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4"/>
  </p:sldMasterIdLst>
  <p:notesMasterIdLst>
    <p:notesMasterId r:id="rId35"/>
  </p:notesMasterIdLst>
  <p:sldIdLst>
    <p:sldId id="260" r:id="rId5"/>
    <p:sldId id="261" r:id="rId6"/>
    <p:sldId id="352" r:id="rId7"/>
    <p:sldId id="357" r:id="rId8"/>
    <p:sldId id="273" r:id="rId9"/>
    <p:sldId id="262" r:id="rId10"/>
    <p:sldId id="263" r:id="rId11"/>
    <p:sldId id="264" r:id="rId12"/>
    <p:sldId id="358" r:id="rId13"/>
    <p:sldId id="265" r:id="rId14"/>
    <p:sldId id="359" r:id="rId15"/>
    <p:sldId id="362" r:id="rId16"/>
    <p:sldId id="364" r:id="rId17"/>
    <p:sldId id="365" r:id="rId18"/>
    <p:sldId id="366" r:id="rId19"/>
    <p:sldId id="354" r:id="rId20"/>
    <p:sldId id="355" r:id="rId21"/>
    <p:sldId id="266" r:id="rId22"/>
    <p:sldId id="267" r:id="rId23"/>
    <p:sldId id="367" r:id="rId24"/>
    <p:sldId id="360" r:id="rId25"/>
    <p:sldId id="361" r:id="rId26"/>
    <p:sldId id="351" r:id="rId27"/>
    <p:sldId id="271" r:id="rId28"/>
    <p:sldId id="274" r:id="rId29"/>
    <p:sldId id="369" r:id="rId30"/>
    <p:sldId id="368" r:id="rId31"/>
    <p:sldId id="356" r:id="rId32"/>
    <p:sldId id="353" r:id="rId33"/>
    <p:sldId id="278" r:id="rId34"/>
  </p:sldIdLst>
  <p:sldSz cx="9144000" cy="6858000" type="screen4x3"/>
  <p:notesSz cx="6858000" cy="9144000"/>
  <p:embeddedFontLst>
    <p:embeddedFont>
      <p:font typeface="Calibri" panose="020F0502020204030204" pitchFamily="34" charset="0"/>
      <p:regular r:id="rId36"/>
      <p:bold r:id="rId37"/>
      <p:italic r:id="rId38"/>
      <p:boldItalic r:id="rId3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45">
          <p15:clr>
            <a:srgbClr val="A4A3A4"/>
          </p15:clr>
        </p15:guide>
        <p15:guide id="2" orient="horz" pos="3226" userDrawn="1">
          <p15:clr>
            <a:srgbClr val="A4A3A4"/>
          </p15:clr>
        </p15:guide>
        <p15:guide id="3" orient="horz" pos="1912">
          <p15:clr>
            <a:srgbClr val="A4A3A4"/>
          </p15:clr>
        </p15:guide>
        <p15:guide id="4" pos="5465" userDrawn="1">
          <p15:clr>
            <a:srgbClr val="A4A3A4"/>
          </p15:clr>
        </p15:guide>
        <p15:guide id="5"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mes Franklin" initials="JF" lastIdx="3" clrIdx="0">
    <p:extLst>
      <p:ext uri="{19B8F6BF-5375-455C-9EA6-DF929625EA0E}">
        <p15:presenceInfo xmlns:p15="http://schemas.microsoft.com/office/powerpoint/2012/main" userId="S::james.franklin@pgonline.co.uk::cf915d05-507f-491f-b4a6-b2aa085ee4b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50A4"/>
    <a:srgbClr val="2C809C"/>
    <a:srgbClr val="DCB928"/>
    <a:srgbClr val="5EBBE7"/>
    <a:srgbClr val="FF9834"/>
    <a:srgbClr val="FEA338"/>
    <a:srgbClr val="43474C"/>
    <a:srgbClr val="E89431"/>
    <a:srgbClr val="00EDF3"/>
    <a:srgbClr val="A3CD4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98" autoAdjust="0"/>
    <p:restoredTop sz="96328"/>
  </p:normalViewPr>
  <p:slideViewPr>
    <p:cSldViewPr snapToGrid="0" snapToObjects="1" showGuides="1">
      <p:cViewPr varScale="1">
        <p:scale>
          <a:sx n="94" d="100"/>
          <a:sy n="94" d="100"/>
        </p:scale>
        <p:origin x="462" y="84"/>
      </p:cViewPr>
      <p:guideLst>
        <p:guide orient="horz" pos="1245"/>
        <p:guide orient="horz" pos="3226"/>
        <p:guide orient="horz" pos="1912"/>
        <p:guide pos="5465"/>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4.fntdata"/><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2.fntdata"/><Relationship Id="rId40" Type="http://schemas.openxmlformats.org/officeDocument/2006/relationships/commentAuthors" Target="commentAuthors.xml"/><Relationship Id="rId45"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1.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3.fntdata"/><Relationship Id="rId20" Type="http://schemas.openxmlformats.org/officeDocument/2006/relationships/slide" Target="slides/slide16.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es Franklin" userId="cf915d05-507f-491f-b4a6-b2aa085ee4b1" providerId="ADAL" clId="{2C34543F-3B64-4D33-8092-61EBA69CBAC0}"/>
    <pc:docChg chg="custSel modSld">
      <pc:chgData name="James Franklin" userId="cf915d05-507f-491f-b4a6-b2aa085ee4b1" providerId="ADAL" clId="{2C34543F-3B64-4D33-8092-61EBA69CBAC0}" dt="2021-08-20T11:32:39.727" v="1" actId="478"/>
      <pc:docMkLst>
        <pc:docMk/>
      </pc:docMkLst>
      <pc:sldChg chg="addSp delSp modSp mod">
        <pc:chgData name="James Franklin" userId="cf915d05-507f-491f-b4a6-b2aa085ee4b1" providerId="ADAL" clId="{2C34543F-3B64-4D33-8092-61EBA69CBAC0}" dt="2021-08-20T11:32:39.727" v="1" actId="478"/>
        <pc:sldMkLst>
          <pc:docMk/>
          <pc:sldMk cId="3097358543" sldId="260"/>
        </pc:sldMkLst>
        <pc:spChg chg="add del mod">
          <ac:chgData name="James Franklin" userId="cf915d05-507f-491f-b4a6-b2aa085ee4b1" providerId="ADAL" clId="{2C34543F-3B64-4D33-8092-61EBA69CBAC0}" dt="2021-08-20T11:32:39.727" v="1" actId="478"/>
          <ac:spMkLst>
            <pc:docMk/>
            <pc:sldMk cId="3097358543" sldId="260"/>
            <ac:spMk id="2" creationId="{4C81BFBE-AFFC-4C21-B4BA-5445AFD3B6A8}"/>
          </ac:spMkLst>
        </pc:spChg>
      </pc:sldChg>
    </pc:docChg>
  </pc:docChgLst>
  <pc:docChgLst>
    <pc:chgData name="Rob Heathcote" userId="62419938-1f1d-43ca-9327-cfd6c1894440" providerId="ADAL" clId="{52643AC1-171D-4974-AB62-6D35D7A1D092}"/>
    <pc:docChg chg="undo custSel modSld modMainMaster">
      <pc:chgData name="Rob Heathcote" userId="62419938-1f1d-43ca-9327-cfd6c1894440" providerId="ADAL" clId="{52643AC1-171D-4974-AB62-6D35D7A1D092}" dt="2020-03-05T08:06:36.197" v="88" actId="478"/>
      <pc:docMkLst>
        <pc:docMk/>
      </pc:docMkLst>
      <pc:sldChg chg="delSp">
        <pc:chgData name="Rob Heathcote" userId="62419938-1f1d-43ca-9327-cfd6c1894440" providerId="ADAL" clId="{52643AC1-171D-4974-AB62-6D35D7A1D092}" dt="2020-03-05T08:06:36.197" v="88" actId="478"/>
        <pc:sldMkLst>
          <pc:docMk/>
          <pc:sldMk cId="3097358543" sldId="260"/>
        </pc:sldMkLst>
        <pc:spChg chg="del">
          <ac:chgData name="Rob Heathcote" userId="62419938-1f1d-43ca-9327-cfd6c1894440" providerId="ADAL" clId="{52643AC1-171D-4974-AB62-6D35D7A1D092}" dt="2020-03-05T08:06:18.853" v="85" actId="478"/>
          <ac:spMkLst>
            <pc:docMk/>
            <pc:sldMk cId="3097358543" sldId="260"/>
            <ac:spMk id="5" creationId="{00000000-0000-0000-0000-000000000000}"/>
          </ac:spMkLst>
        </pc:spChg>
        <pc:spChg chg="del">
          <ac:chgData name="Rob Heathcote" userId="62419938-1f1d-43ca-9327-cfd6c1894440" providerId="ADAL" clId="{52643AC1-171D-4974-AB62-6D35D7A1D092}" dt="2020-03-05T08:06:18.853" v="85" actId="478"/>
          <ac:spMkLst>
            <pc:docMk/>
            <pc:sldMk cId="3097358543" sldId="260"/>
            <ac:spMk id="6" creationId="{00000000-0000-0000-0000-000000000000}"/>
          </ac:spMkLst>
        </pc:spChg>
        <pc:spChg chg="del">
          <ac:chgData name="Rob Heathcote" userId="62419938-1f1d-43ca-9327-cfd6c1894440" providerId="ADAL" clId="{52643AC1-171D-4974-AB62-6D35D7A1D092}" dt="2020-03-05T08:06:31.565" v="87" actId="478"/>
          <ac:spMkLst>
            <pc:docMk/>
            <pc:sldMk cId="3097358543" sldId="260"/>
            <ac:spMk id="7" creationId="{00000000-0000-0000-0000-000000000000}"/>
          </ac:spMkLst>
        </pc:spChg>
        <pc:grpChg chg="del">
          <ac:chgData name="Rob Heathcote" userId="62419938-1f1d-43ca-9327-cfd6c1894440" providerId="ADAL" clId="{52643AC1-171D-4974-AB62-6D35D7A1D092}" dt="2020-03-05T08:06:36.197" v="88" actId="478"/>
          <ac:grpSpMkLst>
            <pc:docMk/>
            <pc:sldMk cId="3097358543" sldId="260"/>
            <ac:grpSpMk id="8" creationId="{00000000-0000-0000-0000-000000000000}"/>
          </ac:grpSpMkLst>
        </pc:grpChg>
      </pc:sldChg>
      <pc:sldMasterChg chg="modSldLayout">
        <pc:chgData name="Rob Heathcote" userId="62419938-1f1d-43ca-9327-cfd6c1894440" providerId="ADAL" clId="{52643AC1-171D-4974-AB62-6D35D7A1D092}" dt="2020-03-05T08:06:26.605" v="86" actId="478"/>
        <pc:sldMasterMkLst>
          <pc:docMk/>
          <pc:sldMasterMk cId="3316734550" sldId="2147483648"/>
        </pc:sldMasterMkLst>
        <pc:sldLayoutChg chg="addSp delSp modSp">
          <pc:chgData name="Rob Heathcote" userId="62419938-1f1d-43ca-9327-cfd6c1894440" providerId="ADAL" clId="{52643AC1-171D-4974-AB62-6D35D7A1D092}" dt="2020-03-05T08:06:26.605" v="86" actId="478"/>
          <pc:sldLayoutMkLst>
            <pc:docMk/>
            <pc:sldMasterMk cId="3316734550" sldId="2147483648"/>
            <pc:sldLayoutMk cId="3886385901" sldId="2147483649"/>
          </pc:sldLayoutMkLst>
          <pc:spChg chg="del">
            <ac:chgData name="Rob Heathcote" userId="62419938-1f1d-43ca-9327-cfd6c1894440" providerId="ADAL" clId="{52643AC1-171D-4974-AB62-6D35D7A1D092}" dt="2020-03-05T08:00:15.629" v="15" actId="478"/>
            <ac:spMkLst>
              <pc:docMk/>
              <pc:sldMasterMk cId="3316734550" sldId="2147483648"/>
              <pc:sldLayoutMk cId="3886385901" sldId="2147483649"/>
              <ac:spMk id="10" creationId="{00000000-0000-0000-0000-000000000000}"/>
            </ac:spMkLst>
          </pc:spChg>
          <pc:spChg chg="del">
            <ac:chgData name="Rob Heathcote" userId="62419938-1f1d-43ca-9327-cfd6c1894440" providerId="ADAL" clId="{52643AC1-171D-4974-AB62-6D35D7A1D092}" dt="2020-03-05T08:00:23.276" v="19" actId="478"/>
            <ac:spMkLst>
              <pc:docMk/>
              <pc:sldMasterMk cId="3316734550" sldId="2147483648"/>
              <pc:sldLayoutMk cId="3886385901" sldId="2147483649"/>
              <ac:spMk id="20" creationId="{00000000-0000-0000-0000-000000000000}"/>
            </ac:spMkLst>
          </pc:spChg>
          <pc:spChg chg="del">
            <ac:chgData name="Rob Heathcote" userId="62419938-1f1d-43ca-9327-cfd6c1894440" providerId="ADAL" clId="{52643AC1-171D-4974-AB62-6D35D7A1D092}" dt="2020-03-05T08:00:21.085" v="18" actId="478"/>
            <ac:spMkLst>
              <pc:docMk/>
              <pc:sldMasterMk cId="3316734550" sldId="2147483648"/>
              <pc:sldLayoutMk cId="3886385901" sldId="2147483649"/>
              <ac:spMk id="21" creationId="{00000000-0000-0000-0000-000000000000}"/>
            </ac:spMkLst>
          </pc:spChg>
          <pc:spChg chg="del">
            <ac:chgData name="Rob Heathcote" userId="62419938-1f1d-43ca-9327-cfd6c1894440" providerId="ADAL" clId="{52643AC1-171D-4974-AB62-6D35D7A1D092}" dt="2020-03-05T08:00:25.717" v="20" actId="478"/>
            <ac:spMkLst>
              <pc:docMk/>
              <pc:sldMasterMk cId="3316734550" sldId="2147483648"/>
              <pc:sldLayoutMk cId="3886385901" sldId="2147483649"/>
              <ac:spMk id="24" creationId="{00000000-0000-0000-0000-000000000000}"/>
            </ac:spMkLst>
          </pc:spChg>
          <pc:picChg chg="add del mod ord">
            <ac:chgData name="Rob Heathcote" userId="62419938-1f1d-43ca-9327-cfd6c1894440" providerId="ADAL" clId="{52643AC1-171D-4974-AB62-6D35D7A1D092}" dt="2020-03-05T08:00:17.647" v="17" actId="478"/>
            <ac:picMkLst>
              <pc:docMk/>
              <pc:sldMasterMk cId="3316734550" sldId="2147483648"/>
              <pc:sldLayoutMk cId="3886385901" sldId="2147483649"/>
              <ac:picMk id="3" creationId="{6E1C4A5A-09EB-4C05-B872-191E22348813}"/>
            </ac:picMkLst>
          </pc:picChg>
          <pc:picChg chg="del">
            <ac:chgData name="Rob Heathcote" userId="62419938-1f1d-43ca-9327-cfd6c1894440" providerId="ADAL" clId="{52643AC1-171D-4974-AB62-6D35D7A1D092}" dt="2020-03-05T08:06:26.605" v="86" actId="478"/>
            <ac:picMkLst>
              <pc:docMk/>
              <pc:sldMasterMk cId="3316734550" sldId="2147483648"/>
              <pc:sldLayoutMk cId="3886385901" sldId="2147483649"/>
              <ac:picMk id="8" creationId="{00000000-0000-0000-0000-000000000000}"/>
            </ac:picMkLst>
          </pc:picChg>
          <pc:picChg chg="del">
            <ac:chgData name="Rob Heathcote" userId="62419938-1f1d-43ca-9327-cfd6c1894440" providerId="ADAL" clId="{52643AC1-171D-4974-AB62-6D35D7A1D092}" dt="2020-03-05T08:00:03.439" v="0" actId="478"/>
            <ac:picMkLst>
              <pc:docMk/>
              <pc:sldMasterMk cId="3316734550" sldId="2147483648"/>
              <pc:sldLayoutMk cId="3886385901" sldId="2147483649"/>
              <ac:picMk id="9" creationId="{00000000-0000-0000-0000-000000000000}"/>
            </ac:picMkLst>
          </pc:picChg>
        </pc:sldLayoutChg>
        <pc:sldLayoutChg chg="addSp delSp modSp">
          <pc:chgData name="Rob Heathcote" userId="62419938-1f1d-43ca-9327-cfd6c1894440" providerId="ADAL" clId="{52643AC1-171D-4974-AB62-6D35D7A1D092}" dt="2020-03-05T08:05:05.845" v="84" actId="478"/>
          <pc:sldLayoutMkLst>
            <pc:docMk/>
            <pc:sldMasterMk cId="3316734550" sldId="2147483648"/>
            <pc:sldLayoutMk cId="2849720375" sldId="2147483652"/>
          </pc:sldLayoutMkLst>
          <pc:spChg chg="mod">
            <ac:chgData name="Rob Heathcote" userId="62419938-1f1d-43ca-9327-cfd6c1894440" providerId="ADAL" clId="{52643AC1-171D-4974-AB62-6D35D7A1D092}" dt="2020-03-05T08:01:30.360" v="53" actId="6549"/>
            <ac:spMkLst>
              <pc:docMk/>
              <pc:sldMasterMk cId="3316734550" sldId="2147483648"/>
              <pc:sldLayoutMk cId="2849720375" sldId="2147483652"/>
              <ac:spMk id="3" creationId="{00000000-0000-0000-0000-000000000000}"/>
            </ac:spMkLst>
          </pc:spChg>
          <pc:spChg chg="mod">
            <ac:chgData name="Rob Heathcote" userId="62419938-1f1d-43ca-9327-cfd6c1894440" providerId="ADAL" clId="{52643AC1-171D-4974-AB62-6D35D7A1D092}" dt="2020-03-05T08:03:56.301" v="75" actId="207"/>
            <ac:spMkLst>
              <pc:docMk/>
              <pc:sldMasterMk cId="3316734550" sldId="2147483648"/>
              <pc:sldLayoutMk cId="2849720375" sldId="2147483652"/>
              <ac:spMk id="8" creationId="{00000000-0000-0000-0000-000000000000}"/>
            </ac:spMkLst>
          </pc:spChg>
          <pc:picChg chg="add mod ord">
            <ac:chgData name="Rob Heathcote" userId="62419938-1f1d-43ca-9327-cfd6c1894440" providerId="ADAL" clId="{52643AC1-171D-4974-AB62-6D35D7A1D092}" dt="2020-03-05T08:01:12.230" v="30" actId="171"/>
            <ac:picMkLst>
              <pc:docMk/>
              <pc:sldMasterMk cId="3316734550" sldId="2147483648"/>
              <pc:sldLayoutMk cId="2849720375" sldId="2147483652"/>
              <ac:picMk id="4" creationId="{E12333BD-23C8-4C57-85FB-842C510FF7B6}"/>
            </ac:picMkLst>
          </pc:picChg>
          <pc:picChg chg="del">
            <ac:chgData name="Rob Heathcote" userId="62419938-1f1d-43ca-9327-cfd6c1894440" providerId="ADAL" clId="{52643AC1-171D-4974-AB62-6D35D7A1D092}" dt="2020-03-05T08:01:06.365" v="22" actId="478"/>
            <ac:picMkLst>
              <pc:docMk/>
              <pc:sldMasterMk cId="3316734550" sldId="2147483648"/>
              <pc:sldLayoutMk cId="2849720375" sldId="2147483652"/>
              <ac:picMk id="9" creationId="{00000000-0000-0000-0000-000000000000}"/>
            </ac:picMkLst>
          </pc:picChg>
          <pc:picChg chg="add del">
            <ac:chgData name="Rob Heathcote" userId="62419938-1f1d-43ca-9327-cfd6c1894440" providerId="ADAL" clId="{52643AC1-171D-4974-AB62-6D35D7A1D092}" dt="2020-03-05T08:05:05.845" v="84" actId="478"/>
            <ac:picMkLst>
              <pc:docMk/>
              <pc:sldMasterMk cId="3316734550" sldId="2147483648"/>
              <pc:sldLayoutMk cId="2849720375" sldId="2147483652"/>
              <ac:picMk id="10" creationId="{02B08CA7-BE4C-4AB4-A6D9-4685775514EF}"/>
            </ac:picMkLst>
          </pc:picChg>
        </pc:sldLayoutChg>
        <pc:sldLayoutChg chg="addSp delSp modSp">
          <pc:chgData name="Rob Heathcote" userId="62419938-1f1d-43ca-9327-cfd6c1894440" providerId="ADAL" clId="{52643AC1-171D-4974-AB62-6D35D7A1D092}" dt="2020-03-05T08:04:14.419" v="77" actId="207"/>
          <pc:sldLayoutMkLst>
            <pc:docMk/>
            <pc:sldMasterMk cId="3316734550" sldId="2147483648"/>
            <pc:sldLayoutMk cId="4180777422" sldId="2147483653"/>
          </pc:sldLayoutMkLst>
          <pc:spChg chg="add">
            <ac:chgData name="Rob Heathcote" userId="62419938-1f1d-43ca-9327-cfd6c1894440" providerId="ADAL" clId="{52643AC1-171D-4974-AB62-6D35D7A1D092}" dt="2020-03-05T08:01:47.268" v="55"/>
            <ac:spMkLst>
              <pc:docMk/>
              <pc:sldMasterMk cId="3316734550" sldId="2147483648"/>
              <pc:sldLayoutMk cId="4180777422" sldId="2147483653"/>
              <ac:spMk id="10" creationId="{C9AA62C9-E8BA-4487-919E-B42771A274C8}"/>
            </ac:spMkLst>
          </pc:spChg>
          <pc:spChg chg="mod">
            <ac:chgData name="Rob Heathcote" userId="62419938-1f1d-43ca-9327-cfd6c1894440" providerId="ADAL" clId="{52643AC1-171D-4974-AB62-6D35D7A1D092}" dt="2020-03-05T08:04:14.419" v="77" actId="207"/>
            <ac:spMkLst>
              <pc:docMk/>
              <pc:sldMasterMk cId="3316734550" sldId="2147483648"/>
              <pc:sldLayoutMk cId="4180777422" sldId="2147483653"/>
              <ac:spMk id="27" creationId="{00000000-0000-0000-0000-000000000000}"/>
            </ac:spMkLst>
          </pc:spChg>
          <pc:spChg chg="del">
            <ac:chgData name="Rob Heathcote" userId="62419938-1f1d-43ca-9327-cfd6c1894440" providerId="ADAL" clId="{52643AC1-171D-4974-AB62-6D35D7A1D092}" dt="2020-03-05T08:01:38.174" v="54" actId="478"/>
            <ac:spMkLst>
              <pc:docMk/>
              <pc:sldMasterMk cId="3316734550" sldId="2147483648"/>
              <pc:sldLayoutMk cId="4180777422" sldId="2147483653"/>
              <ac:spMk id="28" creationId="{00000000-0000-0000-0000-000000000000}"/>
            </ac:spMkLst>
          </pc:spChg>
          <pc:picChg chg="del">
            <ac:chgData name="Rob Heathcote" userId="62419938-1f1d-43ca-9327-cfd6c1894440" providerId="ADAL" clId="{52643AC1-171D-4974-AB62-6D35D7A1D092}" dt="2020-03-05T08:01:38.174" v="54" actId="478"/>
            <ac:picMkLst>
              <pc:docMk/>
              <pc:sldMasterMk cId="3316734550" sldId="2147483648"/>
              <pc:sldLayoutMk cId="4180777422" sldId="2147483653"/>
              <ac:picMk id="7" creationId="{00000000-0000-0000-0000-000000000000}"/>
            </ac:picMkLst>
          </pc:picChg>
          <pc:picChg chg="add">
            <ac:chgData name="Rob Heathcote" userId="62419938-1f1d-43ca-9327-cfd6c1894440" providerId="ADAL" clId="{52643AC1-171D-4974-AB62-6D35D7A1D092}" dt="2020-03-05T08:01:47.268" v="55"/>
            <ac:picMkLst>
              <pc:docMk/>
              <pc:sldMasterMk cId="3316734550" sldId="2147483648"/>
              <pc:sldLayoutMk cId="4180777422" sldId="2147483653"/>
              <ac:picMk id="9" creationId="{3255156C-BCD8-4521-9C5D-CF7B4BC21461}"/>
            </ac:picMkLst>
          </pc:picChg>
        </pc:sldLayoutChg>
        <pc:sldLayoutChg chg="addSp delSp modSp">
          <pc:chgData name="Rob Heathcote" userId="62419938-1f1d-43ca-9327-cfd6c1894440" providerId="ADAL" clId="{52643AC1-171D-4974-AB62-6D35D7A1D092}" dt="2020-03-05T08:04:22.645" v="79" actId="207"/>
          <pc:sldLayoutMkLst>
            <pc:docMk/>
            <pc:sldMasterMk cId="3316734550" sldId="2147483648"/>
            <pc:sldLayoutMk cId="2400860605" sldId="2147483655"/>
          </pc:sldLayoutMkLst>
          <pc:spChg chg="add">
            <ac:chgData name="Rob Heathcote" userId="62419938-1f1d-43ca-9327-cfd6c1894440" providerId="ADAL" clId="{52643AC1-171D-4974-AB62-6D35D7A1D092}" dt="2020-03-05T08:01:51.393" v="57"/>
            <ac:spMkLst>
              <pc:docMk/>
              <pc:sldMasterMk cId="3316734550" sldId="2147483648"/>
              <pc:sldLayoutMk cId="2400860605" sldId="2147483655"/>
              <ac:spMk id="9" creationId="{FD55C676-7380-4D17-9A71-B810355D7F22}"/>
            </ac:spMkLst>
          </pc:spChg>
          <pc:spChg chg="mod">
            <ac:chgData name="Rob Heathcote" userId="62419938-1f1d-43ca-9327-cfd6c1894440" providerId="ADAL" clId="{52643AC1-171D-4974-AB62-6D35D7A1D092}" dt="2020-03-05T08:04:22.645" v="79" actId="207"/>
            <ac:spMkLst>
              <pc:docMk/>
              <pc:sldMasterMk cId="3316734550" sldId="2147483648"/>
              <pc:sldLayoutMk cId="2400860605" sldId="2147483655"/>
              <ac:spMk id="26" creationId="{00000000-0000-0000-0000-000000000000}"/>
            </ac:spMkLst>
          </pc:spChg>
          <pc:spChg chg="del">
            <ac:chgData name="Rob Heathcote" userId="62419938-1f1d-43ca-9327-cfd6c1894440" providerId="ADAL" clId="{52643AC1-171D-4974-AB62-6D35D7A1D092}" dt="2020-03-05T08:01:51.070" v="56" actId="478"/>
            <ac:spMkLst>
              <pc:docMk/>
              <pc:sldMasterMk cId="3316734550" sldId="2147483648"/>
              <pc:sldLayoutMk cId="2400860605" sldId="2147483655"/>
              <ac:spMk id="27" creationId="{00000000-0000-0000-0000-000000000000}"/>
            </ac:spMkLst>
          </pc:spChg>
          <pc:picChg chg="del">
            <ac:chgData name="Rob Heathcote" userId="62419938-1f1d-43ca-9327-cfd6c1894440" providerId="ADAL" clId="{52643AC1-171D-4974-AB62-6D35D7A1D092}" dt="2020-03-05T08:01:51.070" v="56" actId="478"/>
            <ac:picMkLst>
              <pc:docMk/>
              <pc:sldMasterMk cId="3316734550" sldId="2147483648"/>
              <pc:sldLayoutMk cId="2400860605" sldId="2147483655"/>
              <ac:picMk id="7" creationId="{00000000-0000-0000-0000-000000000000}"/>
            </ac:picMkLst>
          </pc:picChg>
          <pc:picChg chg="add">
            <ac:chgData name="Rob Heathcote" userId="62419938-1f1d-43ca-9327-cfd6c1894440" providerId="ADAL" clId="{52643AC1-171D-4974-AB62-6D35D7A1D092}" dt="2020-03-05T08:01:51.393" v="57"/>
            <ac:picMkLst>
              <pc:docMk/>
              <pc:sldMasterMk cId="3316734550" sldId="2147483648"/>
              <pc:sldLayoutMk cId="2400860605" sldId="2147483655"/>
              <ac:picMk id="8" creationId="{B2B370F0-D5A9-4B52-97FD-64A1402889E7}"/>
            </ac:picMkLst>
          </pc:picChg>
        </pc:sldLayoutChg>
        <pc:sldLayoutChg chg="addSp delSp modSp">
          <pc:chgData name="Rob Heathcote" userId="62419938-1f1d-43ca-9327-cfd6c1894440" providerId="ADAL" clId="{52643AC1-171D-4974-AB62-6D35D7A1D092}" dt="2020-03-05T08:04:30.136" v="81" actId="207"/>
          <pc:sldLayoutMkLst>
            <pc:docMk/>
            <pc:sldMasterMk cId="3316734550" sldId="2147483648"/>
            <pc:sldLayoutMk cId="3315833090" sldId="2147483656"/>
          </pc:sldLayoutMkLst>
          <pc:spChg chg="add">
            <ac:chgData name="Rob Heathcote" userId="62419938-1f1d-43ca-9327-cfd6c1894440" providerId="ADAL" clId="{52643AC1-171D-4974-AB62-6D35D7A1D092}" dt="2020-03-05T08:01:54.705" v="59"/>
            <ac:spMkLst>
              <pc:docMk/>
              <pc:sldMasterMk cId="3316734550" sldId="2147483648"/>
              <pc:sldLayoutMk cId="3315833090" sldId="2147483656"/>
              <ac:spMk id="8" creationId="{6BC9FC53-D825-4002-ADB7-823147B14172}"/>
            </ac:spMkLst>
          </pc:spChg>
          <pc:spChg chg="mod">
            <ac:chgData name="Rob Heathcote" userId="62419938-1f1d-43ca-9327-cfd6c1894440" providerId="ADAL" clId="{52643AC1-171D-4974-AB62-6D35D7A1D092}" dt="2020-03-05T08:04:30.136" v="81" actId="207"/>
            <ac:spMkLst>
              <pc:docMk/>
              <pc:sldMasterMk cId="3316734550" sldId="2147483648"/>
              <pc:sldLayoutMk cId="3315833090" sldId="2147483656"/>
              <ac:spMk id="25" creationId="{00000000-0000-0000-0000-000000000000}"/>
            </ac:spMkLst>
          </pc:spChg>
          <pc:spChg chg="del">
            <ac:chgData name="Rob Heathcote" userId="62419938-1f1d-43ca-9327-cfd6c1894440" providerId="ADAL" clId="{52643AC1-171D-4974-AB62-6D35D7A1D092}" dt="2020-03-05T08:01:54.437" v="58" actId="478"/>
            <ac:spMkLst>
              <pc:docMk/>
              <pc:sldMasterMk cId="3316734550" sldId="2147483648"/>
              <pc:sldLayoutMk cId="3315833090" sldId="2147483656"/>
              <ac:spMk id="26" creationId="{00000000-0000-0000-0000-000000000000}"/>
            </ac:spMkLst>
          </pc:spChg>
          <pc:picChg chg="del">
            <ac:chgData name="Rob Heathcote" userId="62419938-1f1d-43ca-9327-cfd6c1894440" providerId="ADAL" clId="{52643AC1-171D-4974-AB62-6D35D7A1D092}" dt="2020-03-05T08:01:54.437" v="58" actId="478"/>
            <ac:picMkLst>
              <pc:docMk/>
              <pc:sldMasterMk cId="3316734550" sldId="2147483648"/>
              <pc:sldLayoutMk cId="3315833090" sldId="2147483656"/>
              <ac:picMk id="6" creationId="{00000000-0000-0000-0000-000000000000}"/>
            </ac:picMkLst>
          </pc:picChg>
          <pc:picChg chg="add">
            <ac:chgData name="Rob Heathcote" userId="62419938-1f1d-43ca-9327-cfd6c1894440" providerId="ADAL" clId="{52643AC1-171D-4974-AB62-6D35D7A1D092}" dt="2020-03-05T08:01:54.705" v="59"/>
            <ac:picMkLst>
              <pc:docMk/>
              <pc:sldMasterMk cId="3316734550" sldId="2147483648"/>
              <pc:sldLayoutMk cId="3315833090" sldId="2147483656"/>
              <ac:picMk id="7" creationId="{5F15E4BA-44A1-4FBD-B5FF-77CFFC5A7788}"/>
            </ac:picMkLst>
          </pc:picChg>
        </pc:sldLayoutChg>
        <pc:sldLayoutChg chg="modSp setBg">
          <pc:chgData name="Rob Heathcote" userId="62419938-1f1d-43ca-9327-cfd6c1894440" providerId="ADAL" clId="{52643AC1-171D-4974-AB62-6D35D7A1D092}" dt="2020-03-05T08:03:18.008" v="70" actId="207"/>
          <pc:sldLayoutMkLst>
            <pc:docMk/>
            <pc:sldMasterMk cId="3316734550" sldId="2147483648"/>
            <pc:sldLayoutMk cId="393927180" sldId="2147483664"/>
          </pc:sldLayoutMkLst>
          <pc:spChg chg="mod">
            <ac:chgData name="Rob Heathcote" userId="62419938-1f1d-43ca-9327-cfd6c1894440" providerId="ADAL" clId="{52643AC1-171D-4974-AB62-6D35D7A1D092}" dt="2020-03-05T08:03:18.008" v="70" actId="207"/>
            <ac:spMkLst>
              <pc:docMk/>
              <pc:sldMasterMk cId="3316734550" sldId="2147483648"/>
              <pc:sldLayoutMk cId="393927180" sldId="2147483664"/>
              <ac:spMk id="10" creationId="{00000000-0000-0000-0000-000000000000}"/>
            </ac:spMkLst>
          </pc:spChg>
        </pc:sldLayoutChg>
        <pc:sldLayoutChg chg="addSp delSp modSp">
          <pc:chgData name="Rob Heathcote" userId="62419938-1f1d-43ca-9327-cfd6c1894440" providerId="ADAL" clId="{52643AC1-171D-4974-AB62-6D35D7A1D092}" dt="2020-03-05T08:02:04.255" v="65" actId="20577"/>
          <pc:sldLayoutMkLst>
            <pc:docMk/>
            <pc:sldMasterMk cId="3316734550" sldId="2147483648"/>
            <pc:sldLayoutMk cId="487712265" sldId="2147483665"/>
          </pc:sldLayoutMkLst>
          <pc:spChg chg="mod">
            <ac:chgData name="Rob Heathcote" userId="62419938-1f1d-43ca-9327-cfd6c1894440" providerId="ADAL" clId="{52643AC1-171D-4974-AB62-6D35D7A1D092}" dt="2020-03-05T08:02:04.255" v="65" actId="20577"/>
            <ac:spMkLst>
              <pc:docMk/>
              <pc:sldMasterMk cId="3316734550" sldId="2147483648"/>
              <pc:sldLayoutMk cId="487712265" sldId="2147483665"/>
              <ac:spMk id="8" creationId="{00000000-0000-0000-0000-000000000000}"/>
            </ac:spMkLst>
          </pc:spChg>
          <pc:spChg chg="add">
            <ac:chgData name="Rob Heathcote" userId="62419938-1f1d-43ca-9327-cfd6c1894440" providerId="ADAL" clId="{52643AC1-171D-4974-AB62-6D35D7A1D092}" dt="2020-03-05T08:01:58.529" v="61"/>
            <ac:spMkLst>
              <pc:docMk/>
              <pc:sldMasterMk cId="3316734550" sldId="2147483648"/>
              <pc:sldLayoutMk cId="487712265" sldId="2147483665"/>
              <ac:spMk id="9" creationId="{85CBFDD3-691E-49EF-8099-8E63C39BDF8B}"/>
            </ac:spMkLst>
          </pc:spChg>
          <pc:spChg chg="del">
            <ac:chgData name="Rob Heathcote" userId="62419938-1f1d-43ca-9327-cfd6c1894440" providerId="ADAL" clId="{52643AC1-171D-4974-AB62-6D35D7A1D092}" dt="2020-03-05T08:01:58.070" v="60" actId="478"/>
            <ac:spMkLst>
              <pc:docMk/>
              <pc:sldMasterMk cId="3316734550" sldId="2147483648"/>
              <pc:sldLayoutMk cId="487712265" sldId="2147483665"/>
              <ac:spMk id="28" creationId="{00000000-0000-0000-0000-000000000000}"/>
            </ac:spMkLst>
          </pc:spChg>
          <pc:picChg chg="add">
            <ac:chgData name="Rob Heathcote" userId="62419938-1f1d-43ca-9327-cfd6c1894440" providerId="ADAL" clId="{52643AC1-171D-4974-AB62-6D35D7A1D092}" dt="2020-03-05T08:01:58.529" v="61"/>
            <ac:picMkLst>
              <pc:docMk/>
              <pc:sldMasterMk cId="3316734550" sldId="2147483648"/>
              <pc:sldLayoutMk cId="487712265" sldId="2147483665"/>
              <ac:picMk id="6" creationId="{8C26EC69-48B6-41BB-B076-FBAEE4D4F724}"/>
            </ac:picMkLst>
          </pc:picChg>
          <pc:picChg chg="del">
            <ac:chgData name="Rob Heathcote" userId="62419938-1f1d-43ca-9327-cfd6c1894440" providerId="ADAL" clId="{52643AC1-171D-4974-AB62-6D35D7A1D092}" dt="2020-03-05T08:01:58.070" v="60" actId="478"/>
            <ac:picMkLst>
              <pc:docMk/>
              <pc:sldMasterMk cId="3316734550" sldId="2147483648"/>
              <pc:sldLayoutMk cId="487712265" sldId="2147483665"/>
              <ac:picMk id="7" creationId="{00000000-0000-0000-0000-000000000000}"/>
            </ac:picMkLst>
          </pc:picChg>
        </pc:sldLayoutChg>
        <pc:sldLayoutChg chg="addSp delSp modSp setBg">
          <pc:chgData name="Rob Heathcote" userId="62419938-1f1d-43ca-9327-cfd6c1894440" providerId="ADAL" clId="{52643AC1-171D-4974-AB62-6D35D7A1D092}" dt="2020-03-05T08:04:54.069" v="83" actId="207"/>
          <pc:sldLayoutMkLst>
            <pc:docMk/>
            <pc:sldMasterMk cId="3316734550" sldId="2147483648"/>
            <pc:sldLayoutMk cId="1093718466" sldId="2147483666"/>
          </pc:sldLayoutMkLst>
          <pc:spChg chg="mod">
            <ac:chgData name="Rob Heathcote" userId="62419938-1f1d-43ca-9327-cfd6c1894440" providerId="ADAL" clId="{52643AC1-171D-4974-AB62-6D35D7A1D092}" dt="2020-03-05T08:04:54.069" v="83" actId="207"/>
            <ac:spMkLst>
              <pc:docMk/>
              <pc:sldMasterMk cId="3316734550" sldId="2147483648"/>
              <pc:sldLayoutMk cId="1093718466" sldId="2147483666"/>
              <ac:spMk id="10" creationId="{00000000-0000-0000-0000-000000000000}"/>
            </ac:spMkLst>
          </pc:spChg>
          <pc:picChg chg="add del mod">
            <ac:chgData name="Rob Heathcote" userId="62419938-1f1d-43ca-9327-cfd6c1894440" providerId="ADAL" clId="{52643AC1-171D-4974-AB62-6D35D7A1D092}" dt="2020-03-05T08:03:37.010" v="72"/>
            <ac:picMkLst>
              <pc:docMk/>
              <pc:sldMasterMk cId="3316734550" sldId="2147483648"/>
              <pc:sldLayoutMk cId="1093718466" sldId="2147483666"/>
              <ac:picMk id="2" creationId="{BC0FEFD4-CE72-4D8F-BAE0-056BF4850D58}"/>
            </ac:picMkLst>
          </pc:picChg>
        </pc:sldLayoutChg>
      </pc:sldMasterChg>
    </pc:docChg>
  </pc:docChgLst>
  <pc:docChgLst>
    <pc:chgData name="James Franklin" userId="cf915d05-507f-491f-b4a6-b2aa085ee4b1" providerId="ADAL" clId="{85B90544-D433-4212-8D20-0503E1564FBD}"/>
    <pc:docChg chg="undo custSel addSld delSld modSld sldOrd">
      <pc:chgData name="James Franklin" userId="cf915d05-507f-491f-b4a6-b2aa085ee4b1" providerId="ADAL" clId="{85B90544-D433-4212-8D20-0503E1564FBD}" dt="2020-03-03T14:06:06.119" v="2812" actId="20577"/>
      <pc:docMkLst>
        <pc:docMk/>
      </pc:docMkLst>
      <pc:sldChg chg="del">
        <pc:chgData name="James Franklin" userId="cf915d05-507f-491f-b4a6-b2aa085ee4b1" providerId="ADAL" clId="{85B90544-D433-4212-8D20-0503E1564FBD}" dt="2020-03-02T11:40:41.832" v="187" actId="47"/>
        <pc:sldMkLst>
          <pc:docMk/>
          <pc:sldMk cId="3657859214" sldId="262"/>
        </pc:sldMkLst>
      </pc:sldChg>
      <pc:sldChg chg="addSp delSp modSp setBg addCm modCm">
        <pc:chgData name="James Franklin" userId="cf915d05-507f-491f-b4a6-b2aa085ee4b1" providerId="ADAL" clId="{85B90544-D433-4212-8D20-0503E1564FBD}" dt="2020-03-02T11:47:40.402" v="212" actId="1076"/>
        <pc:sldMkLst>
          <pc:docMk/>
          <pc:sldMk cId="990921403" sldId="263"/>
        </pc:sldMkLst>
        <pc:spChg chg="mod">
          <ac:chgData name="James Franklin" userId="cf915d05-507f-491f-b4a6-b2aa085ee4b1" providerId="ADAL" clId="{85B90544-D433-4212-8D20-0503E1564FBD}" dt="2020-03-02T11:47:23.182" v="210" actId="15"/>
          <ac:spMkLst>
            <pc:docMk/>
            <pc:sldMk cId="990921403" sldId="263"/>
            <ac:spMk id="4" creationId="{00000000-0000-0000-0000-000000000000}"/>
          </ac:spMkLst>
        </pc:spChg>
        <pc:spChg chg="add del mod">
          <ac:chgData name="James Franklin" userId="cf915d05-507f-491f-b4a6-b2aa085ee4b1" providerId="ADAL" clId="{85B90544-D433-4212-8D20-0503E1564FBD}" dt="2020-03-02T11:46:45.656" v="204"/>
          <ac:spMkLst>
            <pc:docMk/>
            <pc:sldMk cId="990921403" sldId="263"/>
            <ac:spMk id="6" creationId="{C0F91A7E-0B96-40BC-B1AE-67D89F802EB0}"/>
          </ac:spMkLst>
        </pc:spChg>
        <pc:spChg chg="add del mod">
          <ac:chgData name="James Franklin" userId="cf915d05-507f-491f-b4a6-b2aa085ee4b1" providerId="ADAL" clId="{85B90544-D433-4212-8D20-0503E1564FBD}" dt="2020-03-02T11:46:45.656" v="204"/>
          <ac:spMkLst>
            <pc:docMk/>
            <pc:sldMk cId="990921403" sldId="263"/>
            <ac:spMk id="7" creationId="{B2F9E932-C434-44E4-946F-401BDC52C3EA}"/>
          </ac:spMkLst>
        </pc:spChg>
        <pc:picChg chg="add mod">
          <ac:chgData name="James Franklin" userId="cf915d05-507f-491f-b4a6-b2aa085ee4b1" providerId="ADAL" clId="{85B90544-D433-4212-8D20-0503E1564FBD}" dt="2020-03-02T11:43:24.130" v="197" actId="1076"/>
          <ac:picMkLst>
            <pc:docMk/>
            <pc:sldMk cId="990921403" sldId="263"/>
            <ac:picMk id="2" creationId="{380E3EAF-CBA0-4E7C-BAC5-E01AC0971031}"/>
          </ac:picMkLst>
        </pc:picChg>
        <pc:picChg chg="del">
          <ac:chgData name="James Franklin" userId="cf915d05-507f-491f-b4a6-b2aa085ee4b1" providerId="ADAL" clId="{85B90544-D433-4212-8D20-0503E1564FBD}" dt="2020-03-02T11:40:53.386" v="188" actId="478"/>
          <ac:picMkLst>
            <pc:docMk/>
            <pc:sldMk cId="990921403" sldId="263"/>
            <ac:picMk id="5" creationId="{00000000-0000-0000-0000-000000000000}"/>
          </ac:picMkLst>
        </pc:picChg>
        <pc:picChg chg="add mod">
          <ac:chgData name="James Franklin" userId="cf915d05-507f-491f-b4a6-b2aa085ee4b1" providerId="ADAL" clId="{85B90544-D433-4212-8D20-0503E1564FBD}" dt="2020-03-02T11:47:40.402" v="212" actId="1076"/>
          <ac:picMkLst>
            <pc:docMk/>
            <pc:sldMk cId="990921403" sldId="263"/>
            <ac:picMk id="2050" creationId="{19EB7153-C370-4334-AF7B-056403C9EAF2}"/>
          </ac:picMkLst>
        </pc:picChg>
      </pc:sldChg>
      <pc:sldChg chg="addSp modSp">
        <pc:chgData name="James Franklin" userId="cf915d05-507f-491f-b4a6-b2aa085ee4b1" providerId="ADAL" clId="{85B90544-D433-4212-8D20-0503E1564FBD}" dt="2020-03-02T11:50:50.819" v="236" actId="20577"/>
        <pc:sldMkLst>
          <pc:docMk/>
          <pc:sldMk cId="1408696727" sldId="264"/>
        </pc:sldMkLst>
        <pc:spChg chg="mod">
          <ac:chgData name="James Franklin" userId="cf915d05-507f-491f-b4a6-b2aa085ee4b1" providerId="ADAL" clId="{85B90544-D433-4212-8D20-0503E1564FBD}" dt="2020-03-02T11:50:50.819" v="236" actId="20577"/>
          <ac:spMkLst>
            <pc:docMk/>
            <pc:sldMk cId="1408696727" sldId="264"/>
            <ac:spMk id="4" creationId="{00000000-0000-0000-0000-000000000000}"/>
          </ac:spMkLst>
        </pc:spChg>
        <pc:picChg chg="add mod">
          <ac:chgData name="James Franklin" userId="cf915d05-507f-491f-b4a6-b2aa085ee4b1" providerId="ADAL" clId="{85B90544-D433-4212-8D20-0503E1564FBD}" dt="2020-03-02T11:49:10.739" v="217" actId="1076"/>
          <ac:picMkLst>
            <pc:docMk/>
            <pc:sldMk cId="1408696727" sldId="264"/>
            <ac:picMk id="2" creationId="{CA737D67-705A-4E42-A78A-A6EE6BAF50A0}"/>
          </ac:picMkLst>
        </pc:picChg>
        <pc:picChg chg="add mod">
          <ac:chgData name="James Franklin" userId="cf915d05-507f-491f-b4a6-b2aa085ee4b1" providerId="ADAL" clId="{85B90544-D433-4212-8D20-0503E1564FBD}" dt="2020-03-02T11:50:42.395" v="233" actId="14100"/>
          <ac:picMkLst>
            <pc:docMk/>
            <pc:sldMk cId="1408696727" sldId="264"/>
            <ac:picMk id="3074" creationId="{B54639F5-D9F5-4645-B6B5-F1B6318EF206}"/>
          </ac:picMkLst>
        </pc:picChg>
      </pc:sldChg>
      <pc:sldChg chg="modSp">
        <pc:chgData name="James Franklin" userId="cf915d05-507f-491f-b4a6-b2aa085ee4b1" providerId="ADAL" clId="{85B90544-D433-4212-8D20-0503E1564FBD}" dt="2020-03-02T12:42:51.186" v="1725" actId="20577"/>
        <pc:sldMkLst>
          <pc:docMk/>
          <pc:sldMk cId="3292513092" sldId="265"/>
        </pc:sldMkLst>
        <pc:spChg chg="mod">
          <ac:chgData name="James Franklin" userId="cf915d05-507f-491f-b4a6-b2aa085ee4b1" providerId="ADAL" clId="{85B90544-D433-4212-8D20-0503E1564FBD}" dt="2020-03-02T12:42:51.186" v="1725" actId="20577"/>
          <ac:spMkLst>
            <pc:docMk/>
            <pc:sldMk cId="3292513092" sldId="265"/>
            <ac:spMk id="2" creationId="{00000000-0000-0000-0000-000000000000}"/>
          </ac:spMkLst>
        </pc:spChg>
      </pc:sldChg>
      <pc:sldChg chg="modSp">
        <pc:chgData name="James Franklin" userId="cf915d05-507f-491f-b4a6-b2aa085ee4b1" providerId="ADAL" clId="{85B90544-D433-4212-8D20-0503E1564FBD}" dt="2020-03-02T12:00:35.082" v="282" actId="20577"/>
        <pc:sldMkLst>
          <pc:docMk/>
          <pc:sldMk cId="3807880298" sldId="266"/>
        </pc:sldMkLst>
        <pc:graphicFrameChg chg="modGraphic">
          <ac:chgData name="James Franklin" userId="cf915d05-507f-491f-b4a6-b2aa085ee4b1" providerId="ADAL" clId="{85B90544-D433-4212-8D20-0503E1564FBD}" dt="2020-03-02T12:00:35.082" v="282" actId="20577"/>
          <ac:graphicFrameMkLst>
            <pc:docMk/>
            <pc:sldMk cId="3807880298" sldId="266"/>
            <ac:graphicFrameMk id="4" creationId="{00000000-0000-0000-0000-000000000000}"/>
          </ac:graphicFrameMkLst>
        </pc:graphicFrameChg>
      </pc:sldChg>
      <pc:sldChg chg="addSp delSp modSp">
        <pc:chgData name="James Franklin" userId="cf915d05-507f-491f-b4a6-b2aa085ee4b1" providerId="ADAL" clId="{85B90544-D433-4212-8D20-0503E1564FBD}" dt="2020-03-02T12:03:03.682" v="381" actId="1076"/>
        <pc:sldMkLst>
          <pc:docMk/>
          <pc:sldMk cId="4040386850" sldId="267"/>
        </pc:sldMkLst>
        <pc:spChg chg="add del mod">
          <ac:chgData name="James Franklin" userId="cf915d05-507f-491f-b4a6-b2aa085ee4b1" providerId="ADAL" clId="{85B90544-D433-4212-8D20-0503E1564FBD}" dt="2020-03-02T12:02:36.157" v="285"/>
          <ac:spMkLst>
            <pc:docMk/>
            <pc:sldMk cId="4040386850" sldId="267"/>
            <ac:spMk id="2" creationId="{B9A1D5DD-E3DC-4A1B-BE2B-7EC33EA69EA2}"/>
          </ac:spMkLst>
        </pc:spChg>
        <pc:spChg chg="add mod">
          <ac:chgData name="James Franklin" userId="cf915d05-507f-491f-b4a6-b2aa085ee4b1" providerId="ADAL" clId="{85B90544-D433-4212-8D20-0503E1564FBD}" dt="2020-03-02T12:02:58.658" v="380" actId="20577"/>
          <ac:spMkLst>
            <pc:docMk/>
            <pc:sldMk cId="4040386850" sldId="267"/>
            <ac:spMk id="3" creationId="{1CFE151E-051E-4172-8A79-EFD9C2AA7E59}"/>
          </ac:spMkLst>
        </pc:spChg>
        <pc:graphicFrameChg chg="mod modGraphic">
          <ac:chgData name="James Franklin" userId="cf915d05-507f-491f-b4a6-b2aa085ee4b1" providerId="ADAL" clId="{85B90544-D433-4212-8D20-0503E1564FBD}" dt="2020-03-02T12:03:03.682" v="381" actId="1076"/>
          <ac:graphicFrameMkLst>
            <pc:docMk/>
            <pc:sldMk cId="4040386850" sldId="267"/>
            <ac:graphicFrameMk id="5" creationId="{00000000-0000-0000-0000-000000000000}"/>
          </ac:graphicFrameMkLst>
        </pc:graphicFrameChg>
      </pc:sldChg>
      <pc:sldChg chg="modSp">
        <pc:chgData name="James Franklin" userId="cf915d05-507f-491f-b4a6-b2aa085ee4b1" providerId="ADAL" clId="{85B90544-D433-4212-8D20-0503E1564FBD}" dt="2020-03-02T12:04:12.729" v="435" actId="1076"/>
        <pc:sldMkLst>
          <pc:docMk/>
          <pc:sldMk cId="3698801213" sldId="268"/>
        </pc:sldMkLst>
        <pc:spChg chg="mod">
          <ac:chgData name="James Franklin" userId="cf915d05-507f-491f-b4a6-b2aa085ee4b1" providerId="ADAL" clId="{85B90544-D433-4212-8D20-0503E1564FBD}" dt="2020-03-02T12:04:01.307" v="432" actId="6549"/>
          <ac:spMkLst>
            <pc:docMk/>
            <pc:sldMk cId="3698801213" sldId="268"/>
            <ac:spMk id="4" creationId="{00000000-0000-0000-0000-000000000000}"/>
          </ac:spMkLst>
        </pc:spChg>
        <pc:picChg chg="mod">
          <ac:chgData name="James Franklin" userId="cf915d05-507f-491f-b4a6-b2aa085ee4b1" providerId="ADAL" clId="{85B90544-D433-4212-8D20-0503E1564FBD}" dt="2020-03-02T12:04:12.729" v="435" actId="1076"/>
          <ac:picMkLst>
            <pc:docMk/>
            <pc:sldMk cId="3698801213" sldId="268"/>
            <ac:picMk id="2" creationId="{00000000-0000-0000-0000-000000000000}"/>
          </ac:picMkLst>
        </pc:picChg>
      </pc:sldChg>
      <pc:sldChg chg="modSp">
        <pc:chgData name="James Franklin" userId="cf915d05-507f-491f-b4a6-b2aa085ee4b1" providerId="ADAL" clId="{85B90544-D433-4212-8D20-0503E1564FBD}" dt="2020-03-02T12:06:03.791" v="452" actId="113"/>
        <pc:sldMkLst>
          <pc:docMk/>
          <pc:sldMk cId="1045926848" sldId="272"/>
        </pc:sldMkLst>
        <pc:spChg chg="mod">
          <ac:chgData name="James Franklin" userId="cf915d05-507f-491f-b4a6-b2aa085ee4b1" providerId="ADAL" clId="{85B90544-D433-4212-8D20-0503E1564FBD}" dt="2020-03-02T12:06:03.791" v="452" actId="113"/>
          <ac:spMkLst>
            <pc:docMk/>
            <pc:sldMk cId="1045926848" sldId="272"/>
            <ac:spMk id="2" creationId="{00000000-0000-0000-0000-000000000000}"/>
          </ac:spMkLst>
        </pc:spChg>
      </pc:sldChg>
      <pc:sldChg chg="modSp">
        <pc:chgData name="James Franklin" userId="cf915d05-507f-491f-b4a6-b2aa085ee4b1" providerId="ADAL" clId="{85B90544-D433-4212-8D20-0503E1564FBD}" dt="2020-03-02T12:14:05.052" v="713" actId="20577"/>
        <pc:sldMkLst>
          <pc:docMk/>
          <pc:sldMk cId="477279864" sldId="273"/>
        </pc:sldMkLst>
        <pc:spChg chg="mod">
          <ac:chgData name="James Franklin" userId="cf915d05-507f-491f-b4a6-b2aa085ee4b1" providerId="ADAL" clId="{85B90544-D433-4212-8D20-0503E1564FBD}" dt="2020-03-02T12:14:05.052" v="713" actId="20577"/>
          <ac:spMkLst>
            <pc:docMk/>
            <pc:sldMk cId="477279864" sldId="273"/>
            <ac:spMk id="5" creationId="{00000000-0000-0000-0000-000000000000}"/>
          </ac:spMkLst>
        </pc:spChg>
        <pc:graphicFrameChg chg="mod">
          <ac:chgData name="James Franklin" userId="cf915d05-507f-491f-b4a6-b2aa085ee4b1" providerId="ADAL" clId="{85B90544-D433-4212-8D20-0503E1564FBD}" dt="2020-03-02T12:13:59.049" v="711" actId="1076"/>
          <ac:graphicFrameMkLst>
            <pc:docMk/>
            <pc:sldMk cId="477279864" sldId="273"/>
            <ac:graphicFrameMk id="4" creationId="{00000000-0000-0000-0000-000000000000}"/>
          </ac:graphicFrameMkLst>
        </pc:graphicFrameChg>
      </pc:sldChg>
      <pc:sldChg chg="modSp">
        <pc:chgData name="James Franklin" userId="cf915d05-507f-491f-b4a6-b2aa085ee4b1" providerId="ADAL" clId="{85B90544-D433-4212-8D20-0503E1564FBD}" dt="2020-03-02T12:26:10.882" v="1498" actId="20577"/>
        <pc:sldMkLst>
          <pc:docMk/>
          <pc:sldMk cId="1475951657" sldId="275"/>
        </pc:sldMkLst>
        <pc:spChg chg="mod">
          <ac:chgData name="James Franklin" userId="cf915d05-507f-491f-b4a6-b2aa085ee4b1" providerId="ADAL" clId="{85B90544-D433-4212-8D20-0503E1564FBD}" dt="2020-03-02T12:26:10.882" v="1498" actId="20577"/>
          <ac:spMkLst>
            <pc:docMk/>
            <pc:sldMk cId="1475951657" sldId="275"/>
            <ac:spMk id="3" creationId="{00000000-0000-0000-0000-000000000000}"/>
          </ac:spMkLst>
        </pc:spChg>
      </pc:sldChg>
      <pc:sldChg chg="modSp">
        <pc:chgData name="James Franklin" userId="cf915d05-507f-491f-b4a6-b2aa085ee4b1" providerId="ADAL" clId="{85B90544-D433-4212-8D20-0503E1564FBD}" dt="2020-03-03T14:06:06.119" v="2812" actId="20577"/>
        <pc:sldMkLst>
          <pc:docMk/>
          <pc:sldMk cId="1769958477" sldId="276"/>
        </pc:sldMkLst>
        <pc:spChg chg="mod">
          <ac:chgData name="James Franklin" userId="cf915d05-507f-491f-b4a6-b2aa085ee4b1" providerId="ADAL" clId="{85B90544-D433-4212-8D20-0503E1564FBD}" dt="2020-03-03T14:06:06.119" v="2812" actId="20577"/>
          <ac:spMkLst>
            <pc:docMk/>
            <pc:sldMk cId="1769958477" sldId="276"/>
            <ac:spMk id="3" creationId="{00000000-0000-0000-0000-000000000000}"/>
          </ac:spMkLst>
        </pc:spChg>
      </pc:sldChg>
      <pc:sldChg chg="addSp delSp modSp">
        <pc:chgData name="James Franklin" userId="cf915d05-507f-491f-b4a6-b2aa085ee4b1" providerId="ADAL" clId="{85B90544-D433-4212-8D20-0503E1564FBD}" dt="2020-03-02T14:13:38.126" v="2337" actId="732"/>
        <pc:sldMkLst>
          <pc:docMk/>
          <pc:sldMk cId="3460746874" sldId="277"/>
        </pc:sldMkLst>
        <pc:spChg chg="mod">
          <ac:chgData name="James Franklin" userId="cf915d05-507f-491f-b4a6-b2aa085ee4b1" providerId="ADAL" clId="{85B90544-D433-4212-8D20-0503E1564FBD}" dt="2020-03-02T12:56:08.121" v="2315" actId="20577"/>
          <ac:spMkLst>
            <pc:docMk/>
            <pc:sldMk cId="3460746874" sldId="277"/>
            <ac:spMk id="3" creationId="{00000000-0000-0000-0000-000000000000}"/>
          </ac:spMkLst>
        </pc:spChg>
        <pc:picChg chg="add del mod">
          <ac:chgData name="James Franklin" userId="cf915d05-507f-491f-b4a6-b2aa085ee4b1" providerId="ADAL" clId="{85B90544-D433-4212-8D20-0503E1564FBD}" dt="2020-03-02T14:11:34.403" v="2318" actId="478"/>
          <ac:picMkLst>
            <pc:docMk/>
            <pc:sldMk cId="3460746874" sldId="277"/>
            <ac:picMk id="4" creationId="{CEBAFA25-EF57-4636-8195-58631876DA88}"/>
          </ac:picMkLst>
        </pc:picChg>
        <pc:picChg chg="add mod">
          <ac:chgData name="James Franklin" userId="cf915d05-507f-491f-b4a6-b2aa085ee4b1" providerId="ADAL" clId="{85B90544-D433-4212-8D20-0503E1564FBD}" dt="2020-03-02T14:12:38.391" v="2323" actId="1076"/>
          <ac:picMkLst>
            <pc:docMk/>
            <pc:sldMk cId="3460746874" sldId="277"/>
            <ac:picMk id="5" creationId="{6DED8169-B76E-4710-A861-CD5CA67903C1}"/>
          </ac:picMkLst>
        </pc:picChg>
        <pc:picChg chg="add del mod">
          <ac:chgData name="James Franklin" userId="cf915d05-507f-491f-b4a6-b2aa085ee4b1" providerId="ADAL" clId="{85B90544-D433-4212-8D20-0503E1564FBD}" dt="2020-03-02T14:11:32.804" v="2317" actId="478"/>
          <ac:picMkLst>
            <pc:docMk/>
            <pc:sldMk cId="3460746874" sldId="277"/>
            <ac:picMk id="5122" creationId="{D39ACB33-EBAD-4093-9E97-FB5B6CE831C5}"/>
          </ac:picMkLst>
        </pc:picChg>
        <pc:picChg chg="add del">
          <ac:chgData name="James Franklin" userId="cf915d05-507f-491f-b4a6-b2aa085ee4b1" providerId="ADAL" clId="{85B90544-D433-4212-8D20-0503E1564FBD}" dt="2020-03-02T14:12:28.117" v="2320" actId="478"/>
          <ac:picMkLst>
            <pc:docMk/>
            <pc:sldMk cId="3460746874" sldId="277"/>
            <ac:picMk id="5124" creationId="{371B1095-4FC2-43E3-B285-787CD681187D}"/>
          </ac:picMkLst>
        </pc:picChg>
        <pc:picChg chg="add mod">
          <ac:chgData name="James Franklin" userId="cf915d05-507f-491f-b4a6-b2aa085ee4b1" providerId="ADAL" clId="{85B90544-D433-4212-8D20-0503E1564FBD}" dt="2020-03-02T14:13:38.126" v="2337" actId="732"/>
          <ac:picMkLst>
            <pc:docMk/>
            <pc:sldMk cId="3460746874" sldId="277"/>
            <ac:picMk id="5126" creationId="{379AE47B-9D25-4699-94FF-1B9675D32228}"/>
          </ac:picMkLst>
        </pc:picChg>
      </pc:sldChg>
      <pc:sldChg chg="modSp">
        <pc:chgData name="James Franklin" userId="cf915d05-507f-491f-b4a6-b2aa085ee4b1" providerId="ADAL" clId="{85B90544-D433-4212-8D20-0503E1564FBD}" dt="2020-03-02T11:56:26.019" v="243" actId="20577"/>
        <pc:sldMkLst>
          <pc:docMk/>
          <pc:sldMk cId="2368086085" sldId="279"/>
        </pc:sldMkLst>
        <pc:spChg chg="mod">
          <ac:chgData name="James Franklin" userId="cf915d05-507f-491f-b4a6-b2aa085ee4b1" providerId="ADAL" clId="{85B90544-D433-4212-8D20-0503E1564FBD}" dt="2020-03-02T11:56:26.019" v="243" actId="20577"/>
          <ac:spMkLst>
            <pc:docMk/>
            <pc:sldMk cId="2368086085" sldId="279"/>
            <ac:spMk id="3" creationId="{00000000-0000-0000-0000-000000000000}"/>
          </ac:spMkLst>
        </pc:spChg>
      </pc:sldChg>
      <pc:sldChg chg="modSp">
        <pc:chgData name="James Franklin" userId="cf915d05-507f-491f-b4a6-b2aa085ee4b1" providerId="ADAL" clId="{85B90544-D433-4212-8D20-0503E1564FBD}" dt="2020-03-02T12:39:26.051" v="1524" actId="113"/>
        <pc:sldMkLst>
          <pc:docMk/>
          <pc:sldMk cId="464189532" sldId="282"/>
        </pc:sldMkLst>
        <pc:spChg chg="mod">
          <ac:chgData name="James Franklin" userId="cf915d05-507f-491f-b4a6-b2aa085ee4b1" providerId="ADAL" clId="{85B90544-D433-4212-8D20-0503E1564FBD}" dt="2020-03-02T12:39:26.051" v="1524" actId="113"/>
          <ac:spMkLst>
            <pc:docMk/>
            <pc:sldMk cId="464189532" sldId="282"/>
            <ac:spMk id="2" creationId="{00000000-0000-0000-0000-000000000000}"/>
          </ac:spMkLst>
        </pc:spChg>
      </pc:sldChg>
      <pc:sldChg chg="add del">
        <pc:chgData name="James Franklin" userId="cf915d05-507f-491f-b4a6-b2aa085ee4b1" providerId="ADAL" clId="{85B90544-D433-4212-8D20-0503E1564FBD}" dt="2020-03-02T11:32:48.118" v="1"/>
        <pc:sldMkLst>
          <pc:docMk/>
          <pc:sldMk cId="1637712484" sldId="284"/>
        </pc:sldMkLst>
      </pc:sldChg>
      <pc:sldChg chg="addSp delSp modSp add ord setBg">
        <pc:chgData name="James Franklin" userId="cf915d05-507f-491f-b4a6-b2aa085ee4b1" providerId="ADAL" clId="{85B90544-D433-4212-8D20-0503E1564FBD}" dt="2020-03-02T11:40:35.547" v="186" actId="20577"/>
        <pc:sldMkLst>
          <pc:docMk/>
          <pc:sldMk cId="3003053793" sldId="284"/>
        </pc:sldMkLst>
        <pc:spChg chg="mod">
          <ac:chgData name="James Franklin" userId="cf915d05-507f-491f-b4a6-b2aa085ee4b1" providerId="ADAL" clId="{85B90544-D433-4212-8D20-0503E1564FBD}" dt="2020-03-02T11:39:59.322" v="40" actId="207"/>
          <ac:spMkLst>
            <pc:docMk/>
            <pc:sldMk cId="3003053793" sldId="284"/>
            <ac:spMk id="2" creationId="{F51B83AF-6B0F-4320-A62D-28D7779163F2}"/>
          </ac:spMkLst>
        </pc:spChg>
        <pc:spChg chg="mod">
          <ac:chgData name="James Franklin" userId="cf915d05-507f-491f-b4a6-b2aa085ee4b1" providerId="ADAL" clId="{85B90544-D433-4212-8D20-0503E1564FBD}" dt="2020-03-02T11:40:35.547" v="186" actId="20577"/>
          <ac:spMkLst>
            <pc:docMk/>
            <pc:sldMk cId="3003053793" sldId="284"/>
            <ac:spMk id="3" creationId="{1DC05190-9086-4046-9D9B-4B35781C673D}"/>
          </ac:spMkLst>
        </pc:spChg>
        <pc:picChg chg="add del mod">
          <ac:chgData name="James Franklin" userId="cf915d05-507f-491f-b4a6-b2aa085ee4b1" providerId="ADAL" clId="{85B90544-D433-4212-8D20-0503E1564FBD}" dt="2020-03-02T11:35:54.195" v="34" actId="478"/>
          <ac:picMkLst>
            <pc:docMk/>
            <pc:sldMk cId="3003053793" sldId="284"/>
            <ac:picMk id="4" creationId="{867513BD-8F93-48E7-9559-C286D566C309}"/>
          </ac:picMkLst>
        </pc:picChg>
        <pc:picChg chg="add del mod">
          <ac:chgData name="James Franklin" userId="cf915d05-507f-491f-b4a6-b2aa085ee4b1" providerId="ADAL" clId="{85B90544-D433-4212-8D20-0503E1564FBD}" dt="2020-03-02T11:35:53.834" v="33"/>
          <ac:picMkLst>
            <pc:docMk/>
            <pc:sldMk cId="3003053793" sldId="284"/>
            <ac:picMk id="5" creationId="{CE66B27A-0344-4EF1-9E63-588267BFBC77}"/>
          </ac:picMkLst>
        </pc:picChg>
        <pc:picChg chg="add del mod">
          <ac:chgData name="James Franklin" userId="cf915d05-507f-491f-b4a6-b2aa085ee4b1" providerId="ADAL" clId="{85B90544-D433-4212-8D20-0503E1564FBD}" dt="2020-03-02T11:39:45.269" v="38" actId="167"/>
          <ac:picMkLst>
            <pc:docMk/>
            <pc:sldMk cId="3003053793" sldId="284"/>
            <ac:picMk id="1026" creationId="{ED780F00-20D9-42EB-84FC-BCBF2F11A86C}"/>
          </ac:picMkLst>
        </pc:picChg>
        <pc:picChg chg="add del">
          <ac:chgData name="James Franklin" userId="cf915d05-507f-491f-b4a6-b2aa085ee4b1" providerId="ADAL" clId="{85B90544-D433-4212-8D20-0503E1564FBD}" dt="2020-03-02T11:35:54.585" v="35"/>
          <ac:picMkLst>
            <pc:docMk/>
            <pc:sldMk cId="3003053793" sldId="284"/>
            <ac:picMk id="1028" creationId="{E32E5604-CAA8-4B60-8CA0-E5DF5F8728E8}"/>
          </ac:picMkLst>
        </pc:picChg>
      </pc:sldChg>
      <pc:sldChg chg="addSp modSp add">
        <pc:chgData name="James Franklin" userId="cf915d05-507f-491f-b4a6-b2aa085ee4b1" providerId="ADAL" clId="{85B90544-D433-4212-8D20-0503E1564FBD}" dt="2020-03-02T12:22:21.276" v="1180" actId="20577"/>
        <pc:sldMkLst>
          <pc:docMk/>
          <pc:sldMk cId="918423468" sldId="285"/>
        </pc:sldMkLst>
        <pc:spChg chg="mod">
          <ac:chgData name="James Franklin" userId="cf915d05-507f-491f-b4a6-b2aa085ee4b1" providerId="ADAL" clId="{85B90544-D433-4212-8D20-0503E1564FBD}" dt="2020-03-02T12:15:23.257" v="740" actId="20577"/>
          <ac:spMkLst>
            <pc:docMk/>
            <pc:sldMk cId="918423468" sldId="285"/>
            <ac:spMk id="2" creationId="{E85B85FA-EEAA-45AB-8F77-08222CF1D9B7}"/>
          </ac:spMkLst>
        </pc:spChg>
        <pc:spChg chg="mod">
          <ac:chgData name="James Franklin" userId="cf915d05-507f-491f-b4a6-b2aa085ee4b1" providerId="ADAL" clId="{85B90544-D433-4212-8D20-0503E1564FBD}" dt="2020-03-02T12:22:21.276" v="1180" actId="20577"/>
          <ac:spMkLst>
            <pc:docMk/>
            <pc:sldMk cId="918423468" sldId="285"/>
            <ac:spMk id="3" creationId="{82FCF1FD-01DC-4840-BB9B-6681DD086A20}"/>
          </ac:spMkLst>
        </pc:spChg>
        <pc:spChg chg="add mod">
          <ac:chgData name="James Franklin" userId="cf915d05-507f-491f-b4a6-b2aa085ee4b1" providerId="ADAL" clId="{85B90544-D433-4212-8D20-0503E1564FBD}" dt="2020-03-02T12:15:06.677" v="726" actId="207"/>
          <ac:spMkLst>
            <pc:docMk/>
            <pc:sldMk cId="918423468" sldId="285"/>
            <ac:spMk id="4" creationId="{69BBD470-7B1A-4D1F-A6F6-21F288B6DB27}"/>
          </ac:spMkLst>
        </pc:spChg>
      </pc:sldChg>
      <pc:sldChg chg="addSp modSp add setBg">
        <pc:chgData name="James Franklin" userId="cf915d05-507f-491f-b4a6-b2aa085ee4b1" providerId="ADAL" clId="{85B90544-D433-4212-8D20-0503E1564FBD}" dt="2020-03-02T12:49:06.321" v="1882" actId="167"/>
        <pc:sldMkLst>
          <pc:docMk/>
          <pc:sldMk cId="3555955918" sldId="286"/>
        </pc:sldMkLst>
        <pc:spChg chg="mod">
          <ac:chgData name="James Franklin" userId="cf915d05-507f-491f-b4a6-b2aa085ee4b1" providerId="ADAL" clId="{85B90544-D433-4212-8D20-0503E1564FBD}" dt="2020-03-02T12:47:59.485" v="1868" actId="207"/>
          <ac:spMkLst>
            <pc:docMk/>
            <pc:sldMk cId="3555955918" sldId="286"/>
            <ac:spMk id="2" creationId="{C7D06232-C212-49A8-86B4-2ABF66BDFEE2}"/>
          </ac:spMkLst>
        </pc:spChg>
        <pc:spChg chg="mod">
          <ac:chgData name="James Franklin" userId="cf915d05-507f-491f-b4a6-b2aa085ee4b1" providerId="ADAL" clId="{85B90544-D433-4212-8D20-0503E1564FBD}" dt="2020-03-02T12:47:59.485" v="1868" actId="207"/>
          <ac:spMkLst>
            <pc:docMk/>
            <pc:sldMk cId="3555955918" sldId="286"/>
            <ac:spMk id="3" creationId="{B8100AAA-BF7F-4666-9BCD-9CAEA5D74069}"/>
          </ac:spMkLst>
        </pc:spChg>
        <pc:spChg chg="add">
          <ac:chgData name="James Franklin" userId="cf915d05-507f-491f-b4a6-b2aa085ee4b1" providerId="ADAL" clId="{85B90544-D433-4212-8D20-0503E1564FBD}" dt="2020-03-02T12:47:55.753" v="1867"/>
          <ac:spMkLst>
            <pc:docMk/>
            <pc:sldMk cId="3555955918" sldId="286"/>
            <ac:spMk id="5" creationId="{C0ED4C2B-D09C-4BF0-BADF-EA3FF381588B}"/>
          </ac:spMkLst>
        </pc:spChg>
        <pc:picChg chg="add mod">
          <ac:chgData name="James Franklin" userId="cf915d05-507f-491f-b4a6-b2aa085ee4b1" providerId="ADAL" clId="{85B90544-D433-4212-8D20-0503E1564FBD}" dt="2020-03-02T12:48:11.552" v="1871" actId="1076"/>
          <ac:picMkLst>
            <pc:docMk/>
            <pc:sldMk cId="3555955918" sldId="286"/>
            <ac:picMk id="4" creationId="{527729FA-8C69-40D4-978F-9CA19EE43220}"/>
          </ac:picMkLst>
        </pc:picChg>
        <pc:picChg chg="add mod">
          <ac:chgData name="James Franklin" userId="cf915d05-507f-491f-b4a6-b2aa085ee4b1" providerId="ADAL" clId="{85B90544-D433-4212-8D20-0503E1564FBD}" dt="2020-03-02T12:49:06.321" v="1882" actId="167"/>
          <ac:picMkLst>
            <pc:docMk/>
            <pc:sldMk cId="3555955918" sldId="286"/>
            <ac:picMk id="4098" creationId="{E97B585D-15D0-466F-A56A-07119AF0BB6B}"/>
          </ac:picMkLst>
        </pc:picChg>
      </pc:sldChg>
      <pc:sldChg chg="addSp modSp add">
        <pc:chgData name="James Franklin" userId="cf915d05-507f-491f-b4a6-b2aa085ee4b1" providerId="ADAL" clId="{85B90544-D433-4212-8D20-0503E1564FBD}" dt="2020-03-02T12:54:39.557" v="2303"/>
        <pc:sldMkLst>
          <pc:docMk/>
          <pc:sldMk cId="2094632236" sldId="287"/>
        </pc:sldMkLst>
        <pc:spChg chg="mod">
          <ac:chgData name="James Franklin" userId="cf915d05-507f-491f-b4a6-b2aa085ee4b1" providerId="ADAL" clId="{85B90544-D433-4212-8D20-0503E1564FBD}" dt="2020-03-02T12:54:30.001" v="2302" actId="207"/>
          <ac:spMkLst>
            <pc:docMk/>
            <pc:sldMk cId="2094632236" sldId="287"/>
            <ac:spMk id="3" creationId="{00000000-0000-0000-0000-000000000000}"/>
          </ac:spMkLst>
        </pc:spChg>
        <pc:spChg chg="add">
          <ac:chgData name="James Franklin" userId="cf915d05-507f-491f-b4a6-b2aa085ee4b1" providerId="ADAL" clId="{85B90544-D433-4212-8D20-0503E1564FBD}" dt="2020-03-02T12:54:39.557" v="2303"/>
          <ac:spMkLst>
            <pc:docMk/>
            <pc:sldMk cId="2094632236" sldId="287"/>
            <ac:spMk id="4" creationId="{50C2604B-E711-429C-93B4-3395E55C314E}"/>
          </ac:spMkLst>
        </pc:spChg>
      </pc:sldChg>
      <pc:sldChg chg="addSp modSp add">
        <pc:chgData name="James Franklin" userId="cf915d05-507f-491f-b4a6-b2aa085ee4b1" providerId="ADAL" clId="{85B90544-D433-4212-8D20-0503E1564FBD}" dt="2020-03-03T11:12:52.847" v="2719" actId="113"/>
        <pc:sldMkLst>
          <pc:docMk/>
          <pc:sldMk cId="731314941" sldId="288"/>
        </pc:sldMkLst>
        <pc:spChg chg="mod">
          <ac:chgData name="James Franklin" userId="cf915d05-507f-491f-b4a6-b2aa085ee4b1" providerId="ADAL" clId="{85B90544-D433-4212-8D20-0503E1564FBD}" dt="2020-03-03T11:08:16.091" v="2368" actId="20577"/>
          <ac:spMkLst>
            <pc:docMk/>
            <pc:sldMk cId="731314941" sldId="288"/>
            <ac:spMk id="2" creationId="{0FD9367B-1969-4B12-8724-98041769025F}"/>
          </ac:spMkLst>
        </pc:spChg>
        <pc:spChg chg="mod">
          <ac:chgData name="James Franklin" userId="cf915d05-507f-491f-b4a6-b2aa085ee4b1" providerId="ADAL" clId="{85B90544-D433-4212-8D20-0503E1564FBD}" dt="2020-03-03T11:10:57.207" v="2663" actId="20577"/>
          <ac:spMkLst>
            <pc:docMk/>
            <pc:sldMk cId="731314941" sldId="288"/>
            <ac:spMk id="3" creationId="{F30ED1DF-0763-4636-8D00-8927326CE67F}"/>
          </ac:spMkLst>
        </pc:spChg>
        <pc:spChg chg="add mod">
          <ac:chgData name="James Franklin" userId="cf915d05-507f-491f-b4a6-b2aa085ee4b1" providerId="ADAL" clId="{85B90544-D433-4212-8D20-0503E1564FBD}" dt="2020-03-03T11:12:52.847" v="2719" actId="113"/>
          <ac:spMkLst>
            <pc:docMk/>
            <pc:sldMk cId="731314941" sldId="288"/>
            <ac:spMk id="5" creationId="{AD1E0904-59FA-49F3-97D3-5CB99172F530}"/>
          </ac:spMkLst>
        </pc:spChg>
        <pc:spChg chg="add mod">
          <ac:chgData name="James Franklin" userId="cf915d05-507f-491f-b4a6-b2aa085ee4b1" providerId="ADAL" clId="{85B90544-D433-4212-8D20-0503E1564FBD}" dt="2020-03-03T11:12:51.442" v="2718" actId="113"/>
          <ac:spMkLst>
            <pc:docMk/>
            <pc:sldMk cId="731314941" sldId="288"/>
            <ac:spMk id="6" creationId="{8C2EBA36-B663-4F9C-BC1A-DD9FD981FA7A}"/>
          </ac:spMkLst>
        </pc:spChg>
        <pc:spChg chg="add mod">
          <ac:chgData name="James Franklin" userId="cf915d05-507f-491f-b4a6-b2aa085ee4b1" providerId="ADAL" clId="{85B90544-D433-4212-8D20-0503E1564FBD}" dt="2020-03-03T11:12:30.959" v="2714" actId="1076"/>
          <ac:spMkLst>
            <pc:docMk/>
            <pc:sldMk cId="731314941" sldId="288"/>
            <ac:spMk id="9" creationId="{99B001E3-1789-4790-9495-CD971048E1C6}"/>
          </ac:spMkLst>
        </pc:spChg>
        <pc:spChg chg="add mod">
          <ac:chgData name="James Franklin" userId="cf915d05-507f-491f-b4a6-b2aa085ee4b1" providerId="ADAL" clId="{85B90544-D433-4212-8D20-0503E1564FBD}" dt="2020-03-03T11:12:26.071" v="2713" actId="1076"/>
          <ac:spMkLst>
            <pc:docMk/>
            <pc:sldMk cId="731314941" sldId="288"/>
            <ac:spMk id="11" creationId="{8A636298-061F-4F3A-AA49-9AEF2D03E147}"/>
          </ac:spMkLst>
        </pc:spChg>
        <pc:graphicFrameChg chg="add mod modGraphic">
          <ac:chgData name="James Franklin" userId="cf915d05-507f-491f-b4a6-b2aa085ee4b1" providerId="ADAL" clId="{85B90544-D433-4212-8D20-0503E1564FBD}" dt="2020-03-03T11:11:07.151" v="2665" actId="1076"/>
          <ac:graphicFrameMkLst>
            <pc:docMk/>
            <pc:sldMk cId="731314941" sldId="288"/>
            <ac:graphicFrameMk id="4" creationId="{B6BE31CE-6997-411B-B3F5-724ADBF9E28D}"/>
          </ac:graphicFrameMkLst>
        </pc:graphicFrameChg>
        <pc:cxnChg chg="add mod">
          <ac:chgData name="James Franklin" userId="cf915d05-507f-491f-b4a6-b2aa085ee4b1" providerId="ADAL" clId="{85B90544-D433-4212-8D20-0503E1564FBD}" dt="2020-03-03T11:12:33.991" v="2715" actId="1076"/>
          <ac:cxnSpMkLst>
            <pc:docMk/>
            <pc:sldMk cId="731314941" sldId="288"/>
            <ac:cxnSpMk id="8" creationId="{E5788BC0-3B4C-42F7-A96A-41287FDA1EE2}"/>
          </ac:cxnSpMkLst>
        </pc:cxnChg>
        <pc:cxnChg chg="add mod">
          <ac:chgData name="James Franklin" userId="cf915d05-507f-491f-b4a6-b2aa085ee4b1" providerId="ADAL" clId="{85B90544-D433-4212-8D20-0503E1564FBD}" dt="2020-03-03T11:12:44.503" v="2717" actId="14100"/>
          <ac:cxnSpMkLst>
            <pc:docMk/>
            <pc:sldMk cId="731314941" sldId="288"/>
            <ac:cxnSpMk id="10" creationId="{1C20751B-01CD-43D3-8C81-46FE387F833A}"/>
          </ac:cxnSpMkLst>
        </pc:cxnChg>
      </pc:sldChg>
    </pc:docChg>
  </pc:docChgLst>
  <pc:docChgLst>
    <pc:chgData name="James Franklin" userId="cf915d05-507f-491f-b4a6-b2aa085ee4b1" providerId="ADAL" clId="{3B22237F-930D-4C10-933E-6CD9646E90B4}"/>
    <pc:docChg chg="undo custSel addSld delSld modSld sldOrd">
      <pc:chgData name="James Franklin" userId="cf915d05-507f-491f-b4a6-b2aa085ee4b1" providerId="ADAL" clId="{3B22237F-930D-4C10-933E-6CD9646E90B4}" dt="2021-07-22T10:46:57.153" v="3391" actId="20577"/>
      <pc:docMkLst>
        <pc:docMk/>
      </pc:docMkLst>
      <pc:sldChg chg="addSp modSp mod">
        <pc:chgData name="James Franklin" userId="cf915d05-507f-491f-b4a6-b2aa085ee4b1" providerId="ADAL" clId="{3B22237F-930D-4C10-933E-6CD9646E90B4}" dt="2021-07-13T13:23:28.372" v="756" actId="207"/>
        <pc:sldMkLst>
          <pc:docMk/>
          <pc:sldMk cId="3097358543" sldId="260"/>
        </pc:sldMkLst>
        <pc:spChg chg="add mod">
          <ac:chgData name="James Franklin" userId="cf915d05-507f-491f-b4a6-b2aa085ee4b1" providerId="ADAL" clId="{3B22237F-930D-4C10-933E-6CD9646E90B4}" dt="2021-07-13T13:23:28.372" v="756" actId="207"/>
          <ac:spMkLst>
            <pc:docMk/>
            <pc:sldMk cId="3097358543" sldId="260"/>
            <ac:spMk id="2" creationId="{24007CD4-C2D9-47F1-91A4-3DE077CFB0C5}"/>
          </ac:spMkLst>
        </pc:spChg>
      </pc:sldChg>
      <pc:sldChg chg="addSp modSp mod">
        <pc:chgData name="James Franklin" userId="cf915d05-507f-491f-b4a6-b2aa085ee4b1" providerId="ADAL" clId="{3B22237F-930D-4C10-933E-6CD9646E90B4}" dt="2021-07-14T14:55:37.855" v="3274" actId="1076"/>
        <pc:sldMkLst>
          <pc:docMk/>
          <pc:sldMk cId="644322881" sldId="261"/>
        </pc:sldMkLst>
        <pc:spChg chg="add mod">
          <ac:chgData name="James Franklin" userId="cf915d05-507f-491f-b4a6-b2aa085ee4b1" providerId="ADAL" clId="{3B22237F-930D-4C10-933E-6CD9646E90B4}" dt="2021-07-14T14:55:37.855" v="3274" actId="1076"/>
          <ac:spMkLst>
            <pc:docMk/>
            <pc:sldMk cId="644322881" sldId="261"/>
            <ac:spMk id="2" creationId="{D5D8B091-F572-40E7-A242-ABDBE054138F}"/>
          </ac:spMkLst>
        </pc:spChg>
        <pc:spChg chg="mod">
          <ac:chgData name="James Franklin" userId="cf915d05-507f-491f-b4a6-b2aa085ee4b1" providerId="ADAL" clId="{3B22237F-930D-4C10-933E-6CD9646E90B4}" dt="2021-07-13T11:44:30.529" v="146" actId="6549"/>
          <ac:spMkLst>
            <pc:docMk/>
            <pc:sldMk cId="644322881" sldId="261"/>
            <ac:spMk id="4" creationId="{00000000-0000-0000-0000-000000000000}"/>
          </ac:spMkLst>
        </pc:spChg>
      </pc:sldChg>
      <pc:sldChg chg="addSp delSp modSp mod">
        <pc:chgData name="James Franklin" userId="cf915d05-507f-491f-b4a6-b2aa085ee4b1" providerId="ADAL" clId="{3B22237F-930D-4C10-933E-6CD9646E90B4}" dt="2021-07-14T11:34:30.898" v="2041" actId="14"/>
        <pc:sldMkLst>
          <pc:docMk/>
          <pc:sldMk cId="1408696727" sldId="264"/>
        </pc:sldMkLst>
        <pc:spChg chg="add del mod">
          <ac:chgData name="James Franklin" userId="cf915d05-507f-491f-b4a6-b2aa085ee4b1" providerId="ADAL" clId="{3B22237F-930D-4C10-933E-6CD9646E90B4}" dt="2021-07-14T11:17:35.442" v="984" actId="478"/>
          <ac:spMkLst>
            <pc:docMk/>
            <pc:sldMk cId="1408696727" sldId="264"/>
            <ac:spMk id="2" creationId="{31257E3A-2921-4B39-9439-C19E4E16FD00}"/>
          </ac:spMkLst>
        </pc:spChg>
        <pc:spChg chg="mod">
          <ac:chgData name="James Franklin" userId="cf915d05-507f-491f-b4a6-b2aa085ee4b1" providerId="ADAL" clId="{3B22237F-930D-4C10-933E-6CD9646E90B4}" dt="2021-07-14T11:34:30.898" v="2041" actId="14"/>
          <ac:spMkLst>
            <pc:docMk/>
            <pc:sldMk cId="1408696727" sldId="264"/>
            <ac:spMk id="4" creationId="{00000000-0000-0000-0000-000000000000}"/>
          </ac:spMkLst>
        </pc:spChg>
      </pc:sldChg>
      <pc:sldChg chg="addSp modSp mod">
        <pc:chgData name="James Franklin" userId="cf915d05-507f-491f-b4a6-b2aa085ee4b1" providerId="ADAL" clId="{3B22237F-930D-4C10-933E-6CD9646E90B4}" dt="2021-07-22T10:45:34.642" v="3382" actId="20577"/>
        <pc:sldMkLst>
          <pc:docMk/>
          <pc:sldMk cId="3292513092" sldId="265"/>
        </pc:sldMkLst>
        <pc:spChg chg="mod">
          <ac:chgData name="James Franklin" userId="cf915d05-507f-491f-b4a6-b2aa085ee4b1" providerId="ADAL" clId="{3B22237F-930D-4C10-933E-6CD9646E90B4}" dt="2021-07-22T10:45:34.642" v="3382" actId="20577"/>
          <ac:spMkLst>
            <pc:docMk/>
            <pc:sldMk cId="3292513092" sldId="265"/>
            <ac:spMk id="2" creationId="{00000000-0000-0000-0000-000000000000}"/>
          </ac:spMkLst>
        </pc:spChg>
        <pc:spChg chg="add mod">
          <ac:chgData name="James Franklin" userId="cf915d05-507f-491f-b4a6-b2aa085ee4b1" providerId="ADAL" clId="{3B22237F-930D-4C10-933E-6CD9646E90B4}" dt="2021-07-13T12:01:17.191" v="710" actId="1076"/>
          <ac:spMkLst>
            <pc:docMk/>
            <pc:sldMk cId="3292513092" sldId="265"/>
            <ac:spMk id="3" creationId="{075EB425-09FD-4F63-AD7B-16B96A51B87D}"/>
          </ac:spMkLst>
        </pc:spChg>
      </pc:sldChg>
      <pc:sldChg chg="modSp mod">
        <pc:chgData name="James Franklin" userId="cf915d05-507f-491f-b4a6-b2aa085ee4b1" providerId="ADAL" clId="{3B22237F-930D-4C10-933E-6CD9646E90B4}" dt="2021-07-13T13:16:38.623" v="723" actId="20577"/>
        <pc:sldMkLst>
          <pc:docMk/>
          <pc:sldMk cId="3807880298" sldId="266"/>
        </pc:sldMkLst>
        <pc:graphicFrameChg chg="modGraphic">
          <ac:chgData name="James Franklin" userId="cf915d05-507f-491f-b4a6-b2aa085ee4b1" providerId="ADAL" clId="{3B22237F-930D-4C10-933E-6CD9646E90B4}" dt="2021-07-13T13:16:38.623" v="723" actId="20577"/>
          <ac:graphicFrameMkLst>
            <pc:docMk/>
            <pc:sldMk cId="3807880298" sldId="266"/>
            <ac:graphicFrameMk id="4" creationId="{00000000-0000-0000-0000-000000000000}"/>
          </ac:graphicFrameMkLst>
        </pc:graphicFrameChg>
      </pc:sldChg>
      <pc:sldChg chg="modSp mod">
        <pc:chgData name="James Franklin" userId="cf915d05-507f-491f-b4a6-b2aa085ee4b1" providerId="ADAL" clId="{3B22237F-930D-4C10-933E-6CD9646E90B4}" dt="2021-07-13T13:17:32.158" v="727" actId="20577"/>
        <pc:sldMkLst>
          <pc:docMk/>
          <pc:sldMk cId="3460746874" sldId="277"/>
        </pc:sldMkLst>
        <pc:spChg chg="mod">
          <ac:chgData name="James Franklin" userId="cf915d05-507f-491f-b4a6-b2aa085ee4b1" providerId="ADAL" clId="{3B22237F-930D-4C10-933E-6CD9646E90B4}" dt="2021-07-13T13:17:32.158" v="727" actId="20577"/>
          <ac:spMkLst>
            <pc:docMk/>
            <pc:sldMk cId="3460746874" sldId="277"/>
            <ac:spMk id="3" creationId="{00000000-0000-0000-0000-000000000000}"/>
          </ac:spMkLst>
        </pc:spChg>
      </pc:sldChg>
      <pc:sldChg chg="modSp mod">
        <pc:chgData name="James Franklin" userId="cf915d05-507f-491f-b4a6-b2aa085ee4b1" providerId="ADAL" clId="{3B22237F-930D-4C10-933E-6CD9646E90B4}" dt="2021-07-22T10:46:38.694" v="3387" actId="20577"/>
        <pc:sldMkLst>
          <pc:docMk/>
          <pc:sldMk cId="1374655441" sldId="281"/>
        </pc:sldMkLst>
        <pc:spChg chg="mod">
          <ac:chgData name="James Franklin" userId="cf915d05-507f-491f-b4a6-b2aa085ee4b1" providerId="ADAL" clId="{3B22237F-930D-4C10-933E-6CD9646E90B4}" dt="2021-07-22T10:46:38.694" v="3387" actId="20577"/>
          <ac:spMkLst>
            <pc:docMk/>
            <pc:sldMk cId="1374655441" sldId="281"/>
            <ac:spMk id="3" creationId="{00000000-0000-0000-0000-000000000000}"/>
          </ac:spMkLst>
        </pc:spChg>
      </pc:sldChg>
      <pc:sldChg chg="addSp delSp modSp mod addCm modCm">
        <pc:chgData name="James Franklin" userId="cf915d05-507f-491f-b4a6-b2aa085ee4b1" providerId="ADAL" clId="{3B22237F-930D-4C10-933E-6CD9646E90B4}" dt="2021-07-13T13:21:59.912" v="754"/>
        <pc:sldMkLst>
          <pc:docMk/>
          <pc:sldMk cId="3003053793" sldId="284"/>
        </pc:sldMkLst>
        <pc:picChg chg="add del mod">
          <ac:chgData name="James Franklin" userId="cf915d05-507f-491f-b4a6-b2aa085ee4b1" providerId="ADAL" clId="{3B22237F-930D-4C10-933E-6CD9646E90B4}" dt="2021-07-13T13:20:20.576" v="742" actId="478"/>
          <ac:picMkLst>
            <pc:docMk/>
            <pc:sldMk cId="3003053793" sldId="284"/>
            <ac:picMk id="6" creationId="{BD65FFFA-3B81-465D-8BF2-016A04541852}"/>
          </ac:picMkLst>
        </pc:picChg>
        <pc:picChg chg="add del mod">
          <ac:chgData name="James Franklin" userId="cf915d05-507f-491f-b4a6-b2aa085ee4b1" providerId="ADAL" clId="{3B22237F-930D-4C10-933E-6CD9646E90B4}" dt="2021-07-13T13:20:18.728" v="741" actId="478"/>
          <ac:picMkLst>
            <pc:docMk/>
            <pc:sldMk cId="3003053793" sldId="284"/>
            <ac:picMk id="2050" creationId="{23B8EC9F-BC04-4D2A-9186-2FD077EC83F2}"/>
          </ac:picMkLst>
        </pc:picChg>
        <pc:picChg chg="add mod">
          <ac:chgData name="James Franklin" userId="cf915d05-507f-491f-b4a6-b2aa085ee4b1" providerId="ADAL" clId="{3B22237F-930D-4C10-933E-6CD9646E90B4}" dt="2021-07-13T13:21:27.429" v="749" actId="1076"/>
          <ac:picMkLst>
            <pc:docMk/>
            <pc:sldMk cId="3003053793" sldId="284"/>
            <ac:picMk id="2052" creationId="{EFBF4FA0-9A2F-4123-B481-EE1604903EE7}"/>
          </ac:picMkLst>
        </pc:picChg>
        <pc:picChg chg="add mod">
          <ac:chgData name="James Franklin" userId="cf915d05-507f-491f-b4a6-b2aa085ee4b1" providerId="ADAL" clId="{3B22237F-930D-4C10-933E-6CD9646E90B4}" dt="2021-07-13T13:21:35.533" v="752" actId="14100"/>
          <ac:picMkLst>
            <pc:docMk/>
            <pc:sldMk cId="3003053793" sldId="284"/>
            <ac:picMk id="2054" creationId="{83ABF355-BD6F-476B-8BF4-4C159B7DF6ED}"/>
          </ac:picMkLst>
        </pc:picChg>
        <pc:picChg chg="add mod">
          <ac:chgData name="James Franklin" userId="cf915d05-507f-491f-b4a6-b2aa085ee4b1" providerId="ADAL" clId="{3B22237F-930D-4C10-933E-6CD9646E90B4}" dt="2021-07-13T13:21:27.429" v="749" actId="1076"/>
          <ac:picMkLst>
            <pc:docMk/>
            <pc:sldMk cId="3003053793" sldId="284"/>
            <ac:picMk id="2056" creationId="{33BCC759-2C7E-42EF-B422-24E94696A8F1}"/>
          </ac:picMkLst>
        </pc:picChg>
      </pc:sldChg>
      <pc:sldChg chg="addSp delSp modSp mod setBg">
        <pc:chgData name="James Franklin" userId="cf915d05-507f-491f-b4a6-b2aa085ee4b1" providerId="ADAL" clId="{3B22237F-930D-4C10-933E-6CD9646E90B4}" dt="2021-07-13T12:01:30.426" v="716" actId="404"/>
        <pc:sldMkLst>
          <pc:docMk/>
          <pc:sldMk cId="3555955918" sldId="286"/>
        </pc:sldMkLst>
        <pc:spChg chg="mod">
          <ac:chgData name="James Franklin" userId="cf915d05-507f-491f-b4a6-b2aa085ee4b1" providerId="ADAL" clId="{3B22237F-930D-4C10-933E-6CD9646E90B4}" dt="2021-07-13T12:01:30.426" v="716" actId="404"/>
          <ac:spMkLst>
            <pc:docMk/>
            <pc:sldMk cId="3555955918" sldId="286"/>
            <ac:spMk id="3" creationId="{B8100AAA-BF7F-4666-9BCD-9CAEA5D74069}"/>
          </ac:spMkLst>
        </pc:spChg>
        <pc:picChg chg="add mod">
          <ac:chgData name="James Franklin" userId="cf915d05-507f-491f-b4a6-b2aa085ee4b1" providerId="ADAL" clId="{3B22237F-930D-4C10-933E-6CD9646E90B4}" dt="2021-07-13T11:53:09.760" v="269" actId="1076"/>
          <ac:picMkLst>
            <pc:docMk/>
            <pc:sldMk cId="3555955918" sldId="286"/>
            <ac:picMk id="5" creationId="{BEF80CFE-1AA6-4F59-8D00-F72ACB6A4EE2}"/>
          </ac:picMkLst>
        </pc:picChg>
        <pc:picChg chg="del mod">
          <ac:chgData name="James Franklin" userId="cf915d05-507f-491f-b4a6-b2aa085ee4b1" providerId="ADAL" clId="{3B22237F-930D-4C10-933E-6CD9646E90B4}" dt="2021-07-13T11:54:23.498" v="283" actId="478"/>
          <ac:picMkLst>
            <pc:docMk/>
            <pc:sldMk cId="3555955918" sldId="286"/>
            <ac:picMk id="7" creationId="{FC0EEE06-73A5-457F-8F38-DD7D8678A783}"/>
          </ac:picMkLst>
        </pc:picChg>
        <pc:picChg chg="add mod">
          <ac:chgData name="James Franklin" userId="cf915d05-507f-491f-b4a6-b2aa085ee4b1" providerId="ADAL" clId="{3B22237F-930D-4C10-933E-6CD9646E90B4}" dt="2021-07-13T11:55:22.174" v="297" actId="732"/>
          <ac:picMkLst>
            <pc:docMk/>
            <pc:sldMk cId="3555955918" sldId="286"/>
            <ac:picMk id="1026" creationId="{9CBF503B-4D32-47C4-AD3B-67682AE80126}"/>
          </ac:picMkLst>
        </pc:picChg>
      </pc:sldChg>
      <pc:sldChg chg="modSp mod">
        <pc:chgData name="James Franklin" userId="cf915d05-507f-491f-b4a6-b2aa085ee4b1" providerId="ADAL" clId="{3B22237F-930D-4C10-933E-6CD9646E90B4}" dt="2021-07-13T13:17:40.133" v="731" actId="20577"/>
        <pc:sldMkLst>
          <pc:docMk/>
          <pc:sldMk cId="2094632236" sldId="287"/>
        </pc:sldMkLst>
        <pc:spChg chg="mod">
          <ac:chgData name="James Franklin" userId="cf915d05-507f-491f-b4a6-b2aa085ee4b1" providerId="ADAL" clId="{3B22237F-930D-4C10-933E-6CD9646E90B4}" dt="2021-07-13T13:17:40.133" v="731" actId="20577"/>
          <ac:spMkLst>
            <pc:docMk/>
            <pc:sldMk cId="2094632236" sldId="287"/>
            <ac:spMk id="3" creationId="{00000000-0000-0000-0000-000000000000}"/>
          </ac:spMkLst>
        </pc:spChg>
      </pc:sldChg>
      <pc:sldChg chg="modSp new mod">
        <pc:chgData name="James Franklin" userId="cf915d05-507f-491f-b4a6-b2aa085ee4b1" providerId="ADAL" clId="{3B22237F-930D-4C10-933E-6CD9646E90B4}" dt="2021-07-13T12:00:35.400" v="662" actId="20577"/>
        <pc:sldMkLst>
          <pc:docMk/>
          <pc:sldMk cId="2428677725" sldId="289"/>
        </pc:sldMkLst>
        <pc:spChg chg="mod">
          <ac:chgData name="James Franklin" userId="cf915d05-507f-491f-b4a6-b2aa085ee4b1" providerId="ADAL" clId="{3B22237F-930D-4C10-933E-6CD9646E90B4}" dt="2021-07-13T11:57:30.176" v="416" actId="20577"/>
          <ac:spMkLst>
            <pc:docMk/>
            <pc:sldMk cId="2428677725" sldId="289"/>
            <ac:spMk id="2" creationId="{40D5D7E1-4FF0-4420-A0F8-0CD42213AD2A}"/>
          </ac:spMkLst>
        </pc:spChg>
        <pc:spChg chg="mod">
          <ac:chgData name="James Franklin" userId="cf915d05-507f-491f-b4a6-b2aa085ee4b1" providerId="ADAL" clId="{3B22237F-930D-4C10-933E-6CD9646E90B4}" dt="2021-07-13T12:00:35.400" v="662" actId="20577"/>
          <ac:spMkLst>
            <pc:docMk/>
            <pc:sldMk cId="2428677725" sldId="289"/>
            <ac:spMk id="3" creationId="{8AFA7907-0413-4A18-861D-B41680748C04}"/>
          </ac:spMkLst>
        </pc:spChg>
      </pc:sldChg>
      <pc:sldChg chg="addSp delSp modSp new mod ord modClrScheme addCm modCm chgLayout">
        <pc:chgData name="James Franklin" userId="cf915d05-507f-491f-b4a6-b2aa085ee4b1" providerId="ADAL" clId="{3B22237F-930D-4C10-933E-6CD9646E90B4}" dt="2021-07-22T10:46:57.153" v="3391" actId="20577"/>
        <pc:sldMkLst>
          <pc:docMk/>
          <pc:sldMk cId="4076850340" sldId="290"/>
        </pc:sldMkLst>
        <pc:spChg chg="del mod ord">
          <ac:chgData name="James Franklin" userId="cf915d05-507f-491f-b4a6-b2aa085ee4b1" providerId="ADAL" clId="{3B22237F-930D-4C10-933E-6CD9646E90B4}" dt="2021-07-14T11:16:44.946" v="980" actId="700"/>
          <ac:spMkLst>
            <pc:docMk/>
            <pc:sldMk cId="4076850340" sldId="290"/>
            <ac:spMk id="2" creationId="{C9574E2F-5060-4C24-BBF0-B784594A2F24}"/>
          </ac:spMkLst>
        </pc:spChg>
        <pc:spChg chg="del mod ord">
          <ac:chgData name="James Franklin" userId="cf915d05-507f-491f-b4a6-b2aa085ee4b1" providerId="ADAL" clId="{3B22237F-930D-4C10-933E-6CD9646E90B4}" dt="2021-07-14T11:16:44.946" v="980" actId="700"/>
          <ac:spMkLst>
            <pc:docMk/>
            <pc:sldMk cId="4076850340" sldId="290"/>
            <ac:spMk id="3" creationId="{1ACAF8DB-14B2-49EB-9F71-2AB1F07F42E3}"/>
          </ac:spMkLst>
        </pc:spChg>
        <pc:spChg chg="add mod ord">
          <ac:chgData name="James Franklin" userId="cf915d05-507f-491f-b4a6-b2aa085ee4b1" providerId="ADAL" clId="{3B22237F-930D-4C10-933E-6CD9646E90B4}" dt="2021-07-14T11:17:50.760" v="1008" actId="20577"/>
          <ac:spMkLst>
            <pc:docMk/>
            <pc:sldMk cId="4076850340" sldId="290"/>
            <ac:spMk id="4" creationId="{088FDFE3-5E3F-4022-B238-4ECAC3317F9C}"/>
          </ac:spMkLst>
        </pc:spChg>
        <pc:spChg chg="add mod ord">
          <ac:chgData name="James Franklin" userId="cf915d05-507f-491f-b4a6-b2aa085ee4b1" providerId="ADAL" clId="{3B22237F-930D-4C10-933E-6CD9646E90B4}" dt="2021-07-22T10:46:57.153" v="3391" actId="20577"/>
          <ac:spMkLst>
            <pc:docMk/>
            <pc:sldMk cId="4076850340" sldId="290"/>
            <ac:spMk id="5" creationId="{714CA032-D934-4C71-A05E-BFF0244348CD}"/>
          </ac:spMkLst>
        </pc:spChg>
        <pc:spChg chg="add del mod">
          <ac:chgData name="James Franklin" userId="cf915d05-507f-491f-b4a6-b2aa085ee4b1" providerId="ADAL" clId="{3B22237F-930D-4C10-933E-6CD9646E90B4}" dt="2021-07-14T11:24:27.481" v="1517" actId="478"/>
          <ac:spMkLst>
            <pc:docMk/>
            <pc:sldMk cId="4076850340" sldId="290"/>
            <ac:spMk id="8" creationId="{62A85E3E-DF87-4E58-8EC3-353F8F618A3B}"/>
          </ac:spMkLst>
        </pc:spChg>
        <pc:spChg chg="add del mod">
          <ac:chgData name="James Franklin" userId="cf915d05-507f-491f-b4a6-b2aa085ee4b1" providerId="ADAL" clId="{3B22237F-930D-4C10-933E-6CD9646E90B4}" dt="2021-07-14T11:21:45.562" v="1254" actId="478"/>
          <ac:spMkLst>
            <pc:docMk/>
            <pc:sldMk cId="4076850340" sldId="290"/>
            <ac:spMk id="9" creationId="{D37EBC88-E7E5-48B2-B775-AC09E0C164ED}"/>
          </ac:spMkLst>
        </pc:spChg>
        <pc:spChg chg="add del mod">
          <ac:chgData name="James Franklin" userId="cf915d05-507f-491f-b4a6-b2aa085ee4b1" providerId="ADAL" clId="{3B22237F-930D-4C10-933E-6CD9646E90B4}" dt="2021-07-14T11:25:01.522" v="1523" actId="478"/>
          <ac:spMkLst>
            <pc:docMk/>
            <pc:sldMk cId="4076850340" sldId="290"/>
            <ac:spMk id="10" creationId="{47324AFF-2B8B-4EC4-BCF1-FF8DD635AB49}"/>
          </ac:spMkLst>
        </pc:spChg>
        <pc:spChg chg="add mod">
          <ac:chgData name="James Franklin" userId="cf915d05-507f-491f-b4a6-b2aa085ee4b1" providerId="ADAL" clId="{3B22237F-930D-4C10-933E-6CD9646E90B4}" dt="2021-07-14T11:29:45.283" v="1660" actId="6549"/>
          <ac:spMkLst>
            <pc:docMk/>
            <pc:sldMk cId="4076850340" sldId="290"/>
            <ac:spMk id="11" creationId="{66C85F71-C8ED-4C9A-9567-ABE15457EE1F}"/>
          </ac:spMkLst>
        </pc:spChg>
        <pc:spChg chg="add del mod">
          <ac:chgData name="James Franklin" userId="cf915d05-507f-491f-b4a6-b2aa085ee4b1" providerId="ADAL" clId="{3B22237F-930D-4C10-933E-6CD9646E90B4}" dt="2021-07-14T11:26:24.283" v="1569" actId="478"/>
          <ac:spMkLst>
            <pc:docMk/>
            <pc:sldMk cId="4076850340" sldId="290"/>
            <ac:spMk id="12" creationId="{3114296E-0174-4374-8AE7-6BF3E3F4F967}"/>
          </ac:spMkLst>
        </pc:spChg>
        <pc:spChg chg="add mod">
          <ac:chgData name="James Franklin" userId="cf915d05-507f-491f-b4a6-b2aa085ee4b1" providerId="ADAL" clId="{3B22237F-930D-4C10-933E-6CD9646E90B4}" dt="2021-07-14T11:28:53.488" v="1630" actId="164"/>
          <ac:spMkLst>
            <pc:docMk/>
            <pc:sldMk cId="4076850340" sldId="290"/>
            <ac:spMk id="13" creationId="{4621B311-62EC-4970-A797-85928EC7AF43}"/>
          </ac:spMkLst>
        </pc:spChg>
        <pc:spChg chg="add mod">
          <ac:chgData name="James Franklin" userId="cf915d05-507f-491f-b4a6-b2aa085ee4b1" providerId="ADAL" clId="{3B22237F-930D-4C10-933E-6CD9646E90B4}" dt="2021-07-14T11:29:47.938" v="1661" actId="6549"/>
          <ac:spMkLst>
            <pc:docMk/>
            <pc:sldMk cId="4076850340" sldId="290"/>
            <ac:spMk id="15" creationId="{F3C8BE8C-9C9B-41BF-B839-D6B1E70D1560}"/>
          </ac:spMkLst>
        </pc:spChg>
        <pc:spChg chg="add mod">
          <ac:chgData name="James Franklin" userId="cf915d05-507f-491f-b4a6-b2aa085ee4b1" providerId="ADAL" clId="{3B22237F-930D-4C10-933E-6CD9646E90B4}" dt="2021-07-14T11:28:53.488" v="1630" actId="164"/>
          <ac:spMkLst>
            <pc:docMk/>
            <pc:sldMk cId="4076850340" sldId="290"/>
            <ac:spMk id="16" creationId="{003210AA-92A5-41ED-93C6-298A59498323}"/>
          </ac:spMkLst>
        </pc:spChg>
        <pc:spChg chg="add mod">
          <ac:chgData name="James Franklin" userId="cf915d05-507f-491f-b4a6-b2aa085ee4b1" providerId="ADAL" clId="{3B22237F-930D-4C10-933E-6CD9646E90B4}" dt="2021-07-14T11:29:50.883" v="1662" actId="6549"/>
          <ac:spMkLst>
            <pc:docMk/>
            <pc:sldMk cId="4076850340" sldId="290"/>
            <ac:spMk id="17" creationId="{C2B710F8-CAA0-4A46-B38D-4353B5F04E53}"/>
          </ac:spMkLst>
        </pc:spChg>
        <pc:spChg chg="add mod">
          <ac:chgData name="James Franklin" userId="cf915d05-507f-491f-b4a6-b2aa085ee4b1" providerId="ADAL" clId="{3B22237F-930D-4C10-933E-6CD9646E90B4}" dt="2021-07-14T11:28:53.488" v="1630" actId="164"/>
          <ac:spMkLst>
            <pc:docMk/>
            <pc:sldMk cId="4076850340" sldId="290"/>
            <ac:spMk id="18" creationId="{D3229BD6-DEEA-4BDA-B451-42E382B638E9}"/>
          </ac:spMkLst>
        </pc:spChg>
        <pc:grpChg chg="add mod">
          <ac:chgData name="James Franklin" userId="cf915d05-507f-491f-b4a6-b2aa085ee4b1" providerId="ADAL" clId="{3B22237F-930D-4C10-933E-6CD9646E90B4}" dt="2021-07-14T11:29:10.559" v="1634" actId="1076"/>
          <ac:grpSpMkLst>
            <pc:docMk/>
            <pc:sldMk cId="4076850340" sldId="290"/>
            <ac:grpSpMk id="14" creationId="{5B3FC1C2-54D2-40D5-AE7A-6A3043E7EA01}"/>
          </ac:grpSpMkLst>
        </pc:grpChg>
        <pc:picChg chg="add mod">
          <ac:chgData name="James Franklin" userId="cf915d05-507f-491f-b4a6-b2aa085ee4b1" providerId="ADAL" clId="{3B22237F-930D-4C10-933E-6CD9646E90B4}" dt="2021-07-14T11:20:58.352" v="1243" actId="1076"/>
          <ac:picMkLst>
            <pc:docMk/>
            <pc:sldMk cId="4076850340" sldId="290"/>
            <ac:picMk id="7" creationId="{4338D8F6-F0A0-42A3-8F80-7DA5A33FA542}"/>
          </ac:picMkLst>
        </pc:picChg>
        <pc:picChg chg="add del">
          <ac:chgData name="James Franklin" userId="cf915d05-507f-491f-b4a6-b2aa085ee4b1" providerId="ADAL" clId="{3B22237F-930D-4C10-933E-6CD9646E90B4}" dt="2021-07-14T11:29:22.127" v="1638" actId="478"/>
          <ac:picMkLst>
            <pc:docMk/>
            <pc:sldMk cId="4076850340" sldId="290"/>
            <ac:picMk id="20" creationId="{9932308A-8B82-469C-94E6-A2A5CD9430AF}"/>
          </ac:picMkLst>
        </pc:picChg>
        <pc:picChg chg="add mod">
          <ac:chgData name="James Franklin" userId="cf915d05-507f-491f-b4a6-b2aa085ee4b1" providerId="ADAL" clId="{3B22237F-930D-4C10-933E-6CD9646E90B4}" dt="2021-07-14T11:23:23.743" v="1505" actId="1076"/>
          <ac:picMkLst>
            <pc:docMk/>
            <pc:sldMk cId="4076850340" sldId="290"/>
            <ac:picMk id="1026" creationId="{990D63CF-5906-4EBF-8FDA-2111FEEEC777}"/>
          </ac:picMkLst>
        </pc:picChg>
      </pc:sldChg>
      <pc:sldChg chg="modSp add mod ord modClrScheme chgLayout">
        <pc:chgData name="James Franklin" userId="cf915d05-507f-491f-b4a6-b2aa085ee4b1" providerId="ADAL" clId="{3B22237F-930D-4C10-933E-6CD9646E90B4}" dt="2021-07-14T13:42:38.992" v="2045"/>
        <pc:sldMkLst>
          <pc:docMk/>
          <pc:sldMk cId="990057538" sldId="291"/>
        </pc:sldMkLst>
        <pc:spChg chg="mod ord">
          <ac:chgData name="James Franklin" userId="cf915d05-507f-491f-b4a6-b2aa085ee4b1" providerId="ADAL" clId="{3B22237F-930D-4C10-933E-6CD9646E90B4}" dt="2021-07-14T11:30:40.474" v="1666" actId="700"/>
          <ac:spMkLst>
            <pc:docMk/>
            <pc:sldMk cId="990057538" sldId="291"/>
            <ac:spMk id="4" creationId="{088FDFE3-5E3F-4022-B238-4ECAC3317F9C}"/>
          </ac:spMkLst>
        </pc:spChg>
        <pc:spChg chg="mod ord">
          <ac:chgData name="James Franklin" userId="cf915d05-507f-491f-b4a6-b2aa085ee4b1" providerId="ADAL" clId="{3B22237F-930D-4C10-933E-6CD9646E90B4}" dt="2021-07-14T11:34:03.155" v="2039" actId="207"/>
          <ac:spMkLst>
            <pc:docMk/>
            <pc:sldMk cId="990057538" sldId="291"/>
            <ac:spMk id="5" creationId="{714CA032-D934-4C71-A05E-BFF0244348CD}"/>
          </ac:spMkLst>
        </pc:spChg>
      </pc:sldChg>
      <pc:sldChg chg="addSp modSp new mod ord">
        <pc:chgData name="James Franklin" userId="cf915d05-507f-491f-b4a6-b2aa085ee4b1" providerId="ADAL" clId="{3B22237F-930D-4C10-933E-6CD9646E90B4}" dt="2021-07-14T14:56:20.919" v="3380" actId="20577"/>
        <pc:sldMkLst>
          <pc:docMk/>
          <pc:sldMk cId="2164958771" sldId="292"/>
        </pc:sldMkLst>
        <pc:spChg chg="mod">
          <ac:chgData name="James Franklin" userId="cf915d05-507f-491f-b4a6-b2aa085ee4b1" providerId="ADAL" clId="{3B22237F-930D-4C10-933E-6CD9646E90B4}" dt="2021-07-14T13:44:27.136" v="2066" actId="20577"/>
          <ac:spMkLst>
            <pc:docMk/>
            <pc:sldMk cId="2164958771" sldId="292"/>
            <ac:spMk id="2" creationId="{363C7FCD-B0FD-4B80-BF48-2B7C0B6837E4}"/>
          </ac:spMkLst>
        </pc:spChg>
        <pc:spChg chg="mod">
          <ac:chgData name="James Franklin" userId="cf915d05-507f-491f-b4a6-b2aa085ee4b1" providerId="ADAL" clId="{3B22237F-930D-4C10-933E-6CD9646E90B4}" dt="2021-07-14T13:55:47.891" v="2672"/>
          <ac:spMkLst>
            <pc:docMk/>
            <pc:sldMk cId="2164958771" sldId="292"/>
            <ac:spMk id="3" creationId="{018282B3-65B2-4FF0-A600-27A5F58A7B16}"/>
          </ac:spMkLst>
        </pc:spChg>
        <pc:spChg chg="add mod">
          <ac:chgData name="James Franklin" userId="cf915d05-507f-491f-b4a6-b2aa085ee4b1" providerId="ADAL" clId="{3B22237F-930D-4C10-933E-6CD9646E90B4}" dt="2021-07-14T14:56:20.919" v="3380" actId="20577"/>
          <ac:spMkLst>
            <pc:docMk/>
            <pc:sldMk cId="2164958771" sldId="292"/>
            <ac:spMk id="4" creationId="{17176350-BA10-4EFF-8231-FB51BF4CF0E3}"/>
          </ac:spMkLst>
        </pc:spChg>
      </pc:sldChg>
      <pc:sldChg chg="modSp new del mod">
        <pc:chgData name="James Franklin" userId="cf915d05-507f-491f-b4a6-b2aa085ee4b1" providerId="ADAL" clId="{3B22237F-930D-4C10-933E-6CD9646E90B4}" dt="2021-07-14T13:51:10.985" v="2424" actId="47"/>
        <pc:sldMkLst>
          <pc:docMk/>
          <pc:sldMk cId="3043990665" sldId="293"/>
        </pc:sldMkLst>
        <pc:spChg chg="mod">
          <ac:chgData name="James Franklin" userId="cf915d05-507f-491f-b4a6-b2aa085ee4b1" providerId="ADAL" clId="{3B22237F-930D-4C10-933E-6CD9646E90B4}" dt="2021-07-14T13:50:58.416" v="2422" actId="20577"/>
          <ac:spMkLst>
            <pc:docMk/>
            <pc:sldMk cId="3043990665" sldId="293"/>
            <ac:spMk id="2" creationId="{F04E2EB6-EA27-4D96-80E1-63091D97F384}"/>
          </ac:spMkLst>
        </pc:spChg>
      </pc:sldChg>
      <pc:sldChg chg="addSp modSp add mod modClrScheme chgLayout">
        <pc:chgData name="James Franklin" userId="cf915d05-507f-491f-b4a6-b2aa085ee4b1" providerId="ADAL" clId="{3B22237F-930D-4C10-933E-6CD9646E90B4}" dt="2021-07-14T14:01:56.090" v="2956" actId="207"/>
        <pc:sldMkLst>
          <pc:docMk/>
          <pc:sldMk cId="254788354" sldId="294"/>
        </pc:sldMkLst>
        <pc:spChg chg="mod ord">
          <ac:chgData name="James Franklin" userId="cf915d05-507f-491f-b4a6-b2aa085ee4b1" providerId="ADAL" clId="{3B22237F-930D-4C10-933E-6CD9646E90B4}" dt="2021-07-14T13:51:15.130" v="2425" actId="700"/>
          <ac:spMkLst>
            <pc:docMk/>
            <pc:sldMk cId="254788354" sldId="294"/>
            <ac:spMk id="2" creationId="{363C7FCD-B0FD-4B80-BF48-2B7C0B6837E4}"/>
          </ac:spMkLst>
        </pc:spChg>
        <pc:spChg chg="mod ord">
          <ac:chgData name="James Franklin" userId="cf915d05-507f-491f-b4a6-b2aa085ee4b1" providerId="ADAL" clId="{3B22237F-930D-4C10-933E-6CD9646E90B4}" dt="2021-07-14T14:01:56.090" v="2956" actId="207"/>
          <ac:spMkLst>
            <pc:docMk/>
            <pc:sldMk cId="254788354" sldId="294"/>
            <ac:spMk id="3" creationId="{018282B3-65B2-4FF0-A600-27A5F58A7B16}"/>
          </ac:spMkLst>
        </pc:spChg>
        <pc:spChg chg="add mod">
          <ac:chgData name="James Franklin" userId="cf915d05-507f-491f-b4a6-b2aa085ee4b1" providerId="ADAL" clId="{3B22237F-930D-4C10-933E-6CD9646E90B4}" dt="2021-07-14T14:00:07.360" v="2752" actId="1076"/>
          <ac:spMkLst>
            <pc:docMk/>
            <pc:sldMk cId="254788354" sldId="294"/>
            <ac:spMk id="4" creationId="{C914E96E-7654-4DB2-9491-3522C8AA31A9}"/>
          </ac:spMkLst>
        </pc:spChg>
        <pc:spChg chg="add mod">
          <ac:chgData name="James Franklin" userId="cf915d05-507f-491f-b4a6-b2aa085ee4b1" providerId="ADAL" clId="{3B22237F-930D-4C10-933E-6CD9646E90B4}" dt="2021-07-14T14:00:46.249" v="2832" actId="20577"/>
          <ac:spMkLst>
            <pc:docMk/>
            <pc:sldMk cId="254788354" sldId="294"/>
            <ac:spMk id="5" creationId="{E58318BF-D3D0-4D17-B067-5679AC6661FF}"/>
          </ac:spMkLst>
        </pc:spChg>
      </pc:sldChg>
      <pc:sldChg chg="modSp add mod ord">
        <pc:chgData name="James Franklin" userId="cf915d05-507f-491f-b4a6-b2aa085ee4b1" providerId="ADAL" clId="{3B22237F-930D-4C10-933E-6CD9646E90B4}" dt="2021-07-14T14:08:28.137" v="2994" actId="20577"/>
        <pc:sldMkLst>
          <pc:docMk/>
          <pc:sldMk cId="384732063" sldId="295"/>
        </pc:sldMkLst>
        <pc:spChg chg="mod">
          <ac:chgData name="James Franklin" userId="cf915d05-507f-491f-b4a6-b2aa085ee4b1" providerId="ADAL" clId="{3B22237F-930D-4C10-933E-6CD9646E90B4}" dt="2021-07-14T14:08:28.137" v="2994" actId="20577"/>
          <ac:spMkLst>
            <pc:docMk/>
            <pc:sldMk cId="384732063" sldId="295"/>
            <ac:spMk id="2" creationId="{00000000-0000-0000-0000-000000000000}"/>
          </ac:spMkLst>
        </pc:spChg>
      </pc:sldChg>
    </pc:docChg>
  </pc:docChgLst>
  <pc:docChgLst>
    <pc:chgData name="James Franklin" userId="cf915d05-507f-491f-b4a6-b2aa085ee4b1" providerId="ADAL" clId="{B0A9BD16-313A-4B87-86C7-D53C52C6EDF9}"/>
    <pc:docChg chg="undo redo custSel addSld delSld modSld sldOrd">
      <pc:chgData name="James Franklin" userId="cf915d05-507f-491f-b4a6-b2aa085ee4b1" providerId="ADAL" clId="{B0A9BD16-313A-4B87-86C7-D53C52C6EDF9}" dt="2021-09-30T09:29:31.443" v="10980" actId="6549"/>
      <pc:docMkLst>
        <pc:docMk/>
      </pc:docMkLst>
      <pc:sldChg chg="modSp mod">
        <pc:chgData name="James Franklin" userId="cf915d05-507f-491f-b4a6-b2aa085ee4b1" providerId="ADAL" clId="{B0A9BD16-313A-4B87-86C7-D53C52C6EDF9}" dt="2021-09-28T14:01:23.395" v="592" actId="20577"/>
        <pc:sldMkLst>
          <pc:docMk/>
          <pc:sldMk cId="644322881" sldId="261"/>
        </pc:sldMkLst>
        <pc:spChg chg="mod">
          <ac:chgData name="James Franklin" userId="cf915d05-507f-491f-b4a6-b2aa085ee4b1" providerId="ADAL" clId="{B0A9BD16-313A-4B87-86C7-D53C52C6EDF9}" dt="2021-09-28T14:01:23.395" v="592" actId="20577"/>
          <ac:spMkLst>
            <pc:docMk/>
            <pc:sldMk cId="644322881" sldId="261"/>
            <ac:spMk id="4" creationId="{00000000-0000-0000-0000-000000000000}"/>
          </ac:spMkLst>
        </pc:spChg>
      </pc:sldChg>
      <pc:sldChg chg="del">
        <pc:chgData name="James Franklin" userId="cf915d05-507f-491f-b4a6-b2aa085ee4b1" providerId="ADAL" clId="{B0A9BD16-313A-4B87-86C7-D53C52C6EDF9}" dt="2021-08-20T11:46:00.678" v="95" actId="47"/>
        <pc:sldMkLst>
          <pc:docMk/>
          <pc:sldMk cId="990921403" sldId="263"/>
        </pc:sldMkLst>
      </pc:sldChg>
      <pc:sldChg chg="del">
        <pc:chgData name="James Franklin" userId="cf915d05-507f-491f-b4a6-b2aa085ee4b1" providerId="ADAL" clId="{B0A9BD16-313A-4B87-86C7-D53C52C6EDF9}" dt="2021-08-20T11:46:00.678" v="95" actId="47"/>
        <pc:sldMkLst>
          <pc:docMk/>
          <pc:sldMk cId="1408696727" sldId="264"/>
        </pc:sldMkLst>
      </pc:sldChg>
      <pc:sldChg chg="del">
        <pc:chgData name="James Franklin" userId="cf915d05-507f-491f-b4a6-b2aa085ee4b1" providerId="ADAL" clId="{B0A9BD16-313A-4B87-86C7-D53C52C6EDF9}" dt="2021-08-20T11:46:00.678" v="95" actId="47"/>
        <pc:sldMkLst>
          <pc:docMk/>
          <pc:sldMk cId="3292513092" sldId="265"/>
        </pc:sldMkLst>
      </pc:sldChg>
      <pc:sldChg chg="del">
        <pc:chgData name="James Franklin" userId="cf915d05-507f-491f-b4a6-b2aa085ee4b1" providerId="ADAL" clId="{B0A9BD16-313A-4B87-86C7-D53C52C6EDF9}" dt="2021-08-20T11:46:00.678" v="95" actId="47"/>
        <pc:sldMkLst>
          <pc:docMk/>
          <pc:sldMk cId="3807880298" sldId="266"/>
        </pc:sldMkLst>
      </pc:sldChg>
      <pc:sldChg chg="addSp modSp add mod ord">
        <pc:chgData name="James Franklin" userId="cf915d05-507f-491f-b4a6-b2aa085ee4b1" providerId="ADAL" clId="{B0A9BD16-313A-4B87-86C7-D53C52C6EDF9}" dt="2021-09-30T09:11:26.823" v="10967"/>
        <pc:sldMkLst>
          <pc:docMk/>
          <pc:sldMk cId="783733377" sldId="267"/>
        </pc:sldMkLst>
        <pc:spChg chg="mod">
          <ac:chgData name="James Franklin" userId="cf915d05-507f-491f-b4a6-b2aa085ee4b1" providerId="ADAL" clId="{B0A9BD16-313A-4B87-86C7-D53C52C6EDF9}" dt="2021-09-30T08:55:38.877" v="10892" actId="20577"/>
          <ac:spMkLst>
            <pc:docMk/>
            <pc:sldMk cId="783733377" sldId="267"/>
            <ac:spMk id="3" creationId="{00000000-0000-0000-0000-000000000000}"/>
          </ac:spMkLst>
        </pc:spChg>
        <pc:spChg chg="mod">
          <ac:chgData name="James Franklin" userId="cf915d05-507f-491f-b4a6-b2aa085ee4b1" providerId="ADAL" clId="{B0A9BD16-313A-4B87-86C7-D53C52C6EDF9}" dt="2021-09-30T08:55:31.793" v="10889"/>
          <ac:spMkLst>
            <pc:docMk/>
            <pc:sldMk cId="783733377" sldId="267"/>
            <ac:spMk id="8" creationId="{AA0F206A-7C55-4FB1-A6CA-0EDCC0ADBB3A}"/>
          </ac:spMkLst>
        </pc:spChg>
        <pc:spChg chg="mod">
          <ac:chgData name="James Franklin" userId="cf915d05-507f-491f-b4a6-b2aa085ee4b1" providerId="ADAL" clId="{B0A9BD16-313A-4B87-86C7-D53C52C6EDF9}" dt="2021-09-30T08:55:31.793" v="10889"/>
          <ac:spMkLst>
            <pc:docMk/>
            <pc:sldMk cId="783733377" sldId="267"/>
            <ac:spMk id="9" creationId="{BDB61009-BCB7-4809-BB7B-70FA9ECA22CD}"/>
          </ac:spMkLst>
        </pc:spChg>
        <pc:spChg chg="mod">
          <ac:chgData name="James Franklin" userId="cf915d05-507f-491f-b4a6-b2aa085ee4b1" providerId="ADAL" clId="{B0A9BD16-313A-4B87-86C7-D53C52C6EDF9}" dt="2021-09-30T08:55:31.793" v="10889"/>
          <ac:spMkLst>
            <pc:docMk/>
            <pc:sldMk cId="783733377" sldId="267"/>
            <ac:spMk id="10" creationId="{E01BA495-45A5-416D-A8C7-61B219E1B56B}"/>
          </ac:spMkLst>
        </pc:spChg>
        <pc:spChg chg="mod">
          <ac:chgData name="James Franklin" userId="cf915d05-507f-491f-b4a6-b2aa085ee4b1" providerId="ADAL" clId="{B0A9BD16-313A-4B87-86C7-D53C52C6EDF9}" dt="2021-09-30T08:55:31.793" v="10889"/>
          <ac:spMkLst>
            <pc:docMk/>
            <pc:sldMk cId="783733377" sldId="267"/>
            <ac:spMk id="11" creationId="{64759B3E-A7C7-494C-BF2E-0630D430F477}"/>
          </ac:spMkLst>
        </pc:spChg>
        <pc:spChg chg="mod">
          <ac:chgData name="James Franklin" userId="cf915d05-507f-491f-b4a6-b2aa085ee4b1" providerId="ADAL" clId="{B0A9BD16-313A-4B87-86C7-D53C52C6EDF9}" dt="2021-09-30T08:55:31.793" v="10889"/>
          <ac:spMkLst>
            <pc:docMk/>
            <pc:sldMk cId="783733377" sldId="267"/>
            <ac:spMk id="12" creationId="{5FEAD2BB-2567-4BE6-A6DC-D3721F98528E}"/>
          </ac:spMkLst>
        </pc:spChg>
        <pc:spChg chg="mod">
          <ac:chgData name="James Franklin" userId="cf915d05-507f-491f-b4a6-b2aa085ee4b1" providerId="ADAL" clId="{B0A9BD16-313A-4B87-86C7-D53C52C6EDF9}" dt="2021-09-30T08:55:31.793" v="10889"/>
          <ac:spMkLst>
            <pc:docMk/>
            <pc:sldMk cId="783733377" sldId="267"/>
            <ac:spMk id="13" creationId="{3CAF96C2-1BE0-4AAC-AAAC-88671C47BFCC}"/>
          </ac:spMkLst>
        </pc:spChg>
        <pc:spChg chg="mod">
          <ac:chgData name="James Franklin" userId="cf915d05-507f-491f-b4a6-b2aa085ee4b1" providerId="ADAL" clId="{B0A9BD16-313A-4B87-86C7-D53C52C6EDF9}" dt="2021-09-30T08:55:31.793" v="10889"/>
          <ac:spMkLst>
            <pc:docMk/>
            <pc:sldMk cId="783733377" sldId="267"/>
            <ac:spMk id="14" creationId="{94905FB4-F936-436B-AAE5-67CEDBD4E324}"/>
          </ac:spMkLst>
        </pc:spChg>
        <pc:spChg chg="mod">
          <ac:chgData name="James Franklin" userId="cf915d05-507f-491f-b4a6-b2aa085ee4b1" providerId="ADAL" clId="{B0A9BD16-313A-4B87-86C7-D53C52C6EDF9}" dt="2021-09-30T08:55:31.793" v="10889"/>
          <ac:spMkLst>
            <pc:docMk/>
            <pc:sldMk cId="783733377" sldId="267"/>
            <ac:spMk id="15" creationId="{1C973DE9-C069-449C-8646-999491DDC854}"/>
          </ac:spMkLst>
        </pc:spChg>
        <pc:grpChg chg="add mod">
          <ac:chgData name="James Franklin" userId="cf915d05-507f-491f-b4a6-b2aa085ee4b1" providerId="ADAL" clId="{B0A9BD16-313A-4B87-86C7-D53C52C6EDF9}" dt="2021-09-30T08:55:31.793" v="10889"/>
          <ac:grpSpMkLst>
            <pc:docMk/>
            <pc:sldMk cId="783733377" sldId="267"/>
            <ac:grpSpMk id="6" creationId="{55EF4A6D-72D8-40E6-83F8-9646FCAB7FD6}"/>
          </ac:grpSpMkLst>
        </pc:grpChg>
        <pc:grpChg chg="mod">
          <ac:chgData name="James Franklin" userId="cf915d05-507f-491f-b4a6-b2aa085ee4b1" providerId="ADAL" clId="{B0A9BD16-313A-4B87-86C7-D53C52C6EDF9}" dt="2021-09-30T08:55:31.793" v="10889"/>
          <ac:grpSpMkLst>
            <pc:docMk/>
            <pc:sldMk cId="783733377" sldId="267"/>
            <ac:grpSpMk id="7" creationId="{2544C944-435B-4F8C-839B-5DAE1F5FB927}"/>
          </ac:grpSpMkLst>
        </pc:grpChg>
        <pc:picChg chg="mod">
          <ac:chgData name="James Franklin" userId="cf915d05-507f-491f-b4a6-b2aa085ee4b1" providerId="ADAL" clId="{B0A9BD16-313A-4B87-86C7-D53C52C6EDF9}" dt="2021-09-30T08:55:31.793" v="10889"/>
          <ac:picMkLst>
            <pc:docMk/>
            <pc:sldMk cId="783733377" sldId="267"/>
            <ac:picMk id="16" creationId="{34131E55-E4CE-4C6F-B9FA-453FB96750C1}"/>
          </ac:picMkLst>
        </pc:picChg>
        <pc:picChg chg="mod">
          <ac:chgData name="James Franklin" userId="cf915d05-507f-491f-b4a6-b2aa085ee4b1" providerId="ADAL" clId="{B0A9BD16-313A-4B87-86C7-D53C52C6EDF9}" dt="2021-09-30T08:55:31.793" v="10889"/>
          <ac:picMkLst>
            <pc:docMk/>
            <pc:sldMk cId="783733377" sldId="267"/>
            <ac:picMk id="17" creationId="{D82C0148-FFE1-424E-984C-F3C863200461}"/>
          </ac:picMkLst>
        </pc:picChg>
        <pc:picChg chg="mod">
          <ac:chgData name="James Franklin" userId="cf915d05-507f-491f-b4a6-b2aa085ee4b1" providerId="ADAL" clId="{B0A9BD16-313A-4B87-86C7-D53C52C6EDF9}" dt="2021-09-30T08:55:31.793" v="10889"/>
          <ac:picMkLst>
            <pc:docMk/>
            <pc:sldMk cId="783733377" sldId="267"/>
            <ac:picMk id="18" creationId="{3CFC86AD-B088-4E45-B7ED-82066E8BA07E}"/>
          </ac:picMkLst>
        </pc:picChg>
        <pc:picChg chg="mod">
          <ac:chgData name="James Franklin" userId="cf915d05-507f-491f-b4a6-b2aa085ee4b1" providerId="ADAL" clId="{B0A9BD16-313A-4B87-86C7-D53C52C6EDF9}" dt="2021-09-30T08:55:31.793" v="10889"/>
          <ac:picMkLst>
            <pc:docMk/>
            <pc:sldMk cId="783733377" sldId="267"/>
            <ac:picMk id="19" creationId="{9CD6A8BB-CA53-4568-9CD7-C834EAB3684F}"/>
          </ac:picMkLst>
        </pc:picChg>
      </pc:sldChg>
      <pc:sldChg chg="del">
        <pc:chgData name="James Franklin" userId="cf915d05-507f-491f-b4a6-b2aa085ee4b1" providerId="ADAL" clId="{B0A9BD16-313A-4B87-86C7-D53C52C6EDF9}" dt="2021-08-20T11:46:00.678" v="95" actId="47"/>
        <pc:sldMkLst>
          <pc:docMk/>
          <pc:sldMk cId="4040386850" sldId="267"/>
        </pc:sldMkLst>
      </pc:sldChg>
      <pc:sldChg chg="addSp delSp modSp add mod ord">
        <pc:chgData name="James Franklin" userId="cf915d05-507f-491f-b4a6-b2aa085ee4b1" providerId="ADAL" clId="{B0A9BD16-313A-4B87-86C7-D53C52C6EDF9}" dt="2021-09-30T09:11:26.823" v="10967"/>
        <pc:sldMkLst>
          <pc:docMk/>
          <pc:sldMk cId="2933400856" sldId="268"/>
        </pc:sldMkLst>
        <pc:spChg chg="mod">
          <ac:chgData name="James Franklin" userId="cf915d05-507f-491f-b4a6-b2aa085ee4b1" providerId="ADAL" clId="{B0A9BD16-313A-4B87-86C7-D53C52C6EDF9}" dt="2021-09-30T08:58:36.452" v="10915" actId="14100"/>
          <ac:spMkLst>
            <pc:docMk/>
            <pc:sldMk cId="2933400856" sldId="268"/>
            <ac:spMk id="3" creationId="{00000000-0000-0000-0000-000000000000}"/>
          </ac:spMkLst>
        </pc:spChg>
        <pc:spChg chg="mod">
          <ac:chgData name="James Franklin" userId="cf915d05-507f-491f-b4a6-b2aa085ee4b1" providerId="ADAL" clId="{B0A9BD16-313A-4B87-86C7-D53C52C6EDF9}" dt="2021-09-30T08:56:39.615" v="10902"/>
          <ac:spMkLst>
            <pc:docMk/>
            <pc:sldMk cId="2933400856" sldId="268"/>
            <ac:spMk id="10" creationId="{9FBB3623-CAF8-4522-B6CB-A4964C2463F4}"/>
          </ac:spMkLst>
        </pc:spChg>
        <pc:spChg chg="mod">
          <ac:chgData name="James Franklin" userId="cf915d05-507f-491f-b4a6-b2aa085ee4b1" providerId="ADAL" clId="{B0A9BD16-313A-4B87-86C7-D53C52C6EDF9}" dt="2021-09-30T08:56:39.615" v="10902"/>
          <ac:spMkLst>
            <pc:docMk/>
            <pc:sldMk cId="2933400856" sldId="268"/>
            <ac:spMk id="11" creationId="{DB7B1FDE-3198-491F-95E1-5DC5FF29CC9B}"/>
          </ac:spMkLst>
        </pc:spChg>
        <pc:spChg chg="mod">
          <ac:chgData name="James Franklin" userId="cf915d05-507f-491f-b4a6-b2aa085ee4b1" providerId="ADAL" clId="{B0A9BD16-313A-4B87-86C7-D53C52C6EDF9}" dt="2021-09-30T08:56:39.615" v="10902"/>
          <ac:spMkLst>
            <pc:docMk/>
            <pc:sldMk cId="2933400856" sldId="268"/>
            <ac:spMk id="12" creationId="{485B47A9-4456-4664-9A9C-3E9510FBACAA}"/>
          </ac:spMkLst>
        </pc:spChg>
        <pc:spChg chg="mod">
          <ac:chgData name="James Franklin" userId="cf915d05-507f-491f-b4a6-b2aa085ee4b1" providerId="ADAL" clId="{B0A9BD16-313A-4B87-86C7-D53C52C6EDF9}" dt="2021-09-30T08:56:39.615" v="10902"/>
          <ac:spMkLst>
            <pc:docMk/>
            <pc:sldMk cId="2933400856" sldId="268"/>
            <ac:spMk id="13" creationId="{973A5F45-6731-4814-B5E5-6E6D9805F609}"/>
          </ac:spMkLst>
        </pc:spChg>
        <pc:spChg chg="mod">
          <ac:chgData name="James Franklin" userId="cf915d05-507f-491f-b4a6-b2aa085ee4b1" providerId="ADAL" clId="{B0A9BD16-313A-4B87-86C7-D53C52C6EDF9}" dt="2021-09-30T08:56:39.615" v="10902"/>
          <ac:spMkLst>
            <pc:docMk/>
            <pc:sldMk cId="2933400856" sldId="268"/>
            <ac:spMk id="14" creationId="{1640BFEF-110F-41D9-A913-C06C108A1961}"/>
          </ac:spMkLst>
        </pc:spChg>
        <pc:spChg chg="mod">
          <ac:chgData name="James Franklin" userId="cf915d05-507f-491f-b4a6-b2aa085ee4b1" providerId="ADAL" clId="{B0A9BD16-313A-4B87-86C7-D53C52C6EDF9}" dt="2021-09-30T08:56:39.615" v="10902"/>
          <ac:spMkLst>
            <pc:docMk/>
            <pc:sldMk cId="2933400856" sldId="268"/>
            <ac:spMk id="15" creationId="{730555A2-6ED0-4FF1-8933-7C4F7E96E3CB}"/>
          </ac:spMkLst>
        </pc:spChg>
        <pc:spChg chg="mod">
          <ac:chgData name="James Franklin" userId="cf915d05-507f-491f-b4a6-b2aa085ee4b1" providerId="ADAL" clId="{B0A9BD16-313A-4B87-86C7-D53C52C6EDF9}" dt="2021-09-30T08:56:39.615" v="10902"/>
          <ac:spMkLst>
            <pc:docMk/>
            <pc:sldMk cId="2933400856" sldId="268"/>
            <ac:spMk id="16" creationId="{F4620A0F-4E02-4EBB-9732-6052002A25EE}"/>
          </ac:spMkLst>
        </pc:spChg>
        <pc:spChg chg="mod">
          <ac:chgData name="James Franklin" userId="cf915d05-507f-491f-b4a6-b2aa085ee4b1" providerId="ADAL" clId="{B0A9BD16-313A-4B87-86C7-D53C52C6EDF9}" dt="2021-09-30T08:56:39.615" v="10902"/>
          <ac:spMkLst>
            <pc:docMk/>
            <pc:sldMk cId="2933400856" sldId="268"/>
            <ac:spMk id="17" creationId="{5E525C70-C284-4649-9759-EBECEA686676}"/>
          </ac:spMkLst>
        </pc:spChg>
        <pc:grpChg chg="add mod">
          <ac:chgData name="James Franklin" userId="cf915d05-507f-491f-b4a6-b2aa085ee4b1" providerId="ADAL" clId="{B0A9BD16-313A-4B87-86C7-D53C52C6EDF9}" dt="2021-09-30T08:56:39.615" v="10902"/>
          <ac:grpSpMkLst>
            <pc:docMk/>
            <pc:sldMk cId="2933400856" sldId="268"/>
            <ac:grpSpMk id="6" creationId="{947F4FEA-9B6D-40E8-8F0A-A7D5079457AD}"/>
          </ac:grpSpMkLst>
        </pc:grpChg>
        <pc:grpChg chg="mod">
          <ac:chgData name="James Franklin" userId="cf915d05-507f-491f-b4a6-b2aa085ee4b1" providerId="ADAL" clId="{B0A9BD16-313A-4B87-86C7-D53C52C6EDF9}" dt="2021-09-30T08:56:39.615" v="10902"/>
          <ac:grpSpMkLst>
            <pc:docMk/>
            <pc:sldMk cId="2933400856" sldId="268"/>
            <ac:grpSpMk id="9" creationId="{3704E2F4-1E53-406E-A41E-C6686247B440}"/>
          </ac:grpSpMkLst>
        </pc:grpChg>
        <pc:picChg chg="add mod">
          <ac:chgData name="James Franklin" userId="cf915d05-507f-491f-b4a6-b2aa085ee4b1" providerId="ADAL" clId="{B0A9BD16-313A-4B87-86C7-D53C52C6EDF9}" dt="2021-09-30T08:57:34.237" v="10906" actId="1076"/>
          <ac:picMkLst>
            <pc:docMk/>
            <pc:sldMk cId="2933400856" sldId="268"/>
            <ac:picMk id="5" creationId="{21FC1F63-4682-440E-88E3-AC031EAF1E87}"/>
          </ac:picMkLst>
        </pc:picChg>
        <pc:picChg chg="del">
          <ac:chgData name="James Franklin" userId="cf915d05-507f-491f-b4a6-b2aa085ee4b1" providerId="ADAL" clId="{B0A9BD16-313A-4B87-86C7-D53C52C6EDF9}" dt="2021-09-30T08:56:42.281" v="10903" actId="478"/>
          <ac:picMkLst>
            <pc:docMk/>
            <pc:sldMk cId="2933400856" sldId="268"/>
            <ac:picMk id="7" creationId="{D153B354-83E7-404D-A24D-FAB5074B7D38}"/>
          </ac:picMkLst>
        </pc:picChg>
        <pc:picChg chg="mod">
          <ac:chgData name="James Franklin" userId="cf915d05-507f-491f-b4a6-b2aa085ee4b1" providerId="ADAL" clId="{B0A9BD16-313A-4B87-86C7-D53C52C6EDF9}" dt="2021-09-30T08:56:39.615" v="10902"/>
          <ac:picMkLst>
            <pc:docMk/>
            <pc:sldMk cId="2933400856" sldId="268"/>
            <ac:picMk id="18" creationId="{A87D8114-E7BB-4BDF-8775-83B5DBD10D87}"/>
          </ac:picMkLst>
        </pc:picChg>
        <pc:picChg chg="mod">
          <ac:chgData name="James Franklin" userId="cf915d05-507f-491f-b4a6-b2aa085ee4b1" providerId="ADAL" clId="{B0A9BD16-313A-4B87-86C7-D53C52C6EDF9}" dt="2021-09-30T08:56:39.615" v="10902"/>
          <ac:picMkLst>
            <pc:docMk/>
            <pc:sldMk cId="2933400856" sldId="268"/>
            <ac:picMk id="19" creationId="{1D7B76DD-CD22-48C5-9767-98DB99BEFF47}"/>
          </ac:picMkLst>
        </pc:picChg>
        <pc:picChg chg="mod">
          <ac:chgData name="James Franklin" userId="cf915d05-507f-491f-b4a6-b2aa085ee4b1" providerId="ADAL" clId="{B0A9BD16-313A-4B87-86C7-D53C52C6EDF9}" dt="2021-09-30T08:56:39.615" v="10902"/>
          <ac:picMkLst>
            <pc:docMk/>
            <pc:sldMk cId="2933400856" sldId="268"/>
            <ac:picMk id="20" creationId="{E89179DD-EA6F-42DD-8F09-9BC7BA78EC78}"/>
          </ac:picMkLst>
        </pc:picChg>
        <pc:picChg chg="mod">
          <ac:chgData name="James Franklin" userId="cf915d05-507f-491f-b4a6-b2aa085ee4b1" providerId="ADAL" clId="{B0A9BD16-313A-4B87-86C7-D53C52C6EDF9}" dt="2021-09-30T08:56:39.615" v="10902"/>
          <ac:picMkLst>
            <pc:docMk/>
            <pc:sldMk cId="2933400856" sldId="268"/>
            <ac:picMk id="21" creationId="{12F6CC1E-D4E3-4EEF-A959-777E396A3891}"/>
          </ac:picMkLst>
        </pc:picChg>
        <pc:picChg chg="add mod">
          <ac:chgData name="James Franklin" userId="cf915d05-507f-491f-b4a6-b2aa085ee4b1" providerId="ADAL" clId="{B0A9BD16-313A-4B87-86C7-D53C52C6EDF9}" dt="2021-09-30T08:59:13.100" v="10922" actId="732"/>
          <ac:picMkLst>
            <pc:docMk/>
            <pc:sldMk cId="2933400856" sldId="268"/>
            <ac:picMk id="16386" creationId="{4900BC12-2C63-4C6C-AB67-B929CDB7F583}"/>
          </ac:picMkLst>
        </pc:picChg>
      </pc:sldChg>
      <pc:sldChg chg="del">
        <pc:chgData name="James Franklin" userId="cf915d05-507f-491f-b4a6-b2aa085ee4b1" providerId="ADAL" clId="{B0A9BD16-313A-4B87-86C7-D53C52C6EDF9}" dt="2021-08-20T11:46:00.678" v="95" actId="47"/>
        <pc:sldMkLst>
          <pc:docMk/>
          <pc:sldMk cId="3698801213" sldId="268"/>
        </pc:sldMkLst>
      </pc:sldChg>
      <pc:sldChg chg="del">
        <pc:chgData name="James Franklin" userId="cf915d05-507f-491f-b4a6-b2aa085ee4b1" providerId="ADAL" clId="{B0A9BD16-313A-4B87-86C7-D53C52C6EDF9}" dt="2021-08-20T11:46:00.678" v="95" actId="47"/>
        <pc:sldMkLst>
          <pc:docMk/>
          <pc:sldMk cId="307978707" sldId="269"/>
        </pc:sldMkLst>
      </pc:sldChg>
      <pc:sldChg chg="del">
        <pc:chgData name="James Franklin" userId="cf915d05-507f-491f-b4a6-b2aa085ee4b1" providerId="ADAL" clId="{B0A9BD16-313A-4B87-86C7-D53C52C6EDF9}" dt="2021-08-20T11:46:00.678" v="95" actId="47"/>
        <pc:sldMkLst>
          <pc:docMk/>
          <pc:sldMk cId="2686487396" sldId="270"/>
        </pc:sldMkLst>
      </pc:sldChg>
      <pc:sldChg chg="del">
        <pc:chgData name="James Franklin" userId="cf915d05-507f-491f-b4a6-b2aa085ee4b1" providerId="ADAL" clId="{B0A9BD16-313A-4B87-86C7-D53C52C6EDF9}" dt="2021-08-20T11:46:00.678" v="95" actId="47"/>
        <pc:sldMkLst>
          <pc:docMk/>
          <pc:sldMk cId="173915510" sldId="271"/>
        </pc:sldMkLst>
      </pc:sldChg>
      <pc:sldChg chg="modSp mod ord">
        <pc:chgData name="James Franklin" userId="cf915d05-507f-491f-b4a6-b2aa085ee4b1" providerId="ADAL" clId="{B0A9BD16-313A-4B87-86C7-D53C52C6EDF9}" dt="2021-09-30T09:28:13.041" v="10979" actId="113"/>
        <pc:sldMkLst>
          <pc:docMk/>
          <pc:sldMk cId="1045926848" sldId="272"/>
        </pc:sldMkLst>
        <pc:spChg chg="mod">
          <ac:chgData name="James Franklin" userId="cf915d05-507f-491f-b4a6-b2aa085ee4b1" providerId="ADAL" clId="{B0A9BD16-313A-4B87-86C7-D53C52C6EDF9}" dt="2021-09-30T09:28:13.041" v="10979" actId="113"/>
          <ac:spMkLst>
            <pc:docMk/>
            <pc:sldMk cId="1045926848" sldId="272"/>
            <ac:spMk id="2" creationId="{00000000-0000-0000-0000-000000000000}"/>
          </ac:spMkLst>
        </pc:spChg>
      </pc:sldChg>
      <pc:sldChg chg="del">
        <pc:chgData name="James Franklin" userId="cf915d05-507f-491f-b4a6-b2aa085ee4b1" providerId="ADAL" clId="{B0A9BD16-313A-4B87-86C7-D53C52C6EDF9}" dt="2021-08-20T11:46:05.821" v="96" actId="47"/>
        <pc:sldMkLst>
          <pc:docMk/>
          <pc:sldMk cId="477279864" sldId="273"/>
        </pc:sldMkLst>
      </pc:sldChg>
      <pc:sldChg chg="del">
        <pc:chgData name="James Franklin" userId="cf915d05-507f-491f-b4a6-b2aa085ee4b1" providerId="ADAL" clId="{B0A9BD16-313A-4B87-86C7-D53C52C6EDF9}" dt="2021-08-20T11:46:05.821" v="96" actId="47"/>
        <pc:sldMkLst>
          <pc:docMk/>
          <pc:sldMk cId="1475951657" sldId="275"/>
        </pc:sldMkLst>
      </pc:sldChg>
      <pc:sldChg chg="del">
        <pc:chgData name="James Franklin" userId="cf915d05-507f-491f-b4a6-b2aa085ee4b1" providerId="ADAL" clId="{B0A9BD16-313A-4B87-86C7-D53C52C6EDF9}" dt="2021-08-20T11:46:05.821" v="96" actId="47"/>
        <pc:sldMkLst>
          <pc:docMk/>
          <pc:sldMk cId="1769958477" sldId="276"/>
        </pc:sldMkLst>
      </pc:sldChg>
      <pc:sldChg chg="del">
        <pc:chgData name="James Franklin" userId="cf915d05-507f-491f-b4a6-b2aa085ee4b1" providerId="ADAL" clId="{B0A9BD16-313A-4B87-86C7-D53C52C6EDF9}" dt="2021-08-20T11:46:14.767" v="98" actId="47"/>
        <pc:sldMkLst>
          <pc:docMk/>
          <pc:sldMk cId="3460746874" sldId="277"/>
        </pc:sldMkLst>
      </pc:sldChg>
      <pc:sldChg chg="addSp modSp add mod ord">
        <pc:chgData name="James Franklin" userId="cf915d05-507f-491f-b4a6-b2aa085ee4b1" providerId="ADAL" clId="{B0A9BD16-313A-4B87-86C7-D53C52C6EDF9}" dt="2021-09-30T09:11:26.823" v="10967"/>
        <pc:sldMkLst>
          <pc:docMk/>
          <pc:sldMk cId="1163376756" sldId="279"/>
        </pc:sldMkLst>
        <pc:spChg chg="mod">
          <ac:chgData name="James Franklin" userId="cf915d05-507f-491f-b4a6-b2aa085ee4b1" providerId="ADAL" clId="{B0A9BD16-313A-4B87-86C7-D53C52C6EDF9}" dt="2021-09-30T08:56:27.925" v="10901" actId="20577"/>
          <ac:spMkLst>
            <pc:docMk/>
            <pc:sldMk cId="1163376756" sldId="279"/>
            <ac:spMk id="3" creationId="{3711B6A0-A313-4146-82C1-B5032641EC60}"/>
          </ac:spMkLst>
        </pc:spChg>
        <pc:spChg chg="mod">
          <ac:chgData name="James Franklin" userId="cf915d05-507f-491f-b4a6-b2aa085ee4b1" providerId="ADAL" clId="{B0A9BD16-313A-4B87-86C7-D53C52C6EDF9}" dt="2021-09-30T08:55:58.262" v="10893"/>
          <ac:spMkLst>
            <pc:docMk/>
            <pc:sldMk cId="1163376756" sldId="279"/>
            <ac:spMk id="6" creationId="{7492B3FB-3E7C-472B-A5CA-F602E310A9EA}"/>
          </ac:spMkLst>
        </pc:spChg>
        <pc:spChg chg="mod">
          <ac:chgData name="James Franklin" userId="cf915d05-507f-491f-b4a6-b2aa085ee4b1" providerId="ADAL" clId="{B0A9BD16-313A-4B87-86C7-D53C52C6EDF9}" dt="2021-09-30T08:55:58.262" v="10893"/>
          <ac:spMkLst>
            <pc:docMk/>
            <pc:sldMk cId="1163376756" sldId="279"/>
            <ac:spMk id="7" creationId="{D568714E-65A9-4A97-BEF0-8CDF2C8D4540}"/>
          </ac:spMkLst>
        </pc:spChg>
        <pc:spChg chg="mod">
          <ac:chgData name="James Franklin" userId="cf915d05-507f-491f-b4a6-b2aa085ee4b1" providerId="ADAL" clId="{B0A9BD16-313A-4B87-86C7-D53C52C6EDF9}" dt="2021-09-30T08:55:58.262" v="10893"/>
          <ac:spMkLst>
            <pc:docMk/>
            <pc:sldMk cId="1163376756" sldId="279"/>
            <ac:spMk id="8" creationId="{DCAED962-27D0-4D29-A01D-FBC51F4B4A26}"/>
          </ac:spMkLst>
        </pc:spChg>
        <pc:spChg chg="mod">
          <ac:chgData name="James Franklin" userId="cf915d05-507f-491f-b4a6-b2aa085ee4b1" providerId="ADAL" clId="{B0A9BD16-313A-4B87-86C7-D53C52C6EDF9}" dt="2021-09-30T08:55:58.262" v="10893"/>
          <ac:spMkLst>
            <pc:docMk/>
            <pc:sldMk cId="1163376756" sldId="279"/>
            <ac:spMk id="9" creationId="{EF68C634-52B6-437C-840D-31BBBAFA3D9E}"/>
          </ac:spMkLst>
        </pc:spChg>
        <pc:spChg chg="mod">
          <ac:chgData name="James Franklin" userId="cf915d05-507f-491f-b4a6-b2aa085ee4b1" providerId="ADAL" clId="{B0A9BD16-313A-4B87-86C7-D53C52C6EDF9}" dt="2021-09-30T08:55:58.262" v="10893"/>
          <ac:spMkLst>
            <pc:docMk/>
            <pc:sldMk cId="1163376756" sldId="279"/>
            <ac:spMk id="10" creationId="{8207FB9D-5816-4081-8B60-17F48387E499}"/>
          </ac:spMkLst>
        </pc:spChg>
        <pc:spChg chg="mod">
          <ac:chgData name="James Franklin" userId="cf915d05-507f-491f-b4a6-b2aa085ee4b1" providerId="ADAL" clId="{B0A9BD16-313A-4B87-86C7-D53C52C6EDF9}" dt="2021-09-30T08:55:58.262" v="10893"/>
          <ac:spMkLst>
            <pc:docMk/>
            <pc:sldMk cId="1163376756" sldId="279"/>
            <ac:spMk id="11" creationId="{34A8C5B1-7EFC-43B9-B8E7-626E01DF0074}"/>
          </ac:spMkLst>
        </pc:spChg>
        <pc:spChg chg="mod">
          <ac:chgData name="James Franklin" userId="cf915d05-507f-491f-b4a6-b2aa085ee4b1" providerId="ADAL" clId="{B0A9BD16-313A-4B87-86C7-D53C52C6EDF9}" dt="2021-09-30T08:55:58.262" v="10893"/>
          <ac:spMkLst>
            <pc:docMk/>
            <pc:sldMk cId="1163376756" sldId="279"/>
            <ac:spMk id="12" creationId="{645B28B1-71AD-4F49-9753-E8A4C07109CD}"/>
          </ac:spMkLst>
        </pc:spChg>
        <pc:spChg chg="mod">
          <ac:chgData name="James Franklin" userId="cf915d05-507f-491f-b4a6-b2aa085ee4b1" providerId="ADAL" clId="{B0A9BD16-313A-4B87-86C7-D53C52C6EDF9}" dt="2021-09-30T08:55:58.262" v="10893"/>
          <ac:spMkLst>
            <pc:docMk/>
            <pc:sldMk cId="1163376756" sldId="279"/>
            <ac:spMk id="13" creationId="{C7A3B17D-A494-4BA6-83A6-C68A348C040F}"/>
          </ac:spMkLst>
        </pc:spChg>
        <pc:grpChg chg="add mod">
          <ac:chgData name="James Franklin" userId="cf915d05-507f-491f-b4a6-b2aa085ee4b1" providerId="ADAL" clId="{B0A9BD16-313A-4B87-86C7-D53C52C6EDF9}" dt="2021-09-30T08:55:58.262" v="10893"/>
          <ac:grpSpMkLst>
            <pc:docMk/>
            <pc:sldMk cId="1163376756" sldId="279"/>
            <ac:grpSpMk id="4" creationId="{DA966701-CB16-4DC7-8781-321930BA323F}"/>
          </ac:grpSpMkLst>
        </pc:grpChg>
        <pc:grpChg chg="mod">
          <ac:chgData name="James Franklin" userId="cf915d05-507f-491f-b4a6-b2aa085ee4b1" providerId="ADAL" clId="{B0A9BD16-313A-4B87-86C7-D53C52C6EDF9}" dt="2021-09-30T08:55:58.262" v="10893"/>
          <ac:grpSpMkLst>
            <pc:docMk/>
            <pc:sldMk cId="1163376756" sldId="279"/>
            <ac:grpSpMk id="5" creationId="{E94DAF9A-5356-4299-A60F-5F2E56FA5607}"/>
          </ac:grpSpMkLst>
        </pc:grpChg>
        <pc:picChg chg="mod">
          <ac:chgData name="James Franklin" userId="cf915d05-507f-491f-b4a6-b2aa085ee4b1" providerId="ADAL" clId="{B0A9BD16-313A-4B87-86C7-D53C52C6EDF9}" dt="2021-09-30T08:55:58.262" v="10893"/>
          <ac:picMkLst>
            <pc:docMk/>
            <pc:sldMk cId="1163376756" sldId="279"/>
            <ac:picMk id="14" creationId="{0390287F-B365-421D-8C3B-9F51EA47E0BE}"/>
          </ac:picMkLst>
        </pc:picChg>
        <pc:picChg chg="mod">
          <ac:chgData name="James Franklin" userId="cf915d05-507f-491f-b4a6-b2aa085ee4b1" providerId="ADAL" clId="{B0A9BD16-313A-4B87-86C7-D53C52C6EDF9}" dt="2021-09-30T08:55:58.262" v="10893"/>
          <ac:picMkLst>
            <pc:docMk/>
            <pc:sldMk cId="1163376756" sldId="279"/>
            <ac:picMk id="15" creationId="{8CC9B514-7B86-41EC-A930-BBEEFCAB5428}"/>
          </ac:picMkLst>
        </pc:picChg>
        <pc:picChg chg="mod">
          <ac:chgData name="James Franklin" userId="cf915d05-507f-491f-b4a6-b2aa085ee4b1" providerId="ADAL" clId="{B0A9BD16-313A-4B87-86C7-D53C52C6EDF9}" dt="2021-09-30T08:55:58.262" v="10893"/>
          <ac:picMkLst>
            <pc:docMk/>
            <pc:sldMk cId="1163376756" sldId="279"/>
            <ac:picMk id="16" creationId="{C6950130-4C46-4802-BA56-D07FE0858088}"/>
          </ac:picMkLst>
        </pc:picChg>
        <pc:picChg chg="mod">
          <ac:chgData name="James Franklin" userId="cf915d05-507f-491f-b4a6-b2aa085ee4b1" providerId="ADAL" clId="{B0A9BD16-313A-4B87-86C7-D53C52C6EDF9}" dt="2021-09-30T08:55:58.262" v="10893"/>
          <ac:picMkLst>
            <pc:docMk/>
            <pc:sldMk cId="1163376756" sldId="279"/>
            <ac:picMk id="17" creationId="{2C9BB90B-60EC-4071-9301-6B257FA59F86}"/>
          </ac:picMkLst>
        </pc:picChg>
      </pc:sldChg>
      <pc:sldChg chg="del">
        <pc:chgData name="James Franklin" userId="cf915d05-507f-491f-b4a6-b2aa085ee4b1" providerId="ADAL" clId="{B0A9BD16-313A-4B87-86C7-D53C52C6EDF9}" dt="2021-08-20T11:46:00.678" v="95" actId="47"/>
        <pc:sldMkLst>
          <pc:docMk/>
          <pc:sldMk cId="2368086085" sldId="279"/>
        </pc:sldMkLst>
      </pc:sldChg>
      <pc:sldChg chg="del">
        <pc:chgData name="James Franklin" userId="cf915d05-507f-491f-b4a6-b2aa085ee4b1" providerId="ADAL" clId="{B0A9BD16-313A-4B87-86C7-D53C52C6EDF9}" dt="2021-08-20T11:46:00.678" v="95" actId="47"/>
        <pc:sldMkLst>
          <pc:docMk/>
          <pc:sldMk cId="3499100747" sldId="280"/>
        </pc:sldMkLst>
      </pc:sldChg>
      <pc:sldChg chg="del">
        <pc:chgData name="James Franklin" userId="cf915d05-507f-491f-b4a6-b2aa085ee4b1" providerId="ADAL" clId="{B0A9BD16-313A-4B87-86C7-D53C52C6EDF9}" dt="2021-08-20T11:46:00.678" v="95" actId="47"/>
        <pc:sldMkLst>
          <pc:docMk/>
          <pc:sldMk cId="1374655441" sldId="281"/>
        </pc:sldMkLst>
      </pc:sldChg>
      <pc:sldChg chg="modSp mod ord">
        <pc:chgData name="James Franklin" userId="cf915d05-507f-491f-b4a6-b2aa085ee4b1" providerId="ADAL" clId="{B0A9BD16-313A-4B87-86C7-D53C52C6EDF9}" dt="2021-09-30T09:29:31.443" v="10980" actId="6549"/>
        <pc:sldMkLst>
          <pc:docMk/>
          <pc:sldMk cId="464189532" sldId="282"/>
        </pc:sldMkLst>
        <pc:spChg chg="mod">
          <ac:chgData name="James Franklin" userId="cf915d05-507f-491f-b4a6-b2aa085ee4b1" providerId="ADAL" clId="{B0A9BD16-313A-4B87-86C7-D53C52C6EDF9}" dt="2021-09-30T09:29:31.443" v="10980" actId="6549"/>
          <ac:spMkLst>
            <pc:docMk/>
            <pc:sldMk cId="464189532" sldId="282"/>
            <ac:spMk id="2" creationId="{00000000-0000-0000-0000-000000000000}"/>
          </ac:spMkLst>
        </pc:spChg>
      </pc:sldChg>
      <pc:sldChg chg="del">
        <pc:chgData name="James Franklin" userId="cf915d05-507f-491f-b4a6-b2aa085ee4b1" providerId="ADAL" clId="{B0A9BD16-313A-4B87-86C7-D53C52C6EDF9}" dt="2021-08-20T11:46:00.678" v="95" actId="47"/>
        <pc:sldMkLst>
          <pc:docMk/>
          <pc:sldMk cId="3928355373" sldId="283"/>
        </pc:sldMkLst>
      </pc:sldChg>
      <pc:sldChg chg="del">
        <pc:chgData name="James Franklin" userId="cf915d05-507f-491f-b4a6-b2aa085ee4b1" providerId="ADAL" clId="{B0A9BD16-313A-4B87-86C7-D53C52C6EDF9}" dt="2021-08-20T11:46:00.678" v="95" actId="47"/>
        <pc:sldMkLst>
          <pc:docMk/>
          <pc:sldMk cId="3003053793" sldId="284"/>
        </pc:sldMkLst>
      </pc:sldChg>
      <pc:sldChg chg="del">
        <pc:chgData name="James Franklin" userId="cf915d05-507f-491f-b4a6-b2aa085ee4b1" providerId="ADAL" clId="{B0A9BD16-313A-4B87-86C7-D53C52C6EDF9}" dt="2021-08-20T11:46:05.821" v="96" actId="47"/>
        <pc:sldMkLst>
          <pc:docMk/>
          <pc:sldMk cId="918423468" sldId="285"/>
        </pc:sldMkLst>
      </pc:sldChg>
      <pc:sldChg chg="del">
        <pc:chgData name="James Franklin" userId="cf915d05-507f-491f-b4a6-b2aa085ee4b1" providerId="ADAL" clId="{B0A9BD16-313A-4B87-86C7-D53C52C6EDF9}" dt="2021-08-20T11:46:00.678" v="95" actId="47"/>
        <pc:sldMkLst>
          <pc:docMk/>
          <pc:sldMk cId="3555955918" sldId="286"/>
        </pc:sldMkLst>
      </pc:sldChg>
      <pc:sldChg chg="del">
        <pc:chgData name="James Franklin" userId="cf915d05-507f-491f-b4a6-b2aa085ee4b1" providerId="ADAL" clId="{B0A9BD16-313A-4B87-86C7-D53C52C6EDF9}" dt="2021-08-20T11:46:14.767" v="98" actId="47"/>
        <pc:sldMkLst>
          <pc:docMk/>
          <pc:sldMk cId="2094632236" sldId="287"/>
        </pc:sldMkLst>
      </pc:sldChg>
      <pc:sldChg chg="del">
        <pc:chgData name="James Franklin" userId="cf915d05-507f-491f-b4a6-b2aa085ee4b1" providerId="ADAL" clId="{B0A9BD16-313A-4B87-86C7-D53C52C6EDF9}" dt="2021-08-20T11:46:00.678" v="95" actId="47"/>
        <pc:sldMkLst>
          <pc:docMk/>
          <pc:sldMk cId="731314941" sldId="288"/>
        </pc:sldMkLst>
      </pc:sldChg>
      <pc:sldChg chg="del">
        <pc:chgData name="James Franklin" userId="cf915d05-507f-491f-b4a6-b2aa085ee4b1" providerId="ADAL" clId="{B0A9BD16-313A-4B87-86C7-D53C52C6EDF9}" dt="2021-08-20T11:46:00.678" v="95" actId="47"/>
        <pc:sldMkLst>
          <pc:docMk/>
          <pc:sldMk cId="2428677725" sldId="289"/>
        </pc:sldMkLst>
      </pc:sldChg>
      <pc:sldChg chg="del">
        <pc:chgData name="James Franklin" userId="cf915d05-507f-491f-b4a6-b2aa085ee4b1" providerId="ADAL" clId="{B0A9BD16-313A-4B87-86C7-D53C52C6EDF9}" dt="2021-08-20T11:46:11.320" v="97" actId="47"/>
        <pc:sldMkLst>
          <pc:docMk/>
          <pc:sldMk cId="4076850340" sldId="290"/>
        </pc:sldMkLst>
      </pc:sldChg>
      <pc:sldChg chg="del">
        <pc:chgData name="James Franklin" userId="cf915d05-507f-491f-b4a6-b2aa085ee4b1" providerId="ADAL" clId="{B0A9BD16-313A-4B87-86C7-D53C52C6EDF9}" dt="2021-08-20T11:46:11.320" v="97" actId="47"/>
        <pc:sldMkLst>
          <pc:docMk/>
          <pc:sldMk cId="990057538" sldId="291"/>
        </pc:sldMkLst>
      </pc:sldChg>
      <pc:sldChg chg="del">
        <pc:chgData name="James Franklin" userId="cf915d05-507f-491f-b4a6-b2aa085ee4b1" providerId="ADAL" clId="{B0A9BD16-313A-4B87-86C7-D53C52C6EDF9}" dt="2021-08-20T11:46:11.320" v="97" actId="47"/>
        <pc:sldMkLst>
          <pc:docMk/>
          <pc:sldMk cId="2164958771" sldId="292"/>
        </pc:sldMkLst>
      </pc:sldChg>
      <pc:sldChg chg="del">
        <pc:chgData name="James Franklin" userId="cf915d05-507f-491f-b4a6-b2aa085ee4b1" providerId="ADAL" clId="{B0A9BD16-313A-4B87-86C7-D53C52C6EDF9}" dt="2021-08-20T11:46:11.320" v="97" actId="47"/>
        <pc:sldMkLst>
          <pc:docMk/>
          <pc:sldMk cId="254788354" sldId="294"/>
        </pc:sldMkLst>
      </pc:sldChg>
      <pc:sldChg chg="modSp mod">
        <pc:chgData name="James Franklin" userId="cf915d05-507f-491f-b4a6-b2aa085ee4b1" providerId="ADAL" clId="{B0A9BD16-313A-4B87-86C7-D53C52C6EDF9}" dt="2021-09-28T14:26:47.147" v="1689" actId="20577"/>
        <pc:sldMkLst>
          <pc:docMk/>
          <pc:sldMk cId="384732063" sldId="295"/>
        </pc:sldMkLst>
        <pc:spChg chg="mod">
          <ac:chgData name="James Franklin" userId="cf915d05-507f-491f-b4a6-b2aa085ee4b1" providerId="ADAL" clId="{B0A9BD16-313A-4B87-86C7-D53C52C6EDF9}" dt="2021-09-28T14:26:47.147" v="1689" actId="20577"/>
          <ac:spMkLst>
            <pc:docMk/>
            <pc:sldMk cId="384732063" sldId="295"/>
            <ac:spMk id="2" creationId="{00000000-0000-0000-0000-000000000000}"/>
          </ac:spMkLst>
        </pc:spChg>
      </pc:sldChg>
      <pc:sldChg chg="addSp delSp modSp new mod ord">
        <pc:chgData name="James Franklin" userId="cf915d05-507f-491f-b4a6-b2aa085ee4b1" providerId="ADAL" clId="{B0A9BD16-313A-4B87-86C7-D53C52C6EDF9}" dt="2021-09-29T08:52:57.220" v="2681" actId="1076"/>
        <pc:sldMkLst>
          <pc:docMk/>
          <pc:sldMk cId="1743664146" sldId="296"/>
        </pc:sldMkLst>
        <pc:spChg chg="mod">
          <ac:chgData name="James Franklin" userId="cf915d05-507f-491f-b4a6-b2aa085ee4b1" providerId="ADAL" clId="{B0A9BD16-313A-4B87-86C7-D53C52C6EDF9}" dt="2021-09-28T14:32:45.980" v="1718" actId="207"/>
          <ac:spMkLst>
            <pc:docMk/>
            <pc:sldMk cId="1743664146" sldId="296"/>
            <ac:spMk id="2" creationId="{DE7D2F39-D496-43AD-9D63-170CB0D1F263}"/>
          </ac:spMkLst>
        </pc:spChg>
        <pc:spChg chg="mod">
          <ac:chgData name="James Franklin" userId="cf915d05-507f-491f-b4a6-b2aa085ee4b1" providerId="ADAL" clId="{B0A9BD16-313A-4B87-86C7-D53C52C6EDF9}" dt="2021-09-29T07:55:07.226" v="2084" actId="6549"/>
          <ac:spMkLst>
            <pc:docMk/>
            <pc:sldMk cId="1743664146" sldId="296"/>
            <ac:spMk id="3" creationId="{6A5E715C-5692-4138-BE67-8C75FE95C21D}"/>
          </ac:spMkLst>
        </pc:spChg>
        <pc:spChg chg="add mod">
          <ac:chgData name="James Franklin" userId="cf915d05-507f-491f-b4a6-b2aa085ee4b1" providerId="ADAL" clId="{B0A9BD16-313A-4B87-86C7-D53C52C6EDF9}" dt="2021-09-29T08:52:57.220" v="2681" actId="1076"/>
          <ac:spMkLst>
            <pc:docMk/>
            <pc:sldMk cId="1743664146" sldId="296"/>
            <ac:spMk id="10" creationId="{92673497-90C6-4D6B-A481-A138665F1378}"/>
          </ac:spMkLst>
        </pc:spChg>
        <pc:picChg chg="add del mod">
          <ac:chgData name="James Franklin" userId="cf915d05-507f-491f-b4a6-b2aa085ee4b1" providerId="ADAL" clId="{B0A9BD16-313A-4B87-86C7-D53C52C6EDF9}" dt="2021-09-29T07:52:27.938" v="1893" actId="478"/>
          <ac:picMkLst>
            <pc:docMk/>
            <pc:sldMk cId="1743664146" sldId="296"/>
            <ac:picMk id="5" creationId="{5976E15D-98E8-4518-820A-D0D46F31F930}"/>
          </ac:picMkLst>
        </pc:picChg>
        <pc:picChg chg="add mod">
          <ac:chgData name="James Franklin" userId="cf915d05-507f-491f-b4a6-b2aa085ee4b1" providerId="ADAL" clId="{B0A9BD16-313A-4B87-86C7-D53C52C6EDF9}" dt="2021-09-29T07:52:40.821" v="1896" actId="1076"/>
          <ac:picMkLst>
            <pc:docMk/>
            <pc:sldMk cId="1743664146" sldId="296"/>
            <ac:picMk id="7" creationId="{3E5D6270-7757-4432-A56F-63FC567648ED}"/>
          </ac:picMkLst>
        </pc:picChg>
        <pc:picChg chg="add del mod">
          <ac:chgData name="James Franklin" userId="cf915d05-507f-491f-b4a6-b2aa085ee4b1" providerId="ADAL" clId="{B0A9BD16-313A-4B87-86C7-D53C52C6EDF9}" dt="2021-09-29T07:52:25.993" v="1892" actId="478"/>
          <ac:picMkLst>
            <pc:docMk/>
            <pc:sldMk cId="1743664146" sldId="296"/>
            <ac:picMk id="1026" creationId="{3BE67740-DE67-4A75-972C-8BF9F211A3A7}"/>
          </ac:picMkLst>
        </pc:picChg>
        <pc:picChg chg="add mod">
          <ac:chgData name="James Franklin" userId="cf915d05-507f-491f-b4a6-b2aa085ee4b1" providerId="ADAL" clId="{B0A9BD16-313A-4B87-86C7-D53C52C6EDF9}" dt="2021-09-29T07:53:54.316" v="1908" actId="167"/>
          <ac:picMkLst>
            <pc:docMk/>
            <pc:sldMk cId="1743664146" sldId="296"/>
            <ac:picMk id="1028" creationId="{348AA713-BA61-4D89-BE7A-30C34DDEBF7F}"/>
          </ac:picMkLst>
        </pc:picChg>
      </pc:sldChg>
      <pc:sldChg chg="addSp delSp modSp add mod modClrScheme chgLayout">
        <pc:chgData name="James Franklin" userId="cf915d05-507f-491f-b4a6-b2aa085ee4b1" providerId="ADAL" clId="{B0A9BD16-313A-4B87-86C7-D53C52C6EDF9}" dt="2021-09-29T09:10:27.716" v="3133" actId="207"/>
        <pc:sldMkLst>
          <pc:docMk/>
          <pc:sldMk cId="1094278058" sldId="297"/>
        </pc:sldMkLst>
        <pc:spChg chg="add del mod">
          <ac:chgData name="James Franklin" userId="cf915d05-507f-491f-b4a6-b2aa085ee4b1" providerId="ADAL" clId="{B0A9BD16-313A-4B87-86C7-D53C52C6EDF9}" dt="2021-09-29T08:51:40.839" v="2440" actId="21"/>
          <ac:spMkLst>
            <pc:docMk/>
            <pc:sldMk cId="1094278058" sldId="297"/>
            <ac:spMk id="2" creationId="{C945DD61-8007-44C7-B19F-DB10BCC6D1F2}"/>
          </ac:spMkLst>
        </pc:spChg>
        <pc:spChg chg="del mod ord">
          <ac:chgData name="James Franklin" userId="cf915d05-507f-491f-b4a6-b2aa085ee4b1" providerId="ADAL" clId="{B0A9BD16-313A-4B87-86C7-D53C52C6EDF9}" dt="2021-08-20T11:46:30.539" v="109" actId="700"/>
          <ac:spMkLst>
            <pc:docMk/>
            <pc:sldMk cId="1094278058" sldId="297"/>
            <ac:spMk id="2" creationId="{DE7D2F39-D496-43AD-9D63-170CB0D1F263}"/>
          </ac:spMkLst>
        </pc:spChg>
        <pc:spChg chg="del mod ord">
          <ac:chgData name="James Franklin" userId="cf915d05-507f-491f-b4a6-b2aa085ee4b1" providerId="ADAL" clId="{B0A9BD16-313A-4B87-86C7-D53C52C6EDF9}" dt="2021-08-20T11:46:30.539" v="109" actId="700"/>
          <ac:spMkLst>
            <pc:docMk/>
            <pc:sldMk cId="1094278058" sldId="297"/>
            <ac:spMk id="3" creationId="{6A5E715C-5692-4138-BE67-8C75FE95C21D}"/>
          </ac:spMkLst>
        </pc:spChg>
        <pc:spChg chg="add mod ord">
          <ac:chgData name="James Franklin" userId="cf915d05-507f-491f-b4a6-b2aa085ee4b1" providerId="ADAL" clId="{B0A9BD16-313A-4B87-86C7-D53C52C6EDF9}" dt="2021-09-29T08:48:01.246" v="2117" actId="20577"/>
          <ac:spMkLst>
            <pc:docMk/>
            <pc:sldMk cId="1094278058" sldId="297"/>
            <ac:spMk id="4" creationId="{58400A95-E719-497E-B910-3135192F5885}"/>
          </ac:spMkLst>
        </pc:spChg>
        <pc:spChg chg="add mod ord">
          <ac:chgData name="James Franklin" userId="cf915d05-507f-491f-b4a6-b2aa085ee4b1" providerId="ADAL" clId="{B0A9BD16-313A-4B87-86C7-D53C52C6EDF9}" dt="2021-09-29T09:10:27.716" v="3133" actId="207"/>
          <ac:spMkLst>
            <pc:docMk/>
            <pc:sldMk cId="1094278058" sldId="297"/>
            <ac:spMk id="5" creationId="{ED7AFAC2-C25E-48A4-86B6-162AF6B61DE7}"/>
          </ac:spMkLst>
        </pc:spChg>
        <pc:spChg chg="add mod">
          <ac:chgData name="James Franklin" userId="cf915d05-507f-491f-b4a6-b2aa085ee4b1" providerId="ADAL" clId="{B0A9BD16-313A-4B87-86C7-D53C52C6EDF9}" dt="2021-09-29T09:04:18.419" v="3073" actId="20577"/>
          <ac:spMkLst>
            <pc:docMk/>
            <pc:sldMk cId="1094278058" sldId="297"/>
            <ac:spMk id="6" creationId="{F32086A2-3C15-489D-8D1C-C1B0696E9A67}"/>
          </ac:spMkLst>
        </pc:spChg>
      </pc:sldChg>
      <pc:sldChg chg="addSp delSp modSp add mod">
        <pc:chgData name="James Franklin" userId="cf915d05-507f-491f-b4a6-b2aa085ee4b1" providerId="ADAL" clId="{B0A9BD16-313A-4B87-86C7-D53C52C6EDF9}" dt="2021-09-29T09:38:27.836" v="5063" actId="14100"/>
        <pc:sldMkLst>
          <pc:docMk/>
          <pc:sldMk cId="2556417252" sldId="298"/>
        </pc:sldMkLst>
        <pc:spChg chg="mod">
          <ac:chgData name="James Franklin" userId="cf915d05-507f-491f-b4a6-b2aa085ee4b1" providerId="ADAL" clId="{B0A9BD16-313A-4B87-86C7-D53C52C6EDF9}" dt="2021-08-20T11:47:14.380" v="149" actId="20577"/>
          <ac:spMkLst>
            <pc:docMk/>
            <pc:sldMk cId="2556417252" sldId="298"/>
            <ac:spMk id="2" creationId="{DE7D2F39-D496-43AD-9D63-170CB0D1F263}"/>
          </ac:spMkLst>
        </pc:spChg>
        <pc:spChg chg="mod">
          <ac:chgData name="James Franklin" userId="cf915d05-507f-491f-b4a6-b2aa085ee4b1" providerId="ADAL" clId="{B0A9BD16-313A-4B87-86C7-D53C52C6EDF9}" dt="2021-09-29T09:14:32.247" v="3337" actId="20577"/>
          <ac:spMkLst>
            <pc:docMk/>
            <pc:sldMk cId="2556417252" sldId="298"/>
            <ac:spMk id="3" creationId="{6A5E715C-5692-4138-BE67-8C75FE95C21D}"/>
          </ac:spMkLst>
        </pc:spChg>
        <pc:spChg chg="add del mod">
          <ac:chgData name="James Franklin" userId="cf915d05-507f-491f-b4a6-b2aa085ee4b1" providerId="ADAL" clId="{B0A9BD16-313A-4B87-86C7-D53C52C6EDF9}" dt="2021-09-29T09:14:37.962" v="3338" actId="478"/>
          <ac:spMkLst>
            <pc:docMk/>
            <pc:sldMk cId="2556417252" sldId="298"/>
            <ac:spMk id="4" creationId="{2D670BED-C8D2-4744-93EC-0E408187B90F}"/>
          </ac:spMkLst>
        </pc:spChg>
        <pc:spChg chg="add mod ord">
          <ac:chgData name="James Franklin" userId="cf915d05-507f-491f-b4a6-b2aa085ee4b1" providerId="ADAL" clId="{B0A9BD16-313A-4B87-86C7-D53C52C6EDF9}" dt="2021-09-28T15:24:54.182" v="1851" actId="164"/>
          <ac:spMkLst>
            <pc:docMk/>
            <pc:sldMk cId="2556417252" sldId="298"/>
            <ac:spMk id="27" creationId="{18EA1201-D873-4068-9AA2-28EFD03F7E1E}"/>
          </ac:spMkLst>
        </pc:spChg>
        <pc:spChg chg="add mod ord">
          <ac:chgData name="James Franklin" userId="cf915d05-507f-491f-b4a6-b2aa085ee4b1" providerId="ADAL" clId="{B0A9BD16-313A-4B87-86C7-D53C52C6EDF9}" dt="2021-09-28T15:24:54.182" v="1851" actId="164"/>
          <ac:spMkLst>
            <pc:docMk/>
            <pc:sldMk cId="2556417252" sldId="298"/>
            <ac:spMk id="30" creationId="{F70E140C-00E8-4089-9344-23D37FEA1C55}"/>
          </ac:spMkLst>
        </pc:spChg>
        <pc:spChg chg="add mod ord">
          <ac:chgData name="James Franklin" userId="cf915d05-507f-491f-b4a6-b2aa085ee4b1" providerId="ADAL" clId="{B0A9BD16-313A-4B87-86C7-D53C52C6EDF9}" dt="2021-09-28T15:24:54.182" v="1851" actId="164"/>
          <ac:spMkLst>
            <pc:docMk/>
            <pc:sldMk cId="2556417252" sldId="298"/>
            <ac:spMk id="31" creationId="{EBA08AAA-0540-4166-89D9-6864AC6474E8}"/>
          </ac:spMkLst>
        </pc:spChg>
        <pc:spChg chg="add mod ord">
          <ac:chgData name="James Franklin" userId="cf915d05-507f-491f-b4a6-b2aa085ee4b1" providerId="ADAL" clId="{B0A9BD16-313A-4B87-86C7-D53C52C6EDF9}" dt="2021-09-28T15:24:54.182" v="1851" actId="164"/>
          <ac:spMkLst>
            <pc:docMk/>
            <pc:sldMk cId="2556417252" sldId="298"/>
            <ac:spMk id="32" creationId="{5FD157A3-7187-4677-9730-3C19F17F6E5D}"/>
          </ac:spMkLst>
        </pc:spChg>
        <pc:spChg chg="add mod">
          <ac:chgData name="James Franklin" userId="cf915d05-507f-491f-b4a6-b2aa085ee4b1" providerId="ADAL" clId="{B0A9BD16-313A-4B87-86C7-D53C52C6EDF9}" dt="2021-09-29T09:38:22.965" v="5061" actId="164"/>
          <ac:spMkLst>
            <pc:docMk/>
            <pc:sldMk cId="2556417252" sldId="298"/>
            <ac:spMk id="34" creationId="{C323DF5C-1327-4917-B2FF-EF08601D8D6E}"/>
          </ac:spMkLst>
        </pc:spChg>
        <pc:spChg chg="add mod">
          <ac:chgData name="James Franklin" userId="cf915d05-507f-491f-b4a6-b2aa085ee4b1" providerId="ADAL" clId="{B0A9BD16-313A-4B87-86C7-D53C52C6EDF9}" dt="2021-09-29T09:38:22.965" v="5061" actId="164"/>
          <ac:spMkLst>
            <pc:docMk/>
            <pc:sldMk cId="2556417252" sldId="298"/>
            <ac:spMk id="38" creationId="{0100501E-B7AA-4498-BA8D-738600877897}"/>
          </ac:spMkLst>
        </pc:spChg>
        <pc:spChg chg="add mod">
          <ac:chgData name="James Franklin" userId="cf915d05-507f-491f-b4a6-b2aa085ee4b1" providerId="ADAL" clId="{B0A9BD16-313A-4B87-86C7-D53C52C6EDF9}" dt="2021-09-29T09:38:22.965" v="5061" actId="164"/>
          <ac:spMkLst>
            <pc:docMk/>
            <pc:sldMk cId="2556417252" sldId="298"/>
            <ac:spMk id="39" creationId="{7786B4A0-150F-410C-ACA4-AA6C1F0D39CA}"/>
          </ac:spMkLst>
        </pc:spChg>
        <pc:spChg chg="add mod">
          <ac:chgData name="James Franklin" userId="cf915d05-507f-491f-b4a6-b2aa085ee4b1" providerId="ADAL" clId="{B0A9BD16-313A-4B87-86C7-D53C52C6EDF9}" dt="2021-09-29T09:38:22.965" v="5061" actId="164"/>
          <ac:spMkLst>
            <pc:docMk/>
            <pc:sldMk cId="2556417252" sldId="298"/>
            <ac:spMk id="40" creationId="{714E516D-BBDC-49C3-BC06-ACDAA366CC1D}"/>
          </ac:spMkLst>
        </pc:spChg>
        <pc:grpChg chg="add mod">
          <ac:chgData name="James Franklin" userId="cf915d05-507f-491f-b4a6-b2aa085ee4b1" providerId="ADAL" clId="{B0A9BD16-313A-4B87-86C7-D53C52C6EDF9}" dt="2021-09-29T09:38:22.965" v="5061" actId="164"/>
          <ac:grpSpMkLst>
            <pc:docMk/>
            <pc:sldMk cId="2556417252" sldId="298"/>
            <ac:grpSpMk id="28" creationId="{1B098350-F2CD-4DBD-9EC6-9673A5103E1E}"/>
          </ac:grpSpMkLst>
        </pc:grpChg>
        <pc:grpChg chg="add mod">
          <ac:chgData name="James Franklin" userId="cf915d05-507f-491f-b4a6-b2aa085ee4b1" providerId="ADAL" clId="{B0A9BD16-313A-4B87-86C7-D53C52C6EDF9}" dt="2021-09-29T09:38:27.836" v="5063" actId="14100"/>
          <ac:grpSpMkLst>
            <pc:docMk/>
            <pc:sldMk cId="2556417252" sldId="298"/>
            <ac:grpSpMk id="35" creationId="{19A1D759-B5C2-4848-9803-4F47EBAFDEDF}"/>
          </ac:grpSpMkLst>
        </pc:grpChg>
        <pc:picChg chg="add del mod">
          <ac:chgData name="James Franklin" userId="cf915d05-507f-491f-b4a6-b2aa085ee4b1" providerId="ADAL" clId="{B0A9BD16-313A-4B87-86C7-D53C52C6EDF9}" dt="2021-09-28T15:18:41.252" v="1775" actId="478"/>
          <ac:picMkLst>
            <pc:docMk/>
            <pc:sldMk cId="2556417252" sldId="298"/>
            <ac:picMk id="6" creationId="{7FFA3345-0965-4765-A5BE-8FACCC42F361}"/>
          </ac:picMkLst>
        </pc:picChg>
        <pc:picChg chg="add del mod">
          <ac:chgData name="James Franklin" userId="cf915d05-507f-491f-b4a6-b2aa085ee4b1" providerId="ADAL" clId="{B0A9BD16-313A-4B87-86C7-D53C52C6EDF9}" dt="2021-09-28T15:08:02.879" v="1760" actId="478"/>
          <ac:picMkLst>
            <pc:docMk/>
            <pc:sldMk cId="2556417252" sldId="298"/>
            <ac:picMk id="8" creationId="{2F660253-55C8-484F-BA33-555BD3EDC30E}"/>
          </ac:picMkLst>
        </pc:picChg>
        <pc:picChg chg="add del mod">
          <ac:chgData name="James Franklin" userId="cf915d05-507f-491f-b4a6-b2aa085ee4b1" providerId="ADAL" clId="{B0A9BD16-313A-4B87-86C7-D53C52C6EDF9}" dt="2021-09-28T15:08:05.982" v="1763" actId="478"/>
          <ac:picMkLst>
            <pc:docMk/>
            <pc:sldMk cId="2556417252" sldId="298"/>
            <ac:picMk id="10" creationId="{4617BDC3-3DE0-4A2C-8568-0DC7024FBDDD}"/>
          </ac:picMkLst>
        </pc:picChg>
        <pc:picChg chg="add mod">
          <ac:chgData name="James Franklin" userId="cf915d05-507f-491f-b4a6-b2aa085ee4b1" providerId="ADAL" clId="{B0A9BD16-313A-4B87-86C7-D53C52C6EDF9}" dt="2021-09-28T15:24:54.182" v="1851" actId="164"/>
          <ac:picMkLst>
            <pc:docMk/>
            <pc:sldMk cId="2556417252" sldId="298"/>
            <ac:picMk id="12" creationId="{5352B2A8-9001-4DB1-8717-36DDD6F254BF}"/>
          </ac:picMkLst>
        </pc:picChg>
        <pc:picChg chg="add mod">
          <ac:chgData name="James Franklin" userId="cf915d05-507f-491f-b4a6-b2aa085ee4b1" providerId="ADAL" clId="{B0A9BD16-313A-4B87-86C7-D53C52C6EDF9}" dt="2021-09-28T15:02:05.811" v="1744" actId="1076"/>
          <ac:picMkLst>
            <pc:docMk/>
            <pc:sldMk cId="2556417252" sldId="298"/>
            <ac:picMk id="14" creationId="{85F7E273-897E-411C-BBF2-D787B3CE9482}"/>
          </ac:picMkLst>
        </pc:picChg>
        <pc:picChg chg="add mod">
          <ac:chgData name="James Franklin" userId="cf915d05-507f-491f-b4a6-b2aa085ee4b1" providerId="ADAL" clId="{B0A9BD16-313A-4B87-86C7-D53C52C6EDF9}" dt="2021-09-28T15:24:54.182" v="1851" actId="164"/>
          <ac:picMkLst>
            <pc:docMk/>
            <pc:sldMk cId="2556417252" sldId="298"/>
            <ac:picMk id="16" creationId="{CF03A8BC-726B-438C-B1D6-4887BC5A1137}"/>
          </ac:picMkLst>
        </pc:picChg>
        <pc:picChg chg="add mod">
          <ac:chgData name="James Franklin" userId="cf915d05-507f-491f-b4a6-b2aa085ee4b1" providerId="ADAL" clId="{B0A9BD16-313A-4B87-86C7-D53C52C6EDF9}" dt="2021-09-28T15:05:32.972" v="1753" actId="1076"/>
          <ac:picMkLst>
            <pc:docMk/>
            <pc:sldMk cId="2556417252" sldId="298"/>
            <ac:picMk id="18" creationId="{54D2210D-F3C6-468E-B2DD-30931D97B2B0}"/>
          </ac:picMkLst>
        </pc:picChg>
        <pc:picChg chg="add mod">
          <ac:chgData name="James Franklin" userId="cf915d05-507f-491f-b4a6-b2aa085ee4b1" providerId="ADAL" clId="{B0A9BD16-313A-4B87-86C7-D53C52C6EDF9}" dt="2021-09-28T15:06:10.779" v="1756" actId="1076"/>
          <ac:picMkLst>
            <pc:docMk/>
            <pc:sldMk cId="2556417252" sldId="298"/>
            <ac:picMk id="20" creationId="{94A4ADD2-5E91-49BB-B690-A220EE528FF1}"/>
          </ac:picMkLst>
        </pc:picChg>
        <pc:picChg chg="add mod">
          <ac:chgData name="James Franklin" userId="cf915d05-507f-491f-b4a6-b2aa085ee4b1" providerId="ADAL" clId="{B0A9BD16-313A-4B87-86C7-D53C52C6EDF9}" dt="2021-09-28T15:24:54.182" v="1851" actId="164"/>
          <ac:picMkLst>
            <pc:docMk/>
            <pc:sldMk cId="2556417252" sldId="298"/>
            <ac:picMk id="22" creationId="{61F498AE-8E59-496D-B85D-E7BEBA9A0B54}"/>
          </ac:picMkLst>
        </pc:picChg>
        <pc:picChg chg="add mod">
          <ac:chgData name="James Franklin" userId="cf915d05-507f-491f-b4a6-b2aa085ee4b1" providerId="ADAL" clId="{B0A9BD16-313A-4B87-86C7-D53C52C6EDF9}" dt="2021-09-28T15:08:21.468" v="1767" actId="14100"/>
          <ac:picMkLst>
            <pc:docMk/>
            <pc:sldMk cId="2556417252" sldId="298"/>
            <ac:picMk id="24" creationId="{40D8AFDC-DE29-4074-86BC-5DED94D13D21}"/>
          </ac:picMkLst>
        </pc:picChg>
        <pc:picChg chg="add mod">
          <ac:chgData name="James Franklin" userId="cf915d05-507f-491f-b4a6-b2aa085ee4b1" providerId="ADAL" clId="{B0A9BD16-313A-4B87-86C7-D53C52C6EDF9}" dt="2021-09-28T15:25:20.942" v="1855" actId="1076"/>
          <ac:picMkLst>
            <pc:docMk/>
            <pc:sldMk cId="2556417252" sldId="298"/>
            <ac:picMk id="26" creationId="{FBB8235B-A49E-4B1A-B58A-20A49C62DAD2}"/>
          </ac:picMkLst>
        </pc:picChg>
        <pc:picChg chg="add mod">
          <ac:chgData name="James Franklin" userId="cf915d05-507f-491f-b4a6-b2aa085ee4b1" providerId="ADAL" clId="{B0A9BD16-313A-4B87-86C7-D53C52C6EDF9}" dt="2021-09-28T15:26:24.132" v="1861" actId="1076"/>
          <ac:picMkLst>
            <pc:docMk/>
            <pc:sldMk cId="2556417252" sldId="298"/>
            <ac:picMk id="33" creationId="{F9F856FC-BCF2-46C5-AEA9-B00A0BE78D4C}"/>
          </ac:picMkLst>
        </pc:picChg>
        <pc:picChg chg="add del mod">
          <ac:chgData name="James Franklin" userId="cf915d05-507f-491f-b4a6-b2aa085ee4b1" providerId="ADAL" clId="{B0A9BD16-313A-4B87-86C7-D53C52C6EDF9}" dt="2021-09-28T14:55:22.931" v="1723" actId="478"/>
          <ac:picMkLst>
            <pc:docMk/>
            <pc:sldMk cId="2556417252" sldId="298"/>
            <ac:picMk id="2050" creationId="{6AA042DC-30E9-4A86-BE7A-86993A2745B2}"/>
          </ac:picMkLst>
        </pc:picChg>
        <pc:picChg chg="add del mod">
          <ac:chgData name="James Franklin" userId="cf915d05-507f-491f-b4a6-b2aa085ee4b1" providerId="ADAL" clId="{B0A9BD16-313A-4B87-86C7-D53C52C6EDF9}" dt="2021-09-28T15:18:40.516" v="1774" actId="478"/>
          <ac:picMkLst>
            <pc:docMk/>
            <pc:sldMk cId="2556417252" sldId="298"/>
            <ac:picMk id="2052" creationId="{A9567AAD-13BD-44CB-B43E-8E90A86C788D}"/>
          </ac:picMkLst>
        </pc:picChg>
        <pc:picChg chg="add mod">
          <ac:chgData name="James Franklin" userId="cf915d05-507f-491f-b4a6-b2aa085ee4b1" providerId="ADAL" clId="{B0A9BD16-313A-4B87-86C7-D53C52C6EDF9}" dt="2021-09-29T09:14:47.143" v="3339" actId="1076"/>
          <ac:picMkLst>
            <pc:docMk/>
            <pc:sldMk cId="2556417252" sldId="298"/>
            <ac:picMk id="2054" creationId="{A75A3011-1ABF-4E92-B653-FEFB7685AEFF}"/>
          </ac:picMkLst>
        </pc:picChg>
      </pc:sldChg>
      <pc:sldChg chg="addSp modSp add mod">
        <pc:chgData name="James Franklin" userId="cf915d05-507f-491f-b4a6-b2aa085ee4b1" providerId="ADAL" clId="{B0A9BD16-313A-4B87-86C7-D53C52C6EDF9}" dt="2021-09-29T11:28:53.481" v="8669" actId="732"/>
        <pc:sldMkLst>
          <pc:docMk/>
          <pc:sldMk cId="3867217196" sldId="299"/>
        </pc:sldMkLst>
        <pc:spChg chg="mod">
          <ac:chgData name="James Franklin" userId="cf915d05-507f-491f-b4a6-b2aa085ee4b1" providerId="ADAL" clId="{B0A9BD16-313A-4B87-86C7-D53C52C6EDF9}" dt="2021-09-29T10:49:54.773" v="7545" actId="20577"/>
          <ac:spMkLst>
            <pc:docMk/>
            <pc:sldMk cId="3867217196" sldId="299"/>
            <ac:spMk id="2" creationId="{DE7D2F39-D496-43AD-9D63-170CB0D1F263}"/>
          </ac:spMkLst>
        </pc:spChg>
        <pc:spChg chg="mod">
          <ac:chgData name="James Franklin" userId="cf915d05-507f-491f-b4a6-b2aa085ee4b1" providerId="ADAL" clId="{B0A9BD16-313A-4B87-86C7-D53C52C6EDF9}" dt="2021-09-29T11:18:40.246" v="8448" actId="20577"/>
          <ac:spMkLst>
            <pc:docMk/>
            <pc:sldMk cId="3867217196" sldId="299"/>
            <ac:spMk id="3" creationId="{6A5E715C-5692-4138-BE67-8C75FE95C21D}"/>
          </ac:spMkLst>
        </pc:spChg>
        <pc:spChg chg="mod">
          <ac:chgData name="James Franklin" userId="cf915d05-507f-491f-b4a6-b2aa085ee4b1" providerId="ADAL" clId="{B0A9BD16-313A-4B87-86C7-D53C52C6EDF9}" dt="2021-09-29T11:18:25.800" v="8443"/>
          <ac:spMkLst>
            <pc:docMk/>
            <pc:sldMk cId="3867217196" sldId="299"/>
            <ac:spMk id="7" creationId="{FEAA87AD-C9A7-4006-A847-B47321262978}"/>
          </ac:spMkLst>
        </pc:spChg>
        <pc:spChg chg="mod">
          <ac:chgData name="James Franklin" userId="cf915d05-507f-491f-b4a6-b2aa085ee4b1" providerId="ADAL" clId="{B0A9BD16-313A-4B87-86C7-D53C52C6EDF9}" dt="2021-09-29T11:18:25.800" v="8443"/>
          <ac:spMkLst>
            <pc:docMk/>
            <pc:sldMk cId="3867217196" sldId="299"/>
            <ac:spMk id="8" creationId="{ECC0130D-663E-4F7A-9036-F005DC7549CC}"/>
          </ac:spMkLst>
        </pc:spChg>
        <pc:spChg chg="mod">
          <ac:chgData name="James Franklin" userId="cf915d05-507f-491f-b4a6-b2aa085ee4b1" providerId="ADAL" clId="{B0A9BD16-313A-4B87-86C7-D53C52C6EDF9}" dt="2021-09-29T11:18:25.800" v="8443"/>
          <ac:spMkLst>
            <pc:docMk/>
            <pc:sldMk cId="3867217196" sldId="299"/>
            <ac:spMk id="9" creationId="{A78B8CD8-2EDA-4144-AE87-326EF5E913D9}"/>
          </ac:spMkLst>
        </pc:spChg>
        <pc:spChg chg="mod">
          <ac:chgData name="James Franklin" userId="cf915d05-507f-491f-b4a6-b2aa085ee4b1" providerId="ADAL" clId="{B0A9BD16-313A-4B87-86C7-D53C52C6EDF9}" dt="2021-09-29T11:18:25.800" v="8443"/>
          <ac:spMkLst>
            <pc:docMk/>
            <pc:sldMk cId="3867217196" sldId="299"/>
            <ac:spMk id="10" creationId="{D5615E13-FAD1-46D8-B48D-E1B8BCDD0422}"/>
          </ac:spMkLst>
        </pc:spChg>
        <pc:spChg chg="mod">
          <ac:chgData name="James Franklin" userId="cf915d05-507f-491f-b4a6-b2aa085ee4b1" providerId="ADAL" clId="{B0A9BD16-313A-4B87-86C7-D53C52C6EDF9}" dt="2021-09-29T11:18:25.800" v="8443"/>
          <ac:spMkLst>
            <pc:docMk/>
            <pc:sldMk cId="3867217196" sldId="299"/>
            <ac:spMk id="11" creationId="{ED7E8AAD-46DA-46CF-A5C8-C495C091D5BB}"/>
          </ac:spMkLst>
        </pc:spChg>
        <pc:spChg chg="mod">
          <ac:chgData name="James Franklin" userId="cf915d05-507f-491f-b4a6-b2aa085ee4b1" providerId="ADAL" clId="{B0A9BD16-313A-4B87-86C7-D53C52C6EDF9}" dt="2021-09-29T11:18:25.800" v="8443"/>
          <ac:spMkLst>
            <pc:docMk/>
            <pc:sldMk cId="3867217196" sldId="299"/>
            <ac:spMk id="12" creationId="{A486219D-B9CA-4146-8CCB-FC74E6BD74DA}"/>
          </ac:spMkLst>
        </pc:spChg>
        <pc:spChg chg="mod">
          <ac:chgData name="James Franklin" userId="cf915d05-507f-491f-b4a6-b2aa085ee4b1" providerId="ADAL" clId="{B0A9BD16-313A-4B87-86C7-D53C52C6EDF9}" dt="2021-09-29T11:18:25.800" v="8443"/>
          <ac:spMkLst>
            <pc:docMk/>
            <pc:sldMk cId="3867217196" sldId="299"/>
            <ac:spMk id="13" creationId="{B762BEF4-80C8-462B-B1DC-E323C2E41E2C}"/>
          </ac:spMkLst>
        </pc:spChg>
        <pc:spChg chg="mod">
          <ac:chgData name="James Franklin" userId="cf915d05-507f-491f-b4a6-b2aa085ee4b1" providerId="ADAL" clId="{B0A9BD16-313A-4B87-86C7-D53C52C6EDF9}" dt="2021-09-29T11:18:25.800" v="8443"/>
          <ac:spMkLst>
            <pc:docMk/>
            <pc:sldMk cId="3867217196" sldId="299"/>
            <ac:spMk id="14" creationId="{168E9BDB-8BAD-432F-AD97-EAF17EF4DA89}"/>
          </ac:spMkLst>
        </pc:spChg>
        <pc:grpChg chg="add mod">
          <ac:chgData name="James Franklin" userId="cf915d05-507f-491f-b4a6-b2aa085ee4b1" providerId="ADAL" clId="{B0A9BD16-313A-4B87-86C7-D53C52C6EDF9}" dt="2021-09-29T11:18:25.800" v="8443"/>
          <ac:grpSpMkLst>
            <pc:docMk/>
            <pc:sldMk cId="3867217196" sldId="299"/>
            <ac:grpSpMk id="5" creationId="{5A0C9F0D-5A6A-4A81-8A4A-E19BF794F247}"/>
          </ac:grpSpMkLst>
        </pc:grpChg>
        <pc:grpChg chg="mod">
          <ac:chgData name="James Franklin" userId="cf915d05-507f-491f-b4a6-b2aa085ee4b1" providerId="ADAL" clId="{B0A9BD16-313A-4B87-86C7-D53C52C6EDF9}" dt="2021-09-29T11:18:25.800" v="8443"/>
          <ac:grpSpMkLst>
            <pc:docMk/>
            <pc:sldMk cId="3867217196" sldId="299"/>
            <ac:grpSpMk id="6" creationId="{8C273D7C-7527-4361-ABA8-6549F4D32B96}"/>
          </ac:grpSpMkLst>
        </pc:grpChg>
        <pc:picChg chg="add mod">
          <ac:chgData name="James Franklin" userId="cf915d05-507f-491f-b4a6-b2aa085ee4b1" providerId="ADAL" clId="{B0A9BD16-313A-4B87-86C7-D53C52C6EDF9}" dt="2021-09-29T11:28:53.481" v="8669" actId="732"/>
          <ac:picMkLst>
            <pc:docMk/>
            <pc:sldMk cId="3867217196" sldId="299"/>
            <ac:picMk id="4" creationId="{04176278-21AF-47BF-8542-FD783159DCE4}"/>
          </ac:picMkLst>
        </pc:picChg>
        <pc:picChg chg="mod">
          <ac:chgData name="James Franklin" userId="cf915d05-507f-491f-b4a6-b2aa085ee4b1" providerId="ADAL" clId="{B0A9BD16-313A-4B87-86C7-D53C52C6EDF9}" dt="2021-09-29T11:18:25.800" v="8443"/>
          <ac:picMkLst>
            <pc:docMk/>
            <pc:sldMk cId="3867217196" sldId="299"/>
            <ac:picMk id="15" creationId="{491AC367-ACC2-4330-B63D-70AFE000FC37}"/>
          </ac:picMkLst>
        </pc:picChg>
        <pc:picChg chg="mod">
          <ac:chgData name="James Franklin" userId="cf915d05-507f-491f-b4a6-b2aa085ee4b1" providerId="ADAL" clId="{B0A9BD16-313A-4B87-86C7-D53C52C6EDF9}" dt="2021-09-29T11:18:25.800" v="8443"/>
          <ac:picMkLst>
            <pc:docMk/>
            <pc:sldMk cId="3867217196" sldId="299"/>
            <ac:picMk id="16" creationId="{D4719E13-765F-4432-AAFC-8C71ECDA1383}"/>
          </ac:picMkLst>
        </pc:picChg>
        <pc:picChg chg="mod">
          <ac:chgData name="James Franklin" userId="cf915d05-507f-491f-b4a6-b2aa085ee4b1" providerId="ADAL" clId="{B0A9BD16-313A-4B87-86C7-D53C52C6EDF9}" dt="2021-09-29T11:18:25.800" v="8443"/>
          <ac:picMkLst>
            <pc:docMk/>
            <pc:sldMk cId="3867217196" sldId="299"/>
            <ac:picMk id="17" creationId="{FC812A99-47CF-435A-A58D-8E34267DB8C6}"/>
          </ac:picMkLst>
        </pc:picChg>
        <pc:picChg chg="mod">
          <ac:chgData name="James Franklin" userId="cf915d05-507f-491f-b4a6-b2aa085ee4b1" providerId="ADAL" clId="{B0A9BD16-313A-4B87-86C7-D53C52C6EDF9}" dt="2021-09-29T11:18:25.800" v="8443"/>
          <ac:picMkLst>
            <pc:docMk/>
            <pc:sldMk cId="3867217196" sldId="299"/>
            <ac:picMk id="18" creationId="{BCE2CF1F-9903-4E5A-BB27-9281A1E3D3D6}"/>
          </ac:picMkLst>
        </pc:picChg>
      </pc:sldChg>
      <pc:sldChg chg="addSp modSp add mod ord">
        <pc:chgData name="James Franklin" userId="cf915d05-507f-491f-b4a6-b2aa085ee4b1" providerId="ADAL" clId="{B0A9BD16-313A-4B87-86C7-D53C52C6EDF9}" dt="2021-09-30T08:34:17.929" v="10866" actId="20577"/>
        <pc:sldMkLst>
          <pc:docMk/>
          <pc:sldMk cId="873660949" sldId="300"/>
        </pc:sldMkLst>
        <pc:spChg chg="mod">
          <ac:chgData name="James Franklin" userId="cf915d05-507f-491f-b4a6-b2aa085ee4b1" providerId="ADAL" clId="{B0A9BD16-313A-4B87-86C7-D53C52C6EDF9}" dt="2021-09-28T14:26:55.042" v="1700" actId="20577"/>
          <ac:spMkLst>
            <pc:docMk/>
            <pc:sldMk cId="873660949" sldId="300"/>
            <ac:spMk id="2" creationId="{DE7D2F39-D496-43AD-9D63-170CB0D1F263}"/>
          </ac:spMkLst>
        </pc:spChg>
        <pc:spChg chg="mod">
          <ac:chgData name="James Franklin" userId="cf915d05-507f-491f-b4a6-b2aa085ee4b1" providerId="ADAL" clId="{B0A9BD16-313A-4B87-86C7-D53C52C6EDF9}" dt="2021-09-30T08:29:54.929" v="10784" actId="20577"/>
          <ac:spMkLst>
            <pc:docMk/>
            <pc:sldMk cId="873660949" sldId="300"/>
            <ac:spMk id="3" creationId="{6A5E715C-5692-4138-BE67-8C75FE95C21D}"/>
          </ac:spMkLst>
        </pc:spChg>
        <pc:spChg chg="mod">
          <ac:chgData name="James Franklin" userId="cf915d05-507f-491f-b4a6-b2aa085ee4b1" providerId="ADAL" clId="{B0A9BD16-313A-4B87-86C7-D53C52C6EDF9}" dt="2021-09-29T11:27:51.648" v="8666"/>
          <ac:spMkLst>
            <pc:docMk/>
            <pc:sldMk cId="873660949" sldId="300"/>
            <ac:spMk id="6" creationId="{BDF04E01-F3F1-4AF8-A5BE-1D00F00EC26D}"/>
          </ac:spMkLst>
        </pc:spChg>
        <pc:spChg chg="mod">
          <ac:chgData name="James Franklin" userId="cf915d05-507f-491f-b4a6-b2aa085ee4b1" providerId="ADAL" clId="{B0A9BD16-313A-4B87-86C7-D53C52C6EDF9}" dt="2021-09-29T11:27:51.648" v="8666"/>
          <ac:spMkLst>
            <pc:docMk/>
            <pc:sldMk cId="873660949" sldId="300"/>
            <ac:spMk id="7" creationId="{6B9F9808-B764-48C0-B454-36E67663747C}"/>
          </ac:spMkLst>
        </pc:spChg>
        <pc:spChg chg="mod">
          <ac:chgData name="James Franklin" userId="cf915d05-507f-491f-b4a6-b2aa085ee4b1" providerId="ADAL" clId="{B0A9BD16-313A-4B87-86C7-D53C52C6EDF9}" dt="2021-09-29T11:27:51.648" v="8666"/>
          <ac:spMkLst>
            <pc:docMk/>
            <pc:sldMk cId="873660949" sldId="300"/>
            <ac:spMk id="8" creationId="{73CFC6DC-8660-4AF2-A042-DF09E02E462B}"/>
          </ac:spMkLst>
        </pc:spChg>
        <pc:spChg chg="mod">
          <ac:chgData name="James Franklin" userId="cf915d05-507f-491f-b4a6-b2aa085ee4b1" providerId="ADAL" clId="{B0A9BD16-313A-4B87-86C7-D53C52C6EDF9}" dt="2021-09-29T11:27:51.648" v="8666"/>
          <ac:spMkLst>
            <pc:docMk/>
            <pc:sldMk cId="873660949" sldId="300"/>
            <ac:spMk id="9" creationId="{BBAB8113-ECB0-4437-9757-D687C4354ED8}"/>
          </ac:spMkLst>
        </pc:spChg>
        <pc:spChg chg="mod">
          <ac:chgData name="James Franklin" userId="cf915d05-507f-491f-b4a6-b2aa085ee4b1" providerId="ADAL" clId="{B0A9BD16-313A-4B87-86C7-D53C52C6EDF9}" dt="2021-09-29T11:27:51.648" v="8666"/>
          <ac:spMkLst>
            <pc:docMk/>
            <pc:sldMk cId="873660949" sldId="300"/>
            <ac:spMk id="10" creationId="{BB784229-49DA-4593-AB6B-65C8E0EACD82}"/>
          </ac:spMkLst>
        </pc:spChg>
        <pc:spChg chg="mod">
          <ac:chgData name="James Franklin" userId="cf915d05-507f-491f-b4a6-b2aa085ee4b1" providerId="ADAL" clId="{B0A9BD16-313A-4B87-86C7-D53C52C6EDF9}" dt="2021-09-29T11:27:51.648" v="8666"/>
          <ac:spMkLst>
            <pc:docMk/>
            <pc:sldMk cId="873660949" sldId="300"/>
            <ac:spMk id="11" creationId="{355278A9-CE42-4806-8508-932954195FD2}"/>
          </ac:spMkLst>
        </pc:spChg>
        <pc:spChg chg="mod">
          <ac:chgData name="James Franklin" userId="cf915d05-507f-491f-b4a6-b2aa085ee4b1" providerId="ADAL" clId="{B0A9BD16-313A-4B87-86C7-D53C52C6EDF9}" dt="2021-09-29T11:27:51.648" v="8666"/>
          <ac:spMkLst>
            <pc:docMk/>
            <pc:sldMk cId="873660949" sldId="300"/>
            <ac:spMk id="12" creationId="{7EE90BFC-2FC1-4D8C-84D7-0642D4F53E77}"/>
          </ac:spMkLst>
        </pc:spChg>
        <pc:spChg chg="mod">
          <ac:chgData name="James Franklin" userId="cf915d05-507f-491f-b4a6-b2aa085ee4b1" providerId="ADAL" clId="{B0A9BD16-313A-4B87-86C7-D53C52C6EDF9}" dt="2021-09-29T11:27:51.648" v="8666"/>
          <ac:spMkLst>
            <pc:docMk/>
            <pc:sldMk cId="873660949" sldId="300"/>
            <ac:spMk id="13" creationId="{3065E37E-8C95-4179-81BC-06898819F343}"/>
          </ac:spMkLst>
        </pc:spChg>
        <pc:spChg chg="add mod">
          <ac:chgData name="James Franklin" userId="cf915d05-507f-491f-b4a6-b2aa085ee4b1" providerId="ADAL" clId="{B0A9BD16-313A-4B87-86C7-D53C52C6EDF9}" dt="2021-09-30T08:33:01.361" v="10811" actId="1076"/>
          <ac:spMkLst>
            <pc:docMk/>
            <pc:sldMk cId="873660949" sldId="300"/>
            <ac:spMk id="18" creationId="{1A540262-6398-4F3C-9821-57AFEDC790F7}"/>
          </ac:spMkLst>
        </pc:spChg>
        <pc:spChg chg="add mod">
          <ac:chgData name="James Franklin" userId="cf915d05-507f-491f-b4a6-b2aa085ee4b1" providerId="ADAL" clId="{B0A9BD16-313A-4B87-86C7-D53C52C6EDF9}" dt="2021-09-30T08:31:37.848" v="10806" actId="1076"/>
          <ac:spMkLst>
            <pc:docMk/>
            <pc:sldMk cId="873660949" sldId="300"/>
            <ac:spMk id="19" creationId="{A00DD281-C927-4208-8A75-2BF46DEC8E8A}"/>
          </ac:spMkLst>
        </pc:spChg>
        <pc:spChg chg="add mod">
          <ac:chgData name="James Franklin" userId="cf915d05-507f-491f-b4a6-b2aa085ee4b1" providerId="ADAL" clId="{B0A9BD16-313A-4B87-86C7-D53C52C6EDF9}" dt="2021-09-30T08:31:58.417" v="10809" actId="1076"/>
          <ac:spMkLst>
            <pc:docMk/>
            <pc:sldMk cId="873660949" sldId="300"/>
            <ac:spMk id="20" creationId="{04D9B053-53C9-4542-95C9-39F22225BA1A}"/>
          </ac:spMkLst>
        </pc:spChg>
        <pc:spChg chg="add mod">
          <ac:chgData name="James Franklin" userId="cf915d05-507f-491f-b4a6-b2aa085ee4b1" providerId="ADAL" clId="{B0A9BD16-313A-4B87-86C7-D53C52C6EDF9}" dt="2021-09-30T08:32:07.304" v="10810" actId="1076"/>
          <ac:spMkLst>
            <pc:docMk/>
            <pc:sldMk cId="873660949" sldId="300"/>
            <ac:spMk id="21" creationId="{389152C8-BB3A-4EDA-B0EA-CCA3DA5E246D}"/>
          </ac:spMkLst>
        </pc:spChg>
        <pc:spChg chg="add mod">
          <ac:chgData name="James Franklin" userId="cf915d05-507f-491f-b4a6-b2aa085ee4b1" providerId="ADAL" clId="{B0A9BD16-313A-4B87-86C7-D53C52C6EDF9}" dt="2021-09-30T08:31:05.816" v="10787" actId="1076"/>
          <ac:spMkLst>
            <pc:docMk/>
            <pc:sldMk cId="873660949" sldId="300"/>
            <ac:spMk id="22" creationId="{6A37311E-298F-4A75-97F1-A20CB08299B5}"/>
          </ac:spMkLst>
        </pc:spChg>
        <pc:spChg chg="add mod">
          <ac:chgData name="James Franklin" userId="cf915d05-507f-491f-b4a6-b2aa085ee4b1" providerId="ADAL" clId="{B0A9BD16-313A-4B87-86C7-D53C52C6EDF9}" dt="2021-09-30T08:34:17.929" v="10866" actId="20577"/>
          <ac:spMkLst>
            <pc:docMk/>
            <pc:sldMk cId="873660949" sldId="300"/>
            <ac:spMk id="23" creationId="{E34E9C56-074E-428B-BA42-CF08609D81C3}"/>
          </ac:spMkLst>
        </pc:spChg>
        <pc:spChg chg="add mod">
          <ac:chgData name="James Franklin" userId="cf915d05-507f-491f-b4a6-b2aa085ee4b1" providerId="ADAL" clId="{B0A9BD16-313A-4B87-86C7-D53C52C6EDF9}" dt="2021-09-30T08:31:05.816" v="10787" actId="1076"/>
          <ac:spMkLst>
            <pc:docMk/>
            <pc:sldMk cId="873660949" sldId="300"/>
            <ac:spMk id="24" creationId="{25B967D9-788B-48FB-A1F0-9F56C7D60465}"/>
          </ac:spMkLst>
        </pc:spChg>
        <pc:spChg chg="add mod">
          <ac:chgData name="James Franklin" userId="cf915d05-507f-491f-b4a6-b2aa085ee4b1" providerId="ADAL" clId="{B0A9BD16-313A-4B87-86C7-D53C52C6EDF9}" dt="2021-09-30T08:33:05.721" v="10812" actId="1076"/>
          <ac:spMkLst>
            <pc:docMk/>
            <pc:sldMk cId="873660949" sldId="300"/>
            <ac:spMk id="25" creationId="{BF941201-9C80-41D0-B9E7-DA2BB08952DB}"/>
          </ac:spMkLst>
        </pc:spChg>
        <pc:spChg chg="add mod">
          <ac:chgData name="James Franklin" userId="cf915d05-507f-491f-b4a6-b2aa085ee4b1" providerId="ADAL" clId="{B0A9BD16-313A-4B87-86C7-D53C52C6EDF9}" dt="2021-09-30T08:34:05.899" v="10844" actId="20577"/>
          <ac:spMkLst>
            <pc:docMk/>
            <pc:sldMk cId="873660949" sldId="300"/>
            <ac:spMk id="26" creationId="{0665E7E5-9A5A-4097-8CE7-7836BDB44223}"/>
          </ac:spMkLst>
        </pc:spChg>
        <pc:spChg chg="add mod">
          <ac:chgData name="James Franklin" userId="cf915d05-507f-491f-b4a6-b2aa085ee4b1" providerId="ADAL" clId="{B0A9BD16-313A-4B87-86C7-D53C52C6EDF9}" dt="2021-09-30T08:31:16.640" v="10789" actId="1076"/>
          <ac:spMkLst>
            <pc:docMk/>
            <pc:sldMk cId="873660949" sldId="300"/>
            <ac:spMk id="27" creationId="{C7B89421-A9EA-4C98-9D61-1660D065341C}"/>
          </ac:spMkLst>
        </pc:spChg>
        <pc:spChg chg="add mod">
          <ac:chgData name="James Franklin" userId="cf915d05-507f-491f-b4a6-b2aa085ee4b1" providerId="ADAL" clId="{B0A9BD16-313A-4B87-86C7-D53C52C6EDF9}" dt="2021-09-30T08:33:40.993" v="10827" actId="20577"/>
          <ac:spMkLst>
            <pc:docMk/>
            <pc:sldMk cId="873660949" sldId="300"/>
            <ac:spMk id="28" creationId="{FC39A1B5-9173-4BE1-B544-8F2601CBCB51}"/>
          </ac:spMkLst>
        </pc:spChg>
        <pc:grpChg chg="add mod">
          <ac:chgData name="James Franklin" userId="cf915d05-507f-491f-b4a6-b2aa085ee4b1" providerId="ADAL" clId="{B0A9BD16-313A-4B87-86C7-D53C52C6EDF9}" dt="2021-09-29T11:27:51.648" v="8666"/>
          <ac:grpSpMkLst>
            <pc:docMk/>
            <pc:sldMk cId="873660949" sldId="300"/>
            <ac:grpSpMk id="4" creationId="{E3407618-4D66-415B-9CA4-CFC0506061BB}"/>
          </ac:grpSpMkLst>
        </pc:grpChg>
        <pc:grpChg chg="mod">
          <ac:chgData name="James Franklin" userId="cf915d05-507f-491f-b4a6-b2aa085ee4b1" providerId="ADAL" clId="{B0A9BD16-313A-4B87-86C7-D53C52C6EDF9}" dt="2021-09-29T11:27:51.648" v="8666"/>
          <ac:grpSpMkLst>
            <pc:docMk/>
            <pc:sldMk cId="873660949" sldId="300"/>
            <ac:grpSpMk id="5" creationId="{7B5BF458-DBD5-4AAE-BBF5-AAB4A64971A0}"/>
          </ac:grpSpMkLst>
        </pc:grpChg>
        <pc:picChg chg="mod">
          <ac:chgData name="James Franklin" userId="cf915d05-507f-491f-b4a6-b2aa085ee4b1" providerId="ADAL" clId="{B0A9BD16-313A-4B87-86C7-D53C52C6EDF9}" dt="2021-09-29T11:27:51.648" v="8666"/>
          <ac:picMkLst>
            <pc:docMk/>
            <pc:sldMk cId="873660949" sldId="300"/>
            <ac:picMk id="14" creationId="{9CF60498-CEC7-473E-9C88-15DAB3CE53FE}"/>
          </ac:picMkLst>
        </pc:picChg>
        <pc:picChg chg="mod">
          <ac:chgData name="James Franklin" userId="cf915d05-507f-491f-b4a6-b2aa085ee4b1" providerId="ADAL" clId="{B0A9BD16-313A-4B87-86C7-D53C52C6EDF9}" dt="2021-09-29T11:27:51.648" v="8666"/>
          <ac:picMkLst>
            <pc:docMk/>
            <pc:sldMk cId="873660949" sldId="300"/>
            <ac:picMk id="15" creationId="{F5F54F2E-FCC9-4C57-BCF4-E63A3CEADB0E}"/>
          </ac:picMkLst>
        </pc:picChg>
        <pc:picChg chg="mod">
          <ac:chgData name="James Franklin" userId="cf915d05-507f-491f-b4a6-b2aa085ee4b1" providerId="ADAL" clId="{B0A9BD16-313A-4B87-86C7-D53C52C6EDF9}" dt="2021-09-29T11:27:51.648" v="8666"/>
          <ac:picMkLst>
            <pc:docMk/>
            <pc:sldMk cId="873660949" sldId="300"/>
            <ac:picMk id="16" creationId="{2A219763-7F6E-43BB-BE29-275E51849977}"/>
          </ac:picMkLst>
        </pc:picChg>
        <pc:picChg chg="mod">
          <ac:chgData name="James Franklin" userId="cf915d05-507f-491f-b4a6-b2aa085ee4b1" providerId="ADAL" clId="{B0A9BD16-313A-4B87-86C7-D53C52C6EDF9}" dt="2021-09-29T11:27:51.648" v="8666"/>
          <ac:picMkLst>
            <pc:docMk/>
            <pc:sldMk cId="873660949" sldId="300"/>
            <ac:picMk id="17" creationId="{30CE1157-E252-4E9E-85DD-844EE52547EF}"/>
          </ac:picMkLst>
        </pc:picChg>
      </pc:sldChg>
      <pc:sldChg chg="addSp delSp modSp add mod">
        <pc:chgData name="James Franklin" userId="cf915d05-507f-491f-b4a6-b2aa085ee4b1" providerId="ADAL" clId="{B0A9BD16-313A-4B87-86C7-D53C52C6EDF9}" dt="2021-09-30T09:07:12.265" v="10937" actId="20577"/>
        <pc:sldMkLst>
          <pc:docMk/>
          <pc:sldMk cId="1774622974" sldId="301"/>
        </pc:sldMkLst>
        <pc:spChg chg="mod">
          <ac:chgData name="James Franklin" userId="cf915d05-507f-491f-b4a6-b2aa085ee4b1" providerId="ADAL" clId="{B0A9BD16-313A-4B87-86C7-D53C52C6EDF9}" dt="2021-09-28T14:03:34.792" v="767" actId="20577"/>
          <ac:spMkLst>
            <pc:docMk/>
            <pc:sldMk cId="1774622974" sldId="301"/>
            <ac:spMk id="2" creationId="{DE7D2F39-D496-43AD-9D63-170CB0D1F263}"/>
          </ac:spMkLst>
        </pc:spChg>
        <pc:spChg chg="mod">
          <ac:chgData name="James Franklin" userId="cf915d05-507f-491f-b4a6-b2aa085ee4b1" providerId="ADAL" clId="{B0A9BD16-313A-4B87-86C7-D53C52C6EDF9}" dt="2021-09-29T10:18:00.358" v="6920" actId="113"/>
          <ac:spMkLst>
            <pc:docMk/>
            <pc:sldMk cId="1774622974" sldId="301"/>
            <ac:spMk id="3" creationId="{6A5E715C-5692-4138-BE67-8C75FE95C21D}"/>
          </ac:spMkLst>
        </pc:spChg>
        <pc:spChg chg="mod">
          <ac:chgData name="James Franklin" userId="cf915d05-507f-491f-b4a6-b2aa085ee4b1" providerId="ADAL" clId="{B0A9BD16-313A-4B87-86C7-D53C52C6EDF9}" dt="2021-09-28T15:29:28.993" v="1869" actId="17032"/>
          <ac:spMkLst>
            <pc:docMk/>
            <pc:sldMk cId="1774622974" sldId="301"/>
            <ac:spMk id="5" creationId="{760D6F49-010D-4CF2-81F2-D76C13294F46}"/>
          </ac:spMkLst>
        </pc:spChg>
        <pc:spChg chg="mod">
          <ac:chgData name="James Franklin" userId="cf915d05-507f-491f-b4a6-b2aa085ee4b1" providerId="ADAL" clId="{B0A9BD16-313A-4B87-86C7-D53C52C6EDF9}" dt="2021-09-28T15:29:42.226" v="1870" actId="17032"/>
          <ac:spMkLst>
            <pc:docMk/>
            <pc:sldMk cId="1774622974" sldId="301"/>
            <ac:spMk id="6" creationId="{5DD33358-70B1-4243-8F19-EF306A318289}"/>
          </ac:spMkLst>
        </pc:spChg>
        <pc:spChg chg="mod">
          <ac:chgData name="James Franklin" userId="cf915d05-507f-491f-b4a6-b2aa085ee4b1" providerId="ADAL" clId="{B0A9BD16-313A-4B87-86C7-D53C52C6EDF9}" dt="2021-09-28T15:29:42.226" v="1870" actId="17032"/>
          <ac:spMkLst>
            <pc:docMk/>
            <pc:sldMk cId="1774622974" sldId="301"/>
            <ac:spMk id="7" creationId="{22654C73-1623-4B20-A7EF-4544B69BC1D4}"/>
          </ac:spMkLst>
        </pc:spChg>
        <pc:spChg chg="mod">
          <ac:chgData name="James Franklin" userId="cf915d05-507f-491f-b4a6-b2aa085ee4b1" providerId="ADAL" clId="{B0A9BD16-313A-4B87-86C7-D53C52C6EDF9}" dt="2021-09-28T15:29:42.226" v="1870" actId="17032"/>
          <ac:spMkLst>
            <pc:docMk/>
            <pc:sldMk cId="1774622974" sldId="301"/>
            <ac:spMk id="8" creationId="{174BE3CD-B567-4123-AF1A-AA725B6E0F04}"/>
          </ac:spMkLst>
        </pc:spChg>
        <pc:spChg chg="add mod">
          <ac:chgData name="James Franklin" userId="cf915d05-507f-491f-b4a6-b2aa085ee4b1" providerId="ADAL" clId="{B0A9BD16-313A-4B87-86C7-D53C52C6EDF9}" dt="2021-09-29T09:08:10.926" v="3123"/>
          <ac:spMkLst>
            <pc:docMk/>
            <pc:sldMk cId="1774622974" sldId="301"/>
            <ac:spMk id="13" creationId="{F6A29A7C-C62D-430C-A02C-24AFAB40090C}"/>
          </ac:spMkLst>
        </pc:spChg>
        <pc:spChg chg="add mod">
          <ac:chgData name="James Franklin" userId="cf915d05-507f-491f-b4a6-b2aa085ee4b1" providerId="ADAL" clId="{B0A9BD16-313A-4B87-86C7-D53C52C6EDF9}" dt="2021-09-29T09:08:27.099" v="3124" actId="207"/>
          <ac:spMkLst>
            <pc:docMk/>
            <pc:sldMk cId="1774622974" sldId="301"/>
            <ac:spMk id="14" creationId="{A3152E56-10A1-44ED-A2DA-0038EC9D8714}"/>
          </ac:spMkLst>
        </pc:spChg>
        <pc:spChg chg="add mod">
          <ac:chgData name="James Franklin" userId="cf915d05-507f-491f-b4a6-b2aa085ee4b1" providerId="ADAL" clId="{B0A9BD16-313A-4B87-86C7-D53C52C6EDF9}" dt="2021-09-29T09:08:27.099" v="3124" actId="207"/>
          <ac:spMkLst>
            <pc:docMk/>
            <pc:sldMk cId="1774622974" sldId="301"/>
            <ac:spMk id="15" creationId="{E0C26690-1756-465F-80F8-6E053E254BCD}"/>
          </ac:spMkLst>
        </pc:spChg>
        <pc:spChg chg="add mod">
          <ac:chgData name="James Franklin" userId="cf915d05-507f-491f-b4a6-b2aa085ee4b1" providerId="ADAL" clId="{B0A9BD16-313A-4B87-86C7-D53C52C6EDF9}" dt="2021-09-29T09:08:27.099" v="3124" actId="207"/>
          <ac:spMkLst>
            <pc:docMk/>
            <pc:sldMk cId="1774622974" sldId="301"/>
            <ac:spMk id="16" creationId="{D9A7FDA2-87A1-4EB6-ABDD-F7BE6B20192A}"/>
          </ac:spMkLst>
        </pc:spChg>
        <pc:spChg chg="add del mod">
          <ac:chgData name="James Franklin" userId="cf915d05-507f-491f-b4a6-b2aa085ee4b1" providerId="ADAL" clId="{B0A9BD16-313A-4B87-86C7-D53C52C6EDF9}" dt="2021-09-29T09:24:13.393" v="3698" actId="478"/>
          <ac:spMkLst>
            <pc:docMk/>
            <pc:sldMk cId="1774622974" sldId="301"/>
            <ac:spMk id="17" creationId="{F4EBF1D9-B570-406E-8B6D-BE0A9551F31D}"/>
          </ac:spMkLst>
        </pc:spChg>
        <pc:spChg chg="add mod">
          <ac:chgData name="James Franklin" userId="cf915d05-507f-491f-b4a6-b2aa085ee4b1" providerId="ADAL" clId="{B0A9BD16-313A-4B87-86C7-D53C52C6EDF9}" dt="2021-09-29T09:25:10.612" v="3739" actId="404"/>
          <ac:spMkLst>
            <pc:docMk/>
            <pc:sldMk cId="1774622974" sldId="301"/>
            <ac:spMk id="18" creationId="{6B986FAC-D953-4C3A-B7A0-F9C79D0D70B4}"/>
          </ac:spMkLst>
        </pc:spChg>
        <pc:spChg chg="add mod">
          <ac:chgData name="James Franklin" userId="cf915d05-507f-491f-b4a6-b2aa085ee4b1" providerId="ADAL" clId="{B0A9BD16-313A-4B87-86C7-D53C52C6EDF9}" dt="2021-09-30T09:07:12.265" v="10937" actId="20577"/>
          <ac:spMkLst>
            <pc:docMk/>
            <pc:sldMk cId="1774622974" sldId="301"/>
            <ac:spMk id="19" creationId="{D523BD13-D3C7-4995-9E79-A3E005718ACD}"/>
          </ac:spMkLst>
        </pc:spChg>
        <pc:spChg chg="add mod">
          <ac:chgData name="James Franklin" userId="cf915d05-507f-491f-b4a6-b2aa085ee4b1" providerId="ADAL" clId="{B0A9BD16-313A-4B87-86C7-D53C52C6EDF9}" dt="2021-09-29T09:25:34.200" v="3763" actId="20577"/>
          <ac:spMkLst>
            <pc:docMk/>
            <pc:sldMk cId="1774622974" sldId="301"/>
            <ac:spMk id="20" creationId="{E0B41801-9D61-47F6-98E4-12C757636581}"/>
          </ac:spMkLst>
        </pc:spChg>
        <pc:spChg chg="add mod">
          <ac:chgData name="James Franklin" userId="cf915d05-507f-491f-b4a6-b2aa085ee4b1" providerId="ADAL" clId="{B0A9BD16-313A-4B87-86C7-D53C52C6EDF9}" dt="2021-09-29T09:25:41.305" v="3792" actId="20577"/>
          <ac:spMkLst>
            <pc:docMk/>
            <pc:sldMk cId="1774622974" sldId="301"/>
            <ac:spMk id="21" creationId="{244B6DD5-B578-412D-9474-C492C7810B9B}"/>
          </ac:spMkLst>
        </pc:spChg>
        <pc:spChg chg="add mod">
          <ac:chgData name="James Franklin" userId="cf915d05-507f-491f-b4a6-b2aa085ee4b1" providerId="ADAL" clId="{B0A9BD16-313A-4B87-86C7-D53C52C6EDF9}" dt="2021-09-29T09:25:49.508" v="3826" actId="20577"/>
          <ac:spMkLst>
            <pc:docMk/>
            <pc:sldMk cId="1774622974" sldId="301"/>
            <ac:spMk id="22" creationId="{C0D69184-C0B2-4A45-BE40-4B14DEE0A1C6}"/>
          </ac:spMkLst>
        </pc:spChg>
        <pc:spChg chg="add mod">
          <ac:chgData name="James Franklin" userId="cf915d05-507f-491f-b4a6-b2aa085ee4b1" providerId="ADAL" clId="{B0A9BD16-313A-4B87-86C7-D53C52C6EDF9}" dt="2021-09-29T09:24:51.569" v="3720"/>
          <ac:spMkLst>
            <pc:docMk/>
            <pc:sldMk cId="1774622974" sldId="301"/>
            <ac:spMk id="23" creationId="{5B69D3F7-D90B-4FDB-A2EE-63849A6D36C6}"/>
          </ac:spMkLst>
        </pc:spChg>
        <pc:spChg chg="add mod">
          <ac:chgData name="James Franklin" userId="cf915d05-507f-491f-b4a6-b2aa085ee4b1" providerId="ADAL" clId="{B0A9BD16-313A-4B87-86C7-D53C52C6EDF9}" dt="2021-09-29T09:24:51.173" v="3719"/>
          <ac:spMkLst>
            <pc:docMk/>
            <pc:sldMk cId="1774622974" sldId="301"/>
            <ac:spMk id="24" creationId="{2E083C06-7979-4AD0-8085-15E96EA500BB}"/>
          </ac:spMkLst>
        </pc:spChg>
        <pc:spChg chg="add mod">
          <ac:chgData name="James Franklin" userId="cf915d05-507f-491f-b4a6-b2aa085ee4b1" providerId="ADAL" clId="{B0A9BD16-313A-4B87-86C7-D53C52C6EDF9}" dt="2021-09-29T09:25:58.513" v="3842" actId="20577"/>
          <ac:spMkLst>
            <pc:docMk/>
            <pc:sldMk cId="1774622974" sldId="301"/>
            <ac:spMk id="25" creationId="{1B21C798-A91E-43B2-8DF2-43270850F66B}"/>
          </ac:spMkLst>
        </pc:spChg>
        <pc:spChg chg="add mod">
          <ac:chgData name="James Franklin" userId="cf915d05-507f-491f-b4a6-b2aa085ee4b1" providerId="ADAL" clId="{B0A9BD16-313A-4B87-86C7-D53C52C6EDF9}" dt="2021-09-29T09:26:04.097" v="3852" actId="20577"/>
          <ac:spMkLst>
            <pc:docMk/>
            <pc:sldMk cId="1774622974" sldId="301"/>
            <ac:spMk id="26" creationId="{E859957B-6977-49CF-80FB-77FCA9FCC913}"/>
          </ac:spMkLst>
        </pc:spChg>
        <pc:spChg chg="add mod">
          <ac:chgData name="James Franklin" userId="cf915d05-507f-491f-b4a6-b2aa085ee4b1" providerId="ADAL" clId="{B0A9BD16-313A-4B87-86C7-D53C52C6EDF9}" dt="2021-09-29T09:26:09.490" v="3872" actId="20577"/>
          <ac:spMkLst>
            <pc:docMk/>
            <pc:sldMk cId="1774622974" sldId="301"/>
            <ac:spMk id="27" creationId="{0B2D8043-49DB-4D59-91C9-2FE7E97E1FC0}"/>
          </ac:spMkLst>
        </pc:spChg>
        <pc:grpChg chg="add mod">
          <ac:chgData name="James Franklin" userId="cf915d05-507f-491f-b4a6-b2aa085ee4b1" providerId="ADAL" clId="{B0A9BD16-313A-4B87-86C7-D53C52C6EDF9}" dt="2021-09-28T15:28:47.063" v="1867"/>
          <ac:grpSpMkLst>
            <pc:docMk/>
            <pc:sldMk cId="1774622974" sldId="301"/>
            <ac:grpSpMk id="4" creationId="{7C9371C3-04A4-4A73-A1AC-BC5BFA42F594}"/>
          </ac:grpSpMkLst>
        </pc:grpChg>
        <pc:picChg chg="mod">
          <ac:chgData name="James Franklin" userId="cf915d05-507f-491f-b4a6-b2aa085ee4b1" providerId="ADAL" clId="{B0A9BD16-313A-4B87-86C7-D53C52C6EDF9}" dt="2021-09-28T15:28:47.063" v="1867"/>
          <ac:picMkLst>
            <pc:docMk/>
            <pc:sldMk cId="1774622974" sldId="301"/>
            <ac:picMk id="9" creationId="{8E4A42C2-D0EC-44BD-B9A4-3683332BA662}"/>
          </ac:picMkLst>
        </pc:picChg>
        <pc:picChg chg="mod">
          <ac:chgData name="James Franklin" userId="cf915d05-507f-491f-b4a6-b2aa085ee4b1" providerId="ADAL" clId="{B0A9BD16-313A-4B87-86C7-D53C52C6EDF9}" dt="2021-09-28T15:28:47.063" v="1867"/>
          <ac:picMkLst>
            <pc:docMk/>
            <pc:sldMk cId="1774622974" sldId="301"/>
            <ac:picMk id="10" creationId="{01814CCF-BBF1-435E-88EB-F87392C821C9}"/>
          </ac:picMkLst>
        </pc:picChg>
        <pc:picChg chg="mod">
          <ac:chgData name="James Franklin" userId="cf915d05-507f-491f-b4a6-b2aa085ee4b1" providerId="ADAL" clId="{B0A9BD16-313A-4B87-86C7-D53C52C6EDF9}" dt="2021-09-28T15:28:47.063" v="1867"/>
          <ac:picMkLst>
            <pc:docMk/>
            <pc:sldMk cId="1774622974" sldId="301"/>
            <ac:picMk id="11" creationId="{6ED43583-9DA0-4E0E-9004-BFFB8464D606}"/>
          </ac:picMkLst>
        </pc:picChg>
        <pc:picChg chg="mod">
          <ac:chgData name="James Franklin" userId="cf915d05-507f-491f-b4a6-b2aa085ee4b1" providerId="ADAL" clId="{B0A9BD16-313A-4B87-86C7-D53C52C6EDF9}" dt="2021-09-28T15:28:47.063" v="1867"/>
          <ac:picMkLst>
            <pc:docMk/>
            <pc:sldMk cId="1774622974" sldId="301"/>
            <ac:picMk id="12" creationId="{BD235FE1-2588-4D21-AC61-82EF3BA8B73A}"/>
          </ac:picMkLst>
        </pc:picChg>
      </pc:sldChg>
      <pc:sldChg chg="addSp delSp modSp add mod">
        <pc:chgData name="James Franklin" userId="cf915d05-507f-491f-b4a6-b2aa085ee4b1" providerId="ADAL" clId="{B0A9BD16-313A-4B87-86C7-D53C52C6EDF9}" dt="2021-09-29T10:18:44.456" v="6921" actId="113"/>
        <pc:sldMkLst>
          <pc:docMk/>
          <pc:sldMk cId="47349452" sldId="302"/>
        </pc:sldMkLst>
        <pc:spChg chg="mod">
          <ac:chgData name="James Franklin" userId="cf915d05-507f-491f-b4a6-b2aa085ee4b1" providerId="ADAL" clId="{B0A9BD16-313A-4B87-86C7-D53C52C6EDF9}" dt="2021-09-29T09:40:00.454" v="5116" actId="20577"/>
          <ac:spMkLst>
            <pc:docMk/>
            <pc:sldMk cId="47349452" sldId="302"/>
            <ac:spMk id="2" creationId="{DE7D2F39-D496-43AD-9D63-170CB0D1F263}"/>
          </ac:spMkLst>
        </pc:spChg>
        <pc:spChg chg="mod">
          <ac:chgData name="James Franklin" userId="cf915d05-507f-491f-b4a6-b2aa085ee4b1" providerId="ADAL" clId="{B0A9BD16-313A-4B87-86C7-D53C52C6EDF9}" dt="2021-09-29T10:18:44.456" v="6921" actId="113"/>
          <ac:spMkLst>
            <pc:docMk/>
            <pc:sldMk cId="47349452" sldId="302"/>
            <ac:spMk id="3" creationId="{6A5E715C-5692-4138-BE67-8C75FE95C21D}"/>
          </ac:spMkLst>
        </pc:spChg>
        <pc:spChg chg="mod">
          <ac:chgData name="James Franklin" userId="cf915d05-507f-491f-b4a6-b2aa085ee4b1" providerId="ADAL" clId="{B0A9BD16-313A-4B87-86C7-D53C52C6EDF9}" dt="2021-09-29T09:39:52.495" v="5095"/>
          <ac:spMkLst>
            <pc:docMk/>
            <pc:sldMk cId="47349452" sldId="302"/>
            <ac:spMk id="5" creationId="{63549456-80CE-48BA-B78C-654796277DD4}"/>
          </ac:spMkLst>
        </pc:spChg>
        <pc:spChg chg="mod">
          <ac:chgData name="James Franklin" userId="cf915d05-507f-491f-b4a6-b2aa085ee4b1" providerId="ADAL" clId="{B0A9BD16-313A-4B87-86C7-D53C52C6EDF9}" dt="2021-09-29T09:39:52.495" v="5095"/>
          <ac:spMkLst>
            <pc:docMk/>
            <pc:sldMk cId="47349452" sldId="302"/>
            <ac:spMk id="6" creationId="{09F65E26-4FC8-4EA9-AEAC-29B9FF954A33}"/>
          </ac:spMkLst>
        </pc:spChg>
        <pc:spChg chg="mod">
          <ac:chgData name="James Franklin" userId="cf915d05-507f-491f-b4a6-b2aa085ee4b1" providerId="ADAL" clId="{B0A9BD16-313A-4B87-86C7-D53C52C6EDF9}" dt="2021-09-29T09:39:52.495" v="5095"/>
          <ac:spMkLst>
            <pc:docMk/>
            <pc:sldMk cId="47349452" sldId="302"/>
            <ac:spMk id="7" creationId="{F91B1969-28C8-4FB7-9393-581FE3BEF024}"/>
          </ac:spMkLst>
        </pc:spChg>
        <pc:spChg chg="mod">
          <ac:chgData name="James Franklin" userId="cf915d05-507f-491f-b4a6-b2aa085ee4b1" providerId="ADAL" clId="{B0A9BD16-313A-4B87-86C7-D53C52C6EDF9}" dt="2021-09-29T09:39:52.495" v="5095"/>
          <ac:spMkLst>
            <pc:docMk/>
            <pc:sldMk cId="47349452" sldId="302"/>
            <ac:spMk id="8" creationId="{29C45590-CAAE-4A9A-A1F6-52E705E91C24}"/>
          </ac:spMkLst>
        </pc:spChg>
        <pc:spChg chg="add mod">
          <ac:chgData name="James Franklin" userId="cf915d05-507f-491f-b4a6-b2aa085ee4b1" providerId="ADAL" clId="{B0A9BD16-313A-4B87-86C7-D53C52C6EDF9}" dt="2021-09-29T09:51:28.200" v="5183" actId="1076"/>
          <ac:spMkLst>
            <pc:docMk/>
            <pc:sldMk cId="47349452" sldId="302"/>
            <ac:spMk id="13" creationId="{4197DA6B-7F0F-4E51-BA9F-F14F56ED9EB6}"/>
          </ac:spMkLst>
        </pc:spChg>
        <pc:spChg chg="add mod">
          <ac:chgData name="James Franklin" userId="cf915d05-507f-491f-b4a6-b2aa085ee4b1" providerId="ADAL" clId="{B0A9BD16-313A-4B87-86C7-D53C52C6EDF9}" dt="2021-09-29T09:39:52.495" v="5095"/>
          <ac:spMkLst>
            <pc:docMk/>
            <pc:sldMk cId="47349452" sldId="302"/>
            <ac:spMk id="14" creationId="{58547590-5BDE-490C-9EFE-AD1E16FF2C38}"/>
          </ac:spMkLst>
        </pc:spChg>
        <pc:spChg chg="add mod">
          <ac:chgData name="James Franklin" userId="cf915d05-507f-491f-b4a6-b2aa085ee4b1" providerId="ADAL" clId="{B0A9BD16-313A-4B87-86C7-D53C52C6EDF9}" dt="2021-09-29T09:39:52.495" v="5095"/>
          <ac:spMkLst>
            <pc:docMk/>
            <pc:sldMk cId="47349452" sldId="302"/>
            <ac:spMk id="15" creationId="{6C5B7A75-67D4-43E3-967C-B7878D763C84}"/>
          </ac:spMkLst>
        </pc:spChg>
        <pc:spChg chg="add mod">
          <ac:chgData name="James Franklin" userId="cf915d05-507f-491f-b4a6-b2aa085ee4b1" providerId="ADAL" clId="{B0A9BD16-313A-4B87-86C7-D53C52C6EDF9}" dt="2021-09-29T09:39:52.495" v="5095"/>
          <ac:spMkLst>
            <pc:docMk/>
            <pc:sldMk cId="47349452" sldId="302"/>
            <ac:spMk id="16" creationId="{7B9D7E8E-6544-4638-9665-48B6B8D1C47E}"/>
          </ac:spMkLst>
        </pc:spChg>
        <pc:spChg chg="add mod">
          <ac:chgData name="James Franklin" userId="cf915d05-507f-491f-b4a6-b2aa085ee4b1" providerId="ADAL" clId="{B0A9BD16-313A-4B87-86C7-D53C52C6EDF9}" dt="2021-09-29T10:00:18.924" v="5684"/>
          <ac:spMkLst>
            <pc:docMk/>
            <pc:sldMk cId="47349452" sldId="302"/>
            <ac:spMk id="23" creationId="{431F5A75-C1D6-4CB2-8EC1-159948FDF700}"/>
          </ac:spMkLst>
        </pc:spChg>
        <pc:grpChg chg="add mod">
          <ac:chgData name="James Franklin" userId="cf915d05-507f-491f-b4a6-b2aa085ee4b1" providerId="ADAL" clId="{B0A9BD16-313A-4B87-86C7-D53C52C6EDF9}" dt="2021-09-29T09:39:52.495" v="5095"/>
          <ac:grpSpMkLst>
            <pc:docMk/>
            <pc:sldMk cId="47349452" sldId="302"/>
            <ac:grpSpMk id="4" creationId="{9ADC140B-8FF3-41FC-B1D8-8FA1F30ABDFC}"/>
          </ac:grpSpMkLst>
        </pc:grpChg>
        <pc:picChg chg="mod">
          <ac:chgData name="James Franklin" userId="cf915d05-507f-491f-b4a6-b2aa085ee4b1" providerId="ADAL" clId="{B0A9BD16-313A-4B87-86C7-D53C52C6EDF9}" dt="2021-09-29T09:39:52.495" v="5095"/>
          <ac:picMkLst>
            <pc:docMk/>
            <pc:sldMk cId="47349452" sldId="302"/>
            <ac:picMk id="9" creationId="{454051DE-28C6-4075-81F3-2E342043686E}"/>
          </ac:picMkLst>
        </pc:picChg>
        <pc:picChg chg="mod">
          <ac:chgData name="James Franklin" userId="cf915d05-507f-491f-b4a6-b2aa085ee4b1" providerId="ADAL" clId="{B0A9BD16-313A-4B87-86C7-D53C52C6EDF9}" dt="2021-09-29T09:39:52.495" v="5095"/>
          <ac:picMkLst>
            <pc:docMk/>
            <pc:sldMk cId="47349452" sldId="302"/>
            <ac:picMk id="10" creationId="{E067818A-2ADC-4570-B283-14E5E609B047}"/>
          </ac:picMkLst>
        </pc:picChg>
        <pc:picChg chg="mod">
          <ac:chgData name="James Franklin" userId="cf915d05-507f-491f-b4a6-b2aa085ee4b1" providerId="ADAL" clId="{B0A9BD16-313A-4B87-86C7-D53C52C6EDF9}" dt="2021-09-29T09:39:52.495" v="5095"/>
          <ac:picMkLst>
            <pc:docMk/>
            <pc:sldMk cId="47349452" sldId="302"/>
            <ac:picMk id="11" creationId="{8F96C644-CDB1-4A68-9FE5-06E1DBE61825}"/>
          </ac:picMkLst>
        </pc:picChg>
        <pc:picChg chg="mod">
          <ac:chgData name="James Franklin" userId="cf915d05-507f-491f-b4a6-b2aa085ee4b1" providerId="ADAL" clId="{B0A9BD16-313A-4B87-86C7-D53C52C6EDF9}" dt="2021-09-29T09:39:52.495" v="5095"/>
          <ac:picMkLst>
            <pc:docMk/>
            <pc:sldMk cId="47349452" sldId="302"/>
            <ac:picMk id="12" creationId="{0BABE77A-DF10-4F19-9406-4FC596DB2376}"/>
          </ac:picMkLst>
        </pc:picChg>
        <pc:picChg chg="add del mod">
          <ac:chgData name="James Franklin" userId="cf915d05-507f-491f-b4a6-b2aa085ee4b1" providerId="ADAL" clId="{B0A9BD16-313A-4B87-86C7-D53C52C6EDF9}" dt="2021-09-29T09:57:44.166" v="5635" actId="478"/>
          <ac:picMkLst>
            <pc:docMk/>
            <pc:sldMk cId="47349452" sldId="302"/>
            <ac:picMk id="18" creationId="{60E2BC63-DF40-4F7E-8F9F-0FCB6D8B3331}"/>
          </ac:picMkLst>
        </pc:picChg>
        <pc:picChg chg="add del mod">
          <ac:chgData name="James Franklin" userId="cf915d05-507f-491f-b4a6-b2aa085ee4b1" providerId="ADAL" clId="{B0A9BD16-313A-4B87-86C7-D53C52C6EDF9}" dt="2021-09-29T10:00:22.474" v="5686" actId="478"/>
          <ac:picMkLst>
            <pc:docMk/>
            <pc:sldMk cId="47349452" sldId="302"/>
            <ac:picMk id="20" creationId="{3411E506-3032-420C-AD26-684EDBA644E8}"/>
          </ac:picMkLst>
        </pc:picChg>
        <pc:picChg chg="add mod">
          <ac:chgData name="James Franklin" userId="cf915d05-507f-491f-b4a6-b2aa085ee4b1" providerId="ADAL" clId="{B0A9BD16-313A-4B87-86C7-D53C52C6EDF9}" dt="2021-09-29T10:00:39.010" v="5689" actId="1076"/>
          <ac:picMkLst>
            <pc:docMk/>
            <pc:sldMk cId="47349452" sldId="302"/>
            <ac:picMk id="22" creationId="{C43C2486-6605-4A73-B2ED-5E0999E8E843}"/>
          </ac:picMkLst>
        </pc:picChg>
        <pc:picChg chg="add del mod">
          <ac:chgData name="James Franklin" userId="cf915d05-507f-491f-b4a6-b2aa085ee4b1" providerId="ADAL" clId="{B0A9BD16-313A-4B87-86C7-D53C52C6EDF9}" dt="2021-09-29T09:54:19.467" v="5551" actId="21"/>
          <ac:picMkLst>
            <pc:docMk/>
            <pc:sldMk cId="47349452" sldId="302"/>
            <ac:picMk id="8194" creationId="{0AE06ABE-23D8-403E-8CE1-5B559F5A5BE3}"/>
          </ac:picMkLst>
        </pc:picChg>
        <pc:picChg chg="add del mod">
          <ac:chgData name="James Franklin" userId="cf915d05-507f-491f-b4a6-b2aa085ee4b1" providerId="ADAL" clId="{B0A9BD16-313A-4B87-86C7-D53C52C6EDF9}" dt="2021-09-29T10:00:21.139" v="5685" actId="478"/>
          <ac:picMkLst>
            <pc:docMk/>
            <pc:sldMk cId="47349452" sldId="302"/>
            <ac:picMk id="8196" creationId="{10B22707-7C1D-415E-A218-E7676A221B81}"/>
          </ac:picMkLst>
        </pc:picChg>
        <pc:picChg chg="add mod">
          <ac:chgData name="James Franklin" userId="cf915d05-507f-491f-b4a6-b2aa085ee4b1" providerId="ADAL" clId="{B0A9BD16-313A-4B87-86C7-D53C52C6EDF9}" dt="2021-09-29T10:01:09.914" v="5695" actId="167"/>
          <ac:picMkLst>
            <pc:docMk/>
            <pc:sldMk cId="47349452" sldId="302"/>
            <ac:picMk id="8198" creationId="{9F2F37F7-C9C5-429B-AAAC-6FF6A984638F}"/>
          </ac:picMkLst>
        </pc:picChg>
      </pc:sldChg>
      <pc:sldChg chg="addSp modSp add mod">
        <pc:chgData name="James Franklin" userId="cf915d05-507f-491f-b4a6-b2aa085ee4b1" providerId="ADAL" clId="{B0A9BD16-313A-4B87-86C7-D53C52C6EDF9}" dt="2021-09-29T11:18:23.050" v="8442" actId="164"/>
        <pc:sldMkLst>
          <pc:docMk/>
          <pc:sldMk cId="317891012" sldId="303"/>
        </pc:sldMkLst>
        <pc:spChg chg="mod">
          <ac:chgData name="James Franklin" userId="cf915d05-507f-491f-b4a6-b2aa085ee4b1" providerId="ADAL" clId="{B0A9BD16-313A-4B87-86C7-D53C52C6EDF9}" dt="2021-09-28T14:09:09.209" v="1219" actId="20577"/>
          <ac:spMkLst>
            <pc:docMk/>
            <pc:sldMk cId="317891012" sldId="303"/>
            <ac:spMk id="2" creationId="{DE7D2F39-D496-43AD-9D63-170CB0D1F263}"/>
          </ac:spMkLst>
        </pc:spChg>
        <pc:spChg chg="mod">
          <ac:chgData name="James Franklin" userId="cf915d05-507f-491f-b4a6-b2aa085ee4b1" providerId="ADAL" clId="{B0A9BD16-313A-4B87-86C7-D53C52C6EDF9}" dt="2021-09-29T10:17:50.257" v="6919" actId="113"/>
          <ac:spMkLst>
            <pc:docMk/>
            <pc:sldMk cId="317891012" sldId="303"/>
            <ac:spMk id="3" creationId="{6A5E715C-5692-4138-BE67-8C75FE95C21D}"/>
          </ac:spMkLst>
        </pc:spChg>
        <pc:spChg chg="mod">
          <ac:chgData name="James Franklin" userId="cf915d05-507f-491f-b4a6-b2aa085ee4b1" providerId="ADAL" clId="{B0A9BD16-313A-4B87-86C7-D53C52C6EDF9}" dt="2021-09-28T15:30:03.596" v="1872" actId="17032"/>
          <ac:spMkLst>
            <pc:docMk/>
            <pc:sldMk cId="317891012" sldId="303"/>
            <ac:spMk id="5" creationId="{E2958393-ABB8-465C-829E-3904252FE450}"/>
          </ac:spMkLst>
        </pc:spChg>
        <pc:spChg chg="mod">
          <ac:chgData name="James Franklin" userId="cf915d05-507f-491f-b4a6-b2aa085ee4b1" providerId="ADAL" clId="{B0A9BD16-313A-4B87-86C7-D53C52C6EDF9}" dt="2021-09-28T15:29:53.028" v="1871"/>
          <ac:spMkLst>
            <pc:docMk/>
            <pc:sldMk cId="317891012" sldId="303"/>
            <ac:spMk id="6" creationId="{AAB0418D-6A49-489A-ABBC-AA568AC4E430}"/>
          </ac:spMkLst>
        </pc:spChg>
        <pc:spChg chg="mod">
          <ac:chgData name="James Franklin" userId="cf915d05-507f-491f-b4a6-b2aa085ee4b1" providerId="ADAL" clId="{B0A9BD16-313A-4B87-86C7-D53C52C6EDF9}" dt="2021-09-28T15:30:03.596" v="1872" actId="17032"/>
          <ac:spMkLst>
            <pc:docMk/>
            <pc:sldMk cId="317891012" sldId="303"/>
            <ac:spMk id="7" creationId="{BAFDD065-8AF7-4FB4-8BCB-B05EF3184DF1}"/>
          </ac:spMkLst>
        </pc:spChg>
        <pc:spChg chg="mod">
          <ac:chgData name="James Franklin" userId="cf915d05-507f-491f-b4a6-b2aa085ee4b1" providerId="ADAL" clId="{B0A9BD16-313A-4B87-86C7-D53C52C6EDF9}" dt="2021-09-28T15:30:03.596" v="1872" actId="17032"/>
          <ac:spMkLst>
            <pc:docMk/>
            <pc:sldMk cId="317891012" sldId="303"/>
            <ac:spMk id="8" creationId="{5D7ED675-6DED-4AEF-BD76-A1425698CAE6}"/>
          </ac:spMkLst>
        </pc:spChg>
        <pc:spChg chg="add mod">
          <ac:chgData name="James Franklin" userId="cf915d05-507f-491f-b4a6-b2aa085ee4b1" providerId="ADAL" clId="{B0A9BD16-313A-4B87-86C7-D53C52C6EDF9}" dt="2021-09-29T11:18:23.050" v="8442" actId="164"/>
          <ac:spMkLst>
            <pc:docMk/>
            <pc:sldMk cId="317891012" sldId="303"/>
            <ac:spMk id="13" creationId="{236ED0D4-A7E6-41E3-A05C-D6A4E3F2CFC5}"/>
          </ac:spMkLst>
        </pc:spChg>
        <pc:spChg chg="add mod">
          <ac:chgData name="James Franklin" userId="cf915d05-507f-491f-b4a6-b2aa085ee4b1" providerId="ADAL" clId="{B0A9BD16-313A-4B87-86C7-D53C52C6EDF9}" dt="2021-09-29T11:18:23.050" v="8442" actId="164"/>
          <ac:spMkLst>
            <pc:docMk/>
            <pc:sldMk cId="317891012" sldId="303"/>
            <ac:spMk id="14" creationId="{B554FEE9-A34E-4965-9604-1162CC7FFD9F}"/>
          </ac:spMkLst>
        </pc:spChg>
        <pc:spChg chg="add mod">
          <ac:chgData name="James Franklin" userId="cf915d05-507f-491f-b4a6-b2aa085ee4b1" providerId="ADAL" clId="{B0A9BD16-313A-4B87-86C7-D53C52C6EDF9}" dt="2021-09-29T11:18:23.050" v="8442" actId="164"/>
          <ac:spMkLst>
            <pc:docMk/>
            <pc:sldMk cId="317891012" sldId="303"/>
            <ac:spMk id="15" creationId="{D3C2556C-3852-49E4-B14B-A8D3CBCAAC48}"/>
          </ac:spMkLst>
        </pc:spChg>
        <pc:spChg chg="add mod">
          <ac:chgData name="James Franklin" userId="cf915d05-507f-491f-b4a6-b2aa085ee4b1" providerId="ADAL" clId="{B0A9BD16-313A-4B87-86C7-D53C52C6EDF9}" dt="2021-09-29T11:18:23.050" v="8442" actId="164"/>
          <ac:spMkLst>
            <pc:docMk/>
            <pc:sldMk cId="317891012" sldId="303"/>
            <ac:spMk id="16" creationId="{ED260EA2-3A90-4334-85E6-C3081E9238C1}"/>
          </ac:spMkLst>
        </pc:spChg>
        <pc:grpChg chg="add mod">
          <ac:chgData name="James Franklin" userId="cf915d05-507f-491f-b4a6-b2aa085ee4b1" providerId="ADAL" clId="{B0A9BD16-313A-4B87-86C7-D53C52C6EDF9}" dt="2021-09-29T11:18:23.050" v="8442" actId="164"/>
          <ac:grpSpMkLst>
            <pc:docMk/>
            <pc:sldMk cId="317891012" sldId="303"/>
            <ac:grpSpMk id="4" creationId="{BF7D9FC0-CD88-487E-8A51-9EFE4447F162}"/>
          </ac:grpSpMkLst>
        </pc:grpChg>
        <pc:grpChg chg="add mod">
          <ac:chgData name="James Franklin" userId="cf915d05-507f-491f-b4a6-b2aa085ee4b1" providerId="ADAL" clId="{B0A9BD16-313A-4B87-86C7-D53C52C6EDF9}" dt="2021-09-29T11:18:23.050" v="8442" actId="164"/>
          <ac:grpSpMkLst>
            <pc:docMk/>
            <pc:sldMk cId="317891012" sldId="303"/>
            <ac:grpSpMk id="17" creationId="{FB72CEF6-CFDD-4375-AFD2-C8195712EFDF}"/>
          </ac:grpSpMkLst>
        </pc:grpChg>
        <pc:picChg chg="mod">
          <ac:chgData name="James Franklin" userId="cf915d05-507f-491f-b4a6-b2aa085ee4b1" providerId="ADAL" clId="{B0A9BD16-313A-4B87-86C7-D53C52C6EDF9}" dt="2021-09-28T15:29:53.028" v="1871"/>
          <ac:picMkLst>
            <pc:docMk/>
            <pc:sldMk cId="317891012" sldId="303"/>
            <ac:picMk id="9" creationId="{61608E2C-2CBF-48E4-ADA5-B435E7ABBDA4}"/>
          </ac:picMkLst>
        </pc:picChg>
        <pc:picChg chg="mod">
          <ac:chgData name="James Franklin" userId="cf915d05-507f-491f-b4a6-b2aa085ee4b1" providerId="ADAL" clId="{B0A9BD16-313A-4B87-86C7-D53C52C6EDF9}" dt="2021-09-28T15:29:53.028" v="1871"/>
          <ac:picMkLst>
            <pc:docMk/>
            <pc:sldMk cId="317891012" sldId="303"/>
            <ac:picMk id="10" creationId="{F7BF5772-7533-47EB-8ACB-5602DE201F9F}"/>
          </ac:picMkLst>
        </pc:picChg>
        <pc:picChg chg="mod">
          <ac:chgData name="James Franklin" userId="cf915d05-507f-491f-b4a6-b2aa085ee4b1" providerId="ADAL" clId="{B0A9BD16-313A-4B87-86C7-D53C52C6EDF9}" dt="2021-09-28T15:29:53.028" v="1871"/>
          <ac:picMkLst>
            <pc:docMk/>
            <pc:sldMk cId="317891012" sldId="303"/>
            <ac:picMk id="11" creationId="{87868E8F-C1B7-47CD-A92C-36EFA2379D3C}"/>
          </ac:picMkLst>
        </pc:picChg>
        <pc:picChg chg="mod">
          <ac:chgData name="James Franklin" userId="cf915d05-507f-491f-b4a6-b2aa085ee4b1" providerId="ADAL" clId="{B0A9BD16-313A-4B87-86C7-D53C52C6EDF9}" dt="2021-09-28T15:29:53.028" v="1871"/>
          <ac:picMkLst>
            <pc:docMk/>
            <pc:sldMk cId="317891012" sldId="303"/>
            <ac:picMk id="12" creationId="{FB5776C2-3384-4A7F-8008-05D515EB7E00}"/>
          </ac:picMkLst>
        </pc:picChg>
      </pc:sldChg>
      <pc:sldChg chg="modSp add del mod ord">
        <pc:chgData name="James Franklin" userId="cf915d05-507f-491f-b4a6-b2aa085ee4b1" providerId="ADAL" clId="{B0A9BD16-313A-4B87-86C7-D53C52C6EDF9}" dt="2021-09-28T14:06:02.496" v="1190" actId="47"/>
        <pc:sldMkLst>
          <pc:docMk/>
          <pc:sldMk cId="3956891361" sldId="304"/>
        </pc:sldMkLst>
        <pc:spChg chg="mod">
          <ac:chgData name="James Franklin" userId="cf915d05-507f-491f-b4a6-b2aa085ee4b1" providerId="ADAL" clId="{B0A9BD16-313A-4B87-86C7-D53C52C6EDF9}" dt="2021-09-28T14:04:43.273" v="919" actId="20577"/>
          <ac:spMkLst>
            <pc:docMk/>
            <pc:sldMk cId="3956891361" sldId="304"/>
            <ac:spMk id="2" creationId="{DE7D2F39-D496-43AD-9D63-170CB0D1F263}"/>
          </ac:spMkLst>
        </pc:spChg>
      </pc:sldChg>
      <pc:sldChg chg="addSp modSp new mod modClrScheme chgLayout">
        <pc:chgData name="James Franklin" userId="cf915d05-507f-491f-b4a6-b2aa085ee4b1" providerId="ADAL" clId="{B0A9BD16-313A-4B87-86C7-D53C52C6EDF9}" dt="2021-09-29T09:37:32.874" v="5054" actId="20577"/>
        <pc:sldMkLst>
          <pc:docMk/>
          <pc:sldMk cId="3854234239" sldId="305"/>
        </pc:sldMkLst>
        <pc:spChg chg="mod ord">
          <ac:chgData name="James Franklin" userId="cf915d05-507f-491f-b4a6-b2aa085ee4b1" providerId="ADAL" clId="{B0A9BD16-313A-4B87-86C7-D53C52C6EDF9}" dt="2021-09-29T09:21:28.938" v="3630" actId="700"/>
          <ac:spMkLst>
            <pc:docMk/>
            <pc:sldMk cId="3854234239" sldId="305"/>
            <ac:spMk id="2" creationId="{7CB702AA-3C44-4C1F-8A24-F46EF4A065DF}"/>
          </ac:spMkLst>
        </pc:spChg>
        <pc:spChg chg="mod ord">
          <ac:chgData name="James Franklin" userId="cf915d05-507f-491f-b4a6-b2aa085ee4b1" providerId="ADAL" clId="{B0A9BD16-313A-4B87-86C7-D53C52C6EDF9}" dt="2021-09-29T09:37:32.874" v="5054" actId="20577"/>
          <ac:spMkLst>
            <pc:docMk/>
            <pc:sldMk cId="3854234239" sldId="305"/>
            <ac:spMk id="3" creationId="{0BFE3E67-6925-4B9C-A546-0DEF9ABC59FC}"/>
          </ac:spMkLst>
        </pc:spChg>
        <pc:spChg chg="mod">
          <ac:chgData name="James Franklin" userId="cf915d05-507f-491f-b4a6-b2aa085ee4b1" providerId="ADAL" clId="{B0A9BD16-313A-4B87-86C7-D53C52C6EDF9}" dt="2021-09-29T09:37:13.845" v="5047"/>
          <ac:spMkLst>
            <pc:docMk/>
            <pc:sldMk cId="3854234239" sldId="305"/>
            <ac:spMk id="5" creationId="{5257DB1E-7EC4-4EA6-A10A-367BF70DAB2F}"/>
          </ac:spMkLst>
        </pc:spChg>
        <pc:spChg chg="mod">
          <ac:chgData name="James Franklin" userId="cf915d05-507f-491f-b4a6-b2aa085ee4b1" providerId="ADAL" clId="{B0A9BD16-313A-4B87-86C7-D53C52C6EDF9}" dt="2021-09-29T09:37:13.845" v="5047"/>
          <ac:spMkLst>
            <pc:docMk/>
            <pc:sldMk cId="3854234239" sldId="305"/>
            <ac:spMk id="6" creationId="{C733C70C-9015-4933-905D-1BF1727E36E0}"/>
          </ac:spMkLst>
        </pc:spChg>
        <pc:spChg chg="mod">
          <ac:chgData name="James Franklin" userId="cf915d05-507f-491f-b4a6-b2aa085ee4b1" providerId="ADAL" clId="{B0A9BD16-313A-4B87-86C7-D53C52C6EDF9}" dt="2021-09-29T09:37:13.845" v="5047"/>
          <ac:spMkLst>
            <pc:docMk/>
            <pc:sldMk cId="3854234239" sldId="305"/>
            <ac:spMk id="7" creationId="{0C4DEBC1-3AD7-48EA-8E2E-90CE53A5B156}"/>
          </ac:spMkLst>
        </pc:spChg>
        <pc:spChg chg="mod">
          <ac:chgData name="James Franklin" userId="cf915d05-507f-491f-b4a6-b2aa085ee4b1" providerId="ADAL" clId="{B0A9BD16-313A-4B87-86C7-D53C52C6EDF9}" dt="2021-09-29T09:37:13.845" v="5047"/>
          <ac:spMkLst>
            <pc:docMk/>
            <pc:sldMk cId="3854234239" sldId="305"/>
            <ac:spMk id="8" creationId="{E3AF9A6E-D757-4951-9CF9-80187FFC9C43}"/>
          </ac:spMkLst>
        </pc:spChg>
        <pc:spChg chg="add mod">
          <ac:chgData name="James Franklin" userId="cf915d05-507f-491f-b4a6-b2aa085ee4b1" providerId="ADAL" clId="{B0A9BD16-313A-4B87-86C7-D53C52C6EDF9}" dt="2021-09-29T09:37:13.845" v="5047"/>
          <ac:spMkLst>
            <pc:docMk/>
            <pc:sldMk cId="3854234239" sldId="305"/>
            <ac:spMk id="13" creationId="{4080BBDE-78F9-464C-86AA-424A7C3EEBFE}"/>
          </ac:spMkLst>
        </pc:spChg>
        <pc:spChg chg="add mod">
          <ac:chgData name="James Franklin" userId="cf915d05-507f-491f-b4a6-b2aa085ee4b1" providerId="ADAL" clId="{B0A9BD16-313A-4B87-86C7-D53C52C6EDF9}" dt="2021-09-29T09:37:13.845" v="5047"/>
          <ac:spMkLst>
            <pc:docMk/>
            <pc:sldMk cId="3854234239" sldId="305"/>
            <ac:spMk id="14" creationId="{EE167AFC-C14B-46B1-9FD9-B3259EFE7251}"/>
          </ac:spMkLst>
        </pc:spChg>
        <pc:spChg chg="add mod">
          <ac:chgData name="James Franklin" userId="cf915d05-507f-491f-b4a6-b2aa085ee4b1" providerId="ADAL" clId="{B0A9BD16-313A-4B87-86C7-D53C52C6EDF9}" dt="2021-09-29T09:37:13.845" v="5047"/>
          <ac:spMkLst>
            <pc:docMk/>
            <pc:sldMk cId="3854234239" sldId="305"/>
            <ac:spMk id="15" creationId="{930D5599-9600-4848-98CA-CDF693F66E4C}"/>
          </ac:spMkLst>
        </pc:spChg>
        <pc:spChg chg="add mod">
          <ac:chgData name="James Franklin" userId="cf915d05-507f-491f-b4a6-b2aa085ee4b1" providerId="ADAL" clId="{B0A9BD16-313A-4B87-86C7-D53C52C6EDF9}" dt="2021-09-29T09:37:13.845" v="5047"/>
          <ac:spMkLst>
            <pc:docMk/>
            <pc:sldMk cId="3854234239" sldId="305"/>
            <ac:spMk id="16" creationId="{E79A92C4-2FA5-42A1-8232-412236FE7AA1}"/>
          </ac:spMkLst>
        </pc:spChg>
        <pc:grpChg chg="add mod">
          <ac:chgData name="James Franklin" userId="cf915d05-507f-491f-b4a6-b2aa085ee4b1" providerId="ADAL" clId="{B0A9BD16-313A-4B87-86C7-D53C52C6EDF9}" dt="2021-09-29T09:37:13.845" v="5047"/>
          <ac:grpSpMkLst>
            <pc:docMk/>
            <pc:sldMk cId="3854234239" sldId="305"/>
            <ac:grpSpMk id="4" creationId="{E938915F-9F13-4A74-95D1-0370E0AE494E}"/>
          </ac:grpSpMkLst>
        </pc:grpChg>
        <pc:picChg chg="mod">
          <ac:chgData name="James Franklin" userId="cf915d05-507f-491f-b4a6-b2aa085ee4b1" providerId="ADAL" clId="{B0A9BD16-313A-4B87-86C7-D53C52C6EDF9}" dt="2021-09-29T09:37:13.845" v="5047"/>
          <ac:picMkLst>
            <pc:docMk/>
            <pc:sldMk cId="3854234239" sldId="305"/>
            <ac:picMk id="9" creationId="{B3ACE994-31D6-4857-B5D1-2B07FF303F28}"/>
          </ac:picMkLst>
        </pc:picChg>
        <pc:picChg chg="mod">
          <ac:chgData name="James Franklin" userId="cf915d05-507f-491f-b4a6-b2aa085ee4b1" providerId="ADAL" clId="{B0A9BD16-313A-4B87-86C7-D53C52C6EDF9}" dt="2021-09-29T09:37:13.845" v="5047"/>
          <ac:picMkLst>
            <pc:docMk/>
            <pc:sldMk cId="3854234239" sldId="305"/>
            <ac:picMk id="10" creationId="{B9C9A9A5-AB87-409A-BFAA-0AE76B78A2DF}"/>
          </ac:picMkLst>
        </pc:picChg>
        <pc:picChg chg="mod">
          <ac:chgData name="James Franklin" userId="cf915d05-507f-491f-b4a6-b2aa085ee4b1" providerId="ADAL" clId="{B0A9BD16-313A-4B87-86C7-D53C52C6EDF9}" dt="2021-09-29T09:37:13.845" v="5047"/>
          <ac:picMkLst>
            <pc:docMk/>
            <pc:sldMk cId="3854234239" sldId="305"/>
            <ac:picMk id="11" creationId="{298D3C32-412C-4B79-9C7C-F61E2F9EE9D0}"/>
          </ac:picMkLst>
        </pc:picChg>
        <pc:picChg chg="mod">
          <ac:chgData name="James Franklin" userId="cf915d05-507f-491f-b4a6-b2aa085ee4b1" providerId="ADAL" clId="{B0A9BD16-313A-4B87-86C7-D53C52C6EDF9}" dt="2021-09-29T09:37:13.845" v="5047"/>
          <ac:picMkLst>
            <pc:docMk/>
            <pc:sldMk cId="3854234239" sldId="305"/>
            <ac:picMk id="12" creationId="{596D67E6-EB38-403E-9489-555FBB9F12EB}"/>
          </ac:picMkLst>
        </pc:picChg>
      </pc:sldChg>
      <pc:sldChg chg="addSp modSp add mod">
        <pc:chgData name="James Franklin" userId="cf915d05-507f-491f-b4a6-b2aa085ee4b1" providerId="ADAL" clId="{B0A9BD16-313A-4B87-86C7-D53C52C6EDF9}" dt="2021-09-29T11:20:33.176" v="8661" actId="20577"/>
        <pc:sldMkLst>
          <pc:docMk/>
          <pc:sldMk cId="2713468373" sldId="306"/>
        </pc:sldMkLst>
        <pc:spChg chg="mod">
          <ac:chgData name="James Franklin" userId="cf915d05-507f-491f-b4a6-b2aa085ee4b1" providerId="ADAL" clId="{B0A9BD16-313A-4B87-86C7-D53C52C6EDF9}" dt="2021-09-28T14:14:07.257" v="1400" actId="20577"/>
          <ac:spMkLst>
            <pc:docMk/>
            <pc:sldMk cId="2713468373" sldId="306"/>
            <ac:spMk id="2" creationId="{DE7D2F39-D496-43AD-9D63-170CB0D1F263}"/>
          </ac:spMkLst>
        </pc:spChg>
        <pc:spChg chg="mod">
          <ac:chgData name="James Franklin" userId="cf915d05-507f-491f-b4a6-b2aa085ee4b1" providerId="ADAL" clId="{B0A9BD16-313A-4B87-86C7-D53C52C6EDF9}" dt="2021-09-29T11:20:33.176" v="8661" actId="20577"/>
          <ac:spMkLst>
            <pc:docMk/>
            <pc:sldMk cId="2713468373" sldId="306"/>
            <ac:spMk id="3" creationId="{6A5E715C-5692-4138-BE67-8C75FE95C21D}"/>
          </ac:spMkLst>
        </pc:spChg>
        <pc:spChg chg="mod">
          <ac:chgData name="James Franklin" userId="cf915d05-507f-491f-b4a6-b2aa085ee4b1" providerId="ADAL" clId="{B0A9BD16-313A-4B87-86C7-D53C52C6EDF9}" dt="2021-09-29T11:18:53.386" v="8449"/>
          <ac:spMkLst>
            <pc:docMk/>
            <pc:sldMk cId="2713468373" sldId="306"/>
            <ac:spMk id="8" creationId="{A77A6455-B524-4F26-9F2F-A033E93D1BFF}"/>
          </ac:spMkLst>
        </pc:spChg>
        <pc:spChg chg="mod">
          <ac:chgData name="James Franklin" userId="cf915d05-507f-491f-b4a6-b2aa085ee4b1" providerId="ADAL" clId="{B0A9BD16-313A-4B87-86C7-D53C52C6EDF9}" dt="2021-09-29T11:18:53.386" v="8449"/>
          <ac:spMkLst>
            <pc:docMk/>
            <pc:sldMk cId="2713468373" sldId="306"/>
            <ac:spMk id="9" creationId="{458E71D4-A45C-45C8-8340-EC1EBE766905}"/>
          </ac:spMkLst>
        </pc:spChg>
        <pc:spChg chg="mod">
          <ac:chgData name="James Franklin" userId="cf915d05-507f-491f-b4a6-b2aa085ee4b1" providerId="ADAL" clId="{B0A9BD16-313A-4B87-86C7-D53C52C6EDF9}" dt="2021-09-29T11:18:53.386" v="8449"/>
          <ac:spMkLst>
            <pc:docMk/>
            <pc:sldMk cId="2713468373" sldId="306"/>
            <ac:spMk id="10" creationId="{F39E27D9-CB25-411F-A593-20A17626A0AB}"/>
          </ac:spMkLst>
        </pc:spChg>
        <pc:spChg chg="mod">
          <ac:chgData name="James Franklin" userId="cf915d05-507f-491f-b4a6-b2aa085ee4b1" providerId="ADAL" clId="{B0A9BD16-313A-4B87-86C7-D53C52C6EDF9}" dt="2021-09-29T11:18:53.386" v="8449"/>
          <ac:spMkLst>
            <pc:docMk/>
            <pc:sldMk cId="2713468373" sldId="306"/>
            <ac:spMk id="11" creationId="{BCFED8F7-973F-4AB5-B334-D98AD83135F3}"/>
          </ac:spMkLst>
        </pc:spChg>
        <pc:spChg chg="mod">
          <ac:chgData name="James Franklin" userId="cf915d05-507f-491f-b4a6-b2aa085ee4b1" providerId="ADAL" clId="{B0A9BD16-313A-4B87-86C7-D53C52C6EDF9}" dt="2021-09-29T11:18:53.386" v="8449"/>
          <ac:spMkLst>
            <pc:docMk/>
            <pc:sldMk cId="2713468373" sldId="306"/>
            <ac:spMk id="12" creationId="{0D61E14F-1A96-4064-BDE5-DFF0708D94FC}"/>
          </ac:spMkLst>
        </pc:spChg>
        <pc:spChg chg="mod">
          <ac:chgData name="James Franklin" userId="cf915d05-507f-491f-b4a6-b2aa085ee4b1" providerId="ADAL" clId="{B0A9BD16-313A-4B87-86C7-D53C52C6EDF9}" dt="2021-09-29T11:18:53.386" v="8449"/>
          <ac:spMkLst>
            <pc:docMk/>
            <pc:sldMk cId="2713468373" sldId="306"/>
            <ac:spMk id="13" creationId="{C17ABC54-5418-44F3-A5C5-BAF99E96C8DF}"/>
          </ac:spMkLst>
        </pc:spChg>
        <pc:spChg chg="mod">
          <ac:chgData name="James Franklin" userId="cf915d05-507f-491f-b4a6-b2aa085ee4b1" providerId="ADAL" clId="{B0A9BD16-313A-4B87-86C7-D53C52C6EDF9}" dt="2021-09-29T11:18:53.386" v="8449"/>
          <ac:spMkLst>
            <pc:docMk/>
            <pc:sldMk cId="2713468373" sldId="306"/>
            <ac:spMk id="14" creationId="{BCB53AFE-B371-4903-AE5D-B3E521380D54}"/>
          </ac:spMkLst>
        </pc:spChg>
        <pc:spChg chg="mod">
          <ac:chgData name="James Franklin" userId="cf915d05-507f-491f-b4a6-b2aa085ee4b1" providerId="ADAL" clId="{B0A9BD16-313A-4B87-86C7-D53C52C6EDF9}" dt="2021-09-29T11:18:53.386" v="8449"/>
          <ac:spMkLst>
            <pc:docMk/>
            <pc:sldMk cId="2713468373" sldId="306"/>
            <ac:spMk id="15" creationId="{256AFECE-7DBF-48F1-AD88-3A457B7F7475}"/>
          </ac:spMkLst>
        </pc:spChg>
        <pc:grpChg chg="add mod">
          <ac:chgData name="James Franklin" userId="cf915d05-507f-491f-b4a6-b2aa085ee4b1" providerId="ADAL" clId="{B0A9BD16-313A-4B87-86C7-D53C52C6EDF9}" dt="2021-09-29T11:18:53.386" v="8449"/>
          <ac:grpSpMkLst>
            <pc:docMk/>
            <pc:sldMk cId="2713468373" sldId="306"/>
            <ac:grpSpMk id="6" creationId="{EA3326B8-519B-442F-B036-98734D69A746}"/>
          </ac:grpSpMkLst>
        </pc:grpChg>
        <pc:grpChg chg="mod">
          <ac:chgData name="James Franklin" userId="cf915d05-507f-491f-b4a6-b2aa085ee4b1" providerId="ADAL" clId="{B0A9BD16-313A-4B87-86C7-D53C52C6EDF9}" dt="2021-09-29T11:18:53.386" v="8449"/>
          <ac:grpSpMkLst>
            <pc:docMk/>
            <pc:sldMk cId="2713468373" sldId="306"/>
            <ac:grpSpMk id="7" creationId="{9A292F9B-0D50-4389-AF0C-71534BC45DE6}"/>
          </ac:grpSpMkLst>
        </pc:grpChg>
        <pc:picChg chg="add mod">
          <ac:chgData name="James Franklin" userId="cf915d05-507f-491f-b4a6-b2aa085ee4b1" providerId="ADAL" clId="{B0A9BD16-313A-4B87-86C7-D53C52C6EDF9}" dt="2021-09-29T11:20:06.454" v="8603" actId="1076"/>
          <ac:picMkLst>
            <pc:docMk/>
            <pc:sldMk cId="2713468373" sldId="306"/>
            <ac:picMk id="5" creationId="{08CBF1C4-1157-4615-ACFA-36D67135F308}"/>
          </ac:picMkLst>
        </pc:picChg>
        <pc:picChg chg="mod">
          <ac:chgData name="James Franklin" userId="cf915d05-507f-491f-b4a6-b2aa085ee4b1" providerId="ADAL" clId="{B0A9BD16-313A-4B87-86C7-D53C52C6EDF9}" dt="2021-09-29T11:18:53.386" v="8449"/>
          <ac:picMkLst>
            <pc:docMk/>
            <pc:sldMk cId="2713468373" sldId="306"/>
            <ac:picMk id="16" creationId="{E524335A-21D2-438D-A56C-57F8F58411A8}"/>
          </ac:picMkLst>
        </pc:picChg>
        <pc:picChg chg="mod">
          <ac:chgData name="James Franklin" userId="cf915d05-507f-491f-b4a6-b2aa085ee4b1" providerId="ADAL" clId="{B0A9BD16-313A-4B87-86C7-D53C52C6EDF9}" dt="2021-09-29T11:18:53.386" v="8449"/>
          <ac:picMkLst>
            <pc:docMk/>
            <pc:sldMk cId="2713468373" sldId="306"/>
            <ac:picMk id="17" creationId="{1BD7C67D-C478-4B84-BBE7-416989B92C8F}"/>
          </ac:picMkLst>
        </pc:picChg>
        <pc:picChg chg="mod">
          <ac:chgData name="James Franklin" userId="cf915d05-507f-491f-b4a6-b2aa085ee4b1" providerId="ADAL" clId="{B0A9BD16-313A-4B87-86C7-D53C52C6EDF9}" dt="2021-09-29T11:18:53.386" v="8449"/>
          <ac:picMkLst>
            <pc:docMk/>
            <pc:sldMk cId="2713468373" sldId="306"/>
            <ac:picMk id="18" creationId="{87147C78-7157-46B2-AF6D-D911F3497875}"/>
          </ac:picMkLst>
        </pc:picChg>
        <pc:picChg chg="mod">
          <ac:chgData name="James Franklin" userId="cf915d05-507f-491f-b4a6-b2aa085ee4b1" providerId="ADAL" clId="{B0A9BD16-313A-4B87-86C7-D53C52C6EDF9}" dt="2021-09-29T11:18:53.386" v="8449"/>
          <ac:picMkLst>
            <pc:docMk/>
            <pc:sldMk cId="2713468373" sldId="306"/>
            <ac:picMk id="19" creationId="{05D208A2-957D-4C09-9EEF-D6339A6CAB7F}"/>
          </ac:picMkLst>
        </pc:picChg>
      </pc:sldChg>
      <pc:sldChg chg="addSp delSp modSp add mod">
        <pc:chgData name="James Franklin" userId="cf915d05-507f-491f-b4a6-b2aa085ee4b1" providerId="ADAL" clId="{B0A9BD16-313A-4B87-86C7-D53C52C6EDF9}" dt="2021-09-29T11:39:16.395" v="9083" actId="1076"/>
        <pc:sldMkLst>
          <pc:docMk/>
          <pc:sldMk cId="1393552172" sldId="307"/>
        </pc:sldMkLst>
        <pc:spChg chg="mod">
          <ac:chgData name="James Franklin" userId="cf915d05-507f-491f-b4a6-b2aa085ee4b1" providerId="ADAL" clId="{B0A9BD16-313A-4B87-86C7-D53C52C6EDF9}" dt="2021-09-28T14:14:14.746" v="1410" actId="20577"/>
          <ac:spMkLst>
            <pc:docMk/>
            <pc:sldMk cId="1393552172" sldId="307"/>
            <ac:spMk id="2" creationId="{DE7D2F39-D496-43AD-9D63-170CB0D1F263}"/>
          </ac:spMkLst>
        </pc:spChg>
        <pc:spChg chg="mod">
          <ac:chgData name="James Franklin" userId="cf915d05-507f-491f-b4a6-b2aa085ee4b1" providerId="ADAL" clId="{B0A9BD16-313A-4B87-86C7-D53C52C6EDF9}" dt="2021-09-29T11:34:25.672" v="8967" actId="20577"/>
          <ac:spMkLst>
            <pc:docMk/>
            <pc:sldMk cId="1393552172" sldId="307"/>
            <ac:spMk id="3" creationId="{6A5E715C-5692-4138-BE67-8C75FE95C21D}"/>
          </ac:spMkLst>
        </pc:spChg>
        <pc:spChg chg="mod">
          <ac:chgData name="James Franklin" userId="cf915d05-507f-491f-b4a6-b2aa085ee4b1" providerId="ADAL" clId="{B0A9BD16-313A-4B87-86C7-D53C52C6EDF9}" dt="2021-09-29T11:27:14.110" v="8663"/>
          <ac:spMkLst>
            <pc:docMk/>
            <pc:sldMk cId="1393552172" sldId="307"/>
            <ac:spMk id="6" creationId="{4BF100FF-25F2-4A53-A7C7-C7963BFEC081}"/>
          </ac:spMkLst>
        </pc:spChg>
        <pc:spChg chg="mod">
          <ac:chgData name="James Franklin" userId="cf915d05-507f-491f-b4a6-b2aa085ee4b1" providerId="ADAL" clId="{B0A9BD16-313A-4B87-86C7-D53C52C6EDF9}" dt="2021-09-29T11:27:14.110" v="8663"/>
          <ac:spMkLst>
            <pc:docMk/>
            <pc:sldMk cId="1393552172" sldId="307"/>
            <ac:spMk id="7" creationId="{7904E948-D7D4-4E47-A000-F0B236359CBC}"/>
          </ac:spMkLst>
        </pc:spChg>
        <pc:spChg chg="mod">
          <ac:chgData name="James Franklin" userId="cf915d05-507f-491f-b4a6-b2aa085ee4b1" providerId="ADAL" clId="{B0A9BD16-313A-4B87-86C7-D53C52C6EDF9}" dt="2021-09-29T11:27:14.110" v="8663"/>
          <ac:spMkLst>
            <pc:docMk/>
            <pc:sldMk cId="1393552172" sldId="307"/>
            <ac:spMk id="8" creationId="{54134842-B93F-481E-9F29-FA91762BB89A}"/>
          </ac:spMkLst>
        </pc:spChg>
        <pc:spChg chg="mod">
          <ac:chgData name="James Franklin" userId="cf915d05-507f-491f-b4a6-b2aa085ee4b1" providerId="ADAL" clId="{B0A9BD16-313A-4B87-86C7-D53C52C6EDF9}" dt="2021-09-29T11:27:14.110" v="8663"/>
          <ac:spMkLst>
            <pc:docMk/>
            <pc:sldMk cId="1393552172" sldId="307"/>
            <ac:spMk id="9" creationId="{4DCC2417-D85B-4A41-B784-4EEC6BF6B4FA}"/>
          </ac:spMkLst>
        </pc:spChg>
        <pc:spChg chg="mod">
          <ac:chgData name="James Franklin" userId="cf915d05-507f-491f-b4a6-b2aa085ee4b1" providerId="ADAL" clId="{B0A9BD16-313A-4B87-86C7-D53C52C6EDF9}" dt="2021-09-29T11:27:14.110" v="8663"/>
          <ac:spMkLst>
            <pc:docMk/>
            <pc:sldMk cId="1393552172" sldId="307"/>
            <ac:spMk id="10" creationId="{86D7B3BC-B8F3-4FDE-B28B-A24701DCA15F}"/>
          </ac:spMkLst>
        </pc:spChg>
        <pc:spChg chg="mod">
          <ac:chgData name="James Franklin" userId="cf915d05-507f-491f-b4a6-b2aa085ee4b1" providerId="ADAL" clId="{B0A9BD16-313A-4B87-86C7-D53C52C6EDF9}" dt="2021-09-29T11:27:14.110" v="8663"/>
          <ac:spMkLst>
            <pc:docMk/>
            <pc:sldMk cId="1393552172" sldId="307"/>
            <ac:spMk id="11" creationId="{61A95A9F-5003-4240-A6D9-3A34CF9BF2F0}"/>
          </ac:spMkLst>
        </pc:spChg>
        <pc:spChg chg="mod">
          <ac:chgData name="James Franklin" userId="cf915d05-507f-491f-b4a6-b2aa085ee4b1" providerId="ADAL" clId="{B0A9BD16-313A-4B87-86C7-D53C52C6EDF9}" dt="2021-09-29T11:27:14.110" v="8663"/>
          <ac:spMkLst>
            <pc:docMk/>
            <pc:sldMk cId="1393552172" sldId="307"/>
            <ac:spMk id="12" creationId="{F36031CC-2A84-431A-B01C-289FCD4E55A1}"/>
          </ac:spMkLst>
        </pc:spChg>
        <pc:spChg chg="mod">
          <ac:chgData name="James Franklin" userId="cf915d05-507f-491f-b4a6-b2aa085ee4b1" providerId="ADAL" clId="{B0A9BD16-313A-4B87-86C7-D53C52C6EDF9}" dt="2021-09-29T11:27:14.110" v="8663"/>
          <ac:spMkLst>
            <pc:docMk/>
            <pc:sldMk cId="1393552172" sldId="307"/>
            <ac:spMk id="13" creationId="{433D5694-30D4-41AB-9FC1-DD016F0991DE}"/>
          </ac:spMkLst>
        </pc:spChg>
        <pc:spChg chg="add del mod">
          <ac:chgData name="James Franklin" userId="cf915d05-507f-491f-b4a6-b2aa085ee4b1" providerId="ADAL" clId="{B0A9BD16-313A-4B87-86C7-D53C52C6EDF9}" dt="2021-09-29T11:34:46.319" v="8970" actId="478"/>
          <ac:spMkLst>
            <pc:docMk/>
            <pc:sldMk cId="1393552172" sldId="307"/>
            <ac:spMk id="19" creationId="{877876A4-AA55-4F73-AE8F-2A96B0FBD1DC}"/>
          </ac:spMkLst>
        </pc:spChg>
        <pc:grpChg chg="add mod">
          <ac:chgData name="James Franklin" userId="cf915d05-507f-491f-b4a6-b2aa085ee4b1" providerId="ADAL" clId="{B0A9BD16-313A-4B87-86C7-D53C52C6EDF9}" dt="2021-09-29T11:27:14.110" v="8663"/>
          <ac:grpSpMkLst>
            <pc:docMk/>
            <pc:sldMk cId="1393552172" sldId="307"/>
            <ac:grpSpMk id="4" creationId="{89E9A9D1-E390-47E4-9448-0E5EF6D51475}"/>
          </ac:grpSpMkLst>
        </pc:grpChg>
        <pc:grpChg chg="mod">
          <ac:chgData name="James Franklin" userId="cf915d05-507f-491f-b4a6-b2aa085ee4b1" providerId="ADAL" clId="{B0A9BD16-313A-4B87-86C7-D53C52C6EDF9}" dt="2021-09-29T11:27:14.110" v="8663"/>
          <ac:grpSpMkLst>
            <pc:docMk/>
            <pc:sldMk cId="1393552172" sldId="307"/>
            <ac:grpSpMk id="5" creationId="{FF0617FC-564B-4990-B263-EE0C6F342097}"/>
          </ac:grpSpMkLst>
        </pc:grpChg>
        <pc:graphicFrameChg chg="add mod modGraphic">
          <ac:chgData name="James Franklin" userId="cf915d05-507f-491f-b4a6-b2aa085ee4b1" providerId="ADAL" clId="{B0A9BD16-313A-4B87-86C7-D53C52C6EDF9}" dt="2021-09-29T11:39:16.395" v="9083" actId="1076"/>
          <ac:graphicFrameMkLst>
            <pc:docMk/>
            <pc:sldMk cId="1393552172" sldId="307"/>
            <ac:graphicFrameMk id="18" creationId="{7FF4BF43-B597-4DE4-B4E4-DFBCBD222649}"/>
          </ac:graphicFrameMkLst>
        </pc:graphicFrameChg>
        <pc:picChg chg="mod">
          <ac:chgData name="James Franklin" userId="cf915d05-507f-491f-b4a6-b2aa085ee4b1" providerId="ADAL" clId="{B0A9BD16-313A-4B87-86C7-D53C52C6EDF9}" dt="2021-09-29T11:27:14.110" v="8663"/>
          <ac:picMkLst>
            <pc:docMk/>
            <pc:sldMk cId="1393552172" sldId="307"/>
            <ac:picMk id="14" creationId="{9CFFF89F-7263-453A-B8EF-85CE90BDD4CF}"/>
          </ac:picMkLst>
        </pc:picChg>
        <pc:picChg chg="mod">
          <ac:chgData name="James Franklin" userId="cf915d05-507f-491f-b4a6-b2aa085ee4b1" providerId="ADAL" clId="{B0A9BD16-313A-4B87-86C7-D53C52C6EDF9}" dt="2021-09-29T11:27:14.110" v="8663"/>
          <ac:picMkLst>
            <pc:docMk/>
            <pc:sldMk cId="1393552172" sldId="307"/>
            <ac:picMk id="15" creationId="{10B2E681-A53D-4DBF-8DC2-D597C89F2863}"/>
          </ac:picMkLst>
        </pc:picChg>
        <pc:picChg chg="mod">
          <ac:chgData name="James Franklin" userId="cf915d05-507f-491f-b4a6-b2aa085ee4b1" providerId="ADAL" clId="{B0A9BD16-313A-4B87-86C7-D53C52C6EDF9}" dt="2021-09-29T11:27:14.110" v="8663"/>
          <ac:picMkLst>
            <pc:docMk/>
            <pc:sldMk cId="1393552172" sldId="307"/>
            <ac:picMk id="16" creationId="{4AABC068-07C4-48EE-94C5-B614F372DD56}"/>
          </ac:picMkLst>
        </pc:picChg>
        <pc:picChg chg="mod">
          <ac:chgData name="James Franklin" userId="cf915d05-507f-491f-b4a6-b2aa085ee4b1" providerId="ADAL" clId="{B0A9BD16-313A-4B87-86C7-D53C52C6EDF9}" dt="2021-09-29T11:27:14.110" v="8663"/>
          <ac:picMkLst>
            <pc:docMk/>
            <pc:sldMk cId="1393552172" sldId="307"/>
            <ac:picMk id="17" creationId="{81DC9C29-F0C3-40EC-9D71-DBB571110668}"/>
          </ac:picMkLst>
        </pc:picChg>
      </pc:sldChg>
      <pc:sldChg chg="addSp delSp modSp add mod setBg">
        <pc:chgData name="James Franklin" userId="cf915d05-507f-491f-b4a6-b2aa085ee4b1" providerId="ADAL" clId="{B0A9BD16-313A-4B87-86C7-D53C52C6EDF9}" dt="2021-09-30T08:03:31.675" v="9280"/>
        <pc:sldMkLst>
          <pc:docMk/>
          <pc:sldMk cId="2918225570" sldId="308"/>
        </pc:sldMkLst>
        <pc:spChg chg="mod">
          <ac:chgData name="James Franklin" userId="cf915d05-507f-491f-b4a6-b2aa085ee4b1" providerId="ADAL" clId="{B0A9BD16-313A-4B87-86C7-D53C52C6EDF9}" dt="2021-09-28T15:31:24.949" v="1890" actId="20577"/>
          <ac:spMkLst>
            <pc:docMk/>
            <pc:sldMk cId="2918225570" sldId="308"/>
            <ac:spMk id="2" creationId="{DE7D2F39-D496-43AD-9D63-170CB0D1F263}"/>
          </ac:spMkLst>
        </pc:spChg>
        <pc:spChg chg="mod">
          <ac:chgData name="James Franklin" userId="cf915d05-507f-491f-b4a6-b2aa085ee4b1" providerId="ADAL" clId="{B0A9BD16-313A-4B87-86C7-D53C52C6EDF9}" dt="2021-09-30T08:00:15.049" v="9270" actId="113"/>
          <ac:spMkLst>
            <pc:docMk/>
            <pc:sldMk cId="2918225570" sldId="308"/>
            <ac:spMk id="3" creationId="{6A5E715C-5692-4138-BE67-8C75FE95C21D}"/>
          </ac:spMkLst>
        </pc:spChg>
        <pc:spChg chg="mod">
          <ac:chgData name="James Franklin" userId="cf915d05-507f-491f-b4a6-b2aa085ee4b1" providerId="ADAL" clId="{B0A9BD16-313A-4B87-86C7-D53C52C6EDF9}" dt="2021-09-28T15:30:25.603" v="1874" actId="17032"/>
          <ac:spMkLst>
            <pc:docMk/>
            <pc:sldMk cId="2918225570" sldId="308"/>
            <ac:spMk id="5" creationId="{8C4AC393-A796-4B6B-AAA9-D62DF1D971FA}"/>
          </ac:spMkLst>
        </pc:spChg>
        <pc:spChg chg="mod">
          <ac:chgData name="James Franklin" userId="cf915d05-507f-491f-b4a6-b2aa085ee4b1" providerId="ADAL" clId="{B0A9BD16-313A-4B87-86C7-D53C52C6EDF9}" dt="2021-09-28T15:30:25.603" v="1874" actId="17032"/>
          <ac:spMkLst>
            <pc:docMk/>
            <pc:sldMk cId="2918225570" sldId="308"/>
            <ac:spMk id="6" creationId="{3FA56E07-1741-4DB0-8652-3475CCD06292}"/>
          </ac:spMkLst>
        </pc:spChg>
        <pc:spChg chg="mod">
          <ac:chgData name="James Franklin" userId="cf915d05-507f-491f-b4a6-b2aa085ee4b1" providerId="ADAL" clId="{B0A9BD16-313A-4B87-86C7-D53C52C6EDF9}" dt="2021-09-28T15:30:25.603" v="1874" actId="17032"/>
          <ac:spMkLst>
            <pc:docMk/>
            <pc:sldMk cId="2918225570" sldId="308"/>
            <ac:spMk id="7" creationId="{444D9C52-3ACB-429C-B193-A9CC923740AE}"/>
          </ac:spMkLst>
        </pc:spChg>
        <pc:spChg chg="mod">
          <ac:chgData name="James Franklin" userId="cf915d05-507f-491f-b4a6-b2aa085ee4b1" providerId="ADAL" clId="{B0A9BD16-313A-4B87-86C7-D53C52C6EDF9}" dt="2021-09-28T15:30:13.939" v="1873"/>
          <ac:spMkLst>
            <pc:docMk/>
            <pc:sldMk cId="2918225570" sldId="308"/>
            <ac:spMk id="8" creationId="{AA30525C-F3B6-4F39-8AA4-46E293EC518E}"/>
          </ac:spMkLst>
        </pc:spChg>
        <pc:spChg chg="mod">
          <ac:chgData name="James Franklin" userId="cf915d05-507f-491f-b4a6-b2aa085ee4b1" providerId="ADAL" clId="{B0A9BD16-313A-4B87-86C7-D53C52C6EDF9}" dt="2021-09-28T15:31:15.851" v="1881" actId="17032"/>
          <ac:spMkLst>
            <pc:docMk/>
            <pc:sldMk cId="2918225570" sldId="308"/>
            <ac:spMk id="14" creationId="{0AD13041-D3E9-4194-8FC6-114AEA6B2D13}"/>
          </ac:spMkLst>
        </pc:spChg>
        <pc:spChg chg="mod">
          <ac:chgData name="James Franklin" userId="cf915d05-507f-491f-b4a6-b2aa085ee4b1" providerId="ADAL" clId="{B0A9BD16-313A-4B87-86C7-D53C52C6EDF9}" dt="2021-09-28T15:31:15.851" v="1881" actId="17032"/>
          <ac:spMkLst>
            <pc:docMk/>
            <pc:sldMk cId="2918225570" sldId="308"/>
            <ac:spMk id="15" creationId="{5B1B6A36-A380-4923-95D8-36C96517D8DC}"/>
          </ac:spMkLst>
        </pc:spChg>
        <pc:spChg chg="mod">
          <ac:chgData name="James Franklin" userId="cf915d05-507f-491f-b4a6-b2aa085ee4b1" providerId="ADAL" clId="{B0A9BD16-313A-4B87-86C7-D53C52C6EDF9}" dt="2021-09-28T15:31:03.471" v="1880"/>
          <ac:spMkLst>
            <pc:docMk/>
            <pc:sldMk cId="2918225570" sldId="308"/>
            <ac:spMk id="16" creationId="{D5CA7FE3-D4E0-4159-97F3-2036B1E6B07D}"/>
          </ac:spMkLst>
        </pc:spChg>
        <pc:spChg chg="mod">
          <ac:chgData name="James Franklin" userId="cf915d05-507f-491f-b4a6-b2aa085ee4b1" providerId="ADAL" clId="{B0A9BD16-313A-4B87-86C7-D53C52C6EDF9}" dt="2021-09-28T15:31:15.851" v="1881" actId="17032"/>
          <ac:spMkLst>
            <pc:docMk/>
            <pc:sldMk cId="2918225570" sldId="308"/>
            <ac:spMk id="17" creationId="{7FF85373-BE2B-4BA8-8E9C-68D55D24CC66}"/>
          </ac:spMkLst>
        </pc:spChg>
        <pc:spChg chg="add mod">
          <ac:chgData name="James Franklin" userId="cf915d05-507f-491f-b4a6-b2aa085ee4b1" providerId="ADAL" clId="{B0A9BD16-313A-4B87-86C7-D53C52C6EDF9}" dt="2021-09-29T09:09:22.414" v="3130" actId="207"/>
          <ac:spMkLst>
            <pc:docMk/>
            <pc:sldMk cId="2918225570" sldId="308"/>
            <ac:spMk id="22" creationId="{38FE60B4-2F1E-4592-84A5-19B7BDDF4397}"/>
          </ac:spMkLst>
        </pc:spChg>
        <pc:spChg chg="add mod">
          <ac:chgData name="James Franklin" userId="cf915d05-507f-491f-b4a6-b2aa085ee4b1" providerId="ADAL" clId="{B0A9BD16-313A-4B87-86C7-D53C52C6EDF9}" dt="2021-09-29T09:09:22.414" v="3130" actId="207"/>
          <ac:spMkLst>
            <pc:docMk/>
            <pc:sldMk cId="2918225570" sldId="308"/>
            <ac:spMk id="23" creationId="{CABD39E8-C6B6-4692-95F2-6D8921158846}"/>
          </ac:spMkLst>
        </pc:spChg>
        <pc:spChg chg="add mod">
          <ac:chgData name="James Franklin" userId="cf915d05-507f-491f-b4a6-b2aa085ee4b1" providerId="ADAL" clId="{B0A9BD16-313A-4B87-86C7-D53C52C6EDF9}" dt="2021-09-29T09:08:51.460" v="3126"/>
          <ac:spMkLst>
            <pc:docMk/>
            <pc:sldMk cId="2918225570" sldId="308"/>
            <ac:spMk id="24" creationId="{EA44E421-D61B-4814-9257-938A92F42DB5}"/>
          </ac:spMkLst>
        </pc:spChg>
        <pc:spChg chg="add mod">
          <ac:chgData name="James Franklin" userId="cf915d05-507f-491f-b4a6-b2aa085ee4b1" providerId="ADAL" clId="{B0A9BD16-313A-4B87-86C7-D53C52C6EDF9}" dt="2021-09-29T09:09:22.414" v="3130" actId="207"/>
          <ac:spMkLst>
            <pc:docMk/>
            <pc:sldMk cId="2918225570" sldId="308"/>
            <ac:spMk id="25" creationId="{1621EA85-880B-4851-BADD-266008C38B3A}"/>
          </ac:spMkLst>
        </pc:spChg>
        <pc:grpChg chg="add del mod">
          <ac:chgData name="James Franklin" userId="cf915d05-507f-491f-b4a6-b2aa085ee4b1" providerId="ADAL" clId="{B0A9BD16-313A-4B87-86C7-D53C52C6EDF9}" dt="2021-09-28T15:31:03.270" v="1879" actId="478"/>
          <ac:grpSpMkLst>
            <pc:docMk/>
            <pc:sldMk cId="2918225570" sldId="308"/>
            <ac:grpSpMk id="4" creationId="{1D85F8E9-4DC5-4153-B385-2F4D9A89224E}"/>
          </ac:grpSpMkLst>
        </pc:grpChg>
        <pc:grpChg chg="add mod">
          <ac:chgData name="James Franklin" userId="cf915d05-507f-491f-b4a6-b2aa085ee4b1" providerId="ADAL" clId="{B0A9BD16-313A-4B87-86C7-D53C52C6EDF9}" dt="2021-09-28T15:31:03.471" v="1880"/>
          <ac:grpSpMkLst>
            <pc:docMk/>
            <pc:sldMk cId="2918225570" sldId="308"/>
            <ac:grpSpMk id="13" creationId="{688522ED-E721-44FC-A011-092DA2FA2E27}"/>
          </ac:grpSpMkLst>
        </pc:grpChg>
        <pc:picChg chg="mod">
          <ac:chgData name="James Franklin" userId="cf915d05-507f-491f-b4a6-b2aa085ee4b1" providerId="ADAL" clId="{B0A9BD16-313A-4B87-86C7-D53C52C6EDF9}" dt="2021-09-28T15:30:13.939" v="1873"/>
          <ac:picMkLst>
            <pc:docMk/>
            <pc:sldMk cId="2918225570" sldId="308"/>
            <ac:picMk id="9" creationId="{91DB134D-765D-4335-9F67-CC1348594777}"/>
          </ac:picMkLst>
        </pc:picChg>
        <pc:picChg chg="mod">
          <ac:chgData name="James Franklin" userId="cf915d05-507f-491f-b4a6-b2aa085ee4b1" providerId="ADAL" clId="{B0A9BD16-313A-4B87-86C7-D53C52C6EDF9}" dt="2021-09-28T15:30:13.939" v="1873"/>
          <ac:picMkLst>
            <pc:docMk/>
            <pc:sldMk cId="2918225570" sldId="308"/>
            <ac:picMk id="10" creationId="{4D1EBAA9-7CE1-4D35-B7E2-CFF427A7D599}"/>
          </ac:picMkLst>
        </pc:picChg>
        <pc:picChg chg="mod">
          <ac:chgData name="James Franklin" userId="cf915d05-507f-491f-b4a6-b2aa085ee4b1" providerId="ADAL" clId="{B0A9BD16-313A-4B87-86C7-D53C52C6EDF9}" dt="2021-09-28T15:30:13.939" v="1873"/>
          <ac:picMkLst>
            <pc:docMk/>
            <pc:sldMk cId="2918225570" sldId="308"/>
            <ac:picMk id="11" creationId="{DE024620-F255-47C5-99F5-58DA507CC981}"/>
          </ac:picMkLst>
        </pc:picChg>
        <pc:picChg chg="mod">
          <ac:chgData name="James Franklin" userId="cf915d05-507f-491f-b4a6-b2aa085ee4b1" providerId="ADAL" clId="{B0A9BD16-313A-4B87-86C7-D53C52C6EDF9}" dt="2021-09-28T15:30:13.939" v="1873"/>
          <ac:picMkLst>
            <pc:docMk/>
            <pc:sldMk cId="2918225570" sldId="308"/>
            <ac:picMk id="12" creationId="{32684175-7081-467E-A3F0-C385A614F162}"/>
          </ac:picMkLst>
        </pc:picChg>
        <pc:picChg chg="mod">
          <ac:chgData name="James Franklin" userId="cf915d05-507f-491f-b4a6-b2aa085ee4b1" providerId="ADAL" clId="{B0A9BD16-313A-4B87-86C7-D53C52C6EDF9}" dt="2021-09-28T15:31:03.471" v="1880"/>
          <ac:picMkLst>
            <pc:docMk/>
            <pc:sldMk cId="2918225570" sldId="308"/>
            <ac:picMk id="18" creationId="{59B5E1F9-4EBC-4732-AF7C-E3BD178ED618}"/>
          </ac:picMkLst>
        </pc:picChg>
        <pc:picChg chg="mod">
          <ac:chgData name="James Franklin" userId="cf915d05-507f-491f-b4a6-b2aa085ee4b1" providerId="ADAL" clId="{B0A9BD16-313A-4B87-86C7-D53C52C6EDF9}" dt="2021-09-28T15:31:03.471" v="1880"/>
          <ac:picMkLst>
            <pc:docMk/>
            <pc:sldMk cId="2918225570" sldId="308"/>
            <ac:picMk id="19" creationId="{36078392-71EF-447C-AF64-C5EF29E21D63}"/>
          </ac:picMkLst>
        </pc:picChg>
        <pc:picChg chg="mod">
          <ac:chgData name="James Franklin" userId="cf915d05-507f-491f-b4a6-b2aa085ee4b1" providerId="ADAL" clId="{B0A9BD16-313A-4B87-86C7-D53C52C6EDF9}" dt="2021-09-28T15:31:03.471" v="1880"/>
          <ac:picMkLst>
            <pc:docMk/>
            <pc:sldMk cId="2918225570" sldId="308"/>
            <ac:picMk id="20" creationId="{505117CD-EC73-485C-8DD6-AEE05201AB43}"/>
          </ac:picMkLst>
        </pc:picChg>
        <pc:picChg chg="mod">
          <ac:chgData name="James Franklin" userId="cf915d05-507f-491f-b4a6-b2aa085ee4b1" providerId="ADAL" clId="{B0A9BD16-313A-4B87-86C7-D53C52C6EDF9}" dt="2021-09-28T15:31:03.471" v="1880"/>
          <ac:picMkLst>
            <pc:docMk/>
            <pc:sldMk cId="2918225570" sldId="308"/>
            <ac:picMk id="21" creationId="{A07D2985-9C82-4424-9A6D-B79605A5B9B0}"/>
          </ac:picMkLst>
        </pc:picChg>
        <pc:picChg chg="add mod">
          <ac:chgData name="James Franklin" userId="cf915d05-507f-491f-b4a6-b2aa085ee4b1" providerId="ADAL" clId="{B0A9BD16-313A-4B87-86C7-D53C52C6EDF9}" dt="2021-09-30T08:03:05.843" v="9275" actId="1076"/>
          <ac:picMkLst>
            <pc:docMk/>
            <pc:sldMk cId="2918225570" sldId="308"/>
            <ac:picMk id="27" creationId="{7E7DBF5E-7DE9-4FBE-B9A4-9D3A5EF1ED39}"/>
          </ac:picMkLst>
        </pc:picChg>
        <pc:picChg chg="add mod">
          <ac:chgData name="James Franklin" userId="cf915d05-507f-491f-b4a6-b2aa085ee4b1" providerId="ADAL" clId="{B0A9BD16-313A-4B87-86C7-D53C52C6EDF9}" dt="2021-09-30T08:03:23.682" v="9279" actId="167"/>
          <ac:picMkLst>
            <pc:docMk/>
            <pc:sldMk cId="2918225570" sldId="308"/>
            <ac:picMk id="5122" creationId="{2871C838-03AA-457F-88B9-78169115A4EC}"/>
          </ac:picMkLst>
        </pc:picChg>
      </pc:sldChg>
      <pc:sldChg chg="addSp modSp add mod">
        <pc:chgData name="James Franklin" userId="cf915d05-507f-491f-b4a6-b2aa085ee4b1" providerId="ADAL" clId="{B0A9BD16-313A-4B87-86C7-D53C52C6EDF9}" dt="2021-09-30T08:13:51.668" v="9639" actId="113"/>
        <pc:sldMkLst>
          <pc:docMk/>
          <pc:sldMk cId="3256676282" sldId="309"/>
        </pc:sldMkLst>
        <pc:spChg chg="mod">
          <ac:chgData name="James Franklin" userId="cf915d05-507f-491f-b4a6-b2aa085ee4b1" providerId="ADAL" clId="{B0A9BD16-313A-4B87-86C7-D53C52C6EDF9}" dt="2021-09-28T14:18:13.049" v="1470" actId="20577"/>
          <ac:spMkLst>
            <pc:docMk/>
            <pc:sldMk cId="3256676282" sldId="309"/>
            <ac:spMk id="2" creationId="{DE7D2F39-D496-43AD-9D63-170CB0D1F263}"/>
          </ac:spMkLst>
        </pc:spChg>
        <pc:spChg chg="mod">
          <ac:chgData name="James Franklin" userId="cf915d05-507f-491f-b4a6-b2aa085ee4b1" providerId="ADAL" clId="{B0A9BD16-313A-4B87-86C7-D53C52C6EDF9}" dt="2021-09-30T08:13:51.668" v="9639" actId="113"/>
          <ac:spMkLst>
            <pc:docMk/>
            <pc:sldMk cId="3256676282" sldId="309"/>
            <ac:spMk id="3" creationId="{6A5E715C-5692-4138-BE67-8C75FE95C21D}"/>
          </ac:spMkLst>
        </pc:spChg>
        <pc:spChg chg="mod">
          <ac:chgData name="James Franklin" userId="cf915d05-507f-491f-b4a6-b2aa085ee4b1" providerId="ADAL" clId="{B0A9BD16-313A-4B87-86C7-D53C52C6EDF9}" dt="2021-09-28T15:31:41.474" v="1891"/>
          <ac:spMkLst>
            <pc:docMk/>
            <pc:sldMk cId="3256676282" sldId="309"/>
            <ac:spMk id="5" creationId="{E6A6AF62-81B0-4A91-A46F-A98753F96744}"/>
          </ac:spMkLst>
        </pc:spChg>
        <pc:spChg chg="mod">
          <ac:chgData name="James Franklin" userId="cf915d05-507f-491f-b4a6-b2aa085ee4b1" providerId="ADAL" clId="{B0A9BD16-313A-4B87-86C7-D53C52C6EDF9}" dt="2021-09-28T15:31:41.474" v="1891"/>
          <ac:spMkLst>
            <pc:docMk/>
            <pc:sldMk cId="3256676282" sldId="309"/>
            <ac:spMk id="6" creationId="{AD878172-A782-4EF0-9E0E-AE978B05C67F}"/>
          </ac:spMkLst>
        </pc:spChg>
        <pc:spChg chg="mod">
          <ac:chgData name="James Franklin" userId="cf915d05-507f-491f-b4a6-b2aa085ee4b1" providerId="ADAL" clId="{B0A9BD16-313A-4B87-86C7-D53C52C6EDF9}" dt="2021-09-28T15:31:41.474" v="1891"/>
          <ac:spMkLst>
            <pc:docMk/>
            <pc:sldMk cId="3256676282" sldId="309"/>
            <ac:spMk id="7" creationId="{95E25ECC-094F-48CB-BF57-ADBC771F3343}"/>
          </ac:spMkLst>
        </pc:spChg>
        <pc:spChg chg="mod">
          <ac:chgData name="James Franklin" userId="cf915d05-507f-491f-b4a6-b2aa085ee4b1" providerId="ADAL" clId="{B0A9BD16-313A-4B87-86C7-D53C52C6EDF9}" dt="2021-09-28T15:31:41.474" v="1891"/>
          <ac:spMkLst>
            <pc:docMk/>
            <pc:sldMk cId="3256676282" sldId="309"/>
            <ac:spMk id="8" creationId="{A48B26E1-1C4B-458D-8DA9-8C6D87D5694E}"/>
          </ac:spMkLst>
        </pc:spChg>
        <pc:spChg chg="add mod">
          <ac:chgData name="James Franklin" userId="cf915d05-507f-491f-b4a6-b2aa085ee4b1" providerId="ADAL" clId="{B0A9BD16-313A-4B87-86C7-D53C52C6EDF9}" dt="2021-09-29T09:09:29.982" v="3131" actId="207"/>
          <ac:spMkLst>
            <pc:docMk/>
            <pc:sldMk cId="3256676282" sldId="309"/>
            <ac:spMk id="13" creationId="{8C1A3337-6691-4B96-855C-FB00BA8E739B}"/>
          </ac:spMkLst>
        </pc:spChg>
        <pc:spChg chg="add mod">
          <ac:chgData name="James Franklin" userId="cf915d05-507f-491f-b4a6-b2aa085ee4b1" providerId="ADAL" clId="{B0A9BD16-313A-4B87-86C7-D53C52C6EDF9}" dt="2021-09-29T09:09:29.982" v="3131" actId="207"/>
          <ac:spMkLst>
            <pc:docMk/>
            <pc:sldMk cId="3256676282" sldId="309"/>
            <ac:spMk id="14" creationId="{FC6E1534-6169-40B0-B39B-7A911145E6DE}"/>
          </ac:spMkLst>
        </pc:spChg>
        <pc:spChg chg="add mod">
          <ac:chgData name="James Franklin" userId="cf915d05-507f-491f-b4a6-b2aa085ee4b1" providerId="ADAL" clId="{B0A9BD16-313A-4B87-86C7-D53C52C6EDF9}" dt="2021-09-29T09:08:54.415" v="3127"/>
          <ac:spMkLst>
            <pc:docMk/>
            <pc:sldMk cId="3256676282" sldId="309"/>
            <ac:spMk id="15" creationId="{8CCACBB0-986F-4E42-9ED9-1682BA9002E9}"/>
          </ac:spMkLst>
        </pc:spChg>
        <pc:spChg chg="add mod">
          <ac:chgData name="James Franklin" userId="cf915d05-507f-491f-b4a6-b2aa085ee4b1" providerId="ADAL" clId="{B0A9BD16-313A-4B87-86C7-D53C52C6EDF9}" dt="2021-09-29T09:09:29.982" v="3131" actId="207"/>
          <ac:spMkLst>
            <pc:docMk/>
            <pc:sldMk cId="3256676282" sldId="309"/>
            <ac:spMk id="16" creationId="{94E26A81-7F0A-4C09-8425-C76BB3F61EC6}"/>
          </ac:spMkLst>
        </pc:spChg>
        <pc:grpChg chg="add mod">
          <ac:chgData name="James Franklin" userId="cf915d05-507f-491f-b4a6-b2aa085ee4b1" providerId="ADAL" clId="{B0A9BD16-313A-4B87-86C7-D53C52C6EDF9}" dt="2021-09-28T15:31:41.474" v="1891"/>
          <ac:grpSpMkLst>
            <pc:docMk/>
            <pc:sldMk cId="3256676282" sldId="309"/>
            <ac:grpSpMk id="4" creationId="{CD1F9229-6092-4871-9326-5222F981706F}"/>
          </ac:grpSpMkLst>
        </pc:grpChg>
        <pc:picChg chg="mod">
          <ac:chgData name="James Franklin" userId="cf915d05-507f-491f-b4a6-b2aa085ee4b1" providerId="ADAL" clId="{B0A9BD16-313A-4B87-86C7-D53C52C6EDF9}" dt="2021-09-28T15:31:41.474" v="1891"/>
          <ac:picMkLst>
            <pc:docMk/>
            <pc:sldMk cId="3256676282" sldId="309"/>
            <ac:picMk id="9" creationId="{FDF647CD-DD1D-41FB-A74A-42B55F860770}"/>
          </ac:picMkLst>
        </pc:picChg>
        <pc:picChg chg="mod">
          <ac:chgData name="James Franklin" userId="cf915d05-507f-491f-b4a6-b2aa085ee4b1" providerId="ADAL" clId="{B0A9BD16-313A-4B87-86C7-D53C52C6EDF9}" dt="2021-09-28T15:31:41.474" v="1891"/>
          <ac:picMkLst>
            <pc:docMk/>
            <pc:sldMk cId="3256676282" sldId="309"/>
            <ac:picMk id="10" creationId="{19360CCC-B56B-4083-A41D-992C471C8F0D}"/>
          </ac:picMkLst>
        </pc:picChg>
        <pc:picChg chg="mod">
          <ac:chgData name="James Franklin" userId="cf915d05-507f-491f-b4a6-b2aa085ee4b1" providerId="ADAL" clId="{B0A9BD16-313A-4B87-86C7-D53C52C6EDF9}" dt="2021-09-28T15:31:41.474" v="1891"/>
          <ac:picMkLst>
            <pc:docMk/>
            <pc:sldMk cId="3256676282" sldId="309"/>
            <ac:picMk id="11" creationId="{A474415C-31CB-4526-ACF3-A0253883D981}"/>
          </ac:picMkLst>
        </pc:picChg>
        <pc:picChg chg="mod">
          <ac:chgData name="James Franklin" userId="cf915d05-507f-491f-b4a6-b2aa085ee4b1" providerId="ADAL" clId="{B0A9BD16-313A-4B87-86C7-D53C52C6EDF9}" dt="2021-09-28T15:31:41.474" v="1891"/>
          <ac:picMkLst>
            <pc:docMk/>
            <pc:sldMk cId="3256676282" sldId="309"/>
            <ac:picMk id="12" creationId="{13E47BF9-5B22-4F6A-AF96-0A49A05DB7C9}"/>
          </ac:picMkLst>
        </pc:picChg>
        <pc:picChg chg="add mod">
          <ac:chgData name="James Franklin" userId="cf915d05-507f-491f-b4a6-b2aa085ee4b1" providerId="ADAL" clId="{B0A9BD16-313A-4B87-86C7-D53C52C6EDF9}" dt="2021-09-30T08:10:57.229" v="9284" actId="14100"/>
          <ac:picMkLst>
            <pc:docMk/>
            <pc:sldMk cId="3256676282" sldId="309"/>
            <ac:picMk id="18" creationId="{863992E7-035F-4F11-8DBC-636C5F5FFF2D}"/>
          </ac:picMkLst>
        </pc:picChg>
        <pc:picChg chg="add mod">
          <ac:chgData name="James Franklin" userId="cf915d05-507f-491f-b4a6-b2aa085ee4b1" providerId="ADAL" clId="{B0A9BD16-313A-4B87-86C7-D53C52C6EDF9}" dt="2021-09-30T08:11:02.269" v="9285" actId="1076"/>
          <ac:picMkLst>
            <pc:docMk/>
            <pc:sldMk cId="3256676282" sldId="309"/>
            <ac:picMk id="20" creationId="{2D4473D0-7174-479F-A526-F50D26CDBC20}"/>
          </ac:picMkLst>
        </pc:picChg>
      </pc:sldChg>
      <pc:sldChg chg="addSp delSp modSp add mod">
        <pc:chgData name="James Franklin" userId="cf915d05-507f-491f-b4a6-b2aa085ee4b1" providerId="ADAL" clId="{B0A9BD16-313A-4B87-86C7-D53C52C6EDF9}" dt="2021-09-30T08:19:54.360" v="10282" actId="20577"/>
        <pc:sldMkLst>
          <pc:docMk/>
          <pc:sldMk cId="1695273936" sldId="310"/>
        </pc:sldMkLst>
        <pc:spChg chg="mod">
          <ac:chgData name="James Franklin" userId="cf915d05-507f-491f-b4a6-b2aa085ee4b1" providerId="ADAL" clId="{B0A9BD16-313A-4B87-86C7-D53C52C6EDF9}" dt="2021-09-28T14:18:27.074" v="1489" actId="20577"/>
          <ac:spMkLst>
            <pc:docMk/>
            <pc:sldMk cId="1695273936" sldId="310"/>
            <ac:spMk id="2" creationId="{DE7D2F39-D496-43AD-9D63-170CB0D1F263}"/>
          </ac:spMkLst>
        </pc:spChg>
        <pc:spChg chg="mod">
          <ac:chgData name="James Franklin" userId="cf915d05-507f-491f-b4a6-b2aa085ee4b1" providerId="ADAL" clId="{B0A9BD16-313A-4B87-86C7-D53C52C6EDF9}" dt="2021-09-30T08:19:54.360" v="10282" actId="20577"/>
          <ac:spMkLst>
            <pc:docMk/>
            <pc:sldMk cId="1695273936" sldId="310"/>
            <ac:spMk id="3" creationId="{6A5E715C-5692-4138-BE67-8C75FE95C21D}"/>
          </ac:spMkLst>
        </pc:spChg>
        <pc:spChg chg="mod">
          <ac:chgData name="James Franklin" userId="cf915d05-507f-491f-b4a6-b2aa085ee4b1" providerId="ADAL" clId="{B0A9BD16-313A-4B87-86C7-D53C52C6EDF9}" dt="2021-09-28T15:30:31.404" v="1875"/>
          <ac:spMkLst>
            <pc:docMk/>
            <pc:sldMk cId="1695273936" sldId="310"/>
            <ac:spMk id="5" creationId="{A6361231-CDD8-44FB-94AC-868811AB4B5F}"/>
          </ac:spMkLst>
        </pc:spChg>
        <pc:spChg chg="mod">
          <ac:chgData name="James Franklin" userId="cf915d05-507f-491f-b4a6-b2aa085ee4b1" providerId="ADAL" clId="{B0A9BD16-313A-4B87-86C7-D53C52C6EDF9}" dt="2021-09-28T15:30:31.404" v="1875"/>
          <ac:spMkLst>
            <pc:docMk/>
            <pc:sldMk cId="1695273936" sldId="310"/>
            <ac:spMk id="6" creationId="{DF526B89-0D9A-4FEB-9395-9BD98C7F5CC5}"/>
          </ac:spMkLst>
        </pc:spChg>
        <pc:spChg chg="mod">
          <ac:chgData name="James Franklin" userId="cf915d05-507f-491f-b4a6-b2aa085ee4b1" providerId="ADAL" clId="{B0A9BD16-313A-4B87-86C7-D53C52C6EDF9}" dt="2021-09-28T15:30:31.404" v="1875"/>
          <ac:spMkLst>
            <pc:docMk/>
            <pc:sldMk cId="1695273936" sldId="310"/>
            <ac:spMk id="7" creationId="{9CDD3B24-E7D8-4B24-923E-B95694166A7E}"/>
          </ac:spMkLst>
        </pc:spChg>
        <pc:spChg chg="mod">
          <ac:chgData name="James Franklin" userId="cf915d05-507f-491f-b4a6-b2aa085ee4b1" providerId="ADAL" clId="{B0A9BD16-313A-4B87-86C7-D53C52C6EDF9}" dt="2021-09-28T15:30:31.404" v="1875"/>
          <ac:spMkLst>
            <pc:docMk/>
            <pc:sldMk cId="1695273936" sldId="310"/>
            <ac:spMk id="8" creationId="{0262C23A-A206-443D-8587-CEE3C00D31C3}"/>
          </ac:spMkLst>
        </pc:spChg>
        <pc:spChg chg="mod">
          <ac:chgData name="James Franklin" userId="cf915d05-507f-491f-b4a6-b2aa085ee4b1" providerId="ADAL" clId="{B0A9BD16-313A-4B87-86C7-D53C52C6EDF9}" dt="2021-09-28T15:30:57.637" v="1878" actId="17032"/>
          <ac:spMkLst>
            <pc:docMk/>
            <pc:sldMk cId="1695273936" sldId="310"/>
            <ac:spMk id="14" creationId="{8F27D38D-1A67-4458-9B0A-3D0DED551183}"/>
          </ac:spMkLst>
        </pc:spChg>
        <pc:spChg chg="mod">
          <ac:chgData name="James Franklin" userId="cf915d05-507f-491f-b4a6-b2aa085ee4b1" providerId="ADAL" clId="{B0A9BD16-313A-4B87-86C7-D53C52C6EDF9}" dt="2021-09-28T15:30:57.637" v="1878" actId="17032"/>
          <ac:spMkLst>
            <pc:docMk/>
            <pc:sldMk cId="1695273936" sldId="310"/>
            <ac:spMk id="15" creationId="{4879FF29-CF05-4CD0-B93B-6498F27D9951}"/>
          </ac:spMkLst>
        </pc:spChg>
        <pc:spChg chg="mod">
          <ac:chgData name="James Franklin" userId="cf915d05-507f-491f-b4a6-b2aa085ee4b1" providerId="ADAL" clId="{B0A9BD16-313A-4B87-86C7-D53C52C6EDF9}" dt="2021-09-28T15:30:57.637" v="1878" actId="17032"/>
          <ac:spMkLst>
            <pc:docMk/>
            <pc:sldMk cId="1695273936" sldId="310"/>
            <ac:spMk id="16" creationId="{72A8881A-D881-4259-8E77-2A2EEC7727FB}"/>
          </ac:spMkLst>
        </pc:spChg>
        <pc:spChg chg="mod">
          <ac:chgData name="James Franklin" userId="cf915d05-507f-491f-b4a6-b2aa085ee4b1" providerId="ADAL" clId="{B0A9BD16-313A-4B87-86C7-D53C52C6EDF9}" dt="2021-09-28T15:30:48.148" v="1877"/>
          <ac:spMkLst>
            <pc:docMk/>
            <pc:sldMk cId="1695273936" sldId="310"/>
            <ac:spMk id="17" creationId="{7C20C356-A661-419B-8000-1132E6C26725}"/>
          </ac:spMkLst>
        </pc:spChg>
        <pc:spChg chg="add mod">
          <ac:chgData name="James Franklin" userId="cf915d05-507f-491f-b4a6-b2aa085ee4b1" providerId="ADAL" clId="{B0A9BD16-313A-4B87-86C7-D53C52C6EDF9}" dt="2021-09-29T11:27:27.105" v="8664" actId="164"/>
          <ac:spMkLst>
            <pc:docMk/>
            <pc:sldMk cId="1695273936" sldId="310"/>
            <ac:spMk id="22" creationId="{A6C7E82A-FB07-44BF-A3B6-906AFB58A6E1}"/>
          </ac:spMkLst>
        </pc:spChg>
        <pc:spChg chg="add mod">
          <ac:chgData name="James Franklin" userId="cf915d05-507f-491f-b4a6-b2aa085ee4b1" providerId="ADAL" clId="{B0A9BD16-313A-4B87-86C7-D53C52C6EDF9}" dt="2021-09-29T11:27:27.105" v="8664" actId="164"/>
          <ac:spMkLst>
            <pc:docMk/>
            <pc:sldMk cId="1695273936" sldId="310"/>
            <ac:spMk id="23" creationId="{EFF31202-BC7B-4D79-AEA8-86EC0BE7ADA4}"/>
          </ac:spMkLst>
        </pc:spChg>
        <pc:spChg chg="add mod">
          <ac:chgData name="James Franklin" userId="cf915d05-507f-491f-b4a6-b2aa085ee4b1" providerId="ADAL" clId="{B0A9BD16-313A-4B87-86C7-D53C52C6EDF9}" dt="2021-09-29T11:27:27.105" v="8664" actId="164"/>
          <ac:spMkLst>
            <pc:docMk/>
            <pc:sldMk cId="1695273936" sldId="310"/>
            <ac:spMk id="24" creationId="{C12F914C-38B4-413A-8662-1ED98C058F7C}"/>
          </ac:spMkLst>
        </pc:spChg>
        <pc:spChg chg="add mod">
          <ac:chgData name="James Franklin" userId="cf915d05-507f-491f-b4a6-b2aa085ee4b1" providerId="ADAL" clId="{B0A9BD16-313A-4B87-86C7-D53C52C6EDF9}" dt="2021-09-29T11:27:27.105" v="8664" actId="164"/>
          <ac:spMkLst>
            <pc:docMk/>
            <pc:sldMk cId="1695273936" sldId="310"/>
            <ac:spMk id="25" creationId="{4DE19CCA-8CFD-4D37-A80E-0A85B2368141}"/>
          </ac:spMkLst>
        </pc:spChg>
        <pc:grpChg chg="add del mod">
          <ac:chgData name="James Franklin" userId="cf915d05-507f-491f-b4a6-b2aa085ee4b1" providerId="ADAL" clId="{B0A9BD16-313A-4B87-86C7-D53C52C6EDF9}" dt="2021-09-28T15:30:44.973" v="1876"/>
          <ac:grpSpMkLst>
            <pc:docMk/>
            <pc:sldMk cId="1695273936" sldId="310"/>
            <ac:grpSpMk id="4" creationId="{9F102A4C-940D-475D-B4D9-E51CEB112530}"/>
          </ac:grpSpMkLst>
        </pc:grpChg>
        <pc:grpChg chg="add mod">
          <ac:chgData name="James Franklin" userId="cf915d05-507f-491f-b4a6-b2aa085ee4b1" providerId="ADAL" clId="{B0A9BD16-313A-4B87-86C7-D53C52C6EDF9}" dt="2021-09-29T11:27:27.105" v="8664" actId="164"/>
          <ac:grpSpMkLst>
            <pc:docMk/>
            <pc:sldMk cId="1695273936" sldId="310"/>
            <ac:grpSpMk id="13" creationId="{7D7CAF9A-0DA6-4E85-B773-1328A7907FE6}"/>
          </ac:grpSpMkLst>
        </pc:grpChg>
        <pc:grpChg chg="add mod">
          <ac:chgData name="James Franklin" userId="cf915d05-507f-491f-b4a6-b2aa085ee4b1" providerId="ADAL" clId="{B0A9BD16-313A-4B87-86C7-D53C52C6EDF9}" dt="2021-09-29T11:27:27.105" v="8664" actId="164"/>
          <ac:grpSpMkLst>
            <pc:docMk/>
            <pc:sldMk cId="1695273936" sldId="310"/>
            <ac:grpSpMk id="26" creationId="{00D09981-8967-45AE-B10C-44A0A0738F86}"/>
          </ac:grpSpMkLst>
        </pc:grpChg>
        <pc:picChg chg="mod">
          <ac:chgData name="James Franklin" userId="cf915d05-507f-491f-b4a6-b2aa085ee4b1" providerId="ADAL" clId="{B0A9BD16-313A-4B87-86C7-D53C52C6EDF9}" dt="2021-09-28T15:30:31.404" v="1875"/>
          <ac:picMkLst>
            <pc:docMk/>
            <pc:sldMk cId="1695273936" sldId="310"/>
            <ac:picMk id="9" creationId="{FC4CD9E8-56F9-485F-853B-A81E31A0B7F1}"/>
          </ac:picMkLst>
        </pc:picChg>
        <pc:picChg chg="mod">
          <ac:chgData name="James Franklin" userId="cf915d05-507f-491f-b4a6-b2aa085ee4b1" providerId="ADAL" clId="{B0A9BD16-313A-4B87-86C7-D53C52C6EDF9}" dt="2021-09-28T15:30:31.404" v="1875"/>
          <ac:picMkLst>
            <pc:docMk/>
            <pc:sldMk cId="1695273936" sldId="310"/>
            <ac:picMk id="10" creationId="{B4C210A5-11A3-4218-B277-A7E7004BCDB6}"/>
          </ac:picMkLst>
        </pc:picChg>
        <pc:picChg chg="mod">
          <ac:chgData name="James Franklin" userId="cf915d05-507f-491f-b4a6-b2aa085ee4b1" providerId="ADAL" clId="{B0A9BD16-313A-4B87-86C7-D53C52C6EDF9}" dt="2021-09-28T15:30:31.404" v="1875"/>
          <ac:picMkLst>
            <pc:docMk/>
            <pc:sldMk cId="1695273936" sldId="310"/>
            <ac:picMk id="11" creationId="{88070BD3-6A7A-4EA5-9EFE-44B824594FAA}"/>
          </ac:picMkLst>
        </pc:picChg>
        <pc:picChg chg="mod">
          <ac:chgData name="James Franklin" userId="cf915d05-507f-491f-b4a6-b2aa085ee4b1" providerId="ADAL" clId="{B0A9BD16-313A-4B87-86C7-D53C52C6EDF9}" dt="2021-09-28T15:30:31.404" v="1875"/>
          <ac:picMkLst>
            <pc:docMk/>
            <pc:sldMk cId="1695273936" sldId="310"/>
            <ac:picMk id="12" creationId="{4C40D821-24FD-4FC3-B93C-EFFDBFD48CD7}"/>
          </ac:picMkLst>
        </pc:picChg>
        <pc:picChg chg="mod">
          <ac:chgData name="James Franklin" userId="cf915d05-507f-491f-b4a6-b2aa085ee4b1" providerId="ADAL" clId="{B0A9BD16-313A-4B87-86C7-D53C52C6EDF9}" dt="2021-09-28T15:30:48.148" v="1877"/>
          <ac:picMkLst>
            <pc:docMk/>
            <pc:sldMk cId="1695273936" sldId="310"/>
            <ac:picMk id="18" creationId="{B7D521EA-D196-4AD1-A2EB-19600E9C6209}"/>
          </ac:picMkLst>
        </pc:picChg>
        <pc:picChg chg="mod">
          <ac:chgData name="James Franklin" userId="cf915d05-507f-491f-b4a6-b2aa085ee4b1" providerId="ADAL" clId="{B0A9BD16-313A-4B87-86C7-D53C52C6EDF9}" dt="2021-09-28T15:30:48.148" v="1877"/>
          <ac:picMkLst>
            <pc:docMk/>
            <pc:sldMk cId="1695273936" sldId="310"/>
            <ac:picMk id="19" creationId="{31A3BCC7-E0E9-46E2-969E-A1EC8F2A1277}"/>
          </ac:picMkLst>
        </pc:picChg>
        <pc:picChg chg="mod">
          <ac:chgData name="James Franklin" userId="cf915d05-507f-491f-b4a6-b2aa085ee4b1" providerId="ADAL" clId="{B0A9BD16-313A-4B87-86C7-D53C52C6EDF9}" dt="2021-09-28T15:30:48.148" v="1877"/>
          <ac:picMkLst>
            <pc:docMk/>
            <pc:sldMk cId="1695273936" sldId="310"/>
            <ac:picMk id="20" creationId="{E90F1D79-EF4C-4C56-9D38-F79C19DEDC38}"/>
          </ac:picMkLst>
        </pc:picChg>
        <pc:picChg chg="mod">
          <ac:chgData name="James Franklin" userId="cf915d05-507f-491f-b4a6-b2aa085ee4b1" providerId="ADAL" clId="{B0A9BD16-313A-4B87-86C7-D53C52C6EDF9}" dt="2021-09-28T15:30:48.148" v="1877"/>
          <ac:picMkLst>
            <pc:docMk/>
            <pc:sldMk cId="1695273936" sldId="310"/>
            <ac:picMk id="21" creationId="{07E16D4A-49E0-467D-934B-80E6C08F2DC1}"/>
          </ac:picMkLst>
        </pc:picChg>
      </pc:sldChg>
      <pc:sldChg chg="add del">
        <pc:chgData name="James Franklin" userId="cf915d05-507f-491f-b4a6-b2aa085ee4b1" providerId="ADAL" clId="{B0A9BD16-313A-4B87-86C7-D53C52C6EDF9}" dt="2021-09-28T14:26:11.940" v="1666" actId="47"/>
        <pc:sldMkLst>
          <pc:docMk/>
          <pc:sldMk cId="2806484072" sldId="311"/>
        </pc:sldMkLst>
      </pc:sldChg>
      <pc:sldChg chg="addSp delSp modSp add mod modClrScheme chgLayout">
        <pc:chgData name="James Franklin" userId="cf915d05-507f-491f-b4a6-b2aa085ee4b1" providerId="ADAL" clId="{B0A9BD16-313A-4B87-86C7-D53C52C6EDF9}" dt="2021-09-30T08:28:32.074" v="10673" actId="207"/>
        <pc:sldMkLst>
          <pc:docMk/>
          <pc:sldMk cId="926215780" sldId="312"/>
        </pc:sldMkLst>
        <pc:spChg chg="mod ord">
          <ac:chgData name="James Franklin" userId="cf915d05-507f-491f-b4a6-b2aa085ee4b1" providerId="ADAL" clId="{B0A9BD16-313A-4B87-86C7-D53C52C6EDF9}" dt="2021-09-28T14:21:58.765" v="1520" actId="700"/>
          <ac:spMkLst>
            <pc:docMk/>
            <pc:sldMk cId="926215780" sldId="312"/>
            <ac:spMk id="2" creationId="{DE7D2F39-D496-43AD-9D63-170CB0D1F263}"/>
          </ac:spMkLst>
        </pc:spChg>
        <pc:spChg chg="del mod ord">
          <ac:chgData name="James Franklin" userId="cf915d05-507f-491f-b4a6-b2aa085ee4b1" providerId="ADAL" clId="{B0A9BD16-313A-4B87-86C7-D53C52C6EDF9}" dt="2021-09-28T14:21:58.765" v="1520" actId="700"/>
          <ac:spMkLst>
            <pc:docMk/>
            <pc:sldMk cId="926215780" sldId="312"/>
            <ac:spMk id="3" creationId="{6A5E715C-5692-4138-BE67-8C75FE95C21D}"/>
          </ac:spMkLst>
        </pc:spChg>
        <pc:spChg chg="add mod ord">
          <ac:chgData name="James Franklin" userId="cf915d05-507f-491f-b4a6-b2aa085ee4b1" providerId="ADAL" clId="{B0A9BD16-313A-4B87-86C7-D53C52C6EDF9}" dt="2021-09-30T08:28:03.968" v="10670" actId="20577"/>
          <ac:spMkLst>
            <pc:docMk/>
            <pc:sldMk cId="926215780" sldId="312"/>
            <ac:spMk id="4" creationId="{A7661D0D-E250-4571-B08D-333AE412BF7C}"/>
          </ac:spMkLst>
        </pc:spChg>
        <pc:spChg chg="mod">
          <ac:chgData name="James Franklin" userId="cf915d05-507f-491f-b4a6-b2aa085ee4b1" providerId="ADAL" clId="{B0A9BD16-313A-4B87-86C7-D53C52C6EDF9}" dt="2021-09-29T11:27:29.414" v="8665"/>
          <ac:spMkLst>
            <pc:docMk/>
            <pc:sldMk cId="926215780" sldId="312"/>
            <ac:spMk id="7" creationId="{BDA95A8D-2DDD-42B6-80D5-EFB08950963E}"/>
          </ac:spMkLst>
        </pc:spChg>
        <pc:spChg chg="mod">
          <ac:chgData name="James Franklin" userId="cf915d05-507f-491f-b4a6-b2aa085ee4b1" providerId="ADAL" clId="{B0A9BD16-313A-4B87-86C7-D53C52C6EDF9}" dt="2021-09-29T11:27:29.414" v="8665"/>
          <ac:spMkLst>
            <pc:docMk/>
            <pc:sldMk cId="926215780" sldId="312"/>
            <ac:spMk id="8" creationId="{0E8EDAAD-3E69-4BA9-A721-BB28B65F0ED3}"/>
          </ac:spMkLst>
        </pc:spChg>
        <pc:spChg chg="mod">
          <ac:chgData name="James Franklin" userId="cf915d05-507f-491f-b4a6-b2aa085ee4b1" providerId="ADAL" clId="{B0A9BD16-313A-4B87-86C7-D53C52C6EDF9}" dt="2021-09-29T11:27:29.414" v="8665"/>
          <ac:spMkLst>
            <pc:docMk/>
            <pc:sldMk cId="926215780" sldId="312"/>
            <ac:spMk id="9" creationId="{41DEC8F9-B662-4168-976B-206D8074C446}"/>
          </ac:spMkLst>
        </pc:spChg>
        <pc:spChg chg="mod">
          <ac:chgData name="James Franklin" userId="cf915d05-507f-491f-b4a6-b2aa085ee4b1" providerId="ADAL" clId="{B0A9BD16-313A-4B87-86C7-D53C52C6EDF9}" dt="2021-09-29T11:27:29.414" v="8665"/>
          <ac:spMkLst>
            <pc:docMk/>
            <pc:sldMk cId="926215780" sldId="312"/>
            <ac:spMk id="10" creationId="{58A43CA7-DEAF-46F7-B1E2-69C2C308D000}"/>
          </ac:spMkLst>
        </pc:spChg>
        <pc:spChg chg="mod">
          <ac:chgData name="James Franklin" userId="cf915d05-507f-491f-b4a6-b2aa085ee4b1" providerId="ADAL" clId="{B0A9BD16-313A-4B87-86C7-D53C52C6EDF9}" dt="2021-09-29T11:27:29.414" v="8665"/>
          <ac:spMkLst>
            <pc:docMk/>
            <pc:sldMk cId="926215780" sldId="312"/>
            <ac:spMk id="11" creationId="{12248890-C26D-41C4-A71D-C0931EDE4D58}"/>
          </ac:spMkLst>
        </pc:spChg>
        <pc:spChg chg="mod">
          <ac:chgData name="James Franklin" userId="cf915d05-507f-491f-b4a6-b2aa085ee4b1" providerId="ADAL" clId="{B0A9BD16-313A-4B87-86C7-D53C52C6EDF9}" dt="2021-09-29T11:27:29.414" v="8665"/>
          <ac:spMkLst>
            <pc:docMk/>
            <pc:sldMk cId="926215780" sldId="312"/>
            <ac:spMk id="12" creationId="{07465749-2DB5-4DAE-B39F-FBFE3652F356}"/>
          </ac:spMkLst>
        </pc:spChg>
        <pc:spChg chg="mod">
          <ac:chgData name="James Franklin" userId="cf915d05-507f-491f-b4a6-b2aa085ee4b1" providerId="ADAL" clId="{B0A9BD16-313A-4B87-86C7-D53C52C6EDF9}" dt="2021-09-29T11:27:29.414" v="8665"/>
          <ac:spMkLst>
            <pc:docMk/>
            <pc:sldMk cId="926215780" sldId="312"/>
            <ac:spMk id="13" creationId="{9946ABE1-F391-4192-A79B-236F3BC6B104}"/>
          </ac:spMkLst>
        </pc:spChg>
        <pc:spChg chg="mod">
          <ac:chgData name="James Franklin" userId="cf915d05-507f-491f-b4a6-b2aa085ee4b1" providerId="ADAL" clId="{B0A9BD16-313A-4B87-86C7-D53C52C6EDF9}" dt="2021-09-29T11:27:29.414" v="8665"/>
          <ac:spMkLst>
            <pc:docMk/>
            <pc:sldMk cId="926215780" sldId="312"/>
            <ac:spMk id="14" creationId="{178C6A8C-DBF7-4373-8CA2-665D13F7AE1A}"/>
          </ac:spMkLst>
        </pc:spChg>
        <pc:grpChg chg="add mod">
          <ac:chgData name="James Franklin" userId="cf915d05-507f-491f-b4a6-b2aa085ee4b1" providerId="ADAL" clId="{B0A9BD16-313A-4B87-86C7-D53C52C6EDF9}" dt="2021-09-29T11:27:29.414" v="8665"/>
          <ac:grpSpMkLst>
            <pc:docMk/>
            <pc:sldMk cId="926215780" sldId="312"/>
            <ac:grpSpMk id="5" creationId="{8DE74485-81F2-4841-A2AE-EAEFDA548930}"/>
          </ac:grpSpMkLst>
        </pc:grpChg>
        <pc:grpChg chg="mod">
          <ac:chgData name="James Franklin" userId="cf915d05-507f-491f-b4a6-b2aa085ee4b1" providerId="ADAL" clId="{B0A9BD16-313A-4B87-86C7-D53C52C6EDF9}" dt="2021-09-29T11:27:29.414" v="8665"/>
          <ac:grpSpMkLst>
            <pc:docMk/>
            <pc:sldMk cId="926215780" sldId="312"/>
            <ac:grpSpMk id="6" creationId="{A9E8A9AE-14D9-494A-AE37-886DD78034B7}"/>
          </ac:grpSpMkLst>
        </pc:grpChg>
        <pc:graphicFrameChg chg="add mod modGraphic">
          <ac:chgData name="James Franklin" userId="cf915d05-507f-491f-b4a6-b2aa085ee4b1" providerId="ADAL" clId="{B0A9BD16-313A-4B87-86C7-D53C52C6EDF9}" dt="2021-09-30T08:28:32.074" v="10673" actId="207"/>
          <ac:graphicFrameMkLst>
            <pc:docMk/>
            <pc:sldMk cId="926215780" sldId="312"/>
            <ac:graphicFrameMk id="19" creationId="{F1649D59-56F5-442E-AF75-DF0C230DC688}"/>
          </ac:graphicFrameMkLst>
        </pc:graphicFrameChg>
        <pc:picChg chg="mod">
          <ac:chgData name="James Franklin" userId="cf915d05-507f-491f-b4a6-b2aa085ee4b1" providerId="ADAL" clId="{B0A9BD16-313A-4B87-86C7-D53C52C6EDF9}" dt="2021-09-29T11:27:29.414" v="8665"/>
          <ac:picMkLst>
            <pc:docMk/>
            <pc:sldMk cId="926215780" sldId="312"/>
            <ac:picMk id="15" creationId="{2E777421-0667-40E6-B498-06F1309B7C3B}"/>
          </ac:picMkLst>
        </pc:picChg>
        <pc:picChg chg="mod">
          <ac:chgData name="James Franklin" userId="cf915d05-507f-491f-b4a6-b2aa085ee4b1" providerId="ADAL" clId="{B0A9BD16-313A-4B87-86C7-D53C52C6EDF9}" dt="2021-09-29T11:27:29.414" v="8665"/>
          <ac:picMkLst>
            <pc:docMk/>
            <pc:sldMk cId="926215780" sldId="312"/>
            <ac:picMk id="16" creationId="{4A074D94-299D-4AB1-99AC-389FEBE3084E}"/>
          </ac:picMkLst>
        </pc:picChg>
        <pc:picChg chg="mod">
          <ac:chgData name="James Franklin" userId="cf915d05-507f-491f-b4a6-b2aa085ee4b1" providerId="ADAL" clId="{B0A9BD16-313A-4B87-86C7-D53C52C6EDF9}" dt="2021-09-29T11:27:29.414" v="8665"/>
          <ac:picMkLst>
            <pc:docMk/>
            <pc:sldMk cId="926215780" sldId="312"/>
            <ac:picMk id="17" creationId="{2D0E5A32-4666-46D8-859E-19232F783250}"/>
          </ac:picMkLst>
        </pc:picChg>
        <pc:picChg chg="mod">
          <ac:chgData name="James Franklin" userId="cf915d05-507f-491f-b4a6-b2aa085ee4b1" providerId="ADAL" clId="{B0A9BD16-313A-4B87-86C7-D53C52C6EDF9}" dt="2021-09-29T11:27:29.414" v="8665"/>
          <ac:picMkLst>
            <pc:docMk/>
            <pc:sldMk cId="926215780" sldId="312"/>
            <ac:picMk id="18" creationId="{1701788C-CB93-48C5-8A79-269DA00D026D}"/>
          </ac:picMkLst>
        </pc:picChg>
      </pc:sldChg>
      <pc:sldChg chg="add del">
        <pc:chgData name="James Franklin" userId="cf915d05-507f-491f-b4a6-b2aa085ee4b1" providerId="ADAL" clId="{B0A9BD16-313A-4B87-86C7-D53C52C6EDF9}" dt="2021-09-28T14:26:11.806" v="1665" actId="47"/>
        <pc:sldMkLst>
          <pc:docMk/>
          <pc:sldMk cId="1184993629" sldId="313"/>
        </pc:sldMkLst>
      </pc:sldChg>
      <pc:sldChg chg="modSp new del mod">
        <pc:chgData name="James Franklin" userId="cf915d05-507f-491f-b4a6-b2aa085ee4b1" providerId="ADAL" clId="{B0A9BD16-313A-4B87-86C7-D53C52C6EDF9}" dt="2021-09-29T09:22:26.968" v="3635" actId="47"/>
        <pc:sldMkLst>
          <pc:docMk/>
          <pc:sldMk cId="4160848732" sldId="314"/>
        </pc:sldMkLst>
        <pc:spChg chg="mod">
          <ac:chgData name="James Franklin" userId="cf915d05-507f-491f-b4a6-b2aa085ee4b1" providerId="ADAL" clId="{B0A9BD16-313A-4B87-86C7-D53C52C6EDF9}" dt="2021-09-28T14:22:25.161" v="1531" actId="20577"/>
          <ac:spMkLst>
            <pc:docMk/>
            <pc:sldMk cId="4160848732" sldId="314"/>
            <ac:spMk id="2" creationId="{03E40B4A-FE12-450A-A361-F6F600BEE26E}"/>
          </ac:spMkLst>
        </pc:spChg>
        <pc:spChg chg="mod">
          <ac:chgData name="James Franklin" userId="cf915d05-507f-491f-b4a6-b2aa085ee4b1" providerId="ADAL" clId="{B0A9BD16-313A-4B87-86C7-D53C52C6EDF9}" dt="2021-09-28T14:22:38.027" v="1591" actId="20577"/>
          <ac:spMkLst>
            <pc:docMk/>
            <pc:sldMk cId="4160848732" sldId="314"/>
            <ac:spMk id="3" creationId="{C39E1B74-9C6E-49C1-8715-3417A8747E03}"/>
          </ac:spMkLst>
        </pc:spChg>
      </pc:sldChg>
      <pc:sldChg chg="addSp delSp modSp new del mod modClrScheme chgLayout">
        <pc:chgData name="James Franklin" userId="cf915d05-507f-491f-b4a6-b2aa085ee4b1" providerId="ADAL" clId="{B0A9BD16-313A-4B87-86C7-D53C52C6EDF9}" dt="2021-09-29T11:20:38.959" v="8662" actId="47"/>
        <pc:sldMkLst>
          <pc:docMk/>
          <pc:sldMk cId="3378662921" sldId="315"/>
        </pc:sldMkLst>
        <pc:spChg chg="del mod ord">
          <ac:chgData name="James Franklin" userId="cf915d05-507f-491f-b4a6-b2aa085ee4b1" providerId="ADAL" clId="{B0A9BD16-313A-4B87-86C7-D53C52C6EDF9}" dt="2021-09-28T14:22:45.043" v="1593" actId="700"/>
          <ac:spMkLst>
            <pc:docMk/>
            <pc:sldMk cId="3378662921" sldId="315"/>
            <ac:spMk id="2" creationId="{9747165C-DFF1-45B7-83FC-A687B0010787}"/>
          </ac:spMkLst>
        </pc:spChg>
        <pc:spChg chg="del mod ord">
          <ac:chgData name="James Franklin" userId="cf915d05-507f-491f-b4a6-b2aa085ee4b1" providerId="ADAL" clId="{B0A9BD16-313A-4B87-86C7-D53C52C6EDF9}" dt="2021-09-28T14:22:45.043" v="1593" actId="700"/>
          <ac:spMkLst>
            <pc:docMk/>
            <pc:sldMk cId="3378662921" sldId="315"/>
            <ac:spMk id="3" creationId="{B74A5885-E22E-4AC2-8168-D2741E4BF0AE}"/>
          </ac:spMkLst>
        </pc:spChg>
        <pc:spChg chg="add mod ord">
          <ac:chgData name="James Franklin" userId="cf915d05-507f-491f-b4a6-b2aa085ee4b1" providerId="ADAL" clId="{B0A9BD16-313A-4B87-86C7-D53C52C6EDF9}" dt="2021-09-28T14:22:45.043" v="1593" actId="700"/>
          <ac:spMkLst>
            <pc:docMk/>
            <pc:sldMk cId="3378662921" sldId="315"/>
            <ac:spMk id="4" creationId="{EF61788D-7407-4DE4-A76A-6F67F8BC42B8}"/>
          </ac:spMkLst>
        </pc:spChg>
        <pc:spChg chg="add mod ord">
          <ac:chgData name="James Franklin" userId="cf915d05-507f-491f-b4a6-b2aa085ee4b1" providerId="ADAL" clId="{B0A9BD16-313A-4B87-86C7-D53C52C6EDF9}" dt="2021-09-28T14:22:45.043" v="1593" actId="700"/>
          <ac:spMkLst>
            <pc:docMk/>
            <pc:sldMk cId="3378662921" sldId="315"/>
            <ac:spMk id="5" creationId="{7A581D8A-0C13-446E-A1EF-D29345CF118C}"/>
          </ac:spMkLst>
        </pc:spChg>
      </pc:sldChg>
      <pc:sldChg chg="addSp delSp modSp add del mod modClrScheme chgLayout">
        <pc:chgData name="James Franklin" userId="cf915d05-507f-491f-b4a6-b2aa085ee4b1" providerId="ADAL" clId="{B0A9BD16-313A-4B87-86C7-D53C52C6EDF9}" dt="2021-09-30T08:34:40.453" v="10868" actId="47"/>
        <pc:sldMkLst>
          <pc:docMk/>
          <pc:sldMk cId="2354041868" sldId="316"/>
        </pc:sldMkLst>
        <pc:spChg chg="mod ord">
          <ac:chgData name="James Franklin" userId="cf915d05-507f-491f-b4a6-b2aa085ee4b1" providerId="ADAL" clId="{B0A9BD16-313A-4B87-86C7-D53C52C6EDF9}" dt="2021-09-28T14:27:00.202" v="1702" actId="700"/>
          <ac:spMkLst>
            <pc:docMk/>
            <pc:sldMk cId="2354041868" sldId="316"/>
            <ac:spMk id="2" creationId="{DE7D2F39-D496-43AD-9D63-170CB0D1F263}"/>
          </ac:spMkLst>
        </pc:spChg>
        <pc:spChg chg="del mod ord">
          <ac:chgData name="James Franklin" userId="cf915d05-507f-491f-b4a6-b2aa085ee4b1" providerId="ADAL" clId="{B0A9BD16-313A-4B87-86C7-D53C52C6EDF9}" dt="2021-09-28T14:27:00.202" v="1702" actId="700"/>
          <ac:spMkLst>
            <pc:docMk/>
            <pc:sldMk cId="2354041868" sldId="316"/>
            <ac:spMk id="3" creationId="{6A5E715C-5692-4138-BE67-8C75FE95C21D}"/>
          </ac:spMkLst>
        </pc:spChg>
        <pc:spChg chg="add mod ord">
          <ac:chgData name="James Franklin" userId="cf915d05-507f-491f-b4a6-b2aa085ee4b1" providerId="ADAL" clId="{B0A9BD16-313A-4B87-86C7-D53C52C6EDF9}" dt="2021-09-28T14:27:00.202" v="1702" actId="700"/>
          <ac:spMkLst>
            <pc:docMk/>
            <pc:sldMk cId="2354041868" sldId="316"/>
            <ac:spMk id="4" creationId="{A412980F-E652-40AF-81BB-E5A161FAB992}"/>
          </ac:spMkLst>
        </pc:spChg>
      </pc:sldChg>
      <pc:sldChg chg="addSp delSp modSp new del mod modClrScheme chgLayout">
        <pc:chgData name="James Franklin" userId="cf915d05-507f-491f-b4a6-b2aa085ee4b1" providerId="ADAL" clId="{B0A9BD16-313A-4B87-86C7-D53C52C6EDF9}" dt="2021-09-29T09:34:47.692" v="4724" actId="47"/>
        <pc:sldMkLst>
          <pc:docMk/>
          <pc:sldMk cId="1933705196" sldId="317"/>
        </pc:sldMkLst>
        <pc:spChg chg="del mod ord">
          <ac:chgData name="James Franklin" userId="cf915d05-507f-491f-b4a6-b2aa085ee4b1" providerId="ADAL" clId="{B0A9BD16-313A-4B87-86C7-D53C52C6EDF9}" dt="2021-09-29T09:21:36.259" v="3632" actId="700"/>
          <ac:spMkLst>
            <pc:docMk/>
            <pc:sldMk cId="1933705196" sldId="317"/>
            <ac:spMk id="2" creationId="{826D1113-954B-4CFB-9F52-000E3DA1A517}"/>
          </ac:spMkLst>
        </pc:spChg>
        <pc:spChg chg="del mod ord">
          <ac:chgData name="James Franklin" userId="cf915d05-507f-491f-b4a6-b2aa085ee4b1" providerId="ADAL" clId="{B0A9BD16-313A-4B87-86C7-D53C52C6EDF9}" dt="2021-09-29T09:21:36.259" v="3632" actId="700"/>
          <ac:spMkLst>
            <pc:docMk/>
            <pc:sldMk cId="1933705196" sldId="317"/>
            <ac:spMk id="3" creationId="{AB2B763C-67AF-4905-AB06-D6EB59AF91B8}"/>
          </ac:spMkLst>
        </pc:spChg>
        <pc:spChg chg="add mod ord">
          <ac:chgData name="James Franklin" userId="cf915d05-507f-491f-b4a6-b2aa085ee4b1" providerId="ADAL" clId="{B0A9BD16-313A-4B87-86C7-D53C52C6EDF9}" dt="2021-09-29T09:21:36.259" v="3632" actId="700"/>
          <ac:spMkLst>
            <pc:docMk/>
            <pc:sldMk cId="1933705196" sldId="317"/>
            <ac:spMk id="4" creationId="{7E7FDF9C-63EF-4B8F-9501-11C5092C8A6F}"/>
          </ac:spMkLst>
        </pc:spChg>
        <pc:spChg chg="add mod ord">
          <ac:chgData name="James Franklin" userId="cf915d05-507f-491f-b4a6-b2aa085ee4b1" providerId="ADAL" clId="{B0A9BD16-313A-4B87-86C7-D53C52C6EDF9}" dt="2021-09-29T09:21:36.259" v="3632" actId="700"/>
          <ac:spMkLst>
            <pc:docMk/>
            <pc:sldMk cId="1933705196" sldId="317"/>
            <ac:spMk id="5" creationId="{1034B933-56DF-4DF2-8729-BE1BA8F62857}"/>
          </ac:spMkLst>
        </pc:spChg>
      </pc:sldChg>
      <pc:sldChg chg="modSp add del mod modClrScheme chgLayout">
        <pc:chgData name="James Franklin" userId="cf915d05-507f-491f-b4a6-b2aa085ee4b1" providerId="ADAL" clId="{B0A9BD16-313A-4B87-86C7-D53C52C6EDF9}" dt="2021-09-29T09:26:23.074" v="3874" actId="47"/>
        <pc:sldMkLst>
          <pc:docMk/>
          <pc:sldMk cId="63090436" sldId="318"/>
        </pc:sldMkLst>
        <pc:spChg chg="mod ord">
          <ac:chgData name="James Franklin" userId="cf915d05-507f-491f-b4a6-b2aa085ee4b1" providerId="ADAL" clId="{B0A9BD16-313A-4B87-86C7-D53C52C6EDF9}" dt="2021-09-29T09:21:45.519" v="3634" actId="700"/>
          <ac:spMkLst>
            <pc:docMk/>
            <pc:sldMk cId="63090436" sldId="318"/>
            <ac:spMk id="2" creationId="{DE7D2F39-D496-43AD-9D63-170CB0D1F263}"/>
          </ac:spMkLst>
        </pc:spChg>
        <pc:spChg chg="mod ord">
          <ac:chgData name="James Franklin" userId="cf915d05-507f-491f-b4a6-b2aa085ee4b1" providerId="ADAL" clId="{B0A9BD16-313A-4B87-86C7-D53C52C6EDF9}" dt="2021-09-29T09:21:45.519" v="3634" actId="700"/>
          <ac:spMkLst>
            <pc:docMk/>
            <pc:sldMk cId="63090436" sldId="318"/>
            <ac:spMk id="3" creationId="{6A5E715C-5692-4138-BE67-8C75FE95C21D}"/>
          </ac:spMkLst>
        </pc:spChg>
      </pc:sldChg>
      <pc:sldChg chg="addSp delSp modSp add mod modClrScheme chgLayout">
        <pc:chgData name="James Franklin" userId="cf915d05-507f-491f-b4a6-b2aa085ee4b1" providerId="ADAL" clId="{B0A9BD16-313A-4B87-86C7-D53C52C6EDF9}" dt="2021-09-30T09:07:42.180" v="10965" actId="207"/>
        <pc:sldMkLst>
          <pc:docMk/>
          <pc:sldMk cId="3935838695" sldId="319"/>
        </pc:sldMkLst>
        <pc:spChg chg="mod ord">
          <ac:chgData name="James Franklin" userId="cf915d05-507f-491f-b4a6-b2aa085ee4b1" providerId="ADAL" clId="{B0A9BD16-313A-4B87-86C7-D53C52C6EDF9}" dt="2021-09-29T09:26:26.935" v="3875" actId="700"/>
          <ac:spMkLst>
            <pc:docMk/>
            <pc:sldMk cId="3935838695" sldId="319"/>
            <ac:spMk id="2" creationId="{DE7D2F39-D496-43AD-9D63-170CB0D1F263}"/>
          </ac:spMkLst>
        </pc:spChg>
        <pc:spChg chg="mod ord">
          <ac:chgData name="James Franklin" userId="cf915d05-507f-491f-b4a6-b2aa085ee4b1" providerId="ADAL" clId="{B0A9BD16-313A-4B87-86C7-D53C52C6EDF9}" dt="2021-09-30T09:07:23.055" v="10963" actId="20577"/>
          <ac:spMkLst>
            <pc:docMk/>
            <pc:sldMk cId="3935838695" sldId="319"/>
            <ac:spMk id="3" creationId="{6A5E715C-5692-4138-BE67-8C75FE95C21D}"/>
          </ac:spMkLst>
        </pc:spChg>
        <pc:spChg chg="add del">
          <ac:chgData name="James Franklin" userId="cf915d05-507f-491f-b4a6-b2aa085ee4b1" providerId="ADAL" clId="{B0A9BD16-313A-4B87-86C7-D53C52C6EDF9}" dt="2021-09-29T09:38:06.561" v="5058" actId="478"/>
          <ac:spMkLst>
            <pc:docMk/>
            <pc:sldMk cId="3935838695" sldId="319"/>
            <ac:spMk id="13" creationId="{F6A29A7C-C62D-430C-A02C-24AFAB40090C}"/>
          </ac:spMkLst>
        </pc:spChg>
        <pc:spChg chg="add del">
          <ac:chgData name="James Franklin" userId="cf915d05-507f-491f-b4a6-b2aa085ee4b1" providerId="ADAL" clId="{B0A9BD16-313A-4B87-86C7-D53C52C6EDF9}" dt="2021-09-29T09:38:06.561" v="5058" actId="478"/>
          <ac:spMkLst>
            <pc:docMk/>
            <pc:sldMk cId="3935838695" sldId="319"/>
            <ac:spMk id="14" creationId="{A3152E56-10A1-44ED-A2DA-0038EC9D8714}"/>
          </ac:spMkLst>
        </pc:spChg>
        <pc:spChg chg="add del">
          <ac:chgData name="James Franklin" userId="cf915d05-507f-491f-b4a6-b2aa085ee4b1" providerId="ADAL" clId="{B0A9BD16-313A-4B87-86C7-D53C52C6EDF9}" dt="2021-09-29T09:38:06.561" v="5058" actId="478"/>
          <ac:spMkLst>
            <pc:docMk/>
            <pc:sldMk cId="3935838695" sldId="319"/>
            <ac:spMk id="15" creationId="{E0C26690-1756-465F-80F8-6E053E254BCD}"/>
          </ac:spMkLst>
        </pc:spChg>
        <pc:spChg chg="add del">
          <ac:chgData name="James Franklin" userId="cf915d05-507f-491f-b4a6-b2aa085ee4b1" providerId="ADAL" clId="{B0A9BD16-313A-4B87-86C7-D53C52C6EDF9}" dt="2021-09-29T09:38:06.561" v="5058" actId="478"/>
          <ac:spMkLst>
            <pc:docMk/>
            <pc:sldMk cId="3935838695" sldId="319"/>
            <ac:spMk id="16" creationId="{D9A7FDA2-87A1-4EB6-ABDD-F7BE6B20192A}"/>
          </ac:spMkLst>
        </pc:spChg>
        <pc:spChg chg="mod">
          <ac:chgData name="James Franklin" userId="cf915d05-507f-491f-b4a6-b2aa085ee4b1" providerId="ADAL" clId="{B0A9BD16-313A-4B87-86C7-D53C52C6EDF9}" dt="2021-09-29T09:29:25.040" v="3928" actId="13822"/>
          <ac:spMkLst>
            <pc:docMk/>
            <pc:sldMk cId="3935838695" sldId="319"/>
            <ac:spMk id="18" creationId="{6B986FAC-D953-4C3A-B7A0-F9C79D0D70B4}"/>
          </ac:spMkLst>
        </pc:spChg>
        <pc:spChg chg="mod">
          <ac:chgData name="James Franklin" userId="cf915d05-507f-491f-b4a6-b2aa085ee4b1" providerId="ADAL" clId="{B0A9BD16-313A-4B87-86C7-D53C52C6EDF9}" dt="2021-09-30T09:07:17.718" v="10952" actId="20577"/>
          <ac:spMkLst>
            <pc:docMk/>
            <pc:sldMk cId="3935838695" sldId="319"/>
            <ac:spMk id="19" creationId="{D523BD13-D3C7-4995-9E79-A3E005718ACD}"/>
          </ac:spMkLst>
        </pc:spChg>
        <pc:spChg chg="mod">
          <ac:chgData name="James Franklin" userId="cf915d05-507f-491f-b4a6-b2aa085ee4b1" providerId="ADAL" clId="{B0A9BD16-313A-4B87-86C7-D53C52C6EDF9}" dt="2021-09-30T09:07:42.180" v="10965" actId="207"/>
          <ac:spMkLst>
            <pc:docMk/>
            <pc:sldMk cId="3935838695" sldId="319"/>
            <ac:spMk id="20" creationId="{E0B41801-9D61-47F6-98E4-12C757636581}"/>
          </ac:spMkLst>
        </pc:spChg>
        <pc:spChg chg="mod">
          <ac:chgData name="James Franklin" userId="cf915d05-507f-491f-b4a6-b2aa085ee4b1" providerId="ADAL" clId="{B0A9BD16-313A-4B87-86C7-D53C52C6EDF9}" dt="2021-09-29T09:29:25.040" v="3928" actId="13822"/>
          <ac:spMkLst>
            <pc:docMk/>
            <pc:sldMk cId="3935838695" sldId="319"/>
            <ac:spMk id="21" creationId="{244B6DD5-B578-412D-9474-C492C7810B9B}"/>
          </ac:spMkLst>
        </pc:spChg>
        <pc:spChg chg="mod">
          <ac:chgData name="James Franklin" userId="cf915d05-507f-491f-b4a6-b2aa085ee4b1" providerId="ADAL" clId="{B0A9BD16-313A-4B87-86C7-D53C52C6EDF9}" dt="2021-09-29T09:29:25.040" v="3928" actId="13822"/>
          <ac:spMkLst>
            <pc:docMk/>
            <pc:sldMk cId="3935838695" sldId="319"/>
            <ac:spMk id="22" creationId="{C0D69184-C0B2-4A45-BE40-4B14DEE0A1C6}"/>
          </ac:spMkLst>
        </pc:spChg>
        <pc:spChg chg="mod">
          <ac:chgData name="James Franklin" userId="cf915d05-507f-491f-b4a6-b2aa085ee4b1" providerId="ADAL" clId="{B0A9BD16-313A-4B87-86C7-D53C52C6EDF9}" dt="2021-09-30T09:07:42.180" v="10965" actId="207"/>
          <ac:spMkLst>
            <pc:docMk/>
            <pc:sldMk cId="3935838695" sldId="319"/>
            <ac:spMk id="25" creationId="{1B21C798-A91E-43B2-8DF2-43270850F66B}"/>
          </ac:spMkLst>
        </pc:spChg>
        <pc:spChg chg="mod">
          <ac:chgData name="James Franklin" userId="cf915d05-507f-491f-b4a6-b2aa085ee4b1" providerId="ADAL" clId="{B0A9BD16-313A-4B87-86C7-D53C52C6EDF9}" dt="2021-09-30T09:07:42.180" v="10965" actId="207"/>
          <ac:spMkLst>
            <pc:docMk/>
            <pc:sldMk cId="3935838695" sldId="319"/>
            <ac:spMk id="26" creationId="{E859957B-6977-49CF-80FB-77FCA9FCC913}"/>
          </ac:spMkLst>
        </pc:spChg>
        <pc:spChg chg="mod">
          <ac:chgData name="James Franklin" userId="cf915d05-507f-491f-b4a6-b2aa085ee4b1" providerId="ADAL" clId="{B0A9BD16-313A-4B87-86C7-D53C52C6EDF9}" dt="2021-09-30T09:07:42.180" v="10965" actId="207"/>
          <ac:spMkLst>
            <pc:docMk/>
            <pc:sldMk cId="3935838695" sldId="319"/>
            <ac:spMk id="27" creationId="{0B2D8043-49DB-4D59-91C9-2FE7E97E1FC0}"/>
          </ac:spMkLst>
        </pc:spChg>
        <pc:grpChg chg="add del">
          <ac:chgData name="James Franklin" userId="cf915d05-507f-491f-b4a6-b2aa085ee4b1" providerId="ADAL" clId="{B0A9BD16-313A-4B87-86C7-D53C52C6EDF9}" dt="2021-09-29T09:38:06.561" v="5058" actId="478"/>
          <ac:grpSpMkLst>
            <pc:docMk/>
            <pc:sldMk cId="3935838695" sldId="319"/>
            <ac:grpSpMk id="4" creationId="{7C9371C3-04A4-4A73-A1AC-BC5BFA42F594}"/>
          </ac:grpSpMkLst>
        </pc:grpChg>
      </pc:sldChg>
      <pc:sldChg chg="addSp delSp modSp add mod modClrScheme chgLayout">
        <pc:chgData name="James Franklin" userId="cf915d05-507f-491f-b4a6-b2aa085ee4b1" providerId="ADAL" clId="{B0A9BD16-313A-4B87-86C7-D53C52C6EDF9}" dt="2021-09-29T09:39:13.862" v="5094" actId="20577"/>
        <pc:sldMkLst>
          <pc:docMk/>
          <pc:sldMk cId="3692360987" sldId="320"/>
        </pc:sldMkLst>
        <pc:spChg chg="mod ord">
          <ac:chgData name="James Franklin" userId="cf915d05-507f-491f-b4a6-b2aa085ee4b1" providerId="ADAL" clId="{B0A9BD16-313A-4B87-86C7-D53C52C6EDF9}" dt="2021-09-29T09:34:52.941" v="4725" actId="700"/>
          <ac:spMkLst>
            <pc:docMk/>
            <pc:sldMk cId="3692360987" sldId="320"/>
            <ac:spMk id="2" creationId="{7CB702AA-3C44-4C1F-8A24-F46EF4A065DF}"/>
          </ac:spMkLst>
        </pc:spChg>
        <pc:spChg chg="mod ord">
          <ac:chgData name="James Franklin" userId="cf915d05-507f-491f-b4a6-b2aa085ee4b1" providerId="ADAL" clId="{B0A9BD16-313A-4B87-86C7-D53C52C6EDF9}" dt="2021-09-29T09:39:13.862" v="5094" actId="20577"/>
          <ac:spMkLst>
            <pc:docMk/>
            <pc:sldMk cId="3692360987" sldId="320"/>
            <ac:spMk id="3" creationId="{0BFE3E67-6925-4B9C-A546-0DEF9ABC59FC}"/>
          </ac:spMkLst>
        </pc:spChg>
        <pc:spChg chg="mod">
          <ac:chgData name="James Franklin" userId="cf915d05-507f-491f-b4a6-b2aa085ee4b1" providerId="ADAL" clId="{B0A9BD16-313A-4B87-86C7-D53C52C6EDF9}" dt="2021-09-29T09:37:53.863" v="5055"/>
          <ac:spMkLst>
            <pc:docMk/>
            <pc:sldMk cId="3692360987" sldId="320"/>
            <ac:spMk id="5" creationId="{F937461C-4051-4CC4-9C56-BB76062FDED2}"/>
          </ac:spMkLst>
        </pc:spChg>
        <pc:spChg chg="mod">
          <ac:chgData name="James Franklin" userId="cf915d05-507f-491f-b4a6-b2aa085ee4b1" providerId="ADAL" clId="{B0A9BD16-313A-4B87-86C7-D53C52C6EDF9}" dt="2021-09-29T09:37:53.863" v="5055"/>
          <ac:spMkLst>
            <pc:docMk/>
            <pc:sldMk cId="3692360987" sldId="320"/>
            <ac:spMk id="6" creationId="{7001B392-211A-4884-8EFD-041A764EEAE0}"/>
          </ac:spMkLst>
        </pc:spChg>
        <pc:spChg chg="mod">
          <ac:chgData name="James Franklin" userId="cf915d05-507f-491f-b4a6-b2aa085ee4b1" providerId="ADAL" clId="{B0A9BD16-313A-4B87-86C7-D53C52C6EDF9}" dt="2021-09-29T09:37:53.863" v="5055"/>
          <ac:spMkLst>
            <pc:docMk/>
            <pc:sldMk cId="3692360987" sldId="320"/>
            <ac:spMk id="7" creationId="{F17204FD-D74E-4ECC-8439-5F2F419543FE}"/>
          </ac:spMkLst>
        </pc:spChg>
        <pc:spChg chg="mod">
          <ac:chgData name="James Franklin" userId="cf915d05-507f-491f-b4a6-b2aa085ee4b1" providerId="ADAL" clId="{B0A9BD16-313A-4B87-86C7-D53C52C6EDF9}" dt="2021-09-29T09:37:53.863" v="5055"/>
          <ac:spMkLst>
            <pc:docMk/>
            <pc:sldMk cId="3692360987" sldId="320"/>
            <ac:spMk id="8" creationId="{07EFA343-ED12-40DA-8551-27A5318BC0A4}"/>
          </ac:spMkLst>
        </pc:spChg>
        <pc:spChg chg="add del mod">
          <ac:chgData name="James Franklin" userId="cf915d05-507f-491f-b4a6-b2aa085ee4b1" providerId="ADAL" clId="{B0A9BD16-313A-4B87-86C7-D53C52C6EDF9}" dt="2021-09-29T09:37:57.610" v="5056"/>
          <ac:spMkLst>
            <pc:docMk/>
            <pc:sldMk cId="3692360987" sldId="320"/>
            <ac:spMk id="13" creationId="{F46AB827-3CFA-47DC-B061-D1EE41C45A0D}"/>
          </ac:spMkLst>
        </pc:spChg>
        <pc:spChg chg="add del mod">
          <ac:chgData name="James Franklin" userId="cf915d05-507f-491f-b4a6-b2aa085ee4b1" providerId="ADAL" clId="{B0A9BD16-313A-4B87-86C7-D53C52C6EDF9}" dt="2021-09-29T09:37:57.610" v="5056"/>
          <ac:spMkLst>
            <pc:docMk/>
            <pc:sldMk cId="3692360987" sldId="320"/>
            <ac:spMk id="14" creationId="{DF38EFCD-1F6C-44B2-A9E3-85B1731A6197}"/>
          </ac:spMkLst>
        </pc:spChg>
        <pc:spChg chg="add del mod">
          <ac:chgData name="James Franklin" userId="cf915d05-507f-491f-b4a6-b2aa085ee4b1" providerId="ADAL" clId="{B0A9BD16-313A-4B87-86C7-D53C52C6EDF9}" dt="2021-09-29T09:37:57.610" v="5056"/>
          <ac:spMkLst>
            <pc:docMk/>
            <pc:sldMk cId="3692360987" sldId="320"/>
            <ac:spMk id="15" creationId="{B02A0115-8010-4F41-8BD3-B45755CAE064}"/>
          </ac:spMkLst>
        </pc:spChg>
        <pc:spChg chg="add del mod">
          <ac:chgData name="James Franklin" userId="cf915d05-507f-491f-b4a6-b2aa085ee4b1" providerId="ADAL" clId="{B0A9BD16-313A-4B87-86C7-D53C52C6EDF9}" dt="2021-09-29T09:37:57.610" v="5056"/>
          <ac:spMkLst>
            <pc:docMk/>
            <pc:sldMk cId="3692360987" sldId="320"/>
            <ac:spMk id="16" creationId="{0380403A-1C7A-41BB-AAD4-69ADBE2E7565}"/>
          </ac:spMkLst>
        </pc:spChg>
        <pc:spChg chg="mod">
          <ac:chgData name="James Franklin" userId="cf915d05-507f-491f-b4a6-b2aa085ee4b1" providerId="ADAL" clId="{B0A9BD16-313A-4B87-86C7-D53C52C6EDF9}" dt="2021-09-29T09:38:42.650" v="5064"/>
          <ac:spMkLst>
            <pc:docMk/>
            <pc:sldMk cId="3692360987" sldId="320"/>
            <ac:spMk id="18" creationId="{49925B99-8653-4967-97D1-EB8534B57DF5}"/>
          </ac:spMkLst>
        </pc:spChg>
        <pc:spChg chg="mod">
          <ac:chgData name="James Franklin" userId="cf915d05-507f-491f-b4a6-b2aa085ee4b1" providerId="ADAL" clId="{B0A9BD16-313A-4B87-86C7-D53C52C6EDF9}" dt="2021-09-29T09:38:42.650" v="5064"/>
          <ac:spMkLst>
            <pc:docMk/>
            <pc:sldMk cId="3692360987" sldId="320"/>
            <ac:spMk id="19" creationId="{6B4D294F-4AC2-43E2-81DF-49A73F78EA5F}"/>
          </ac:spMkLst>
        </pc:spChg>
        <pc:spChg chg="mod">
          <ac:chgData name="James Franklin" userId="cf915d05-507f-491f-b4a6-b2aa085ee4b1" providerId="ADAL" clId="{B0A9BD16-313A-4B87-86C7-D53C52C6EDF9}" dt="2021-09-29T09:38:42.650" v="5064"/>
          <ac:spMkLst>
            <pc:docMk/>
            <pc:sldMk cId="3692360987" sldId="320"/>
            <ac:spMk id="20" creationId="{9E2F96A3-37FC-4F1A-BE7F-CE991CEC0FAE}"/>
          </ac:spMkLst>
        </pc:spChg>
        <pc:spChg chg="mod">
          <ac:chgData name="James Franklin" userId="cf915d05-507f-491f-b4a6-b2aa085ee4b1" providerId="ADAL" clId="{B0A9BD16-313A-4B87-86C7-D53C52C6EDF9}" dt="2021-09-29T09:38:42.650" v="5064"/>
          <ac:spMkLst>
            <pc:docMk/>
            <pc:sldMk cId="3692360987" sldId="320"/>
            <ac:spMk id="21" creationId="{34A8B600-7F7E-447B-BD69-F1D2491D44A3}"/>
          </ac:spMkLst>
        </pc:spChg>
        <pc:spChg chg="add mod">
          <ac:chgData name="James Franklin" userId="cf915d05-507f-491f-b4a6-b2aa085ee4b1" providerId="ADAL" clId="{B0A9BD16-313A-4B87-86C7-D53C52C6EDF9}" dt="2021-09-29T09:38:42.650" v="5064"/>
          <ac:spMkLst>
            <pc:docMk/>
            <pc:sldMk cId="3692360987" sldId="320"/>
            <ac:spMk id="26" creationId="{099913B6-C06B-43F9-980A-14B69F0D8399}"/>
          </ac:spMkLst>
        </pc:spChg>
        <pc:spChg chg="add mod">
          <ac:chgData name="James Franklin" userId="cf915d05-507f-491f-b4a6-b2aa085ee4b1" providerId="ADAL" clId="{B0A9BD16-313A-4B87-86C7-D53C52C6EDF9}" dt="2021-09-29T09:38:42.650" v="5064"/>
          <ac:spMkLst>
            <pc:docMk/>
            <pc:sldMk cId="3692360987" sldId="320"/>
            <ac:spMk id="27" creationId="{27AD6BBC-83F4-4E73-8755-E15DBCCE3D74}"/>
          </ac:spMkLst>
        </pc:spChg>
        <pc:spChg chg="add mod">
          <ac:chgData name="James Franklin" userId="cf915d05-507f-491f-b4a6-b2aa085ee4b1" providerId="ADAL" clId="{B0A9BD16-313A-4B87-86C7-D53C52C6EDF9}" dt="2021-09-29T09:38:42.650" v="5064"/>
          <ac:spMkLst>
            <pc:docMk/>
            <pc:sldMk cId="3692360987" sldId="320"/>
            <ac:spMk id="28" creationId="{18E79D10-3305-453C-B842-C6C129CE2B7A}"/>
          </ac:spMkLst>
        </pc:spChg>
        <pc:spChg chg="add mod">
          <ac:chgData name="James Franklin" userId="cf915d05-507f-491f-b4a6-b2aa085ee4b1" providerId="ADAL" clId="{B0A9BD16-313A-4B87-86C7-D53C52C6EDF9}" dt="2021-09-29T09:38:42.650" v="5064"/>
          <ac:spMkLst>
            <pc:docMk/>
            <pc:sldMk cId="3692360987" sldId="320"/>
            <ac:spMk id="29" creationId="{BC5867E7-783F-4C4D-BFA5-F0FED55DE315}"/>
          </ac:spMkLst>
        </pc:spChg>
        <pc:grpChg chg="add del mod">
          <ac:chgData name="James Franklin" userId="cf915d05-507f-491f-b4a6-b2aa085ee4b1" providerId="ADAL" clId="{B0A9BD16-313A-4B87-86C7-D53C52C6EDF9}" dt="2021-09-29T09:37:57.610" v="5056"/>
          <ac:grpSpMkLst>
            <pc:docMk/>
            <pc:sldMk cId="3692360987" sldId="320"/>
            <ac:grpSpMk id="4" creationId="{01C18E13-B4E1-4D65-ACA2-090C63619C46}"/>
          </ac:grpSpMkLst>
        </pc:grpChg>
        <pc:grpChg chg="add mod">
          <ac:chgData name="James Franklin" userId="cf915d05-507f-491f-b4a6-b2aa085ee4b1" providerId="ADAL" clId="{B0A9BD16-313A-4B87-86C7-D53C52C6EDF9}" dt="2021-09-29T09:38:42.650" v="5064"/>
          <ac:grpSpMkLst>
            <pc:docMk/>
            <pc:sldMk cId="3692360987" sldId="320"/>
            <ac:grpSpMk id="17" creationId="{25E79115-6CB6-4C07-952B-CDE7E6679E3F}"/>
          </ac:grpSpMkLst>
        </pc:grpChg>
        <pc:picChg chg="mod">
          <ac:chgData name="James Franklin" userId="cf915d05-507f-491f-b4a6-b2aa085ee4b1" providerId="ADAL" clId="{B0A9BD16-313A-4B87-86C7-D53C52C6EDF9}" dt="2021-09-29T09:37:53.863" v="5055"/>
          <ac:picMkLst>
            <pc:docMk/>
            <pc:sldMk cId="3692360987" sldId="320"/>
            <ac:picMk id="9" creationId="{B0AC01E3-F3E1-4B58-8464-6AC63F988795}"/>
          </ac:picMkLst>
        </pc:picChg>
        <pc:picChg chg="mod">
          <ac:chgData name="James Franklin" userId="cf915d05-507f-491f-b4a6-b2aa085ee4b1" providerId="ADAL" clId="{B0A9BD16-313A-4B87-86C7-D53C52C6EDF9}" dt="2021-09-29T09:37:53.863" v="5055"/>
          <ac:picMkLst>
            <pc:docMk/>
            <pc:sldMk cId="3692360987" sldId="320"/>
            <ac:picMk id="10" creationId="{D52B6E33-5FC3-48CE-929A-C6291006D2B3}"/>
          </ac:picMkLst>
        </pc:picChg>
        <pc:picChg chg="mod">
          <ac:chgData name="James Franklin" userId="cf915d05-507f-491f-b4a6-b2aa085ee4b1" providerId="ADAL" clId="{B0A9BD16-313A-4B87-86C7-D53C52C6EDF9}" dt="2021-09-29T09:37:53.863" v="5055"/>
          <ac:picMkLst>
            <pc:docMk/>
            <pc:sldMk cId="3692360987" sldId="320"/>
            <ac:picMk id="11" creationId="{F57DB39F-2C92-47D3-AFED-5F3887E866C0}"/>
          </ac:picMkLst>
        </pc:picChg>
        <pc:picChg chg="mod">
          <ac:chgData name="James Franklin" userId="cf915d05-507f-491f-b4a6-b2aa085ee4b1" providerId="ADAL" clId="{B0A9BD16-313A-4B87-86C7-D53C52C6EDF9}" dt="2021-09-29T09:37:53.863" v="5055"/>
          <ac:picMkLst>
            <pc:docMk/>
            <pc:sldMk cId="3692360987" sldId="320"/>
            <ac:picMk id="12" creationId="{10268BCA-AAE3-4E54-97E6-4788CD742A72}"/>
          </ac:picMkLst>
        </pc:picChg>
        <pc:picChg chg="mod">
          <ac:chgData name="James Franklin" userId="cf915d05-507f-491f-b4a6-b2aa085ee4b1" providerId="ADAL" clId="{B0A9BD16-313A-4B87-86C7-D53C52C6EDF9}" dt="2021-09-29T09:38:42.650" v="5064"/>
          <ac:picMkLst>
            <pc:docMk/>
            <pc:sldMk cId="3692360987" sldId="320"/>
            <ac:picMk id="22" creationId="{A01C0F30-8A33-4821-941B-B61B824474DB}"/>
          </ac:picMkLst>
        </pc:picChg>
        <pc:picChg chg="mod">
          <ac:chgData name="James Franklin" userId="cf915d05-507f-491f-b4a6-b2aa085ee4b1" providerId="ADAL" clId="{B0A9BD16-313A-4B87-86C7-D53C52C6EDF9}" dt="2021-09-29T09:38:42.650" v="5064"/>
          <ac:picMkLst>
            <pc:docMk/>
            <pc:sldMk cId="3692360987" sldId="320"/>
            <ac:picMk id="23" creationId="{BB1FD477-0EC8-48E6-B8F7-AB7448DFB7CC}"/>
          </ac:picMkLst>
        </pc:picChg>
        <pc:picChg chg="mod">
          <ac:chgData name="James Franklin" userId="cf915d05-507f-491f-b4a6-b2aa085ee4b1" providerId="ADAL" clId="{B0A9BD16-313A-4B87-86C7-D53C52C6EDF9}" dt="2021-09-29T09:38:42.650" v="5064"/>
          <ac:picMkLst>
            <pc:docMk/>
            <pc:sldMk cId="3692360987" sldId="320"/>
            <ac:picMk id="24" creationId="{8719F12C-B640-45FF-92B5-A7AB18BF6CE3}"/>
          </ac:picMkLst>
        </pc:picChg>
        <pc:picChg chg="mod">
          <ac:chgData name="James Franklin" userId="cf915d05-507f-491f-b4a6-b2aa085ee4b1" providerId="ADAL" clId="{B0A9BD16-313A-4B87-86C7-D53C52C6EDF9}" dt="2021-09-29T09:38:42.650" v="5064"/>
          <ac:picMkLst>
            <pc:docMk/>
            <pc:sldMk cId="3692360987" sldId="320"/>
            <ac:picMk id="25" creationId="{3EDFE08F-84DE-440D-B566-BF9E0BFD6C7A}"/>
          </ac:picMkLst>
        </pc:picChg>
      </pc:sldChg>
      <pc:sldChg chg="addSp modSp add mod">
        <pc:chgData name="James Franklin" userId="cf915d05-507f-491f-b4a6-b2aa085ee4b1" providerId="ADAL" clId="{B0A9BD16-313A-4B87-86C7-D53C52C6EDF9}" dt="2021-09-30T08:55:28.997" v="10888" actId="164"/>
        <pc:sldMkLst>
          <pc:docMk/>
          <pc:sldMk cId="3867241785" sldId="321"/>
        </pc:sldMkLst>
        <pc:spChg chg="mod">
          <ac:chgData name="James Franklin" userId="cf915d05-507f-491f-b4a6-b2aa085ee4b1" providerId="ADAL" clId="{B0A9BD16-313A-4B87-86C7-D53C52C6EDF9}" dt="2021-09-29T09:43:26.055" v="5178" actId="20577"/>
          <ac:spMkLst>
            <pc:docMk/>
            <pc:sldMk cId="3867241785" sldId="321"/>
            <ac:spMk id="2" creationId="{DE7D2F39-D496-43AD-9D63-170CB0D1F263}"/>
          </ac:spMkLst>
        </pc:spChg>
        <pc:spChg chg="mod">
          <ac:chgData name="James Franklin" userId="cf915d05-507f-491f-b4a6-b2aa085ee4b1" providerId="ADAL" clId="{B0A9BD16-313A-4B87-86C7-D53C52C6EDF9}" dt="2021-09-29T10:14:28.056" v="6374" actId="12"/>
          <ac:spMkLst>
            <pc:docMk/>
            <pc:sldMk cId="3867241785" sldId="321"/>
            <ac:spMk id="3" creationId="{6A5E715C-5692-4138-BE67-8C75FE95C21D}"/>
          </ac:spMkLst>
        </pc:spChg>
        <pc:spChg chg="mod">
          <ac:chgData name="James Franklin" userId="cf915d05-507f-491f-b4a6-b2aa085ee4b1" providerId="ADAL" clId="{B0A9BD16-313A-4B87-86C7-D53C52C6EDF9}" dt="2021-09-30T08:55:28.997" v="10888" actId="164"/>
          <ac:spMkLst>
            <pc:docMk/>
            <pc:sldMk cId="3867241785" sldId="321"/>
            <ac:spMk id="13" creationId="{4197DA6B-7F0F-4E51-BA9F-F14F56ED9EB6}"/>
          </ac:spMkLst>
        </pc:spChg>
        <pc:spChg chg="mod">
          <ac:chgData name="James Franklin" userId="cf915d05-507f-491f-b4a6-b2aa085ee4b1" providerId="ADAL" clId="{B0A9BD16-313A-4B87-86C7-D53C52C6EDF9}" dt="2021-09-30T08:55:28.997" v="10888" actId="164"/>
          <ac:spMkLst>
            <pc:docMk/>
            <pc:sldMk cId="3867241785" sldId="321"/>
            <ac:spMk id="14" creationId="{58547590-5BDE-490C-9EFE-AD1E16FF2C38}"/>
          </ac:spMkLst>
        </pc:spChg>
        <pc:spChg chg="mod">
          <ac:chgData name="James Franklin" userId="cf915d05-507f-491f-b4a6-b2aa085ee4b1" providerId="ADAL" clId="{B0A9BD16-313A-4B87-86C7-D53C52C6EDF9}" dt="2021-09-30T08:55:28.997" v="10888" actId="164"/>
          <ac:spMkLst>
            <pc:docMk/>
            <pc:sldMk cId="3867241785" sldId="321"/>
            <ac:spMk id="15" creationId="{6C5B7A75-67D4-43E3-967C-B7878D763C84}"/>
          </ac:spMkLst>
        </pc:spChg>
        <pc:spChg chg="mod">
          <ac:chgData name="James Franklin" userId="cf915d05-507f-491f-b4a6-b2aa085ee4b1" providerId="ADAL" clId="{B0A9BD16-313A-4B87-86C7-D53C52C6EDF9}" dt="2021-09-30T08:55:28.997" v="10888" actId="164"/>
          <ac:spMkLst>
            <pc:docMk/>
            <pc:sldMk cId="3867241785" sldId="321"/>
            <ac:spMk id="16" creationId="{7B9D7E8E-6544-4638-9665-48B6B8D1C47E}"/>
          </ac:spMkLst>
        </pc:spChg>
        <pc:spChg chg="add mod">
          <ac:chgData name="James Franklin" userId="cf915d05-507f-491f-b4a6-b2aa085ee4b1" providerId="ADAL" clId="{B0A9BD16-313A-4B87-86C7-D53C52C6EDF9}" dt="2021-09-29T10:15:42.820" v="6609" actId="1076"/>
          <ac:spMkLst>
            <pc:docMk/>
            <pc:sldMk cId="3867241785" sldId="321"/>
            <ac:spMk id="17" creationId="{E9AC4AF5-0F74-49C2-A4C4-833E0BBC6E86}"/>
          </ac:spMkLst>
        </pc:spChg>
        <pc:grpChg chg="mod">
          <ac:chgData name="James Franklin" userId="cf915d05-507f-491f-b4a6-b2aa085ee4b1" providerId="ADAL" clId="{B0A9BD16-313A-4B87-86C7-D53C52C6EDF9}" dt="2021-09-30T08:55:28.997" v="10888" actId="164"/>
          <ac:grpSpMkLst>
            <pc:docMk/>
            <pc:sldMk cId="3867241785" sldId="321"/>
            <ac:grpSpMk id="4" creationId="{9ADC140B-8FF3-41FC-B1D8-8FA1F30ABDFC}"/>
          </ac:grpSpMkLst>
        </pc:grpChg>
        <pc:grpChg chg="add mod">
          <ac:chgData name="James Franklin" userId="cf915d05-507f-491f-b4a6-b2aa085ee4b1" providerId="ADAL" clId="{B0A9BD16-313A-4B87-86C7-D53C52C6EDF9}" dt="2021-09-30T08:55:28.997" v="10888" actId="164"/>
          <ac:grpSpMkLst>
            <pc:docMk/>
            <pc:sldMk cId="3867241785" sldId="321"/>
            <ac:grpSpMk id="18" creationId="{B2B205F3-B176-49D8-B114-1B5894F9543F}"/>
          </ac:grpSpMkLst>
        </pc:grpChg>
      </pc:sldChg>
      <pc:sldChg chg="addSp delSp modSp new del mod modClrScheme chgLayout">
        <pc:chgData name="James Franklin" userId="cf915d05-507f-491f-b4a6-b2aa085ee4b1" providerId="ADAL" clId="{B0A9BD16-313A-4B87-86C7-D53C52C6EDF9}" dt="2021-09-29T11:03:33.715" v="7996" actId="47"/>
        <pc:sldMkLst>
          <pc:docMk/>
          <pc:sldMk cId="1901882321" sldId="322"/>
        </pc:sldMkLst>
        <pc:spChg chg="del mod ord">
          <ac:chgData name="James Franklin" userId="cf915d05-507f-491f-b4a6-b2aa085ee4b1" providerId="ADAL" clId="{B0A9BD16-313A-4B87-86C7-D53C52C6EDF9}" dt="2021-09-29T10:19:39.528" v="6923" actId="700"/>
          <ac:spMkLst>
            <pc:docMk/>
            <pc:sldMk cId="1901882321" sldId="322"/>
            <ac:spMk id="2" creationId="{B671D98D-C89C-48D1-B1D9-CCB733B1CB11}"/>
          </ac:spMkLst>
        </pc:spChg>
        <pc:spChg chg="del mod ord">
          <ac:chgData name="James Franklin" userId="cf915d05-507f-491f-b4a6-b2aa085ee4b1" providerId="ADAL" clId="{B0A9BD16-313A-4B87-86C7-D53C52C6EDF9}" dt="2021-09-29T10:19:39.528" v="6923" actId="700"/>
          <ac:spMkLst>
            <pc:docMk/>
            <pc:sldMk cId="1901882321" sldId="322"/>
            <ac:spMk id="3" creationId="{C866533E-6A3C-4465-A00C-6ED7E02002CB}"/>
          </ac:spMkLst>
        </pc:spChg>
        <pc:spChg chg="add mod ord">
          <ac:chgData name="James Franklin" userId="cf915d05-507f-491f-b4a6-b2aa085ee4b1" providerId="ADAL" clId="{B0A9BD16-313A-4B87-86C7-D53C52C6EDF9}" dt="2021-09-29T10:19:39.528" v="6923" actId="700"/>
          <ac:spMkLst>
            <pc:docMk/>
            <pc:sldMk cId="1901882321" sldId="322"/>
            <ac:spMk id="4" creationId="{D31CE2D0-B935-4D2D-BFB1-1EC9AA974648}"/>
          </ac:spMkLst>
        </pc:spChg>
        <pc:spChg chg="add mod ord">
          <ac:chgData name="James Franklin" userId="cf915d05-507f-491f-b4a6-b2aa085ee4b1" providerId="ADAL" clId="{B0A9BD16-313A-4B87-86C7-D53C52C6EDF9}" dt="2021-09-29T10:19:39.528" v="6923" actId="700"/>
          <ac:spMkLst>
            <pc:docMk/>
            <pc:sldMk cId="1901882321" sldId="322"/>
            <ac:spMk id="5" creationId="{0B27E2BC-3751-46A4-8FFC-7D250D3709F2}"/>
          </ac:spMkLst>
        </pc:spChg>
      </pc:sldChg>
      <pc:sldChg chg="addSp modSp new mod">
        <pc:chgData name="James Franklin" userId="cf915d05-507f-491f-b4a6-b2aa085ee4b1" providerId="ADAL" clId="{B0A9BD16-313A-4B87-86C7-D53C52C6EDF9}" dt="2021-09-29T11:08:39.459" v="8313" actId="20577"/>
        <pc:sldMkLst>
          <pc:docMk/>
          <pc:sldMk cId="585635276" sldId="323"/>
        </pc:sldMkLst>
        <pc:spChg chg="mod">
          <ac:chgData name="James Franklin" userId="cf915d05-507f-491f-b4a6-b2aa085ee4b1" providerId="ADAL" clId="{B0A9BD16-313A-4B87-86C7-D53C52C6EDF9}" dt="2021-09-29T10:50:18.414" v="7582" actId="20577"/>
          <ac:spMkLst>
            <pc:docMk/>
            <pc:sldMk cId="585635276" sldId="323"/>
            <ac:spMk id="2" creationId="{BC04BE3D-36E6-4265-AB29-5B1B737DDCC0}"/>
          </ac:spMkLst>
        </pc:spChg>
        <pc:spChg chg="mod">
          <ac:chgData name="James Franklin" userId="cf915d05-507f-491f-b4a6-b2aa085ee4b1" providerId="ADAL" clId="{B0A9BD16-313A-4B87-86C7-D53C52C6EDF9}" dt="2021-09-29T10:58:05.824" v="7850" actId="20577"/>
          <ac:spMkLst>
            <pc:docMk/>
            <pc:sldMk cId="585635276" sldId="323"/>
            <ac:spMk id="3" creationId="{E3CE99E8-5904-4722-8630-BCA364D6CD03}"/>
          </ac:spMkLst>
        </pc:spChg>
        <pc:spChg chg="add mod">
          <ac:chgData name="James Franklin" userId="cf915d05-507f-491f-b4a6-b2aa085ee4b1" providerId="ADAL" clId="{B0A9BD16-313A-4B87-86C7-D53C52C6EDF9}" dt="2021-09-29T10:56:51.166" v="7616" actId="207"/>
          <ac:spMkLst>
            <pc:docMk/>
            <pc:sldMk cId="585635276" sldId="323"/>
            <ac:spMk id="4" creationId="{CE189F10-AECA-4879-85EF-79906691A3AF}"/>
          </ac:spMkLst>
        </pc:spChg>
        <pc:spChg chg="add mod">
          <ac:chgData name="James Franklin" userId="cf915d05-507f-491f-b4a6-b2aa085ee4b1" providerId="ADAL" clId="{B0A9BD16-313A-4B87-86C7-D53C52C6EDF9}" dt="2021-09-29T11:01:52.578" v="7949" actId="14861"/>
          <ac:spMkLst>
            <pc:docMk/>
            <pc:sldMk cId="585635276" sldId="323"/>
            <ac:spMk id="7" creationId="{CFBC728E-EFA3-45B6-9C9A-1D97123FC4D2}"/>
          </ac:spMkLst>
        </pc:spChg>
        <pc:spChg chg="add mod">
          <ac:chgData name="James Franklin" userId="cf915d05-507f-491f-b4a6-b2aa085ee4b1" providerId="ADAL" clId="{B0A9BD16-313A-4B87-86C7-D53C52C6EDF9}" dt="2021-09-29T11:08:39.459" v="8313" actId="20577"/>
          <ac:spMkLst>
            <pc:docMk/>
            <pc:sldMk cId="585635276" sldId="323"/>
            <ac:spMk id="9" creationId="{3253FB4F-76E2-48F1-AF8B-1A1CD0476565}"/>
          </ac:spMkLst>
        </pc:spChg>
        <pc:spChg chg="add mod">
          <ac:chgData name="James Franklin" userId="cf915d05-507f-491f-b4a6-b2aa085ee4b1" providerId="ADAL" clId="{B0A9BD16-313A-4B87-86C7-D53C52C6EDF9}" dt="2021-09-29T11:02:01.951" v="7951" actId="14861"/>
          <ac:spMkLst>
            <pc:docMk/>
            <pc:sldMk cId="585635276" sldId="323"/>
            <ac:spMk id="10" creationId="{AABF7454-0A88-435A-B6F4-8940D60B9B14}"/>
          </ac:spMkLst>
        </pc:spChg>
        <pc:spChg chg="add mod">
          <ac:chgData name="James Franklin" userId="cf915d05-507f-491f-b4a6-b2aa085ee4b1" providerId="ADAL" clId="{B0A9BD16-313A-4B87-86C7-D53C52C6EDF9}" dt="2021-09-29T11:02:06.350" v="7952" actId="14861"/>
          <ac:spMkLst>
            <pc:docMk/>
            <pc:sldMk cId="585635276" sldId="323"/>
            <ac:spMk id="11" creationId="{4990502D-A5D5-4610-B385-9BB7540C2DE1}"/>
          </ac:spMkLst>
        </pc:spChg>
        <pc:grpChg chg="add mod">
          <ac:chgData name="James Franklin" userId="cf915d05-507f-491f-b4a6-b2aa085ee4b1" providerId="ADAL" clId="{B0A9BD16-313A-4B87-86C7-D53C52C6EDF9}" dt="2021-09-29T11:01:43.650" v="7948" actId="14861"/>
          <ac:grpSpMkLst>
            <pc:docMk/>
            <pc:sldMk cId="585635276" sldId="323"/>
            <ac:grpSpMk id="17" creationId="{93B45F74-0C0F-4DF3-8981-5DD905129714}"/>
          </ac:grpSpMkLst>
        </pc:grpChg>
        <pc:picChg chg="add mod">
          <ac:chgData name="James Franklin" userId="cf915d05-507f-491f-b4a6-b2aa085ee4b1" providerId="ADAL" clId="{B0A9BD16-313A-4B87-86C7-D53C52C6EDF9}" dt="2021-09-29T10:51:30.278" v="7594" actId="1076"/>
          <ac:picMkLst>
            <pc:docMk/>
            <pc:sldMk cId="585635276" sldId="323"/>
            <ac:picMk id="6" creationId="{1488FEC6-0FD3-4850-A72C-FD566E6E24C8}"/>
          </ac:picMkLst>
        </pc:picChg>
        <pc:picChg chg="add mod">
          <ac:chgData name="James Franklin" userId="cf915d05-507f-491f-b4a6-b2aa085ee4b1" providerId="ADAL" clId="{B0A9BD16-313A-4B87-86C7-D53C52C6EDF9}" dt="2021-09-29T10:52:05.206" v="7602" actId="167"/>
          <ac:picMkLst>
            <pc:docMk/>
            <pc:sldMk cId="585635276" sldId="323"/>
            <ac:picMk id="11266" creationId="{19366A2C-2C19-429F-B066-A930124D3EB2}"/>
          </ac:picMkLst>
        </pc:picChg>
        <pc:cxnChg chg="add mod">
          <ac:chgData name="James Franklin" userId="cf915d05-507f-491f-b4a6-b2aa085ee4b1" providerId="ADAL" clId="{B0A9BD16-313A-4B87-86C7-D53C52C6EDF9}" dt="2021-09-29T11:02:20.040" v="7953" actId="14861"/>
          <ac:cxnSpMkLst>
            <pc:docMk/>
            <pc:sldMk cId="585635276" sldId="323"/>
            <ac:cxnSpMk id="12" creationId="{5BC4F79E-9020-4706-BDF8-826508313648}"/>
          </ac:cxnSpMkLst>
        </pc:cxnChg>
        <pc:cxnChg chg="add mod">
          <ac:chgData name="James Franklin" userId="cf915d05-507f-491f-b4a6-b2aa085ee4b1" providerId="ADAL" clId="{B0A9BD16-313A-4B87-86C7-D53C52C6EDF9}" dt="2021-09-29T11:02:20.040" v="7953" actId="14861"/>
          <ac:cxnSpMkLst>
            <pc:docMk/>
            <pc:sldMk cId="585635276" sldId="323"/>
            <ac:cxnSpMk id="14" creationId="{BCC2D4EC-298F-47CE-8DE6-02DAAF836095}"/>
          </ac:cxnSpMkLst>
        </pc:cxnChg>
        <pc:cxnChg chg="add mod">
          <ac:chgData name="James Franklin" userId="cf915d05-507f-491f-b4a6-b2aa085ee4b1" providerId="ADAL" clId="{B0A9BD16-313A-4B87-86C7-D53C52C6EDF9}" dt="2021-09-29T11:02:20.040" v="7953" actId="14861"/>
          <ac:cxnSpMkLst>
            <pc:docMk/>
            <pc:sldMk cId="585635276" sldId="323"/>
            <ac:cxnSpMk id="16" creationId="{8FFD6003-3CC6-4B03-9BF2-79125FA858FF}"/>
          </ac:cxnSpMkLst>
        </pc:cxnChg>
        <pc:cxnChg chg="add mod">
          <ac:chgData name="James Franklin" userId="cf915d05-507f-491f-b4a6-b2aa085ee4b1" providerId="ADAL" clId="{B0A9BD16-313A-4B87-86C7-D53C52C6EDF9}" dt="2021-09-29T11:02:20.040" v="7953" actId="14861"/>
          <ac:cxnSpMkLst>
            <pc:docMk/>
            <pc:sldMk cId="585635276" sldId="323"/>
            <ac:cxnSpMk id="18" creationId="{381A8F65-0A6C-42E3-9B1B-8D0A216DF170}"/>
          </ac:cxnSpMkLst>
        </pc:cxnChg>
        <pc:cxnChg chg="add mod">
          <ac:chgData name="James Franklin" userId="cf915d05-507f-491f-b4a6-b2aa085ee4b1" providerId="ADAL" clId="{B0A9BD16-313A-4B87-86C7-D53C52C6EDF9}" dt="2021-09-29T11:02:20.040" v="7953" actId="14861"/>
          <ac:cxnSpMkLst>
            <pc:docMk/>
            <pc:sldMk cId="585635276" sldId="323"/>
            <ac:cxnSpMk id="19" creationId="{331F4F81-DC65-43C6-9DB4-7A06513DFA26}"/>
          </ac:cxnSpMkLst>
        </pc:cxnChg>
      </pc:sldChg>
      <pc:sldChg chg="addSp delSp modSp add mod modClrScheme chgLayout">
        <pc:chgData name="James Franklin" userId="cf915d05-507f-491f-b4a6-b2aa085ee4b1" providerId="ADAL" clId="{B0A9BD16-313A-4B87-86C7-D53C52C6EDF9}" dt="2021-09-29T11:09:23.794" v="8319" actId="732"/>
        <pc:sldMkLst>
          <pc:docMk/>
          <pc:sldMk cId="4176149113" sldId="324"/>
        </pc:sldMkLst>
        <pc:spChg chg="mod ord">
          <ac:chgData name="James Franklin" userId="cf915d05-507f-491f-b4a6-b2aa085ee4b1" providerId="ADAL" clId="{B0A9BD16-313A-4B87-86C7-D53C52C6EDF9}" dt="2021-09-29T11:07:52.875" v="8173" actId="6264"/>
          <ac:spMkLst>
            <pc:docMk/>
            <pc:sldMk cId="4176149113" sldId="324"/>
            <ac:spMk id="2" creationId="{BC04BE3D-36E6-4265-AB29-5B1B737DDCC0}"/>
          </ac:spMkLst>
        </pc:spChg>
        <pc:spChg chg="del mod ord">
          <ac:chgData name="James Franklin" userId="cf915d05-507f-491f-b4a6-b2aa085ee4b1" providerId="ADAL" clId="{B0A9BD16-313A-4B87-86C7-D53C52C6EDF9}" dt="2021-09-29T11:03:57.276" v="8000" actId="478"/>
          <ac:spMkLst>
            <pc:docMk/>
            <pc:sldMk cId="4176149113" sldId="324"/>
            <ac:spMk id="3" creationId="{E3CE99E8-5904-4722-8630-BCA364D6CD03}"/>
          </ac:spMkLst>
        </pc:spChg>
        <pc:spChg chg="mod topLvl">
          <ac:chgData name="James Franklin" userId="cf915d05-507f-491f-b4a6-b2aa085ee4b1" providerId="ADAL" clId="{B0A9BD16-313A-4B87-86C7-D53C52C6EDF9}" dt="2021-09-29T11:07:46.627" v="8171" actId="164"/>
          <ac:spMkLst>
            <pc:docMk/>
            <pc:sldMk cId="4176149113" sldId="324"/>
            <ac:spMk id="7" creationId="{CFBC728E-EFA3-45B6-9C9A-1D97123FC4D2}"/>
          </ac:spMkLst>
        </pc:spChg>
        <pc:spChg chg="mod topLvl">
          <ac:chgData name="James Franklin" userId="cf915d05-507f-491f-b4a6-b2aa085ee4b1" providerId="ADAL" clId="{B0A9BD16-313A-4B87-86C7-D53C52C6EDF9}" dt="2021-09-29T11:09:07.740" v="8317" actId="208"/>
          <ac:spMkLst>
            <pc:docMk/>
            <pc:sldMk cId="4176149113" sldId="324"/>
            <ac:spMk id="9" creationId="{3253FB4F-76E2-48F1-AF8B-1A1CD0476565}"/>
          </ac:spMkLst>
        </pc:spChg>
        <pc:spChg chg="mod topLvl">
          <ac:chgData name="James Franklin" userId="cf915d05-507f-491f-b4a6-b2aa085ee4b1" providerId="ADAL" clId="{B0A9BD16-313A-4B87-86C7-D53C52C6EDF9}" dt="2021-09-29T11:08:54.365" v="8315" actId="207"/>
          <ac:spMkLst>
            <pc:docMk/>
            <pc:sldMk cId="4176149113" sldId="324"/>
            <ac:spMk id="10" creationId="{AABF7454-0A88-435A-B6F4-8940D60B9B14}"/>
          </ac:spMkLst>
        </pc:spChg>
        <pc:spChg chg="mod topLvl">
          <ac:chgData name="James Franklin" userId="cf915d05-507f-491f-b4a6-b2aa085ee4b1" providerId="ADAL" clId="{B0A9BD16-313A-4B87-86C7-D53C52C6EDF9}" dt="2021-09-29T11:08:51.684" v="8314" actId="207"/>
          <ac:spMkLst>
            <pc:docMk/>
            <pc:sldMk cId="4176149113" sldId="324"/>
            <ac:spMk id="11" creationId="{4990502D-A5D5-4610-B385-9BB7540C2DE1}"/>
          </ac:spMkLst>
        </pc:spChg>
        <pc:spChg chg="add del mod">
          <ac:chgData name="James Franklin" userId="cf915d05-507f-491f-b4a6-b2aa085ee4b1" providerId="ADAL" clId="{B0A9BD16-313A-4B87-86C7-D53C52C6EDF9}" dt="2021-09-29T11:07:52.875" v="8173" actId="6264"/>
          <ac:spMkLst>
            <pc:docMk/>
            <pc:sldMk cId="4176149113" sldId="324"/>
            <ac:spMk id="15" creationId="{07DC283A-1065-4E26-87C5-BC38F77B09E5}"/>
          </ac:spMkLst>
        </pc:spChg>
        <pc:spChg chg="add mod">
          <ac:chgData name="James Franklin" userId="cf915d05-507f-491f-b4a6-b2aa085ee4b1" providerId="ADAL" clId="{B0A9BD16-313A-4B87-86C7-D53C52C6EDF9}" dt="2021-09-29T11:09:07.740" v="8317" actId="208"/>
          <ac:spMkLst>
            <pc:docMk/>
            <pc:sldMk cId="4176149113" sldId="324"/>
            <ac:spMk id="20" creationId="{C02C941D-68E4-44A4-9A12-332971A12E15}"/>
          </ac:spMkLst>
        </pc:spChg>
        <pc:spChg chg="add mod">
          <ac:chgData name="James Franklin" userId="cf915d05-507f-491f-b4a6-b2aa085ee4b1" providerId="ADAL" clId="{B0A9BD16-313A-4B87-86C7-D53C52C6EDF9}" dt="2021-09-29T11:07:46.627" v="8171" actId="164"/>
          <ac:spMkLst>
            <pc:docMk/>
            <pc:sldMk cId="4176149113" sldId="324"/>
            <ac:spMk id="21" creationId="{89ED86F6-87AA-4581-A3A6-6E2959336749}"/>
          </ac:spMkLst>
        </pc:spChg>
        <pc:spChg chg="add mod ord">
          <ac:chgData name="James Franklin" userId="cf915d05-507f-491f-b4a6-b2aa085ee4b1" providerId="ADAL" clId="{B0A9BD16-313A-4B87-86C7-D53C52C6EDF9}" dt="2021-09-29T11:08:23.195" v="8282" actId="20577"/>
          <ac:spMkLst>
            <pc:docMk/>
            <pc:sldMk cId="4176149113" sldId="324"/>
            <ac:spMk id="26" creationId="{4491DEEA-6F1D-42DB-BA83-27E556B191BB}"/>
          </ac:spMkLst>
        </pc:spChg>
        <pc:grpChg chg="add mod">
          <ac:chgData name="James Franklin" userId="cf915d05-507f-491f-b4a6-b2aa085ee4b1" providerId="ADAL" clId="{B0A9BD16-313A-4B87-86C7-D53C52C6EDF9}" dt="2021-09-29T11:07:51.323" v="8172" actId="1076"/>
          <ac:grpSpMkLst>
            <pc:docMk/>
            <pc:sldMk cId="4176149113" sldId="324"/>
            <ac:grpSpMk id="13" creationId="{01C79D83-6992-40CA-9D62-C9493501E1DB}"/>
          </ac:grpSpMkLst>
        </pc:grpChg>
        <pc:grpChg chg="del mod">
          <ac:chgData name="James Franklin" userId="cf915d05-507f-491f-b4a6-b2aa085ee4b1" providerId="ADAL" clId="{B0A9BD16-313A-4B87-86C7-D53C52C6EDF9}" dt="2021-09-29T11:05:20.874" v="8024" actId="165"/>
          <ac:grpSpMkLst>
            <pc:docMk/>
            <pc:sldMk cId="4176149113" sldId="324"/>
            <ac:grpSpMk id="17" creationId="{93B45F74-0C0F-4DF3-8981-5DD905129714}"/>
          </ac:grpSpMkLst>
        </pc:grpChg>
        <pc:picChg chg="mod">
          <ac:chgData name="James Franklin" userId="cf915d05-507f-491f-b4a6-b2aa085ee4b1" providerId="ADAL" clId="{B0A9BD16-313A-4B87-86C7-D53C52C6EDF9}" dt="2021-09-29T11:09:23.794" v="8319" actId="732"/>
          <ac:picMkLst>
            <pc:docMk/>
            <pc:sldMk cId="4176149113" sldId="324"/>
            <ac:picMk id="11266" creationId="{19366A2C-2C19-429F-B066-A930124D3EB2}"/>
          </ac:picMkLst>
        </pc:picChg>
        <pc:cxnChg chg="mod topLvl">
          <ac:chgData name="James Franklin" userId="cf915d05-507f-491f-b4a6-b2aa085ee4b1" providerId="ADAL" clId="{B0A9BD16-313A-4B87-86C7-D53C52C6EDF9}" dt="2021-09-29T11:07:46.627" v="8171" actId="164"/>
          <ac:cxnSpMkLst>
            <pc:docMk/>
            <pc:sldMk cId="4176149113" sldId="324"/>
            <ac:cxnSpMk id="12" creationId="{5BC4F79E-9020-4706-BDF8-826508313648}"/>
          </ac:cxnSpMkLst>
        </pc:cxnChg>
        <pc:cxnChg chg="mod topLvl">
          <ac:chgData name="James Franklin" userId="cf915d05-507f-491f-b4a6-b2aa085ee4b1" providerId="ADAL" clId="{B0A9BD16-313A-4B87-86C7-D53C52C6EDF9}" dt="2021-09-29T11:07:46.627" v="8171" actId="164"/>
          <ac:cxnSpMkLst>
            <pc:docMk/>
            <pc:sldMk cId="4176149113" sldId="324"/>
            <ac:cxnSpMk id="14" creationId="{BCC2D4EC-298F-47CE-8DE6-02DAAF836095}"/>
          </ac:cxnSpMkLst>
        </pc:cxnChg>
        <pc:cxnChg chg="mod topLvl">
          <ac:chgData name="James Franklin" userId="cf915d05-507f-491f-b4a6-b2aa085ee4b1" providerId="ADAL" clId="{B0A9BD16-313A-4B87-86C7-D53C52C6EDF9}" dt="2021-09-29T11:07:46.627" v="8171" actId="164"/>
          <ac:cxnSpMkLst>
            <pc:docMk/>
            <pc:sldMk cId="4176149113" sldId="324"/>
            <ac:cxnSpMk id="16" creationId="{8FFD6003-3CC6-4B03-9BF2-79125FA858FF}"/>
          </ac:cxnSpMkLst>
        </pc:cxnChg>
        <pc:cxnChg chg="mod topLvl">
          <ac:chgData name="James Franklin" userId="cf915d05-507f-491f-b4a6-b2aa085ee4b1" providerId="ADAL" clId="{B0A9BD16-313A-4B87-86C7-D53C52C6EDF9}" dt="2021-09-29T11:07:46.627" v="8171" actId="164"/>
          <ac:cxnSpMkLst>
            <pc:docMk/>
            <pc:sldMk cId="4176149113" sldId="324"/>
            <ac:cxnSpMk id="18" creationId="{381A8F65-0A6C-42E3-9B1B-8D0A216DF170}"/>
          </ac:cxnSpMkLst>
        </pc:cxnChg>
        <pc:cxnChg chg="mod topLvl">
          <ac:chgData name="James Franklin" userId="cf915d05-507f-491f-b4a6-b2aa085ee4b1" providerId="ADAL" clId="{B0A9BD16-313A-4B87-86C7-D53C52C6EDF9}" dt="2021-09-29T11:07:46.627" v="8171" actId="164"/>
          <ac:cxnSpMkLst>
            <pc:docMk/>
            <pc:sldMk cId="4176149113" sldId="324"/>
            <ac:cxnSpMk id="19" creationId="{331F4F81-DC65-43C6-9DB4-7A06513DFA26}"/>
          </ac:cxnSpMkLst>
        </pc:cxnChg>
        <pc:cxnChg chg="add mod">
          <ac:chgData name="James Franklin" userId="cf915d05-507f-491f-b4a6-b2aa085ee4b1" providerId="ADAL" clId="{B0A9BD16-313A-4B87-86C7-D53C52C6EDF9}" dt="2021-09-29T11:09:07.740" v="8317" actId="208"/>
          <ac:cxnSpMkLst>
            <pc:docMk/>
            <pc:sldMk cId="4176149113" sldId="324"/>
            <ac:cxnSpMk id="22" creationId="{112D6616-CE1B-46C1-8660-F89B9A8B0852}"/>
          </ac:cxnSpMkLst>
        </pc:cxnChg>
        <pc:cxnChg chg="add mod">
          <ac:chgData name="James Franklin" userId="cf915d05-507f-491f-b4a6-b2aa085ee4b1" providerId="ADAL" clId="{B0A9BD16-313A-4B87-86C7-D53C52C6EDF9}" dt="2021-09-29T11:09:07.740" v="8317" actId="208"/>
          <ac:cxnSpMkLst>
            <pc:docMk/>
            <pc:sldMk cId="4176149113" sldId="324"/>
            <ac:cxnSpMk id="23" creationId="{4CCCF74F-0CF3-4651-92C2-CF7BE64DD4A5}"/>
          </ac:cxnSpMkLst>
        </pc:cxnChg>
        <pc:cxnChg chg="add mod">
          <ac:chgData name="James Franklin" userId="cf915d05-507f-491f-b4a6-b2aa085ee4b1" providerId="ADAL" clId="{B0A9BD16-313A-4B87-86C7-D53C52C6EDF9}" dt="2021-09-29T11:09:13.196" v="8318" actId="208"/>
          <ac:cxnSpMkLst>
            <pc:docMk/>
            <pc:sldMk cId="4176149113" sldId="324"/>
            <ac:cxnSpMk id="24" creationId="{EA2A3070-6B23-43A6-85BB-21C53B8AAC9C}"/>
          </ac:cxnSpMkLst>
        </pc:cxnChg>
        <pc:cxnChg chg="add mod">
          <ac:chgData name="James Franklin" userId="cf915d05-507f-491f-b4a6-b2aa085ee4b1" providerId="ADAL" clId="{B0A9BD16-313A-4B87-86C7-D53C52C6EDF9}" dt="2021-09-29T11:09:07.740" v="8317" actId="208"/>
          <ac:cxnSpMkLst>
            <pc:docMk/>
            <pc:sldMk cId="4176149113" sldId="324"/>
            <ac:cxnSpMk id="25" creationId="{71CB4F85-7D15-47BA-B394-F9534DE398CE}"/>
          </ac:cxnSpMkLst>
        </pc:cxnChg>
      </pc:sldChg>
      <pc:sldChg chg="modSp add mod">
        <pc:chgData name="James Franklin" userId="cf915d05-507f-491f-b4a6-b2aa085ee4b1" providerId="ADAL" clId="{B0A9BD16-313A-4B87-86C7-D53C52C6EDF9}" dt="2021-09-30T08:36:32.404" v="10872" actId="13822"/>
        <pc:sldMkLst>
          <pc:docMk/>
          <pc:sldMk cId="3809139710" sldId="325"/>
        </pc:sldMkLst>
        <pc:spChg chg="mod">
          <ac:chgData name="James Franklin" userId="cf915d05-507f-491f-b4a6-b2aa085ee4b1" providerId="ADAL" clId="{B0A9BD16-313A-4B87-86C7-D53C52C6EDF9}" dt="2021-09-30T08:35:36.877" v="10869" actId="13822"/>
          <ac:spMkLst>
            <pc:docMk/>
            <pc:sldMk cId="3809139710" sldId="325"/>
            <ac:spMk id="18" creationId="{1A540262-6398-4F3C-9821-57AFEDC790F7}"/>
          </ac:spMkLst>
        </pc:spChg>
        <pc:spChg chg="mod">
          <ac:chgData name="James Franklin" userId="cf915d05-507f-491f-b4a6-b2aa085ee4b1" providerId="ADAL" clId="{B0A9BD16-313A-4B87-86C7-D53C52C6EDF9}" dt="2021-09-30T08:35:36.877" v="10869" actId="13822"/>
          <ac:spMkLst>
            <pc:docMk/>
            <pc:sldMk cId="3809139710" sldId="325"/>
            <ac:spMk id="19" creationId="{A00DD281-C927-4208-8A75-2BF46DEC8E8A}"/>
          </ac:spMkLst>
        </pc:spChg>
        <pc:spChg chg="mod">
          <ac:chgData name="James Franklin" userId="cf915d05-507f-491f-b4a6-b2aa085ee4b1" providerId="ADAL" clId="{B0A9BD16-313A-4B87-86C7-D53C52C6EDF9}" dt="2021-09-30T08:36:16.908" v="10870" actId="13822"/>
          <ac:spMkLst>
            <pc:docMk/>
            <pc:sldMk cId="3809139710" sldId="325"/>
            <ac:spMk id="20" creationId="{04D9B053-53C9-4542-95C9-39F22225BA1A}"/>
          </ac:spMkLst>
        </pc:spChg>
        <pc:spChg chg="mod">
          <ac:chgData name="James Franklin" userId="cf915d05-507f-491f-b4a6-b2aa085ee4b1" providerId="ADAL" clId="{B0A9BD16-313A-4B87-86C7-D53C52C6EDF9}" dt="2021-09-30T08:35:36.877" v="10869" actId="13822"/>
          <ac:spMkLst>
            <pc:docMk/>
            <pc:sldMk cId="3809139710" sldId="325"/>
            <ac:spMk id="21" creationId="{389152C8-BB3A-4EDA-B0EA-CCA3DA5E246D}"/>
          </ac:spMkLst>
        </pc:spChg>
        <pc:spChg chg="mod">
          <ac:chgData name="James Franklin" userId="cf915d05-507f-491f-b4a6-b2aa085ee4b1" providerId="ADAL" clId="{B0A9BD16-313A-4B87-86C7-D53C52C6EDF9}" dt="2021-09-30T08:35:36.877" v="10869" actId="13822"/>
          <ac:spMkLst>
            <pc:docMk/>
            <pc:sldMk cId="3809139710" sldId="325"/>
            <ac:spMk id="22" creationId="{6A37311E-298F-4A75-97F1-A20CB08299B5}"/>
          </ac:spMkLst>
        </pc:spChg>
        <pc:spChg chg="mod">
          <ac:chgData name="James Franklin" userId="cf915d05-507f-491f-b4a6-b2aa085ee4b1" providerId="ADAL" clId="{B0A9BD16-313A-4B87-86C7-D53C52C6EDF9}" dt="2021-09-30T08:36:32.404" v="10872" actId="13822"/>
          <ac:spMkLst>
            <pc:docMk/>
            <pc:sldMk cId="3809139710" sldId="325"/>
            <ac:spMk id="23" creationId="{E34E9C56-074E-428B-BA42-CF08609D81C3}"/>
          </ac:spMkLst>
        </pc:spChg>
        <pc:spChg chg="mod">
          <ac:chgData name="James Franklin" userId="cf915d05-507f-491f-b4a6-b2aa085ee4b1" providerId="ADAL" clId="{B0A9BD16-313A-4B87-86C7-D53C52C6EDF9}" dt="2021-09-30T08:36:16.908" v="10870" actId="13822"/>
          <ac:spMkLst>
            <pc:docMk/>
            <pc:sldMk cId="3809139710" sldId="325"/>
            <ac:spMk id="24" creationId="{25B967D9-788B-48FB-A1F0-9F56C7D60465}"/>
          </ac:spMkLst>
        </pc:spChg>
        <pc:spChg chg="mod">
          <ac:chgData name="James Franklin" userId="cf915d05-507f-491f-b4a6-b2aa085ee4b1" providerId="ADAL" clId="{B0A9BD16-313A-4B87-86C7-D53C52C6EDF9}" dt="2021-09-30T08:36:28.692" v="10871" actId="13822"/>
          <ac:spMkLst>
            <pc:docMk/>
            <pc:sldMk cId="3809139710" sldId="325"/>
            <ac:spMk id="25" creationId="{BF941201-9C80-41D0-B9E7-DA2BB08952DB}"/>
          </ac:spMkLst>
        </pc:spChg>
        <pc:spChg chg="mod">
          <ac:chgData name="James Franklin" userId="cf915d05-507f-491f-b4a6-b2aa085ee4b1" providerId="ADAL" clId="{B0A9BD16-313A-4B87-86C7-D53C52C6EDF9}" dt="2021-09-30T08:36:28.692" v="10871" actId="13822"/>
          <ac:spMkLst>
            <pc:docMk/>
            <pc:sldMk cId="3809139710" sldId="325"/>
            <ac:spMk id="26" creationId="{0665E7E5-9A5A-4097-8CE7-7836BDB44223}"/>
          </ac:spMkLst>
        </pc:spChg>
        <pc:spChg chg="mod">
          <ac:chgData name="James Franklin" userId="cf915d05-507f-491f-b4a6-b2aa085ee4b1" providerId="ADAL" clId="{B0A9BD16-313A-4B87-86C7-D53C52C6EDF9}" dt="2021-09-30T08:36:16.908" v="10870" actId="13822"/>
          <ac:spMkLst>
            <pc:docMk/>
            <pc:sldMk cId="3809139710" sldId="325"/>
            <ac:spMk id="27" creationId="{C7B89421-A9EA-4C98-9D61-1660D065341C}"/>
          </ac:spMkLst>
        </pc:spChg>
        <pc:spChg chg="mod">
          <ac:chgData name="James Franklin" userId="cf915d05-507f-491f-b4a6-b2aa085ee4b1" providerId="ADAL" clId="{B0A9BD16-313A-4B87-86C7-D53C52C6EDF9}" dt="2021-09-30T08:36:16.908" v="10870" actId="13822"/>
          <ac:spMkLst>
            <pc:docMk/>
            <pc:sldMk cId="3809139710" sldId="325"/>
            <ac:spMk id="28" creationId="{FC39A1B5-9173-4BE1-B544-8F2601CBCB51}"/>
          </ac:spMkLst>
        </pc:spChg>
      </pc:sldChg>
      <pc:sldChg chg="modSp new del mod">
        <pc:chgData name="James Franklin" userId="cf915d05-507f-491f-b4a6-b2aa085ee4b1" providerId="ADAL" clId="{B0A9BD16-313A-4B87-86C7-D53C52C6EDF9}" dt="2021-09-30T08:55:13.111" v="10887" actId="47"/>
        <pc:sldMkLst>
          <pc:docMk/>
          <pc:sldMk cId="1574302149" sldId="326"/>
        </pc:sldMkLst>
        <pc:spChg chg="mod">
          <ac:chgData name="James Franklin" userId="cf915d05-507f-491f-b4a6-b2aa085ee4b1" providerId="ADAL" clId="{B0A9BD16-313A-4B87-86C7-D53C52C6EDF9}" dt="2021-09-30T08:52:50.997" v="10884" actId="20577"/>
          <ac:spMkLst>
            <pc:docMk/>
            <pc:sldMk cId="1574302149" sldId="326"/>
            <ac:spMk id="2" creationId="{103BAC58-6E2C-465A-BB03-F88EC716A167}"/>
          </ac:spMkLst>
        </pc:spChg>
      </pc:sldChg>
    </pc:docChg>
  </pc:docChgLst>
  <pc:docChgLst>
    <pc:chgData name="James Franklin" userId="cf915d05-507f-491f-b4a6-b2aa085ee4b1" providerId="ADAL" clId="{3858A984-E800-4D3E-B280-85B7AB40CF54}"/>
    <pc:docChg chg="undo redo custSel addSld delSld modSld sldOrd">
      <pc:chgData name="James Franklin" userId="cf915d05-507f-491f-b4a6-b2aa085ee4b1" providerId="ADAL" clId="{3858A984-E800-4D3E-B280-85B7AB40CF54}" dt="2021-11-04T15:13:38.984" v="11084" actId="478"/>
      <pc:docMkLst>
        <pc:docMk/>
      </pc:docMkLst>
      <pc:sldChg chg="modSp mod">
        <pc:chgData name="James Franklin" userId="cf915d05-507f-491f-b4a6-b2aa085ee4b1" providerId="ADAL" clId="{3858A984-E800-4D3E-B280-85B7AB40CF54}" dt="2021-11-01T15:05:09.441" v="430" actId="20577"/>
        <pc:sldMkLst>
          <pc:docMk/>
          <pc:sldMk cId="644322881" sldId="261"/>
        </pc:sldMkLst>
        <pc:spChg chg="mod">
          <ac:chgData name="James Franklin" userId="cf915d05-507f-491f-b4a6-b2aa085ee4b1" providerId="ADAL" clId="{3858A984-E800-4D3E-B280-85B7AB40CF54}" dt="2021-11-01T15:05:09.441" v="430" actId="20577"/>
          <ac:spMkLst>
            <pc:docMk/>
            <pc:sldMk cId="644322881" sldId="261"/>
            <ac:spMk id="4" creationId="{00000000-0000-0000-0000-000000000000}"/>
          </ac:spMkLst>
        </pc:spChg>
      </pc:sldChg>
      <pc:sldChg chg="modSp add mod">
        <pc:chgData name="James Franklin" userId="cf915d05-507f-491f-b4a6-b2aa085ee4b1" providerId="ADAL" clId="{3858A984-E800-4D3E-B280-85B7AB40CF54}" dt="2021-11-02T10:10:08.675" v="706" actId="20577"/>
        <pc:sldMkLst>
          <pc:docMk/>
          <pc:sldMk cId="647024859" sldId="262"/>
        </pc:sldMkLst>
        <pc:spChg chg="mod">
          <ac:chgData name="James Franklin" userId="cf915d05-507f-491f-b4a6-b2aa085ee4b1" providerId="ADAL" clId="{3858A984-E800-4D3E-B280-85B7AB40CF54}" dt="2021-11-02T10:10:08.675" v="706" actId="20577"/>
          <ac:spMkLst>
            <pc:docMk/>
            <pc:sldMk cId="647024859" sldId="262"/>
            <ac:spMk id="5" creationId="{00000000-0000-0000-0000-000000000000}"/>
          </ac:spMkLst>
        </pc:spChg>
      </pc:sldChg>
      <pc:sldChg chg="del">
        <pc:chgData name="James Franklin" userId="cf915d05-507f-491f-b4a6-b2aa085ee4b1" providerId="ADAL" clId="{3858A984-E800-4D3E-B280-85B7AB40CF54}" dt="2021-11-01T15:05:38.888" v="434" actId="47"/>
        <pc:sldMkLst>
          <pc:docMk/>
          <pc:sldMk cId="2137926779" sldId="263"/>
        </pc:sldMkLst>
      </pc:sldChg>
      <pc:sldChg chg="delSp modSp add mod">
        <pc:chgData name="James Franklin" userId="cf915d05-507f-491f-b4a6-b2aa085ee4b1" providerId="ADAL" clId="{3858A984-E800-4D3E-B280-85B7AB40CF54}" dt="2021-11-02T10:21:54.474" v="1112" actId="113"/>
        <pc:sldMkLst>
          <pc:docMk/>
          <pc:sldMk cId="3158186430" sldId="263"/>
        </pc:sldMkLst>
        <pc:spChg chg="mod">
          <ac:chgData name="James Franklin" userId="cf915d05-507f-491f-b4a6-b2aa085ee4b1" providerId="ADAL" clId="{3858A984-E800-4D3E-B280-85B7AB40CF54}" dt="2021-11-02T10:21:54.474" v="1112" actId="113"/>
          <ac:spMkLst>
            <pc:docMk/>
            <pc:sldMk cId="3158186430" sldId="263"/>
            <ac:spMk id="3" creationId="{00000000-0000-0000-0000-000000000000}"/>
          </ac:spMkLst>
        </pc:spChg>
        <pc:spChg chg="mod">
          <ac:chgData name="James Franklin" userId="cf915d05-507f-491f-b4a6-b2aa085ee4b1" providerId="ADAL" clId="{3858A984-E800-4D3E-B280-85B7AB40CF54}" dt="2021-11-02T10:17:34.221" v="838" actId="1076"/>
          <ac:spMkLst>
            <pc:docMk/>
            <pc:sldMk cId="3158186430" sldId="263"/>
            <ac:spMk id="7" creationId="{00000000-0000-0000-0000-000000000000}"/>
          </ac:spMkLst>
        </pc:spChg>
        <pc:graphicFrameChg chg="mod modGraphic">
          <ac:chgData name="James Franklin" userId="cf915d05-507f-491f-b4a6-b2aa085ee4b1" providerId="ADAL" clId="{3858A984-E800-4D3E-B280-85B7AB40CF54}" dt="2021-11-02T10:21:17.491" v="1108" actId="572"/>
          <ac:graphicFrameMkLst>
            <pc:docMk/>
            <pc:sldMk cId="3158186430" sldId="263"/>
            <ac:graphicFrameMk id="4" creationId="{00000000-0000-0000-0000-000000000000}"/>
          </ac:graphicFrameMkLst>
        </pc:graphicFrameChg>
        <pc:cxnChg chg="del">
          <ac:chgData name="James Franklin" userId="cf915d05-507f-491f-b4a6-b2aa085ee4b1" providerId="ADAL" clId="{3858A984-E800-4D3E-B280-85B7AB40CF54}" dt="2021-11-02T10:20:58.862" v="1104" actId="478"/>
          <ac:cxnSpMkLst>
            <pc:docMk/>
            <pc:sldMk cId="3158186430" sldId="263"/>
            <ac:cxnSpMk id="6" creationId="{00000000-0000-0000-0000-000000000000}"/>
          </ac:cxnSpMkLst>
        </pc:cxnChg>
      </pc:sldChg>
      <pc:sldChg chg="addSp delSp modSp add mod">
        <pc:chgData name="James Franklin" userId="cf915d05-507f-491f-b4a6-b2aa085ee4b1" providerId="ADAL" clId="{3858A984-E800-4D3E-B280-85B7AB40CF54}" dt="2021-11-03T10:12:21.672" v="10178" actId="20577"/>
        <pc:sldMkLst>
          <pc:docMk/>
          <pc:sldMk cId="839534347" sldId="264"/>
        </pc:sldMkLst>
        <pc:spChg chg="mod">
          <ac:chgData name="James Franklin" userId="cf915d05-507f-491f-b4a6-b2aa085ee4b1" providerId="ADAL" clId="{3858A984-E800-4D3E-B280-85B7AB40CF54}" dt="2021-11-03T10:12:21.672" v="10178" actId="20577"/>
          <ac:spMkLst>
            <pc:docMk/>
            <pc:sldMk cId="839534347" sldId="264"/>
            <ac:spMk id="3" creationId="{00000000-0000-0000-0000-000000000000}"/>
          </ac:spMkLst>
        </pc:spChg>
        <pc:spChg chg="add mod">
          <ac:chgData name="James Franklin" userId="cf915d05-507f-491f-b4a6-b2aa085ee4b1" providerId="ADAL" clId="{3858A984-E800-4D3E-B280-85B7AB40CF54}" dt="2021-11-02T10:40:01.084" v="1399" actId="1076"/>
          <ac:spMkLst>
            <pc:docMk/>
            <pc:sldMk cId="839534347" sldId="264"/>
            <ac:spMk id="5" creationId="{50E955E8-05C3-4498-B38B-55214DE111A4}"/>
          </ac:spMkLst>
        </pc:spChg>
        <pc:spChg chg="del">
          <ac:chgData name="James Franklin" userId="cf915d05-507f-491f-b4a6-b2aa085ee4b1" providerId="ADAL" clId="{3858A984-E800-4D3E-B280-85B7AB40CF54}" dt="2021-11-02T10:36:36.451" v="1353" actId="478"/>
          <ac:spMkLst>
            <pc:docMk/>
            <pc:sldMk cId="839534347" sldId="264"/>
            <ac:spMk id="7" creationId="{00000000-0000-0000-0000-000000000000}"/>
          </ac:spMkLst>
        </pc:spChg>
        <pc:spChg chg="del">
          <ac:chgData name="James Franklin" userId="cf915d05-507f-491f-b4a6-b2aa085ee4b1" providerId="ADAL" clId="{3858A984-E800-4D3E-B280-85B7AB40CF54}" dt="2021-11-02T10:36:26.267" v="1350" actId="478"/>
          <ac:spMkLst>
            <pc:docMk/>
            <pc:sldMk cId="839534347" sldId="264"/>
            <ac:spMk id="10" creationId="{00000000-0000-0000-0000-000000000000}"/>
          </ac:spMkLst>
        </pc:spChg>
        <pc:spChg chg="add mod">
          <ac:chgData name="James Franklin" userId="cf915d05-507f-491f-b4a6-b2aa085ee4b1" providerId="ADAL" clId="{3858A984-E800-4D3E-B280-85B7AB40CF54}" dt="2021-11-02T10:40:01.084" v="1399" actId="1076"/>
          <ac:spMkLst>
            <pc:docMk/>
            <pc:sldMk cId="839534347" sldId="264"/>
            <ac:spMk id="12" creationId="{C7A68CAB-680F-409D-8D32-B0374BF90820}"/>
          </ac:spMkLst>
        </pc:spChg>
        <pc:spChg chg="add mod">
          <ac:chgData name="James Franklin" userId="cf915d05-507f-491f-b4a6-b2aa085ee4b1" providerId="ADAL" clId="{3858A984-E800-4D3E-B280-85B7AB40CF54}" dt="2021-11-02T10:38:42.736" v="1361"/>
          <ac:spMkLst>
            <pc:docMk/>
            <pc:sldMk cId="839534347" sldId="264"/>
            <ac:spMk id="14" creationId="{5BCBFA45-F977-46C8-BAC7-C5A40235D1FC}"/>
          </ac:spMkLst>
        </pc:spChg>
        <pc:spChg chg="add mod">
          <ac:chgData name="James Franklin" userId="cf915d05-507f-491f-b4a6-b2aa085ee4b1" providerId="ADAL" clId="{3858A984-E800-4D3E-B280-85B7AB40CF54}" dt="2021-11-02T10:40:01.084" v="1399" actId="1076"/>
          <ac:spMkLst>
            <pc:docMk/>
            <pc:sldMk cId="839534347" sldId="264"/>
            <ac:spMk id="16" creationId="{561F440D-115E-497F-9FF2-06AAAFB74935}"/>
          </ac:spMkLst>
        </pc:spChg>
        <pc:spChg chg="add mod">
          <ac:chgData name="James Franklin" userId="cf915d05-507f-491f-b4a6-b2aa085ee4b1" providerId="ADAL" clId="{3858A984-E800-4D3E-B280-85B7AB40CF54}" dt="2021-11-02T10:40:23.732" v="1411" actId="20577"/>
          <ac:spMkLst>
            <pc:docMk/>
            <pc:sldMk cId="839534347" sldId="264"/>
            <ac:spMk id="17" creationId="{A02AB5EA-3BBE-4BF8-A450-844690635D29}"/>
          </ac:spMkLst>
        </pc:spChg>
        <pc:graphicFrameChg chg="del">
          <ac:chgData name="James Franklin" userId="cf915d05-507f-491f-b4a6-b2aa085ee4b1" providerId="ADAL" clId="{3858A984-E800-4D3E-B280-85B7AB40CF54}" dt="2021-11-02T10:36:29.738" v="1351" actId="478"/>
          <ac:graphicFrameMkLst>
            <pc:docMk/>
            <pc:sldMk cId="839534347" sldId="264"/>
            <ac:graphicFrameMk id="4" creationId="{00000000-0000-0000-0000-000000000000}"/>
          </ac:graphicFrameMkLst>
        </pc:graphicFrameChg>
        <pc:graphicFrameChg chg="del">
          <ac:chgData name="James Franklin" userId="cf915d05-507f-491f-b4a6-b2aa085ee4b1" providerId="ADAL" clId="{3858A984-E800-4D3E-B280-85B7AB40CF54}" dt="2021-11-02T10:36:22.637" v="1349" actId="478"/>
          <ac:graphicFrameMkLst>
            <pc:docMk/>
            <pc:sldMk cId="839534347" sldId="264"/>
            <ac:graphicFrameMk id="8" creationId="{00000000-0000-0000-0000-000000000000}"/>
          </ac:graphicFrameMkLst>
        </pc:graphicFrameChg>
        <pc:graphicFrameChg chg="add mod modGraphic">
          <ac:chgData name="James Franklin" userId="cf915d05-507f-491f-b4a6-b2aa085ee4b1" providerId="ADAL" clId="{3858A984-E800-4D3E-B280-85B7AB40CF54}" dt="2021-11-02T10:43:44.529" v="1430" actId="20577"/>
          <ac:graphicFrameMkLst>
            <pc:docMk/>
            <pc:sldMk cId="839534347" sldId="264"/>
            <ac:graphicFrameMk id="11" creationId="{20690B92-7CC2-4320-8FB3-58A6B1F9EA14}"/>
          </ac:graphicFrameMkLst>
        </pc:graphicFrameChg>
        <pc:graphicFrameChg chg="add mod">
          <ac:chgData name="James Franklin" userId="cf915d05-507f-491f-b4a6-b2aa085ee4b1" providerId="ADAL" clId="{3858A984-E800-4D3E-B280-85B7AB40CF54}" dt="2021-11-02T10:38:42.736" v="1361"/>
          <ac:graphicFrameMkLst>
            <pc:docMk/>
            <pc:sldMk cId="839534347" sldId="264"/>
            <ac:graphicFrameMk id="13" creationId="{AD46ECA4-EE61-41D3-8F7C-9D475A6B856B}"/>
          </ac:graphicFrameMkLst>
        </pc:graphicFrameChg>
        <pc:graphicFrameChg chg="add mod modGraphic">
          <ac:chgData name="James Franklin" userId="cf915d05-507f-491f-b4a6-b2aa085ee4b1" providerId="ADAL" clId="{3858A984-E800-4D3E-B280-85B7AB40CF54}" dt="2021-11-02T10:43:41.979" v="1428" actId="20577"/>
          <ac:graphicFrameMkLst>
            <pc:docMk/>
            <pc:sldMk cId="839534347" sldId="264"/>
            <ac:graphicFrameMk id="15" creationId="{5CE9CF20-8B83-4688-8531-F958AEEEBA83}"/>
          </ac:graphicFrameMkLst>
        </pc:graphicFrameChg>
        <pc:cxnChg chg="del">
          <ac:chgData name="James Franklin" userId="cf915d05-507f-491f-b4a6-b2aa085ee4b1" providerId="ADAL" clId="{3858A984-E800-4D3E-B280-85B7AB40CF54}" dt="2021-11-02T10:36:32.411" v="1352" actId="478"/>
          <ac:cxnSpMkLst>
            <pc:docMk/>
            <pc:sldMk cId="839534347" sldId="264"/>
            <ac:cxnSpMk id="6" creationId="{00000000-0000-0000-0000-000000000000}"/>
          </ac:cxnSpMkLst>
        </pc:cxnChg>
        <pc:cxnChg chg="del">
          <ac:chgData name="James Franklin" userId="cf915d05-507f-491f-b4a6-b2aa085ee4b1" providerId="ADAL" clId="{3858A984-E800-4D3E-B280-85B7AB40CF54}" dt="2021-11-02T10:36:22.637" v="1349" actId="478"/>
          <ac:cxnSpMkLst>
            <pc:docMk/>
            <pc:sldMk cId="839534347" sldId="264"/>
            <ac:cxnSpMk id="9" creationId="{00000000-0000-0000-0000-000000000000}"/>
          </ac:cxnSpMkLst>
        </pc:cxnChg>
      </pc:sldChg>
      <pc:sldChg chg="del">
        <pc:chgData name="James Franklin" userId="cf915d05-507f-491f-b4a6-b2aa085ee4b1" providerId="ADAL" clId="{3858A984-E800-4D3E-B280-85B7AB40CF54}" dt="2021-11-01T15:05:38.888" v="434" actId="47"/>
        <pc:sldMkLst>
          <pc:docMk/>
          <pc:sldMk cId="1099055524" sldId="264"/>
        </pc:sldMkLst>
      </pc:sldChg>
      <pc:sldChg chg="del">
        <pc:chgData name="James Franklin" userId="cf915d05-507f-491f-b4a6-b2aa085ee4b1" providerId="ADAL" clId="{3858A984-E800-4D3E-B280-85B7AB40CF54}" dt="2021-11-01T15:05:38.888" v="434" actId="47"/>
        <pc:sldMkLst>
          <pc:docMk/>
          <pc:sldMk cId="651755077" sldId="265"/>
        </pc:sldMkLst>
      </pc:sldChg>
      <pc:sldChg chg="modSp add mod">
        <pc:chgData name="James Franklin" userId="cf915d05-507f-491f-b4a6-b2aa085ee4b1" providerId="ADAL" clId="{3858A984-E800-4D3E-B280-85B7AB40CF54}" dt="2021-11-02T10:55:14.413" v="1674" actId="20577"/>
        <pc:sldMkLst>
          <pc:docMk/>
          <pc:sldMk cId="3007339268" sldId="265"/>
        </pc:sldMkLst>
        <pc:spChg chg="mod">
          <ac:chgData name="James Franklin" userId="cf915d05-507f-491f-b4a6-b2aa085ee4b1" providerId="ADAL" clId="{3858A984-E800-4D3E-B280-85B7AB40CF54}" dt="2021-11-02T10:55:14.413" v="1674" actId="20577"/>
          <ac:spMkLst>
            <pc:docMk/>
            <pc:sldMk cId="3007339268" sldId="265"/>
            <ac:spMk id="3" creationId="{00000000-0000-0000-0000-000000000000}"/>
          </ac:spMkLst>
        </pc:spChg>
      </pc:sldChg>
      <pc:sldChg chg="addSp delSp modSp add mod">
        <pc:chgData name="James Franklin" userId="cf915d05-507f-491f-b4a6-b2aa085ee4b1" providerId="ADAL" clId="{3858A984-E800-4D3E-B280-85B7AB40CF54}" dt="2021-11-04T15:06:19.469" v="11081" actId="478"/>
        <pc:sldMkLst>
          <pc:docMk/>
          <pc:sldMk cId="3485102463" sldId="266"/>
        </pc:sldMkLst>
        <pc:spChg chg="mod">
          <ac:chgData name="James Franklin" userId="cf915d05-507f-491f-b4a6-b2aa085ee4b1" providerId="ADAL" clId="{3858A984-E800-4D3E-B280-85B7AB40CF54}" dt="2021-11-02T12:19:38.606" v="4137" actId="20577"/>
          <ac:spMkLst>
            <pc:docMk/>
            <pc:sldMk cId="3485102463" sldId="266"/>
            <ac:spMk id="3" creationId="{00000000-0000-0000-0000-000000000000}"/>
          </ac:spMkLst>
        </pc:spChg>
        <pc:spChg chg="add del mod">
          <ac:chgData name="James Franklin" userId="cf915d05-507f-491f-b4a6-b2aa085ee4b1" providerId="ADAL" clId="{3858A984-E800-4D3E-B280-85B7AB40CF54}" dt="2021-11-02T12:19:42.877" v="4138" actId="478"/>
          <ac:spMkLst>
            <pc:docMk/>
            <pc:sldMk cId="3485102463" sldId="266"/>
            <ac:spMk id="4" creationId="{921C2CA6-7528-4751-85E1-C3291656860E}"/>
          </ac:spMkLst>
        </pc:spChg>
        <pc:spChg chg="add del mod">
          <ac:chgData name="James Franklin" userId="cf915d05-507f-491f-b4a6-b2aa085ee4b1" providerId="ADAL" clId="{3858A984-E800-4D3E-B280-85B7AB40CF54}" dt="2021-11-04T15:06:19.469" v="11081" actId="478"/>
          <ac:spMkLst>
            <pc:docMk/>
            <pc:sldMk cId="3485102463" sldId="266"/>
            <ac:spMk id="4" creationId="{BE9574DD-4DDB-470D-935F-D22EF5C3AE7B}"/>
          </ac:spMkLst>
        </pc:spChg>
      </pc:sldChg>
      <pc:sldChg chg="del">
        <pc:chgData name="James Franklin" userId="cf915d05-507f-491f-b4a6-b2aa085ee4b1" providerId="ADAL" clId="{3858A984-E800-4D3E-B280-85B7AB40CF54}" dt="2021-11-01T15:05:38.888" v="434" actId="47"/>
        <pc:sldMkLst>
          <pc:docMk/>
          <pc:sldMk cId="1050851600" sldId="267"/>
        </pc:sldMkLst>
      </pc:sldChg>
      <pc:sldChg chg="addSp delSp modSp add mod chgLayout">
        <pc:chgData name="James Franklin" userId="cf915d05-507f-491f-b4a6-b2aa085ee4b1" providerId="ADAL" clId="{3858A984-E800-4D3E-B280-85B7AB40CF54}" dt="2021-11-02T12:40:55.887" v="4282" actId="20577"/>
        <pc:sldMkLst>
          <pc:docMk/>
          <pc:sldMk cId="1770862726" sldId="267"/>
        </pc:sldMkLst>
        <pc:spChg chg="mod ord">
          <ac:chgData name="James Franklin" userId="cf915d05-507f-491f-b4a6-b2aa085ee4b1" providerId="ADAL" clId="{3858A984-E800-4D3E-B280-85B7AB40CF54}" dt="2021-11-02T12:39:32.419" v="4140" actId="6264"/>
          <ac:spMkLst>
            <pc:docMk/>
            <pc:sldMk cId="1770862726" sldId="267"/>
            <ac:spMk id="2" creationId="{00000000-0000-0000-0000-000000000000}"/>
          </ac:spMkLst>
        </pc:spChg>
        <pc:spChg chg="add del mod">
          <ac:chgData name="James Franklin" userId="cf915d05-507f-491f-b4a6-b2aa085ee4b1" providerId="ADAL" clId="{3858A984-E800-4D3E-B280-85B7AB40CF54}" dt="2021-11-02T12:39:32.419" v="4140" actId="6264"/>
          <ac:spMkLst>
            <pc:docMk/>
            <pc:sldMk cId="1770862726" sldId="267"/>
            <ac:spMk id="3" creationId="{CDB12BB1-29CA-4C3D-AE54-4698910A6D2B}"/>
          </ac:spMkLst>
        </pc:spChg>
        <pc:spChg chg="add mod ord">
          <ac:chgData name="James Franklin" userId="cf915d05-507f-491f-b4a6-b2aa085ee4b1" providerId="ADAL" clId="{3858A984-E800-4D3E-B280-85B7AB40CF54}" dt="2021-11-02T12:40:55.887" v="4282" actId="20577"/>
          <ac:spMkLst>
            <pc:docMk/>
            <pc:sldMk cId="1770862726" sldId="267"/>
            <ac:spMk id="6" creationId="{8DB02CFA-CAA0-4713-B3EB-3B625D79422B}"/>
          </ac:spMkLst>
        </pc:spChg>
        <pc:picChg chg="mod">
          <ac:chgData name="James Franklin" userId="cf915d05-507f-491f-b4a6-b2aa085ee4b1" providerId="ADAL" clId="{3858A984-E800-4D3E-B280-85B7AB40CF54}" dt="2021-11-02T12:39:28.581" v="4139" actId="1076"/>
          <ac:picMkLst>
            <pc:docMk/>
            <pc:sldMk cId="1770862726" sldId="267"/>
            <ac:picMk id="5" creationId="{00000000-0000-0000-0000-000000000000}"/>
          </ac:picMkLst>
        </pc:picChg>
      </pc:sldChg>
      <pc:sldChg chg="del">
        <pc:chgData name="James Franklin" userId="cf915d05-507f-491f-b4a6-b2aa085ee4b1" providerId="ADAL" clId="{3858A984-E800-4D3E-B280-85B7AB40CF54}" dt="2021-11-01T15:05:38.888" v="434" actId="47"/>
        <pc:sldMkLst>
          <pc:docMk/>
          <pc:sldMk cId="3595050065" sldId="268"/>
        </pc:sldMkLst>
      </pc:sldChg>
      <pc:sldChg chg="add del">
        <pc:chgData name="James Franklin" userId="cf915d05-507f-491f-b4a6-b2aa085ee4b1" providerId="ADAL" clId="{3858A984-E800-4D3E-B280-85B7AB40CF54}" dt="2021-11-02T14:38:09.180" v="4859" actId="47"/>
        <pc:sldMkLst>
          <pc:docMk/>
          <pc:sldMk cId="3235335766" sldId="269"/>
        </pc:sldMkLst>
      </pc:sldChg>
      <pc:sldChg chg="add del">
        <pc:chgData name="James Franklin" userId="cf915d05-507f-491f-b4a6-b2aa085ee4b1" providerId="ADAL" clId="{3858A984-E800-4D3E-B280-85B7AB40CF54}" dt="2021-11-02T15:30:54.069" v="6328" actId="47"/>
        <pc:sldMkLst>
          <pc:docMk/>
          <pc:sldMk cId="3967945122" sldId="270"/>
        </pc:sldMkLst>
      </pc:sldChg>
      <pc:sldChg chg="del">
        <pc:chgData name="James Franklin" userId="cf915d05-507f-491f-b4a6-b2aa085ee4b1" providerId="ADAL" clId="{3858A984-E800-4D3E-B280-85B7AB40CF54}" dt="2021-11-01T15:05:38.888" v="434" actId="47"/>
        <pc:sldMkLst>
          <pc:docMk/>
          <pc:sldMk cId="1125586590" sldId="271"/>
        </pc:sldMkLst>
      </pc:sldChg>
      <pc:sldChg chg="addSp delSp modSp add mod">
        <pc:chgData name="James Franklin" userId="cf915d05-507f-491f-b4a6-b2aa085ee4b1" providerId="ADAL" clId="{3858A984-E800-4D3E-B280-85B7AB40CF54}" dt="2021-11-02T15:50:15.514" v="7395" actId="20577"/>
        <pc:sldMkLst>
          <pc:docMk/>
          <pc:sldMk cId="1360891684" sldId="271"/>
        </pc:sldMkLst>
        <pc:spChg chg="mod">
          <ac:chgData name="James Franklin" userId="cf915d05-507f-491f-b4a6-b2aa085ee4b1" providerId="ADAL" clId="{3858A984-E800-4D3E-B280-85B7AB40CF54}" dt="2021-11-02T15:49:14.513" v="7296" actId="20577"/>
          <ac:spMkLst>
            <pc:docMk/>
            <pc:sldMk cId="1360891684" sldId="271"/>
            <ac:spMk id="2" creationId="{00000000-0000-0000-0000-000000000000}"/>
          </ac:spMkLst>
        </pc:spChg>
        <pc:spChg chg="mod">
          <ac:chgData name="James Franklin" userId="cf915d05-507f-491f-b4a6-b2aa085ee4b1" providerId="ADAL" clId="{3858A984-E800-4D3E-B280-85B7AB40CF54}" dt="2021-11-02T15:50:15.514" v="7395" actId="20577"/>
          <ac:spMkLst>
            <pc:docMk/>
            <pc:sldMk cId="1360891684" sldId="271"/>
            <ac:spMk id="3" creationId="{00000000-0000-0000-0000-000000000000}"/>
          </ac:spMkLst>
        </pc:spChg>
        <pc:spChg chg="add mod">
          <ac:chgData name="James Franklin" userId="cf915d05-507f-491f-b4a6-b2aa085ee4b1" providerId="ADAL" clId="{3858A984-E800-4D3E-B280-85B7AB40CF54}" dt="2021-11-02T15:44:57.896" v="7175" actId="1076"/>
          <ac:spMkLst>
            <pc:docMk/>
            <pc:sldMk cId="1360891684" sldId="271"/>
            <ac:spMk id="8" creationId="{4939A59D-FEFD-44D3-A5E8-8A470FCE4978}"/>
          </ac:spMkLst>
        </pc:spChg>
        <pc:spChg chg="add mod">
          <ac:chgData name="James Franklin" userId="cf915d05-507f-491f-b4a6-b2aa085ee4b1" providerId="ADAL" clId="{3858A984-E800-4D3E-B280-85B7AB40CF54}" dt="2021-11-02T15:45:05.713" v="7185" actId="20577"/>
          <ac:spMkLst>
            <pc:docMk/>
            <pc:sldMk cId="1360891684" sldId="271"/>
            <ac:spMk id="9" creationId="{A7329DBF-402A-4519-AA69-F4E870B959E2}"/>
          </ac:spMkLst>
        </pc:spChg>
        <pc:spChg chg="add mod">
          <ac:chgData name="James Franklin" userId="cf915d05-507f-491f-b4a6-b2aa085ee4b1" providerId="ADAL" clId="{3858A984-E800-4D3E-B280-85B7AB40CF54}" dt="2021-11-02T15:48:04.841" v="7263" actId="1076"/>
          <ac:spMkLst>
            <pc:docMk/>
            <pc:sldMk cId="1360891684" sldId="271"/>
            <ac:spMk id="12" creationId="{9714F733-B8FC-4CE6-A6EB-0407B3BF4A64}"/>
          </ac:spMkLst>
        </pc:spChg>
        <pc:spChg chg="add mod">
          <ac:chgData name="James Franklin" userId="cf915d05-507f-491f-b4a6-b2aa085ee4b1" providerId="ADAL" clId="{3858A984-E800-4D3E-B280-85B7AB40CF54}" dt="2021-11-02T15:47:35.105" v="7254" actId="2085"/>
          <ac:spMkLst>
            <pc:docMk/>
            <pc:sldMk cId="1360891684" sldId="271"/>
            <ac:spMk id="13" creationId="{66CD3188-06C9-4717-B544-83F9391C1713}"/>
          </ac:spMkLst>
        </pc:spChg>
        <pc:spChg chg="add mod">
          <ac:chgData name="James Franklin" userId="cf915d05-507f-491f-b4a6-b2aa085ee4b1" providerId="ADAL" clId="{3858A984-E800-4D3E-B280-85B7AB40CF54}" dt="2021-11-02T15:47:43.020" v="7256" actId="207"/>
          <ac:spMkLst>
            <pc:docMk/>
            <pc:sldMk cId="1360891684" sldId="271"/>
            <ac:spMk id="14" creationId="{F3FBE7AB-48C9-48CF-AFEF-9C822156DCC5}"/>
          </ac:spMkLst>
        </pc:spChg>
        <pc:spChg chg="add mod">
          <ac:chgData name="James Franklin" userId="cf915d05-507f-491f-b4a6-b2aa085ee4b1" providerId="ADAL" clId="{3858A984-E800-4D3E-B280-85B7AB40CF54}" dt="2021-11-02T15:47:51.345" v="7258" actId="1076"/>
          <ac:spMkLst>
            <pc:docMk/>
            <pc:sldMk cId="1360891684" sldId="271"/>
            <ac:spMk id="15" creationId="{B16402F7-B04D-4101-944D-EC9DA784DD70}"/>
          </ac:spMkLst>
        </pc:spChg>
        <pc:spChg chg="add mod">
          <ac:chgData name="James Franklin" userId="cf915d05-507f-491f-b4a6-b2aa085ee4b1" providerId="ADAL" clId="{3858A984-E800-4D3E-B280-85B7AB40CF54}" dt="2021-11-02T15:47:59.128" v="7260" actId="1076"/>
          <ac:spMkLst>
            <pc:docMk/>
            <pc:sldMk cId="1360891684" sldId="271"/>
            <ac:spMk id="16" creationId="{CAECF679-EE03-4B05-9E12-68893F133F08}"/>
          </ac:spMkLst>
        </pc:spChg>
        <pc:spChg chg="add mod">
          <ac:chgData name="James Franklin" userId="cf915d05-507f-491f-b4a6-b2aa085ee4b1" providerId="ADAL" clId="{3858A984-E800-4D3E-B280-85B7AB40CF54}" dt="2021-11-02T15:48:11.938" v="7266" actId="20577"/>
          <ac:spMkLst>
            <pc:docMk/>
            <pc:sldMk cId="1360891684" sldId="271"/>
            <ac:spMk id="17" creationId="{BDB9F40A-5176-44BA-9522-D100B0728C69}"/>
          </ac:spMkLst>
        </pc:spChg>
        <pc:spChg chg="add mod">
          <ac:chgData name="James Franklin" userId="cf915d05-507f-491f-b4a6-b2aa085ee4b1" providerId="ADAL" clId="{3858A984-E800-4D3E-B280-85B7AB40CF54}" dt="2021-11-02T15:48:16.753" v="7268" actId="1076"/>
          <ac:spMkLst>
            <pc:docMk/>
            <pc:sldMk cId="1360891684" sldId="271"/>
            <ac:spMk id="18" creationId="{DC4157EE-CDDC-484C-AF04-4DAB148CEA9A}"/>
          </ac:spMkLst>
        </pc:spChg>
        <pc:spChg chg="add mod">
          <ac:chgData name="James Franklin" userId="cf915d05-507f-491f-b4a6-b2aa085ee4b1" providerId="ADAL" clId="{3858A984-E800-4D3E-B280-85B7AB40CF54}" dt="2021-11-02T15:48:56.755" v="7284" actId="13822"/>
          <ac:spMkLst>
            <pc:docMk/>
            <pc:sldMk cId="1360891684" sldId="271"/>
            <ac:spMk id="24" creationId="{690EFD13-E769-4B66-A879-C65156328AA7}"/>
          </ac:spMkLst>
        </pc:spChg>
        <pc:picChg chg="del">
          <ac:chgData name="James Franklin" userId="cf915d05-507f-491f-b4a6-b2aa085ee4b1" providerId="ADAL" clId="{3858A984-E800-4D3E-B280-85B7AB40CF54}" dt="2021-11-02T15:40:22.242" v="6774" actId="478"/>
          <ac:picMkLst>
            <pc:docMk/>
            <pc:sldMk cId="1360891684" sldId="271"/>
            <ac:picMk id="5" creationId="{00000000-0000-0000-0000-000000000000}"/>
          </ac:picMkLst>
        </pc:picChg>
        <pc:cxnChg chg="add mod">
          <ac:chgData name="James Franklin" userId="cf915d05-507f-491f-b4a6-b2aa085ee4b1" providerId="ADAL" clId="{3858A984-E800-4D3E-B280-85B7AB40CF54}" dt="2021-11-02T15:48:29.544" v="7272" actId="14100"/>
          <ac:cxnSpMkLst>
            <pc:docMk/>
            <pc:sldMk cId="1360891684" sldId="271"/>
            <ac:cxnSpMk id="6" creationId="{A2F30ED4-F4F2-40EF-9266-D3F29A36E646}"/>
          </ac:cxnSpMkLst>
        </pc:cxnChg>
        <pc:cxnChg chg="add mod">
          <ac:chgData name="James Franklin" userId="cf915d05-507f-491f-b4a6-b2aa085ee4b1" providerId="ADAL" clId="{3858A984-E800-4D3E-B280-85B7AB40CF54}" dt="2021-11-02T15:48:25.387" v="7271" actId="14100"/>
          <ac:cxnSpMkLst>
            <pc:docMk/>
            <pc:sldMk cId="1360891684" sldId="271"/>
            <ac:cxnSpMk id="7" creationId="{3B82402C-580D-4BCB-9825-50E3C6D71436}"/>
          </ac:cxnSpMkLst>
        </pc:cxnChg>
        <pc:cxnChg chg="add del">
          <ac:chgData name="James Franklin" userId="cf915d05-507f-491f-b4a6-b2aa085ee4b1" providerId="ADAL" clId="{3858A984-E800-4D3E-B280-85B7AB40CF54}" dt="2021-11-02T15:45:22.587" v="7187" actId="478"/>
          <ac:cxnSpMkLst>
            <pc:docMk/>
            <pc:sldMk cId="1360891684" sldId="271"/>
            <ac:cxnSpMk id="11" creationId="{9728217B-1074-43B4-9C40-C5ED3AE63259}"/>
          </ac:cxnSpMkLst>
        </pc:cxnChg>
      </pc:sldChg>
      <pc:sldChg chg="modSp add mod">
        <pc:chgData name="James Franklin" userId="cf915d05-507f-491f-b4a6-b2aa085ee4b1" providerId="ADAL" clId="{3858A984-E800-4D3E-B280-85B7AB40CF54}" dt="2021-11-03T08:56:04.024" v="9715" actId="20577"/>
        <pc:sldMkLst>
          <pc:docMk/>
          <pc:sldMk cId="2595462096" sldId="273"/>
        </pc:sldMkLst>
        <pc:spChg chg="mod">
          <ac:chgData name="James Franklin" userId="cf915d05-507f-491f-b4a6-b2aa085ee4b1" providerId="ADAL" clId="{3858A984-E800-4D3E-B280-85B7AB40CF54}" dt="2021-11-03T08:56:04.024" v="9715" actId="20577"/>
          <ac:spMkLst>
            <pc:docMk/>
            <pc:sldMk cId="2595462096" sldId="273"/>
            <ac:spMk id="5" creationId="{00000000-0000-0000-0000-000000000000}"/>
          </ac:spMkLst>
        </pc:spChg>
        <pc:picChg chg="mod">
          <ac:chgData name="James Franklin" userId="cf915d05-507f-491f-b4a6-b2aa085ee4b1" providerId="ADAL" clId="{3858A984-E800-4D3E-B280-85B7AB40CF54}" dt="2021-11-02T10:08:05.773" v="692" actId="1076"/>
          <ac:picMkLst>
            <pc:docMk/>
            <pc:sldMk cId="2595462096" sldId="273"/>
            <ac:picMk id="9" creationId="{00000000-0000-0000-0000-000000000000}"/>
          </ac:picMkLst>
        </pc:picChg>
      </pc:sldChg>
      <pc:sldChg chg="del">
        <pc:chgData name="James Franklin" userId="cf915d05-507f-491f-b4a6-b2aa085ee4b1" providerId="ADAL" clId="{3858A984-E800-4D3E-B280-85B7AB40CF54}" dt="2021-11-01T15:05:38.888" v="434" actId="47"/>
        <pc:sldMkLst>
          <pc:docMk/>
          <pc:sldMk cId="2150738207" sldId="274"/>
        </pc:sldMkLst>
      </pc:sldChg>
      <pc:sldChg chg="add">
        <pc:chgData name="James Franklin" userId="cf915d05-507f-491f-b4a6-b2aa085ee4b1" providerId="ADAL" clId="{3858A984-E800-4D3E-B280-85B7AB40CF54}" dt="2021-11-02T09:48:06.748" v="540"/>
        <pc:sldMkLst>
          <pc:docMk/>
          <pc:sldMk cId="2604653146" sldId="274"/>
        </pc:sldMkLst>
      </pc:sldChg>
      <pc:sldChg chg="del">
        <pc:chgData name="James Franklin" userId="cf915d05-507f-491f-b4a6-b2aa085ee4b1" providerId="ADAL" clId="{3858A984-E800-4D3E-B280-85B7AB40CF54}" dt="2021-11-01T15:05:38.888" v="434" actId="47"/>
        <pc:sldMkLst>
          <pc:docMk/>
          <pc:sldMk cId="3275570206" sldId="275"/>
        </pc:sldMkLst>
      </pc:sldChg>
      <pc:sldChg chg="del">
        <pc:chgData name="James Franklin" userId="cf915d05-507f-491f-b4a6-b2aa085ee4b1" providerId="ADAL" clId="{3858A984-E800-4D3E-B280-85B7AB40CF54}" dt="2021-11-01T15:05:38.888" v="434" actId="47"/>
        <pc:sldMkLst>
          <pc:docMk/>
          <pc:sldMk cId="2423286360" sldId="276"/>
        </pc:sldMkLst>
      </pc:sldChg>
      <pc:sldChg chg="del">
        <pc:chgData name="James Franklin" userId="cf915d05-507f-491f-b4a6-b2aa085ee4b1" providerId="ADAL" clId="{3858A984-E800-4D3E-B280-85B7AB40CF54}" dt="2021-11-01T15:05:38.888" v="434" actId="47"/>
        <pc:sldMkLst>
          <pc:docMk/>
          <pc:sldMk cId="1964520360" sldId="277"/>
        </pc:sldMkLst>
      </pc:sldChg>
      <pc:sldChg chg="del">
        <pc:chgData name="James Franklin" userId="cf915d05-507f-491f-b4a6-b2aa085ee4b1" providerId="ADAL" clId="{3858A984-E800-4D3E-B280-85B7AB40CF54}" dt="2021-11-01T15:05:38.888" v="434" actId="47"/>
        <pc:sldMkLst>
          <pc:docMk/>
          <pc:sldMk cId="1234851655" sldId="279"/>
        </pc:sldMkLst>
      </pc:sldChg>
      <pc:sldChg chg="del">
        <pc:chgData name="James Franklin" userId="cf915d05-507f-491f-b4a6-b2aa085ee4b1" providerId="ADAL" clId="{3858A984-E800-4D3E-B280-85B7AB40CF54}" dt="2021-11-01T15:05:38.888" v="434" actId="47"/>
        <pc:sldMkLst>
          <pc:docMk/>
          <pc:sldMk cId="1269875700" sldId="280"/>
        </pc:sldMkLst>
      </pc:sldChg>
      <pc:sldChg chg="del">
        <pc:chgData name="James Franklin" userId="cf915d05-507f-491f-b4a6-b2aa085ee4b1" providerId="ADAL" clId="{3858A984-E800-4D3E-B280-85B7AB40CF54}" dt="2021-11-01T15:05:38.888" v="434" actId="47"/>
        <pc:sldMkLst>
          <pc:docMk/>
          <pc:sldMk cId="1606089163" sldId="281"/>
        </pc:sldMkLst>
      </pc:sldChg>
      <pc:sldChg chg="del">
        <pc:chgData name="James Franklin" userId="cf915d05-507f-491f-b4a6-b2aa085ee4b1" providerId="ADAL" clId="{3858A984-E800-4D3E-B280-85B7AB40CF54}" dt="2021-11-01T15:05:38.888" v="434" actId="47"/>
        <pc:sldMkLst>
          <pc:docMk/>
          <pc:sldMk cId="1731530364" sldId="282"/>
        </pc:sldMkLst>
      </pc:sldChg>
      <pc:sldChg chg="del">
        <pc:chgData name="James Franklin" userId="cf915d05-507f-491f-b4a6-b2aa085ee4b1" providerId="ADAL" clId="{3858A984-E800-4D3E-B280-85B7AB40CF54}" dt="2021-11-01T15:05:38.888" v="434" actId="47"/>
        <pc:sldMkLst>
          <pc:docMk/>
          <pc:sldMk cId="1485144675" sldId="283"/>
        </pc:sldMkLst>
      </pc:sldChg>
      <pc:sldChg chg="del">
        <pc:chgData name="James Franklin" userId="cf915d05-507f-491f-b4a6-b2aa085ee4b1" providerId="ADAL" clId="{3858A984-E800-4D3E-B280-85B7AB40CF54}" dt="2021-11-01T15:05:38.888" v="434" actId="47"/>
        <pc:sldMkLst>
          <pc:docMk/>
          <pc:sldMk cId="4024361031" sldId="284"/>
        </pc:sldMkLst>
      </pc:sldChg>
      <pc:sldChg chg="del">
        <pc:chgData name="James Franklin" userId="cf915d05-507f-491f-b4a6-b2aa085ee4b1" providerId="ADAL" clId="{3858A984-E800-4D3E-B280-85B7AB40CF54}" dt="2021-11-01T15:05:38.888" v="434" actId="47"/>
        <pc:sldMkLst>
          <pc:docMk/>
          <pc:sldMk cId="2132588040" sldId="285"/>
        </pc:sldMkLst>
      </pc:sldChg>
      <pc:sldChg chg="del">
        <pc:chgData name="James Franklin" userId="cf915d05-507f-491f-b4a6-b2aa085ee4b1" providerId="ADAL" clId="{3858A984-E800-4D3E-B280-85B7AB40CF54}" dt="2021-11-01T15:05:38.888" v="434" actId="47"/>
        <pc:sldMkLst>
          <pc:docMk/>
          <pc:sldMk cId="268331850" sldId="286"/>
        </pc:sldMkLst>
      </pc:sldChg>
      <pc:sldChg chg="del">
        <pc:chgData name="James Franklin" userId="cf915d05-507f-491f-b4a6-b2aa085ee4b1" providerId="ADAL" clId="{3858A984-E800-4D3E-B280-85B7AB40CF54}" dt="2021-11-01T15:05:38.888" v="434" actId="47"/>
        <pc:sldMkLst>
          <pc:docMk/>
          <pc:sldMk cId="1426854848" sldId="287"/>
        </pc:sldMkLst>
      </pc:sldChg>
      <pc:sldChg chg="del">
        <pc:chgData name="James Franklin" userId="cf915d05-507f-491f-b4a6-b2aa085ee4b1" providerId="ADAL" clId="{3858A984-E800-4D3E-B280-85B7AB40CF54}" dt="2021-11-01T15:05:38.888" v="434" actId="47"/>
        <pc:sldMkLst>
          <pc:docMk/>
          <pc:sldMk cId="942930409" sldId="288"/>
        </pc:sldMkLst>
      </pc:sldChg>
      <pc:sldChg chg="del">
        <pc:chgData name="James Franklin" userId="cf915d05-507f-491f-b4a6-b2aa085ee4b1" providerId="ADAL" clId="{3858A984-E800-4D3E-B280-85B7AB40CF54}" dt="2021-11-01T15:05:38.888" v="434" actId="47"/>
        <pc:sldMkLst>
          <pc:docMk/>
          <pc:sldMk cId="503450981" sldId="290"/>
        </pc:sldMkLst>
      </pc:sldChg>
      <pc:sldChg chg="del">
        <pc:chgData name="James Franklin" userId="cf915d05-507f-491f-b4a6-b2aa085ee4b1" providerId="ADAL" clId="{3858A984-E800-4D3E-B280-85B7AB40CF54}" dt="2021-11-01T15:05:38.888" v="434" actId="47"/>
        <pc:sldMkLst>
          <pc:docMk/>
          <pc:sldMk cId="4126102443" sldId="291"/>
        </pc:sldMkLst>
      </pc:sldChg>
      <pc:sldChg chg="del">
        <pc:chgData name="James Franklin" userId="cf915d05-507f-491f-b4a6-b2aa085ee4b1" providerId="ADAL" clId="{3858A984-E800-4D3E-B280-85B7AB40CF54}" dt="2021-11-01T15:05:38.888" v="434" actId="47"/>
        <pc:sldMkLst>
          <pc:docMk/>
          <pc:sldMk cId="3237721870" sldId="294"/>
        </pc:sldMkLst>
      </pc:sldChg>
      <pc:sldChg chg="del">
        <pc:chgData name="James Franklin" userId="cf915d05-507f-491f-b4a6-b2aa085ee4b1" providerId="ADAL" clId="{3858A984-E800-4D3E-B280-85B7AB40CF54}" dt="2021-11-01T15:05:38.888" v="434" actId="47"/>
        <pc:sldMkLst>
          <pc:docMk/>
          <pc:sldMk cId="489802584" sldId="295"/>
        </pc:sldMkLst>
      </pc:sldChg>
      <pc:sldChg chg="del">
        <pc:chgData name="James Franklin" userId="cf915d05-507f-491f-b4a6-b2aa085ee4b1" providerId="ADAL" clId="{3858A984-E800-4D3E-B280-85B7AB40CF54}" dt="2021-11-01T15:05:38.888" v="434" actId="47"/>
        <pc:sldMkLst>
          <pc:docMk/>
          <pc:sldMk cId="2155581715" sldId="297"/>
        </pc:sldMkLst>
      </pc:sldChg>
      <pc:sldChg chg="del">
        <pc:chgData name="James Franklin" userId="cf915d05-507f-491f-b4a6-b2aa085ee4b1" providerId="ADAL" clId="{3858A984-E800-4D3E-B280-85B7AB40CF54}" dt="2021-11-01T15:05:38.888" v="434" actId="47"/>
        <pc:sldMkLst>
          <pc:docMk/>
          <pc:sldMk cId="128508149" sldId="298"/>
        </pc:sldMkLst>
      </pc:sldChg>
      <pc:sldChg chg="del">
        <pc:chgData name="James Franklin" userId="cf915d05-507f-491f-b4a6-b2aa085ee4b1" providerId="ADAL" clId="{3858A984-E800-4D3E-B280-85B7AB40CF54}" dt="2021-11-01T15:05:38.888" v="434" actId="47"/>
        <pc:sldMkLst>
          <pc:docMk/>
          <pc:sldMk cId="3606889776" sldId="348"/>
        </pc:sldMkLst>
      </pc:sldChg>
      <pc:sldChg chg="del">
        <pc:chgData name="James Franklin" userId="cf915d05-507f-491f-b4a6-b2aa085ee4b1" providerId="ADAL" clId="{3858A984-E800-4D3E-B280-85B7AB40CF54}" dt="2021-11-01T15:05:38.888" v="434" actId="47"/>
        <pc:sldMkLst>
          <pc:docMk/>
          <pc:sldMk cId="2175643032" sldId="349"/>
        </pc:sldMkLst>
      </pc:sldChg>
      <pc:sldChg chg="del">
        <pc:chgData name="James Franklin" userId="cf915d05-507f-491f-b4a6-b2aa085ee4b1" providerId="ADAL" clId="{3858A984-E800-4D3E-B280-85B7AB40CF54}" dt="2021-11-01T15:05:38.888" v="434" actId="47"/>
        <pc:sldMkLst>
          <pc:docMk/>
          <pc:sldMk cId="1457791783" sldId="350"/>
        </pc:sldMkLst>
      </pc:sldChg>
      <pc:sldChg chg="addSp modSp new mod ord">
        <pc:chgData name="James Franklin" userId="cf915d05-507f-491f-b4a6-b2aa085ee4b1" providerId="ADAL" clId="{3858A984-E800-4D3E-B280-85B7AB40CF54}" dt="2021-11-02T15:39:38.017" v="6773" actId="1076"/>
        <pc:sldMkLst>
          <pc:docMk/>
          <pc:sldMk cId="2528621004" sldId="351"/>
        </pc:sldMkLst>
        <pc:spChg chg="mod">
          <ac:chgData name="James Franklin" userId="cf915d05-507f-491f-b4a6-b2aa085ee4b1" providerId="ADAL" clId="{3858A984-E800-4D3E-B280-85B7AB40CF54}" dt="2021-11-02T09:13:05.441" v="505" actId="20577"/>
          <ac:spMkLst>
            <pc:docMk/>
            <pc:sldMk cId="2528621004" sldId="351"/>
            <ac:spMk id="2" creationId="{9A2FF94C-3A1F-4655-9AF5-4F4152392C3C}"/>
          </ac:spMkLst>
        </pc:spChg>
        <pc:spChg chg="mod">
          <ac:chgData name="James Franklin" userId="cf915d05-507f-491f-b4a6-b2aa085ee4b1" providerId="ADAL" clId="{3858A984-E800-4D3E-B280-85B7AB40CF54}" dt="2021-11-02T15:37:08.410" v="6645" actId="20577"/>
          <ac:spMkLst>
            <pc:docMk/>
            <pc:sldMk cId="2528621004" sldId="351"/>
            <ac:spMk id="3" creationId="{937D6BD8-A647-46DA-9AAA-54D7420EEBC9}"/>
          </ac:spMkLst>
        </pc:spChg>
        <pc:spChg chg="add mod">
          <ac:chgData name="James Franklin" userId="cf915d05-507f-491f-b4a6-b2aa085ee4b1" providerId="ADAL" clId="{3858A984-E800-4D3E-B280-85B7AB40CF54}" dt="2021-11-02T15:37:48.256" v="6668" actId="113"/>
          <ac:spMkLst>
            <pc:docMk/>
            <pc:sldMk cId="2528621004" sldId="351"/>
            <ac:spMk id="4" creationId="{6B6AC259-7B20-44D1-BE76-5713578450E5}"/>
          </ac:spMkLst>
        </pc:spChg>
        <pc:spChg chg="add mod">
          <ac:chgData name="James Franklin" userId="cf915d05-507f-491f-b4a6-b2aa085ee4b1" providerId="ADAL" clId="{3858A984-E800-4D3E-B280-85B7AB40CF54}" dt="2021-11-02T15:37:48.256" v="6668" actId="113"/>
          <ac:spMkLst>
            <pc:docMk/>
            <pc:sldMk cId="2528621004" sldId="351"/>
            <ac:spMk id="5" creationId="{EE849B95-119E-44FB-97D2-0CBB30DB0F57}"/>
          </ac:spMkLst>
        </pc:spChg>
        <pc:spChg chg="add mod">
          <ac:chgData name="James Franklin" userId="cf915d05-507f-491f-b4a6-b2aa085ee4b1" providerId="ADAL" clId="{3858A984-E800-4D3E-B280-85B7AB40CF54}" dt="2021-11-02T15:38:55.378" v="6720" actId="14100"/>
          <ac:spMkLst>
            <pc:docMk/>
            <pc:sldMk cId="2528621004" sldId="351"/>
            <ac:spMk id="11" creationId="{07CAB180-F0FB-4250-BCA0-DDCB500B988D}"/>
          </ac:spMkLst>
        </pc:spChg>
        <pc:spChg chg="add mod">
          <ac:chgData name="James Franklin" userId="cf915d05-507f-491f-b4a6-b2aa085ee4b1" providerId="ADAL" clId="{3858A984-E800-4D3E-B280-85B7AB40CF54}" dt="2021-11-02T15:38:58.546" v="6722" actId="20577"/>
          <ac:spMkLst>
            <pc:docMk/>
            <pc:sldMk cId="2528621004" sldId="351"/>
            <ac:spMk id="12" creationId="{0467C7EC-C13A-4F82-86AB-50F9FA339CD6}"/>
          </ac:spMkLst>
        </pc:spChg>
        <pc:spChg chg="add mod">
          <ac:chgData name="James Franklin" userId="cf915d05-507f-491f-b4a6-b2aa085ee4b1" providerId="ADAL" clId="{3858A984-E800-4D3E-B280-85B7AB40CF54}" dt="2021-11-02T15:39:38.017" v="6773" actId="1076"/>
          <ac:spMkLst>
            <pc:docMk/>
            <pc:sldMk cId="2528621004" sldId="351"/>
            <ac:spMk id="13" creationId="{B67BB2AA-310D-430D-A672-46C4C5E4BABF}"/>
          </ac:spMkLst>
        </pc:spChg>
        <pc:cxnChg chg="add mod">
          <ac:chgData name="James Franklin" userId="cf915d05-507f-491f-b4a6-b2aa085ee4b1" providerId="ADAL" clId="{3858A984-E800-4D3E-B280-85B7AB40CF54}" dt="2021-11-02T15:37:57.780" v="6670" actId="13822"/>
          <ac:cxnSpMkLst>
            <pc:docMk/>
            <pc:sldMk cId="2528621004" sldId="351"/>
            <ac:cxnSpMk id="7" creationId="{23B53091-0983-410C-9A92-12C2B1F3B730}"/>
          </ac:cxnSpMkLst>
        </pc:cxnChg>
        <pc:cxnChg chg="add mod">
          <ac:chgData name="James Franklin" userId="cf915d05-507f-491f-b4a6-b2aa085ee4b1" providerId="ADAL" clId="{3858A984-E800-4D3E-B280-85B7AB40CF54}" dt="2021-11-02T15:38:08.377" v="6674" actId="14100"/>
          <ac:cxnSpMkLst>
            <pc:docMk/>
            <pc:sldMk cId="2528621004" sldId="351"/>
            <ac:cxnSpMk id="8" creationId="{82436E12-298D-4396-823C-D9F06B85C299}"/>
          </ac:cxnSpMkLst>
        </pc:cxnChg>
      </pc:sldChg>
      <pc:sldChg chg="addSp delSp modSp add mod ord setBg">
        <pc:chgData name="James Franklin" userId="cf915d05-507f-491f-b4a6-b2aa085ee4b1" providerId="ADAL" clId="{3858A984-E800-4D3E-B280-85B7AB40CF54}" dt="2021-11-02T16:00:32.609" v="8658" actId="20577"/>
        <pc:sldMkLst>
          <pc:docMk/>
          <pc:sldMk cId="1807317389" sldId="352"/>
        </pc:sldMkLst>
        <pc:spChg chg="mod">
          <ac:chgData name="James Franklin" userId="cf915d05-507f-491f-b4a6-b2aa085ee4b1" providerId="ADAL" clId="{3858A984-E800-4D3E-B280-85B7AB40CF54}" dt="2021-11-02T09:54:17.204" v="574" actId="20577"/>
          <ac:spMkLst>
            <pc:docMk/>
            <pc:sldMk cId="1807317389" sldId="352"/>
            <ac:spMk id="2" creationId="{9A2FF94C-3A1F-4655-9AF5-4F4152392C3C}"/>
          </ac:spMkLst>
        </pc:spChg>
        <pc:spChg chg="mod">
          <ac:chgData name="James Franklin" userId="cf915d05-507f-491f-b4a6-b2aa085ee4b1" providerId="ADAL" clId="{3858A984-E800-4D3E-B280-85B7AB40CF54}" dt="2021-11-02T15:59:02.129" v="8541" actId="20577"/>
          <ac:spMkLst>
            <pc:docMk/>
            <pc:sldMk cId="1807317389" sldId="352"/>
            <ac:spMk id="3" creationId="{937D6BD8-A647-46DA-9AAA-54D7420EEBC9}"/>
          </ac:spMkLst>
        </pc:spChg>
        <pc:spChg chg="add mod">
          <ac:chgData name="James Franklin" userId="cf915d05-507f-491f-b4a6-b2aa085ee4b1" providerId="ADAL" clId="{3858A984-E800-4D3E-B280-85B7AB40CF54}" dt="2021-11-02T16:00:32.609" v="8658" actId="20577"/>
          <ac:spMkLst>
            <pc:docMk/>
            <pc:sldMk cId="1807317389" sldId="352"/>
            <ac:spMk id="6" creationId="{C45C2DE5-D3DF-445F-89CE-14FB7A010A7A}"/>
          </ac:spMkLst>
        </pc:spChg>
        <pc:picChg chg="add mod">
          <ac:chgData name="James Franklin" userId="cf915d05-507f-491f-b4a6-b2aa085ee4b1" providerId="ADAL" clId="{3858A984-E800-4D3E-B280-85B7AB40CF54}" dt="2021-11-02T15:56:35.641" v="8221" actId="1076"/>
          <ac:picMkLst>
            <pc:docMk/>
            <pc:sldMk cId="1807317389" sldId="352"/>
            <ac:picMk id="5" creationId="{54077A6D-BA87-487B-9E9A-316ACD9D1BF3}"/>
          </ac:picMkLst>
        </pc:picChg>
        <pc:picChg chg="add del">
          <ac:chgData name="James Franklin" userId="cf915d05-507f-491f-b4a6-b2aa085ee4b1" providerId="ADAL" clId="{3858A984-E800-4D3E-B280-85B7AB40CF54}" dt="2021-11-02T15:56:23.464" v="8218" actId="478"/>
          <ac:picMkLst>
            <pc:docMk/>
            <pc:sldMk cId="1807317389" sldId="352"/>
            <ac:picMk id="3074" creationId="{991A921A-BE83-4849-BBCE-225998B63B37}"/>
          </ac:picMkLst>
        </pc:picChg>
        <pc:picChg chg="add mod">
          <ac:chgData name="James Franklin" userId="cf915d05-507f-491f-b4a6-b2aa085ee4b1" providerId="ADAL" clId="{3858A984-E800-4D3E-B280-85B7AB40CF54}" dt="2021-11-02T15:59:12.169" v="8543" actId="1076"/>
          <ac:picMkLst>
            <pc:docMk/>
            <pc:sldMk cId="1807317389" sldId="352"/>
            <ac:picMk id="3076" creationId="{526FAE9B-8410-4926-9EA2-C79D4A1E7C64}"/>
          </ac:picMkLst>
        </pc:picChg>
      </pc:sldChg>
      <pc:sldChg chg="addSp delSp modSp add mod modClrScheme chgLayout">
        <pc:chgData name="James Franklin" userId="cf915d05-507f-491f-b4a6-b2aa085ee4b1" providerId="ADAL" clId="{3858A984-E800-4D3E-B280-85B7AB40CF54}" dt="2021-11-03T08:27:55.895" v="9582" actId="21"/>
        <pc:sldMkLst>
          <pc:docMk/>
          <pc:sldMk cId="605726345" sldId="353"/>
        </pc:sldMkLst>
        <pc:spChg chg="mod ord">
          <ac:chgData name="James Franklin" userId="cf915d05-507f-491f-b4a6-b2aa085ee4b1" providerId="ADAL" clId="{3858A984-E800-4D3E-B280-85B7AB40CF54}" dt="2021-11-02T11:49:37.099" v="2672" actId="700"/>
          <ac:spMkLst>
            <pc:docMk/>
            <pc:sldMk cId="605726345" sldId="353"/>
            <ac:spMk id="2" creationId="{9A2FF94C-3A1F-4655-9AF5-4F4152392C3C}"/>
          </ac:spMkLst>
        </pc:spChg>
        <pc:spChg chg="del mod ord">
          <ac:chgData name="James Franklin" userId="cf915d05-507f-491f-b4a6-b2aa085ee4b1" providerId="ADAL" clId="{3858A984-E800-4D3E-B280-85B7AB40CF54}" dt="2021-11-02T11:49:37.099" v="2672" actId="700"/>
          <ac:spMkLst>
            <pc:docMk/>
            <pc:sldMk cId="605726345" sldId="353"/>
            <ac:spMk id="3" creationId="{937D6BD8-A647-46DA-9AAA-54D7420EEBC9}"/>
          </ac:spMkLst>
        </pc:spChg>
        <pc:spChg chg="add mod ord">
          <ac:chgData name="James Franklin" userId="cf915d05-507f-491f-b4a6-b2aa085ee4b1" providerId="ADAL" clId="{3858A984-E800-4D3E-B280-85B7AB40CF54}" dt="2021-11-02T15:52:45.028" v="7674" actId="20577"/>
          <ac:spMkLst>
            <pc:docMk/>
            <pc:sldMk cId="605726345" sldId="353"/>
            <ac:spMk id="4" creationId="{FC2F4612-E7BE-4DE6-9432-1FF4FBD79718}"/>
          </ac:spMkLst>
        </pc:spChg>
        <pc:spChg chg="add del mod">
          <ac:chgData name="James Franklin" userId="cf915d05-507f-491f-b4a6-b2aa085ee4b1" providerId="ADAL" clId="{3858A984-E800-4D3E-B280-85B7AB40CF54}" dt="2021-11-03T08:27:55.895" v="9582" actId="21"/>
          <ac:spMkLst>
            <pc:docMk/>
            <pc:sldMk cId="605726345" sldId="353"/>
            <ac:spMk id="5" creationId="{C45BD0C9-5D40-4708-9DE7-F9120AFA56B9}"/>
          </ac:spMkLst>
        </pc:spChg>
      </pc:sldChg>
      <pc:sldChg chg="modSp add mod ord modClrScheme chgLayout">
        <pc:chgData name="James Franklin" userId="cf915d05-507f-491f-b4a6-b2aa085ee4b1" providerId="ADAL" clId="{3858A984-E800-4D3E-B280-85B7AB40CF54}" dt="2021-11-02T15:08:35.402" v="5918"/>
        <pc:sldMkLst>
          <pc:docMk/>
          <pc:sldMk cId="2862332186" sldId="354"/>
        </pc:sldMkLst>
        <pc:spChg chg="mod ord">
          <ac:chgData name="James Franklin" userId="cf915d05-507f-491f-b4a6-b2aa085ee4b1" providerId="ADAL" clId="{3858A984-E800-4D3E-B280-85B7AB40CF54}" dt="2021-11-02T09:09:44.438" v="494" actId="700"/>
          <ac:spMkLst>
            <pc:docMk/>
            <pc:sldMk cId="2862332186" sldId="354"/>
            <ac:spMk id="2" creationId="{9A2FF94C-3A1F-4655-9AF5-4F4152392C3C}"/>
          </ac:spMkLst>
        </pc:spChg>
        <pc:spChg chg="mod ord">
          <ac:chgData name="James Franklin" userId="cf915d05-507f-491f-b4a6-b2aa085ee4b1" providerId="ADAL" clId="{3858A984-E800-4D3E-B280-85B7AB40CF54}" dt="2021-11-02T09:09:44.438" v="494" actId="700"/>
          <ac:spMkLst>
            <pc:docMk/>
            <pc:sldMk cId="2862332186" sldId="354"/>
            <ac:spMk id="3" creationId="{937D6BD8-A647-46DA-9AAA-54D7420EEBC9}"/>
          </ac:spMkLst>
        </pc:spChg>
      </pc:sldChg>
      <pc:sldChg chg="addSp modSp add mod ord">
        <pc:chgData name="James Franklin" userId="cf915d05-507f-491f-b4a6-b2aa085ee4b1" providerId="ADAL" clId="{3858A984-E800-4D3E-B280-85B7AB40CF54}" dt="2021-11-02T11:29:49.032" v="2344" actId="20577"/>
        <pc:sldMkLst>
          <pc:docMk/>
          <pc:sldMk cId="1673911439" sldId="355"/>
        </pc:sldMkLst>
        <pc:spChg chg="mod">
          <ac:chgData name="James Franklin" userId="cf915d05-507f-491f-b4a6-b2aa085ee4b1" providerId="ADAL" clId="{3858A984-E800-4D3E-B280-85B7AB40CF54}" dt="2021-11-02T09:13:56.863" v="528" actId="20577"/>
          <ac:spMkLst>
            <pc:docMk/>
            <pc:sldMk cId="1673911439" sldId="355"/>
            <ac:spMk id="2" creationId="{9A2FF94C-3A1F-4655-9AF5-4F4152392C3C}"/>
          </ac:spMkLst>
        </pc:spChg>
        <pc:spChg chg="mod">
          <ac:chgData name="James Franklin" userId="cf915d05-507f-491f-b4a6-b2aa085ee4b1" providerId="ADAL" clId="{3858A984-E800-4D3E-B280-85B7AB40CF54}" dt="2021-11-02T11:29:49.032" v="2344" actId="20577"/>
          <ac:spMkLst>
            <pc:docMk/>
            <pc:sldMk cId="1673911439" sldId="355"/>
            <ac:spMk id="3" creationId="{937D6BD8-A647-46DA-9AAA-54D7420EEBC9}"/>
          </ac:spMkLst>
        </pc:spChg>
        <pc:picChg chg="add mod">
          <ac:chgData name="James Franklin" userId="cf915d05-507f-491f-b4a6-b2aa085ee4b1" providerId="ADAL" clId="{3858A984-E800-4D3E-B280-85B7AB40CF54}" dt="2021-11-02T09:14:54.311" v="531" actId="1076"/>
          <ac:picMkLst>
            <pc:docMk/>
            <pc:sldMk cId="1673911439" sldId="355"/>
            <ac:picMk id="5" creationId="{22D3DF5B-C84D-410C-A9F2-3F47585A682A}"/>
          </ac:picMkLst>
        </pc:picChg>
        <pc:picChg chg="add mod">
          <ac:chgData name="James Franklin" userId="cf915d05-507f-491f-b4a6-b2aa085ee4b1" providerId="ADAL" clId="{3858A984-E800-4D3E-B280-85B7AB40CF54}" dt="2021-11-02T09:47:39.637" v="539" actId="167"/>
          <ac:picMkLst>
            <pc:docMk/>
            <pc:sldMk cId="1673911439" sldId="355"/>
            <ac:picMk id="1026" creationId="{0DA9054B-22D5-4F3C-A3C6-0E077DCB650F}"/>
          </ac:picMkLst>
        </pc:picChg>
      </pc:sldChg>
      <pc:sldChg chg="addSp delSp modSp add mod setBg">
        <pc:chgData name="James Franklin" userId="cf915d05-507f-491f-b4a6-b2aa085ee4b1" providerId="ADAL" clId="{3858A984-E800-4D3E-B280-85B7AB40CF54}" dt="2021-11-04T15:13:38.984" v="11084" actId="478"/>
        <pc:sldMkLst>
          <pc:docMk/>
          <pc:sldMk cId="517375417" sldId="356"/>
        </pc:sldMkLst>
        <pc:spChg chg="mod">
          <ac:chgData name="James Franklin" userId="cf915d05-507f-491f-b4a6-b2aa085ee4b1" providerId="ADAL" clId="{3858A984-E800-4D3E-B280-85B7AB40CF54}" dt="2021-11-02T09:48:48.438" v="558" actId="20577"/>
          <ac:spMkLst>
            <pc:docMk/>
            <pc:sldMk cId="517375417" sldId="356"/>
            <ac:spMk id="2" creationId="{9A2FF94C-3A1F-4655-9AF5-4F4152392C3C}"/>
          </ac:spMkLst>
        </pc:spChg>
        <pc:spChg chg="mod">
          <ac:chgData name="James Franklin" userId="cf915d05-507f-491f-b4a6-b2aa085ee4b1" providerId="ADAL" clId="{3858A984-E800-4D3E-B280-85B7AB40CF54}" dt="2021-11-02T11:51:57.662" v="3008" actId="20577"/>
          <ac:spMkLst>
            <pc:docMk/>
            <pc:sldMk cId="517375417" sldId="356"/>
            <ac:spMk id="3" creationId="{937D6BD8-A647-46DA-9AAA-54D7420EEBC9}"/>
          </ac:spMkLst>
        </pc:spChg>
        <pc:spChg chg="add del mod">
          <ac:chgData name="James Franklin" userId="cf915d05-507f-491f-b4a6-b2aa085ee4b1" providerId="ADAL" clId="{3858A984-E800-4D3E-B280-85B7AB40CF54}" dt="2021-11-04T15:13:38.984" v="11084" actId="478"/>
          <ac:spMkLst>
            <pc:docMk/>
            <pc:sldMk cId="517375417" sldId="356"/>
            <ac:spMk id="7" creationId="{B20C3A05-C2B6-4619-9648-8FDB1E4F5A16}"/>
          </ac:spMkLst>
        </pc:spChg>
        <pc:picChg chg="add mod">
          <ac:chgData name="James Franklin" userId="cf915d05-507f-491f-b4a6-b2aa085ee4b1" providerId="ADAL" clId="{3858A984-E800-4D3E-B280-85B7AB40CF54}" dt="2021-11-02T11:45:37.236" v="2359" actId="1076"/>
          <ac:picMkLst>
            <pc:docMk/>
            <pc:sldMk cId="517375417" sldId="356"/>
            <ac:picMk id="5" creationId="{0216A490-F8F4-4020-95DC-E608D370C192}"/>
          </ac:picMkLst>
        </pc:picChg>
        <pc:picChg chg="add mod">
          <ac:chgData name="James Franklin" userId="cf915d05-507f-491f-b4a6-b2aa085ee4b1" providerId="ADAL" clId="{3858A984-E800-4D3E-B280-85B7AB40CF54}" dt="2021-11-02T11:46:19.065" v="2371" actId="167"/>
          <ac:picMkLst>
            <pc:docMk/>
            <pc:sldMk cId="517375417" sldId="356"/>
            <ac:picMk id="2050" creationId="{C62881C5-2705-4B86-BA90-A6B973E35D31}"/>
          </ac:picMkLst>
        </pc:picChg>
      </pc:sldChg>
      <pc:sldChg chg="addSp delSp modSp add mod modClrScheme chgLayout">
        <pc:chgData name="James Franklin" userId="cf915d05-507f-491f-b4a6-b2aa085ee4b1" providerId="ADAL" clId="{3858A984-E800-4D3E-B280-85B7AB40CF54}" dt="2021-11-04T14:54:47.745" v="11076" actId="478"/>
        <pc:sldMkLst>
          <pc:docMk/>
          <pc:sldMk cId="916847497" sldId="357"/>
        </pc:sldMkLst>
        <pc:spChg chg="mod ord">
          <ac:chgData name="James Franklin" userId="cf915d05-507f-491f-b4a6-b2aa085ee4b1" providerId="ADAL" clId="{3858A984-E800-4D3E-B280-85B7AB40CF54}" dt="2021-11-02T09:56:11.228" v="691" actId="700"/>
          <ac:spMkLst>
            <pc:docMk/>
            <pc:sldMk cId="916847497" sldId="357"/>
            <ac:spMk id="2" creationId="{9A2FF94C-3A1F-4655-9AF5-4F4152392C3C}"/>
          </ac:spMkLst>
        </pc:spChg>
        <pc:spChg chg="del mod ord">
          <ac:chgData name="James Franklin" userId="cf915d05-507f-491f-b4a6-b2aa085ee4b1" providerId="ADAL" clId="{3858A984-E800-4D3E-B280-85B7AB40CF54}" dt="2021-11-02T09:56:11.228" v="691" actId="700"/>
          <ac:spMkLst>
            <pc:docMk/>
            <pc:sldMk cId="916847497" sldId="357"/>
            <ac:spMk id="3" creationId="{937D6BD8-A647-46DA-9AAA-54D7420EEBC9}"/>
          </ac:spMkLst>
        </pc:spChg>
        <pc:spChg chg="add mod ord">
          <ac:chgData name="James Franklin" userId="cf915d05-507f-491f-b4a6-b2aa085ee4b1" providerId="ADAL" clId="{3858A984-E800-4D3E-B280-85B7AB40CF54}" dt="2021-11-02T16:02:32.559" v="9037" actId="20577"/>
          <ac:spMkLst>
            <pc:docMk/>
            <pc:sldMk cId="916847497" sldId="357"/>
            <ac:spMk id="4" creationId="{8CD73616-220B-40D0-98C6-8DF20A664197}"/>
          </ac:spMkLst>
        </pc:spChg>
        <pc:spChg chg="add del mod">
          <ac:chgData name="James Franklin" userId="cf915d05-507f-491f-b4a6-b2aa085ee4b1" providerId="ADAL" clId="{3858A984-E800-4D3E-B280-85B7AB40CF54}" dt="2021-11-04T14:54:47.745" v="11076" actId="478"/>
          <ac:spMkLst>
            <pc:docMk/>
            <pc:sldMk cId="916847497" sldId="357"/>
            <ac:spMk id="5" creationId="{E91DE96E-010F-458A-A5CC-DA46C0964F09}"/>
          </ac:spMkLst>
        </pc:spChg>
      </pc:sldChg>
      <pc:sldChg chg="modSp add mod modClrScheme chgLayout">
        <pc:chgData name="James Franklin" userId="cf915d05-507f-491f-b4a6-b2aa085ee4b1" providerId="ADAL" clId="{3858A984-E800-4D3E-B280-85B7AB40CF54}" dt="2021-11-03T10:12:34.821" v="10180" actId="20577"/>
        <pc:sldMkLst>
          <pc:docMk/>
          <pc:sldMk cId="3587611116" sldId="358"/>
        </pc:sldMkLst>
        <pc:spChg chg="mod ord">
          <ac:chgData name="James Franklin" userId="cf915d05-507f-491f-b4a6-b2aa085ee4b1" providerId="ADAL" clId="{3858A984-E800-4D3E-B280-85B7AB40CF54}" dt="2021-11-02T10:42:11.157" v="1417" actId="700"/>
          <ac:spMkLst>
            <pc:docMk/>
            <pc:sldMk cId="3587611116" sldId="358"/>
            <ac:spMk id="2" creationId="{00000000-0000-0000-0000-000000000000}"/>
          </ac:spMkLst>
        </pc:spChg>
        <pc:spChg chg="mod ord">
          <ac:chgData name="James Franklin" userId="cf915d05-507f-491f-b4a6-b2aa085ee4b1" providerId="ADAL" clId="{3858A984-E800-4D3E-B280-85B7AB40CF54}" dt="2021-11-02T10:42:22.253" v="1418" actId="6549"/>
          <ac:spMkLst>
            <pc:docMk/>
            <pc:sldMk cId="3587611116" sldId="358"/>
            <ac:spMk id="3" creationId="{00000000-0000-0000-0000-000000000000}"/>
          </ac:spMkLst>
        </pc:spChg>
        <pc:spChg chg="mod">
          <ac:chgData name="James Franklin" userId="cf915d05-507f-491f-b4a6-b2aa085ee4b1" providerId="ADAL" clId="{3858A984-E800-4D3E-B280-85B7AB40CF54}" dt="2021-11-02T10:42:43.439" v="1421" actId="1076"/>
          <ac:spMkLst>
            <pc:docMk/>
            <pc:sldMk cId="3587611116" sldId="358"/>
            <ac:spMk id="5" creationId="{50E955E8-05C3-4498-B38B-55214DE111A4}"/>
          </ac:spMkLst>
        </pc:spChg>
        <pc:spChg chg="mod">
          <ac:chgData name="James Franklin" userId="cf915d05-507f-491f-b4a6-b2aa085ee4b1" providerId="ADAL" clId="{3858A984-E800-4D3E-B280-85B7AB40CF54}" dt="2021-11-02T10:42:43.439" v="1421" actId="1076"/>
          <ac:spMkLst>
            <pc:docMk/>
            <pc:sldMk cId="3587611116" sldId="358"/>
            <ac:spMk id="12" creationId="{C7A68CAB-680F-409D-8D32-B0374BF90820}"/>
          </ac:spMkLst>
        </pc:spChg>
        <pc:spChg chg="mod">
          <ac:chgData name="James Franklin" userId="cf915d05-507f-491f-b4a6-b2aa085ee4b1" providerId="ADAL" clId="{3858A984-E800-4D3E-B280-85B7AB40CF54}" dt="2021-11-02T10:42:43.439" v="1421" actId="1076"/>
          <ac:spMkLst>
            <pc:docMk/>
            <pc:sldMk cId="3587611116" sldId="358"/>
            <ac:spMk id="16" creationId="{561F440D-115E-497F-9FF2-06AAAFB74935}"/>
          </ac:spMkLst>
        </pc:spChg>
        <pc:spChg chg="mod">
          <ac:chgData name="James Franklin" userId="cf915d05-507f-491f-b4a6-b2aa085ee4b1" providerId="ADAL" clId="{3858A984-E800-4D3E-B280-85B7AB40CF54}" dt="2021-11-02T10:42:43.439" v="1421" actId="1076"/>
          <ac:spMkLst>
            <pc:docMk/>
            <pc:sldMk cId="3587611116" sldId="358"/>
            <ac:spMk id="17" creationId="{A02AB5EA-3BBE-4BF8-A450-844690635D29}"/>
          </ac:spMkLst>
        </pc:spChg>
        <pc:graphicFrameChg chg="mod modGraphic">
          <ac:chgData name="James Franklin" userId="cf915d05-507f-491f-b4a6-b2aa085ee4b1" providerId="ADAL" clId="{3858A984-E800-4D3E-B280-85B7AB40CF54}" dt="2021-11-03T10:12:34.821" v="10180" actId="20577"/>
          <ac:graphicFrameMkLst>
            <pc:docMk/>
            <pc:sldMk cId="3587611116" sldId="358"/>
            <ac:graphicFrameMk id="11" creationId="{20690B92-7CC2-4320-8FB3-58A6B1F9EA14}"/>
          </ac:graphicFrameMkLst>
        </pc:graphicFrameChg>
        <pc:graphicFrameChg chg="mod">
          <ac:chgData name="James Franklin" userId="cf915d05-507f-491f-b4a6-b2aa085ee4b1" providerId="ADAL" clId="{3858A984-E800-4D3E-B280-85B7AB40CF54}" dt="2021-11-02T10:43:32.198" v="1426"/>
          <ac:graphicFrameMkLst>
            <pc:docMk/>
            <pc:sldMk cId="3587611116" sldId="358"/>
            <ac:graphicFrameMk id="15" creationId="{5CE9CF20-8B83-4688-8531-F958AEEEBA83}"/>
          </ac:graphicFrameMkLst>
        </pc:graphicFrameChg>
      </pc:sldChg>
      <pc:sldChg chg="addSp delSp modSp new mod modClrScheme chgLayout">
        <pc:chgData name="James Franklin" userId="cf915d05-507f-491f-b4a6-b2aa085ee4b1" providerId="ADAL" clId="{3858A984-E800-4D3E-B280-85B7AB40CF54}" dt="2021-11-02T11:10:36.760" v="2009" actId="207"/>
        <pc:sldMkLst>
          <pc:docMk/>
          <pc:sldMk cId="265174218" sldId="359"/>
        </pc:sldMkLst>
        <pc:spChg chg="del mod ord">
          <ac:chgData name="James Franklin" userId="cf915d05-507f-491f-b4a6-b2aa085ee4b1" providerId="ADAL" clId="{3858A984-E800-4D3E-B280-85B7AB40CF54}" dt="2021-11-02T10:55:22.855" v="1676" actId="700"/>
          <ac:spMkLst>
            <pc:docMk/>
            <pc:sldMk cId="265174218" sldId="359"/>
            <ac:spMk id="2" creationId="{E7B10519-4A76-4A0F-8C40-C0F6A4961367}"/>
          </ac:spMkLst>
        </pc:spChg>
        <pc:spChg chg="del mod ord">
          <ac:chgData name="James Franklin" userId="cf915d05-507f-491f-b4a6-b2aa085ee4b1" providerId="ADAL" clId="{3858A984-E800-4D3E-B280-85B7AB40CF54}" dt="2021-11-02T10:55:22.855" v="1676" actId="700"/>
          <ac:spMkLst>
            <pc:docMk/>
            <pc:sldMk cId="265174218" sldId="359"/>
            <ac:spMk id="3" creationId="{BB67786B-A85B-4692-A4CD-0AB17A64E2A1}"/>
          </ac:spMkLst>
        </pc:spChg>
        <pc:spChg chg="add mod ord">
          <ac:chgData name="James Franklin" userId="cf915d05-507f-491f-b4a6-b2aa085ee4b1" providerId="ADAL" clId="{3858A984-E800-4D3E-B280-85B7AB40CF54}" dt="2021-11-02T10:55:31.597" v="1708" actId="20577"/>
          <ac:spMkLst>
            <pc:docMk/>
            <pc:sldMk cId="265174218" sldId="359"/>
            <ac:spMk id="4" creationId="{2083E0AE-AC6E-4B96-B122-20CD2105FEB1}"/>
          </ac:spMkLst>
        </pc:spChg>
        <pc:spChg chg="add mod ord">
          <ac:chgData name="James Franklin" userId="cf915d05-507f-491f-b4a6-b2aa085ee4b1" providerId="ADAL" clId="{3858A984-E800-4D3E-B280-85B7AB40CF54}" dt="2021-11-02T11:10:36.760" v="2009" actId="207"/>
          <ac:spMkLst>
            <pc:docMk/>
            <pc:sldMk cId="265174218" sldId="359"/>
            <ac:spMk id="5" creationId="{77A5CC5D-EAEB-4BAA-B369-60B0956539CA}"/>
          </ac:spMkLst>
        </pc:spChg>
        <pc:spChg chg="add mod">
          <ac:chgData name="James Franklin" userId="cf915d05-507f-491f-b4a6-b2aa085ee4b1" providerId="ADAL" clId="{3858A984-E800-4D3E-B280-85B7AB40CF54}" dt="2021-11-02T10:58:00.887" v="1987" actId="1076"/>
          <ac:spMkLst>
            <pc:docMk/>
            <pc:sldMk cId="265174218" sldId="359"/>
            <ac:spMk id="7" creationId="{2A15D9E4-5E0C-4E9D-96B7-3528DCDCEF65}"/>
          </ac:spMkLst>
        </pc:spChg>
        <pc:spChg chg="add mod">
          <ac:chgData name="James Franklin" userId="cf915d05-507f-491f-b4a6-b2aa085ee4b1" providerId="ADAL" clId="{3858A984-E800-4D3E-B280-85B7AB40CF54}" dt="2021-11-02T10:58:00.887" v="1987" actId="1076"/>
          <ac:spMkLst>
            <pc:docMk/>
            <pc:sldMk cId="265174218" sldId="359"/>
            <ac:spMk id="9" creationId="{062AAB48-EDB8-4783-9424-E943037EF071}"/>
          </ac:spMkLst>
        </pc:spChg>
        <pc:spChg chg="add mod">
          <ac:chgData name="James Franklin" userId="cf915d05-507f-491f-b4a6-b2aa085ee4b1" providerId="ADAL" clId="{3858A984-E800-4D3E-B280-85B7AB40CF54}" dt="2021-11-02T10:58:00.887" v="1987" actId="1076"/>
          <ac:spMkLst>
            <pc:docMk/>
            <pc:sldMk cId="265174218" sldId="359"/>
            <ac:spMk id="10" creationId="{A7821595-1FE5-4B8A-9CEF-544ACCCF1728}"/>
          </ac:spMkLst>
        </pc:spChg>
        <pc:spChg chg="add mod">
          <ac:chgData name="James Franklin" userId="cf915d05-507f-491f-b4a6-b2aa085ee4b1" providerId="ADAL" clId="{3858A984-E800-4D3E-B280-85B7AB40CF54}" dt="2021-11-02T10:58:00.887" v="1987" actId="1076"/>
          <ac:spMkLst>
            <pc:docMk/>
            <pc:sldMk cId="265174218" sldId="359"/>
            <ac:spMk id="11" creationId="{CA7FC4F4-C516-4EEB-9828-A5D1C715315E}"/>
          </ac:spMkLst>
        </pc:spChg>
        <pc:spChg chg="add mod">
          <ac:chgData name="James Franklin" userId="cf915d05-507f-491f-b4a6-b2aa085ee4b1" providerId="ADAL" clId="{3858A984-E800-4D3E-B280-85B7AB40CF54}" dt="2021-11-02T10:58:34.935" v="1994" actId="1076"/>
          <ac:spMkLst>
            <pc:docMk/>
            <pc:sldMk cId="265174218" sldId="359"/>
            <ac:spMk id="12" creationId="{BD57E18A-3C6C-4BC6-A4F9-5033D1879476}"/>
          </ac:spMkLst>
        </pc:spChg>
        <pc:spChg chg="add mod">
          <ac:chgData name="James Franklin" userId="cf915d05-507f-491f-b4a6-b2aa085ee4b1" providerId="ADAL" clId="{3858A984-E800-4D3E-B280-85B7AB40CF54}" dt="2021-11-02T10:58:39.543" v="1996" actId="1076"/>
          <ac:spMkLst>
            <pc:docMk/>
            <pc:sldMk cId="265174218" sldId="359"/>
            <ac:spMk id="13" creationId="{C061B449-19A7-4018-80B3-066E87688B8A}"/>
          </ac:spMkLst>
        </pc:spChg>
        <pc:graphicFrameChg chg="add mod modGraphic">
          <ac:chgData name="James Franklin" userId="cf915d05-507f-491f-b4a6-b2aa085ee4b1" providerId="ADAL" clId="{3858A984-E800-4D3E-B280-85B7AB40CF54}" dt="2021-11-02T10:58:00.887" v="1987" actId="1076"/>
          <ac:graphicFrameMkLst>
            <pc:docMk/>
            <pc:sldMk cId="265174218" sldId="359"/>
            <ac:graphicFrameMk id="6" creationId="{94C0C2DC-F40A-4D97-97F6-A5D35BDB12AE}"/>
          </ac:graphicFrameMkLst>
        </pc:graphicFrameChg>
        <pc:graphicFrameChg chg="add mod">
          <ac:chgData name="James Franklin" userId="cf915d05-507f-491f-b4a6-b2aa085ee4b1" providerId="ADAL" clId="{3858A984-E800-4D3E-B280-85B7AB40CF54}" dt="2021-11-02T10:58:00.887" v="1987" actId="1076"/>
          <ac:graphicFrameMkLst>
            <pc:docMk/>
            <pc:sldMk cId="265174218" sldId="359"/>
            <ac:graphicFrameMk id="8" creationId="{F96E7950-CF2E-49DE-9DB5-D512B0FDA86D}"/>
          </ac:graphicFrameMkLst>
        </pc:graphicFrameChg>
      </pc:sldChg>
      <pc:sldChg chg="addSp delSp modSp new mod ord">
        <pc:chgData name="James Franklin" userId="cf915d05-507f-491f-b4a6-b2aa085ee4b1" providerId="ADAL" clId="{3858A984-E800-4D3E-B280-85B7AB40CF54}" dt="2021-11-04T15:07:32.400" v="11082" actId="478"/>
        <pc:sldMkLst>
          <pc:docMk/>
          <pc:sldMk cId="2783924714" sldId="360"/>
        </pc:sldMkLst>
        <pc:spChg chg="mod">
          <ac:chgData name="James Franklin" userId="cf915d05-507f-491f-b4a6-b2aa085ee4b1" providerId="ADAL" clId="{3858A984-E800-4D3E-B280-85B7AB40CF54}" dt="2021-11-02T12:59:53.852" v="4300" actId="20577"/>
          <ac:spMkLst>
            <pc:docMk/>
            <pc:sldMk cId="2783924714" sldId="360"/>
            <ac:spMk id="2" creationId="{62D6A81E-48AF-4BF0-9832-BE69310023E6}"/>
          </ac:spMkLst>
        </pc:spChg>
        <pc:spChg chg="mod">
          <ac:chgData name="James Franklin" userId="cf915d05-507f-491f-b4a6-b2aa085ee4b1" providerId="ADAL" clId="{3858A984-E800-4D3E-B280-85B7AB40CF54}" dt="2021-11-02T14:39:22.251" v="5038" actId="20577"/>
          <ac:spMkLst>
            <pc:docMk/>
            <pc:sldMk cId="2783924714" sldId="360"/>
            <ac:spMk id="3" creationId="{87AFB2E2-D6F6-45BC-AB41-7DFAD2C49F76}"/>
          </ac:spMkLst>
        </pc:spChg>
        <pc:spChg chg="add del mod">
          <ac:chgData name="James Franklin" userId="cf915d05-507f-491f-b4a6-b2aa085ee4b1" providerId="ADAL" clId="{3858A984-E800-4D3E-B280-85B7AB40CF54}" dt="2021-11-04T15:07:32.400" v="11082" actId="478"/>
          <ac:spMkLst>
            <pc:docMk/>
            <pc:sldMk cId="2783924714" sldId="360"/>
            <ac:spMk id="4" creationId="{7A9E8D85-7068-44B9-8082-47E50C3014B0}"/>
          </ac:spMkLst>
        </pc:spChg>
        <pc:spChg chg="add del mod">
          <ac:chgData name="James Franklin" userId="cf915d05-507f-491f-b4a6-b2aa085ee4b1" providerId="ADAL" clId="{3858A984-E800-4D3E-B280-85B7AB40CF54}" dt="2021-11-02T14:37:43.541" v="4857" actId="478"/>
          <ac:spMkLst>
            <pc:docMk/>
            <pc:sldMk cId="2783924714" sldId="360"/>
            <ac:spMk id="5" creationId="{B3C77765-7C9A-4B62-A18E-54FD71B45729}"/>
          </ac:spMkLst>
        </pc:spChg>
      </pc:sldChg>
      <pc:sldChg chg="addSp delSp modSp new mod">
        <pc:chgData name="James Franklin" userId="cf915d05-507f-491f-b4a6-b2aa085ee4b1" providerId="ADAL" clId="{3858A984-E800-4D3E-B280-85B7AB40CF54}" dt="2021-11-02T15:30:45.058" v="6327" actId="1076"/>
        <pc:sldMkLst>
          <pc:docMk/>
          <pc:sldMk cId="597895140" sldId="361"/>
        </pc:sldMkLst>
        <pc:spChg chg="mod">
          <ac:chgData name="James Franklin" userId="cf915d05-507f-491f-b4a6-b2aa085ee4b1" providerId="ADAL" clId="{3858A984-E800-4D3E-B280-85B7AB40CF54}" dt="2021-11-02T14:39:41.058" v="5048" actId="20577"/>
          <ac:spMkLst>
            <pc:docMk/>
            <pc:sldMk cId="597895140" sldId="361"/>
            <ac:spMk id="2" creationId="{023BFB97-A904-418B-9E76-7CF07E916E83}"/>
          </ac:spMkLst>
        </pc:spChg>
        <pc:spChg chg="mod">
          <ac:chgData name="James Franklin" userId="cf915d05-507f-491f-b4a6-b2aa085ee4b1" providerId="ADAL" clId="{3858A984-E800-4D3E-B280-85B7AB40CF54}" dt="2021-11-02T15:30:38.162" v="6326" actId="20577"/>
          <ac:spMkLst>
            <pc:docMk/>
            <pc:sldMk cId="597895140" sldId="361"/>
            <ac:spMk id="3" creationId="{08C2F4F1-9E43-4A2C-AD2E-8F66A80A95B5}"/>
          </ac:spMkLst>
        </pc:spChg>
        <pc:spChg chg="add mod">
          <ac:chgData name="James Franklin" userId="cf915d05-507f-491f-b4a6-b2aa085ee4b1" providerId="ADAL" clId="{3858A984-E800-4D3E-B280-85B7AB40CF54}" dt="2021-11-02T15:30:45.058" v="6327" actId="1076"/>
          <ac:spMkLst>
            <pc:docMk/>
            <pc:sldMk cId="597895140" sldId="361"/>
            <ac:spMk id="4" creationId="{2825E069-FD29-4245-AEE9-BAFA6CA18746}"/>
          </ac:spMkLst>
        </pc:spChg>
        <pc:spChg chg="add mod">
          <ac:chgData name="James Franklin" userId="cf915d05-507f-491f-b4a6-b2aa085ee4b1" providerId="ADAL" clId="{3858A984-E800-4D3E-B280-85B7AB40CF54}" dt="2021-11-02T15:30:45.058" v="6327" actId="1076"/>
          <ac:spMkLst>
            <pc:docMk/>
            <pc:sldMk cId="597895140" sldId="361"/>
            <ac:spMk id="5" creationId="{3CB8B698-7DF6-4326-A7D0-ACCBEDBD47AB}"/>
          </ac:spMkLst>
        </pc:spChg>
        <pc:spChg chg="add del mod">
          <ac:chgData name="James Franklin" userId="cf915d05-507f-491f-b4a6-b2aa085ee4b1" providerId="ADAL" clId="{3858A984-E800-4D3E-B280-85B7AB40CF54}" dt="2021-11-02T15:09:59.468" v="5935" actId="478"/>
          <ac:spMkLst>
            <pc:docMk/>
            <pc:sldMk cId="597895140" sldId="361"/>
            <ac:spMk id="6" creationId="{812E6B76-0D24-477B-A1BD-03295B9CD850}"/>
          </ac:spMkLst>
        </pc:spChg>
        <pc:spChg chg="add del mod">
          <ac:chgData name="James Franklin" userId="cf915d05-507f-491f-b4a6-b2aa085ee4b1" providerId="ADAL" clId="{3858A984-E800-4D3E-B280-85B7AB40CF54}" dt="2021-11-02T15:09:59.468" v="5935" actId="478"/>
          <ac:spMkLst>
            <pc:docMk/>
            <pc:sldMk cId="597895140" sldId="361"/>
            <ac:spMk id="7" creationId="{F3094F5F-E5A6-4DEF-B3CF-8CB35E1A7612}"/>
          </ac:spMkLst>
        </pc:spChg>
        <pc:spChg chg="add mod">
          <ac:chgData name="James Franklin" userId="cf915d05-507f-491f-b4a6-b2aa085ee4b1" providerId="ADAL" clId="{3858A984-E800-4D3E-B280-85B7AB40CF54}" dt="2021-11-02T15:30:45.058" v="6327" actId="1076"/>
          <ac:spMkLst>
            <pc:docMk/>
            <pc:sldMk cId="597895140" sldId="361"/>
            <ac:spMk id="8" creationId="{ED3A50B6-3EE3-4953-98AA-B2A54F86C1B2}"/>
          </ac:spMkLst>
        </pc:spChg>
        <pc:spChg chg="add mod">
          <ac:chgData name="James Franklin" userId="cf915d05-507f-491f-b4a6-b2aa085ee4b1" providerId="ADAL" clId="{3858A984-E800-4D3E-B280-85B7AB40CF54}" dt="2021-11-02T15:30:45.058" v="6327" actId="1076"/>
          <ac:spMkLst>
            <pc:docMk/>
            <pc:sldMk cId="597895140" sldId="361"/>
            <ac:spMk id="9" creationId="{1C67C858-2646-4CEC-BAB0-56D07C3A9485}"/>
          </ac:spMkLst>
        </pc:spChg>
        <pc:spChg chg="add mod">
          <ac:chgData name="James Franklin" userId="cf915d05-507f-491f-b4a6-b2aa085ee4b1" providerId="ADAL" clId="{3858A984-E800-4D3E-B280-85B7AB40CF54}" dt="2021-11-02T15:30:45.058" v="6327" actId="1076"/>
          <ac:spMkLst>
            <pc:docMk/>
            <pc:sldMk cId="597895140" sldId="361"/>
            <ac:spMk id="13" creationId="{6B82F9BE-3665-497D-B6FA-AAD660D9E1DE}"/>
          </ac:spMkLst>
        </pc:spChg>
        <pc:spChg chg="add mod">
          <ac:chgData name="James Franklin" userId="cf915d05-507f-491f-b4a6-b2aa085ee4b1" providerId="ADAL" clId="{3858A984-E800-4D3E-B280-85B7AB40CF54}" dt="2021-11-02T15:30:45.058" v="6327" actId="1076"/>
          <ac:spMkLst>
            <pc:docMk/>
            <pc:sldMk cId="597895140" sldId="361"/>
            <ac:spMk id="14" creationId="{8C1059AF-A0C5-49C1-9CEE-841164C94730}"/>
          </ac:spMkLst>
        </pc:spChg>
        <pc:spChg chg="add mod">
          <ac:chgData name="James Franklin" userId="cf915d05-507f-491f-b4a6-b2aa085ee4b1" providerId="ADAL" clId="{3858A984-E800-4D3E-B280-85B7AB40CF54}" dt="2021-11-02T15:30:45.058" v="6327" actId="1076"/>
          <ac:spMkLst>
            <pc:docMk/>
            <pc:sldMk cId="597895140" sldId="361"/>
            <ac:spMk id="19" creationId="{F02D532C-5971-4CAE-B26B-959C26EAA4DA}"/>
          </ac:spMkLst>
        </pc:spChg>
        <pc:spChg chg="add mod">
          <ac:chgData name="James Franklin" userId="cf915d05-507f-491f-b4a6-b2aa085ee4b1" providerId="ADAL" clId="{3858A984-E800-4D3E-B280-85B7AB40CF54}" dt="2021-11-02T15:30:45.058" v="6327" actId="1076"/>
          <ac:spMkLst>
            <pc:docMk/>
            <pc:sldMk cId="597895140" sldId="361"/>
            <ac:spMk id="20" creationId="{63723CD8-5EC2-4969-9384-5FF6CAC9C60D}"/>
          </ac:spMkLst>
        </pc:spChg>
        <pc:spChg chg="add mod">
          <ac:chgData name="James Franklin" userId="cf915d05-507f-491f-b4a6-b2aa085ee4b1" providerId="ADAL" clId="{3858A984-E800-4D3E-B280-85B7AB40CF54}" dt="2021-11-02T15:30:45.058" v="6327" actId="1076"/>
          <ac:spMkLst>
            <pc:docMk/>
            <pc:sldMk cId="597895140" sldId="361"/>
            <ac:spMk id="23" creationId="{BD0331CD-AD71-49CE-9944-D694DD9328E6}"/>
          </ac:spMkLst>
        </pc:spChg>
        <pc:spChg chg="add mod">
          <ac:chgData name="James Franklin" userId="cf915d05-507f-491f-b4a6-b2aa085ee4b1" providerId="ADAL" clId="{3858A984-E800-4D3E-B280-85B7AB40CF54}" dt="2021-11-02T15:30:45.058" v="6327" actId="1076"/>
          <ac:spMkLst>
            <pc:docMk/>
            <pc:sldMk cId="597895140" sldId="361"/>
            <ac:spMk id="29" creationId="{C2D43E0F-A531-44D1-9312-68719CC184B3}"/>
          </ac:spMkLst>
        </pc:spChg>
        <pc:spChg chg="add mod">
          <ac:chgData name="James Franklin" userId="cf915d05-507f-491f-b4a6-b2aa085ee4b1" providerId="ADAL" clId="{3858A984-E800-4D3E-B280-85B7AB40CF54}" dt="2021-11-02T15:30:45.058" v="6327" actId="1076"/>
          <ac:spMkLst>
            <pc:docMk/>
            <pc:sldMk cId="597895140" sldId="361"/>
            <ac:spMk id="36" creationId="{D694E3AE-1D38-4AA1-9F55-A19F040EC28F}"/>
          </ac:spMkLst>
        </pc:spChg>
        <pc:cxnChg chg="add mod">
          <ac:chgData name="James Franklin" userId="cf915d05-507f-491f-b4a6-b2aa085ee4b1" providerId="ADAL" clId="{3858A984-E800-4D3E-B280-85B7AB40CF54}" dt="2021-11-02T15:30:45.058" v="6327" actId="1076"/>
          <ac:cxnSpMkLst>
            <pc:docMk/>
            <pc:sldMk cId="597895140" sldId="361"/>
            <ac:cxnSpMk id="11" creationId="{D4DCC508-6D26-4115-A012-2CA8EF3D8CEB}"/>
          </ac:cxnSpMkLst>
        </pc:cxnChg>
        <pc:cxnChg chg="add mod">
          <ac:chgData name="James Franklin" userId="cf915d05-507f-491f-b4a6-b2aa085ee4b1" providerId="ADAL" clId="{3858A984-E800-4D3E-B280-85B7AB40CF54}" dt="2021-11-02T15:30:45.058" v="6327" actId="1076"/>
          <ac:cxnSpMkLst>
            <pc:docMk/>
            <pc:sldMk cId="597895140" sldId="361"/>
            <ac:cxnSpMk id="12" creationId="{394D520C-238A-448C-8FB8-A3B38F59DA46}"/>
          </ac:cxnSpMkLst>
        </pc:cxnChg>
        <pc:cxnChg chg="add mod">
          <ac:chgData name="James Franklin" userId="cf915d05-507f-491f-b4a6-b2aa085ee4b1" providerId="ADAL" clId="{3858A984-E800-4D3E-B280-85B7AB40CF54}" dt="2021-11-02T15:30:45.058" v="6327" actId="1076"/>
          <ac:cxnSpMkLst>
            <pc:docMk/>
            <pc:sldMk cId="597895140" sldId="361"/>
            <ac:cxnSpMk id="15" creationId="{473E91E9-3848-4D1C-B442-3AF67385D7B9}"/>
          </ac:cxnSpMkLst>
        </pc:cxnChg>
        <pc:cxnChg chg="add mod">
          <ac:chgData name="James Franklin" userId="cf915d05-507f-491f-b4a6-b2aa085ee4b1" providerId="ADAL" clId="{3858A984-E800-4D3E-B280-85B7AB40CF54}" dt="2021-11-02T15:30:45.058" v="6327" actId="1076"/>
          <ac:cxnSpMkLst>
            <pc:docMk/>
            <pc:sldMk cId="597895140" sldId="361"/>
            <ac:cxnSpMk id="17" creationId="{8B9C83C6-2896-41C8-8756-AE85814A854F}"/>
          </ac:cxnSpMkLst>
        </pc:cxnChg>
        <pc:cxnChg chg="add mod">
          <ac:chgData name="James Franklin" userId="cf915d05-507f-491f-b4a6-b2aa085ee4b1" providerId="ADAL" clId="{3858A984-E800-4D3E-B280-85B7AB40CF54}" dt="2021-11-02T15:30:45.058" v="6327" actId="1076"/>
          <ac:cxnSpMkLst>
            <pc:docMk/>
            <pc:sldMk cId="597895140" sldId="361"/>
            <ac:cxnSpMk id="21" creationId="{6FDFCD58-D69A-4899-A15E-14415F67D1D5}"/>
          </ac:cxnSpMkLst>
        </pc:cxnChg>
        <pc:cxnChg chg="add mod">
          <ac:chgData name="James Franklin" userId="cf915d05-507f-491f-b4a6-b2aa085ee4b1" providerId="ADAL" clId="{3858A984-E800-4D3E-B280-85B7AB40CF54}" dt="2021-11-02T15:30:45.058" v="6327" actId="1076"/>
          <ac:cxnSpMkLst>
            <pc:docMk/>
            <pc:sldMk cId="597895140" sldId="361"/>
            <ac:cxnSpMk id="26" creationId="{292CD0EC-A560-4306-8552-CB52FDE0A1BC}"/>
          </ac:cxnSpMkLst>
        </pc:cxnChg>
      </pc:sldChg>
      <pc:sldChg chg="addSp delSp modSp new mod modClrScheme chgLayout">
        <pc:chgData name="James Franklin" userId="cf915d05-507f-491f-b4a6-b2aa085ee4b1" providerId="ADAL" clId="{3858A984-E800-4D3E-B280-85B7AB40CF54}" dt="2021-11-04T15:01:18.439" v="11079" actId="478"/>
        <pc:sldMkLst>
          <pc:docMk/>
          <pc:sldMk cId="926188570" sldId="362"/>
        </pc:sldMkLst>
        <pc:spChg chg="add del mod">
          <ac:chgData name="James Franklin" userId="cf915d05-507f-491f-b4a6-b2aa085ee4b1" providerId="ADAL" clId="{3858A984-E800-4D3E-B280-85B7AB40CF54}" dt="2021-11-04T15:01:18.439" v="11079" actId="478"/>
          <ac:spMkLst>
            <pc:docMk/>
            <pc:sldMk cId="926188570" sldId="362"/>
            <ac:spMk id="2" creationId="{03CDDFB1-78AE-4827-A903-6BC107F59A56}"/>
          </ac:spMkLst>
        </pc:spChg>
        <pc:spChg chg="del mod ord">
          <ac:chgData name="James Franklin" userId="cf915d05-507f-491f-b4a6-b2aa085ee4b1" providerId="ADAL" clId="{3858A984-E800-4D3E-B280-85B7AB40CF54}" dt="2021-11-02T14:43:03.510" v="5051" actId="700"/>
          <ac:spMkLst>
            <pc:docMk/>
            <pc:sldMk cId="926188570" sldId="362"/>
            <ac:spMk id="2" creationId="{EBB0D66C-D0FD-45C6-A52C-7C0BC87CA4FF}"/>
          </ac:spMkLst>
        </pc:spChg>
        <pc:spChg chg="del mod ord">
          <ac:chgData name="James Franklin" userId="cf915d05-507f-491f-b4a6-b2aa085ee4b1" providerId="ADAL" clId="{3858A984-E800-4D3E-B280-85B7AB40CF54}" dt="2021-11-02T14:43:03.510" v="5051" actId="700"/>
          <ac:spMkLst>
            <pc:docMk/>
            <pc:sldMk cId="926188570" sldId="362"/>
            <ac:spMk id="3" creationId="{ADE1ACC9-73DD-4626-BACA-C75C4D1F86D2}"/>
          </ac:spMkLst>
        </pc:spChg>
        <pc:spChg chg="add mod ord">
          <ac:chgData name="James Franklin" userId="cf915d05-507f-491f-b4a6-b2aa085ee4b1" providerId="ADAL" clId="{3858A984-E800-4D3E-B280-85B7AB40CF54}" dt="2021-11-02T14:43:10.699" v="5069" actId="20577"/>
          <ac:spMkLst>
            <pc:docMk/>
            <pc:sldMk cId="926188570" sldId="362"/>
            <ac:spMk id="4" creationId="{9750CDA6-1356-4586-B861-370C64277D1D}"/>
          </ac:spMkLst>
        </pc:spChg>
        <pc:spChg chg="add mod ord">
          <ac:chgData name="James Franklin" userId="cf915d05-507f-491f-b4a6-b2aa085ee4b1" providerId="ADAL" clId="{3858A984-E800-4D3E-B280-85B7AB40CF54}" dt="2021-11-02T15:01:26.739" v="5562" actId="20577"/>
          <ac:spMkLst>
            <pc:docMk/>
            <pc:sldMk cId="926188570" sldId="362"/>
            <ac:spMk id="5" creationId="{C04C1F05-3352-4545-9E26-A22F68854F40}"/>
          </ac:spMkLst>
        </pc:spChg>
        <pc:spChg chg="add del mod">
          <ac:chgData name="James Franklin" userId="cf915d05-507f-491f-b4a6-b2aa085ee4b1" providerId="ADAL" clId="{3858A984-E800-4D3E-B280-85B7AB40CF54}" dt="2021-11-02T15:00:38.996" v="5446" actId="478"/>
          <ac:spMkLst>
            <pc:docMk/>
            <pc:sldMk cId="926188570" sldId="362"/>
            <ac:spMk id="7" creationId="{8443205A-82AB-44EC-8C33-B7CBAB0D7077}"/>
          </ac:spMkLst>
        </pc:spChg>
        <pc:spChg chg="add del mod">
          <ac:chgData name="James Franklin" userId="cf915d05-507f-491f-b4a6-b2aa085ee4b1" providerId="ADAL" clId="{3858A984-E800-4D3E-B280-85B7AB40CF54}" dt="2021-11-02T15:00:38.996" v="5446" actId="478"/>
          <ac:spMkLst>
            <pc:docMk/>
            <pc:sldMk cId="926188570" sldId="362"/>
            <ac:spMk id="8" creationId="{098C5EB5-1CC7-454E-B2D0-90245B2376B9}"/>
          </ac:spMkLst>
        </pc:spChg>
        <pc:spChg chg="add mod">
          <ac:chgData name="James Franklin" userId="cf915d05-507f-491f-b4a6-b2aa085ee4b1" providerId="ADAL" clId="{3858A984-E800-4D3E-B280-85B7AB40CF54}" dt="2021-11-02T15:02:11.338" v="5600" actId="1076"/>
          <ac:spMkLst>
            <pc:docMk/>
            <pc:sldMk cId="926188570" sldId="362"/>
            <ac:spMk id="9" creationId="{BF199613-9615-4990-8E10-B112C1F10260}"/>
          </ac:spMkLst>
        </pc:spChg>
        <pc:graphicFrameChg chg="add mod modGraphic">
          <ac:chgData name="James Franklin" userId="cf915d05-507f-491f-b4a6-b2aa085ee4b1" providerId="ADAL" clId="{3858A984-E800-4D3E-B280-85B7AB40CF54}" dt="2021-11-02T15:01:33.538" v="5563" actId="1076"/>
          <ac:graphicFrameMkLst>
            <pc:docMk/>
            <pc:sldMk cId="926188570" sldId="362"/>
            <ac:graphicFrameMk id="6" creationId="{4BAA1204-BB41-411A-B956-2E17DA2C2ACA}"/>
          </ac:graphicFrameMkLst>
        </pc:graphicFrameChg>
      </pc:sldChg>
      <pc:sldChg chg="add del">
        <pc:chgData name="James Franklin" userId="cf915d05-507f-491f-b4a6-b2aa085ee4b1" providerId="ADAL" clId="{3858A984-E800-4D3E-B280-85B7AB40CF54}" dt="2021-11-02T15:08:26.007" v="5915" actId="47"/>
        <pc:sldMkLst>
          <pc:docMk/>
          <pc:sldMk cId="530578300" sldId="363"/>
        </pc:sldMkLst>
      </pc:sldChg>
      <pc:sldChg chg="addSp modSp add mod modClrScheme chgLayout">
        <pc:chgData name="James Franklin" userId="cf915d05-507f-491f-b4a6-b2aa085ee4b1" providerId="ADAL" clId="{3858A984-E800-4D3E-B280-85B7AB40CF54}" dt="2021-11-02T15:08:16.500" v="5914" actId="700"/>
        <pc:sldMkLst>
          <pc:docMk/>
          <pc:sldMk cId="960626770" sldId="364"/>
        </pc:sldMkLst>
        <pc:spChg chg="mod ord">
          <ac:chgData name="James Franklin" userId="cf915d05-507f-491f-b4a6-b2aa085ee4b1" providerId="ADAL" clId="{3858A984-E800-4D3E-B280-85B7AB40CF54}" dt="2021-11-02T15:08:16.500" v="5914" actId="700"/>
          <ac:spMkLst>
            <pc:docMk/>
            <pc:sldMk cId="960626770" sldId="364"/>
            <ac:spMk id="4" creationId="{9750CDA6-1356-4586-B861-370C64277D1D}"/>
          </ac:spMkLst>
        </pc:spChg>
        <pc:spChg chg="mod ord">
          <ac:chgData name="James Franklin" userId="cf915d05-507f-491f-b4a6-b2aa085ee4b1" providerId="ADAL" clId="{3858A984-E800-4D3E-B280-85B7AB40CF54}" dt="2021-11-02T15:08:16.500" v="5914" actId="700"/>
          <ac:spMkLst>
            <pc:docMk/>
            <pc:sldMk cId="960626770" sldId="364"/>
            <ac:spMk id="5" creationId="{C04C1F05-3352-4545-9E26-A22F68854F40}"/>
          </ac:spMkLst>
        </pc:spChg>
        <pc:spChg chg="add mod">
          <ac:chgData name="James Franklin" userId="cf915d05-507f-491f-b4a6-b2aa085ee4b1" providerId="ADAL" clId="{3858A984-E800-4D3E-B280-85B7AB40CF54}" dt="2021-11-02T15:02:31.970" v="5604" actId="1076"/>
          <ac:spMkLst>
            <pc:docMk/>
            <pc:sldMk cId="960626770" sldId="364"/>
            <ac:spMk id="7" creationId="{CBB317AC-7E52-4D04-AFE1-86C9FF5ED342}"/>
          </ac:spMkLst>
        </pc:spChg>
        <pc:spChg chg="add mod">
          <ac:chgData name="James Franklin" userId="cf915d05-507f-491f-b4a6-b2aa085ee4b1" providerId="ADAL" clId="{3858A984-E800-4D3E-B280-85B7AB40CF54}" dt="2021-11-02T15:02:22.783" v="5602"/>
          <ac:spMkLst>
            <pc:docMk/>
            <pc:sldMk cId="960626770" sldId="364"/>
            <ac:spMk id="8" creationId="{CB17CF2B-7970-4512-9FA0-7116CE297AF5}"/>
          </ac:spMkLst>
        </pc:spChg>
      </pc:sldChg>
      <pc:sldChg chg="addSp modSp add mod modClrScheme chgLayout">
        <pc:chgData name="James Franklin" userId="cf915d05-507f-491f-b4a6-b2aa085ee4b1" providerId="ADAL" clId="{3858A984-E800-4D3E-B280-85B7AB40CF54}" dt="2021-11-02T15:08:08.467" v="5913" actId="207"/>
        <pc:sldMkLst>
          <pc:docMk/>
          <pc:sldMk cId="3884424701" sldId="365"/>
        </pc:sldMkLst>
        <pc:spChg chg="mod ord">
          <ac:chgData name="James Franklin" userId="cf915d05-507f-491f-b4a6-b2aa085ee4b1" providerId="ADAL" clId="{3858A984-E800-4D3E-B280-85B7AB40CF54}" dt="2021-11-02T15:08:03.165" v="5912" actId="700"/>
          <ac:spMkLst>
            <pc:docMk/>
            <pc:sldMk cId="3884424701" sldId="365"/>
            <ac:spMk id="4" creationId="{9750CDA6-1356-4586-B861-370C64277D1D}"/>
          </ac:spMkLst>
        </pc:spChg>
        <pc:spChg chg="mod ord">
          <ac:chgData name="James Franklin" userId="cf915d05-507f-491f-b4a6-b2aa085ee4b1" providerId="ADAL" clId="{3858A984-E800-4D3E-B280-85B7AB40CF54}" dt="2021-11-02T15:08:08.467" v="5913" actId="207"/>
          <ac:spMkLst>
            <pc:docMk/>
            <pc:sldMk cId="3884424701" sldId="365"/>
            <ac:spMk id="5" creationId="{C04C1F05-3352-4545-9E26-A22F68854F40}"/>
          </ac:spMkLst>
        </pc:spChg>
        <pc:spChg chg="add mod">
          <ac:chgData name="James Franklin" userId="cf915d05-507f-491f-b4a6-b2aa085ee4b1" providerId="ADAL" clId="{3858A984-E800-4D3E-B280-85B7AB40CF54}" dt="2021-11-02T15:03:46.618" v="5749" actId="1076"/>
          <ac:spMkLst>
            <pc:docMk/>
            <pc:sldMk cId="3884424701" sldId="365"/>
            <ac:spMk id="9" creationId="{8240AB9B-17C8-44A6-A090-D0B5570B7A1A}"/>
          </ac:spMkLst>
        </pc:spChg>
      </pc:sldChg>
      <pc:sldChg chg="addSp modSp add mod">
        <pc:chgData name="James Franklin" userId="cf915d05-507f-491f-b4a6-b2aa085ee4b1" providerId="ADAL" clId="{3858A984-E800-4D3E-B280-85B7AB40CF54}" dt="2021-11-02T15:07:44.960" v="5911" actId="1076"/>
        <pc:sldMkLst>
          <pc:docMk/>
          <pc:sldMk cId="1609585115" sldId="366"/>
        </pc:sldMkLst>
        <pc:spChg chg="add mod">
          <ac:chgData name="James Franklin" userId="cf915d05-507f-491f-b4a6-b2aa085ee4b1" providerId="ADAL" clId="{3858A984-E800-4D3E-B280-85B7AB40CF54}" dt="2021-11-02T15:05:16.481" v="5837" actId="207"/>
          <ac:spMkLst>
            <pc:docMk/>
            <pc:sldMk cId="1609585115" sldId="366"/>
            <ac:spMk id="2" creationId="{1A3FB497-AA9F-4699-B638-78AB784B8D48}"/>
          </ac:spMkLst>
        </pc:spChg>
        <pc:spChg chg="mod">
          <ac:chgData name="James Franklin" userId="cf915d05-507f-491f-b4a6-b2aa085ee4b1" providerId="ADAL" clId="{3858A984-E800-4D3E-B280-85B7AB40CF54}" dt="2021-11-02T15:07:32.526" v="5909" actId="20577"/>
          <ac:spMkLst>
            <pc:docMk/>
            <pc:sldMk cId="1609585115" sldId="366"/>
            <ac:spMk id="5" creationId="{C04C1F05-3352-4545-9E26-A22F68854F40}"/>
          </ac:spMkLst>
        </pc:spChg>
        <pc:spChg chg="mod">
          <ac:chgData name="James Franklin" userId="cf915d05-507f-491f-b4a6-b2aa085ee4b1" providerId="ADAL" clId="{3858A984-E800-4D3E-B280-85B7AB40CF54}" dt="2021-11-02T15:07:44.960" v="5911" actId="1076"/>
          <ac:spMkLst>
            <pc:docMk/>
            <pc:sldMk cId="1609585115" sldId="366"/>
            <ac:spMk id="9" creationId="{8240AB9B-17C8-44A6-A090-D0B5570B7A1A}"/>
          </ac:spMkLst>
        </pc:spChg>
        <pc:spChg chg="add mod">
          <ac:chgData name="James Franklin" userId="cf915d05-507f-491f-b4a6-b2aa085ee4b1" providerId="ADAL" clId="{3858A984-E800-4D3E-B280-85B7AB40CF54}" dt="2021-11-02T15:06:56.601" v="5841" actId="1037"/>
          <ac:spMkLst>
            <pc:docMk/>
            <pc:sldMk cId="1609585115" sldId="366"/>
            <ac:spMk id="10" creationId="{1224FD0C-36AC-433E-80E0-C0656F95AFDF}"/>
          </ac:spMkLst>
        </pc:spChg>
        <pc:graphicFrameChg chg="modGraphic">
          <ac:chgData name="James Franklin" userId="cf915d05-507f-491f-b4a6-b2aa085ee4b1" providerId="ADAL" clId="{3858A984-E800-4D3E-B280-85B7AB40CF54}" dt="2021-11-02T15:06:44.956" v="5838" actId="207"/>
          <ac:graphicFrameMkLst>
            <pc:docMk/>
            <pc:sldMk cId="1609585115" sldId="366"/>
            <ac:graphicFrameMk id="6" creationId="{4BAA1204-BB41-411A-B956-2E17DA2C2ACA}"/>
          </ac:graphicFrameMkLst>
        </pc:graphicFrameChg>
      </pc:sldChg>
      <pc:sldChg chg="modSp add mod">
        <pc:chgData name="James Franklin" userId="cf915d05-507f-491f-b4a6-b2aa085ee4b1" providerId="ADAL" clId="{3858A984-E800-4D3E-B280-85B7AB40CF54}" dt="2021-11-02T16:31:15.081" v="9314" actId="20577"/>
        <pc:sldMkLst>
          <pc:docMk/>
          <pc:sldMk cId="1041352661" sldId="367"/>
        </pc:sldMkLst>
        <pc:spChg chg="mod">
          <ac:chgData name="James Franklin" userId="cf915d05-507f-491f-b4a6-b2aa085ee4b1" providerId="ADAL" clId="{3858A984-E800-4D3E-B280-85B7AB40CF54}" dt="2021-11-02T16:31:15.081" v="9314" actId="20577"/>
          <ac:spMkLst>
            <pc:docMk/>
            <pc:sldMk cId="1041352661" sldId="367"/>
            <ac:spMk id="3" creationId="{937D6BD8-A647-46DA-9AAA-54D7420EEBC9}"/>
          </ac:spMkLst>
        </pc:spChg>
      </pc:sldChg>
      <pc:sldChg chg="modSp add mod ord">
        <pc:chgData name="James Franklin" userId="cf915d05-507f-491f-b4a6-b2aa085ee4b1" providerId="ADAL" clId="{3858A984-E800-4D3E-B280-85B7AB40CF54}" dt="2021-11-02T16:32:20.825" v="9322" actId="20577"/>
        <pc:sldMkLst>
          <pc:docMk/>
          <pc:sldMk cId="2889930524" sldId="368"/>
        </pc:sldMkLst>
        <pc:spChg chg="mod">
          <ac:chgData name="James Franklin" userId="cf915d05-507f-491f-b4a6-b2aa085ee4b1" providerId="ADAL" clId="{3858A984-E800-4D3E-B280-85B7AB40CF54}" dt="2021-11-02T16:32:20.825" v="9322" actId="20577"/>
          <ac:spMkLst>
            <pc:docMk/>
            <pc:sldMk cId="2889930524" sldId="368"/>
            <ac:spMk id="3" creationId="{937D6BD8-A647-46DA-9AAA-54D7420EEBC9}"/>
          </ac:spMkLst>
        </pc:spChg>
      </pc:sldChg>
      <pc:sldChg chg="addSp delSp modSp new mod">
        <pc:chgData name="James Franklin" userId="cf915d05-507f-491f-b4a6-b2aa085ee4b1" providerId="ADAL" clId="{3858A984-E800-4D3E-B280-85B7AB40CF54}" dt="2021-11-03T09:01:40.410" v="10172" actId="478"/>
        <pc:sldMkLst>
          <pc:docMk/>
          <pc:sldMk cId="3462051640" sldId="369"/>
        </pc:sldMkLst>
        <pc:spChg chg="mod">
          <ac:chgData name="James Franklin" userId="cf915d05-507f-491f-b4a6-b2aa085ee4b1" providerId="ADAL" clId="{3858A984-E800-4D3E-B280-85B7AB40CF54}" dt="2021-11-03T08:58:30.297" v="9741" actId="20577"/>
          <ac:spMkLst>
            <pc:docMk/>
            <pc:sldMk cId="3462051640" sldId="369"/>
            <ac:spMk id="2" creationId="{11D2398F-0A68-4FAA-B27B-17397C21C1BE}"/>
          </ac:spMkLst>
        </pc:spChg>
        <pc:spChg chg="mod">
          <ac:chgData name="James Franklin" userId="cf915d05-507f-491f-b4a6-b2aa085ee4b1" providerId="ADAL" clId="{3858A984-E800-4D3E-B280-85B7AB40CF54}" dt="2021-11-03T09:00:53.977" v="10159" actId="20577"/>
          <ac:spMkLst>
            <pc:docMk/>
            <pc:sldMk cId="3462051640" sldId="369"/>
            <ac:spMk id="3" creationId="{47CBF669-FDD4-4B7F-B7E4-3F65DAC03449}"/>
          </ac:spMkLst>
        </pc:spChg>
        <pc:spChg chg="add del mod">
          <ac:chgData name="James Franklin" userId="cf915d05-507f-491f-b4a6-b2aa085ee4b1" providerId="ADAL" clId="{3858A984-E800-4D3E-B280-85B7AB40CF54}" dt="2021-11-03T08:58:43.138" v="9743"/>
          <ac:spMkLst>
            <pc:docMk/>
            <pc:sldMk cId="3462051640" sldId="369"/>
            <ac:spMk id="6" creationId="{CC1ACD9E-F247-48CF-A27C-66CC531FB08C}"/>
          </ac:spMkLst>
        </pc:spChg>
        <pc:spChg chg="add del mod">
          <ac:chgData name="James Franklin" userId="cf915d05-507f-491f-b4a6-b2aa085ee4b1" providerId="ADAL" clId="{3858A984-E800-4D3E-B280-85B7AB40CF54}" dt="2021-11-03T08:58:43.138" v="9743"/>
          <ac:spMkLst>
            <pc:docMk/>
            <pc:sldMk cId="3462051640" sldId="369"/>
            <ac:spMk id="7" creationId="{203F0D31-4A9B-4544-A486-1D23EFE120FE}"/>
          </ac:spMkLst>
        </pc:spChg>
        <pc:spChg chg="add del mod">
          <ac:chgData name="James Franklin" userId="cf915d05-507f-491f-b4a6-b2aa085ee4b1" providerId="ADAL" clId="{3858A984-E800-4D3E-B280-85B7AB40CF54}" dt="2021-11-03T08:58:43.138" v="9743"/>
          <ac:spMkLst>
            <pc:docMk/>
            <pc:sldMk cId="3462051640" sldId="369"/>
            <ac:spMk id="8" creationId="{9267FB28-41C0-4A09-87F8-91B3226D10BE}"/>
          </ac:spMkLst>
        </pc:spChg>
        <pc:spChg chg="add del mod">
          <ac:chgData name="James Franklin" userId="cf915d05-507f-491f-b4a6-b2aa085ee4b1" providerId="ADAL" clId="{3858A984-E800-4D3E-B280-85B7AB40CF54}" dt="2021-11-03T08:58:43.138" v="9743"/>
          <ac:spMkLst>
            <pc:docMk/>
            <pc:sldMk cId="3462051640" sldId="369"/>
            <ac:spMk id="9" creationId="{59A0CE79-08ED-4EB6-97BE-4C67CF9481BD}"/>
          </ac:spMkLst>
        </pc:spChg>
        <pc:spChg chg="add del mod">
          <ac:chgData name="James Franklin" userId="cf915d05-507f-491f-b4a6-b2aa085ee4b1" providerId="ADAL" clId="{3858A984-E800-4D3E-B280-85B7AB40CF54}" dt="2021-11-03T08:58:43.138" v="9743"/>
          <ac:spMkLst>
            <pc:docMk/>
            <pc:sldMk cId="3462051640" sldId="369"/>
            <ac:spMk id="10" creationId="{CCDF60B2-5975-422F-95A3-5E8B471378B4}"/>
          </ac:spMkLst>
        </pc:spChg>
        <pc:spChg chg="add del mod">
          <ac:chgData name="James Franklin" userId="cf915d05-507f-491f-b4a6-b2aa085ee4b1" providerId="ADAL" clId="{3858A984-E800-4D3E-B280-85B7AB40CF54}" dt="2021-11-03T08:58:43.138" v="9743"/>
          <ac:spMkLst>
            <pc:docMk/>
            <pc:sldMk cId="3462051640" sldId="369"/>
            <ac:spMk id="11" creationId="{BBBC69C8-C76A-40FF-AE03-91E8F7FC9EE6}"/>
          </ac:spMkLst>
        </pc:spChg>
        <pc:spChg chg="add del mod">
          <ac:chgData name="James Franklin" userId="cf915d05-507f-491f-b4a6-b2aa085ee4b1" providerId="ADAL" clId="{3858A984-E800-4D3E-B280-85B7AB40CF54}" dt="2021-11-03T08:58:43.138" v="9743"/>
          <ac:spMkLst>
            <pc:docMk/>
            <pc:sldMk cId="3462051640" sldId="369"/>
            <ac:spMk id="12" creationId="{EF331911-369E-4532-89D3-08719DF6822D}"/>
          </ac:spMkLst>
        </pc:spChg>
        <pc:spChg chg="add del mod">
          <ac:chgData name="James Franklin" userId="cf915d05-507f-491f-b4a6-b2aa085ee4b1" providerId="ADAL" clId="{3858A984-E800-4D3E-B280-85B7AB40CF54}" dt="2021-11-03T08:58:43.138" v="9743"/>
          <ac:spMkLst>
            <pc:docMk/>
            <pc:sldMk cId="3462051640" sldId="369"/>
            <ac:spMk id="13" creationId="{50E1DD2B-B565-4500-A374-E9A55DAB1A99}"/>
          </ac:spMkLst>
        </pc:spChg>
        <pc:spChg chg="add del mod">
          <ac:chgData name="James Franklin" userId="cf915d05-507f-491f-b4a6-b2aa085ee4b1" providerId="ADAL" clId="{3858A984-E800-4D3E-B280-85B7AB40CF54}" dt="2021-11-03T08:58:43.138" v="9743"/>
          <ac:spMkLst>
            <pc:docMk/>
            <pc:sldMk cId="3462051640" sldId="369"/>
            <ac:spMk id="14" creationId="{23ABDE5E-94A8-4D18-A9D4-C5B272C62A90}"/>
          </ac:spMkLst>
        </pc:spChg>
        <pc:spChg chg="add mod">
          <ac:chgData name="James Franklin" userId="cf915d05-507f-491f-b4a6-b2aa085ee4b1" providerId="ADAL" clId="{3858A984-E800-4D3E-B280-85B7AB40CF54}" dt="2021-11-03T08:58:49.576" v="9744"/>
          <ac:spMkLst>
            <pc:docMk/>
            <pc:sldMk cId="3462051640" sldId="369"/>
            <ac:spMk id="17" creationId="{47A16486-79C1-49B3-A90B-A69255EBC598}"/>
          </ac:spMkLst>
        </pc:spChg>
        <pc:spChg chg="add mod">
          <ac:chgData name="James Franklin" userId="cf915d05-507f-491f-b4a6-b2aa085ee4b1" providerId="ADAL" clId="{3858A984-E800-4D3E-B280-85B7AB40CF54}" dt="2021-11-03T08:58:49.576" v="9744"/>
          <ac:spMkLst>
            <pc:docMk/>
            <pc:sldMk cId="3462051640" sldId="369"/>
            <ac:spMk id="18" creationId="{6CF356D3-7EEA-4D11-8E17-D8A925E50D8F}"/>
          </ac:spMkLst>
        </pc:spChg>
        <pc:spChg chg="add mod">
          <ac:chgData name="James Franklin" userId="cf915d05-507f-491f-b4a6-b2aa085ee4b1" providerId="ADAL" clId="{3858A984-E800-4D3E-B280-85B7AB40CF54}" dt="2021-11-03T08:58:49.576" v="9744"/>
          <ac:spMkLst>
            <pc:docMk/>
            <pc:sldMk cId="3462051640" sldId="369"/>
            <ac:spMk id="19" creationId="{F2934077-DE34-42F8-A6A7-6B341B761506}"/>
          </ac:spMkLst>
        </pc:spChg>
        <pc:spChg chg="add mod">
          <ac:chgData name="James Franklin" userId="cf915d05-507f-491f-b4a6-b2aa085ee4b1" providerId="ADAL" clId="{3858A984-E800-4D3E-B280-85B7AB40CF54}" dt="2021-11-03T08:58:49.576" v="9744"/>
          <ac:spMkLst>
            <pc:docMk/>
            <pc:sldMk cId="3462051640" sldId="369"/>
            <ac:spMk id="20" creationId="{D1AB7C6B-4FFA-445E-BD91-56739D21BDFA}"/>
          </ac:spMkLst>
        </pc:spChg>
        <pc:spChg chg="add mod">
          <ac:chgData name="James Franklin" userId="cf915d05-507f-491f-b4a6-b2aa085ee4b1" providerId="ADAL" clId="{3858A984-E800-4D3E-B280-85B7AB40CF54}" dt="2021-11-03T09:01:05.427" v="10163" actId="20577"/>
          <ac:spMkLst>
            <pc:docMk/>
            <pc:sldMk cId="3462051640" sldId="369"/>
            <ac:spMk id="21" creationId="{308912B5-1030-44EC-8B62-11A73CF5E12F}"/>
          </ac:spMkLst>
        </pc:spChg>
        <pc:spChg chg="add mod">
          <ac:chgData name="James Franklin" userId="cf915d05-507f-491f-b4a6-b2aa085ee4b1" providerId="ADAL" clId="{3858A984-E800-4D3E-B280-85B7AB40CF54}" dt="2021-11-03T08:58:49.576" v="9744"/>
          <ac:spMkLst>
            <pc:docMk/>
            <pc:sldMk cId="3462051640" sldId="369"/>
            <ac:spMk id="22" creationId="{CBA18FAA-B3F4-4AD4-990A-0CB7CF43A07F}"/>
          </ac:spMkLst>
        </pc:spChg>
        <pc:spChg chg="add mod">
          <ac:chgData name="James Franklin" userId="cf915d05-507f-491f-b4a6-b2aa085ee4b1" providerId="ADAL" clId="{3858A984-E800-4D3E-B280-85B7AB40CF54}" dt="2021-11-03T08:58:49.576" v="9744"/>
          <ac:spMkLst>
            <pc:docMk/>
            <pc:sldMk cId="3462051640" sldId="369"/>
            <ac:spMk id="23" creationId="{520EA90F-85E0-4691-8091-B1A7F1027C7C}"/>
          </ac:spMkLst>
        </pc:spChg>
        <pc:spChg chg="add mod">
          <ac:chgData name="James Franklin" userId="cf915d05-507f-491f-b4a6-b2aa085ee4b1" providerId="ADAL" clId="{3858A984-E800-4D3E-B280-85B7AB40CF54}" dt="2021-11-03T09:01:13.711" v="10166" actId="1076"/>
          <ac:spMkLst>
            <pc:docMk/>
            <pc:sldMk cId="3462051640" sldId="369"/>
            <ac:spMk id="24" creationId="{5B2A0A26-C869-42F9-81DF-16610D43FB2B}"/>
          </ac:spMkLst>
        </pc:spChg>
        <pc:spChg chg="add mod">
          <ac:chgData name="James Franklin" userId="cf915d05-507f-491f-b4a6-b2aa085ee4b1" providerId="ADAL" clId="{3858A984-E800-4D3E-B280-85B7AB40CF54}" dt="2021-11-03T08:58:49.576" v="9744"/>
          <ac:spMkLst>
            <pc:docMk/>
            <pc:sldMk cId="3462051640" sldId="369"/>
            <ac:spMk id="25" creationId="{10ED9A9A-381A-4DB1-9BBF-5CE1280E0C1E}"/>
          </ac:spMkLst>
        </pc:spChg>
        <pc:spChg chg="add del mod">
          <ac:chgData name="James Franklin" userId="cf915d05-507f-491f-b4a6-b2aa085ee4b1" providerId="ADAL" clId="{3858A984-E800-4D3E-B280-85B7AB40CF54}" dt="2021-11-03T09:01:40.410" v="10172" actId="478"/>
          <ac:spMkLst>
            <pc:docMk/>
            <pc:sldMk cId="3462051640" sldId="369"/>
            <ac:spMk id="26" creationId="{A703705A-5BF6-4961-859E-17A3FA4E2052}"/>
          </ac:spMkLst>
        </pc:spChg>
        <pc:spChg chg="add mod">
          <ac:chgData name="James Franklin" userId="cf915d05-507f-491f-b4a6-b2aa085ee4b1" providerId="ADAL" clId="{3858A984-E800-4D3E-B280-85B7AB40CF54}" dt="2021-11-03T09:01:21.436" v="10171" actId="20577"/>
          <ac:spMkLst>
            <pc:docMk/>
            <pc:sldMk cId="3462051640" sldId="369"/>
            <ac:spMk id="27" creationId="{FE44AC21-256B-46A0-98A8-849D21C1BCF3}"/>
          </ac:spMkLst>
        </pc:spChg>
        <pc:cxnChg chg="add del mod">
          <ac:chgData name="James Franklin" userId="cf915d05-507f-491f-b4a6-b2aa085ee4b1" providerId="ADAL" clId="{3858A984-E800-4D3E-B280-85B7AB40CF54}" dt="2021-11-03T08:58:43.138" v="9743"/>
          <ac:cxnSpMkLst>
            <pc:docMk/>
            <pc:sldMk cId="3462051640" sldId="369"/>
            <ac:cxnSpMk id="4" creationId="{5D894A53-5217-4E4A-B77C-379BF56B03E8}"/>
          </ac:cxnSpMkLst>
        </pc:cxnChg>
        <pc:cxnChg chg="add del mod">
          <ac:chgData name="James Franklin" userId="cf915d05-507f-491f-b4a6-b2aa085ee4b1" providerId="ADAL" clId="{3858A984-E800-4D3E-B280-85B7AB40CF54}" dt="2021-11-03T08:58:43.138" v="9743"/>
          <ac:cxnSpMkLst>
            <pc:docMk/>
            <pc:sldMk cId="3462051640" sldId="369"/>
            <ac:cxnSpMk id="5" creationId="{F5A4E40F-6207-42BA-AA3C-226FB5682D68}"/>
          </ac:cxnSpMkLst>
        </pc:cxnChg>
        <pc:cxnChg chg="add mod">
          <ac:chgData name="James Franklin" userId="cf915d05-507f-491f-b4a6-b2aa085ee4b1" providerId="ADAL" clId="{3858A984-E800-4D3E-B280-85B7AB40CF54}" dt="2021-11-03T08:58:49.576" v="9744"/>
          <ac:cxnSpMkLst>
            <pc:docMk/>
            <pc:sldMk cId="3462051640" sldId="369"/>
            <ac:cxnSpMk id="15" creationId="{D1040FD7-5C1C-4C13-A974-B26D85723D19}"/>
          </ac:cxnSpMkLst>
        </pc:cxnChg>
        <pc:cxnChg chg="add mod">
          <ac:chgData name="James Franklin" userId="cf915d05-507f-491f-b4a6-b2aa085ee4b1" providerId="ADAL" clId="{3858A984-E800-4D3E-B280-85B7AB40CF54}" dt="2021-11-03T08:58:49.576" v="9744"/>
          <ac:cxnSpMkLst>
            <pc:docMk/>
            <pc:sldMk cId="3462051640" sldId="369"/>
            <ac:cxnSpMk id="16" creationId="{EE115894-C4FC-41B2-B69A-C70A5DDDF1B5}"/>
          </ac:cxnSpMkLst>
        </pc:cxnChg>
      </pc:sldChg>
    </pc:docChg>
  </pc:docChgLst>
  <pc:docChgLst>
    <pc:chgData name="Mike Bloys" userId="1248c4d8-7b2b-4b32-b8bd-163ae845f9bb" providerId="ADAL" clId="{560E42B5-1A3E-4A4D-841F-F228ADEB773B}"/>
    <pc:docChg chg="undo custSel modSld modMainMaster">
      <pc:chgData name="Mike Bloys" userId="1248c4d8-7b2b-4b32-b8bd-163ae845f9bb" providerId="ADAL" clId="{560E42B5-1A3E-4A4D-841F-F228ADEB773B}" dt="2021-11-04T15:56:58.785" v="751" actId="167"/>
      <pc:docMkLst>
        <pc:docMk/>
      </pc:docMkLst>
      <pc:sldChg chg="addSp delSp modSp mod chgLayout">
        <pc:chgData name="Mike Bloys" userId="1248c4d8-7b2b-4b32-b8bd-163ae845f9bb" providerId="ADAL" clId="{560E42B5-1A3E-4A4D-841F-F228ADEB773B}" dt="2021-11-03T11:12:19.401" v="67" actId="21"/>
        <pc:sldMkLst>
          <pc:docMk/>
          <pc:sldMk cId="644322881" sldId="261"/>
        </pc:sldMkLst>
        <pc:spChg chg="add del mod">
          <ac:chgData name="Mike Bloys" userId="1248c4d8-7b2b-4b32-b8bd-163ae845f9bb" providerId="ADAL" clId="{560E42B5-1A3E-4A4D-841F-F228ADEB773B}" dt="2021-11-03T11:08:59.963" v="37" actId="6264"/>
          <ac:spMkLst>
            <pc:docMk/>
            <pc:sldMk cId="644322881" sldId="261"/>
            <ac:spMk id="2" creationId="{BD0445A8-7FCF-4D4E-8798-266F97F5E075}"/>
          </ac:spMkLst>
        </pc:spChg>
        <pc:spChg chg="mod ord">
          <ac:chgData name="Mike Bloys" userId="1248c4d8-7b2b-4b32-b8bd-163ae845f9bb" providerId="ADAL" clId="{560E42B5-1A3E-4A4D-841F-F228ADEB773B}" dt="2021-11-03T11:10:27.426" v="47" actId="6264"/>
          <ac:spMkLst>
            <pc:docMk/>
            <pc:sldMk cId="644322881" sldId="261"/>
            <ac:spMk id="3" creationId="{00000000-0000-0000-0000-000000000000}"/>
          </ac:spMkLst>
        </pc:spChg>
        <pc:spChg chg="mod ord">
          <ac:chgData name="Mike Bloys" userId="1248c4d8-7b2b-4b32-b8bd-163ae845f9bb" providerId="ADAL" clId="{560E42B5-1A3E-4A4D-841F-F228ADEB773B}" dt="2021-11-03T11:12:05.144" v="64" actId="20577"/>
          <ac:spMkLst>
            <pc:docMk/>
            <pc:sldMk cId="644322881" sldId="261"/>
            <ac:spMk id="4" creationId="{00000000-0000-0000-0000-000000000000}"/>
          </ac:spMkLst>
        </pc:spChg>
        <pc:spChg chg="add del mod">
          <ac:chgData name="Mike Bloys" userId="1248c4d8-7b2b-4b32-b8bd-163ae845f9bb" providerId="ADAL" clId="{560E42B5-1A3E-4A4D-841F-F228ADEB773B}" dt="2021-11-03T11:08:59.963" v="37" actId="6264"/>
          <ac:spMkLst>
            <pc:docMk/>
            <pc:sldMk cId="644322881" sldId="261"/>
            <ac:spMk id="5" creationId="{15BBD21C-0812-4228-95EC-6BA68751281D}"/>
          </ac:spMkLst>
        </pc:spChg>
        <pc:spChg chg="add del mod">
          <ac:chgData name="Mike Bloys" userId="1248c4d8-7b2b-4b32-b8bd-163ae845f9bb" providerId="ADAL" clId="{560E42B5-1A3E-4A4D-841F-F228ADEB773B}" dt="2021-11-03T11:09:22.381" v="43" actId="6264"/>
          <ac:spMkLst>
            <pc:docMk/>
            <pc:sldMk cId="644322881" sldId="261"/>
            <ac:spMk id="6" creationId="{A76C59B9-1D77-4B7D-8575-F4892CC4758B}"/>
          </ac:spMkLst>
        </pc:spChg>
        <pc:spChg chg="add del mod">
          <ac:chgData name="Mike Bloys" userId="1248c4d8-7b2b-4b32-b8bd-163ae845f9bb" providerId="ADAL" clId="{560E42B5-1A3E-4A4D-841F-F228ADEB773B}" dt="2021-11-03T11:09:22.381" v="43" actId="6264"/>
          <ac:spMkLst>
            <pc:docMk/>
            <pc:sldMk cId="644322881" sldId="261"/>
            <ac:spMk id="7" creationId="{E8FBEF79-820F-4423-96D2-84FDFDB21A95}"/>
          </ac:spMkLst>
        </pc:spChg>
        <pc:spChg chg="add del mod">
          <ac:chgData name="Mike Bloys" userId="1248c4d8-7b2b-4b32-b8bd-163ae845f9bb" providerId="ADAL" clId="{560E42B5-1A3E-4A4D-841F-F228ADEB773B}" dt="2021-11-03T11:10:27.426" v="47" actId="6264"/>
          <ac:spMkLst>
            <pc:docMk/>
            <pc:sldMk cId="644322881" sldId="261"/>
            <ac:spMk id="8" creationId="{F9EBF1CC-7C03-4C8D-97A5-6D804B345F16}"/>
          </ac:spMkLst>
        </pc:spChg>
        <pc:spChg chg="add del mod">
          <ac:chgData name="Mike Bloys" userId="1248c4d8-7b2b-4b32-b8bd-163ae845f9bb" providerId="ADAL" clId="{560E42B5-1A3E-4A4D-841F-F228ADEB773B}" dt="2021-11-03T11:10:27.426" v="47" actId="6264"/>
          <ac:spMkLst>
            <pc:docMk/>
            <pc:sldMk cId="644322881" sldId="261"/>
            <ac:spMk id="9" creationId="{25BB2871-624A-4BE1-87D0-59C5B4D50079}"/>
          </ac:spMkLst>
        </pc:spChg>
        <pc:spChg chg="add del mod">
          <ac:chgData name="Mike Bloys" userId="1248c4d8-7b2b-4b32-b8bd-163ae845f9bb" providerId="ADAL" clId="{560E42B5-1A3E-4A4D-841F-F228ADEB773B}" dt="2021-11-03T11:12:19.401" v="67" actId="21"/>
          <ac:spMkLst>
            <pc:docMk/>
            <pc:sldMk cId="644322881" sldId="261"/>
            <ac:spMk id="10" creationId="{F4444D17-4FF3-47F7-BF9A-79C68F17C485}"/>
          </ac:spMkLst>
        </pc:spChg>
      </pc:sldChg>
      <pc:sldChg chg="modSp mod">
        <pc:chgData name="Mike Bloys" userId="1248c4d8-7b2b-4b32-b8bd-163ae845f9bb" providerId="ADAL" clId="{560E42B5-1A3E-4A4D-841F-F228ADEB773B}" dt="2021-11-03T11:59:17.844" v="417"/>
        <pc:sldMkLst>
          <pc:docMk/>
          <pc:sldMk cId="1770862726" sldId="267"/>
        </pc:sldMkLst>
        <pc:graphicFrameChg chg="mod">
          <ac:chgData name="Mike Bloys" userId="1248c4d8-7b2b-4b32-b8bd-163ae845f9bb" providerId="ADAL" clId="{560E42B5-1A3E-4A4D-841F-F228ADEB773B}" dt="2021-11-03T11:59:17.844" v="417"/>
          <ac:graphicFrameMkLst>
            <pc:docMk/>
            <pc:sldMk cId="1770862726" sldId="267"/>
            <ac:graphicFrameMk id="4" creationId="{00000000-0000-0000-0000-000000000000}"/>
          </ac:graphicFrameMkLst>
        </pc:graphicFrameChg>
        <pc:picChg chg="mod">
          <ac:chgData name="Mike Bloys" userId="1248c4d8-7b2b-4b32-b8bd-163ae845f9bb" providerId="ADAL" clId="{560E42B5-1A3E-4A4D-841F-F228ADEB773B}" dt="2021-11-03T11:59:09.937" v="416" actId="1076"/>
          <ac:picMkLst>
            <pc:docMk/>
            <pc:sldMk cId="1770862726" sldId="267"/>
            <ac:picMk id="5" creationId="{00000000-0000-0000-0000-000000000000}"/>
          </ac:picMkLst>
        </pc:picChg>
      </pc:sldChg>
      <pc:sldChg chg="modSp mod">
        <pc:chgData name="Mike Bloys" userId="1248c4d8-7b2b-4b32-b8bd-163ae845f9bb" providerId="ADAL" clId="{560E42B5-1A3E-4A4D-841F-F228ADEB773B}" dt="2021-11-03T12:13:48.137" v="679" actId="1076"/>
        <pc:sldMkLst>
          <pc:docMk/>
          <pc:sldMk cId="1360891684" sldId="271"/>
        </pc:sldMkLst>
        <pc:spChg chg="mod">
          <ac:chgData name="Mike Bloys" userId="1248c4d8-7b2b-4b32-b8bd-163ae845f9bb" providerId="ADAL" clId="{560E42B5-1A3E-4A4D-841F-F228ADEB773B}" dt="2021-11-03T12:13:48.137" v="679" actId="1076"/>
          <ac:spMkLst>
            <pc:docMk/>
            <pc:sldMk cId="1360891684" sldId="271"/>
            <ac:spMk id="8" creationId="{4939A59D-FEFD-44D3-A5E8-8A470FCE4978}"/>
          </ac:spMkLst>
        </pc:spChg>
        <pc:spChg chg="mod">
          <ac:chgData name="Mike Bloys" userId="1248c4d8-7b2b-4b32-b8bd-163ae845f9bb" providerId="ADAL" clId="{560E42B5-1A3E-4A4D-841F-F228ADEB773B}" dt="2021-11-03T12:13:40.025" v="677" actId="1076"/>
          <ac:spMkLst>
            <pc:docMk/>
            <pc:sldMk cId="1360891684" sldId="271"/>
            <ac:spMk id="9" creationId="{A7329DBF-402A-4519-AA69-F4E870B959E2}"/>
          </ac:spMkLst>
        </pc:spChg>
        <pc:spChg chg="mod">
          <ac:chgData name="Mike Bloys" userId="1248c4d8-7b2b-4b32-b8bd-163ae845f9bb" providerId="ADAL" clId="{560E42B5-1A3E-4A4D-841F-F228ADEB773B}" dt="2021-11-03T12:08:40.094" v="641" actId="207"/>
          <ac:spMkLst>
            <pc:docMk/>
            <pc:sldMk cId="1360891684" sldId="271"/>
            <ac:spMk id="12" creationId="{9714F733-B8FC-4CE6-A6EB-0407B3BF4A64}"/>
          </ac:spMkLst>
        </pc:spChg>
        <pc:spChg chg="mod">
          <ac:chgData name="Mike Bloys" userId="1248c4d8-7b2b-4b32-b8bd-163ae845f9bb" providerId="ADAL" clId="{560E42B5-1A3E-4A4D-841F-F228ADEB773B}" dt="2021-11-03T12:08:40.094" v="641" actId="207"/>
          <ac:spMkLst>
            <pc:docMk/>
            <pc:sldMk cId="1360891684" sldId="271"/>
            <ac:spMk id="13" creationId="{66CD3188-06C9-4717-B544-83F9391C1713}"/>
          </ac:spMkLst>
        </pc:spChg>
        <pc:spChg chg="mod">
          <ac:chgData name="Mike Bloys" userId="1248c4d8-7b2b-4b32-b8bd-163ae845f9bb" providerId="ADAL" clId="{560E42B5-1A3E-4A4D-841F-F228ADEB773B}" dt="2021-11-03T12:09:22.204" v="650" actId="207"/>
          <ac:spMkLst>
            <pc:docMk/>
            <pc:sldMk cId="1360891684" sldId="271"/>
            <ac:spMk id="14" creationId="{F3FBE7AB-48C9-48CF-AFEF-9C822156DCC5}"/>
          </ac:spMkLst>
        </pc:spChg>
        <pc:spChg chg="mod">
          <ac:chgData name="Mike Bloys" userId="1248c4d8-7b2b-4b32-b8bd-163ae845f9bb" providerId="ADAL" clId="{560E42B5-1A3E-4A4D-841F-F228ADEB773B}" dt="2021-11-03T12:09:22.204" v="650" actId="207"/>
          <ac:spMkLst>
            <pc:docMk/>
            <pc:sldMk cId="1360891684" sldId="271"/>
            <ac:spMk id="15" creationId="{B16402F7-B04D-4101-944D-EC9DA784DD70}"/>
          </ac:spMkLst>
        </pc:spChg>
        <pc:spChg chg="mod">
          <ac:chgData name="Mike Bloys" userId="1248c4d8-7b2b-4b32-b8bd-163ae845f9bb" providerId="ADAL" clId="{560E42B5-1A3E-4A4D-841F-F228ADEB773B}" dt="2021-11-03T12:08:40.094" v="641" actId="207"/>
          <ac:spMkLst>
            <pc:docMk/>
            <pc:sldMk cId="1360891684" sldId="271"/>
            <ac:spMk id="16" creationId="{CAECF679-EE03-4B05-9E12-68893F133F08}"/>
          </ac:spMkLst>
        </pc:spChg>
        <pc:spChg chg="mod">
          <ac:chgData name="Mike Bloys" userId="1248c4d8-7b2b-4b32-b8bd-163ae845f9bb" providerId="ADAL" clId="{560E42B5-1A3E-4A4D-841F-F228ADEB773B}" dt="2021-11-03T12:08:40.094" v="641" actId="207"/>
          <ac:spMkLst>
            <pc:docMk/>
            <pc:sldMk cId="1360891684" sldId="271"/>
            <ac:spMk id="17" creationId="{BDB9F40A-5176-44BA-9522-D100B0728C69}"/>
          </ac:spMkLst>
        </pc:spChg>
        <pc:spChg chg="mod">
          <ac:chgData name="Mike Bloys" userId="1248c4d8-7b2b-4b32-b8bd-163ae845f9bb" providerId="ADAL" clId="{560E42B5-1A3E-4A4D-841F-F228ADEB773B}" dt="2021-11-03T12:09:22.204" v="650" actId="207"/>
          <ac:spMkLst>
            <pc:docMk/>
            <pc:sldMk cId="1360891684" sldId="271"/>
            <ac:spMk id="18" creationId="{DC4157EE-CDDC-484C-AF04-4DAB148CEA9A}"/>
          </ac:spMkLst>
        </pc:spChg>
        <pc:spChg chg="mod">
          <ac:chgData name="Mike Bloys" userId="1248c4d8-7b2b-4b32-b8bd-163ae845f9bb" providerId="ADAL" clId="{560E42B5-1A3E-4A4D-841F-F228ADEB773B}" dt="2021-11-03T12:09:39.091" v="652" actId="207"/>
          <ac:spMkLst>
            <pc:docMk/>
            <pc:sldMk cId="1360891684" sldId="271"/>
            <ac:spMk id="24" creationId="{690EFD13-E769-4B66-A879-C65156328AA7}"/>
          </ac:spMkLst>
        </pc:spChg>
        <pc:cxnChg chg="mod">
          <ac:chgData name="Mike Bloys" userId="1248c4d8-7b2b-4b32-b8bd-163ae845f9bb" providerId="ADAL" clId="{560E42B5-1A3E-4A4D-841F-F228ADEB773B}" dt="2021-11-03T12:08:24.914" v="639" actId="14861"/>
          <ac:cxnSpMkLst>
            <pc:docMk/>
            <pc:sldMk cId="1360891684" sldId="271"/>
            <ac:cxnSpMk id="6" creationId="{A2F30ED4-F4F2-40EF-9266-D3F29A36E646}"/>
          </ac:cxnSpMkLst>
        </pc:cxnChg>
        <pc:cxnChg chg="mod">
          <ac:chgData name="Mike Bloys" userId="1248c4d8-7b2b-4b32-b8bd-163ae845f9bb" providerId="ADAL" clId="{560E42B5-1A3E-4A4D-841F-F228ADEB773B}" dt="2021-11-03T12:08:24.914" v="639" actId="14861"/>
          <ac:cxnSpMkLst>
            <pc:docMk/>
            <pc:sldMk cId="1360891684" sldId="271"/>
            <ac:cxnSpMk id="7" creationId="{3B82402C-580D-4BCB-9825-50E3C6D71436}"/>
          </ac:cxnSpMkLst>
        </pc:cxnChg>
      </pc:sldChg>
      <pc:sldChg chg="addSp delSp modSp mod modClrScheme chgLayout">
        <pc:chgData name="Mike Bloys" userId="1248c4d8-7b2b-4b32-b8bd-163ae845f9bb" providerId="ADAL" clId="{560E42B5-1A3E-4A4D-841F-F228ADEB773B}" dt="2021-11-03T11:33:07.772" v="290" actId="1076"/>
        <pc:sldMkLst>
          <pc:docMk/>
          <pc:sldMk cId="2595462096" sldId="273"/>
        </pc:sldMkLst>
        <pc:spChg chg="mod ord">
          <ac:chgData name="Mike Bloys" userId="1248c4d8-7b2b-4b32-b8bd-163ae845f9bb" providerId="ADAL" clId="{560E42B5-1A3E-4A4D-841F-F228ADEB773B}" dt="2021-11-03T11:30:44.879" v="287" actId="700"/>
          <ac:spMkLst>
            <pc:docMk/>
            <pc:sldMk cId="2595462096" sldId="273"/>
            <ac:spMk id="4" creationId="{00000000-0000-0000-0000-000000000000}"/>
          </ac:spMkLst>
        </pc:spChg>
        <pc:spChg chg="mod ord">
          <ac:chgData name="Mike Bloys" userId="1248c4d8-7b2b-4b32-b8bd-163ae845f9bb" providerId="ADAL" clId="{560E42B5-1A3E-4A4D-841F-F228ADEB773B}" dt="2021-11-03T11:30:44.879" v="287" actId="700"/>
          <ac:spMkLst>
            <pc:docMk/>
            <pc:sldMk cId="2595462096" sldId="273"/>
            <ac:spMk id="5" creationId="{00000000-0000-0000-0000-000000000000}"/>
          </ac:spMkLst>
        </pc:spChg>
        <pc:picChg chg="add mod">
          <ac:chgData name="Mike Bloys" userId="1248c4d8-7b2b-4b32-b8bd-163ae845f9bb" providerId="ADAL" clId="{560E42B5-1A3E-4A4D-841F-F228ADEB773B}" dt="2021-11-03T11:30:41.231" v="286"/>
          <ac:picMkLst>
            <pc:docMk/>
            <pc:sldMk cId="2595462096" sldId="273"/>
            <ac:picMk id="6" creationId="{61BCE03E-F1B0-4E0F-91A7-643EA79D80EA}"/>
          </ac:picMkLst>
        </pc:picChg>
        <pc:picChg chg="add mod ord">
          <ac:chgData name="Mike Bloys" userId="1248c4d8-7b2b-4b32-b8bd-163ae845f9bb" providerId="ADAL" clId="{560E42B5-1A3E-4A4D-841F-F228ADEB773B}" dt="2021-11-03T11:33:07.772" v="290" actId="1076"/>
          <ac:picMkLst>
            <pc:docMk/>
            <pc:sldMk cId="2595462096" sldId="273"/>
            <ac:picMk id="7" creationId="{D689FD77-5AF2-4784-8A59-BBEC215E4053}"/>
          </ac:picMkLst>
        </pc:picChg>
        <pc:picChg chg="del">
          <ac:chgData name="Mike Bloys" userId="1248c4d8-7b2b-4b32-b8bd-163ae845f9bb" providerId="ADAL" clId="{560E42B5-1A3E-4A4D-841F-F228ADEB773B}" dt="2021-11-03T11:29:55.480" v="280" actId="21"/>
          <ac:picMkLst>
            <pc:docMk/>
            <pc:sldMk cId="2595462096" sldId="273"/>
            <ac:picMk id="9" creationId="{00000000-0000-0000-0000-000000000000}"/>
          </ac:picMkLst>
        </pc:picChg>
      </pc:sldChg>
      <pc:sldChg chg="modSp mod">
        <pc:chgData name="Mike Bloys" userId="1248c4d8-7b2b-4b32-b8bd-163ae845f9bb" providerId="ADAL" clId="{560E42B5-1A3E-4A4D-841F-F228ADEB773B}" dt="2021-11-03T12:12:09.371" v="663" actId="208"/>
        <pc:sldMkLst>
          <pc:docMk/>
          <pc:sldMk cId="2604653146" sldId="274"/>
        </pc:sldMkLst>
        <pc:spChg chg="mod">
          <ac:chgData name="Mike Bloys" userId="1248c4d8-7b2b-4b32-b8bd-163ae845f9bb" providerId="ADAL" clId="{560E42B5-1A3E-4A4D-841F-F228ADEB773B}" dt="2021-11-03T12:12:09.371" v="663" actId="208"/>
          <ac:spMkLst>
            <pc:docMk/>
            <pc:sldMk cId="2604653146" sldId="274"/>
            <ac:spMk id="19" creationId="{00000000-0000-0000-0000-000000000000}"/>
          </ac:spMkLst>
        </pc:spChg>
        <pc:spChg chg="mod">
          <ac:chgData name="Mike Bloys" userId="1248c4d8-7b2b-4b32-b8bd-163ae845f9bb" providerId="ADAL" clId="{560E42B5-1A3E-4A4D-841F-F228ADEB773B}" dt="2021-11-03T12:12:01.737" v="662" actId="12788"/>
          <ac:spMkLst>
            <pc:docMk/>
            <pc:sldMk cId="2604653146" sldId="274"/>
            <ac:spMk id="20" creationId="{00000000-0000-0000-0000-000000000000}"/>
          </ac:spMkLst>
        </pc:spChg>
        <pc:spChg chg="mod">
          <ac:chgData name="Mike Bloys" userId="1248c4d8-7b2b-4b32-b8bd-163ae845f9bb" providerId="ADAL" clId="{560E42B5-1A3E-4A4D-841F-F228ADEB773B}" dt="2021-11-03T12:12:09.371" v="663" actId="208"/>
          <ac:spMkLst>
            <pc:docMk/>
            <pc:sldMk cId="2604653146" sldId="274"/>
            <ac:spMk id="23" creationId="{00000000-0000-0000-0000-000000000000}"/>
          </ac:spMkLst>
        </pc:spChg>
        <pc:spChg chg="mod">
          <ac:chgData name="Mike Bloys" userId="1248c4d8-7b2b-4b32-b8bd-163ae845f9bb" providerId="ADAL" clId="{560E42B5-1A3E-4A4D-841F-F228ADEB773B}" dt="2021-11-03T12:12:01.737" v="662" actId="12788"/>
          <ac:spMkLst>
            <pc:docMk/>
            <pc:sldMk cId="2604653146" sldId="274"/>
            <ac:spMk id="24" creationId="{00000000-0000-0000-0000-000000000000}"/>
          </ac:spMkLst>
        </pc:spChg>
        <pc:spChg chg="mod">
          <ac:chgData name="Mike Bloys" userId="1248c4d8-7b2b-4b32-b8bd-163ae845f9bb" providerId="ADAL" clId="{560E42B5-1A3E-4A4D-841F-F228ADEB773B}" dt="2021-11-03T12:11:25.867" v="659" actId="208"/>
          <ac:spMkLst>
            <pc:docMk/>
            <pc:sldMk cId="2604653146" sldId="274"/>
            <ac:spMk id="25" creationId="{00000000-0000-0000-0000-000000000000}"/>
          </ac:spMkLst>
        </pc:spChg>
        <pc:spChg chg="mod">
          <ac:chgData name="Mike Bloys" userId="1248c4d8-7b2b-4b32-b8bd-163ae845f9bb" providerId="ADAL" clId="{560E42B5-1A3E-4A4D-841F-F228ADEB773B}" dt="2021-11-03T12:12:09.371" v="663" actId="208"/>
          <ac:spMkLst>
            <pc:docMk/>
            <pc:sldMk cId="2604653146" sldId="274"/>
            <ac:spMk id="26" creationId="{00000000-0000-0000-0000-000000000000}"/>
          </ac:spMkLst>
        </pc:spChg>
        <pc:spChg chg="mod">
          <ac:chgData name="Mike Bloys" userId="1248c4d8-7b2b-4b32-b8bd-163ae845f9bb" providerId="ADAL" clId="{560E42B5-1A3E-4A4D-841F-F228ADEB773B}" dt="2021-11-03T12:12:09.371" v="663" actId="208"/>
          <ac:spMkLst>
            <pc:docMk/>
            <pc:sldMk cId="2604653146" sldId="274"/>
            <ac:spMk id="28" creationId="{00000000-0000-0000-0000-000000000000}"/>
          </ac:spMkLst>
        </pc:spChg>
        <pc:cxnChg chg="mod">
          <ac:chgData name="Mike Bloys" userId="1248c4d8-7b2b-4b32-b8bd-163ae845f9bb" providerId="ADAL" clId="{560E42B5-1A3E-4A4D-841F-F228ADEB773B}" dt="2021-11-03T12:12:09.371" v="663" actId="208"/>
          <ac:cxnSpMkLst>
            <pc:docMk/>
            <pc:sldMk cId="2604653146" sldId="274"/>
            <ac:cxnSpMk id="7" creationId="{00000000-0000-0000-0000-000000000000}"/>
          </ac:cxnSpMkLst>
        </pc:cxnChg>
        <pc:cxnChg chg="mod">
          <ac:chgData name="Mike Bloys" userId="1248c4d8-7b2b-4b32-b8bd-163ae845f9bb" providerId="ADAL" clId="{560E42B5-1A3E-4A4D-841F-F228ADEB773B}" dt="2021-11-03T12:12:09.371" v="663" actId="208"/>
          <ac:cxnSpMkLst>
            <pc:docMk/>
            <pc:sldMk cId="2604653146" sldId="274"/>
            <ac:cxnSpMk id="8" creationId="{00000000-0000-0000-0000-000000000000}"/>
          </ac:cxnSpMkLst>
        </pc:cxnChg>
        <pc:cxnChg chg="mod">
          <ac:chgData name="Mike Bloys" userId="1248c4d8-7b2b-4b32-b8bd-163ae845f9bb" providerId="ADAL" clId="{560E42B5-1A3E-4A4D-841F-F228ADEB773B}" dt="2021-11-03T12:12:09.371" v="663" actId="208"/>
          <ac:cxnSpMkLst>
            <pc:docMk/>
            <pc:sldMk cId="2604653146" sldId="274"/>
            <ac:cxnSpMk id="9" creationId="{00000000-0000-0000-0000-000000000000}"/>
          </ac:cxnSpMkLst>
        </pc:cxnChg>
        <pc:cxnChg chg="mod">
          <ac:chgData name="Mike Bloys" userId="1248c4d8-7b2b-4b32-b8bd-163ae845f9bb" providerId="ADAL" clId="{560E42B5-1A3E-4A4D-841F-F228ADEB773B}" dt="2021-11-03T12:12:09.371" v="663" actId="208"/>
          <ac:cxnSpMkLst>
            <pc:docMk/>
            <pc:sldMk cId="2604653146" sldId="274"/>
            <ac:cxnSpMk id="10" creationId="{00000000-0000-0000-0000-000000000000}"/>
          </ac:cxnSpMkLst>
        </pc:cxnChg>
        <pc:cxnChg chg="mod">
          <ac:chgData name="Mike Bloys" userId="1248c4d8-7b2b-4b32-b8bd-163ae845f9bb" providerId="ADAL" clId="{560E42B5-1A3E-4A4D-841F-F228ADEB773B}" dt="2021-11-03T12:11:08.386" v="657" actId="208"/>
          <ac:cxnSpMkLst>
            <pc:docMk/>
            <pc:sldMk cId="2604653146" sldId="274"/>
            <ac:cxnSpMk id="11" creationId="{00000000-0000-0000-0000-000000000000}"/>
          </ac:cxnSpMkLst>
        </pc:cxnChg>
        <pc:cxnChg chg="mod">
          <ac:chgData name="Mike Bloys" userId="1248c4d8-7b2b-4b32-b8bd-163ae845f9bb" providerId="ADAL" clId="{560E42B5-1A3E-4A4D-841F-F228ADEB773B}" dt="2021-11-03T12:12:09.371" v="663" actId="208"/>
          <ac:cxnSpMkLst>
            <pc:docMk/>
            <pc:sldMk cId="2604653146" sldId="274"/>
            <ac:cxnSpMk id="12" creationId="{00000000-0000-0000-0000-000000000000}"/>
          </ac:cxnSpMkLst>
        </pc:cxnChg>
        <pc:cxnChg chg="mod">
          <ac:chgData name="Mike Bloys" userId="1248c4d8-7b2b-4b32-b8bd-163ae845f9bb" providerId="ADAL" clId="{560E42B5-1A3E-4A4D-841F-F228ADEB773B}" dt="2021-11-03T12:11:16.455" v="658" actId="14100"/>
          <ac:cxnSpMkLst>
            <pc:docMk/>
            <pc:sldMk cId="2604653146" sldId="274"/>
            <ac:cxnSpMk id="13" creationId="{00000000-0000-0000-0000-000000000000}"/>
          </ac:cxnSpMkLst>
        </pc:cxnChg>
        <pc:cxnChg chg="mod">
          <ac:chgData name="Mike Bloys" userId="1248c4d8-7b2b-4b32-b8bd-163ae845f9bb" providerId="ADAL" clId="{560E42B5-1A3E-4A4D-841F-F228ADEB773B}" dt="2021-11-03T12:11:08.386" v="657" actId="208"/>
          <ac:cxnSpMkLst>
            <pc:docMk/>
            <pc:sldMk cId="2604653146" sldId="274"/>
            <ac:cxnSpMk id="14" creationId="{00000000-0000-0000-0000-000000000000}"/>
          </ac:cxnSpMkLst>
        </pc:cxnChg>
        <pc:cxnChg chg="mod">
          <ac:chgData name="Mike Bloys" userId="1248c4d8-7b2b-4b32-b8bd-163ae845f9bb" providerId="ADAL" clId="{560E42B5-1A3E-4A4D-841F-F228ADEB773B}" dt="2021-11-03T12:11:08.386" v="657" actId="208"/>
          <ac:cxnSpMkLst>
            <pc:docMk/>
            <pc:sldMk cId="2604653146" sldId="274"/>
            <ac:cxnSpMk id="15" creationId="{00000000-0000-0000-0000-000000000000}"/>
          </ac:cxnSpMkLst>
        </pc:cxnChg>
        <pc:cxnChg chg="mod">
          <ac:chgData name="Mike Bloys" userId="1248c4d8-7b2b-4b32-b8bd-163ae845f9bb" providerId="ADAL" clId="{560E42B5-1A3E-4A4D-841F-F228ADEB773B}" dt="2021-11-03T12:11:08.386" v="657" actId="208"/>
          <ac:cxnSpMkLst>
            <pc:docMk/>
            <pc:sldMk cId="2604653146" sldId="274"/>
            <ac:cxnSpMk id="16" creationId="{00000000-0000-0000-0000-000000000000}"/>
          </ac:cxnSpMkLst>
        </pc:cxnChg>
        <pc:cxnChg chg="mod">
          <ac:chgData name="Mike Bloys" userId="1248c4d8-7b2b-4b32-b8bd-163ae845f9bb" providerId="ADAL" clId="{560E42B5-1A3E-4A4D-841F-F228ADEB773B}" dt="2021-11-03T12:11:08.386" v="657" actId="208"/>
          <ac:cxnSpMkLst>
            <pc:docMk/>
            <pc:sldMk cId="2604653146" sldId="274"/>
            <ac:cxnSpMk id="17" creationId="{00000000-0000-0000-0000-000000000000}"/>
          </ac:cxnSpMkLst>
        </pc:cxnChg>
        <pc:cxnChg chg="mod">
          <ac:chgData name="Mike Bloys" userId="1248c4d8-7b2b-4b32-b8bd-163ae845f9bb" providerId="ADAL" clId="{560E42B5-1A3E-4A4D-841F-F228ADEB773B}" dt="2021-11-03T12:11:08.386" v="657" actId="208"/>
          <ac:cxnSpMkLst>
            <pc:docMk/>
            <pc:sldMk cId="2604653146" sldId="274"/>
            <ac:cxnSpMk id="18" creationId="{00000000-0000-0000-0000-000000000000}"/>
          </ac:cxnSpMkLst>
        </pc:cxnChg>
      </pc:sldChg>
      <pc:sldChg chg="modSp mod">
        <pc:chgData name="Mike Bloys" userId="1248c4d8-7b2b-4b32-b8bd-163ae845f9bb" providerId="ADAL" clId="{560E42B5-1A3E-4A4D-841F-F228ADEB773B}" dt="2021-11-03T12:08:07.066" v="635" actId="14100"/>
        <pc:sldMkLst>
          <pc:docMk/>
          <pc:sldMk cId="2528621004" sldId="351"/>
        </pc:sldMkLst>
        <pc:spChg chg="mod">
          <ac:chgData name="Mike Bloys" userId="1248c4d8-7b2b-4b32-b8bd-163ae845f9bb" providerId="ADAL" clId="{560E42B5-1A3E-4A4D-841F-F228ADEB773B}" dt="2021-11-03T12:07:39.396" v="629" actId="3064"/>
          <ac:spMkLst>
            <pc:docMk/>
            <pc:sldMk cId="2528621004" sldId="351"/>
            <ac:spMk id="4" creationId="{6B6AC259-7B20-44D1-BE76-5713578450E5}"/>
          </ac:spMkLst>
        </pc:spChg>
        <pc:spChg chg="mod">
          <ac:chgData name="Mike Bloys" userId="1248c4d8-7b2b-4b32-b8bd-163ae845f9bb" providerId="ADAL" clId="{560E42B5-1A3E-4A4D-841F-F228ADEB773B}" dt="2021-11-03T12:07:39.396" v="629" actId="3064"/>
          <ac:spMkLst>
            <pc:docMk/>
            <pc:sldMk cId="2528621004" sldId="351"/>
            <ac:spMk id="5" creationId="{EE849B95-119E-44FB-97D2-0CBB30DB0F57}"/>
          </ac:spMkLst>
        </pc:spChg>
        <pc:spChg chg="mod">
          <ac:chgData name="Mike Bloys" userId="1248c4d8-7b2b-4b32-b8bd-163ae845f9bb" providerId="ADAL" clId="{560E42B5-1A3E-4A4D-841F-F228ADEB773B}" dt="2021-11-03T12:07:58.498" v="632" actId="1036"/>
          <ac:spMkLst>
            <pc:docMk/>
            <pc:sldMk cId="2528621004" sldId="351"/>
            <ac:spMk id="11" creationId="{07CAB180-F0FB-4250-BCA0-DDCB500B988D}"/>
          </ac:spMkLst>
        </pc:spChg>
        <pc:spChg chg="mod">
          <ac:chgData name="Mike Bloys" userId="1248c4d8-7b2b-4b32-b8bd-163ae845f9bb" providerId="ADAL" clId="{560E42B5-1A3E-4A4D-841F-F228ADEB773B}" dt="2021-11-03T12:08:02.258" v="634" actId="1036"/>
          <ac:spMkLst>
            <pc:docMk/>
            <pc:sldMk cId="2528621004" sldId="351"/>
            <ac:spMk id="12" creationId="{0467C7EC-C13A-4F82-86AB-50F9FA339CD6}"/>
          </ac:spMkLst>
        </pc:spChg>
        <pc:spChg chg="mod">
          <ac:chgData name="Mike Bloys" userId="1248c4d8-7b2b-4b32-b8bd-163ae845f9bb" providerId="ADAL" clId="{560E42B5-1A3E-4A4D-841F-F228ADEB773B}" dt="2021-11-03T12:08:07.066" v="635" actId="14100"/>
          <ac:spMkLst>
            <pc:docMk/>
            <pc:sldMk cId="2528621004" sldId="351"/>
            <ac:spMk id="13" creationId="{B67BB2AA-310D-430D-A672-46C4C5E4BABF}"/>
          </ac:spMkLst>
        </pc:spChg>
        <pc:cxnChg chg="mod">
          <ac:chgData name="Mike Bloys" userId="1248c4d8-7b2b-4b32-b8bd-163ae845f9bb" providerId="ADAL" clId="{560E42B5-1A3E-4A4D-841F-F228ADEB773B}" dt="2021-11-03T12:06:34.770" v="624" actId="14861"/>
          <ac:cxnSpMkLst>
            <pc:docMk/>
            <pc:sldMk cId="2528621004" sldId="351"/>
            <ac:cxnSpMk id="7" creationId="{23B53091-0983-410C-9A92-12C2B1F3B730}"/>
          </ac:cxnSpMkLst>
        </pc:cxnChg>
        <pc:cxnChg chg="mod">
          <ac:chgData name="Mike Bloys" userId="1248c4d8-7b2b-4b32-b8bd-163ae845f9bb" providerId="ADAL" clId="{560E42B5-1A3E-4A4D-841F-F228ADEB773B}" dt="2021-11-03T12:06:34.770" v="624" actId="14861"/>
          <ac:cxnSpMkLst>
            <pc:docMk/>
            <pc:sldMk cId="2528621004" sldId="351"/>
            <ac:cxnSpMk id="8" creationId="{82436E12-298D-4396-823C-D9F06B85C299}"/>
          </ac:cxnSpMkLst>
        </pc:cxnChg>
      </pc:sldChg>
      <pc:sldChg chg="addSp delSp modSp mod modClrScheme chgLayout">
        <pc:chgData name="Mike Bloys" userId="1248c4d8-7b2b-4b32-b8bd-163ae845f9bb" providerId="ADAL" clId="{560E42B5-1A3E-4A4D-841F-F228ADEB773B}" dt="2021-11-03T11:28:33.306" v="279" actId="700"/>
        <pc:sldMkLst>
          <pc:docMk/>
          <pc:sldMk cId="1807317389" sldId="352"/>
        </pc:sldMkLst>
        <pc:spChg chg="mod ord">
          <ac:chgData name="Mike Bloys" userId="1248c4d8-7b2b-4b32-b8bd-163ae845f9bb" providerId="ADAL" clId="{560E42B5-1A3E-4A4D-841F-F228ADEB773B}" dt="2021-11-03T11:28:33.306" v="279" actId="700"/>
          <ac:spMkLst>
            <pc:docMk/>
            <pc:sldMk cId="1807317389" sldId="352"/>
            <ac:spMk id="2" creationId="{9A2FF94C-3A1F-4655-9AF5-4F4152392C3C}"/>
          </ac:spMkLst>
        </pc:spChg>
        <pc:spChg chg="mod ord">
          <ac:chgData name="Mike Bloys" userId="1248c4d8-7b2b-4b32-b8bd-163ae845f9bb" providerId="ADAL" clId="{560E42B5-1A3E-4A4D-841F-F228ADEB773B}" dt="2021-11-03T11:28:33.306" v="279" actId="700"/>
          <ac:spMkLst>
            <pc:docMk/>
            <pc:sldMk cId="1807317389" sldId="352"/>
            <ac:spMk id="3" creationId="{937D6BD8-A647-46DA-9AAA-54D7420EEBC9}"/>
          </ac:spMkLst>
        </pc:spChg>
        <pc:spChg chg="del">
          <ac:chgData name="Mike Bloys" userId="1248c4d8-7b2b-4b32-b8bd-163ae845f9bb" providerId="ADAL" clId="{560E42B5-1A3E-4A4D-841F-F228ADEB773B}" dt="2021-11-03T11:26:35.365" v="75" actId="478"/>
          <ac:spMkLst>
            <pc:docMk/>
            <pc:sldMk cId="1807317389" sldId="352"/>
            <ac:spMk id="6" creationId="{C45C2DE5-D3DF-445F-89CE-14FB7A010A7A}"/>
          </ac:spMkLst>
        </pc:spChg>
        <pc:picChg chg="del">
          <ac:chgData name="Mike Bloys" userId="1248c4d8-7b2b-4b32-b8bd-163ae845f9bb" providerId="ADAL" clId="{560E42B5-1A3E-4A4D-841F-F228ADEB773B}" dt="2021-11-03T11:14:41.333" v="71" actId="478"/>
          <ac:picMkLst>
            <pc:docMk/>
            <pc:sldMk cId="1807317389" sldId="352"/>
            <ac:picMk id="5" creationId="{54077A6D-BA87-487B-9E9A-316ACD9D1BF3}"/>
          </ac:picMkLst>
        </pc:picChg>
        <pc:picChg chg="add mod">
          <ac:chgData name="Mike Bloys" userId="1248c4d8-7b2b-4b32-b8bd-163ae845f9bb" providerId="ADAL" clId="{560E42B5-1A3E-4A4D-841F-F228ADEB773B}" dt="2021-11-03T11:28:07.300" v="278" actId="14861"/>
          <ac:picMkLst>
            <pc:docMk/>
            <pc:sldMk cId="1807317389" sldId="352"/>
            <ac:picMk id="7" creationId="{6706DA65-0CDC-4A8C-A9BA-1F8E488A4E1D}"/>
          </ac:picMkLst>
        </pc:picChg>
        <pc:picChg chg="del">
          <ac:chgData name="Mike Bloys" userId="1248c4d8-7b2b-4b32-b8bd-163ae845f9bb" providerId="ADAL" clId="{560E42B5-1A3E-4A4D-841F-F228ADEB773B}" dt="2021-11-03T11:26:31.461" v="74" actId="478"/>
          <ac:picMkLst>
            <pc:docMk/>
            <pc:sldMk cId="1807317389" sldId="352"/>
            <ac:picMk id="3076" creationId="{526FAE9B-8410-4926-9EA2-C79D4A1E7C64}"/>
          </ac:picMkLst>
        </pc:picChg>
      </pc:sldChg>
      <pc:sldChg chg="addSp delSp modSp mod">
        <pc:chgData name="Mike Bloys" userId="1248c4d8-7b2b-4b32-b8bd-163ae845f9bb" providerId="ADAL" clId="{560E42B5-1A3E-4A4D-841F-F228ADEB773B}" dt="2021-11-04T15:43:27.382" v="736"/>
        <pc:sldMkLst>
          <pc:docMk/>
          <pc:sldMk cId="1673911439" sldId="355"/>
        </pc:sldMkLst>
        <pc:picChg chg="del">
          <ac:chgData name="Mike Bloys" userId="1248c4d8-7b2b-4b32-b8bd-163ae845f9bb" providerId="ADAL" clId="{560E42B5-1A3E-4A4D-841F-F228ADEB773B}" dt="2021-11-03T11:55:34.499" v="412" actId="478"/>
          <ac:picMkLst>
            <pc:docMk/>
            <pc:sldMk cId="1673911439" sldId="355"/>
            <ac:picMk id="5" creationId="{22D3DF5B-C84D-410C-A9F2-3F47585A682A}"/>
          </ac:picMkLst>
        </pc:picChg>
        <pc:picChg chg="add mod">
          <ac:chgData name="Mike Bloys" userId="1248c4d8-7b2b-4b32-b8bd-163ae845f9bb" providerId="ADAL" clId="{560E42B5-1A3E-4A4D-841F-F228ADEB773B}" dt="2021-11-04T15:43:14.644" v="733" actId="571"/>
          <ac:picMkLst>
            <pc:docMk/>
            <pc:sldMk cId="1673911439" sldId="355"/>
            <ac:picMk id="5" creationId="{76E1F018-9AF9-4A89-B67C-299E1E72B742}"/>
          </ac:picMkLst>
        </pc:picChg>
        <pc:picChg chg="add mod ord modCrop">
          <ac:chgData name="Mike Bloys" userId="1248c4d8-7b2b-4b32-b8bd-163ae845f9bb" providerId="ADAL" clId="{560E42B5-1A3E-4A4D-841F-F228ADEB773B}" dt="2021-11-04T15:43:17.026" v="735" actId="1076"/>
          <ac:picMkLst>
            <pc:docMk/>
            <pc:sldMk cId="1673911439" sldId="355"/>
            <ac:picMk id="6" creationId="{C87AEB68-C7F1-46A0-B941-822305FB6009}"/>
          </ac:picMkLst>
        </pc:picChg>
        <pc:picChg chg="add mod">
          <ac:chgData name="Mike Bloys" userId="1248c4d8-7b2b-4b32-b8bd-163ae845f9bb" providerId="ADAL" clId="{560E42B5-1A3E-4A4D-841F-F228ADEB773B}" dt="2021-11-04T15:43:27.382" v="736"/>
          <ac:picMkLst>
            <pc:docMk/>
            <pc:sldMk cId="1673911439" sldId="355"/>
            <ac:picMk id="7" creationId="{69633083-442F-47FF-8443-D9CB30AF610E}"/>
          </ac:picMkLst>
        </pc:picChg>
        <pc:picChg chg="del">
          <ac:chgData name="Mike Bloys" userId="1248c4d8-7b2b-4b32-b8bd-163ae845f9bb" providerId="ADAL" clId="{560E42B5-1A3E-4A4D-841F-F228ADEB773B}" dt="2021-11-03T11:55:39.795" v="414" actId="478"/>
          <ac:picMkLst>
            <pc:docMk/>
            <pc:sldMk cId="1673911439" sldId="355"/>
            <ac:picMk id="1026" creationId="{0DA9054B-22D5-4F3C-A3C6-0E077DCB650F}"/>
          </ac:picMkLst>
        </pc:picChg>
      </pc:sldChg>
      <pc:sldChg chg="addSp delSp modSp mod">
        <pc:chgData name="Mike Bloys" userId="1248c4d8-7b2b-4b32-b8bd-163ae845f9bb" providerId="ADAL" clId="{560E42B5-1A3E-4A4D-841F-F228ADEB773B}" dt="2021-11-03T12:31:10.563" v="731" actId="207"/>
        <pc:sldMkLst>
          <pc:docMk/>
          <pc:sldMk cId="517375417" sldId="356"/>
        </pc:sldMkLst>
        <pc:spChg chg="mod">
          <ac:chgData name="Mike Bloys" userId="1248c4d8-7b2b-4b32-b8bd-163ae845f9bb" providerId="ADAL" clId="{560E42B5-1A3E-4A4D-841F-F228ADEB773B}" dt="2021-11-03T12:28:20.658" v="725" actId="20577"/>
          <ac:spMkLst>
            <pc:docMk/>
            <pc:sldMk cId="517375417" sldId="356"/>
            <ac:spMk id="3" creationId="{937D6BD8-A647-46DA-9AAA-54D7420EEBC9}"/>
          </ac:spMkLst>
        </pc:spChg>
        <pc:picChg chg="del">
          <ac:chgData name="Mike Bloys" userId="1248c4d8-7b2b-4b32-b8bd-163ae845f9bb" providerId="ADAL" clId="{560E42B5-1A3E-4A4D-841F-F228ADEB773B}" dt="2021-11-03T12:27:33.216" v="712" actId="478"/>
          <ac:picMkLst>
            <pc:docMk/>
            <pc:sldMk cId="517375417" sldId="356"/>
            <ac:picMk id="5" creationId="{0216A490-F8F4-4020-95DC-E608D370C192}"/>
          </ac:picMkLst>
        </pc:picChg>
        <pc:picChg chg="add del mod">
          <ac:chgData name="Mike Bloys" userId="1248c4d8-7b2b-4b32-b8bd-163ae845f9bb" providerId="ADAL" clId="{560E42B5-1A3E-4A4D-841F-F228ADEB773B}" dt="2021-11-03T12:27:08.959" v="705" actId="21"/>
          <ac:picMkLst>
            <pc:docMk/>
            <pc:sldMk cId="517375417" sldId="356"/>
            <ac:picMk id="6" creationId="{0B3C1580-2C28-4E29-8E0A-FC3D317C0689}"/>
          </ac:picMkLst>
        </pc:picChg>
        <pc:picChg chg="add del mod ord">
          <ac:chgData name="Mike Bloys" userId="1248c4d8-7b2b-4b32-b8bd-163ae845f9bb" providerId="ADAL" clId="{560E42B5-1A3E-4A4D-841F-F228ADEB773B}" dt="2021-11-03T12:30:47.825" v="729" actId="478"/>
          <ac:picMkLst>
            <pc:docMk/>
            <pc:sldMk cId="517375417" sldId="356"/>
            <ac:picMk id="9" creationId="{6A9BF626-E53B-4403-83D8-24D06AA2F726}"/>
          </ac:picMkLst>
        </pc:picChg>
        <pc:picChg chg="add mod ord modCrop">
          <ac:chgData name="Mike Bloys" userId="1248c4d8-7b2b-4b32-b8bd-163ae845f9bb" providerId="ADAL" clId="{560E42B5-1A3E-4A4D-841F-F228ADEB773B}" dt="2021-11-03T12:30:44.964" v="728" actId="167"/>
          <ac:picMkLst>
            <pc:docMk/>
            <pc:sldMk cId="517375417" sldId="356"/>
            <ac:picMk id="10" creationId="{C2187C79-2184-4B72-889D-47030C682902}"/>
          </ac:picMkLst>
        </pc:picChg>
        <pc:picChg chg="add mod">
          <ac:chgData name="Mike Bloys" userId="1248c4d8-7b2b-4b32-b8bd-163ae845f9bb" providerId="ADAL" clId="{560E42B5-1A3E-4A4D-841F-F228ADEB773B}" dt="2021-11-03T12:31:10.563" v="731" actId="207"/>
          <ac:picMkLst>
            <pc:docMk/>
            <pc:sldMk cId="517375417" sldId="356"/>
            <ac:picMk id="12" creationId="{C44C264E-9B49-4B4C-BC2D-3DD42866AE81}"/>
          </ac:picMkLst>
        </pc:picChg>
        <pc:picChg chg="del">
          <ac:chgData name="Mike Bloys" userId="1248c4d8-7b2b-4b32-b8bd-163ae845f9bb" providerId="ADAL" clId="{560E42B5-1A3E-4A4D-841F-F228ADEB773B}" dt="2021-11-03T12:27:31.553" v="711" actId="478"/>
          <ac:picMkLst>
            <pc:docMk/>
            <pc:sldMk cId="517375417" sldId="356"/>
            <ac:picMk id="2050" creationId="{C62881C5-2705-4B86-BA90-A6B973E35D31}"/>
          </ac:picMkLst>
        </pc:picChg>
      </pc:sldChg>
      <pc:sldChg chg="modSp mod">
        <pc:chgData name="Mike Bloys" userId="1248c4d8-7b2b-4b32-b8bd-163ae845f9bb" providerId="ADAL" clId="{560E42B5-1A3E-4A4D-841F-F228ADEB773B}" dt="2021-11-03T12:06:10.513" v="620" actId="14100"/>
        <pc:sldMkLst>
          <pc:docMk/>
          <pc:sldMk cId="597895140" sldId="361"/>
        </pc:sldMkLst>
        <pc:spChg chg="mod">
          <ac:chgData name="Mike Bloys" userId="1248c4d8-7b2b-4b32-b8bd-163ae845f9bb" providerId="ADAL" clId="{560E42B5-1A3E-4A4D-841F-F228ADEB773B}" dt="2021-11-03T12:01:01.646" v="609" actId="207"/>
          <ac:spMkLst>
            <pc:docMk/>
            <pc:sldMk cId="597895140" sldId="361"/>
            <ac:spMk id="4" creationId="{2825E069-FD29-4245-AEE9-BAFA6CA18746}"/>
          </ac:spMkLst>
        </pc:spChg>
        <pc:spChg chg="mod">
          <ac:chgData name="Mike Bloys" userId="1248c4d8-7b2b-4b32-b8bd-163ae845f9bb" providerId="ADAL" clId="{560E42B5-1A3E-4A4D-841F-F228ADEB773B}" dt="2021-11-03T12:01:01.646" v="609" actId="207"/>
          <ac:spMkLst>
            <pc:docMk/>
            <pc:sldMk cId="597895140" sldId="361"/>
            <ac:spMk id="5" creationId="{3CB8B698-7DF6-4326-A7D0-ACCBEDBD47AB}"/>
          </ac:spMkLst>
        </pc:spChg>
        <pc:spChg chg="mod">
          <ac:chgData name="Mike Bloys" userId="1248c4d8-7b2b-4b32-b8bd-163ae845f9bb" providerId="ADAL" clId="{560E42B5-1A3E-4A4D-841F-F228ADEB773B}" dt="2021-11-03T12:00:12.589" v="421" actId="207"/>
          <ac:spMkLst>
            <pc:docMk/>
            <pc:sldMk cId="597895140" sldId="361"/>
            <ac:spMk id="8" creationId="{ED3A50B6-3EE3-4953-98AA-B2A54F86C1B2}"/>
          </ac:spMkLst>
        </pc:spChg>
        <pc:spChg chg="mod">
          <ac:chgData name="Mike Bloys" userId="1248c4d8-7b2b-4b32-b8bd-163ae845f9bb" providerId="ADAL" clId="{560E42B5-1A3E-4A4D-841F-F228ADEB773B}" dt="2021-11-03T12:00:12.589" v="421" actId="207"/>
          <ac:spMkLst>
            <pc:docMk/>
            <pc:sldMk cId="597895140" sldId="361"/>
            <ac:spMk id="9" creationId="{1C67C858-2646-4CEC-BAB0-56D07C3A9485}"/>
          </ac:spMkLst>
        </pc:spChg>
        <pc:spChg chg="mod">
          <ac:chgData name="Mike Bloys" userId="1248c4d8-7b2b-4b32-b8bd-163ae845f9bb" providerId="ADAL" clId="{560E42B5-1A3E-4A4D-841F-F228ADEB773B}" dt="2021-11-03T12:01:01.646" v="609" actId="207"/>
          <ac:spMkLst>
            <pc:docMk/>
            <pc:sldMk cId="597895140" sldId="361"/>
            <ac:spMk id="13" creationId="{6B82F9BE-3665-497D-B6FA-AAD660D9E1DE}"/>
          </ac:spMkLst>
        </pc:spChg>
        <pc:spChg chg="mod">
          <ac:chgData name="Mike Bloys" userId="1248c4d8-7b2b-4b32-b8bd-163ae845f9bb" providerId="ADAL" clId="{560E42B5-1A3E-4A4D-841F-F228ADEB773B}" dt="2021-11-03T12:00:12.589" v="421" actId="207"/>
          <ac:spMkLst>
            <pc:docMk/>
            <pc:sldMk cId="597895140" sldId="361"/>
            <ac:spMk id="14" creationId="{8C1059AF-A0C5-49C1-9CEE-841164C94730}"/>
          </ac:spMkLst>
        </pc:spChg>
        <pc:spChg chg="mod">
          <ac:chgData name="Mike Bloys" userId="1248c4d8-7b2b-4b32-b8bd-163ae845f9bb" providerId="ADAL" clId="{560E42B5-1A3E-4A4D-841F-F228ADEB773B}" dt="2021-11-03T12:00:12.589" v="421" actId="207"/>
          <ac:spMkLst>
            <pc:docMk/>
            <pc:sldMk cId="597895140" sldId="361"/>
            <ac:spMk id="19" creationId="{F02D532C-5971-4CAE-B26B-959C26EAA4DA}"/>
          </ac:spMkLst>
        </pc:spChg>
        <pc:spChg chg="mod">
          <ac:chgData name="Mike Bloys" userId="1248c4d8-7b2b-4b32-b8bd-163ae845f9bb" providerId="ADAL" clId="{560E42B5-1A3E-4A4D-841F-F228ADEB773B}" dt="2021-11-03T12:00:12.589" v="421" actId="207"/>
          <ac:spMkLst>
            <pc:docMk/>
            <pc:sldMk cId="597895140" sldId="361"/>
            <ac:spMk id="20" creationId="{63723CD8-5EC2-4969-9384-5FF6CAC9C60D}"/>
          </ac:spMkLst>
        </pc:spChg>
        <pc:spChg chg="mod">
          <ac:chgData name="Mike Bloys" userId="1248c4d8-7b2b-4b32-b8bd-163ae845f9bb" providerId="ADAL" clId="{560E42B5-1A3E-4A4D-841F-F228ADEB773B}" dt="2021-11-03T12:00:12.589" v="421" actId="207"/>
          <ac:spMkLst>
            <pc:docMk/>
            <pc:sldMk cId="597895140" sldId="361"/>
            <ac:spMk id="23" creationId="{BD0331CD-AD71-49CE-9944-D694DD9328E6}"/>
          </ac:spMkLst>
        </pc:spChg>
        <pc:spChg chg="mod">
          <ac:chgData name="Mike Bloys" userId="1248c4d8-7b2b-4b32-b8bd-163ae845f9bb" providerId="ADAL" clId="{560E42B5-1A3E-4A4D-841F-F228ADEB773B}" dt="2021-11-03T12:06:10.513" v="620" actId="14100"/>
          <ac:spMkLst>
            <pc:docMk/>
            <pc:sldMk cId="597895140" sldId="361"/>
            <ac:spMk id="36" creationId="{D694E3AE-1D38-4AA1-9F55-A19F040EC28F}"/>
          </ac:spMkLst>
        </pc:spChg>
        <pc:cxnChg chg="mod">
          <ac:chgData name="Mike Bloys" userId="1248c4d8-7b2b-4b32-b8bd-163ae845f9bb" providerId="ADAL" clId="{560E42B5-1A3E-4A4D-841F-F228ADEB773B}" dt="2021-11-03T12:05:39.108" v="613" actId="692"/>
          <ac:cxnSpMkLst>
            <pc:docMk/>
            <pc:sldMk cId="597895140" sldId="361"/>
            <ac:cxnSpMk id="11" creationId="{D4DCC508-6D26-4115-A012-2CA8EF3D8CEB}"/>
          </ac:cxnSpMkLst>
        </pc:cxnChg>
        <pc:cxnChg chg="mod">
          <ac:chgData name="Mike Bloys" userId="1248c4d8-7b2b-4b32-b8bd-163ae845f9bb" providerId="ADAL" clId="{560E42B5-1A3E-4A4D-841F-F228ADEB773B}" dt="2021-11-03T12:05:39.108" v="613" actId="692"/>
          <ac:cxnSpMkLst>
            <pc:docMk/>
            <pc:sldMk cId="597895140" sldId="361"/>
            <ac:cxnSpMk id="12" creationId="{394D520C-238A-448C-8FB8-A3B38F59DA46}"/>
          </ac:cxnSpMkLst>
        </pc:cxnChg>
        <pc:cxnChg chg="mod">
          <ac:chgData name="Mike Bloys" userId="1248c4d8-7b2b-4b32-b8bd-163ae845f9bb" providerId="ADAL" clId="{560E42B5-1A3E-4A4D-841F-F228ADEB773B}" dt="2021-11-03T12:05:39.108" v="613" actId="692"/>
          <ac:cxnSpMkLst>
            <pc:docMk/>
            <pc:sldMk cId="597895140" sldId="361"/>
            <ac:cxnSpMk id="15" creationId="{473E91E9-3848-4D1C-B442-3AF67385D7B9}"/>
          </ac:cxnSpMkLst>
        </pc:cxnChg>
        <pc:cxnChg chg="mod">
          <ac:chgData name="Mike Bloys" userId="1248c4d8-7b2b-4b32-b8bd-163ae845f9bb" providerId="ADAL" clId="{560E42B5-1A3E-4A4D-841F-F228ADEB773B}" dt="2021-11-03T12:05:39.108" v="613" actId="692"/>
          <ac:cxnSpMkLst>
            <pc:docMk/>
            <pc:sldMk cId="597895140" sldId="361"/>
            <ac:cxnSpMk id="17" creationId="{8B9C83C6-2896-41C8-8756-AE85814A854F}"/>
          </ac:cxnSpMkLst>
        </pc:cxnChg>
        <pc:cxnChg chg="mod">
          <ac:chgData name="Mike Bloys" userId="1248c4d8-7b2b-4b32-b8bd-163ae845f9bb" providerId="ADAL" clId="{560E42B5-1A3E-4A4D-841F-F228ADEB773B}" dt="2021-11-03T11:59:53.855" v="419" actId="554"/>
          <ac:cxnSpMkLst>
            <pc:docMk/>
            <pc:sldMk cId="597895140" sldId="361"/>
            <ac:cxnSpMk id="21" creationId="{6FDFCD58-D69A-4899-A15E-14415F67D1D5}"/>
          </ac:cxnSpMkLst>
        </pc:cxnChg>
        <pc:cxnChg chg="mod">
          <ac:chgData name="Mike Bloys" userId="1248c4d8-7b2b-4b32-b8bd-163ae845f9bb" providerId="ADAL" clId="{560E42B5-1A3E-4A4D-841F-F228ADEB773B}" dt="2021-11-03T12:05:39.108" v="613" actId="692"/>
          <ac:cxnSpMkLst>
            <pc:docMk/>
            <pc:sldMk cId="597895140" sldId="361"/>
            <ac:cxnSpMk id="26" creationId="{292CD0EC-A560-4306-8552-CB52FDE0A1BC}"/>
          </ac:cxnSpMkLst>
        </pc:cxnChg>
      </pc:sldChg>
      <pc:sldChg chg="modSp mod">
        <pc:chgData name="Mike Bloys" userId="1248c4d8-7b2b-4b32-b8bd-163ae845f9bb" providerId="ADAL" clId="{560E42B5-1A3E-4A4D-841F-F228ADEB773B}" dt="2021-11-03T11:44:27.152" v="391" actId="122"/>
        <pc:sldMkLst>
          <pc:docMk/>
          <pc:sldMk cId="926188570" sldId="362"/>
        </pc:sldMkLst>
        <pc:spChg chg="mod">
          <ac:chgData name="Mike Bloys" userId="1248c4d8-7b2b-4b32-b8bd-163ae845f9bb" providerId="ADAL" clId="{560E42B5-1A3E-4A4D-841F-F228ADEB773B}" dt="2021-11-03T11:37:38.124" v="301" actId="14100"/>
          <ac:spMkLst>
            <pc:docMk/>
            <pc:sldMk cId="926188570" sldId="362"/>
            <ac:spMk id="9" creationId="{BF199613-9615-4990-8E10-B112C1F10260}"/>
          </ac:spMkLst>
        </pc:spChg>
        <pc:graphicFrameChg chg="mod modGraphic">
          <ac:chgData name="Mike Bloys" userId="1248c4d8-7b2b-4b32-b8bd-163ae845f9bb" providerId="ADAL" clId="{560E42B5-1A3E-4A4D-841F-F228ADEB773B}" dt="2021-11-03T11:44:27.152" v="391" actId="122"/>
          <ac:graphicFrameMkLst>
            <pc:docMk/>
            <pc:sldMk cId="926188570" sldId="362"/>
            <ac:graphicFrameMk id="6" creationId="{4BAA1204-BB41-411A-B956-2E17DA2C2ACA}"/>
          </ac:graphicFrameMkLst>
        </pc:graphicFrameChg>
      </pc:sldChg>
      <pc:sldChg chg="addSp delSp modSp mod">
        <pc:chgData name="Mike Bloys" userId="1248c4d8-7b2b-4b32-b8bd-163ae845f9bb" providerId="ADAL" clId="{560E42B5-1A3E-4A4D-841F-F228ADEB773B}" dt="2021-11-03T11:44:21.936" v="390" actId="122"/>
        <pc:sldMkLst>
          <pc:docMk/>
          <pc:sldMk cId="960626770" sldId="364"/>
        </pc:sldMkLst>
        <pc:spChg chg="del mod">
          <ac:chgData name="Mike Bloys" userId="1248c4d8-7b2b-4b32-b8bd-163ae845f9bb" providerId="ADAL" clId="{560E42B5-1A3E-4A4D-841F-F228ADEB773B}" dt="2021-11-03T11:44:15.731" v="388" actId="478"/>
          <ac:spMkLst>
            <pc:docMk/>
            <pc:sldMk cId="960626770" sldId="364"/>
            <ac:spMk id="7" creationId="{CBB317AC-7E52-4D04-AFE1-86C9FF5ED342}"/>
          </ac:spMkLst>
        </pc:spChg>
        <pc:spChg chg="del">
          <ac:chgData name="Mike Bloys" userId="1248c4d8-7b2b-4b32-b8bd-163ae845f9bb" providerId="ADAL" clId="{560E42B5-1A3E-4A4D-841F-F228ADEB773B}" dt="2021-11-03T11:41:03.333" v="371" actId="478"/>
          <ac:spMkLst>
            <pc:docMk/>
            <pc:sldMk cId="960626770" sldId="364"/>
            <ac:spMk id="8" creationId="{CB17CF2B-7970-4512-9FA0-7116CE297AF5}"/>
          </ac:spMkLst>
        </pc:spChg>
        <pc:spChg chg="add mod">
          <ac:chgData name="Mike Bloys" userId="1248c4d8-7b2b-4b32-b8bd-163ae845f9bb" providerId="ADAL" clId="{560E42B5-1A3E-4A4D-841F-F228ADEB773B}" dt="2021-11-03T11:41:00.441" v="370"/>
          <ac:spMkLst>
            <pc:docMk/>
            <pc:sldMk cId="960626770" sldId="364"/>
            <ac:spMk id="10" creationId="{E4FD3C89-E6F0-4933-B0AC-EF0BAE7590B8}"/>
          </ac:spMkLst>
        </pc:spChg>
        <pc:spChg chg="add mod">
          <ac:chgData name="Mike Bloys" userId="1248c4d8-7b2b-4b32-b8bd-163ae845f9bb" providerId="ADAL" clId="{560E42B5-1A3E-4A4D-841F-F228ADEB773B}" dt="2021-11-03T11:44:17.016" v="389"/>
          <ac:spMkLst>
            <pc:docMk/>
            <pc:sldMk cId="960626770" sldId="364"/>
            <ac:spMk id="11" creationId="{3E4A6B6E-6181-4C17-9597-6B3B18394D4E}"/>
          </ac:spMkLst>
        </pc:spChg>
        <pc:graphicFrameChg chg="del">
          <ac:chgData name="Mike Bloys" userId="1248c4d8-7b2b-4b32-b8bd-163ae845f9bb" providerId="ADAL" clId="{560E42B5-1A3E-4A4D-841F-F228ADEB773B}" dt="2021-11-03T11:40:29.261" v="362" actId="478"/>
          <ac:graphicFrameMkLst>
            <pc:docMk/>
            <pc:sldMk cId="960626770" sldId="364"/>
            <ac:graphicFrameMk id="6" creationId="{4BAA1204-BB41-411A-B956-2E17DA2C2ACA}"/>
          </ac:graphicFrameMkLst>
        </pc:graphicFrameChg>
        <pc:graphicFrameChg chg="add mod ord modGraphic">
          <ac:chgData name="Mike Bloys" userId="1248c4d8-7b2b-4b32-b8bd-163ae845f9bb" providerId="ADAL" clId="{560E42B5-1A3E-4A4D-841F-F228ADEB773B}" dt="2021-11-03T11:44:21.936" v="390" actId="122"/>
          <ac:graphicFrameMkLst>
            <pc:docMk/>
            <pc:sldMk cId="960626770" sldId="364"/>
            <ac:graphicFrameMk id="9" creationId="{FC1D7198-CAAA-47E9-A445-978DF280E69E}"/>
          </ac:graphicFrameMkLst>
        </pc:graphicFrameChg>
      </pc:sldChg>
      <pc:sldChg chg="addSp delSp modSp mod">
        <pc:chgData name="Mike Bloys" userId="1248c4d8-7b2b-4b32-b8bd-163ae845f9bb" providerId="ADAL" clId="{560E42B5-1A3E-4A4D-841F-F228ADEB773B}" dt="2021-11-03T11:44:07.667" v="387" actId="1076"/>
        <pc:sldMkLst>
          <pc:docMk/>
          <pc:sldMk cId="3884424701" sldId="365"/>
        </pc:sldMkLst>
        <pc:spChg chg="del">
          <ac:chgData name="Mike Bloys" userId="1248c4d8-7b2b-4b32-b8bd-163ae845f9bb" providerId="ADAL" clId="{560E42B5-1A3E-4A4D-841F-F228ADEB773B}" dt="2021-11-03T11:41:56.691" v="381" actId="478"/>
          <ac:spMkLst>
            <pc:docMk/>
            <pc:sldMk cId="3884424701" sldId="365"/>
            <ac:spMk id="7" creationId="{CBB317AC-7E52-4D04-AFE1-86C9FF5ED342}"/>
          </ac:spMkLst>
        </pc:spChg>
        <pc:spChg chg="del">
          <ac:chgData name="Mike Bloys" userId="1248c4d8-7b2b-4b32-b8bd-163ae845f9bb" providerId="ADAL" clId="{560E42B5-1A3E-4A4D-841F-F228ADEB773B}" dt="2021-11-03T11:41:32.612" v="374" actId="478"/>
          <ac:spMkLst>
            <pc:docMk/>
            <pc:sldMk cId="3884424701" sldId="365"/>
            <ac:spMk id="8" creationId="{CB17CF2B-7970-4512-9FA0-7116CE297AF5}"/>
          </ac:spMkLst>
        </pc:spChg>
        <pc:spChg chg="mod">
          <ac:chgData name="Mike Bloys" userId="1248c4d8-7b2b-4b32-b8bd-163ae845f9bb" providerId="ADAL" clId="{560E42B5-1A3E-4A4D-841F-F228ADEB773B}" dt="2021-11-03T11:44:07.667" v="387" actId="1076"/>
          <ac:spMkLst>
            <pc:docMk/>
            <pc:sldMk cId="3884424701" sldId="365"/>
            <ac:spMk id="9" creationId="{8240AB9B-17C8-44A6-A090-D0B5570B7A1A}"/>
          </ac:spMkLst>
        </pc:spChg>
        <pc:spChg chg="add mod ord">
          <ac:chgData name="Mike Bloys" userId="1248c4d8-7b2b-4b32-b8bd-163ae845f9bb" providerId="ADAL" clId="{560E42B5-1A3E-4A4D-841F-F228ADEB773B}" dt="2021-11-03T11:41:28.371" v="373" actId="167"/>
          <ac:spMkLst>
            <pc:docMk/>
            <pc:sldMk cId="3884424701" sldId="365"/>
            <ac:spMk id="11" creationId="{536D328B-6DF6-48DB-9995-F4BDF4070729}"/>
          </ac:spMkLst>
        </pc:spChg>
        <pc:spChg chg="add mod">
          <ac:chgData name="Mike Bloys" userId="1248c4d8-7b2b-4b32-b8bd-163ae845f9bb" providerId="ADAL" clId="{560E42B5-1A3E-4A4D-841F-F228ADEB773B}" dt="2021-11-03T11:44:04.995" v="386" actId="1076"/>
          <ac:spMkLst>
            <pc:docMk/>
            <pc:sldMk cId="3884424701" sldId="365"/>
            <ac:spMk id="12" creationId="{702A9F4C-B568-4C57-9F21-DAAA403ED9C3}"/>
          </ac:spMkLst>
        </pc:spChg>
        <pc:graphicFrameChg chg="del">
          <ac:chgData name="Mike Bloys" userId="1248c4d8-7b2b-4b32-b8bd-163ae845f9bb" providerId="ADAL" clId="{560E42B5-1A3E-4A4D-841F-F228ADEB773B}" dt="2021-11-03T11:41:42.182" v="375" actId="478"/>
          <ac:graphicFrameMkLst>
            <pc:docMk/>
            <pc:sldMk cId="3884424701" sldId="365"/>
            <ac:graphicFrameMk id="6" creationId="{4BAA1204-BB41-411A-B956-2E17DA2C2ACA}"/>
          </ac:graphicFrameMkLst>
        </pc:graphicFrameChg>
        <pc:graphicFrameChg chg="add mod ord modGraphic">
          <ac:chgData name="Mike Bloys" userId="1248c4d8-7b2b-4b32-b8bd-163ae845f9bb" providerId="ADAL" clId="{560E42B5-1A3E-4A4D-841F-F228ADEB773B}" dt="2021-11-03T11:43:59.663" v="385" actId="122"/>
          <ac:graphicFrameMkLst>
            <pc:docMk/>
            <pc:sldMk cId="3884424701" sldId="365"/>
            <ac:graphicFrameMk id="10" creationId="{375ACD0D-E68F-40D5-A054-E64931E26000}"/>
          </ac:graphicFrameMkLst>
        </pc:graphicFrameChg>
      </pc:sldChg>
      <pc:sldChg chg="addSp delSp modSp mod">
        <pc:chgData name="Mike Bloys" userId="1248c4d8-7b2b-4b32-b8bd-163ae845f9bb" providerId="ADAL" clId="{560E42B5-1A3E-4A4D-841F-F228ADEB773B}" dt="2021-11-03T11:45:32.618" v="401" actId="14100"/>
        <pc:sldMkLst>
          <pc:docMk/>
          <pc:sldMk cId="1609585115" sldId="366"/>
        </pc:sldMkLst>
        <pc:spChg chg="mod">
          <ac:chgData name="Mike Bloys" userId="1248c4d8-7b2b-4b32-b8bd-163ae845f9bb" providerId="ADAL" clId="{560E42B5-1A3E-4A4D-841F-F228ADEB773B}" dt="2021-11-03T11:45:20.754" v="399" actId="14100"/>
          <ac:spMkLst>
            <pc:docMk/>
            <pc:sldMk cId="1609585115" sldId="366"/>
            <ac:spMk id="2" creationId="{1A3FB497-AA9F-4699-B638-78AB784B8D48}"/>
          </ac:spMkLst>
        </pc:spChg>
        <pc:spChg chg="del">
          <ac:chgData name="Mike Bloys" userId="1248c4d8-7b2b-4b32-b8bd-163ae845f9bb" providerId="ADAL" clId="{560E42B5-1A3E-4A4D-841F-F228ADEB773B}" dt="2021-11-03T11:44:53.527" v="393" actId="478"/>
          <ac:spMkLst>
            <pc:docMk/>
            <pc:sldMk cId="1609585115" sldId="366"/>
            <ac:spMk id="7" creationId="{CBB317AC-7E52-4D04-AFE1-86C9FF5ED342}"/>
          </ac:spMkLst>
        </pc:spChg>
        <pc:spChg chg="del">
          <ac:chgData name="Mike Bloys" userId="1248c4d8-7b2b-4b32-b8bd-163ae845f9bb" providerId="ADAL" clId="{560E42B5-1A3E-4A4D-841F-F228ADEB773B}" dt="2021-11-03T11:44:48.931" v="392" actId="478"/>
          <ac:spMkLst>
            <pc:docMk/>
            <pc:sldMk cId="1609585115" sldId="366"/>
            <ac:spMk id="8" creationId="{CB17CF2B-7970-4512-9FA0-7116CE297AF5}"/>
          </ac:spMkLst>
        </pc:spChg>
        <pc:spChg chg="del">
          <ac:chgData name="Mike Bloys" userId="1248c4d8-7b2b-4b32-b8bd-163ae845f9bb" providerId="ADAL" clId="{560E42B5-1A3E-4A4D-841F-F228ADEB773B}" dt="2021-11-03T11:44:53.527" v="393" actId="478"/>
          <ac:spMkLst>
            <pc:docMk/>
            <pc:sldMk cId="1609585115" sldId="366"/>
            <ac:spMk id="9" creationId="{8240AB9B-17C8-44A6-A090-D0B5570B7A1A}"/>
          </ac:spMkLst>
        </pc:spChg>
        <pc:spChg chg="mod">
          <ac:chgData name="Mike Bloys" userId="1248c4d8-7b2b-4b32-b8bd-163ae845f9bb" providerId="ADAL" clId="{560E42B5-1A3E-4A4D-841F-F228ADEB773B}" dt="2021-11-03T11:45:32.618" v="401" actId="14100"/>
          <ac:spMkLst>
            <pc:docMk/>
            <pc:sldMk cId="1609585115" sldId="366"/>
            <ac:spMk id="10" creationId="{1224FD0C-36AC-433E-80E0-C0656F95AFDF}"/>
          </ac:spMkLst>
        </pc:spChg>
        <pc:spChg chg="add mod ord">
          <ac:chgData name="Mike Bloys" userId="1248c4d8-7b2b-4b32-b8bd-163ae845f9bb" providerId="ADAL" clId="{560E42B5-1A3E-4A4D-841F-F228ADEB773B}" dt="2021-11-03T11:45:02.755" v="395" actId="167"/>
          <ac:spMkLst>
            <pc:docMk/>
            <pc:sldMk cId="1609585115" sldId="366"/>
            <ac:spMk id="12" creationId="{7E2E4CE4-C0A4-4ADF-BD04-84DD2DCA75D9}"/>
          </ac:spMkLst>
        </pc:spChg>
        <pc:spChg chg="add mod ord">
          <ac:chgData name="Mike Bloys" userId="1248c4d8-7b2b-4b32-b8bd-163ae845f9bb" providerId="ADAL" clId="{560E42B5-1A3E-4A4D-841F-F228ADEB773B}" dt="2021-11-03T11:45:02.755" v="395" actId="167"/>
          <ac:spMkLst>
            <pc:docMk/>
            <pc:sldMk cId="1609585115" sldId="366"/>
            <ac:spMk id="13" creationId="{6499C8F7-886B-47D0-9B42-0443F4696827}"/>
          </ac:spMkLst>
        </pc:spChg>
        <pc:spChg chg="add mod ord">
          <ac:chgData name="Mike Bloys" userId="1248c4d8-7b2b-4b32-b8bd-163ae845f9bb" providerId="ADAL" clId="{560E42B5-1A3E-4A4D-841F-F228ADEB773B}" dt="2021-11-03T11:45:02.755" v="395" actId="167"/>
          <ac:spMkLst>
            <pc:docMk/>
            <pc:sldMk cId="1609585115" sldId="366"/>
            <ac:spMk id="14" creationId="{11DA1D78-1214-4560-81B7-DD2ED154BCBC}"/>
          </ac:spMkLst>
        </pc:spChg>
        <pc:graphicFrameChg chg="del">
          <ac:chgData name="Mike Bloys" userId="1248c4d8-7b2b-4b32-b8bd-163ae845f9bb" providerId="ADAL" clId="{560E42B5-1A3E-4A4D-841F-F228ADEB773B}" dt="2021-11-03T11:45:06.582" v="396" actId="478"/>
          <ac:graphicFrameMkLst>
            <pc:docMk/>
            <pc:sldMk cId="1609585115" sldId="366"/>
            <ac:graphicFrameMk id="6" creationId="{4BAA1204-BB41-411A-B956-2E17DA2C2ACA}"/>
          </ac:graphicFrameMkLst>
        </pc:graphicFrameChg>
        <pc:graphicFrameChg chg="add mod ord">
          <ac:chgData name="Mike Bloys" userId="1248c4d8-7b2b-4b32-b8bd-163ae845f9bb" providerId="ADAL" clId="{560E42B5-1A3E-4A4D-841F-F228ADEB773B}" dt="2021-11-03T11:45:02.755" v="395" actId="167"/>
          <ac:graphicFrameMkLst>
            <pc:docMk/>
            <pc:sldMk cId="1609585115" sldId="366"/>
            <ac:graphicFrameMk id="11" creationId="{FE48AC30-5B6F-422E-BDFD-C85172424618}"/>
          </ac:graphicFrameMkLst>
        </pc:graphicFrameChg>
      </pc:sldChg>
      <pc:sldChg chg="addSp delSp modSp mod modClrScheme chgLayout">
        <pc:chgData name="Mike Bloys" userId="1248c4d8-7b2b-4b32-b8bd-163ae845f9bb" providerId="ADAL" clId="{560E42B5-1A3E-4A4D-841F-F228ADEB773B}" dt="2021-11-03T12:15:52.852" v="703" actId="478"/>
        <pc:sldMkLst>
          <pc:docMk/>
          <pc:sldMk cId="3462051640" sldId="369"/>
        </pc:sldMkLst>
        <pc:spChg chg="mod ord">
          <ac:chgData name="Mike Bloys" userId="1248c4d8-7b2b-4b32-b8bd-163ae845f9bb" providerId="ADAL" clId="{560E42B5-1A3E-4A4D-841F-F228ADEB773B}" dt="2021-11-03T12:15:07.718" v="698" actId="700"/>
          <ac:spMkLst>
            <pc:docMk/>
            <pc:sldMk cId="3462051640" sldId="369"/>
            <ac:spMk id="2" creationId="{11D2398F-0A68-4FAA-B27B-17397C21C1BE}"/>
          </ac:spMkLst>
        </pc:spChg>
        <pc:spChg chg="mod ord">
          <ac:chgData name="Mike Bloys" userId="1248c4d8-7b2b-4b32-b8bd-163ae845f9bb" providerId="ADAL" clId="{560E42B5-1A3E-4A4D-841F-F228ADEB773B}" dt="2021-11-03T12:15:07.718" v="698" actId="700"/>
          <ac:spMkLst>
            <pc:docMk/>
            <pc:sldMk cId="3462051640" sldId="369"/>
            <ac:spMk id="3" creationId="{47CBF669-FDD4-4B7F-B7E4-3F65DAC03449}"/>
          </ac:spMkLst>
        </pc:spChg>
        <pc:spChg chg="del">
          <ac:chgData name="Mike Bloys" userId="1248c4d8-7b2b-4b32-b8bd-163ae845f9bb" providerId="ADAL" clId="{560E42B5-1A3E-4A4D-841F-F228ADEB773B}" dt="2021-11-03T12:14:18.355" v="683" actId="478"/>
          <ac:spMkLst>
            <pc:docMk/>
            <pc:sldMk cId="3462051640" sldId="369"/>
            <ac:spMk id="17" creationId="{47A16486-79C1-49B3-A90B-A69255EBC598}"/>
          </ac:spMkLst>
        </pc:spChg>
        <pc:spChg chg="del">
          <ac:chgData name="Mike Bloys" userId="1248c4d8-7b2b-4b32-b8bd-163ae845f9bb" providerId="ADAL" clId="{560E42B5-1A3E-4A4D-841F-F228ADEB773B}" dt="2021-11-03T12:14:16.450" v="682" actId="478"/>
          <ac:spMkLst>
            <pc:docMk/>
            <pc:sldMk cId="3462051640" sldId="369"/>
            <ac:spMk id="18" creationId="{6CF356D3-7EEA-4D11-8E17-D8A925E50D8F}"/>
          </ac:spMkLst>
        </pc:spChg>
        <pc:spChg chg="del mod">
          <ac:chgData name="Mike Bloys" userId="1248c4d8-7b2b-4b32-b8bd-163ae845f9bb" providerId="ADAL" clId="{560E42B5-1A3E-4A4D-841F-F228ADEB773B}" dt="2021-11-03T12:15:52.852" v="703" actId="478"/>
          <ac:spMkLst>
            <pc:docMk/>
            <pc:sldMk cId="3462051640" sldId="369"/>
            <ac:spMk id="19" creationId="{F2934077-DE34-42F8-A6A7-6B341B761506}"/>
          </ac:spMkLst>
        </pc:spChg>
        <pc:spChg chg="del mod">
          <ac:chgData name="Mike Bloys" userId="1248c4d8-7b2b-4b32-b8bd-163ae845f9bb" providerId="ADAL" clId="{560E42B5-1A3E-4A4D-841F-F228ADEB773B}" dt="2021-11-03T12:15:52.852" v="703" actId="478"/>
          <ac:spMkLst>
            <pc:docMk/>
            <pc:sldMk cId="3462051640" sldId="369"/>
            <ac:spMk id="20" creationId="{D1AB7C6B-4FFA-445E-BD91-56739D21BDFA}"/>
          </ac:spMkLst>
        </pc:spChg>
        <pc:spChg chg="del mod">
          <ac:chgData name="Mike Bloys" userId="1248c4d8-7b2b-4b32-b8bd-163ae845f9bb" providerId="ADAL" clId="{560E42B5-1A3E-4A4D-841F-F228ADEB773B}" dt="2021-11-03T12:15:52.852" v="703" actId="478"/>
          <ac:spMkLst>
            <pc:docMk/>
            <pc:sldMk cId="3462051640" sldId="369"/>
            <ac:spMk id="21" creationId="{308912B5-1030-44EC-8B62-11A73CF5E12F}"/>
          </ac:spMkLst>
        </pc:spChg>
        <pc:spChg chg="del mod">
          <ac:chgData name="Mike Bloys" userId="1248c4d8-7b2b-4b32-b8bd-163ae845f9bb" providerId="ADAL" clId="{560E42B5-1A3E-4A4D-841F-F228ADEB773B}" dt="2021-11-03T12:15:52.852" v="703" actId="478"/>
          <ac:spMkLst>
            <pc:docMk/>
            <pc:sldMk cId="3462051640" sldId="369"/>
            <ac:spMk id="22" creationId="{CBA18FAA-B3F4-4AD4-990A-0CB7CF43A07F}"/>
          </ac:spMkLst>
        </pc:spChg>
        <pc:spChg chg="del mod">
          <ac:chgData name="Mike Bloys" userId="1248c4d8-7b2b-4b32-b8bd-163ae845f9bb" providerId="ADAL" clId="{560E42B5-1A3E-4A4D-841F-F228ADEB773B}" dt="2021-11-03T12:15:52.852" v="703" actId="478"/>
          <ac:spMkLst>
            <pc:docMk/>
            <pc:sldMk cId="3462051640" sldId="369"/>
            <ac:spMk id="23" creationId="{520EA90F-85E0-4691-8091-B1A7F1027C7C}"/>
          </ac:spMkLst>
        </pc:spChg>
        <pc:spChg chg="del mod">
          <ac:chgData name="Mike Bloys" userId="1248c4d8-7b2b-4b32-b8bd-163ae845f9bb" providerId="ADAL" clId="{560E42B5-1A3E-4A4D-841F-F228ADEB773B}" dt="2021-11-03T12:15:52.852" v="703" actId="478"/>
          <ac:spMkLst>
            <pc:docMk/>
            <pc:sldMk cId="3462051640" sldId="369"/>
            <ac:spMk id="24" creationId="{5B2A0A26-C869-42F9-81DF-16610D43FB2B}"/>
          </ac:spMkLst>
        </pc:spChg>
        <pc:spChg chg="del mod">
          <ac:chgData name="Mike Bloys" userId="1248c4d8-7b2b-4b32-b8bd-163ae845f9bb" providerId="ADAL" clId="{560E42B5-1A3E-4A4D-841F-F228ADEB773B}" dt="2021-11-03T12:15:52.852" v="703" actId="478"/>
          <ac:spMkLst>
            <pc:docMk/>
            <pc:sldMk cId="3462051640" sldId="369"/>
            <ac:spMk id="25" creationId="{10ED9A9A-381A-4DB1-9BBF-5CE1280E0C1E}"/>
          </ac:spMkLst>
        </pc:spChg>
        <pc:spChg chg="del mod">
          <ac:chgData name="Mike Bloys" userId="1248c4d8-7b2b-4b32-b8bd-163ae845f9bb" providerId="ADAL" clId="{560E42B5-1A3E-4A4D-841F-F228ADEB773B}" dt="2021-11-03T12:15:52.852" v="703" actId="478"/>
          <ac:spMkLst>
            <pc:docMk/>
            <pc:sldMk cId="3462051640" sldId="369"/>
            <ac:spMk id="27" creationId="{FE44AC21-256B-46A0-98A8-849D21C1BCF3}"/>
          </ac:spMkLst>
        </pc:spChg>
        <pc:spChg chg="add mod ord">
          <ac:chgData name="Mike Bloys" userId="1248c4d8-7b2b-4b32-b8bd-163ae845f9bb" providerId="ADAL" clId="{560E42B5-1A3E-4A4D-841F-F228ADEB773B}" dt="2021-11-03T12:14:13.009" v="681" actId="167"/>
          <ac:spMkLst>
            <pc:docMk/>
            <pc:sldMk cId="3462051640" sldId="369"/>
            <ac:spMk id="29" creationId="{7C471FB7-2E86-44AE-ABAE-35D3D8560DC9}"/>
          </ac:spMkLst>
        </pc:spChg>
        <pc:spChg chg="add mod">
          <ac:chgData name="Mike Bloys" userId="1248c4d8-7b2b-4b32-b8bd-163ae845f9bb" providerId="ADAL" clId="{560E42B5-1A3E-4A4D-841F-F228ADEB773B}" dt="2021-11-03T12:15:23.809" v="700" actId="1076"/>
          <ac:spMkLst>
            <pc:docMk/>
            <pc:sldMk cId="3462051640" sldId="369"/>
            <ac:spMk id="30" creationId="{9492E7A8-C66B-4C73-94F7-102C9B3B588E}"/>
          </ac:spMkLst>
        </pc:spChg>
        <pc:spChg chg="add mod">
          <ac:chgData name="Mike Bloys" userId="1248c4d8-7b2b-4b32-b8bd-163ae845f9bb" providerId="ADAL" clId="{560E42B5-1A3E-4A4D-841F-F228ADEB773B}" dt="2021-11-03T12:15:37.951" v="701" actId="465"/>
          <ac:spMkLst>
            <pc:docMk/>
            <pc:sldMk cId="3462051640" sldId="369"/>
            <ac:spMk id="31" creationId="{333BBD15-0CFB-4FB0-9ECC-BD74C9F9B06D}"/>
          </ac:spMkLst>
        </pc:spChg>
        <pc:spChg chg="add mod">
          <ac:chgData name="Mike Bloys" userId="1248c4d8-7b2b-4b32-b8bd-163ae845f9bb" providerId="ADAL" clId="{560E42B5-1A3E-4A4D-841F-F228ADEB773B}" dt="2021-11-03T12:15:37.951" v="701" actId="465"/>
          <ac:spMkLst>
            <pc:docMk/>
            <pc:sldMk cId="3462051640" sldId="369"/>
            <ac:spMk id="32" creationId="{A9002218-7A8D-4FDD-9BFA-735236FF9C1B}"/>
          </ac:spMkLst>
        </pc:spChg>
        <pc:spChg chg="add mod">
          <ac:chgData name="Mike Bloys" userId="1248c4d8-7b2b-4b32-b8bd-163ae845f9bb" providerId="ADAL" clId="{560E42B5-1A3E-4A4D-841F-F228ADEB773B}" dt="2021-11-03T12:15:37.951" v="701" actId="465"/>
          <ac:spMkLst>
            <pc:docMk/>
            <pc:sldMk cId="3462051640" sldId="369"/>
            <ac:spMk id="33" creationId="{45F9D49A-FD31-4AA6-A2E8-82C2396AB66F}"/>
          </ac:spMkLst>
        </pc:spChg>
        <pc:spChg chg="add mod">
          <ac:chgData name="Mike Bloys" userId="1248c4d8-7b2b-4b32-b8bd-163ae845f9bb" providerId="ADAL" clId="{560E42B5-1A3E-4A4D-841F-F228ADEB773B}" dt="2021-11-03T12:15:37.951" v="701" actId="465"/>
          <ac:spMkLst>
            <pc:docMk/>
            <pc:sldMk cId="3462051640" sldId="369"/>
            <ac:spMk id="34" creationId="{AF1298B8-7DDA-48E8-BA06-7B8CF3E23253}"/>
          </ac:spMkLst>
        </pc:spChg>
        <pc:spChg chg="add mod">
          <ac:chgData name="Mike Bloys" userId="1248c4d8-7b2b-4b32-b8bd-163ae845f9bb" providerId="ADAL" clId="{560E42B5-1A3E-4A4D-841F-F228ADEB773B}" dt="2021-11-03T12:15:37.951" v="701" actId="465"/>
          <ac:spMkLst>
            <pc:docMk/>
            <pc:sldMk cId="3462051640" sldId="369"/>
            <ac:spMk id="35" creationId="{21A5756B-BF28-40E7-901A-50F582E773CF}"/>
          </ac:spMkLst>
        </pc:spChg>
        <pc:spChg chg="add mod">
          <ac:chgData name="Mike Bloys" userId="1248c4d8-7b2b-4b32-b8bd-163ae845f9bb" providerId="ADAL" clId="{560E42B5-1A3E-4A4D-841F-F228ADEB773B}" dt="2021-11-03T12:15:03.637" v="696" actId="20577"/>
          <ac:spMkLst>
            <pc:docMk/>
            <pc:sldMk cId="3462051640" sldId="369"/>
            <ac:spMk id="36" creationId="{D51693FD-E470-4F48-BEB0-6228326D185F}"/>
          </ac:spMkLst>
        </pc:spChg>
        <pc:spChg chg="add mod">
          <ac:chgData name="Mike Bloys" userId="1248c4d8-7b2b-4b32-b8bd-163ae845f9bb" providerId="ADAL" clId="{560E42B5-1A3E-4A4D-841F-F228ADEB773B}" dt="2021-11-03T12:14:25.031" v="684"/>
          <ac:spMkLst>
            <pc:docMk/>
            <pc:sldMk cId="3462051640" sldId="369"/>
            <ac:spMk id="37" creationId="{9E002A62-2437-4EC4-9277-3E0B5C84CFD0}"/>
          </ac:spMkLst>
        </pc:spChg>
        <pc:spChg chg="add mod">
          <ac:chgData name="Mike Bloys" userId="1248c4d8-7b2b-4b32-b8bd-163ae845f9bb" providerId="ADAL" clId="{560E42B5-1A3E-4A4D-841F-F228ADEB773B}" dt="2021-11-03T12:15:42.049" v="702" actId="20577"/>
          <ac:spMkLst>
            <pc:docMk/>
            <pc:sldMk cId="3462051640" sldId="369"/>
            <ac:spMk id="38" creationId="{54CEC580-B00B-4F47-8EE0-CAE415E5F52A}"/>
          </ac:spMkLst>
        </pc:spChg>
        <pc:cxnChg chg="del mod">
          <ac:chgData name="Mike Bloys" userId="1248c4d8-7b2b-4b32-b8bd-163ae845f9bb" providerId="ADAL" clId="{560E42B5-1A3E-4A4D-841F-F228ADEB773B}" dt="2021-11-03T12:15:52.852" v="703" actId="478"/>
          <ac:cxnSpMkLst>
            <pc:docMk/>
            <pc:sldMk cId="3462051640" sldId="369"/>
            <ac:cxnSpMk id="15" creationId="{D1040FD7-5C1C-4C13-A974-B26D85723D19}"/>
          </ac:cxnSpMkLst>
        </pc:cxnChg>
        <pc:cxnChg chg="del mod">
          <ac:chgData name="Mike Bloys" userId="1248c4d8-7b2b-4b32-b8bd-163ae845f9bb" providerId="ADAL" clId="{560E42B5-1A3E-4A4D-841F-F228ADEB773B}" dt="2021-11-03T12:15:52.852" v="703" actId="478"/>
          <ac:cxnSpMkLst>
            <pc:docMk/>
            <pc:sldMk cId="3462051640" sldId="369"/>
            <ac:cxnSpMk id="16" creationId="{EE115894-C4FC-41B2-B69A-C70A5DDDF1B5}"/>
          </ac:cxnSpMkLst>
        </pc:cxnChg>
        <pc:cxnChg chg="add mod">
          <ac:chgData name="Mike Bloys" userId="1248c4d8-7b2b-4b32-b8bd-163ae845f9bb" providerId="ADAL" clId="{560E42B5-1A3E-4A4D-841F-F228ADEB773B}" dt="2021-11-03T12:14:02.727" v="680"/>
          <ac:cxnSpMkLst>
            <pc:docMk/>
            <pc:sldMk cId="3462051640" sldId="369"/>
            <ac:cxnSpMk id="26" creationId="{9677287F-A138-40F0-BDC9-974376C8DBEE}"/>
          </ac:cxnSpMkLst>
        </pc:cxnChg>
        <pc:cxnChg chg="add mod">
          <ac:chgData name="Mike Bloys" userId="1248c4d8-7b2b-4b32-b8bd-163ae845f9bb" providerId="ADAL" clId="{560E42B5-1A3E-4A4D-841F-F228ADEB773B}" dt="2021-11-03T12:14:02.727" v="680"/>
          <ac:cxnSpMkLst>
            <pc:docMk/>
            <pc:sldMk cId="3462051640" sldId="369"/>
            <ac:cxnSpMk id="28" creationId="{7B9BB28A-1143-483A-A8CC-234BCA038EAF}"/>
          </ac:cxnSpMkLst>
        </pc:cxnChg>
      </pc:sldChg>
      <pc:sldMasterChg chg="modSldLayout">
        <pc:chgData name="Mike Bloys" userId="1248c4d8-7b2b-4b32-b8bd-163ae845f9bb" providerId="ADAL" clId="{560E42B5-1A3E-4A4D-841F-F228ADEB773B}" dt="2021-11-04T15:56:58.785" v="751" actId="167"/>
        <pc:sldMasterMkLst>
          <pc:docMk/>
          <pc:sldMasterMk cId="3316734550" sldId="2147483648"/>
        </pc:sldMasterMkLst>
        <pc:sldLayoutChg chg="modSp">
          <pc:chgData name="Mike Bloys" userId="1248c4d8-7b2b-4b32-b8bd-163ae845f9bb" providerId="ADAL" clId="{560E42B5-1A3E-4A4D-841F-F228ADEB773B}" dt="2021-11-03T10:48:59.871" v="0" actId="14826"/>
          <pc:sldLayoutMkLst>
            <pc:docMk/>
            <pc:sldMasterMk cId="3316734550" sldId="2147483648"/>
            <pc:sldLayoutMk cId="3886385901" sldId="2147483649"/>
          </pc:sldLayoutMkLst>
          <pc:picChg chg="mod">
            <ac:chgData name="Mike Bloys" userId="1248c4d8-7b2b-4b32-b8bd-163ae845f9bb" providerId="ADAL" clId="{560E42B5-1A3E-4A4D-841F-F228ADEB773B}" dt="2021-11-03T10:48:59.871" v="0" actId="14826"/>
            <ac:picMkLst>
              <pc:docMk/>
              <pc:sldMasterMk cId="3316734550" sldId="2147483648"/>
              <pc:sldLayoutMk cId="3886385901" sldId="2147483649"/>
              <ac:picMk id="3" creationId="{6E1C4A5A-09EB-4C05-B872-191E22348813}"/>
            </ac:picMkLst>
          </pc:picChg>
        </pc:sldLayoutChg>
        <pc:sldLayoutChg chg="addSp delSp modSp mod">
          <pc:chgData name="Mike Bloys" userId="1248c4d8-7b2b-4b32-b8bd-163ae845f9bb" providerId="ADAL" clId="{560E42B5-1A3E-4A4D-841F-F228ADEB773B}" dt="2021-11-04T15:56:58.785" v="751" actId="167"/>
          <pc:sldLayoutMkLst>
            <pc:docMk/>
            <pc:sldMasterMk cId="3316734550" sldId="2147483648"/>
            <pc:sldLayoutMk cId="2849720375" sldId="2147483652"/>
          </pc:sldLayoutMkLst>
          <pc:spChg chg="mod">
            <ac:chgData name="Mike Bloys" userId="1248c4d8-7b2b-4b32-b8bd-163ae845f9bb" providerId="ADAL" clId="{560E42B5-1A3E-4A4D-841F-F228ADEB773B}" dt="2021-11-03T11:05:14.715" v="32" actId="207"/>
            <ac:spMkLst>
              <pc:docMk/>
              <pc:sldMasterMk cId="3316734550" sldId="2147483648"/>
              <pc:sldLayoutMk cId="2849720375" sldId="2147483652"/>
              <ac:spMk id="8" creationId="{00000000-0000-0000-0000-000000000000}"/>
            </ac:spMkLst>
          </pc:spChg>
          <pc:spChg chg="del">
            <ac:chgData name="Mike Bloys" userId="1248c4d8-7b2b-4b32-b8bd-163ae845f9bb" providerId="ADAL" clId="{560E42B5-1A3E-4A4D-841F-F228ADEB773B}" dt="2021-11-03T11:02:20.709" v="19" actId="478"/>
            <ac:spMkLst>
              <pc:docMk/>
              <pc:sldMasterMk cId="3316734550" sldId="2147483648"/>
              <pc:sldLayoutMk cId="2849720375" sldId="2147483652"/>
              <ac:spMk id="12" creationId="{E015DA4B-2375-4772-90F6-1C2D5EE20516}"/>
            </ac:spMkLst>
          </pc:spChg>
          <pc:spChg chg="add mod">
            <ac:chgData name="Mike Bloys" userId="1248c4d8-7b2b-4b32-b8bd-163ae845f9bb" providerId="ADAL" clId="{560E42B5-1A3E-4A4D-841F-F228ADEB773B}" dt="2021-11-03T11:02:21.898" v="20"/>
            <ac:spMkLst>
              <pc:docMk/>
              <pc:sldMasterMk cId="3316734550" sldId="2147483648"/>
              <pc:sldLayoutMk cId="2849720375" sldId="2147483652"/>
              <ac:spMk id="13" creationId="{B7900118-40EA-4384-873F-864889386F96}"/>
            </ac:spMkLst>
          </pc:spChg>
          <pc:picChg chg="add del mod">
            <ac:chgData name="Mike Bloys" userId="1248c4d8-7b2b-4b32-b8bd-163ae845f9bb" providerId="ADAL" clId="{560E42B5-1A3E-4A4D-841F-F228ADEB773B}" dt="2021-11-04T15:56:33.713" v="740" actId="478"/>
            <ac:picMkLst>
              <pc:docMk/>
              <pc:sldMasterMk cId="3316734550" sldId="2147483648"/>
              <pc:sldLayoutMk cId="2849720375" sldId="2147483652"/>
              <ac:picMk id="9" creationId="{973FC9BF-9090-4856-B247-4A8C67EDBAFC}"/>
            </ac:picMkLst>
          </pc:picChg>
          <pc:picChg chg="mod">
            <ac:chgData name="Mike Bloys" userId="1248c4d8-7b2b-4b32-b8bd-163ae845f9bb" providerId="ADAL" clId="{560E42B5-1A3E-4A4D-841F-F228ADEB773B}" dt="2021-11-03T11:05:07.569" v="30" actId="207"/>
            <ac:picMkLst>
              <pc:docMk/>
              <pc:sldMasterMk cId="3316734550" sldId="2147483648"/>
              <pc:sldLayoutMk cId="2849720375" sldId="2147483652"/>
              <ac:picMk id="10" creationId="{24FD2BDA-C54A-D744-9DA8-5B5D134B2C67}"/>
            </ac:picMkLst>
          </pc:picChg>
          <pc:picChg chg="add mod ord">
            <ac:chgData name="Mike Bloys" userId="1248c4d8-7b2b-4b32-b8bd-163ae845f9bb" providerId="ADAL" clId="{560E42B5-1A3E-4A4D-841F-F228ADEB773B}" dt="2021-11-04T15:56:58.785" v="751" actId="167"/>
            <ac:picMkLst>
              <pc:docMk/>
              <pc:sldMasterMk cId="3316734550" sldId="2147483648"/>
              <pc:sldLayoutMk cId="2849720375" sldId="2147483652"/>
              <ac:picMk id="11" creationId="{488833FD-5E66-470A-8FF8-D377C312890D}"/>
            </ac:picMkLst>
          </pc:picChg>
          <pc:picChg chg="del">
            <ac:chgData name="Mike Bloys" userId="1248c4d8-7b2b-4b32-b8bd-163ae845f9bb" providerId="ADAL" clId="{560E42B5-1A3E-4A4D-841F-F228ADEB773B}" dt="2021-11-03T11:02:20.709" v="19" actId="478"/>
            <ac:picMkLst>
              <pc:docMk/>
              <pc:sldMasterMk cId="3316734550" sldId="2147483648"/>
              <pc:sldLayoutMk cId="2849720375" sldId="2147483652"/>
              <ac:picMk id="11" creationId="{AEEA86BB-C1D6-464D-834F-5F7F6A52680A}"/>
            </ac:picMkLst>
          </pc:picChg>
        </pc:sldLayoutChg>
        <pc:sldLayoutChg chg="addSp delSp modSp mod">
          <pc:chgData name="Mike Bloys" userId="1248c4d8-7b2b-4b32-b8bd-163ae845f9bb" providerId="ADAL" clId="{560E42B5-1A3E-4A4D-841F-F228ADEB773B}" dt="2021-11-04T15:56:31.329" v="739" actId="167"/>
          <pc:sldLayoutMkLst>
            <pc:docMk/>
            <pc:sldMasterMk cId="3316734550" sldId="2147483648"/>
            <pc:sldLayoutMk cId="4180777422" sldId="2147483653"/>
          </pc:sldLayoutMkLst>
          <pc:spChg chg="add mod">
            <ac:chgData name="Mike Bloys" userId="1248c4d8-7b2b-4b32-b8bd-163ae845f9bb" providerId="ADAL" clId="{560E42B5-1A3E-4A4D-841F-F228ADEB773B}" dt="2021-11-03T11:02:11.270" v="18" actId="20577"/>
            <ac:spMkLst>
              <pc:docMk/>
              <pc:sldMasterMk cId="3316734550" sldId="2147483648"/>
              <pc:sldLayoutMk cId="4180777422" sldId="2147483653"/>
              <ac:spMk id="8" creationId="{E65A5815-9798-4AF5-92AA-57B21769B0D7}"/>
            </ac:spMkLst>
          </pc:spChg>
          <pc:spChg chg="del">
            <ac:chgData name="Mike Bloys" userId="1248c4d8-7b2b-4b32-b8bd-163ae845f9bb" providerId="ADAL" clId="{560E42B5-1A3E-4A4D-841F-F228ADEB773B}" dt="2021-11-03T11:01:51.461" v="2" actId="478"/>
            <ac:spMkLst>
              <pc:docMk/>
              <pc:sldMasterMk cId="3316734550" sldId="2147483648"/>
              <pc:sldLayoutMk cId="4180777422" sldId="2147483653"/>
              <ac:spMk id="10" creationId="{13734B89-9172-43BB-BD97-E5C46A4AB8EE}"/>
            </ac:spMkLst>
          </pc:spChg>
          <pc:spChg chg="mod">
            <ac:chgData name="Mike Bloys" userId="1248c4d8-7b2b-4b32-b8bd-163ae845f9bb" providerId="ADAL" clId="{560E42B5-1A3E-4A4D-841F-F228ADEB773B}" dt="2021-11-03T11:04:40.505" v="28" actId="207"/>
            <ac:spMkLst>
              <pc:docMk/>
              <pc:sldMasterMk cId="3316734550" sldId="2147483648"/>
              <pc:sldLayoutMk cId="4180777422" sldId="2147483653"/>
              <ac:spMk id="27" creationId="{00000000-0000-0000-0000-000000000000}"/>
            </ac:spMkLst>
          </pc:spChg>
          <pc:picChg chg="add del mod">
            <ac:chgData name="Mike Bloys" userId="1248c4d8-7b2b-4b32-b8bd-163ae845f9bb" providerId="ADAL" clId="{560E42B5-1A3E-4A4D-841F-F228ADEB773B}" dt="2021-11-04T15:56:28.625" v="737" actId="478"/>
            <ac:picMkLst>
              <pc:docMk/>
              <pc:sldMasterMk cId="3316734550" sldId="2147483648"/>
              <pc:sldLayoutMk cId="4180777422" sldId="2147483653"/>
              <ac:picMk id="7" creationId="{0C99FA3E-CE49-4C71-8CDB-97953D49D6B0}"/>
            </ac:picMkLst>
          </pc:picChg>
          <pc:picChg chg="del">
            <ac:chgData name="Mike Bloys" userId="1248c4d8-7b2b-4b32-b8bd-163ae845f9bb" providerId="ADAL" clId="{560E42B5-1A3E-4A4D-841F-F228ADEB773B}" dt="2021-11-03T11:01:51.461" v="2" actId="478"/>
            <ac:picMkLst>
              <pc:docMk/>
              <pc:sldMasterMk cId="3316734550" sldId="2147483648"/>
              <pc:sldLayoutMk cId="4180777422" sldId="2147483653"/>
              <ac:picMk id="9" creationId="{143BC9D0-B5AB-4D1B-887B-A51A687650E4}"/>
            </ac:picMkLst>
          </pc:picChg>
          <pc:picChg chg="add mod ord">
            <ac:chgData name="Mike Bloys" userId="1248c4d8-7b2b-4b32-b8bd-163ae845f9bb" providerId="ADAL" clId="{560E42B5-1A3E-4A4D-841F-F228ADEB773B}" dt="2021-11-04T15:56:31.329" v="739" actId="167"/>
            <ac:picMkLst>
              <pc:docMk/>
              <pc:sldMasterMk cId="3316734550" sldId="2147483648"/>
              <pc:sldLayoutMk cId="4180777422" sldId="2147483653"/>
              <ac:picMk id="9" creationId="{406C128E-D83B-4691-B24F-983C3AB120A7}"/>
            </ac:picMkLst>
          </pc:picChg>
          <pc:picChg chg="mod">
            <ac:chgData name="Mike Bloys" userId="1248c4d8-7b2b-4b32-b8bd-163ae845f9bb" providerId="ADAL" clId="{560E42B5-1A3E-4A4D-841F-F228ADEB773B}" dt="2021-11-03T11:05:03.472" v="29" actId="207"/>
            <ac:picMkLst>
              <pc:docMk/>
              <pc:sldMasterMk cId="3316734550" sldId="2147483648"/>
              <pc:sldLayoutMk cId="4180777422" sldId="2147483653"/>
              <ac:picMk id="11" creationId="{4209B720-07DD-7941-B502-ED81D1886572}"/>
            </ac:picMkLst>
          </pc:picChg>
          <pc:picChg chg="add del mod modCrop">
            <ac:chgData name="Mike Bloys" userId="1248c4d8-7b2b-4b32-b8bd-163ae845f9bb" providerId="ADAL" clId="{560E42B5-1A3E-4A4D-841F-F228ADEB773B}" dt="2021-11-03T11:30:34.629" v="285" actId="478"/>
            <ac:picMkLst>
              <pc:docMk/>
              <pc:sldMasterMk cId="3316734550" sldId="2147483648"/>
              <pc:sldLayoutMk cId="4180777422" sldId="2147483653"/>
              <ac:picMk id="12" creationId="{ECE21982-DA2D-4F38-A5A2-B80275CAA6CA}"/>
            </ac:picMkLst>
          </pc:picChg>
        </pc:sldLayoutChg>
        <pc:sldLayoutChg chg="addSp delSp modSp mod">
          <pc:chgData name="Mike Bloys" userId="1248c4d8-7b2b-4b32-b8bd-163ae845f9bb" providerId="ADAL" clId="{560E42B5-1A3E-4A4D-841F-F228ADEB773B}" dt="2021-11-04T15:56:47.353" v="747" actId="167"/>
          <pc:sldLayoutMkLst>
            <pc:docMk/>
            <pc:sldMasterMk cId="3316734550" sldId="2147483648"/>
            <pc:sldLayoutMk cId="3315833090" sldId="2147483656"/>
          </pc:sldLayoutMkLst>
          <pc:spChg chg="del">
            <ac:chgData name="Mike Bloys" userId="1248c4d8-7b2b-4b32-b8bd-163ae845f9bb" providerId="ADAL" clId="{560E42B5-1A3E-4A4D-841F-F228ADEB773B}" dt="2021-11-03T11:02:29.766" v="23" actId="478"/>
            <ac:spMkLst>
              <pc:docMk/>
              <pc:sldMasterMk cId="3316734550" sldId="2147483648"/>
              <pc:sldLayoutMk cId="3315833090" sldId="2147483656"/>
              <ac:spMk id="8" creationId="{1D94540F-FA71-4D60-A49C-903B1C8726EA}"/>
            </ac:spMkLst>
          </pc:spChg>
          <pc:spChg chg="add mod">
            <ac:chgData name="Mike Bloys" userId="1248c4d8-7b2b-4b32-b8bd-163ae845f9bb" providerId="ADAL" clId="{560E42B5-1A3E-4A4D-841F-F228ADEB773B}" dt="2021-11-03T11:02:30.506" v="24"/>
            <ac:spMkLst>
              <pc:docMk/>
              <pc:sldMasterMk cId="3316734550" sldId="2147483648"/>
              <pc:sldLayoutMk cId="3315833090" sldId="2147483656"/>
              <ac:spMk id="9" creationId="{D2D8555B-023F-4ED4-AD3F-D276F731EA12}"/>
            </ac:spMkLst>
          </pc:spChg>
          <pc:spChg chg="mod">
            <ac:chgData name="Mike Bloys" userId="1248c4d8-7b2b-4b32-b8bd-163ae845f9bb" providerId="ADAL" clId="{560E42B5-1A3E-4A4D-841F-F228ADEB773B}" dt="2021-11-03T11:05:29.919" v="36" actId="207"/>
            <ac:spMkLst>
              <pc:docMk/>
              <pc:sldMasterMk cId="3316734550" sldId="2147483648"/>
              <pc:sldLayoutMk cId="3315833090" sldId="2147483656"/>
              <ac:spMk id="25" creationId="{00000000-0000-0000-0000-000000000000}"/>
            </ac:spMkLst>
          </pc:spChg>
          <pc:picChg chg="add del mod">
            <ac:chgData name="Mike Bloys" userId="1248c4d8-7b2b-4b32-b8bd-163ae845f9bb" providerId="ADAL" clId="{560E42B5-1A3E-4A4D-841F-F228ADEB773B}" dt="2021-11-04T15:56:37.393" v="742" actId="478"/>
            <ac:picMkLst>
              <pc:docMk/>
              <pc:sldMasterMk cId="3316734550" sldId="2147483648"/>
              <pc:sldLayoutMk cId="3315833090" sldId="2147483656"/>
              <ac:picMk id="6" creationId="{F2AD3C85-16AA-4435-9804-00993BA71A86}"/>
            </ac:picMkLst>
          </pc:picChg>
          <pc:picChg chg="add mod ord">
            <ac:chgData name="Mike Bloys" userId="1248c4d8-7b2b-4b32-b8bd-163ae845f9bb" providerId="ADAL" clId="{560E42B5-1A3E-4A4D-841F-F228ADEB773B}" dt="2021-11-04T15:56:47.353" v="747" actId="167"/>
            <ac:picMkLst>
              <pc:docMk/>
              <pc:sldMasterMk cId="3316734550" sldId="2147483648"/>
              <pc:sldLayoutMk cId="3315833090" sldId="2147483656"/>
              <ac:picMk id="7" creationId="{0EAD701F-DBA1-4788-BBF6-99BEC4524CD3}"/>
            </ac:picMkLst>
          </pc:picChg>
          <pc:picChg chg="del">
            <ac:chgData name="Mike Bloys" userId="1248c4d8-7b2b-4b32-b8bd-163ae845f9bb" providerId="ADAL" clId="{560E42B5-1A3E-4A4D-841F-F228ADEB773B}" dt="2021-11-03T11:02:29.766" v="23" actId="478"/>
            <ac:picMkLst>
              <pc:docMk/>
              <pc:sldMasterMk cId="3316734550" sldId="2147483648"/>
              <pc:sldLayoutMk cId="3315833090" sldId="2147483656"/>
              <ac:picMk id="7" creationId="{B4955988-5C71-41C5-B428-FE16B5F8107B}"/>
            </ac:picMkLst>
          </pc:picChg>
          <pc:picChg chg="add del mod modCrop">
            <ac:chgData name="Mike Bloys" userId="1248c4d8-7b2b-4b32-b8bd-163ae845f9bb" providerId="ADAL" clId="{560E42B5-1A3E-4A4D-841F-F228ADEB773B}" dt="2021-11-03T12:27:21.651" v="708" actId="21"/>
            <ac:picMkLst>
              <pc:docMk/>
              <pc:sldMasterMk cId="3316734550" sldId="2147483648"/>
              <pc:sldLayoutMk cId="3315833090" sldId="2147483656"/>
              <ac:picMk id="10" creationId="{2161FB4A-AA71-4ADB-99E9-614112A8C0BA}"/>
            </ac:picMkLst>
          </pc:picChg>
        </pc:sldLayoutChg>
        <pc:sldLayoutChg chg="setBg">
          <pc:chgData name="Mike Bloys" userId="1248c4d8-7b2b-4b32-b8bd-163ae845f9bb" providerId="ADAL" clId="{560E42B5-1A3E-4A4D-841F-F228ADEB773B}" dt="2021-11-03T11:01:06.526" v="1"/>
          <pc:sldLayoutMkLst>
            <pc:docMk/>
            <pc:sldMasterMk cId="3316734550" sldId="2147483648"/>
            <pc:sldLayoutMk cId="393927180" sldId="2147483664"/>
          </pc:sldLayoutMkLst>
        </pc:sldLayoutChg>
        <pc:sldLayoutChg chg="addSp delSp modSp mod">
          <pc:chgData name="Mike Bloys" userId="1248c4d8-7b2b-4b32-b8bd-163ae845f9bb" providerId="ADAL" clId="{560E42B5-1A3E-4A4D-841F-F228ADEB773B}" dt="2021-11-04T15:56:42.315" v="745" actId="167"/>
          <pc:sldLayoutMkLst>
            <pc:docMk/>
            <pc:sldMasterMk cId="3316734550" sldId="2147483648"/>
            <pc:sldLayoutMk cId="487712265" sldId="2147483665"/>
          </pc:sldLayoutMkLst>
          <pc:spChg chg="del">
            <ac:chgData name="Mike Bloys" userId="1248c4d8-7b2b-4b32-b8bd-163ae845f9bb" providerId="ADAL" clId="{560E42B5-1A3E-4A4D-841F-F228ADEB773B}" dt="2021-11-03T11:02:35.816" v="25" actId="478"/>
            <ac:spMkLst>
              <pc:docMk/>
              <pc:sldMasterMk cId="3316734550" sldId="2147483648"/>
              <pc:sldLayoutMk cId="487712265" sldId="2147483665"/>
              <ac:spMk id="9" creationId="{6E53F4B6-6FDF-46E6-941F-53846C144BB4}"/>
            </ac:spMkLst>
          </pc:spChg>
          <pc:spChg chg="add mod">
            <ac:chgData name="Mike Bloys" userId="1248c4d8-7b2b-4b32-b8bd-163ae845f9bb" providerId="ADAL" clId="{560E42B5-1A3E-4A4D-841F-F228ADEB773B}" dt="2021-11-03T11:02:36.538" v="26"/>
            <ac:spMkLst>
              <pc:docMk/>
              <pc:sldMasterMk cId="3316734550" sldId="2147483648"/>
              <pc:sldLayoutMk cId="487712265" sldId="2147483665"/>
              <ac:spMk id="10" creationId="{17DF0ACB-2EF6-4C85-B7EE-449DE033AA62}"/>
            </ac:spMkLst>
          </pc:spChg>
          <pc:picChg chg="del">
            <ac:chgData name="Mike Bloys" userId="1248c4d8-7b2b-4b32-b8bd-163ae845f9bb" providerId="ADAL" clId="{560E42B5-1A3E-4A4D-841F-F228ADEB773B}" dt="2021-11-03T11:02:35.816" v="25" actId="478"/>
            <ac:picMkLst>
              <pc:docMk/>
              <pc:sldMasterMk cId="3316734550" sldId="2147483648"/>
              <pc:sldLayoutMk cId="487712265" sldId="2147483665"/>
              <ac:picMk id="6" creationId="{2D8788BD-5783-4C42-A359-7A3E9DF7007C}"/>
            </ac:picMkLst>
          </pc:picChg>
          <pc:picChg chg="add mod ord">
            <ac:chgData name="Mike Bloys" userId="1248c4d8-7b2b-4b32-b8bd-163ae845f9bb" providerId="ADAL" clId="{560E42B5-1A3E-4A4D-841F-F228ADEB773B}" dt="2021-11-04T15:56:42.315" v="745" actId="167"/>
            <ac:picMkLst>
              <pc:docMk/>
              <pc:sldMasterMk cId="3316734550" sldId="2147483648"/>
              <pc:sldLayoutMk cId="487712265" sldId="2147483665"/>
              <ac:picMk id="6" creationId="{FF34F67A-348E-4C98-B12D-35C644BD727E}"/>
            </ac:picMkLst>
          </pc:picChg>
          <pc:picChg chg="add del mod">
            <ac:chgData name="Mike Bloys" userId="1248c4d8-7b2b-4b32-b8bd-163ae845f9bb" providerId="ADAL" clId="{560E42B5-1A3E-4A4D-841F-F228ADEB773B}" dt="2021-11-04T15:56:38.528" v="743" actId="478"/>
            <ac:picMkLst>
              <pc:docMk/>
              <pc:sldMasterMk cId="3316734550" sldId="2147483648"/>
              <pc:sldLayoutMk cId="487712265" sldId="2147483665"/>
              <ac:picMk id="7" creationId="{4F589B05-22A1-4431-ABD0-BDB8E94EC7CB}"/>
            </ac:picMkLst>
          </pc:picChg>
          <pc:picChg chg="mod">
            <ac:chgData name="Mike Bloys" userId="1248c4d8-7b2b-4b32-b8bd-163ae845f9bb" providerId="ADAL" clId="{560E42B5-1A3E-4A4D-841F-F228ADEB773B}" dt="2021-11-03T11:03:36.629" v="27" actId="207"/>
            <ac:picMkLst>
              <pc:docMk/>
              <pc:sldMasterMk cId="3316734550" sldId="2147483648"/>
              <pc:sldLayoutMk cId="487712265" sldId="2147483665"/>
              <ac:picMk id="11" creationId="{19425AA9-D4A8-B243-A347-47C5BE93F864}"/>
            </ac:picMkLst>
          </pc:picChg>
        </pc:sldLayoutChg>
        <pc:sldLayoutChg chg="addSp delSp modSp mod">
          <pc:chgData name="Mike Bloys" userId="1248c4d8-7b2b-4b32-b8bd-163ae845f9bb" providerId="ADAL" clId="{560E42B5-1A3E-4A4D-841F-F228ADEB773B}" dt="2021-11-03T11:12:30.549" v="70" actId="478"/>
          <pc:sldLayoutMkLst>
            <pc:docMk/>
            <pc:sldMasterMk cId="3316734550" sldId="2147483648"/>
            <pc:sldLayoutMk cId="1093718466" sldId="2147483666"/>
          </pc:sldLayoutMkLst>
          <pc:spChg chg="add mod">
            <ac:chgData name="Mike Bloys" userId="1248c4d8-7b2b-4b32-b8bd-163ae845f9bb" providerId="ADAL" clId="{560E42B5-1A3E-4A4D-841F-F228ADEB773B}" dt="2021-11-03T11:09:38.265" v="45" actId="207"/>
            <ac:spMkLst>
              <pc:docMk/>
              <pc:sldMasterMk cId="3316734550" sldId="2147483648"/>
              <pc:sldLayoutMk cId="1093718466" sldId="2147483666"/>
              <ac:spMk id="6" creationId="{E1D86704-1375-4F9A-9EE0-7D3F301876D2}"/>
            </ac:spMkLst>
          </pc:spChg>
          <pc:spChg chg="add del mod">
            <ac:chgData name="Mike Bloys" userId="1248c4d8-7b2b-4b32-b8bd-163ae845f9bb" providerId="ADAL" clId="{560E42B5-1A3E-4A4D-841F-F228ADEB773B}" dt="2021-11-03T11:12:30.549" v="70" actId="478"/>
            <ac:spMkLst>
              <pc:docMk/>
              <pc:sldMasterMk cId="3316734550" sldId="2147483648"/>
              <pc:sldLayoutMk cId="1093718466" sldId="2147483666"/>
              <ac:spMk id="7" creationId="{B0EF3DB9-99F3-4AC6-9D26-936CCDEC21AE}"/>
            </ac:spMkLst>
          </pc:spChg>
          <pc:spChg chg="del">
            <ac:chgData name="Mike Bloys" userId="1248c4d8-7b2b-4b32-b8bd-163ae845f9bb" providerId="ADAL" clId="{560E42B5-1A3E-4A4D-841F-F228ADEB773B}" dt="2021-11-03T11:09:40.917" v="46" actId="478"/>
            <ac:spMkLst>
              <pc:docMk/>
              <pc:sldMasterMk cId="3316734550" sldId="2147483648"/>
              <pc:sldLayoutMk cId="1093718466" sldId="2147483666"/>
              <ac:spMk id="10" creationId="{00000000-0000-0000-0000-000000000000}"/>
            </ac:spMkLst>
          </pc:spChg>
          <pc:cxnChg chg="mod">
            <ac:chgData name="Mike Bloys" userId="1248c4d8-7b2b-4b32-b8bd-163ae845f9bb" providerId="ADAL" clId="{560E42B5-1A3E-4A4D-841F-F228ADEB773B}" dt="2021-11-03T11:12:29.039" v="69" actId="14100"/>
            <ac:cxnSpMkLst>
              <pc:docMk/>
              <pc:sldMasterMk cId="3316734550" sldId="2147483648"/>
              <pc:sldLayoutMk cId="1093718466" sldId="2147483666"/>
              <ac:cxnSpMk id="8" creationId="{00000000-0000-0000-0000-000000000000}"/>
            </ac:cxnSpMkLst>
          </pc:cxnChg>
        </pc:sldLayoutChg>
        <pc:sldLayoutChg chg="addSp delSp modSp mod">
          <pc:chgData name="Mike Bloys" userId="1248c4d8-7b2b-4b32-b8bd-163ae845f9bb" providerId="ADAL" clId="{560E42B5-1A3E-4A4D-841F-F228ADEB773B}" dt="2021-11-04T15:56:53.666" v="749" actId="167"/>
          <pc:sldLayoutMkLst>
            <pc:docMk/>
            <pc:sldMasterMk cId="3316734550" sldId="2147483648"/>
            <pc:sldLayoutMk cId="4276716931" sldId="2147483667"/>
          </pc:sldLayoutMkLst>
          <pc:spChg chg="mod">
            <ac:chgData name="Mike Bloys" userId="1248c4d8-7b2b-4b32-b8bd-163ae845f9bb" providerId="ADAL" clId="{560E42B5-1A3E-4A4D-841F-F228ADEB773B}" dt="2021-11-03T11:05:23.286" v="34" actId="207"/>
            <ac:spMkLst>
              <pc:docMk/>
              <pc:sldMasterMk cId="3316734550" sldId="2147483648"/>
              <pc:sldLayoutMk cId="4276716931" sldId="2147483667"/>
              <ac:spMk id="8" creationId="{00000000-0000-0000-0000-000000000000}"/>
            </ac:spMkLst>
          </pc:spChg>
          <pc:spChg chg="add mod">
            <ac:chgData name="Mike Bloys" userId="1248c4d8-7b2b-4b32-b8bd-163ae845f9bb" providerId="ADAL" clId="{560E42B5-1A3E-4A4D-841F-F228ADEB773B}" dt="2021-11-03T11:02:26.106" v="22"/>
            <ac:spMkLst>
              <pc:docMk/>
              <pc:sldMasterMk cId="3316734550" sldId="2147483648"/>
              <pc:sldLayoutMk cId="4276716931" sldId="2147483667"/>
              <ac:spMk id="11" creationId="{800C54E6-2CD0-4AB4-BB1B-8E50E37E3CCA}"/>
            </ac:spMkLst>
          </pc:spChg>
          <pc:spChg chg="del">
            <ac:chgData name="Mike Bloys" userId="1248c4d8-7b2b-4b32-b8bd-163ae845f9bb" providerId="ADAL" clId="{560E42B5-1A3E-4A4D-841F-F228ADEB773B}" dt="2021-11-03T11:02:25.430" v="21" actId="478"/>
            <ac:spMkLst>
              <pc:docMk/>
              <pc:sldMasterMk cId="3316734550" sldId="2147483648"/>
              <pc:sldLayoutMk cId="4276716931" sldId="2147483667"/>
              <ac:spMk id="14" creationId="{C8ED58CF-D240-4F74-ADC9-A26893256C52}"/>
            </ac:spMkLst>
          </pc:spChg>
          <pc:picChg chg="add del mod">
            <ac:chgData name="Mike Bloys" userId="1248c4d8-7b2b-4b32-b8bd-163ae845f9bb" providerId="ADAL" clId="{560E42B5-1A3E-4A4D-841F-F228ADEB773B}" dt="2021-11-04T15:56:36.145" v="741" actId="478"/>
            <ac:picMkLst>
              <pc:docMk/>
              <pc:sldMasterMk cId="3316734550" sldId="2147483648"/>
              <pc:sldLayoutMk cId="4276716931" sldId="2147483667"/>
              <ac:picMk id="10" creationId="{E7420AD2-0E4E-4078-A1F6-FAC0465016EE}"/>
            </ac:picMkLst>
          </pc:picChg>
          <pc:picChg chg="del">
            <ac:chgData name="Mike Bloys" userId="1248c4d8-7b2b-4b32-b8bd-163ae845f9bb" providerId="ADAL" clId="{560E42B5-1A3E-4A4D-841F-F228ADEB773B}" dt="2021-11-03T11:02:25.430" v="21" actId="478"/>
            <ac:picMkLst>
              <pc:docMk/>
              <pc:sldMasterMk cId="3316734550" sldId="2147483648"/>
              <pc:sldLayoutMk cId="4276716931" sldId="2147483667"/>
              <ac:picMk id="13" creationId="{39E456C7-2433-4570-9692-446DE3FA21E0}"/>
            </ac:picMkLst>
          </pc:picChg>
          <pc:picChg chg="add mod ord">
            <ac:chgData name="Mike Bloys" userId="1248c4d8-7b2b-4b32-b8bd-163ae845f9bb" providerId="ADAL" clId="{560E42B5-1A3E-4A4D-841F-F228ADEB773B}" dt="2021-11-04T15:56:53.666" v="749" actId="167"/>
            <ac:picMkLst>
              <pc:docMk/>
              <pc:sldMasterMk cId="3316734550" sldId="2147483648"/>
              <pc:sldLayoutMk cId="4276716931" sldId="2147483667"/>
              <ac:picMk id="13" creationId="{85255370-1A78-428D-965E-4C19C9109C4C}"/>
            </ac:picMkLst>
          </pc:picChg>
        </pc:sldLayoutChg>
      </pc:sldMasterChg>
    </pc:docChg>
  </pc:docChgLst>
  <pc:docChgLst>
    <pc:chgData name="Mike Bloys" userId="1248c4d8-7b2b-4b32-b8bd-163ae845f9bb" providerId="ADAL" clId="{E4581E41-080A-42D8-B9C5-5462B075BE4F}"/>
    <pc:docChg chg="undo custSel modSld modMainMaster">
      <pc:chgData name="Mike Bloys" userId="1248c4d8-7b2b-4b32-b8bd-163ae845f9bb" providerId="ADAL" clId="{E4581E41-080A-42D8-B9C5-5462B075BE4F}" dt="2021-10-11T08:05:37.417" v="163" actId="2696"/>
      <pc:docMkLst>
        <pc:docMk/>
      </pc:docMkLst>
      <pc:sldChg chg="addSp delSp modSp mod">
        <pc:chgData name="Mike Bloys" userId="1248c4d8-7b2b-4b32-b8bd-163ae845f9bb" providerId="ADAL" clId="{E4581E41-080A-42D8-B9C5-5462B075BE4F}" dt="2021-10-11T08:04:57" v="156" actId="21"/>
        <pc:sldMkLst>
          <pc:docMk/>
          <pc:sldMk cId="644322881" sldId="261"/>
        </pc:sldMkLst>
        <pc:spChg chg="add del mod">
          <ac:chgData name="Mike Bloys" userId="1248c4d8-7b2b-4b32-b8bd-163ae845f9bb" providerId="ADAL" clId="{E4581E41-080A-42D8-B9C5-5462B075BE4F}" dt="2021-10-11T08:04:57" v="156" actId="21"/>
          <ac:spMkLst>
            <pc:docMk/>
            <pc:sldMk cId="644322881" sldId="261"/>
            <ac:spMk id="5" creationId="{9D609986-F3CF-4987-917C-3EFAFD73AB94}"/>
          </ac:spMkLst>
        </pc:spChg>
      </pc:sldChg>
      <pc:sldChg chg="modSp mod">
        <pc:chgData name="Mike Bloys" userId="1248c4d8-7b2b-4b32-b8bd-163ae845f9bb" providerId="ADAL" clId="{E4581E41-080A-42D8-B9C5-5462B075BE4F}" dt="2021-10-05T13:17:24.305" v="71" actId="207"/>
        <pc:sldMkLst>
          <pc:docMk/>
          <pc:sldMk cId="2137926779" sldId="263"/>
        </pc:sldMkLst>
        <pc:graphicFrameChg chg="mod modGraphic">
          <ac:chgData name="Mike Bloys" userId="1248c4d8-7b2b-4b32-b8bd-163ae845f9bb" providerId="ADAL" clId="{E4581E41-080A-42D8-B9C5-5462B075BE4F}" dt="2021-10-05T13:17:24.305" v="71" actId="207"/>
          <ac:graphicFrameMkLst>
            <pc:docMk/>
            <pc:sldMk cId="2137926779" sldId="263"/>
            <ac:graphicFrameMk id="4" creationId="{00000000-0000-0000-0000-000000000000}"/>
          </ac:graphicFrameMkLst>
        </pc:graphicFrameChg>
      </pc:sldChg>
      <pc:sldChg chg="modSp mod">
        <pc:chgData name="Mike Bloys" userId="1248c4d8-7b2b-4b32-b8bd-163ae845f9bb" providerId="ADAL" clId="{E4581E41-080A-42D8-B9C5-5462B075BE4F}" dt="2021-10-05T13:29:27.951" v="81" actId="208"/>
        <pc:sldMkLst>
          <pc:docMk/>
          <pc:sldMk cId="1050851600" sldId="267"/>
        </pc:sldMkLst>
        <pc:spChg chg="mod">
          <ac:chgData name="Mike Bloys" userId="1248c4d8-7b2b-4b32-b8bd-163ae845f9bb" providerId="ADAL" clId="{E4581E41-080A-42D8-B9C5-5462B075BE4F}" dt="2021-10-05T13:29:21.726" v="80" actId="207"/>
          <ac:spMkLst>
            <pc:docMk/>
            <pc:sldMk cId="1050851600" sldId="267"/>
            <ac:spMk id="4" creationId="{00000000-0000-0000-0000-000000000000}"/>
          </ac:spMkLst>
        </pc:spChg>
        <pc:spChg chg="mod">
          <ac:chgData name="Mike Bloys" userId="1248c4d8-7b2b-4b32-b8bd-163ae845f9bb" providerId="ADAL" clId="{E4581E41-080A-42D8-B9C5-5462B075BE4F}" dt="2021-10-05T13:29:14.742" v="79" actId="207"/>
          <ac:spMkLst>
            <pc:docMk/>
            <pc:sldMk cId="1050851600" sldId="267"/>
            <ac:spMk id="6" creationId="{FA7F26F6-3E60-46E4-8AB9-38C14EEA2149}"/>
          </ac:spMkLst>
        </pc:spChg>
        <pc:cxnChg chg="mod">
          <ac:chgData name="Mike Bloys" userId="1248c4d8-7b2b-4b32-b8bd-163ae845f9bb" providerId="ADAL" clId="{E4581E41-080A-42D8-B9C5-5462B075BE4F}" dt="2021-10-05T13:29:27.951" v="81" actId="208"/>
          <ac:cxnSpMkLst>
            <pc:docMk/>
            <pc:sldMk cId="1050851600" sldId="267"/>
            <ac:cxnSpMk id="5" creationId="{0253F2DA-51A7-4175-8D3A-5A5C1A3415BD}"/>
          </ac:cxnSpMkLst>
        </pc:cxnChg>
      </pc:sldChg>
      <pc:sldChg chg="modSp mod">
        <pc:chgData name="Mike Bloys" userId="1248c4d8-7b2b-4b32-b8bd-163ae845f9bb" providerId="ADAL" clId="{E4581E41-080A-42D8-B9C5-5462B075BE4F}" dt="2021-10-05T13:20:26.681" v="77" actId="207"/>
        <pc:sldMkLst>
          <pc:docMk/>
          <pc:sldMk cId="3595050065" sldId="268"/>
        </pc:sldMkLst>
        <pc:spChg chg="mod">
          <ac:chgData name="Mike Bloys" userId="1248c4d8-7b2b-4b32-b8bd-163ae845f9bb" providerId="ADAL" clId="{E4581E41-080A-42D8-B9C5-5462B075BE4F}" dt="2021-10-05T13:20:18.792" v="76" actId="208"/>
          <ac:spMkLst>
            <pc:docMk/>
            <pc:sldMk cId="3595050065" sldId="268"/>
            <ac:spMk id="2" creationId="{503376A3-8AF2-46E0-803C-2EEC1D19AB86}"/>
          </ac:spMkLst>
        </pc:spChg>
        <pc:spChg chg="mod">
          <ac:chgData name="Mike Bloys" userId="1248c4d8-7b2b-4b32-b8bd-163ae845f9bb" providerId="ADAL" clId="{E4581E41-080A-42D8-B9C5-5462B075BE4F}" dt="2021-10-05T13:20:26.681" v="77" actId="207"/>
          <ac:spMkLst>
            <pc:docMk/>
            <pc:sldMk cId="3595050065" sldId="268"/>
            <ac:spMk id="4" creationId="{00000000-0000-0000-0000-000000000000}"/>
          </ac:spMkLst>
        </pc:spChg>
        <pc:spChg chg="mod">
          <ac:chgData name="Mike Bloys" userId="1248c4d8-7b2b-4b32-b8bd-163ae845f9bb" providerId="ADAL" clId="{E4581E41-080A-42D8-B9C5-5462B075BE4F}" dt="2021-10-05T13:20:18.792" v="76" actId="208"/>
          <ac:spMkLst>
            <pc:docMk/>
            <pc:sldMk cId="3595050065" sldId="268"/>
            <ac:spMk id="5" creationId="{1E09DBB8-E699-45F6-81AC-3FD79EC01EBA}"/>
          </ac:spMkLst>
        </pc:spChg>
      </pc:sldChg>
      <pc:sldChg chg="modSp mod">
        <pc:chgData name="Mike Bloys" userId="1248c4d8-7b2b-4b32-b8bd-163ae845f9bb" providerId="ADAL" clId="{E4581E41-080A-42D8-B9C5-5462B075BE4F}" dt="2021-10-05T13:34:05.946" v="109" actId="207"/>
        <pc:sldMkLst>
          <pc:docMk/>
          <pc:sldMk cId="2150738207" sldId="274"/>
        </pc:sldMkLst>
        <pc:picChg chg="mod">
          <ac:chgData name="Mike Bloys" userId="1248c4d8-7b2b-4b32-b8bd-163ae845f9bb" providerId="ADAL" clId="{E4581E41-080A-42D8-B9C5-5462B075BE4F}" dt="2021-10-05T13:34:05.946" v="109" actId="207"/>
          <ac:picMkLst>
            <pc:docMk/>
            <pc:sldMk cId="2150738207" sldId="274"/>
            <ac:picMk id="9" creationId="{EF410813-41F1-4B65-9733-4EE469EC2971}"/>
          </ac:picMkLst>
        </pc:picChg>
      </pc:sldChg>
      <pc:sldChg chg="modSp mod modClrScheme chgLayout">
        <pc:chgData name="Mike Bloys" userId="1248c4d8-7b2b-4b32-b8bd-163ae845f9bb" providerId="ADAL" clId="{E4581E41-080A-42D8-B9C5-5462B075BE4F}" dt="2021-10-11T08:05:24.878" v="160" actId="700"/>
        <pc:sldMkLst>
          <pc:docMk/>
          <pc:sldMk cId="3275570206" sldId="275"/>
        </pc:sldMkLst>
        <pc:spChg chg="mod ord">
          <ac:chgData name="Mike Bloys" userId="1248c4d8-7b2b-4b32-b8bd-163ae845f9bb" providerId="ADAL" clId="{E4581E41-080A-42D8-B9C5-5462B075BE4F}" dt="2021-10-11T08:05:24.878" v="160" actId="700"/>
          <ac:spMkLst>
            <pc:docMk/>
            <pc:sldMk cId="3275570206" sldId="275"/>
            <ac:spMk id="2" creationId="{00000000-0000-0000-0000-000000000000}"/>
          </ac:spMkLst>
        </pc:spChg>
        <pc:spChg chg="mod ord">
          <ac:chgData name="Mike Bloys" userId="1248c4d8-7b2b-4b32-b8bd-163ae845f9bb" providerId="ADAL" clId="{E4581E41-080A-42D8-B9C5-5462B075BE4F}" dt="2021-10-11T08:05:24.878" v="160" actId="700"/>
          <ac:spMkLst>
            <pc:docMk/>
            <pc:sldMk cId="3275570206" sldId="275"/>
            <ac:spMk id="3" creationId="{00000000-0000-0000-0000-000000000000}"/>
          </ac:spMkLst>
        </pc:spChg>
        <pc:spChg chg="mod">
          <ac:chgData name="Mike Bloys" userId="1248c4d8-7b2b-4b32-b8bd-163ae845f9bb" providerId="ADAL" clId="{E4581E41-080A-42D8-B9C5-5462B075BE4F}" dt="2021-10-05T13:35:08.421" v="113" actId="1076"/>
          <ac:spMkLst>
            <pc:docMk/>
            <pc:sldMk cId="3275570206" sldId="275"/>
            <ac:spMk id="5" creationId="{6249DD88-DC44-4C45-BB02-AC06564BCDB2}"/>
          </ac:spMkLst>
        </pc:spChg>
        <pc:spChg chg="mod">
          <ac:chgData name="Mike Bloys" userId="1248c4d8-7b2b-4b32-b8bd-163ae845f9bb" providerId="ADAL" clId="{E4581E41-080A-42D8-B9C5-5462B075BE4F}" dt="2021-10-05T13:35:08.421" v="113" actId="1076"/>
          <ac:spMkLst>
            <pc:docMk/>
            <pc:sldMk cId="3275570206" sldId="275"/>
            <ac:spMk id="7" creationId="{9B5262BE-03DE-4F51-9BF0-DFE7C46A8B34}"/>
          </ac:spMkLst>
        </pc:spChg>
      </pc:sldChg>
      <pc:sldChg chg="modSp mod">
        <pc:chgData name="Mike Bloys" userId="1248c4d8-7b2b-4b32-b8bd-163ae845f9bb" providerId="ADAL" clId="{E4581E41-080A-42D8-B9C5-5462B075BE4F}" dt="2021-10-05T13:37:00.185" v="116" actId="208"/>
        <pc:sldMkLst>
          <pc:docMk/>
          <pc:sldMk cId="2423286360" sldId="276"/>
        </pc:sldMkLst>
        <pc:spChg chg="mod">
          <ac:chgData name="Mike Bloys" userId="1248c4d8-7b2b-4b32-b8bd-163ae845f9bb" providerId="ADAL" clId="{E4581E41-080A-42D8-B9C5-5462B075BE4F}" dt="2021-10-05T13:35:31.943" v="115" actId="2085"/>
          <ac:spMkLst>
            <pc:docMk/>
            <pc:sldMk cId="2423286360" sldId="276"/>
            <ac:spMk id="4" creationId="{00000000-0000-0000-0000-000000000000}"/>
          </ac:spMkLst>
        </pc:spChg>
        <pc:spChg chg="mod">
          <ac:chgData name="Mike Bloys" userId="1248c4d8-7b2b-4b32-b8bd-163ae845f9bb" providerId="ADAL" clId="{E4581E41-080A-42D8-B9C5-5462B075BE4F}" dt="2021-10-05T13:35:31.943" v="115" actId="2085"/>
          <ac:spMkLst>
            <pc:docMk/>
            <pc:sldMk cId="2423286360" sldId="276"/>
            <ac:spMk id="6" creationId="{00000000-0000-0000-0000-000000000000}"/>
          </ac:spMkLst>
        </pc:spChg>
        <pc:spChg chg="mod">
          <ac:chgData name="Mike Bloys" userId="1248c4d8-7b2b-4b32-b8bd-163ae845f9bb" providerId="ADAL" clId="{E4581E41-080A-42D8-B9C5-5462B075BE4F}" dt="2021-10-05T13:35:31.943" v="115" actId="2085"/>
          <ac:spMkLst>
            <pc:docMk/>
            <pc:sldMk cId="2423286360" sldId="276"/>
            <ac:spMk id="9" creationId="{00000000-0000-0000-0000-000000000000}"/>
          </ac:spMkLst>
        </pc:spChg>
        <pc:spChg chg="mod">
          <ac:chgData name="Mike Bloys" userId="1248c4d8-7b2b-4b32-b8bd-163ae845f9bb" providerId="ADAL" clId="{E4581E41-080A-42D8-B9C5-5462B075BE4F}" dt="2021-10-05T13:35:31.943" v="115" actId="2085"/>
          <ac:spMkLst>
            <pc:docMk/>
            <pc:sldMk cId="2423286360" sldId="276"/>
            <ac:spMk id="12" creationId="{00000000-0000-0000-0000-000000000000}"/>
          </ac:spMkLst>
        </pc:spChg>
        <pc:spChg chg="mod">
          <ac:chgData name="Mike Bloys" userId="1248c4d8-7b2b-4b32-b8bd-163ae845f9bb" providerId="ADAL" clId="{E4581E41-080A-42D8-B9C5-5462B075BE4F}" dt="2021-10-05T13:35:31.943" v="115" actId="2085"/>
          <ac:spMkLst>
            <pc:docMk/>
            <pc:sldMk cId="2423286360" sldId="276"/>
            <ac:spMk id="14" creationId="{00000000-0000-0000-0000-000000000000}"/>
          </ac:spMkLst>
        </pc:spChg>
        <pc:spChg chg="mod">
          <ac:chgData name="Mike Bloys" userId="1248c4d8-7b2b-4b32-b8bd-163ae845f9bb" providerId="ADAL" clId="{E4581E41-080A-42D8-B9C5-5462B075BE4F}" dt="2021-10-05T13:35:31.943" v="115" actId="2085"/>
          <ac:spMkLst>
            <pc:docMk/>
            <pc:sldMk cId="2423286360" sldId="276"/>
            <ac:spMk id="16" creationId="{00000000-0000-0000-0000-000000000000}"/>
          </ac:spMkLst>
        </pc:spChg>
        <pc:spChg chg="mod">
          <ac:chgData name="Mike Bloys" userId="1248c4d8-7b2b-4b32-b8bd-163ae845f9bb" providerId="ADAL" clId="{E4581E41-080A-42D8-B9C5-5462B075BE4F}" dt="2021-10-05T13:35:31.943" v="115" actId="2085"/>
          <ac:spMkLst>
            <pc:docMk/>
            <pc:sldMk cId="2423286360" sldId="276"/>
            <ac:spMk id="20" creationId="{3CA17B2B-4308-447F-B6C8-01173027E86B}"/>
          </ac:spMkLst>
        </pc:spChg>
        <pc:spChg chg="mod">
          <ac:chgData name="Mike Bloys" userId="1248c4d8-7b2b-4b32-b8bd-163ae845f9bb" providerId="ADAL" clId="{E4581E41-080A-42D8-B9C5-5462B075BE4F}" dt="2021-10-05T13:35:31.943" v="115" actId="2085"/>
          <ac:spMkLst>
            <pc:docMk/>
            <pc:sldMk cId="2423286360" sldId="276"/>
            <ac:spMk id="32" creationId="{89B72876-9981-479B-B452-03C506897E99}"/>
          </ac:spMkLst>
        </pc:spChg>
        <pc:cxnChg chg="mod">
          <ac:chgData name="Mike Bloys" userId="1248c4d8-7b2b-4b32-b8bd-163ae845f9bb" providerId="ADAL" clId="{E4581E41-080A-42D8-B9C5-5462B075BE4F}" dt="2021-10-05T13:37:00.185" v="116" actId="208"/>
          <ac:cxnSpMkLst>
            <pc:docMk/>
            <pc:sldMk cId="2423286360" sldId="276"/>
            <ac:cxnSpMk id="21" creationId="{00000000-0000-0000-0000-000000000000}"/>
          </ac:cxnSpMkLst>
        </pc:cxnChg>
        <pc:cxnChg chg="mod">
          <ac:chgData name="Mike Bloys" userId="1248c4d8-7b2b-4b32-b8bd-163ae845f9bb" providerId="ADAL" clId="{E4581E41-080A-42D8-B9C5-5462B075BE4F}" dt="2021-10-05T13:37:00.185" v="116" actId="208"/>
          <ac:cxnSpMkLst>
            <pc:docMk/>
            <pc:sldMk cId="2423286360" sldId="276"/>
            <ac:cxnSpMk id="24" creationId="{00000000-0000-0000-0000-000000000000}"/>
          </ac:cxnSpMkLst>
        </pc:cxnChg>
        <pc:cxnChg chg="mod">
          <ac:chgData name="Mike Bloys" userId="1248c4d8-7b2b-4b32-b8bd-163ae845f9bb" providerId="ADAL" clId="{E4581E41-080A-42D8-B9C5-5462B075BE4F}" dt="2021-10-05T13:37:00.185" v="116" actId="208"/>
          <ac:cxnSpMkLst>
            <pc:docMk/>
            <pc:sldMk cId="2423286360" sldId="276"/>
            <ac:cxnSpMk id="26" creationId="{00000000-0000-0000-0000-000000000000}"/>
          </ac:cxnSpMkLst>
        </pc:cxnChg>
        <pc:cxnChg chg="mod">
          <ac:chgData name="Mike Bloys" userId="1248c4d8-7b2b-4b32-b8bd-163ae845f9bb" providerId="ADAL" clId="{E4581E41-080A-42D8-B9C5-5462B075BE4F}" dt="2021-10-05T13:37:00.185" v="116" actId="208"/>
          <ac:cxnSpMkLst>
            <pc:docMk/>
            <pc:sldMk cId="2423286360" sldId="276"/>
            <ac:cxnSpMk id="27" creationId="{00000000-0000-0000-0000-000000000000}"/>
          </ac:cxnSpMkLst>
        </pc:cxnChg>
        <pc:cxnChg chg="mod">
          <ac:chgData name="Mike Bloys" userId="1248c4d8-7b2b-4b32-b8bd-163ae845f9bb" providerId="ADAL" clId="{E4581E41-080A-42D8-B9C5-5462B075BE4F}" dt="2021-10-05T13:37:00.185" v="116" actId="208"/>
          <ac:cxnSpMkLst>
            <pc:docMk/>
            <pc:sldMk cId="2423286360" sldId="276"/>
            <ac:cxnSpMk id="29" creationId="{00000000-0000-0000-0000-000000000000}"/>
          </ac:cxnSpMkLst>
        </pc:cxnChg>
        <pc:cxnChg chg="mod">
          <ac:chgData name="Mike Bloys" userId="1248c4d8-7b2b-4b32-b8bd-163ae845f9bb" providerId="ADAL" clId="{E4581E41-080A-42D8-B9C5-5462B075BE4F}" dt="2021-10-05T13:37:00.185" v="116" actId="208"/>
          <ac:cxnSpMkLst>
            <pc:docMk/>
            <pc:sldMk cId="2423286360" sldId="276"/>
            <ac:cxnSpMk id="34" creationId="{00000000-0000-0000-0000-000000000000}"/>
          </ac:cxnSpMkLst>
        </pc:cxnChg>
        <pc:cxnChg chg="mod">
          <ac:chgData name="Mike Bloys" userId="1248c4d8-7b2b-4b32-b8bd-163ae845f9bb" providerId="ADAL" clId="{E4581E41-080A-42D8-B9C5-5462B075BE4F}" dt="2021-10-05T13:37:00.185" v="116" actId="208"/>
          <ac:cxnSpMkLst>
            <pc:docMk/>
            <pc:sldMk cId="2423286360" sldId="276"/>
            <ac:cxnSpMk id="35" creationId="{4688ED1C-9B96-4A36-941D-ABC774288A8A}"/>
          </ac:cxnSpMkLst>
        </pc:cxnChg>
        <pc:cxnChg chg="mod">
          <ac:chgData name="Mike Bloys" userId="1248c4d8-7b2b-4b32-b8bd-163ae845f9bb" providerId="ADAL" clId="{E4581E41-080A-42D8-B9C5-5462B075BE4F}" dt="2021-10-05T13:37:00.185" v="116" actId="208"/>
          <ac:cxnSpMkLst>
            <pc:docMk/>
            <pc:sldMk cId="2423286360" sldId="276"/>
            <ac:cxnSpMk id="36" creationId="{043A487F-7011-4033-857D-5A1FA7AE0401}"/>
          </ac:cxnSpMkLst>
        </pc:cxnChg>
        <pc:cxnChg chg="mod">
          <ac:chgData name="Mike Bloys" userId="1248c4d8-7b2b-4b32-b8bd-163ae845f9bb" providerId="ADAL" clId="{E4581E41-080A-42D8-B9C5-5462B075BE4F}" dt="2021-10-05T13:37:00.185" v="116" actId="208"/>
          <ac:cxnSpMkLst>
            <pc:docMk/>
            <pc:sldMk cId="2423286360" sldId="276"/>
            <ac:cxnSpMk id="37" creationId="{05222C91-55DF-4CD2-889F-89BE570F6839}"/>
          </ac:cxnSpMkLst>
        </pc:cxnChg>
        <pc:cxnChg chg="mod">
          <ac:chgData name="Mike Bloys" userId="1248c4d8-7b2b-4b32-b8bd-163ae845f9bb" providerId="ADAL" clId="{E4581E41-080A-42D8-B9C5-5462B075BE4F}" dt="2021-10-05T13:37:00.185" v="116" actId="208"/>
          <ac:cxnSpMkLst>
            <pc:docMk/>
            <pc:sldMk cId="2423286360" sldId="276"/>
            <ac:cxnSpMk id="38" creationId="{323532D6-71AB-4D39-8E91-D824CF483C6A}"/>
          </ac:cxnSpMkLst>
        </pc:cxnChg>
        <pc:cxnChg chg="mod">
          <ac:chgData name="Mike Bloys" userId="1248c4d8-7b2b-4b32-b8bd-163ae845f9bb" providerId="ADAL" clId="{E4581E41-080A-42D8-B9C5-5462B075BE4F}" dt="2021-10-05T13:37:00.185" v="116" actId="208"/>
          <ac:cxnSpMkLst>
            <pc:docMk/>
            <pc:sldMk cId="2423286360" sldId="276"/>
            <ac:cxnSpMk id="39" creationId="{886CCA44-704D-4D5A-A751-ECEE1B4B3E1F}"/>
          </ac:cxnSpMkLst>
        </pc:cxnChg>
      </pc:sldChg>
      <pc:sldChg chg="modSp mod">
        <pc:chgData name="Mike Bloys" userId="1248c4d8-7b2b-4b32-b8bd-163ae845f9bb" providerId="ADAL" clId="{E4581E41-080A-42D8-B9C5-5462B075BE4F}" dt="2021-10-05T13:37:46.373" v="118" actId="207"/>
        <pc:sldMkLst>
          <pc:docMk/>
          <pc:sldMk cId="1964520360" sldId="277"/>
        </pc:sldMkLst>
        <pc:spChg chg="mod">
          <ac:chgData name="Mike Bloys" userId="1248c4d8-7b2b-4b32-b8bd-163ae845f9bb" providerId="ADAL" clId="{E4581E41-080A-42D8-B9C5-5462B075BE4F}" dt="2021-10-05T13:37:46.373" v="118" actId="207"/>
          <ac:spMkLst>
            <pc:docMk/>
            <pc:sldMk cId="1964520360" sldId="277"/>
            <ac:spMk id="4" creationId="{00000000-0000-0000-0000-000000000000}"/>
          </ac:spMkLst>
        </pc:spChg>
      </pc:sldChg>
      <pc:sldChg chg="modSp mod">
        <pc:chgData name="Mike Bloys" userId="1248c4d8-7b2b-4b32-b8bd-163ae845f9bb" providerId="ADAL" clId="{E4581E41-080A-42D8-B9C5-5462B075BE4F}" dt="2021-10-05T13:39:06.750" v="125" actId="1076"/>
        <pc:sldMkLst>
          <pc:docMk/>
          <pc:sldMk cId="1234851655" sldId="279"/>
        </pc:sldMkLst>
        <pc:spChg chg="mod">
          <ac:chgData name="Mike Bloys" userId="1248c4d8-7b2b-4b32-b8bd-163ae845f9bb" providerId="ADAL" clId="{E4581E41-080A-42D8-B9C5-5462B075BE4F}" dt="2021-10-05T13:38:52.250" v="123" actId="207"/>
          <ac:spMkLst>
            <pc:docMk/>
            <pc:sldMk cId="1234851655" sldId="279"/>
            <ac:spMk id="4" creationId="{00000000-0000-0000-0000-000000000000}"/>
          </ac:spMkLst>
        </pc:spChg>
        <pc:spChg chg="mod">
          <ac:chgData name="Mike Bloys" userId="1248c4d8-7b2b-4b32-b8bd-163ae845f9bb" providerId="ADAL" clId="{E4581E41-080A-42D8-B9C5-5462B075BE4F}" dt="2021-10-05T13:39:06.750" v="125" actId="1076"/>
          <ac:spMkLst>
            <pc:docMk/>
            <pc:sldMk cId="1234851655" sldId="279"/>
            <ac:spMk id="6" creationId="{D9E53877-5196-425B-8875-4A48961F677C}"/>
          </ac:spMkLst>
        </pc:spChg>
        <pc:spChg chg="mod">
          <ac:chgData name="Mike Bloys" userId="1248c4d8-7b2b-4b32-b8bd-163ae845f9bb" providerId="ADAL" clId="{E4581E41-080A-42D8-B9C5-5462B075BE4F}" dt="2021-10-05T13:39:06.750" v="125" actId="1076"/>
          <ac:spMkLst>
            <pc:docMk/>
            <pc:sldMk cId="1234851655" sldId="279"/>
            <ac:spMk id="8" creationId="{F158841A-5BE4-4449-8288-AC04BFC9F170}"/>
          </ac:spMkLst>
        </pc:spChg>
      </pc:sldChg>
      <pc:sldChg chg="modSp mod">
        <pc:chgData name="Mike Bloys" userId="1248c4d8-7b2b-4b32-b8bd-163ae845f9bb" providerId="ADAL" clId="{E4581E41-080A-42D8-B9C5-5462B075BE4F}" dt="2021-10-05T13:40:47.636" v="133" actId="207"/>
        <pc:sldMkLst>
          <pc:docMk/>
          <pc:sldMk cId="1269875700" sldId="280"/>
        </pc:sldMkLst>
        <pc:spChg chg="mod">
          <ac:chgData name="Mike Bloys" userId="1248c4d8-7b2b-4b32-b8bd-163ae845f9bb" providerId="ADAL" clId="{E4581E41-080A-42D8-B9C5-5462B075BE4F}" dt="2021-10-05T13:39:20.560" v="126" actId="207"/>
          <ac:spMkLst>
            <pc:docMk/>
            <pc:sldMk cId="1269875700" sldId="280"/>
            <ac:spMk id="2" creationId="{00000000-0000-0000-0000-000000000000}"/>
          </ac:spMkLst>
        </pc:spChg>
        <pc:spChg chg="mod">
          <ac:chgData name="Mike Bloys" userId="1248c4d8-7b2b-4b32-b8bd-163ae845f9bb" providerId="ADAL" clId="{E4581E41-080A-42D8-B9C5-5462B075BE4F}" dt="2021-10-05T13:40:47.636" v="133" actId="207"/>
          <ac:spMkLst>
            <pc:docMk/>
            <pc:sldMk cId="1269875700" sldId="280"/>
            <ac:spMk id="4" creationId="{00000000-0000-0000-0000-000000000000}"/>
          </ac:spMkLst>
        </pc:spChg>
        <pc:spChg chg="mod">
          <ac:chgData name="Mike Bloys" userId="1248c4d8-7b2b-4b32-b8bd-163ae845f9bb" providerId="ADAL" clId="{E4581E41-080A-42D8-B9C5-5462B075BE4F}" dt="2021-10-05T13:40:32.422" v="131" actId="1076"/>
          <ac:spMkLst>
            <pc:docMk/>
            <pc:sldMk cId="1269875700" sldId="280"/>
            <ac:spMk id="27" creationId="{00000000-0000-0000-0000-000000000000}"/>
          </ac:spMkLst>
        </pc:spChg>
        <pc:spChg chg="mod">
          <ac:chgData name="Mike Bloys" userId="1248c4d8-7b2b-4b32-b8bd-163ae845f9bb" providerId="ADAL" clId="{E4581E41-080A-42D8-B9C5-5462B075BE4F}" dt="2021-10-05T13:39:53.290" v="128" actId="2085"/>
          <ac:spMkLst>
            <pc:docMk/>
            <pc:sldMk cId="1269875700" sldId="280"/>
            <ac:spMk id="30" creationId="{65633D11-F9A1-424B-BEAE-399DA24F26FD}"/>
          </ac:spMkLst>
        </pc:spChg>
        <pc:spChg chg="mod">
          <ac:chgData name="Mike Bloys" userId="1248c4d8-7b2b-4b32-b8bd-163ae845f9bb" providerId="ADAL" clId="{E4581E41-080A-42D8-B9C5-5462B075BE4F}" dt="2021-10-05T13:39:20.560" v="126" actId="207"/>
          <ac:spMkLst>
            <pc:docMk/>
            <pc:sldMk cId="1269875700" sldId="280"/>
            <ac:spMk id="31" creationId="{00000000-0000-0000-0000-000000000000}"/>
          </ac:spMkLst>
        </pc:spChg>
        <pc:spChg chg="mod">
          <ac:chgData name="Mike Bloys" userId="1248c4d8-7b2b-4b32-b8bd-163ae845f9bb" providerId="ADAL" clId="{E4581E41-080A-42D8-B9C5-5462B075BE4F}" dt="2021-10-05T13:39:20.560" v="126" actId="207"/>
          <ac:spMkLst>
            <pc:docMk/>
            <pc:sldMk cId="1269875700" sldId="280"/>
            <ac:spMk id="41" creationId="{00000000-0000-0000-0000-000000000000}"/>
          </ac:spMkLst>
        </pc:spChg>
        <pc:spChg chg="mod">
          <ac:chgData name="Mike Bloys" userId="1248c4d8-7b2b-4b32-b8bd-163ae845f9bb" providerId="ADAL" clId="{E4581E41-080A-42D8-B9C5-5462B075BE4F}" dt="2021-10-05T13:39:20.560" v="126" actId="207"/>
          <ac:spMkLst>
            <pc:docMk/>
            <pc:sldMk cId="1269875700" sldId="280"/>
            <ac:spMk id="42" creationId="{00000000-0000-0000-0000-000000000000}"/>
          </ac:spMkLst>
        </pc:spChg>
        <pc:spChg chg="mod">
          <ac:chgData name="Mike Bloys" userId="1248c4d8-7b2b-4b32-b8bd-163ae845f9bb" providerId="ADAL" clId="{E4581E41-080A-42D8-B9C5-5462B075BE4F}" dt="2021-10-05T13:39:56.951" v="129" actId="2085"/>
          <ac:spMkLst>
            <pc:docMk/>
            <pc:sldMk cId="1269875700" sldId="280"/>
            <ac:spMk id="44" creationId="{309BF7E5-A2A8-4BB5-8195-423DD36B8872}"/>
          </ac:spMkLst>
        </pc:spChg>
        <pc:cxnChg chg="mod">
          <ac:chgData name="Mike Bloys" userId="1248c4d8-7b2b-4b32-b8bd-163ae845f9bb" providerId="ADAL" clId="{E4581E41-080A-42D8-B9C5-5462B075BE4F}" dt="2021-10-05T13:40:18.450" v="130" actId="692"/>
          <ac:cxnSpMkLst>
            <pc:docMk/>
            <pc:sldMk cId="1269875700" sldId="280"/>
            <ac:cxnSpMk id="24" creationId="{00000000-0000-0000-0000-000000000000}"/>
          </ac:cxnSpMkLst>
        </pc:cxnChg>
        <pc:cxnChg chg="mod">
          <ac:chgData name="Mike Bloys" userId="1248c4d8-7b2b-4b32-b8bd-163ae845f9bb" providerId="ADAL" clId="{E4581E41-080A-42D8-B9C5-5462B075BE4F}" dt="2021-10-05T13:40:37.410" v="132" actId="692"/>
          <ac:cxnSpMkLst>
            <pc:docMk/>
            <pc:sldMk cId="1269875700" sldId="280"/>
            <ac:cxnSpMk id="29" creationId="{00000000-0000-0000-0000-000000000000}"/>
          </ac:cxnSpMkLst>
        </pc:cxnChg>
        <pc:cxnChg chg="mod">
          <ac:chgData name="Mike Bloys" userId="1248c4d8-7b2b-4b32-b8bd-163ae845f9bb" providerId="ADAL" clId="{E4581E41-080A-42D8-B9C5-5462B075BE4F}" dt="2021-10-05T13:40:18.450" v="130" actId="692"/>
          <ac:cxnSpMkLst>
            <pc:docMk/>
            <pc:sldMk cId="1269875700" sldId="280"/>
            <ac:cxnSpMk id="33" creationId="{7F52562B-E2C6-40D6-A315-83854790E958}"/>
          </ac:cxnSpMkLst>
        </pc:cxnChg>
        <pc:cxnChg chg="mod">
          <ac:chgData name="Mike Bloys" userId="1248c4d8-7b2b-4b32-b8bd-163ae845f9bb" providerId="ADAL" clId="{E4581E41-080A-42D8-B9C5-5462B075BE4F}" dt="2021-10-05T13:40:18.450" v="130" actId="692"/>
          <ac:cxnSpMkLst>
            <pc:docMk/>
            <pc:sldMk cId="1269875700" sldId="280"/>
            <ac:cxnSpMk id="35" creationId="{00000000-0000-0000-0000-000000000000}"/>
          </ac:cxnSpMkLst>
        </pc:cxnChg>
        <pc:cxnChg chg="mod">
          <ac:chgData name="Mike Bloys" userId="1248c4d8-7b2b-4b32-b8bd-163ae845f9bb" providerId="ADAL" clId="{E4581E41-080A-42D8-B9C5-5462B075BE4F}" dt="2021-10-05T13:40:18.450" v="130" actId="692"/>
          <ac:cxnSpMkLst>
            <pc:docMk/>
            <pc:sldMk cId="1269875700" sldId="280"/>
            <ac:cxnSpMk id="36" creationId="{F3DD5B11-23DB-41AC-9984-0CA0685D125E}"/>
          </ac:cxnSpMkLst>
        </pc:cxnChg>
        <pc:cxnChg chg="mod">
          <ac:chgData name="Mike Bloys" userId="1248c4d8-7b2b-4b32-b8bd-163ae845f9bb" providerId="ADAL" clId="{E4581E41-080A-42D8-B9C5-5462B075BE4F}" dt="2021-10-05T13:40:18.450" v="130" actId="692"/>
          <ac:cxnSpMkLst>
            <pc:docMk/>
            <pc:sldMk cId="1269875700" sldId="280"/>
            <ac:cxnSpMk id="37" creationId="{6488928D-672E-4209-A9CE-F17F774182F8}"/>
          </ac:cxnSpMkLst>
        </pc:cxnChg>
        <pc:cxnChg chg="mod">
          <ac:chgData name="Mike Bloys" userId="1248c4d8-7b2b-4b32-b8bd-163ae845f9bb" providerId="ADAL" clId="{E4581E41-080A-42D8-B9C5-5462B075BE4F}" dt="2021-10-05T13:40:18.450" v="130" actId="692"/>
          <ac:cxnSpMkLst>
            <pc:docMk/>
            <pc:sldMk cId="1269875700" sldId="280"/>
            <ac:cxnSpMk id="38" creationId="{00000000-0000-0000-0000-000000000000}"/>
          </ac:cxnSpMkLst>
        </pc:cxnChg>
        <pc:cxnChg chg="mod">
          <ac:chgData name="Mike Bloys" userId="1248c4d8-7b2b-4b32-b8bd-163ae845f9bb" providerId="ADAL" clId="{E4581E41-080A-42D8-B9C5-5462B075BE4F}" dt="2021-10-05T13:40:18.450" v="130" actId="692"/>
          <ac:cxnSpMkLst>
            <pc:docMk/>
            <pc:sldMk cId="1269875700" sldId="280"/>
            <ac:cxnSpMk id="40" creationId="{00000000-0000-0000-0000-000000000000}"/>
          </ac:cxnSpMkLst>
        </pc:cxnChg>
      </pc:sldChg>
      <pc:sldChg chg="modSp mod">
        <pc:chgData name="Mike Bloys" userId="1248c4d8-7b2b-4b32-b8bd-163ae845f9bb" providerId="ADAL" clId="{E4581E41-080A-42D8-B9C5-5462B075BE4F}" dt="2021-10-05T13:17:57.351" v="73" actId="20577"/>
        <pc:sldMkLst>
          <pc:docMk/>
          <pc:sldMk cId="1485144675" sldId="283"/>
        </pc:sldMkLst>
        <pc:spChg chg="mod">
          <ac:chgData name="Mike Bloys" userId="1248c4d8-7b2b-4b32-b8bd-163ae845f9bb" providerId="ADAL" clId="{E4581E41-080A-42D8-B9C5-5462B075BE4F}" dt="2021-10-05T13:17:57.351" v="73" actId="20577"/>
          <ac:spMkLst>
            <pc:docMk/>
            <pc:sldMk cId="1485144675" sldId="283"/>
            <ac:spMk id="4" creationId="{00000000-0000-0000-0000-000000000000}"/>
          </ac:spMkLst>
        </pc:spChg>
      </pc:sldChg>
      <pc:sldChg chg="modSp mod modClrScheme chgLayout">
        <pc:chgData name="Mike Bloys" userId="1248c4d8-7b2b-4b32-b8bd-163ae845f9bb" providerId="ADAL" clId="{E4581E41-080A-42D8-B9C5-5462B075BE4F}" dt="2021-10-05T13:17:42.841" v="72" actId="700"/>
        <pc:sldMkLst>
          <pc:docMk/>
          <pc:sldMk cId="4024361031" sldId="284"/>
        </pc:sldMkLst>
        <pc:spChg chg="mod ord">
          <ac:chgData name="Mike Bloys" userId="1248c4d8-7b2b-4b32-b8bd-163ae845f9bb" providerId="ADAL" clId="{E4581E41-080A-42D8-B9C5-5462B075BE4F}" dt="2021-10-05T13:17:42.841" v="72" actId="700"/>
          <ac:spMkLst>
            <pc:docMk/>
            <pc:sldMk cId="4024361031" sldId="284"/>
            <ac:spMk id="2" creationId="{00000000-0000-0000-0000-000000000000}"/>
          </ac:spMkLst>
        </pc:spChg>
        <pc:spChg chg="mod ord">
          <ac:chgData name="Mike Bloys" userId="1248c4d8-7b2b-4b32-b8bd-163ae845f9bb" providerId="ADAL" clId="{E4581E41-080A-42D8-B9C5-5462B075BE4F}" dt="2021-10-05T13:17:42.841" v="72" actId="700"/>
          <ac:spMkLst>
            <pc:docMk/>
            <pc:sldMk cId="4024361031" sldId="284"/>
            <ac:spMk id="3" creationId="{00000000-0000-0000-0000-000000000000}"/>
          </ac:spMkLst>
        </pc:spChg>
      </pc:sldChg>
      <pc:sldChg chg="modSp mod">
        <pc:chgData name="Mike Bloys" userId="1248c4d8-7b2b-4b32-b8bd-163ae845f9bb" providerId="ADAL" clId="{E4581E41-080A-42D8-B9C5-5462B075BE4F}" dt="2021-10-05T13:33:25.136" v="106" actId="207"/>
        <pc:sldMkLst>
          <pc:docMk/>
          <pc:sldMk cId="2132588040" sldId="285"/>
        </pc:sldMkLst>
        <pc:spChg chg="mod">
          <ac:chgData name="Mike Bloys" userId="1248c4d8-7b2b-4b32-b8bd-163ae845f9bb" providerId="ADAL" clId="{E4581E41-080A-42D8-B9C5-5462B075BE4F}" dt="2021-10-05T13:33:25.136" v="106" actId="207"/>
          <ac:spMkLst>
            <pc:docMk/>
            <pc:sldMk cId="2132588040" sldId="285"/>
            <ac:spMk id="3" creationId="{00000000-0000-0000-0000-000000000000}"/>
          </ac:spMkLst>
        </pc:spChg>
      </pc:sldChg>
      <pc:sldChg chg="modSp mod modClrScheme chgLayout">
        <pc:chgData name="Mike Bloys" userId="1248c4d8-7b2b-4b32-b8bd-163ae845f9bb" providerId="ADAL" clId="{E4581E41-080A-42D8-B9C5-5462B075BE4F}" dt="2021-10-05T13:34:34.824" v="111" actId="179"/>
        <pc:sldMkLst>
          <pc:docMk/>
          <pc:sldMk cId="268331850" sldId="286"/>
        </pc:sldMkLst>
        <pc:spChg chg="mod ord">
          <ac:chgData name="Mike Bloys" userId="1248c4d8-7b2b-4b32-b8bd-163ae845f9bb" providerId="ADAL" clId="{E4581E41-080A-42D8-B9C5-5462B075BE4F}" dt="2021-10-05T13:34:21.923" v="110" actId="700"/>
          <ac:spMkLst>
            <pc:docMk/>
            <pc:sldMk cId="268331850" sldId="286"/>
            <ac:spMk id="2" creationId="{00000000-0000-0000-0000-000000000000}"/>
          </ac:spMkLst>
        </pc:spChg>
        <pc:spChg chg="mod ord">
          <ac:chgData name="Mike Bloys" userId="1248c4d8-7b2b-4b32-b8bd-163ae845f9bb" providerId="ADAL" clId="{E4581E41-080A-42D8-B9C5-5462B075BE4F}" dt="2021-10-05T13:34:34.824" v="111" actId="179"/>
          <ac:spMkLst>
            <pc:docMk/>
            <pc:sldMk cId="268331850" sldId="286"/>
            <ac:spMk id="3" creationId="{00000000-0000-0000-0000-000000000000}"/>
          </ac:spMkLst>
        </pc:spChg>
      </pc:sldChg>
      <pc:sldChg chg="modSp mod">
        <pc:chgData name="Mike Bloys" userId="1248c4d8-7b2b-4b32-b8bd-163ae845f9bb" providerId="ADAL" clId="{E4581E41-080A-42D8-B9C5-5462B075BE4F}" dt="2021-10-05T13:29:45.023" v="83" actId="208"/>
        <pc:sldMkLst>
          <pc:docMk/>
          <pc:sldMk cId="1426854848" sldId="287"/>
        </pc:sldMkLst>
        <pc:spChg chg="mod">
          <ac:chgData name="Mike Bloys" userId="1248c4d8-7b2b-4b32-b8bd-163ae845f9bb" providerId="ADAL" clId="{E4581E41-080A-42D8-B9C5-5462B075BE4F}" dt="2021-10-05T13:29:39.075" v="82" actId="207"/>
          <ac:spMkLst>
            <pc:docMk/>
            <pc:sldMk cId="1426854848" sldId="287"/>
            <ac:spMk id="3" creationId="{00000000-0000-0000-0000-000000000000}"/>
          </ac:spMkLst>
        </pc:spChg>
        <pc:spChg chg="mod">
          <ac:chgData name="Mike Bloys" userId="1248c4d8-7b2b-4b32-b8bd-163ae845f9bb" providerId="ADAL" clId="{E4581E41-080A-42D8-B9C5-5462B075BE4F}" dt="2021-10-05T13:29:45.023" v="83" actId="208"/>
          <ac:spMkLst>
            <pc:docMk/>
            <pc:sldMk cId="1426854848" sldId="287"/>
            <ac:spMk id="4" creationId="{788B8F4A-D253-4ECB-8538-F425D852934C}"/>
          </ac:spMkLst>
        </pc:spChg>
        <pc:spChg chg="mod">
          <ac:chgData name="Mike Bloys" userId="1248c4d8-7b2b-4b32-b8bd-163ae845f9bb" providerId="ADAL" clId="{E4581E41-080A-42D8-B9C5-5462B075BE4F}" dt="2021-10-05T13:29:45.023" v="83" actId="208"/>
          <ac:spMkLst>
            <pc:docMk/>
            <pc:sldMk cId="1426854848" sldId="287"/>
            <ac:spMk id="5" creationId="{DE739EEB-2A6B-46BA-B87E-35933ACCFD0E}"/>
          </ac:spMkLst>
        </pc:spChg>
        <pc:spChg chg="mod">
          <ac:chgData name="Mike Bloys" userId="1248c4d8-7b2b-4b32-b8bd-163ae845f9bb" providerId="ADAL" clId="{E4581E41-080A-42D8-B9C5-5462B075BE4F}" dt="2021-10-05T13:29:45.023" v="83" actId="208"/>
          <ac:spMkLst>
            <pc:docMk/>
            <pc:sldMk cId="1426854848" sldId="287"/>
            <ac:spMk id="6" creationId="{B00B39E2-A444-4828-AF1F-0D9FC8E46252}"/>
          </ac:spMkLst>
        </pc:spChg>
        <pc:spChg chg="mod">
          <ac:chgData name="Mike Bloys" userId="1248c4d8-7b2b-4b32-b8bd-163ae845f9bb" providerId="ADAL" clId="{E4581E41-080A-42D8-B9C5-5462B075BE4F}" dt="2021-10-05T13:29:45.023" v="83" actId="208"/>
          <ac:spMkLst>
            <pc:docMk/>
            <pc:sldMk cId="1426854848" sldId="287"/>
            <ac:spMk id="7" creationId="{EC8E04FA-B5B9-49CB-B11E-346A7E675697}"/>
          </ac:spMkLst>
        </pc:spChg>
      </pc:sldChg>
      <pc:sldChg chg="modSp mod modClrScheme chgLayout">
        <pc:chgData name="Mike Bloys" userId="1248c4d8-7b2b-4b32-b8bd-163ae845f9bb" providerId="ADAL" clId="{E4581E41-080A-42D8-B9C5-5462B075BE4F}" dt="2021-10-05T13:14:41.051" v="61" actId="207"/>
        <pc:sldMkLst>
          <pc:docMk/>
          <pc:sldMk cId="942930409" sldId="288"/>
        </pc:sldMkLst>
        <pc:spChg chg="mod ord">
          <ac:chgData name="Mike Bloys" userId="1248c4d8-7b2b-4b32-b8bd-163ae845f9bb" providerId="ADAL" clId="{E4581E41-080A-42D8-B9C5-5462B075BE4F}" dt="2021-10-05T13:13:56.082" v="57" actId="700"/>
          <ac:spMkLst>
            <pc:docMk/>
            <pc:sldMk cId="942930409" sldId="288"/>
            <ac:spMk id="2" creationId="{BD8A1BE2-21BE-43FC-A5E1-77839DE584D8}"/>
          </ac:spMkLst>
        </pc:spChg>
        <pc:spChg chg="mod ord">
          <ac:chgData name="Mike Bloys" userId="1248c4d8-7b2b-4b32-b8bd-163ae845f9bb" providerId="ADAL" clId="{E4581E41-080A-42D8-B9C5-5462B075BE4F}" dt="2021-10-05T13:13:56.082" v="57" actId="700"/>
          <ac:spMkLst>
            <pc:docMk/>
            <pc:sldMk cId="942930409" sldId="288"/>
            <ac:spMk id="3" creationId="{C3DE8D61-FEA0-4018-A6E1-A104559ABE9D}"/>
          </ac:spMkLst>
        </pc:spChg>
        <pc:graphicFrameChg chg="mod modGraphic">
          <ac:chgData name="Mike Bloys" userId="1248c4d8-7b2b-4b32-b8bd-163ae845f9bb" providerId="ADAL" clId="{E4581E41-080A-42D8-B9C5-5462B075BE4F}" dt="2021-10-05T13:14:41.051" v="61" actId="207"/>
          <ac:graphicFrameMkLst>
            <pc:docMk/>
            <pc:sldMk cId="942930409" sldId="288"/>
            <ac:graphicFrameMk id="5" creationId="{F8FF36D6-459D-4848-A978-B2E1776E304B}"/>
          </ac:graphicFrameMkLst>
        </pc:graphicFrameChg>
      </pc:sldChg>
      <pc:sldChg chg="modSp mod modClrScheme chgLayout">
        <pc:chgData name="Mike Bloys" userId="1248c4d8-7b2b-4b32-b8bd-163ae845f9bb" providerId="ADAL" clId="{E4581E41-080A-42D8-B9C5-5462B075BE4F}" dt="2021-10-05T13:32:49.851" v="104" actId="207"/>
        <pc:sldMkLst>
          <pc:docMk/>
          <pc:sldMk cId="503450981" sldId="290"/>
        </pc:sldMkLst>
        <pc:spChg chg="mod ord">
          <ac:chgData name="Mike Bloys" userId="1248c4d8-7b2b-4b32-b8bd-163ae845f9bb" providerId="ADAL" clId="{E4581E41-080A-42D8-B9C5-5462B075BE4F}" dt="2021-10-05T13:32:22.988" v="100" actId="700"/>
          <ac:spMkLst>
            <pc:docMk/>
            <pc:sldMk cId="503450981" sldId="290"/>
            <ac:spMk id="2" creationId="{89FB56F4-246C-45C7-BACD-1368E2219308}"/>
          </ac:spMkLst>
        </pc:spChg>
        <pc:spChg chg="mod ord">
          <ac:chgData name="Mike Bloys" userId="1248c4d8-7b2b-4b32-b8bd-163ae845f9bb" providerId="ADAL" clId="{E4581E41-080A-42D8-B9C5-5462B075BE4F}" dt="2021-10-05T13:32:49.851" v="104" actId="207"/>
          <ac:spMkLst>
            <pc:docMk/>
            <pc:sldMk cId="503450981" sldId="290"/>
            <ac:spMk id="3" creationId="{EA7B3ECB-EFE9-4E33-9388-20454FCAA410}"/>
          </ac:spMkLst>
        </pc:spChg>
        <pc:spChg chg="mod">
          <ac:chgData name="Mike Bloys" userId="1248c4d8-7b2b-4b32-b8bd-163ae845f9bb" providerId="ADAL" clId="{E4581E41-080A-42D8-B9C5-5462B075BE4F}" dt="2021-10-05T13:32:14.334" v="99" actId="1076"/>
          <ac:spMkLst>
            <pc:docMk/>
            <pc:sldMk cId="503450981" sldId="290"/>
            <ac:spMk id="6" creationId="{7DFF8D95-82A7-41C2-BB59-759756037F50}"/>
          </ac:spMkLst>
        </pc:spChg>
        <pc:spChg chg="mod">
          <ac:chgData name="Mike Bloys" userId="1248c4d8-7b2b-4b32-b8bd-163ae845f9bb" providerId="ADAL" clId="{E4581E41-080A-42D8-B9C5-5462B075BE4F}" dt="2021-10-05T13:32:14.334" v="99" actId="1076"/>
          <ac:spMkLst>
            <pc:docMk/>
            <pc:sldMk cId="503450981" sldId="290"/>
            <ac:spMk id="7" creationId="{5FE620A9-620E-4365-A6C1-CAF36AF39ED8}"/>
          </ac:spMkLst>
        </pc:spChg>
        <pc:spChg chg="mod">
          <ac:chgData name="Mike Bloys" userId="1248c4d8-7b2b-4b32-b8bd-163ae845f9bb" providerId="ADAL" clId="{E4581E41-080A-42D8-B9C5-5462B075BE4F}" dt="2021-10-05T13:32:33.157" v="102" actId="14100"/>
          <ac:spMkLst>
            <pc:docMk/>
            <pc:sldMk cId="503450981" sldId="290"/>
            <ac:spMk id="8" creationId="{95B3B82B-D48C-4236-8C4F-B061F7A1F001}"/>
          </ac:spMkLst>
        </pc:spChg>
      </pc:sldChg>
      <pc:sldChg chg="modSp mod">
        <pc:chgData name="Mike Bloys" userId="1248c4d8-7b2b-4b32-b8bd-163ae845f9bb" providerId="ADAL" clId="{E4581E41-080A-42D8-B9C5-5462B075BE4F}" dt="2021-10-05T13:38:09.592" v="120" actId="208"/>
        <pc:sldMkLst>
          <pc:docMk/>
          <pc:sldMk cId="4126102443" sldId="291"/>
        </pc:sldMkLst>
        <pc:spChg chg="mod">
          <ac:chgData name="Mike Bloys" userId="1248c4d8-7b2b-4b32-b8bd-163ae845f9bb" providerId="ADAL" clId="{E4581E41-080A-42D8-B9C5-5462B075BE4F}" dt="2021-10-05T13:38:09.592" v="120" actId="208"/>
          <ac:spMkLst>
            <pc:docMk/>
            <pc:sldMk cId="4126102443" sldId="291"/>
            <ac:spMk id="5" creationId="{88AF1173-880C-4291-B448-7533E1ABF839}"/>
          </ac:spMkLst>
        </pc:spChg>
        <pc:spChg chg="mod">
          <ac:chgData name="Mike Bloys" userId="1248c4d8-7b2b-4b32-b8bd-163ae845f9bb" providerId="ADAL" clId="{E4581E41-080A-42D8-B9C5-5462B075BE4F}" dt="2021-10-05T13:38:09.592" v="120" actId="208"/>
          <ac:spMkLst>
            <pc:docMk/>
            <pc:sldMk cId="4126102443" sldId="291"/>
            <ac:spMk id="6" creationId="{0A1FACB9-5CC5-4252-AC40-2F299FD21B7F}"/>
          </ac:spMkLst>
        </pc:spChg>
      </pc:sldChg>
      <pc:sldChg chg="modSp mod modClrScheme chgLayout">
        <pc:chgData name="Mike Bloys" userId="1248c4d8-7b2b-4b32-b8bd-163ae845f9bb" providerId="ADAL" clId="{E4581E41-080A-42D8-B9C5-5462B075BE4F}" dt="2021-10-05T13:16:35.075" v="67" actId="700"/>
        <pc:sldMkLst>
          <pc:docMk/>
          <pc:sldMk cId="3237721870" sldId="294"/>
        </pc:sldMkLst>
        <pc:spChg chg="mod ord">
          <ac:chgData name="Mike Bloys" userId="1248c4d8-7b2b-4b32-b8bd-163ae845f9bb" providerId="ADAL" clId="{E4581E41-080A-42D8-B9C5-5462B075BE4F}" dt="2021-10-05T13:16:35.075" v="67" actId="700"/>
          <ac:spMkLst>
            <pc:docMk/>
            <pc:sldMk cId="3237721870" sldId="294"/>
            <ac:spMk id="2" creationId="{BD8A1BE2-21BE-43FC-A5E1-77839DE584D8}"/>
          </ac:spMkLst>
        </pc:spChg>
        <pc:spChg chg="mod ord">
          <ac:chgData name="Mike Bloys" userId="1248c4d8-7b2b-4b32-b8bd-163ae845f9bb" providerId="ADAL" clId="{E4581E41-080A-42D8-B9C5-5462B075BE4F}" dt="2021-10-05T13:16:35.075" v="67" actId="700"/>
          <ac:spMkLst>
            <pc:docMk/>
            <pc:sldMk cId="3237721870" sldId="294"/>
            <ac:spMk id="3" creationId="{C3DE8D61-FEA0-4018-A6E1-A104559ABE9D}"/>
          </ac:spMkLst>
        </pc:spChg>
        <pc:graphicFrameChg chg="mod modGraphic">
          <ac:chgData name="Mike Bloys" userId="1248c4d8-7b2b-4b32-b8bd-163ae845f9bb" providerId="ADAL" clId="{E4581E41-080A-42D8-B9C5-5462B075BE4F}" dt="2021-10-05T13:15:48.823" v="66" actId="207"/>
          <ac:graphicFrameMkLst>
            <pc:docMk/>
            <pc:sldMk cId="3237721870" sldId="294"/>
            <ac:graphicFrameMk id="4" creationId="{D857BE5B-1175-49B4-AB9B-EEFAFF6133C7}"/>
          </ac:graphicFrameMkLst>
        </pc:graphicFrameChg>
      </pc:sldChg>
      <pc:sldChg chg="modSp mod modClrScheme chgLayout">
        <pc:chgData name="Mike Bloys" userId="1248c4d8-7b2b-4b32-b8bd-163ae845f9bb" providerId="ADAL" clId="{E4581E41-080A-42D8-B9C5-5462B075BE4F}" dt="2021-10-05T13:44:36.216" v="140" actId="948"/>
        <pc:sldMkLst>
          <pc:docMk/>
          <pc:sldMk cId="489802584" sldId="295"/>
        </pc:sldMkLst>
        <pc:spChg chg="mod ord">
          <ac:chgData name="Mike Bloys" userId="1248c4d8-7b2b-4b32-b8bd-163ae845f9bb" providerId="ADAL" clId="{E4581E41-080A-42D8-B9C5-5462B075BE4F}" dt="2021-10-05T13:42:46.980" v="139" actId="700"/>
          <ac:spMkLst>
            <pc:docMk/>
            <pc:sldMk cId="489802584" sldId="295"/>
            <ac:spMk id="2" creationId="{BD8A1BE2-21BE-43FC-A5E1-77839DE584D8}"/>
          </ac:spMkLst>
        </pc:spChg>
        <pc:spChg chg="mod ord">
          <ac:chgData name="Mike Bloys" userId="1248c4d8-7b2b-4b32-b8bd-163ae845f9bb" providerId="ADAL" clId="{E4581E41-080A-42D8-B9C5-5462B075BE4F}" dt="2021-10-05T13:44:36.216" v="140" actId="948"/>
          <ac:spMkLst>
            <pc:docMk/>
            <pc:sldMk cId="489802584" sldId="295"/>
            <ac:spMk id="3" creationId="{C3DE8D61-FEA0-4018-A6E1-A104559ABE9D}"/>
          </ac:spMkLst>
        </pc:spChg>
        <pc:graphicFrameChg chg="mod modGraphic">
          <ac:chgData name="Mike Bloys" userId="1248c4d8-7b2b-4b32-b8bd-163ae845f9bb" providerId="ADAL" clId="{E4581E41-080A-42D8-B9C5-5462B075BE4F}" dt="2021-10-05T13:42:08.760" v="138" actId="207"/>
          <ac:graphicFrameMkLst>
            <pc:docMk/>
            <pc:sldMk cId="489802584" sldId="295"/>
            <ac:graphicFrameMk id="6" creationId="{2874B1DF-0D03-4C41-AE63-294D399CF04E}"/>
          </ac:graphicFrameMkLst>
        </pc:graphicFrameChg>
      </pc:sldChg>
      <pc:sldChg chg="modSp mod modClrScheme chgLayout">
        <pc:chgData name="Mike Bloys" userId="1248c4d8-7b2b-4b32-b8bd-163ae845f9bb" providerId="ADAL" clId="{E4581E41-080A-42D8-B9C5-5462B075BE4F}" dt="2021-10-05T13:45:20.039" v="149" actId="207"/>
        <pc:sldMkLst>
          <pc:docMk/>
          <pc:sldMk cId="2155581715" sldId="297"/>
        </pc:sldMkLst>
        <pc:spChg chg="mod ord">
          <ac:chgData name="Mike Bloys" userId="1248c4d8-7b2b-4b32-b8bd-163ae845f9bb" providerId="ADAL" clId="{E4581E41-080A-42D8-B9C5-5462B075BE4F}" dt="2021-10-05T13:44:55.533" v="144" actId="700"/>
          <ac:spMkLst>
            <pc:docMk/>
            <pc:sldMk cId="2155581715" sldId="297"/>
            <ac:spMk id="2" creationId="{BD8A1BE2-21BE-43FC-A5E1-77839DE584D8}"/>
          </ac:spMkLst>
        </pc:spChg>
        <pc:spChg chg="mod ord">
          <ac:chgData name="Mike Bloys" userId="1248c4d8-7b2b-4b32-b8bd-163ae845f9bb" providerId="ADAL" clId="{E4581E41-080A-42D8-B9C5-5462B075BE4F}" dt="2021-10-05T13:44:55.533" v="144" actId="700"/>
          <ac:spMkLst>
            <pc:docMk/>
            <pc:sldMk cId="2155581715" sldId="297"/>
            <ac:spMk id="3" creationId="{C3DE8D61-FEA0-4018-A6E1-A104559ABE9D}"/>
          </ac:spMkLst>
        </pc:spChg>
        <pc:graphicFrameChg chg="mod modGraphic">
          <ac:chgData name="Mike Bloys" userId="1248c4d8-7b2b-4b32-b8bd-163ae845f9bb" providerId="ADAL" clId="{E4581E41-080A-42D8-B9C5-5462B075BE4F}" dt="2021-10-05T13:45:20.039" v="149" actId="207"/>
          <ac:graphicFrameMkLst>
            <pc:docMk/>
            <pc:sldMk cId="2155581715" sldId="297"/>
            <ac:graphicFrameMk id="6" creationId="{232381B9-58DF-4D58-8AF3-81D22B283F2F}"/>
          </ac:graphicFrameMkLst>
        </pc:graphicFrameChg>
      </pc:sldChg>
      <pc:sldChg chg="modSp mod">
        <pc:chgData name="Mike Bloys" userId="1248c4d8-7b2b-4b32-b8bd-163ae845f9bb" providerId="ADAL" clId="{E4581E41-080A-42D8-B9C5-5462B075BE4F}" dt="2021-10-05T13:30:46.775" v="89" actId="6549"/>
        <pc:sldMkLst>
          <pc:docMk/>
          <pc:sldMk cId="3606889776" sldId="348"/>
        </pc:sldMkLst>
        <pc:spChg chg="mod">
          <ac:chgData name="Mike Bloys" userId="1248c4d8-7b2b-4b32-b8bd-163ae845f9bb" providerId="ADAL" clId="{E4581E41-080A-42D8-B9C5-5462B075BE4F}" dt="2021-10-05T13:30:46.775" v="89" actId="6549"/>
          <ac:spMkLst>
            <pc:docMk/>
            <pc:sldMk cId="3606889776" sldId="348"/>
            <ac:spMk id="3" creationId="{00000000-0000-0000-0000-000000000000}"/>
          </ac:spMkLst>
        </pc:spChg>
      </pc:sldChg>
      <pc:sldChg chg="modSp mod">
        <pc:chgData name="Mike Bloys" userId="1248c4d8-7b2b-4b32-b8bd-163ae845f9bb" providerId="ADAL" clId="{E4581E41-080A-42D8-B9C5-5462B075BE4F}" dt="2021-10-05T13:37:54.690" v="119" actId="208"/>
        <pc:sldMkLst>
          <pc:docMk/>
          <pc:sldMk cId="2175643032" sldId="349"/>
        </pc:sldMkLst>
        <pc:spChg chg="mod">
          <ac:chgData name="Mike Bloys" userId="1248c4d8-7b2b-4b32-b8bd-163ae845f9bb" providerId="ADAL" clId="{E4581E41-080A-42D8-B9C5-5462B075BE4F}" dt="2021-10-05T13:37:54.690" v="119" actId="208"/>
          <ac:spMkLst>
            <pc:docMk/>
            <pc:sldMk cId="2175643032" sldId="349"/>
            <ac:spMk id="5" creationId="{A5BEA940-6E86-4CC2-8AA6-E65976FC6893}"/>
          </ac:spMkLst>
        </pc:spChg>
      </pc:sldChg>
      <pc:sldMasterChg chg="delSldLayout modSldLayout">
        <pc:chgData name="Mike Bloys" userId="1248c4d8-7b2b-4b32-b8bd-163ae845f9bb" providerId="ADAL" clId="{E4581E41-080A-42D8-B9C5-5462B075BE4F}" dt="2021-10-11T08:05:37.417" v="163" actId="2696"/>
        <pc:sldMasterMkLst>
          <pc:docMk/>
          <pc:sldMasterMk cId="3316734550" sldId="2147483648"/>
        </pc:sldMasterMkLst>
        <pc:sldLayoutChg chg="modSp">
          <pc:chgData name="Mike Bloys" userId="1248c4d8-7b2b-4b32-b8bd-163ae845f9bb" providerId="ADAL" clId="{E4581E41-080A-42D8-B9C5-5462B075BE4F}" dt="2021-10-05T13:01:42.455" v="0" actId="14826"/>
          <pc:sldLayoutMkLst>
            <pc:docMk/>
            <pc:sldMasterMk cId="3316734550" sldId="2147483648"/>
            <pc:sldLayoutMk cId="3886385901" sldId="2147483649"/>
          </pc:sldLayoutMkLst>
          <pc:picChg chg="mod">
            <ac:chgData name="Mike Bloys" userId="1248c4d8-7b2b-4b32-b8bd-163ae845f9bb" providerId="ADAL" clId="{E4581E41-080A-42D8-B9C5-5462B075BE4F}" dt="2021-10-05T13:01:42.455" v="0" actId="14826"/>
            <ac:picMkLst>
              <pc:docMk/>
              <pc:sldMasterMk cId="3316734550" sldId="2147483648"/>
              <pc:sldLayoutMk cId="3886385901" sldId="2147483649"/>
              <ac:picMk id="3" creationId="{6E1C4A5A-09EB-4C05-B872-191E22348813}"/>
            </ac:picMkLst>
          </pc:picChg>
        </pc:sldLayoutChg>
        <pc:sldLayoutChg chg="addSp delSp modSp mod">
          <pc:chgData name="Mike Bloys" userId="1248c4d8-7b2b-4b32-b8bd-163ae845f9bb" providerId="ADAL" clId="{E4581E41-080A-42D8-B9C5-5462B075BE4F}" dt="2021-10-05T13:12:06.441" v="56" actId="207"/>
          <pc:sldLayoutMkLst>
            <pc:docMk/>
            <pc:sldMasterMk cId="3316734550" sldId="2147483648"/>
            <pc:sldLayoutMk cId="2849720375" sldId="2147483652"/>
          </pc:sldLayoutMkLst>
          <pc:spChg chg="del">
            <ac:chgData name="Mike Bloys" userId="1248c4d8-7b2b-4b32-b8bd-163ae845f9bb" providerId="ADAL" clId="{E4581E41-080A-42D8-B9C5-5462B075BE4F}" dt="2021-10-05T13:10:27.671" v="40" actId="478"/>
            <ac:spMkLst>
              <pc:docMk/>
              <pc:sldMasterMk cId="3316734550" sldId="2147483648"/>
              <pc:sldLayoutMk cId="2849720375" sldId="2147483652"/>
              <ac:spMk id="3" creationId="{00000000-0000-0000-0000-000000000000}"/>
            </ac:spMkLst>
          </pc:spChg>
          <pc:spChg chg="mod">
            <ac:chgData name="Mike Bloys" userId="1248c4d8-7b2b-4b32-b8bd-163ae845f9bb" providerId="ADAL" clId="{E4581E41-080A-42D8-B9C5-5462B075BE4F}" dt="2021-10-05T13:10:36.105" v="43" actId="207"/>
            <ac:spMkLst>
              <pc:docMk/>
              <pc:sldMasterMk cId="3316734550" sldId="2147483648"/>
              <pc:sldLayoutMk cId="2849720375" sldId="2147483652"/>
              <ac:spMk id="8" creationId="{00000000-0000-0000-0000-000000000000}"/>
            </ac:spMkLst>
          </pc:spChg>
          <pc:spChg chg="add mod">
            <ac:chgData name="Mike Bloys" userId="1248c4d8-7b2b-4b32-b8bd-163ae845f9bb" providerId="ADAL" clId="{E4581E41-080A-42D8-B9C5-5462B075BE4F}" dt="2021-10-05T13:10:28.185" v="41"/>
            <ac:spMkLst>
              <pc:docMk/>
              <pc:sldMasterMk cId="3316734550" sldId="2147483648"/>
              <pc:sldLayoutMk cId="2849720375" sldId="2147483652"/>
              <ac:spMk id="12" creationId="{E015DA4B-2375-4772-90F6-1C2D5EE20516}"/>
            </ac:spMkLst>
          </pc:spChg>
          <pc:picChg chg="del">
            <ac:chgData name="Mike Bloys" userId="1248c4d8-7b2b-4b32-b8bd-163ae845f9bb" providerId="ADAL" clId="{E4581E41-080A-42D8-B9C5-5462B075BE4F}" dt="2021-10-05T13:10:27.671" v="40" actId="478"/>
            <ac:picMkLst>
              <pc:docMk/>
              <pc:sldMasterMk cId="3316734550" sldId="2147483648"/>
              <pc:sldLayoutMk cId="2849720375" sldId="2147483652"/>
              <ac:picMk id="9" creationId="{0126D211-ED23-624B-95C8-A0FD44B180CA}"/>
            </ac:picMkLst>
          </pc:picChg>
          <pc:picChg chg="mod">
            <ac:chgData name="Mike Bloys" userId="1248c4d8-7b2b-4b32-b8bd-163ae845f9bb" providerId="ADAL" clId="{E4581E41-080A-42D8-B9C5-5462B075BE4F}" dt="2021-10-05T13:12:06.441" v="56" actId="207"/>
            <ac:picMkLst>
              <pc:docMk/>
              <pc:sldMasterMk cId="3316734550" sldId="2147483648"/>
              <pc:sldLayoutMk cId="2849720375" sldId="2147483652"/>
              <ac:picMk id="10" creationId="{24FD2BDA-C54A-D744-9DA8-5B5D134B2C67}"/>
            </ac:picMkLst>
          </pc:picChg>
          <pc:picChg chg="add mod">
            <ac:chgData name="Mike Bloys" userId="1248c4d8-7b2b-4b32-b8bd-163ae845f9bb" providerId="ADAL" clId="{E4581E41-080A-42D8-B9C5-5462B075BE4F}" dt="2021-10-05T13:10:28.185" v="41"/>
            <ac:picMkLst>
              <pc:docMk/>
              <pc:sldMasterMk cId="3316734550" sldId="2147483648"/>
              <pc:sldLayoutMk cId="2849720375" sldId="2147483652"/>
              <ac:picMk id="11" creationId="{AEEA86BB-C1D6-464D-834F-5F7F6A52680A}"/>
            </ac:picMkLst>
          </pc:picChg>
        </pc:sldLayoutChg>
        <pc:sldLayoutChg chg="addSp delSp modSp mod">
          <pc:chgData name="Mike Bloys" userId="1248c4d8-7b2b-4b32-b8bd-163ae845f9bb" providerId="ADAL" clId="{E4581E41-080A-42D8-B9C5-5462B075BE4F}" dt="2021-10-05T13:10:19.095" v="39" actId="478"/>
          <pc:sldLayoutMkLst>
            <pc:docMk/>
            <pc:sldMasterMk cId="3316734550" sldId="2147483648"/>
            <pc:sldLayoutMk cId="4180777422" sldId="2147483653"/>
          </pc:sldLayoutMkLst>
          <pc:spChg chg="del">
            <ac:chgData name="Mike Bloys" userId="1248c4d8-7b2b-4b32-b8bd-163ae845f9bb" providerId="ADAL" clId="{E4581E41-080A-42D8-B9C5-5462B075BE4F}" dt="2021-10-05T13:08:08.439" v="5" actId="478"/>
            <ac:spMkLst>
              <pc:docMk/>
              <pc:sldMasterMk cId="3316734550" sldId="2147483648"/>
              <pc:sldLayoutMk cId="4180777422" sldId="2147483653"/>
              <ac:spMk id="8" creationId="{A99F80EC-0B21-0F4D-9ECD-7C9B391A3C06}"/>
            </ac:spMkLst>
          </pc:spChg>
          <pc:spChg chg="add mod">
            <ac:chgData name="Mike Bloys" userId="1248c4d8-7b2b-4b32-b8bd-163ae845f9bb" providerId="ADAL" clId="{E4581E41-080A-42D8-B9C5-5462B075BE4F}" dt="2021-10-05T13:10:14.824" v="38" actId="20577"/>
            <ac:spMkLst>
              <pc:docMk/>
              <pc:sldMasterMk cId="3316734550" sldId="2147483648"/>
              <pc:sldLayoutMk cId="4180777422" sldId="2147483653"/>
              <ac:spMk id="10" creationId="{13734B89-9172-43BB-BD97-E5C46A4AB8EE}"/>
            </ac:spMkLst>
          </pc:spChg>
          <pc:spChg chg="mod">
            <ac:chgData name="Mike Bloys" userId="1248c4d8-7b2b-4b32-b8bd-163ae845f9bb" providerId="ADAL" clId="{E4581E41-080A-42D8-B9C5-5462B075BE4F}" dt="2021-10-05T13:07:35.552" v="3" actId="207"/>
            <ac:spMkLst>
              <pc:docMk/>
              <pc:sldMasterMk cId="3316734550" sldId="2147483648"/>
              <pc:sldLayoutMk cId="4180777422" sldId="2147483653"/>
              <ac:spMk id="27" creationId="{00000000-0000-0000-0000-000000000000}"/>
            </ac:spMkLst>
          </pc:spChg>
          <pc:picChg chg="del">
            <ac:chgData name="Mike Bloys" userId="1248c4d8-7b2b-4b32-b8bd-163ae845f9bb" providerId="ADAL" clId="{E4581E41-080A-42D8-B9C5-5462B075BE4F}" dt="2021-10-05T13:08:08.439" v="5" actId="478"/>
            <ac:picMkLst>
              <pc:docMk/>
              <pc:sldMasterMk cId="3316734550" sldId="2147483648"/>
              <pc:sldLayoutMk cId="4180777422" sldId="2147483653"/>
              <ac:picMk id="7" creationId="{7CE254B6-D7BC-9C4E-B6F8-9032CA4F1D45}"/>
            </ac:picMkLst>
          </pc:picChg>
          <pc:picChg chg="add mod">
            <ac:chgData name="Mike Bloys" userId="1248c4d8-7b2b-4b32-b8bd-163ae845f9bb" providerId="ADAL" clId="{E4581E41-080A-42D8-B9C5-5462B075BE4F}" dt="2021-10-05T13:08:09.007" v="6"/>
            <ac:picMkLst>
              <pc:docMk/>
              <pc:sldMasterMk cId="3316734550" sldId="2147483648"/>
              <pc:sldLayoutMk cId="4180777422" sldId="2147483653"/>
              <ac:picMk id="9" creationId="{143BC9D0-B5AB-4D1B-887B-A51A687650E4}"/>
            </ac:picMkLst>
          </pc:picChg>
          <pc:picChg chg="mod">
            <ac:chgData name="Mike Bloys" userId="1248c4d8-7b2b-4b32-b8bd-163ae845f9bb" providerId="ADAL" clId="{E4581E41-080A-42D8-B9C5-5462B075BE4F}" dt="2021-10-05T13:07:40.729" v="4" actId="207"/>
            <ac:picMkLst>
              <pc:docMk/>
              <pc:sldMasterMk cId="3316734550" sldId="2147483648"/>
              <pc:sldLayoutMk cId="4180777422" sldId="2147483653"/>
              <ac:picMk id="11" creationId="{4209B720-07DD-7941-B502-ED81D1886572}"/>
            </ac:picMkLst>
          </pc:picChg>
          <pc:picChg chg="add del mod">
            <ac:chgData name="Mike Bloys" userId="1248c4d8-7b2b-4b32-b8bd-163ae845f9bb" providerId="ADAL" clId="{E4581E41-080A-42D8-B9C5-5462B075BE4F}" dt="2021-10-05T13:10:19.095" v="39" actId="478"/>
            <ac:picMkLst>
              <pc:docMk/>
              <pc:sldMasterMk cId="3316734550" sldId="2147483648"/>
              <pc:sldLayoutMk cId="4180777422" sldId="2147483653"/>
              <ac:picMk id="12" creationId="{300532B4-74D0-47B3-AD09-3A4E0840BD7D}"/>
            </ac:picMkLst>
          </pc:picChg>
        </pc:sldLayoutChg>
        <pc:sldLayoutChg chg="addSp delSp modSp mod">
          <pc:chgData name="Mike Bloys" userId="1248c4d8-7b2b-4b32-b8bd-163ae845f9bb" providerId="ADAL" clId="{E4581E41-080A-42D8-B9C5-5462B075BE4F}" dt="2021-10-05T13:11:27.768" v="51" actId="207"/>
          <pc:sldLayoutMkLst>
            <pc:docMk/>
            <pc:sldMasterMk cId="3316734550" sldId="2147483648"/>
            <pc:sldLayoutMk cId="3315833090" sldId="2147483656"/>
          </pc:sldLayoutMkLst>
          <pc:spChg chg="add mod">
            <ac:chgData name="Mike Bloys" userId="1248c4d8-7b2b-4b32-b8bd-163ae845f9bb" providerId="ADAL" clId="{E4581E41-080A-42D8-B9C5-5462B075BE4F}" dt="2021-10-05T13:11:19.674" v="49"/>
            <ac:spMkLst>
              <pc:docMk/>
              <pc:sldMasterMk cId="3316734550" sldId="2147483648"/>
              <pc:sldLayoutMk cId="3315833090" sldId="2147483656"/>
              <ac:spMk id="8" creationId="{1D94540F-FA71-4D60-A49C-903B1C8726EA}"/>
            </ac:spMkLst>
          </pc:spChg>
          <pc:spChg chg="del">
            <ac:chgData name="Mike Bloys" userId="1248c4d8-7b2b-4b32-b8bd-163ae845f9bb" providerId="ADAL" clId="{E4581E41-080A-42D8-B9C5-5462B075BE4F}" dt="2021-10-05T13:11:18.760" v="48" actId="478"/>
            <ac:spMkLst>
              <pc:docMk/>
              <pc:sldMasterMk cId="3316734550" sldId="2147483648"/>
              <pc:sldLayoutMk cId="3315833090" sldId="2147483656"/>
              <ac:spMk id="9" creationId="{1267101F-FDA4-0F4B-A7F4-B1B3A0D25A50}"/>
            </ac:spMkLst>
          </pc:spChg>
          <pc:spChg chg="mod">
            <ac:chgData name="Mike Bloys" userId="1248c4d8-7b2b-4b32-b8bd-163ae845f9bb" providerId="ADAL" clId="{E4581E41-080A-42D8-B9C5-5462B075BE4F}" dt="2021-10-05T13:11:27.768" v="51" actId="207"/>
            <ac:spMkLst>
              <pc:docMk/>
              <pc:sldMasterMk cId="3316734550" sldId="2147483648"/>
              <pc:sldLayoutMk cId="3315833090" sldId="2147483656"/>
              <ac:spMk id="25" creationId="{00000000-0000-0000-0000-000000000000}"/>
            </ac:spMkLst>
          </pc:spChg>
          <pc:picChg chg="del">
            <ac:chgData name="Mike Bloys" userId="1248c4d8-7b2b-4b32-b8bd-163ae845f9bb" providerId="ADAL" clId="{E4581E41-080A-42D8-B9C5-5462B075BE4F}" dt="2021-10-05T13:11:18.760" v="48" actId="478"/>
            <ac:picMkLst>
              <pc:docMk/>
              <pc:sldMasterMk cId="3316734550" sldId="2147483648"/>
              <pc:sldLayoutMk cId="3315833090" sldId="2147483656"/>
              <ac:picMk id="6" creationId="{E84B2B64-DF14-0A43-AFBC-789FE0092A4D}"/>
            </ac:picMkLst>
          </pc:picChg>
          <pc:picChg chg="add mod">
            <ac:chgData name="Mike Bloys" userId="1248c4d8-7b2b-4b32-b8bd-163ae845f9bb" providerId="ADAL" clId="{E4581E41-080A-42D8-B9C5-5462B075BE4F}" dt="2021-10-05T13:11:19.674" v="49"/>
            <ac:picMkLst>
              <pc:docMk/>
              <pc:sldMasterMk cId="3316734550" sldId="2147483648"/>
              <pc:sldLayoutMk cId="3315833090" sldId="2147483656"/>
              <ac:picMk id="7" creationId="{B4955988-5C71-41C5-B428-FE16B5F8107B}"/>
            </ac:picMkLst>
          </pc:picChg>
        </pc:sldLayoutChg>
        <pc:sldLayoutChg chg="addSp delSp modSp mod">
          <pc:chgData name="Mike Bloys" userId="1248c4d8-7b2b-4b32-b8bd-163ae845f9bb" providerId="ADAL" clId="{E4581E41-080A-42D8-B9C5-5462B075BE4F}" dt="2021-10-05T13:11:37.010" v="54" actId="207"/>
          <pc:sldLayoutMkLst>
            <pc:docMk/>
            <pc:sldMasterMk cId="3316734550" sldId="2147483648"/>
            <pc:sldLayoutMk cId="487712265" sldId="2147483665"/>
          </pc:sldLayoutMkLst>
          <pc:spChg chg="add mod">
            <ac:chgData name="Mike Bloys" userId="1248c4d8-7b2b-4b32-b8bd-163ae845f9bb" providerId="ADAL" clId="{E4581E41-080A-42D8-B9C5-5462B075BE4F}" dt="2021-10-05T13:11:34.234" v="53"/>
            <ac:spMkLst>
              <pc:docMk/>
              <pc:sldMasterMk cId="3316734550" sldId="2147483648"/>
              <pc:sldLayoutMk cId="487712265" sldId="2147483665"/>
              <ac:spMk id="9" creationId="{6E53F4B6-6FDF-46E6-941F-53846C144BB4}"/>
            </ac:spMkLst>
          </pc:spChg>
          <pc:spChg chg="del">
            <ac:chgData name="Mike Bloys" userId="1248c4d8-7b2b-4b32-b8bd-163ae845f9bb" providerId="ADAL" clId="{E4581E41-080A-42D8-B9C5-5462B075BE4F}" dt="2021-10-05T13:11:33.607" v="52" actId="478"/>
            <ac:spMkLst>
              <pc:docMk/>
              <pc:sldMasterMk cId="3316734550" sldId="2147483648"/>
              <pc:sldLayoutMk cId="487712265" sldId="2147483665"/>
              <ac:spMk id="10" creationId="{E2F102E3-9E43-5543-B91F-D2B22FBB561C}"/>
            </ac:spMkLst>
          </pc:spChg>
          <pc:picChg chg="add mod">
            <ac:chgData name="Mike Bloys" userId="1248c4d8-7b2b-4b32-b8bd-163ae845f9bb" providerId="ADAL" clId="{E4581E41-080A-42D8-B9C5-5462B075BE4F}" dt="2021-10-05T13:11:34.234" v="53"/>
            <ac:picMkLst>
              <pc:docMk/>
              <pc:sldMasterMk cId="3316734550" sldId="2147483648"/>
              <pc:sldLayoutMk cId="487712265" sldId="2147483665"/>
              <ac:picMk id="6" creationId="{2D8788BD-5783-4C42-A359-7A3E9DF7007C}"/>
            </ac:picMkLst>
          </pc:picChg>
          <pc:picChg chg="del">
            <ac:chgData name="Mike Bloys" userId="1248c4d8-7b2b-4b32-b8bd-163ae845f9bb" providerId="ADAL" clId="{E4581E41-080A-42D8-B9C5-5462B075BE4F}" dt="2021-10-05T13:11:33.607" v="52" actId="478"/>
            <ac:picMkLst>
              <pc:docMk/>
              <pc:sldMasterMk cId="3316734550" sldId="2147483648"/>
              <pc:sldLayoutMk cId="487712265" sldId="2147483665"/>
              <ac:picMk id="7" creationId="{5159BD84-48B9-9544-9990-BA6E347CAD65}"/>
            </ac:picMkLst>
          </pc:picChg>
          <pc:picChg chg="mod">
            <ac:chgData name="Mike Bloys" userId="1248c4d8-7b2b-4b32-b8bd-163ae845f9bb" providerId="ADAL" clId="{E4581E41-080A-42D8-B9C5-5462B075BE4F}" dt="2021-10-05T13:11:37.010" v="54" actId="207"/>
            <ac:picMkLst>
              <pc:docMk/>
              <pc:sldMasterMk cId="3316734550" sldId="2147483648"/>
              <pc:sldLayoutMk cId="487712265" sldId="2147483665"/>
              <ac:picMk id="11" creationId="{19425AA9-D4A8-B243-A347-47C5BE93F864}"/>
            </ac:picMkLst>
          </pc:picChg>
        </pc:sldLayoutChg>
        <pc:sldLayoutChg chg="addSp delSp modSp mod">
          <pc:chgData name="Mike Bloys" userId="1248c4d8-7b2b-4b32-b8bd-163ae845f9bb" providerId="ADAL" clId="{E4581E41-080A-42D8-B9C5-5462B075BE4F}" dt="2021-10-11T08:05:04.725" v="159" actId="478"/>
          <pc:sldLayoutMkLst>
            <pc:docMk/>
            <pc:sldMasterMk cId="3316734550" sldId="2147483648"/>
            <pc:sldLayoutMk cId="1093718466" sldId="2147483666"/>
          </pc:sldLayoutMkLst>
          <pc:spChg chg="add del mod">
            <ac:chgData name="Mike Bloys" userId="1248c4d8-7b2b-4b32-b8bd-163ae845f9bb" providerId="ADAL" clId="{E4581E41-080A-42D8-B9C5-5462B075BE4F}" dt="2021-10-11T08:05:04.725" v="159" actId="478"/>
            <ac:spMkLst>
              <pc:docMk/>
              <pc:sldMasterMk cId="3316734550" sldId="2147483648"/>
              <pc:sldLayoutMk cId="1093718466" sldId="2147483666"/>
              <ac:spMk id="6" creationId="{7FCABAAA-C77C-4CCF-AABD-12DDB6C094F3}"/>
            </ac:spMkLst>
          </pc:spChg>
          <pc:cxnChg chg="mod">
            <ac:chgData name="Mike Bloys" userId="1248c4d8-7b2b-4b32-b8bd-163ae845f9bb" providerId="ADAL" clId="{E4581E41-080A-42D8-B9C5-5462B075BE4F}" dt="2021-10-11T08:05:03.510" v="158" actId="14100"/>
            <ac:cxnSpMkLst>
              <pc:docMk/>
              <pc:sldMasterMk cId="3316734550" sldId="2147483648"/>
              <pc:sldLayoutMk cId="1093718466" sldId="2147483666"/>
              <ac:cxnSpMk id="8" creationId="{00000000-0000-0000-0000-000000000000}"/>
            </ac:cxnSpMkLst>
          </pc:cxnChg>
        </pc:sldLayoutChg>
        <pc:sldLayoutChg chg="addSp delSp modSp mod">
          <pc:chgData name="Mike Bloys" userId="1248c4d8-7b2b-4b32-b8bd-163ae845f9bb" providerId="ADAL" clId="{E4581E41-080A-42D8-B9C5-5462B075BE4F}" dt="2021-10-05T13:11:45.945" v="55" actId="207"/>
          <pc:sldLayoutMkLst>
            <pc:docMk/>
            <pc:sldMasterMk cId="3316734550" sldId="2147483648"/>
            <pc:sldLayoutMk cId="4276716931" sldId="2147483667"/>
          </pc:sldLayoutMkLst>
          <pc:spChg chg="mod">
            <ac:chgData name="Mike Bloys" userId="1248c4d8-7b2b-4b32-b8bd-163ae845f9bb" providerId="ADAL" clId="{E4581E41-080A-42D8-B9C5-5462B075BE4F}" dt="2021-10-05T13:11:12.921" v="47" actId="207"/>
            <ac:spMkLst>
              <pc:docMk/>
              <pc:sldMasterMk cId="3316734550" sldId="2147483648"/>
              <pc:sldLayoutMk cId="4276716931" sldId="2147483667"/>
              <ac:spMk id="8" creationId="{00000000-0000-0000-0000-000000000000}"/>
            </ac:spMkLst>
          </pc:spChg>
          <pc:spChg chg="del">
            <ac:chgData name="Mike Bloys" userId="1248c4d8-7b2b-4b32-b8bd-163ae845f9bb" providerId="ADAL" clId="{E4581E41-080A-42D8-B9C5-5462B075BE4F}" dt="2021-10-05T13:10:41.720" v="44" actId="478"/>
            <ac:spMkLst>
              <pc:docMk/>
              <pc:sldMasterMk cId="3316734550" sldId="2147483648"/>
              <pc:sldLayoutMk cId="4276716931" sldId="2147483667"/>
              <ac:spMk id="11" creationId="{31489981-9D2A-F040-91C3-3C3223B262F7}"/>
            </ac:spMkLst>
          </pc:spChg>
          <pc:spChg chg="add mod">
            <ac:chgData name="Mike Bloys" userId="1248c4d8-7b2b-4b32-b8bd-163ae845f9bb" providerId="ADAL" clId="{E4581E41-080A-42D8-B9C5-5462B075BE4F}" dt="2021-10-05T13:10:42.186" v="45"/>
            <ac:spMkLst>
              <pc:docMk/>
              <pc:sldMasterMk cId="3316734550" sldId="2147483648"/>
              <pc:sldLayoutMk cId="4276716931" sldId="2147483667"/>
              <ac:spMk id="14" creationId="{C8ED58CF-D240-4F74-ADC9-A26893256C52}"/>
            </ac:spMkLst>
          </pc:spChg>
          <pc:picChg chg="del">
            <ac:chgData name="Mike Bloys" userId="1248c4d8-7b2b-4b32-b8bd-163ae845f9bb" providerId="ADAL" clId="{E4581E41-080A-42D8-B9C5-5462B075BE4F}" dt="2021-10-05T13:10:41.720" v="44" actId="478"/>
            <ac:picMkLst>
              <pc:docMk/>
              <pc:sldMasterMk cId="3316734550" sldId="2147483648"/>
              <pc:sldLayoutMk cId="4276716931" sldId="2147483667"/>
              <ac:picMk id="10" creationId="{B90E13A4-D1B3-584E-9744-B0705FA7F432}"/>
            </ac:picMkLst>
          </pc:picChg>
          <pc:picChg chg="mod">
            <ac:chgData name="Mike Bloys" userId="1248c4d8-7b2b-4b32-b8bd-163ae845f9bb" providerId="ADAL" clId="{E4581E41-080A-42D8-B9C5-5462B075BE4F}" dt="2021-10-05T13:11:45.945" v="55" actId="207"/>
            <ac:picMkLst>
              <pc:docMk/>
              <pc:sldMasterMk cId="3316734550" sldId="2147483648"/>
              <pc:sldLayoutMk cId="4276716931" sldId="2147483667"/>
              <ac:picMk id="12" creationId="{689980B9-BA30-C440-AB57-1B8875CA05CD}"/>
            </ac:picMkLst>
          </pc:picChg>
          <pc:picChg chg="add mod">
            <ac:chgData name="Mike Bloys" userId="1248c4d8-7b2b-4b32-b8bd-163ae845f9bb" providerId="ADAL" clId="{E4581E41-080A-42D8-B9C5-5462B075BE4F}" dt="2021-10-05T13:10:42.186" v="45"/>
            <ac:picMkLst>
              <pc:docMk/>
              <pc:sldMasterMk cId="3316734550" sldId="2147483648"/>
              <pc:sldLayoutMk cId="4276716931" sldId="2147483667"/>
              <ac:picMk id="13" creationId="{39E456C7-2433-4570-9692-446DE3FA21E0}"/>
            </ac:picMkLst>
          </pc:picChg>
        </pc:sldLayoutChg>
        <pc:sldLayoutChg chg="del">
          <pc:chgData name="Mike Bloys" userId="1248c4d8-7b2b-4b32-b8bd-163ae845f9bb" providerId="ADAL" clId="{E4581E41-080A-42D8-B9C5-5462B075BE4F}" dt="2021-10-11T08:05:35.420" v="161" actId="2696"/>
          <pc:sldLayoutMkLst>
            <pc:docMk/>
            <pc:sldMasterMk cId="3316734550" sldId="2147483648"/>
            <pc:sldLayoutMk cId="1179040427" sldId="2147483668"/>
          </pc:sldLayoutMkLst>
        </pc:sldLayoutChg>
        <pc:sldLayoutChg chg="del">
          <pc:chgData name="Mike Bloys" userId="1248c4d8-7b2b-4b32-b8bd-163ae845f9bb" providerId="ADAL" clId="{E4581E41-080A-42D8-B9C5-5462B075BE4F}" dt="2021-10-11T08:05:36.327" v="162" actId="2696"/>
          <pc:sldLayoutMkLst>
            <pc:docMk/>
            <pc:sldMasterMk cId="3316734550" sldId="2147483648"/>
            <pc:sldLayoutMk cId="2132825006" sldId="2147483669"/>
          </pc:sldLayoutMkLst>
        </pc:sldLayoutChg>
        <pc:sldLayoutChg chg="del">
          <pc:chgData name="Mike Bloys" userId="1248c4d8-7b2b-4b32-b8bd-163ae845f9bb" providerId="ADAL" clId="{E4581E41-080A-42D8-B9C5-5462B075BE4F}" dt="2021-10-11T08:05:37.417" v="163" actId="2696"/>
          <pc:sldLayoutMkLst>
            <pc:docMk/>
            <pc:sldMasterMk cId="3316734550" sldId="2147483648"/>
            <pc:sldLayoutMk cId="610292451" sldId="2147483670"/>
          </pc:sldLayoutMkLst>
        </pc:sldLayoutChg>
      </pc:sldMasterChg>
    </pc:docChg>
  </pc:docChgLst>
  <pc:docChgLst>
    <pc:chgData name="Rob Heathcote" userId="62419938-1f1d-43ca-9327-cfd6c1894440" providerId="ADAL" clId="{713C6CB9-D263-4DEE-B2D0-9EAE112A0C56}"/>
    <pc:docChg chg="undo custSel modSld modMainMaster">
      <pc:chgData name="Rob Heathcote" userId="62419938-1f1d-43ca-9327-cfd6c1894440" providerId="ADAL" clId="{713C6CB9-D263-4DEE-B2D0-9EAE112A0C56}" dt="2020-03-05T09:24:49.174" v="250" actId="207"/>
      <pc:docMkLst>
        <pc:docMk/>
      </pc:docMkLst>
      <pc:sldChg chg="addSp delSp modSp delCm">
        <pc:chgData name="Rob Heathcote" userId="62419938-1f1d-43ca-9327-cfd6c1894440" providerId="ADAL" clId="{713C6CB9-D263-4DEE-B2D0-9EAE112A0C56}" dt="2020-03-05T09:23:50.401" v="245" actId="171"/>
        <pc:sldMkLst>
          <pc:docMk/>
          <pc:sldMk cId="990921403" sldId="263"/>
        </pc:sldMkLst>
        <pc:picChg chg="del">
          <ac:chgData name="Rob Heathcote" userId="62419938-1f1d-43ca-9327-cfd6c1894440" providerId="ADAL" clId="{713C6CB9-D263-4DEE-B2D0-9EAE112A0C56}" dt="2020-03-05T09:17:20.878" v="201" actId="478"/>
          <ac:picMkLst>
            <pc:docMk/>
            <pc:sldMk cId="990921403" sldId="263"/>
            <ac:picMk id="2" creationId="{380E3EAF-CBA0-4E7C-BAC5-E01AC0971031}"/>
          </ac:picMkLst>
        </pc:picChg>
        <pc:picChg chg="add del">
          <ac:chgData name="Rob Heathcote" userId="62419938-1f1d-43ca-9327-cfd6c1894440" providerId="ADAL" clId="{713C6CB9-D263-4DEE-B2D0-9EAE112A0C56}" dt="2020-03-05T09:09:59.383" v="181" actId="478"/>
          <ac:picMkLst>
            <pc:docMk/>
            <pc:sldMk cId="990921403" sldId="263"/>
            <ac:picMk id="5" creationId="{8B774DDD-F23B-4B2C-974C-429B3A53C9B9}"/>
          </ac:picMkLst>
        </pc:picChg>
        <pc:picChg chg="add del mod">
          <ac:chgData name="Rob Heathcote" userId="62419938-1f1d-43ca-9327-cfd6c1894440" providerId="ADAL" clId="{713C6CB9-D263-4DEE-B2D0-9EAE112A0C56}" dt="2020-03-05T09:16:43.111" v="195" actId="478"/>
          <ac:picMkLst>
            <pc:docMk/>
            <pc:sldMk cId="990921403" sldId="263"/>
            <ac:picMk id="7" creationId="{20CA9BC9-DB27-419D-8FE7-F419BC910DE3}"/>
          </ac:picMkLst>
        </pc:picChg>
        <pc:picChg chg="add del mod ord modCrop">
          <ac:chgData name="Rob Heathcote" userId="62419938-1f1d-43ca-9327-cfd6c1894440" providerId="ADAL" clId="{713C6CB9-D263-4DEE-B2D0-9EAE112A0C56}" dt="2020-03-05T09:23:13.943" v="226" actId="478"/>
          <ac:picMkLst>
            <pc:docMk/>
            <pc:sldMk cId="990921403" sldId="263"/>
            <ac:picMk id="9" creationId="{54C4543A-B118-49D7-BC39-6AC804052483}"/>
          </ac:picMkLst>
        </pc:picChg>
        <pc:picChg chg="add">
          <ac:chgData name="Rob Heathcote" userId="62419938-1f1d-43ca-9327-cfd6c1894440" providerId="ADAL" clId="{713C6CB9-D263-4DEE-B2D0-9EAE112A0C56}" dt="2020-03-05T09:17:54.552" v="206"/>
          <ac:picMkLst>
            <pc:docMk/>
            <pc:sldMk cId="990921403" sldId="263"/>
            <ac:picMk id="11" creationId="{1B881DE9-A354-4ABF-8020-41FF3CCDDD50}"/>
          </ac:picMkLst>
        </pc:picChg>
        <pc:picChg chg="add mod ord modCrop">
          <ac:chgData name="Rob Heathcote" userId="62419938-1f1d-43ca-9327-cfd6c1894440" providerId="ADAL" clId="{713C6CB9-D263-4DEE-B2D0-9EAE112A0C56}" dt="2020-03-05T09:23:50.401" v="245" actId="171"/>
          <ac:picMkLst>
            <pc:docMk/>
            <pc:sldMk cId="990921403" sldId="263"/>
            <ac:picMk id="12" creationId="{72337A54-03C4-4188-8B58-5EC2CB288AB8}"/>
          </ac:picMkLst>
        </pc:picChg>
        <pc:picChg chg="del">
          <ac:chgData name="Rob Heathcote" userId="62419938-1f1d-43ca-9327-cfd6c1894440" providerId="ADAL" clId="{713C6CB9-D263-4DEE-B2D0-9EAE112A0C56}" dt="2020-03-05T08:52:19.192" v="179" actId="478"/>
          <ac:picMkLst>
            <pc:docMk/>
            <pc:sldMk cId="990921403" sldId="263"/>
            <ac:picMk id="2050" creationId="{19EB7153-C370-4334-AF7B-056403C9EAF2}"/>
          </ac:picMkLst>
        </pc:picChg>
      </pc:sldChg>
      <pc:sldChg chg="delSp">
        <pc:chgData name="Rob Heathcote" userId="62419938-1f1d-43ca-9327-cfd6c1894440" providerId="ADAL" clId="{713C6CB9-D263-4DEE-B2D0-9EAE112A0C56}" dt="2020-03-05T08:47:48.991" v="172" actId="478"/>
        <pc:sldMkLst>
          <pc:docMk/>
          <pc:sldMk cId="1408696727" sldId="264"/>
        </pc:sldMkLst>
        <pc:picChg chg="del">
          <ac:chgData name="Rob Heathcote" userId="62419938-1f1d-43ca-9327-cfd6c1894440" providerId="ADAL" clId="{713C6CB9-D263-4DEE-B2D0-9EAE112A0C56}" dt="2020-03-05T08:47:47.534" v="171" actId="478"/>
          <ac:picMkLst>
            <pc:docMk/>
            <pc:sldMk cId="1408696727" sldId="264"/>
            <ac:picMk id="2" creationId="{CA737D67-705A-4E42-A78A-A6EE6BAF50A0}"/>
          </ac:picMkLst>
        </pc:picChg>
        <pc:picChg chg="del">
          <ac:chgData name="Rob Heathcote" userId="62419938-1f1d-43ca-9327-cfd6c1894440" providerId="ADAL" clId="{713C6CB9-D263-4DEE-B2D0-9EAE112A0C56}" dt="2020-03-05T08:47:48.991" v="172" actId="478"/>
          <ac:picMkLst>
            <pc:docMk/>
            <pc:sldMk cId="1408696727" sldId="264"/>
            <ac:picMk id="3074" creationId="{B54639F5-D9F5-4645-B6B5-F1B6318EF206}"/>
          </ac:picMkLst>
        </pc:picChg>
      </pc:sldChg>
      <pc:sldChg chg="modSp">
        <pc:chgData name="Rob Heathcote" userId="62419938-1f1d-43ca-9327-cfd6c1894440" providerId="ADAL" clId="{713C6CB9-D263-4DEE-B2D0-9EAE112A0C56}" dt="2020-03-05T09:20:43.907" v="225" actId="207"/>
        <pc:sldMkLst>
          <pc:docMk/>
          <pc:sldMk cId="3292513092" sldId="265"/>
        </pc:sldMkLst>
        <pc:spChg chg="mod">
          <ac:chgData name="Rob Heathcote" userId="62419938-1f1d-43ca-9327-cfd6c1894440" providerId="ADAL" clId="{713C6CB9-D263-4DEE-B2D0-9EAE112A0C56}" dt="2020-03-05T09:20:43.907" v="225" actId="207"/>
          <ac:spMkLst>
            <pc:docMk/>
            <pc:sldMk cId="3292513092" sldId="265"/>
            <ac:spMk id="2" creationId="{00000000-0000-0000-0000-000000000000}"/>
          </ac:spMkLst>
        </pc:spChg>
      </pc:sldChg>
      <pc:sldChg chg="modSp">
        <pc:chgData name="Rob Heathcote" userId="62419938-1f1d-43ca-9327-cfd6c1894440" providerId="ADAL" clId="{713C6CB9-D263-4DEE-B2D0-9EAE112A0C56}" dt="2020-03-05T09:24:35.380" v="249"/>
        <pc:sldMkLst>
          <pc:docMk/>
          <pc:sldMk cId="3807880298" sldId="266"/>
        </pc:sldMkLst>
        <pc:graphicFrameChg chg="mod modGraphic">
          <ac:chgData name="Rob Heathcote" userId="62419938-1f1d-43ca-9327-cfd6c1894440" providerId="ADAL" clId="{713C6CB9-D263-4DEE-B2D0-9EAE112A0C56}" dt="2020-03-05T09:24:35.380" v="249"/>
          <ac:graphicFrameMkLst>
            <pc:docMk/>
            <pc:sldMk cId="3807880298" sldId="266"/>
            <ac:graphicFrameMk id="4" creationId="{00000000-0000-0000-0000-000000000000}"/>
          </ac:graphicFrameMkLst>
        </pc:graphicFrameChg>
      </pc:sldChg>
      <pc:sldChg chg="modSp">
        <pc:chgData name="Rob Heathcote" userId="62419938-1f1d-43ca-9327-cfd6c1894440" providerId="ADAL" clId="{713C6CB9-D263-4DEE-B2D0-9EAE112A0C56}" dt="2020-03-05T09:19:20.968" v="214"/>
        <pc:sldMkLst>
          <pc:docMk/>
          <pc:sldMk cId="4040386850" sldId="267"/>
        </pc:sldMkLst>
        <pc:graphicFrameChg chg="mod modGraphic">
          <ac:chgData name="Rob Heathcote" userId="62419938-1f1d-43ca-9327-cfd6c1894440" providerId="ADAL" clId="{713C6CB9-D263-4DEE-B2D0-9EAE112A0C56}" dt="2020-03-05T09:19:20.968" v="214"/>
          <ac:graphicFrameMkLst>
            <pc:docMk/>
            <pc:sldMk cId="4040386850" sldId="267"/>
            <ac:graphicFrameMk id="5" creationId="{00000000-0000-0000-0000-000000000000}"/>
          </ac:graphicFrameMkLst>
        </pc:graphicFrameChg>
      </pc:sldChg>
      <pc:sldChg chg="modSp">
        <pc:chgData name="Rob Heathcote" userId="62419938-1f1d-43ca-9327-cfd6c1894440" providerId="ADAL" clId="{713C6CB9-D263-4DEE-B2D0-9EAE112A0C56}" dt="2020-03-05T09:19:37.317" v="217" actId="207"/>
        <pc:sldMkLst>
          <pc:docMk/>
          <pc:sldMk cId="307978707" sldId="269"/>
        </pc:sldMkLst>
        <pc:graphicFrameChg chg="modGraphic">
          <ac:chgData name="Rob Heathcote" userId="62419938-1f1d-43ca-9327-cfd6c1894440" providerId="ADAL" clId="{713C6CB9-D263-4DEE-B2D0-9EAE112A0C56}" dt="2020-03-05T09:19:37.317" v="217" actId="207"/>
          <ac:graphicFrameMkLst>
            <pc:docMk/>
            <pc:sldMk cId="307978707" sldId="269"/>
            <ac:graphicFrameMk id="5" creationId="{00000000-0000-0000-0000-000000000000}"/>
          </ac:graphicFrameMkLst>
        </pc:graphicFrameChg>
      </pc:sldChg>
      <pc:sldChg chg="modSp">
        <pc:chgData name="Rob Heathcote" userId="62419938-1f1d-43ca-9327-cfd6c1894440" providerId="ADAL" clId="{713C6CB9-D263-4DEE-B2D0-9EAE112A0C56}" dt="2020-03-05T09:24:49.174" v="250" actId="207"/>
        <pc:sldMkLst>
          <pc:docMk/>
          <pc:sldMk cId="2686487396" sldId="270"/>
        </pc:sldMkLst>
        <pc:graphicFrameChg chg="modGraphic">
          <ac:chgData name="Rob Heathcote" userId="62419938-1f1d-43ca-9327-cfd6c1894440" providerId="ADAL" clId="{713C6CB9-D263-4DEE-B2D0-9EAE112A0C56}" dt="2020-03-05T09:24:49.174" v="250" actId="207"/>
          <ac:graphicFrameMkLst>
            <pc:docMk/>
            <pc:sldMk cId="2686487396" sldId="270"/>
            <ac:graphicFrameMk id="5" creationId="{00000000-0000-0000-0000-000000000000}"/>
          </ac:graphicFrameMkLst>
        </pc:graphicFrameChg>
      </pc:sldChg>
      <pc:sldChg chg="modSp">
        <pc:chgData name="Rob Heathcote" userId="62419938-1f1d-43ca-9327-cfd6c1894440" providerId="ADAL" clId="{713C6CB9-D263-4DEE-B2D0-9EAE112A0C56}" dt="2020-03-05T09:19:55.607" v="220" actId="207"/>
        <pc:sldMkLst>
          <pc:docMk/>
          <pc:sldMk cId="173915510" sldId="271"/>
        </pc:sldMkLst>
        <pc:graphicFrameChg chg="modGraphic">
          <ac:chgData name="Rob Heathcote" userId="62419938-1f1d-43ca-9327-cfd6c1894440" providerId="ADAL" clId="{713C6CB9-D263-4DEE-B2D0-9EAE112A0C56}" dt="2020-03-05T09:19:55.607" v="220" actId="207"/>
          <ac:graphicFrameMkLst>
            <pc:docMk/>
            <pc:sldMk cId="173915510" sldId="271"/>
            <ac:graphicFrameMk id="8" creationId="{00000000-0000-0000-0000-000000000000}"/>
          </ac:graphicFrameMkLst>
        </pc:graphicFrameChg>
      </pc:sldChg>
      <pc:sldChg chg="modSp">
        <pc:chgData name="Rob Heathcote" userId="62419938-1f1d-43ca-9327-cfd6c1894440" providerId="ADAL" clId="{713C6CB9-D263-4DEE-B2D0-9EAE112A0C56}" dt="2020-03-05T08:43:29.960" v="129" actId="207"/>
        <pc:sldMkLst>
          <pc:docMk/>
          <pc:sldMk cId="477279864" sldId="273"/>
        </pc:sldMkLst>
        <pc:graphicFrameChg chg="modGraphic">
          <ac:chgData name="Rob Heathcote" userId="62419938-1f1d-43ca-9327-cfd6c1894440" providerId="ADAL" clId="{713C6CB9-D263-4DEE-B2D0-9EAE112A0C56}" dt="2020-03-05T08:43:29.960" v="129" actId="207"/>
          <ac:graphicFrameMkLst>
            <pc:docMk/>
            <pc:sldMk cId="477279864" sldId="273"/>
            <ac:graphicFrameMk id="4" creationId="{00000000-0000-0000-0000-000000000000}"/>
          </ac:graphicFrameMkLst>
        </pc:graphicFrameChg>
      </pc:sldChg>
      <pc:sldChg chg="modSp">
        <pc:chgData name="Rob Heathcote" userId="62419938-1f1d-43ca-9327-cfd6c1894440" providerId="ADAL" clId="{713C6CB9-D263-4DEE-B2D0-9EAE112A0C56}" dt="2020-03-05T08:43:40.156" v="132" actId="20577"/>
        <pc:sldMkLst>
          <pc:docMk/>
          <pc:sldMk cId="1769958477" sldId="276"/>
        </pc:sldMkLst>
        <pc:spChg chg="mod">
          <ac:chgData name="Rob Heathcote" userId="62419938-1f1d-43ca-9327-cfd6c1894440" providerId="ADAL" clId="{713C6CB9-D263-4DEE-B2D0-9EAE112A0C56}" dt="2020-03-05T08:43:40.156" v="132" actId="20577"/>
          <ac:spMkLst>
            <pc:docMk/>
            <pc:sldMk cId="1769958477" sldId="276"/>
            <ac:spMk id="3" creationId="{00000000-0000-0000-0000-000000000000}"/>
          </ac:spMkLst>
        </pc:spChg>
      </pc:sldChg>
      <pc:sldChg chg="delSp modSp">
        <pc:chgData name="Rob Heathcote" userId="62419938-1f1d-43ca-9327-cfd6c1894440" providerId="ADAL" clId="{713C6CB9-D263-4DEE-B2D0-9EAE112A0C56}" dt="2020-03-05T08:33:33.049" v="50" actId="6549"/>
        <pc:sldMkLst>
          <pc:docMk/>
          <pc:sldMk cId="3460746874" sldId="277"/>
        </pc:sldMkLst>
        <pc:spChg chg="mod">
          <ac:chgData name="Rob Heathcote" userId="62419938-1f1d-43ca-9327-cfd6c1894440" providerId="ADAL" clId="{713C6CB9-D263-4DEE-B2D0-9EAE112A0C56}" dt="2020-03-05T08:33:33.049" v="50" actId="6549"/>
          <ac:spMkLst>
            <pc:docMk/>
            <pc:sldMk cId="3460746874" sldId="277"/>
            <ac:spMk id="3" creationId="{00000000-0000-0000-0000-000000000000}"/>
          </ac:spMkLst>
        </pc:spChg>
        <pc:picChg chg="del">
          <ac:chgData name="Rob Heathcote" userId="62419938-1f1d-43ca-9327-cfd6c1894440" providerId="ADAL" clId="{713C6CB9-D263-4DEE-B2D0-9EAE112A0C56}" dt="2020-03-05T08:33:27.764" v="46" actId="478"/>
          <ac:picMkLst>
            <pc:docMk/>
            <pc:sldMk cId="3460746874" sldId="277"/>
            <ac:picMk id="5" creationId="{6DED8169-B76E-4710-A861-CD5CA67903C1}"/>
          </ac:picMkLst>
        </pc:picChg>
        <pc:picChg chg="del">
          <ac:chgData name="Rob Heathcote" userId="62419938-1f1d-43ca-9327-cfd6c1894440" providerId="ADAL" clId="{713C6CB9-D263-4DEE-B2D0-9EAE112A0C56}" dt="2020-03-05T08:33:25.567" v="45" actId="478"/>
          <ac:picMkLst>
            <pc:docMk/>
            <pc:sldMk cId="3460746874" sldId="277"/>
            <ac:picMk id="5126" creationId="{379AE47B-9D25-4699-94FF-1B9675D32228}"/>
          </ac:picMkLst>
        </pc:picChg>
      </pc:sldChg>
      <pc:sldChg chg="modSp">
        <pc:chgData name="Rob Heathcote" userId="62419938-1f1d-43ca-9327-cfd6c1894440" providerId="ADAL" clId="{713C6CB9-D263-4DEE-B2D0-9EAE112A0C56}" dt="2020-03-05T09:18:41.165" v="211"/>
        <pc:sldMkLst>
          <pc:docMk/>
          <pc:sldMk cId="3928355373" sldId="283"/>
        </pc:sldMkLst>
        <pc:graphicFrameChg chg="mod modGraphic">
          <ac:chgData name="Rob Heathcote" userId="62419938-1f1d-43ca-9327-cfd6c1894440" providerId="ADAL" clId="{713C6CB9-D263-4DEE-B2D0-9EAE112A0C56}" dt="2020-03-05T09:18:41.165" v="211"/>
          <ac:graphicFrameMkLst>
            <pc:docMk/>
            <pc:sldMk cId="3928355373" sldId="283"/>
            <ac:graphicFrameMk id="5" creationId="{00000000-0000-0000-0000-000000000000}"/>
          </ac:graphicFrameMkLst>
        </pc:graphicFrameChg>
      </pc:sldChg>
      <pc:sldChg chg="addSp delSp modSp">
        <pc:chgData name="Rob Heathcote" userId="62419938-1f1d-43ca-9327-cfd6c1894440" providerId="ADAL" clId="{713C6CB9-D263-4DEE-B2D0-9EAE112A0C56}" dt="2020-03-05T09:24:13.470" v="246" actId="478"/>
        <pc:sldMkLst>
          <pc:docMk/>
          <pc:sldMk cId="3003053793" sldId="284"/>
        </pc:sldMkLst>
        <pc:picChg chg="del">
          <ac:chgData name="Rob Heathcote" userId="62419938-1f1d-43ca-9327-cfd6c1894440" providerId="ADAL" clId="{713C6CB9-D263-4DEE-B2D0-9EAE112A0C56}" dt="2020-03-05T09:24:13.470" v="246" actId="478"/>
          <ac:picMkLst>
            <pc:docMk/>
            <pc:sldMk cId="3003053793" sldId="284"/>
            <ac:picMk id="4" creationId="{867513BD-8F93-48E7-9559-C286D566C309}"/>
          </ac:picMkLst>
        </pc:picChg>
        <pc:picChg chg="add mod">
          <ac:chgData name="Rob Heathcote" userId="62419938-1f1d-43ca-9327-cfd6c1894440" providerId="ADAL" clId="{713C6CB9-D263-4DEE-B2D0-9EAE112A0C56}" dt="2020-03-05T08:51:58.917" v="178" actId="1076"/>
          <ac:picMkLst>
            <pc:docMk/>
            <pc:sldMk cId="3003053793" sldId="284"/>
            <ac:picMk id="5" creationId="{2ACACB71-8CBF-445C-99E8-76236D733712}"/>
          </ac:picMkLst>
        </pc:picChg>
        <pc:picChg chg="del">
          <ac:chgData name="Rob Heathcote" userId="62419938-1f1d-43ca-9327-cfd6c1894440" providerId="ADAL" clId="{713C6CB9-D263-4DEE-B2D0-9EAE112A0C56}" dt="2020-03-05T08:51:47.688" v="173" actId="478"/>
          <ac:picMkLst>
            <pc:docMk/>
            <pc:sldMk cId="3003053793" sldId="284"/>
            <ac:picMk id="1026" creationId="{ED780F00-20D9-42EB-84FC-BCBF2F11A86C}"/>
          </ac:picMkLst>
        </pc:picChg>
      </pc:sldChg>
      <pc:sldChg chg="delSp">
        <pc:chgData name="Rob Heathcote" userId="62419938-1f1d-43ca-9327-cfd6c1894440" providerId="ADAL" clId="{713C6CB9-D263-4DEE-B2D0-9EAE112A0C56}" dt="2020-03-05T08:34:22.166" v="53" actId="478"/>
        <pc:sldMkLst>
          <pc:docMk/>
          <pc:sldMk cId="918423468" sldId="285"/>
        </pc:sldMkLst>
        <pc:spChg chg="del">
          <ac:chgData name="Rob Heathcote" userId="62419938-1f1d-43ca-9327-cfd6c1894440" providerId="ADAL" clId="{713C6CB9-D263-4DEE-B2D0-9EAE112A0C56}" dt="2020-03-05T08:34:22.166" v="53" actId="478"/>
          <ac:spMkLst>
            <pc:docMk/>
            <pc:sldMk cId="918423468" sldId="285"/>
            <ac:spMk id="4" creationId="{69BBD470-7B1A-4D1F-A6F6-21F288B6DB27}"/>
          </ac:spMkLst>
        </pc:spChg>
      </pc:sldChg>
      <pc:sldChg chg="addSp delSp modSp">
        <pc:chgData name="Rob Heathcote" userId="62419938-1f1d-43ca-9327-cfd6c1894440" providerId="ADAL" clId="{713C6CB9-D263-4DEE-B2D0-9EAE112A0C56}" dt="2020-03-05T08:47:35.884" v="170"/>
        <pc:sldMkLst>
          <pc:docMk/>
          <pc:sldMk cId="3555955918" sldId="286"/>
        </pc:sldMkLst>
        <pc:spChg chg="mod">
          <ac:chgData name="Rob Heathcote" userId="62419938-1f1d-43ca-9327-cfd6c1894440" providerId="ADAL" clId="{713C6CB9-D263-4DEE-B2D0-9EAE112A0C56}" dt="2020-03-05T08:46:54.622" v="164" actId="1076"/>
          <ac:spMkLst>
            <pc:docMk/>
            <pc:sldMk cId="3555955918" sldId="286"/>
            <ac:spMk id="3" creationId="{B8100AAA-BF7F-4666-9BCD-9CAEA5D74069}"/>
          </ac:spMkLst>
        </pc:spChg>
        <pc:spChg chg="del">
          <ac:chgData name="Rob Heathcote" userId="62419938-1f1d-43ca-9327-cfd6c1894440" providerId="ADAL" clId="{713C6CB9-D263-4DEE-B2D0-9EAE112A0C56}" dt="2020-03-05T08:44:03.166" v="133" actId="478"/>
          <ac:spMkLst>
            <pc:docMk/>
            <pc:sldMk cId="3555955918" sldId="286"/>
            <ac:spMk id="5" creationId="{C0ED4C2B-D09C-4BF0-BADF-EA3FF381588B}"/>
          </ac:spMkLst>
        </pc:spChg>
        <pc:picChg chg="del">
          <ac:chgData name="Rob Heathcote" userId="62419938-1f1d-43ca-9327-cfd6c1894440" providerId="ADAL" clId="{713C6CB9-D263-4DEE-B2D0-9EAE112A0C56}" dt="2020-03-05T08:44:09.350" v="134" actId="478"/>
          <ac:picMkLst>
            <pc:docMk/>
            <pc:sldMk cId="3555955918" sldId="286"/>
            <ac:picMk id="4" creationId="{527729FA-8C69-40D4-978F-9CA19EE43220}"/>
          </ac:picMkLst>
        </pc:picChg>
        <pc:picChg chg="add mod ord modCrop">
          <ac:chgData name="Rob Heathcote" userId="62419938-1f1d-43ca-9327-cfd6c1894440" providerId="ADAL" clId="{713C6CB9-D263-4DEE-B2D0-9EAE112A0C56}" dt="2020-03-05T08:47:20.078" v="169" actId="1076"/>
          <ac:picMkLst>
            <pc:docMk/>
            <pc:sldMk cId="3555955918" sldId="286"/>
            <ac:picMk id="7" creationId="{FC0EEE06-73A5-457F-8F38-DD7D8678A783}"/>
          </ac:picMkLst>
        </pc:picChg>
        <pc:picChg chg="add">
          <ac:chgData name="Rob Heathcote" userId="62419938-1f1d-43ca-9327-cfd6c1894440" providerId="ADAL" clId="{713C6CB9-D263-4DEE-B2D0-9EAE112A0C56}" dt="2020-03-05T08:47:35.884" v="170"/>
          <ac:picMkLst>
            <pc:docMk/>
            <pc:sldMk cId="3555955918" sldId="286"/>
            <ac:picMk id="9" creationId="{2D474CD2-75BB-4439-B19E-95824CB21F4C}"/>
          </ac:picMkLst>
        </pc:picChg>
        <pc:picChg chg="add">
          <ac:chgData name="Rob Heathcote" userId="62419938-1f1d-43ca-9327-cfd6c1894440" providerId="ADAL" clId="{713C6CB9-D263-4DEE-B2D0-9EAE112A0C56}" dt="2020-03-05T08:47:35.884" v="170"/>
          <ac:picMkLst>
            <pc:docMk/>
            <pc:sldMk cId="3555955918" sldId="286"/>
            <ac:picMk id="10" creationId="{D6620AD2-E86A-4E29-8E6A-A4C0B0752E1C}"/>
          </ac:picMkLst>
        </pc:picChg>
        <pc:picChg chg="del">
          <ac:chgData name="Rob Heathcote" userId="62419938-1f1d-43ca-9327-cfd6c1894440" providerId="ADAL" clId="{713C6CB9-D263-4DEE-B2D0-9EAE112A0C56}" dt="2020-03-05T08:44:14.680" v="136" actId="478"/>
          <ac:picMkLst>
            <pc:docMk/>
            <pc:sldMk cId="3555955918" sldId="286"/>
            <ac:picMk id="4098" creationId="{E97B585D-15D0-466F-A56A-07119AF0BB6B}"/>
          </ac:picMkLst>
        </pc:picChg>
      </pc:sldChg>
      <pc:sldChg chg="delSp">
        <pc:chgData name="Rob Heathcote" userId="62419938-1f1d-43ca-9327-cfd6c1894440" providerId="ADAL" clId="{713C6CB9-D263-4DEE-B2D0-9EAE112A0C56}" dt="2020-03-05T08:33:40.878" v="51" actId="478"/>
        <pc:sldMkLst>
          <pc:docMk/>
          <pc:sldMk cId="2094632236" sldId="287"/>
        </pc:sldMkLst>
        <pc:spChg chg="del">
          <ac:chgData name="Rob Heathcote" userId="62419938-1f1d-43ca-9327-cfd6c1894440" providerId="ADAL" clId="{713C6CB9-D263-4DEE-B2D0-9EAE112A0C56}" dt="2020-03-05T08:33:40.878" v="51" actId="478"/>
          <ac:spMkLst>
            <pc:docMk/>
            <pc:sldMk cId="2094632236" sldId="287"/>
            <ac:spMk id="4" creationId="{50C2604B-E711-429C-93B4-3395E55C314E}"/>
          </ac:spMkLst>
        </pc:spChg>
      </pc:sldChg>
      <pc:sldChg chg="addSp delSp modSp">
        <pc:chgData name="Rob Heathcote" userId="62419938-1f1d-43ca-9327-cfd6c1894440" providerId="ADAL" clId="{713C6CB9-D263-4DEE-B2D0-9EAE112A0C56}" dt="2020-03-05T08:43:17.986" v="128" actId="207"/>
        <pc:sldMkLst>
          <pc:docMk/>
          <pc:sldMk cId="731314941" sldId="288"/>
        </pc:sldMkLst>
        <pc:spChg chg="mod">
          <ac:chgData name="Rob Heathcote" userId="62419938-1f1d-43ca-9327-cfd6c1894440" providerId="ADAL" clId="{713C6CB9-D263-4DEE-B2D0-9EAE112A0C56}" dt="2020-03-05T08:41:52.222" v="124" actId="14100"/>
          <ac:spMkLst>
            <pc:docMk/>
            <pc:sldMk cId="731314941" sldId="288"/>
            <ac:spMk id="3" creationId="{F30ED1DF-0763-4636-8D00-8927326CE67F}"/>
          </ac:spMkLst>
        </pc:spChg>
        <pc:spChg chg="del">
          <ac:chgData name="Rob Heathcote" userId="62419938-1f1d-43ca-9327-cfd6c1894440" providerId="ADAL" clId="{713C6CB9-D263-4DEE-B2D0-9EAE112A0C56}" dt="2020-03-05T08:34:59.197" v="65" actId="478"/>
          <ac:spMkLst>
            <pc:docMk/>
            <pc:sldMk cId="731314941" sldId="288"/>
            <ac:spMk id="5" creationId="{AD1E0904-59FA-49F3-97D3-5CB99172F530}"/>
          </ac:spMkLst>
        </pc:spChg>
        <pc:spChg chg="del mod">
          <ac:chgData name="Rob Heathcote" userId="62419938-1f1d-43ca-9327-cfd6c1894440" providerId="ADAL" clId="{713C6CB9-D263-4DEE-B2D0-9EAE112A0C56}" dt="2020-03-05T08:35:09.133" v="69" actId="478"/>
          <ac:spMkLst>
            <pc:docMk/>
            <pc:sldMk cId="731314941" sldId="288"/>
            <ac:spMk id="6" creationId="{8C2EBA36-B663-4F9C-BC1A-DD9FD981FA7A}"/>
          </ac:spMkLst>
        </pc:spChg>
        <pc:spChg chg="mod ord">
          <ac:chgData name="Rob Heathcote" userId="62419938-1f1d-43ca-9327-cfd6c1894440" providerId="ADAL" clId="{713C6CB9-D263-4DEE-B2D0-9EAE112A0C56}" dt="2020-03-05T08:42:28.182" v="125" actId="170"/>
          <ac:spMkLst>
            <pc:docMk/>
            <pc:sldMk cId="731314941" sldId="288"/>
            <ac:spMk id="9" creationId="{99B001E3-1789-4790-9495-CD971048E1C6}"/>
          </ac:spMkLst>
        </pc:spChg>
        <pc:spChg chg="del">
          <ac:chgData name="Rob Heathcote" userId="62419938-1f1d-43ca-9327-cfd6c1894440" providerId="ADAL" clId="{713C6CB9-D263-4DEE-B2D0-9EAE112A0C56}" dt="2020-03-05T08:35:05.597" v="66" actId="478"/>
          <ac:spMkLst>
            <pc:docMk/>
            <pc:sldMk cId="731314941" sldId="288"/>
            <ac:spMk id="11" creationId="{8A636298-061F-4F3A-AA49-9AEF2D03E147}"/>
          </ac:spMkLst>
        </pc:spChg>
        <pc:spChg chg="add mod">
          <ac:chgData name="Rob Heathcote" userId="62419938-1f1d-43ca-9327-cfd6c1894440" providerId="ADAL" clId="{713C6CB9-D263-4DEE-B2D0-9EAE112A0C56}" dt="2020-03-05T08:35:20.494" v="71" actId="208"/>
          <ac:spMkLst>
            <pc:docMk/>
            <pc:sldMk cId="731314941" sldId="288"/>
            <ac:spMk id="12" creationId="{DC5B10A9-AC3B-4C33-B962-62236E07665B}"/>
          </ac:spMkLst>
        </pc:spChg>
        <pc:spChg chg="add del mod">
          <ac:chgData name="Rob Heathcote" userId="62419938-1f1d-43ca-9327-cfd6c1894440" providerId="ADAL" clId="{713C6CB9-D263-4DEE-B2D0-9EAE112A0C56}" dt="2020-03-05T08:38:21.262" v="94" actId="478"/>
          <ac:spMkLst>
            <pc:docMk/>
            <pc:sldMk cId="731314941" sldId="288"/>
            <ac:spMk id="25" creationId="{D755C776-1612-4292-9B29-5E2C07A5FF13}"/>
          </ac:spMkLst>
        </pc:spChg>
        <pc:spChg chg="add mod ord">
          <ac:chgData name="Rob Heathcote" userId="62419938-1f1d-43ca-9327-cfd6c1894440" providerId="ADAL" clId="{713C6CB9-D263-4DEE-B2D0-9EAE112A0C56}" dt="2020-03-05T08:42:50.645" v="127" actId="14100"/>
          <ac:spMkLst>
            <pc:docMk/>
            <pc:sldMk cId="731314941" sldId="288"/>
            <ac:spMk id="26" creationId="{8965867E-D083-4A6A-8B90-5590C56B5527}"/>
          </ac:spMkLst>
        </pc:spChg>
        <pc:spChg chg="add del mod ord">
          <ac:chgData name="Rob Heathcote" userId="62419938-1f1d-43ca-9327-cfd6c1894440" providerId="ADAL" clId="{713C6CB9-D263-4DEE-B2D0-9EAE112A0C56}" dt="2020-03-05T08:40:05.158" v="118" actId="478"/>
          <ac:spMkLst>
            <pc:docMk/>
            <pc:sldMk cId="731314941" sldId="288"/>
            <ac:spMk id="27" creationId="{EDCC079B-3F3D-49A2-8847-867D5D056E6C}"/>
          </ac:spMkLst>
        </pc:spChg>
        <pc:spChg chg="add mod">
          <ac:chgData name="Rob Heathcote" userId="62419938-1f1d-43ca-9327-cfd6c1894440" providerId="ADAL" clId="{713C6CB9-D263-4DEE-B2D0-9EAE112A0C56}" dt="2020-03-05T08:42:36.006" v="126" actId="14100"/>
          <ac:spMkLst>
            <pc:docMk/>
            <pc:sldMk cId="731314941" sldId="288"/>
            <ac:spMk id="28" creationId="{406924BF-225E-4E1F-8EED-C8784F6C5BC6}"/>
          </ac:spMkLst>
        </pc:spChg>
        <pc:graphicFrameChg chg="modGraphic">
          <ac:chgData name="Rob Heathcote" userId="62419938-1f1d-43ca-9327-cfd6c1894440" providerId="ADAL" clId="{713C6CB9-D263-4DEE-B2D0-9EAE112A0C56}" dt="2020-03-05T08:43:17.986" v="128" actId="207"/>
          <ac:graphicFrameMkLst>
            <pc:docMk/>
            <pc:sldMk cId="731314941" sldId="288"/>
            <ac:graphicFrameMk id="4" creationId="{B6BE31CE-6997-411B-B3F5-724ADBF9E28D}"/>
          </ac:graphicFrameMkLst>
        </pc:graphicFrameChg>
        <pc:cxnChg chg="del">
          <ac:chgData name="Rob Heathcote" userId="62419938-1f1d-43ca-9327-cfd6c1894440" providerId="ADAL" clId="{713C6CB9-D263-4DEE-B2D0-9EAE112A0C56}" dt="2020-03-05T08:34:59.197" v="65" actId="478"/>
          <ac:cxnSpMkLst>
            <pc:docMk/>
            <pc:sldMk cId="731314941" sldId="288"/>
            <ac:cxnSpMk id="8" creationId="{E5788BC0-3B4C-42F7-A96A-41287FDA1EE2}"/>
          </ac:cxnSpMkLst>
        </pc:cxnChg>
        <pc:cxnChg chg="del">
          <ac:chgData name="Rob Heathcote" userId="62419938-1f1d-43ca-9327-cfd6c1894440" providerId="ADAL" clId="{713C6CB9-D263-4DEE-B2D0-9EAE112A0C56}" dt="2020-03-05T08:35:07.870" v="68" actId="478"/>
          <ac:cxnSpMkLst>
            <pc:docMk/>
            <pc:sldMk cId="731314941" sldId="288"/>
            <ac:cxnSpMk id="10" creationId="{1C20751B-01CD-43D3-8C81-46FE387F833A}"/>
          </ac:cxnSpMkLst>
        </pc:cxnChg>
        <pc:cxnChg chg="add del mod">
          <ac:chgData name="Rob Heathcote" userId="62419938-1f1d-43ca-9327-cfd6c1894440" providerId="ADAL" clId="{713C6CB9-D263-4DEE-B2D0-9EAE112A0C56}" dt="2020-03-05T08:39:30.318" v="110" actId="478"/>
          <ac:cxnSpMkLst>
            <pc:docMk/>
            <pc:sldMk cId="731314941" sldId="288"/>
            <ac:cxnSpMk id="13" creationId="{80D1C402-3B16-4922-900B-D6E37F403E4E}"/>
          </ac:cxnSpMkLst>
        </pc:cxnChg>
        <pc:cxnChg chg="add del mod ord">
          <ac:chgData name="Rob Heathcote" userId="62419938-1f1d-43ca-9327-cfd6c1894440" providerId="ADAL" clId="{713C6CB9-D263-4DEE-B2D0-9EAE112A0C56}" dt="2020-03-05T08:37:41.886" v="92" actId="478"/>
          <ac:cxnSpMkLst>
            <pc:docMk/>
            <pc:sldMk cId="731314941" sldId="288"/>
            <ac:cxnSpMk id="15" creationId="{976FC35A-3D35-41A0-BCF5-51CD36A02811}"/>
          </ac:cxnSpMkLst>
        </pc:cxnChg>
        <pc:cxnChg chg="add del mod">
          <ac:chgData name="Rob Heathcote" userId="62419938-1f1d-43ca-9327-cfd6c1894440" providerId="ADAL" clId="{713C6CB9-D263-4DEE-B2D0-9EAE112A0C56}" dt="2020-03-05T08:37:41.886" v="92" actId="478"/>
          <ac:cxnSpMkLst>
            <pc:docMk/>
            <pc:sldMk cId="731314941" sldId="288"/>
            <ac:cxnSpMk id="22" creationId="{BAC7DAF2-A878-431F-815C-4E3262B88CFA}"/>
          </ac:cxnSpMkLst>
        </pc:cxnChg>
      </pc:sldChg>
      <pc:sldMasterChg chg="modSldLayout">
        <pc:chgData name="Rob Heathcote" userId="62419938-1f1d-43ca-9327-cfd6c1894440" providerId="ADAL" clId="{713C6CB9-D263-4DEE-B2D0-9EAE112A0C56}" dt="2020-03-05T08:34:04.541" v="52" actId="478"/>
        <pc:sldMasterMkLst>
          <pc:docMk/>
          <pc:sldMasterMk cId="3316734550" sldId="2147483648"/>
        </pc:sldMasterMkLst>
        <pc:sldLayoutChg chg="modSp">
          <pc:chgData name="Rob Heathcote" userId="62419938-1f1d-43ca-9327-cfd6c1894440" providerId="ADAL" clId="{713C6CB9-D263-4DEE-B2D0-9EAE112A0C56}" dt="2020-03-05T08:23:54.222" v="39" actId="2711"/>
          <pc:sldLayoutMkLst>
            <pc:docMk/>
            <pc:sldMasterMk cId="3316734550" sldId="2147483648"/>
            <pc:sldLayoutMk cId="2849720375" sldId="2147483652"/>
          </pc:sldLayoutMkLst>
          <pc:spChg chg="mod">
            <ac:chgData name="Rob Heathcote" userId="62419938-1f1d-43ca-9327-cfd6c1894440" providerId="ADAL" clId="{713C6CB9-D263-4DEE-B2D0-9EAE112A0C56}" dt="2020-03-05T08:23:54.222" v="39" actId="2711"/>
            <ac:spMkLst>
              <pc:docMk/>
              <pc:sldMasterMk cId="3316734550" sldId="2147483648"/>
              <pc:sldLayoutMk cId="2849720375" sldId="2147483652"/>
              <ac:spMk id="3" creationId="{00000000-0000-0000-0000-000000000000}"/>
            </ac:spMkLst>
          </pc:spChg>
        </pc:sldLayoutChg>
        <pc:sldLayoutChg chg="modSp">
          <pc:chgData name="Rob Heathcote" userId="62419938-1f1d-43ca-9327-cfd6c1894440" providerId="ADAL" clId="{713C6CB9-D263-4DEE-B2D0-9EAE112A0C56}" dt="2020-03-05T08:24:02.962" v="40"/>
          <pc:sldLayoutMkLst>
            <pc:docMk/>
            <pc:sldMasterMk cId="3316734550" sldId="2147483648"/>
            <pc:sldLayoutMk cId="4180777422" sldId="2147483653"/>
          </pc:sldLayoutMkLst>
          <pc:spChg chg="mod">
            <ac:chgData name="Rob Heathcote" userId="62419938-1f1d-43ca-9327-cfd6c1894440" providerId="ADAL" clId="{713C6CB9-D263-4DEE-B2D0-9EAE112A0C56}" dt="2020-03-05T08:24:02.962" v="40"/>
            <ac:spMkLst>
              <pc:docMk/>
              <pc:sldMasterMk cId="3316734550" sldId="2147483648"/>
              <pc:sldLayoutMk cId="4180777422" sldId="2147483653"/>
              <ac:spMk id="10" creationId="{C9AA62C9-E8BA-4487-919E-B42771A274C8}"/>
            </ac:spMkLst>
          </pc:spChg>
        </pc:sldLayoutChg>
        <pc:sldLayoutChg chg="modSp">
          <pc:chgData name="Rob Heathcote" userId="62419938-1f1d-43ca-9327-cfd6c1894440" providerId="ADAL" clId="{713C6CB9-D263-4DEE-B2D0-9EAE112A0C56}" dt="2020-03-05T08:24:04.754" v="41"/>
          <pc:sldLayoutMkLst>
            <pc:docMk/>
            <pc:sldMasterMk cId="3316734550" sldId="2147483648"/>
            <pc:sldLayoutMk cId="2400860605" sldId="2147483655"/>
          </pc:sldLayoutMkLst>
          <pc:spChg chg="mod">
            <ac:chgData name="Rob Heathcote" userId="62419938-1f1d-43ca-9327-cfd6c1894440" providerId="ADAL" clId="{713C6CB9-D263-4DEE-B2D0-9EAE112A0C56}" dt="2020-03-05T08:24:04.754" v="41"/>
            <ac:spMkLst>
              <pc:docMk/>
              <pc:sldMasterMk cId="3316734550" sldId="2147483648"/>
              <pc:sldLayoutMk cId="2400860605" sldId="2147483655"/>
              <ac:spMk id="9" creationId="{FD55C676-7380-4D17-9A71-B810355D7F22}"/>
            </ac:spMkLst>
          </pc:spChg>
        </pc:sldLayoutChg>
        <pc:sldLayoutChg chg="modSp">
          <pc:chgData name="Rob Heathcote" userId="62419938-1f1d-43ca-9327-cfd6c1894440" providerId="ADAL" clId="{713C6CB9-D263-4DEE-B2D0-9EAE112A0C56}" dt="2020-03-05T08:24:06.485" v="42"/>
          <pc:sldLayoutMkLst>
            <pc:docMk/>
            <pc:sldMasterMk cId="3316734550" sldId="2147483648"/>
            <pc:sldLayoutMk cId="3315833090" sldId="2147483656"/>
          </pc:sldLayoutMkLst>
          <pc:spChg chg="mod">
            <ac:chgData name="Rob Heathcote" userId="62419938-1f1d-43ca-9327-cfd6c1894440" providerId="ADAL" clId="{713C6CB9-D263-4DEE-B2D0-9EAE112A0C56}" dt="2020-03-05T08:24:06.485" v="42"/>
            <ac:spMkLst>
              <pc:docMk/>
              <pc:sldMasterMk cId="3316734550" sldId="2147483648"/>
              <pc:sldLayoutMk cId="3315833090" sldId="2147483656"/>
              <ac:spMk id="8" creationId="{6BC9FC53-D825-4002-ADB7-823147B14172}"/>
            </ac:spMkLst>
          </pc:spChg>
        </pc:sldLayoutChg>
        <pc:sldLayoutChg chg="modSp">
          <pc:chgData name="Rob Heathcote" userId="62419938-1f1d-43ca-9327-cfd6c1894440" providerId="ADAL" clId="{713C6CB9-D263-4DEE-B2D0-9EAE112A0C56}" dt="2020-03-05T08:24:08.572" v="43"/>
          <pc:sldLayoutMkLst>
            <pc:docMk/>
            <pc:sldMasterMk cId="3316734550" sldId="2147483648"/>
            <pc:sldLayoutMk cId="487712265" sldId="2147483665"/>
          </pc:sldLayoutMkLst>
          <pc:spChg chg="mod">
            <ac:chgData name="Rob Heathcote" userId="62419938-1f1d-43ca-9327-cfd6c1894440" providerId="ADAL" clId="{713C6CB9-D263-4DEE-B2D0-9EAE112A0C56}" dt="2020-03-05T08:24:08.572" v="43"/>
            <ac:spMkLst>
              <pc:docMk/>
              <pc:sldMasterMk cId="3316734550" sldId="2147483648"/>
              <pc:sldLayoutMk cId="487712265" sldId="2147483665"/>
              <ac:spMk id="9" creationId="{85CBFDD3-691E-49EF-8099-8E63C39BDF8B}"/>
            </ac:spMkLst>
          </pc:spChg>
        </pc:sldLayoutChg>
        <pc:sldLayoutChg chg="addSp delSp">
          <pc:chgData name="Rob Heathcote" userId="62419938-1f1d-43ca-9327-cfd6c1894440" providerId="ADAL" clId="{713C6CB9-D263-4DEE-B2D0-9EAE112A0C56}" dt="2020-03-05T08:34:04.541" v="52" actId="478"/>
          <pc:sldLayoutMkLst>
            <pc:docMk/>
            <pc:sldMasterMk cId="3316734550" sldId="2147483648"/>
            <pc:sldLayoutMk cId="4276716931" sldId="2147483667"/>
          </pc:sldLayoutMkLst>
          <pc:picChg chg="del">
            <ac:chgData name="Rob Heathcote" userId="62419938-1f1d-43ca-9327-cfd6c1894440" providerId="ADAL" clId="{713C6CB9-D263-4DEE-B2D0-9EAE112A0C56}" dt="2020-03-05T08:34:04.541" v="52" actId="478"/>
            <ac:picMkLst>
              <pc:docMk/>
              <pc:sldMasterMk cId="3316734550" sldId="2147483648"/>
              <pc:sldLayoutMk cId="4276716931" sldId="2147483667"/>
              <ac:picMk id="6" creationId="{00000000-0000-0000-0000-000000000000}"/>
            </ac:picMkLst>
          </pc:picChg>
          <pc:picChg chg="add">
            <ac:chgData name="Rob Heathcote" userId="62419938-1f1d-43ca-9327-cfd6c1894440" providerId="ADAL" clId="{713C6CB9-D263-4DEE-B2D0-9EAE112A0C56}" dt="2020-03-05T08:26:09.351" v="44"/>
            <ac:picMkLst>
              <pc:docMk/>
              <pc:sldMasterMk cId="3316734550" sldId="2147483648"/>
              <pc:sldLayoutMk cId="4276716931" sldId="2147483667"/>
              <ac:picMk id="9" creationId="{8DD9B7FF-74E5-46D6-85A2-3CAB03DACB36}"/>
            </ac:picMkLst>
          </pc:picChg>
        </pc:sldLayoutChg>
      </pc:sldMasterChg>
    </pc:docChg>
  </pc:docChgLst>
  <pc:docChgLst>
    <pc:chgData name="James Franklin" userId="cf915d05-507f-491f-b4a6-b2aa085ee4b1" providerId="ADAL" clId="{FAB80A9E-0ED5-486B-B24D-FCF44C0F6678}"/>
    <pc:docChg chg="undo redo custSel addSld delSld modSld sldOrd">
      <pc:chgData name="James Franklin" userId="cf915d05-507f-491f-b4a6-b2aa085ee4b1" providerId="ADAL" clId="{FAB80A9E-0ED5-486B-B24D-FCF44C0F6678}" dt="2021-09-30T14:38:21.142" v="1951" actId="20577"/>
      <pc:docMkLst>
        <pc:docMk/>
      </pc:docMkLst>
      <pc:sldChg chg="modSp mod">
        <pc:chgData name="James Franklin" userId="cf915d05-507f-491f-b4a6-b2aa085ee4b1" providerId="ADAL" clId="{FAB80A9E-0ED5-486B-B24D-FCF44C0F6678}" dt="2021-09-30T11:46:20.328" v="378" actId="20577"/>
        <pc:sldMkLst>
          <pc:docMk/>
          <pc:sldMk cId="644322881" sldId="261"/>
        </pc:sldMkLst>
        <pc:spChg chg="mod">
          <ac:chgData name="James Franklin" userId="cf915d05-507f-491f-b4a6-b2aa085ee4b1" providerId="ADAL" clId="{FAB80A9E-0ED5-486B-B24D-FCF44C0F6678}" dt="2021-09-30T11:46:20.328" v="378" actId="20577"/>
          <ac:spMkLst>
            <pc:docMk/>
            <pc:sldMk cId="644322881" sldId="261"/>
            <ac:spMk id="4" creationId="{00000000-0000-0000-0000-000000000000}"/>
          </ac:spMkLst>
        </pc:spChg>
      </pc:sldChg>
      <pc:sldChg chg="modSp add mod setBg">
        <pc:chgData name="James Franklin" userId="cf915d05-507f-491f-b4a6-b2aa085ee4b1" providerId="ADAL" clId="{FAB80A9E-0ED5-486B-B24D-FCF44C0F6678}" dt="2021-09-30T11:41:21.448" v="228" actId="1076"/>
        <pc:sldMkLst>
          <pc:docMk/>
          <pc:sldMk cId="4068877292" sldId="262"/>
        </pc:sldMkLst>
        <pc:spChg chg="mod">
          <ac:chgData name="James Franklin" userId="cf915d05-507f-491f-b4a6-b2aa085ee4b1" providerId="ADAL" clId="{FAB80A9E-0ED5-486B-B24D-FCF44C0F6678}" dt="2021-09-30T11:40:21.199" v="219" actId="20577"/>
          <ac:spMkLst>
            <pc:docMk/>
            <pc:sldMk cId="4068877292" sldId="262"/>
            <ac:spMk id="2" creationId="{00000000-0000-0000-0000-000000000000}"/>
          </ac:spMkLst>
        </pc:spChg>
        <pc:spChg chg="mod">
          <ac:chgData name="James Franklin" userId="cf915d05-507f-491f-b4a6-b2aa085ee4b1" providerId="ADAL" clId="{FAB80A9E-0ED5-486B-B24D-FCF44C0F6678}" dt="2021-09-30T11:40:18.434" v="212" actId="12"/>
          <ac:spMkLst>
            <pc:docMk/>
            <pc:sldMk cId="4068877292" sldId="262"/>
            <ac:spMk id="3" creationId="{00000000-0000-0000-0000-000000000000}"/>
          </ac:spMkLst>
        </pc:spChg>
        <pc:picChg chg="mod">
          <ac:chgData name="James Franklin" userId="cf915d05-507f-491f-b4a6-b2aa085ee4b1" providerId="ADAL" clId="{FAB80A9E-0ED5-486B-B24D-FCF44C0F6678}" dt="2021-09-30T11:41:21.448" v="228" actId="1076"/>
          <ac:picMkLst>
            <pc:docMk/>
            <pc:sldMk cId="4068877292" sldId="262"/>
            <ac:picMk id="5" creationId="{00000000-0000-0000-0000-000000000000}"/>
          </ac:picMkLst>
        </pc:picChg>
      </pc:sldChg>
      <pc:sldChg chg="modSp add mod modClrScheme chgLayout">
        <pc:chgData name="James Franklin" userId="cf915d05-507f-491f-b4a6-b2aa085ee4b1" providerId="ADAL" clId="{FAB80A9E-0ED5-486B-B24D-FCF44C0F6678}" dt="2021-09-30T11:50:57.660" v="511" actId="167"/>
        <pc:sldMkLst>
          <pc:docMk/>
          <pc:sldMk cId="3763039955" sldId="263"/>
        </pc:sldMkLst>
        <pc:spChg chg="mod ord">
          <ac:chgData name="James Franklin" userId="cf915d05-507f-491f-b4a6-b2aa085ee4b1" providerId="ADAL" clId="{FAB80A9E-0ED5-486B-B24D-FCF44C0F6678}" dt="2021-09-30T11:41:47.831" v="231" actId="700"/>
          <ac:spMkLst>
            <pc:docMk/>
            <pc:sldMk cId="3763039955" sldId="263"/>
            <ac:spMk id="2" creationId="{00000000-0000-0000-0000-000000000000}"/>
          </ac:spMkLst>
        </pc:spChg>
        <pc:spChg chg="mod ord">
          <ac:chgData name="James Franklin" userId="cf915d05-507f-491f-b4a6-b2aa085ee4b1" providerId="ADAL" clId="{FAB80A9E-0ED5-486B-B24D-FCF44C0F6678}" dt="2021-09-30T11:47:28.089" v="449" actId="207"/>
          <ac:spMkLst>
            <pc:docMk/>
            <pc:sldMk cId="3763039955" sldId="263"/>
            <ac:spMk id="3" creationId="{00000000-0000-0000-0000-000000000000}"/>
          </ac:spMkLst>
        </pc:spChg>
        <pc:picChg chg="ord">
          <ac:chgData name="James Franklin" userId="cf915d05-507f-491f-b4a6-b2aa085ee4b1" providerId="ADAL" clId="{FAB80A9E-0ED5-486B-B24D-FCF44C0F6678}" dt="2021-09-30T11:50:57.660" v="511" actId="167"/>
          <ac:picMkLst>
            <pc:docMk/>
            <pc:sldMk cId="3763039955" sldId="263"/>
            <ac:picMk id="6" creationId="{00000000-0000-0000-0000-000000000000}"/>
          </ac:picMkLst>
        </pc:picChg>
      </pc:sldChg>
      <pc:sldChg chg="modSp add mod">
        <pc:chgData name="James Franklin" userId="cf915d05-507f-491f-b4a6-b2aa085ee4b1" providerId="ADAL" clId="{FAB80A9E-0ED5-486B-B24D-FCF44C0F6678}" dt="2021-09-30T11:52:23.543" v="633" actId="1076"/>
        <pc:sldMkLst>
          <pc:docMk/>
          <pc:sldMk cId="3900995593" sldId="265"/>
        </pc:sldMkLst>
        <pc:spChg chg="mod">
          <ac:chgData name="James Franklin" userId="cf915d05-507f-491f-b4a6-b2aa085ee4b1" providerId="ADAL" clId="{FAB80A9E-0ED5-486B-B24D-FCF44C0F6678}" dt="2021-09-30T11:52:15.187" v="632" actId="20577"/>
          <ac:spMkLst>
            <pc:docMk/>
            <pc:sldMk cId="3900995593" sldId="265"/>
            <ac:spMk id="4" creationId="{00000000-0000-0000-0000-000000000000}"/>
          </ac:spMkLst>
        </pc:spChg>
        <pc:grpChg chg="mod">
          <ac:chgData name="James Franklin" userId="cf915d05-507f-491f-b4a6-b2aa085ee4b1" providerId="ADAL" clId="{FAB80A9E-0ED5-486B-B24D-FCF44C0F6678}" dt="2021-09-30T11:52:23.543" v="633" actId="1076"/>
          <ac:grpSpMkLst>
            <pc:docMk/>
            <pc:sldMk cId="3900995593" sldId="265"/>
            <ac:grpSpMk id="2" creationId="{00000000-0000-0000-0000-000000000000}"/>
          </ac:grpSpMkLst>
        </pc:grpChg>
      </pc:sldChg>
      <pc:sldChg chg="modSp add mod">
        <pc:chgData name="James Franklin" userId="cf915d05-507f-491f-b4a6-b2aa085ee4b1" providerId="ADAL" clId="{FAB80A9E-0ED5-486B-B24D-FCF44C0F6678}" dt="2021-09-30T13:19:58.209" v="1259" actId="20577"/>
        <pc:sldMkLst>
          <pc:docMk/>
          <pc:sldMk cId="2598787796" sldId="266"/>
        </pc:sldMkLst>
        <pc:spChg chg="mod">
          <ac:chgData name="James Franklin" userId="cf915d05-507f-491f-b4a6-b2aa085ee4b1" providerId="ADAL" clId="{FAB80A9E-0ED5-486B-B24D-FCF44C0F6678}" dt="2021-09-30T13:19:58.209" v="1259" actId="20577"/>
          <ac:spMkLst>
            <pc:docMk/>
            <pc:sldMk cId="2598787796" sldId="266"/>
            <ac:spMk id="27" creationId="{00000000-0000-0000-0000-000000000000}"/>
          </ac:spMkLst>
        </pc:spChg>
      </pc:sldChg>
      <pc:sldChg chg="del">
        <pc:chgData name="James Franklin" userId="cf915d05-507f-491f-b4a6-b2aa085ee4b1" providerId="ADAL" clId="{FAB80A9E-0ED5-486B-B24D-FCF44C0F6678}" dt="2021-09-30T11:38:44.787" v="169" actId="47"/>
        <pc:sldMkLst>
          <pc:docMk/>
          <pc:sldMk cId="783733377" sldId="267"/>
        </pc:sldMkLst>
      </pc:sldChg>
      <pc:sldChg chg="modSp add mod">
        <pc:chgData name="James Franklin" userId="cf915d05-507f-491f-b4a6-b2aa085ee4b1" providerId="ADAL" clId="{FAB80A9E-0ED5-486B-B24D-FCF44C0F6678}" dt="2021-09-30T13:19:50.122" v="1255" actId="20577"/>
        <pc:sldMkLst>
          <pc:docMk/>
          <pc:sldMk cId="3872137622" sldId="267"/>
        </pc:sldMkLst>
        <pc:spChg chg="mod">
          <ac:chgData name="James Franklin" userId="cf915d05-507f-491f-b4a6-b2aa085ee4b1" providerId="ADAL" clId="{FAB80A9E-0ED5-486B-B24D-FCF44C0F6678}" dt="2021-09-30T13:19:50.122" v="1255" actId="20577"/>
          <ac:spMkLst>
            <pc:docMk/>
            <pc:sldMk cId="3872137622" sldId="267"/>
            <ac:spMk id="11" creationId="{00000000-0000-0000-0000-000000000000}"/>
          </ac:spMkLst>
        </pc:spChg>
      </pc:sldChg>
      <pc:sldChg chg="del">
        <pc:chgData name="James Franklin" userId="cf915d05-507f-491f-b4a6-b2aa085ee4b1" providerId="ADAL" clId="{FAB80A9E-0ED5-486B-B24D-FCF44C0F6678}" dt="2021-09-30T11:38:44.787" v="169" actId="47"/>
        <pc:sldMkLst>
          <pc:docMk/>
          <pc:sldMk cId="2933400856" sldId="268"/>
        </pc:sldMkLst>
      </pc:sldChg>
      <pc:sldChg chg="modSp mod ord">
        <pc:chgData name="James Franklin" userId="cf915d05-507f-491f-b4a6-b2aa085ee4b1" providerId="ADAL" clId="{FAB80A9E-0ED5-486B-B24D-FCF44C0F6678}" dt="2021-09-30T13:48:23.018" v="1912"/>
        <pc:sldMkLst>
          <pc:docMk/>
          <pc:sldMk cId="1045926848" sldId="272"/>
        </pc:sldMkLst>
        <pc:spChg chg="mod">
          <ac:chgData name="James Franklin" userId="cf915d05-507f-491f-b4a6-b2aa085ee4b1" providerId="ADAL" clId="{FAB80A9E-0ED5-486B-B24D-FCF44C0F6678}" dt="2021-09-30T13:47:54.207" v="1905" actId="20577"/>
          <ac:spMkLst>
            <pc:docMk/>
            <pc:sldMk cId="1045926848" sldId="272"/>
            <ac:spMk id="2" creationId="{00000000-0000-0000-0000-000000000000}"/>
          </ac:spMkLst>
        </pc:spChg>
        <pc:spChg chg="mod">
          <ac:chgData name="James Franklin" userId="cf915d05-507f-491f-b4a6-b2aa085ee4b1" providerId="ADAL" clId="{FAB80A9E-0ED5-486B-B24D-FCF44C0F6678}" dt="2021-09-30T11:55:14.464" v="644" actId="20577"/>
          <ac:spMkLst>
            <pc:docMk/>
            <pc:sldMk cId="1045926848" sldId="272"/>
            <ac:spMk id="5" creationId="{00000000-0000-0000-0000-000000000000}"/>
          </ac:spMkLst>
        </pc:spChg>
      </pc:sldChg>
      <pc:sldChg chg="add">
        <pc:chgData name="James Franklin" userId="cf915d05-507f-491f-b4a6-b2aa085ee4b1" providerId="ADAL" clId="{FAB80A9E-0ED5-486B-B24D-FCF44C0F6678}" dt="2021-09-30T11:56:07.772" v="659"/>
        <pc:sldMkLst>
          <pc:docMk/>
          <pc:sldMk cId="124634072" sldId="276"/>
        </pc:sldMkLst>
      </pc:sldChg>
      <pc:sldChg chg="del">
        <pc:chgData name="James Franklin" userId="cf915d05-507f-491f-b4a6-b2aa085ee4b1" providerId="ADAL" clId="{FAB80A9E-0ED5-486B-B24D-FCF44C0F6678}" dt="2021-09-30T11:38:44.787" v="169" actId="47"/>
        <pc:sldMkLst>
          <pc:docMk/>
          <pc:sldMk cId="1163376756" sldId="279"/>
        </pc:sldMkLst>
      </pc:sldChg>
      <pc:sldChg chg="modSp add mod">
        <pc:chgData name="James Franklin" userId="cf915d05-507f-491f-b4a6-b2aa085ee4b1" providerId="ADAL" clId="{FAB80A9E-0ED5-486B-B24D-FCF44C0F6678}" dt="2021-09-30T13:19:36.161" v="1241" actId="20577"/>
        <pc:sldMkLst>
          <pc:docMk/>
          <pc:sldMk cId="1550975626" sldId="279"/>
        </pc:sldMkLst>
        <pc:spChg chg="mod">
          <ac:chgData name="James Franklin" userId="cf915d05-507f-491f-b4a6-b2aa085ee4b1" providerId="ADAL" clId="{FAB80A9E-0ED5-486B-B24D-FCF44C0F6678}" dt="2021-09-30T11:48:22.849" v="457" actId="20577"/>
          <ac:spMkLst>
            <pc:docMk/>
            <pc:sldMk cId="1550975626" sldId="279"/>
            <ac:spMk id="2" creationId="{885573C3-7858-4C03-91FE-59414CBEC618}"/>
          </ac:spMkLst>
        </pc:spChg>
        <pc:spChg chg="mod">
          <ac:chgData name="James Franklin" userId="cf915d05-507f-491f-b4a6-b2aa085ee4b1" providerId="ADAL" clId="{FAB80A9E-0ED5-486B-B24D-FCF44C0F6678}" dt="2021-09-30T13:19:36.161" v="1241" actId="20577"/>
          <ac:spMkLst>
            <pc:docMk/>
            <pc:sldMk cId="1550975626" sldId="279"/>
            <ac:spMk id="85" creationId="{3553B0D7-E5EE-415C-B4DE-80A4A1A530DC}"/>
          </ac:spMkLst>
        </pc:spChg>
        <pc:spChg chg="mod">
          <ac:chgData name="James Franklin" userId="cf915d05-507f-491f-b4a6-b2aa085ee4b1" providerId="ADAL" clId="{FAB80A9E-0ED5-486B-B24D-FCF44C0F6678}" dt="2021-09-30T11:49:01.517" v="508" actId="20577"/>
          <ac:spMkLst>
            <pc:docMk/>
            <pc:sldMk cId="1550975626" sldId="279"/>
            <ac:spMk id="105" creationId="{B3B9530D-CDA5-4851-ACCC-EE60DD3C0CEB}"/>
          </ac:spMkLst>
        </pc:spChg>
      </pc:sldChg>
      <pc:sldChg chg="del">
        <pc:chgData name="James Franklin" userId="cf915d05-507f-491f-b4a6-b2aa085ee4b1" providerId="ADAL" clId="{FAB80A9E-0ED5-486B-B24D-FCF44C0F6678}" dt="2021-09-30T11:55:49.218" v="652" actId="47"/>
        <pc:sldMkLst>
          <pc:docMk/>
          <pc:sldMk cId="464189532" sldId="282"/>
        </pc:sldMkLst>
      </pc:sldChg>
      <pc:sldChg chg="add">
        <pc:chgData name="James Franklin" userId="cf915d05-507f-491f-b4a6-b2aa085ee4b1" providerId="ADAL" clId="{FAB80A9E-0ED5-486B-B24D-FCF44C0F6678}" dt="2021-09-30T11:53:56.139" v="635"/>
        <pc:sldMkLst>
          <pc:docMk/>
          <pc:sldMk cId="1341919812" sldId="284"/>
        </pc:sldMkLst>
      </pc:sldChg>
      <pc:sldChg chg="modSp add mod">
        <pc:chgData name="James Franklin" userId="cf915d05-507f-491f-b4a6-b2aa085ee4b1" providerId="ADAL" clId="{FAB80A9E-0ED5-486B-B24D-FCF44C0F6678}" dt="2021-09-30T13:20:23.392" v="1271" actId="20577"/>
        <pc:sldMkLst>
          <pc:docMk/>
          <pc:sldMk cId="1535454372" sldId="285"/>
        </pc:sldMkLst>
        <pc:spChg chg="mod">
          <ac:chgData name="James Franklin" userId="cf915d05-507f-491f-b4a6-b2aa085ee4b1" providerId="ADAL" clId="{FAB80A9E-0ED5-486B-B24D-FCF44C0F6678}" dt="2021-09-30T13:20:23.392" v="1271" actId="20577"/>
          <ac:spMkLst>
            <pc:docMk/>
            <pc:sldMk cId="1535454372" sldId="285"/>
            <ac:spMk id="56" creationId="{C5DD6F6C-3F61-45D1-8ECF-6875348EA2EB}"/>
          </ac:spMkLst>
        </pc:spChg>
      </pc:sldChg>
      <pc:sldChg chg="add">
        <pc:chgData name="James Franklin" userId="cf915d05-507f-491f-b4a6-b2aa085ee4b1" providerId="ADAL" clId="{FAB80A9E-0ED5-486B-B24D-FCF44C0F6678}" dt="2021-09-30T11:56:12.216" v="660"/>
        <pc:sldMkLst>
          <pc:docMk/>
          <pc:sldMk cId="399108011" sldId="286"/>
        </pc:sldMkLst>
      </pc:sldChg>
      <pc:sldChg chg="modSp add mod modClrScheme chgLayout">
        <pc:chgData name="James Franklin" userId="cf915d05-507f-491f-b4a6-b2aa085ee4b1" providerId="ADAL" clId="{FAB80A9E-0ED5-486B-B24D-FCF44C0F6678}" dt="2021-09-30T14:09:51.787" v="1924" actId="20577"/>
        <pc:sldMkLst>
          <pc:docMk/>
          <pc:sldMk cId="3773582583" sldId="288"/>
        </pc:sldMkLst>
        <pc:spChg chg="mod ord">
          <ac:chgData name="James Franklin" userId="cf915d05-507f-491f-b4a6-b2aa085ee4b1" providerId="ADAL" clId="{FAB80A9E-0ED5-486B-B24D-FCF44C0F6678}" dt="2021-09-30T14:09:51.787" v="1924" actId="20577"/>
          <ac:spMkLst>
            <pc:docMk/>
            <pc:sldMk cId="3773582583" sldId="288"/>
            <ac:spMk id="2" creationId="{885573C3-7858-4C03-91FE-59414CBEC618}"/>
          </ac:spMkLst>
        </pc:spChg>
        <pc:spChg chg="mod">
          <ac:chgData name="James Franklin" userId="cf915d05-507f-491f-b4a6-b2aa085ee4b1" providerId="ADAL" clId="{FAB80A9E-0ED5-486B-B24D-FCF44C0F6678}" dt="2021-09-30T13:19:42.641" v="1251" actId="20577"/>
          <ac:spMkLst>
            <pc:docMk/>
            <pc:sldMk cId="3773582583" sldId="288"/>
            <ac:spMk id="104" creationId="{CC34329A-0B53-47C8-A2AC-D78783BC6A99}"/>
          </ac:spMkLst>
        </pc:spChg>
        <pc:spChg chg="mod ord">
          <ac:chgData name="James Franklin" userId="cf915d05-507f-491f-b4a6-b2aa085ee4b1" providerId="ADAL" clId="{FAB80A9E-0ED5-486B-B24D-FCF44C0F6678}" dt="2021-09-30T11:49:15.006" v="510" actId="700"/>
          <ac:spMkLst>
            <pc:docMk/>
            <pc:sldMk cId="3773582583" sldId="288"/>
            <ac:spMk id="105" creationId="{B3B9530D-CDA5-4851-ACCC-EE60DD3C0CEB}"/>
          </ac:spMkLst>
        </pc:spChg>
      </pc:sldChg>
      <pc:sldChg chg="modSp del mod">
        <pc:chgData name="James Franklin" userId="cf915d05-507f-491f-b4a6-b2aa085ee4b1" providerId="ADAL" clId="{FAB80A9E-0ED5-486B-B24D-FCF44C0F6678}" dt="2021-09-30T13:48:29.907" v="1914" actId="47"/>
        <pc:sldMkLst>
          <pc:docMk/>
          <pc:sldMk cId="384732063" sldId="295"/>
        </pc:sldMkLst>
        <pc:spChg chg="mod">
          <ac:chgData name="James Franklin" userId="cf915d05-507f-491f-b4a6-b2aa085ee4b1" providerId="ADAL" clId="{FAB80A9E-0ED5-486B-B24D-FCF44C0F6678}" dt="2021-09-30T11:55:57.136" v="655" actId="20577"/>
          <ac:spMkLst>
            <pc:docMk/>
            <pc:sldMk cId="384732063" sldId="295"/>
            <ac:spMk id="2" creationId="{00000000-0000-0000-0000-000000000000}"/>
          </ac:spMkLst>
        </pc:spChg>
      </pc:sldChg>
      <pc:sldChg chg="del">
        <pc:chgData name="James Franklin" userId="cf915d05-507f-491f-b4a6-b2aa085ee4b1" providerId="ADAL" clId="{FAB80A9E-0ED5-486B-B24D-FCF44C0F6678}" dt="2021-09-30T11:38:51.928" v="171" actId="47"/>
        <pc:sldMkLst>
          <pc:docMk/>
          <pc:sldMk cId="1743664146" sldId="296"/>
        </pc:sldMkLst>
      </pc:sldChg>
      <pc:sldChg chg="del">
        <pc:chgData name="James Franklin" userId="cf915d05-507f-491f-b4a6-b2aa085ee4b1" providerId="ADAL" clId="{FAB80A9E-0ED5-486B-B24D-FCF44C0F6678}" dt="2021-09-30T11:38:52.975" v="172" actId="47"/>
        <pc:sldMkLst>
          <pc:docMk/>
          <pc:sldMk cId="1094278058" sldId="297"/>
        </pc:sldMkLst>
      </pc:sldChg>
      <pc:sldChg chg="del">
        <pc:chgData name="James Franklin" userId="cf915d05-507f-491f-b4a6-b2aa085ee4b1" providerId="ADAL" clId="{FAB80A9E-0ED5-486B-B24D-FCF44C0F6678}" dt="2021-09-30T11:38:44.787" v="169" actId="47"/>
        <pc:sldMkLst>
          <pc:docMk/>
          <pc:sldMk cId="2556417252" sldId="298"/>
        </pc:sldMkLst>
      </pc:sldChg>
      <pc:sldChg chg="del">
        <pc:chgData name="James Franklin" userId="cf915d05-507f-491f-b4a6-b2aa085ee4b1" providerId="ADAL" clId="{FAB80A9E-0ED5-486B-B24D-FCF44C0F6678}" dt="2021-09-30T11:39:00.672" v="175" actId="47"/>
        <pc:sldMkLst>
          <pc:docMk/>
          <pc:sldMk cId="3867217196" sldId="299"/>
        </pc:sldMkLst>
      </pc:sldChg>
      <pc:sldChg chg="del">
        <pc:chgData name="James Franklin" userId="cf915d05-507f-491f-b4a6-b2aa085ee4b1" providerId="ADAL" clId="{FAB80A9E-0ED5-486B-B24D-FCF44C0F6678}" dt="2021-09-30T11:39:14.786" v="181" actId="47"/>
        <pc:sldMkLst>
          <pc:docMk/>
          <pc:sldMk cId="873660949" sldId="300"/>
        </pc:sldMkLst>
      </pc:sldChg>
      <pc:sldChg chg="del">
        <pc:chgData name="James Franklin" userId="cf915d05-507f-491f-b4a6-b2aa085ee4b1" providerId="ADAL" clId="{FAB80A9E-0ED5-486B-B24D-FCF44C0F6678}" dt="2021-09-30T11:38:44.787" v="169" actId="47"/>
        <pc:sldMkLst>
          <pc:docMk/>
          <pc:sldMk cId="1774622974" sldId="301"/>
        </pc:sldMkLst>
      </pc:sldChg>
      <pc:sldChg chg="del">
        <pc:chgData name="James Franklin" userId="cf915d05-507f-491f-b4a6-b2aa085ee4b1" providerId="ADAL" clId="{FAB80A9E-0ED5-486B-B24D-FCF44C0F6678}" dt="2021-09-30T11:38:44.787" v="169" actId="47"/>
        <pc:sldMkLst>
          <pc:docMk/>
          <pc:sldMk cId="47349452" sldId="302"/>
        </pc:sldMkLst>
      </pc:sldChg>
      <pc:sldChg chg="del">
        <pc:chgData name="James Franklin" userId="cf915d05-507f-491f-b4a6-b2aa085ee4b1" providerId="ADAL" clId="{FAB80A9E-0ED5-486B-B24D-FCF44C0F6678}" dt="2021-09-30T11:39:00.672" v="175" actId="47"/>
        <pc:sldMkLst>
          <pc:docMk/>
          <pc:sldMk cId="317891012" sldId="303"/>
        </pc:sldMkLst>
      </pc:sldChg>
      <pc:sldChg chg="del">
        <pc:chgData name="James Franklin" userId="cf915d05-507f-491f-b4a6-b2aa085ee4b1" providerId="ADAL" clId="{FAB80A9E-0ED5-486B-B24D-FCF44C0F6678}" dt="2021-09-30T11:38:44.787" v="169" actId="47"/>
        <pc:sldMkLst>
          <pc:docMk/>
          <pc:sldMk cId="3854234239" sldId="305"/>
        </pc:sldMkLst>
      </pc:sldChg>
      <pc:sldChg chg="del">
        <pc:chgData name="James Franklin" userId="cf915d05-507f-491f-b4a6-b2aa085ee4b1" providerId="ADAL" clId="{FAB80A9E-0ED5-486B-B24D-FCF44C0F6678}" dt="2021-09-30T11:39:00.672" v="175" actId="47"/>
        <pc:sldMkLst>
          <pc:docMk/>
          <pc:sldMk cId="2713468373" sldId="306"/>
        </pc:sldMkLst>
      </pc:sldChg>
      <pc:sldChg chg="del">
        <pc:chgData name="James Franklin" userId="cf915d05-507f-491f-b4a6-b2aa085ee4b1" providerId="ADAL" clId="{FAB80A9E-0ED5-486B-B24D-FCF44C0F6678}" dt="2021-09-30T11:39:00.672" v="175" actId="47"/>
        <pc:sldMkLst>
          <pc:docMk/>
          <pc:sldMk cId="1393552172" sldId="307"/>
        </pc:sldMkLst>
      </pc:sldChg>
      <pc:sldChg chg="del">
        <pc:chgData name="James Franklin" userId="cf915d05-507f-491f-b4a6-b2aa085ee4b1" providerId="ADAL" clId="{FAB80A9E-0ED5-486B-B24D-FCF44C0F6678}" dt="2021-09-30T11:39:06.319" v="176" actId="47"/>
        <pc:sldMkLst>
          <pc:docMk/>
          <pc:sldMk cId="2918225570" sldId="308"/>
        </pc:sldMkLst>
      </pc:sldChg>
      <pc:sldChg chg="del">
        <pc:chgData name="James Franklin" userId="cf915d05-507f-491f-b4a6-b2aa085ee4b1" providerId="ADAL" clId="{FAB80A9E-0ED5-486B-B24D-FCF44C0F6678}" dt="2021-09-30T11:39:06.319" v="176" actId="47"/>
        <pc:sldMkLst>
          <pc:docMk/>
          <pc:sldMk cId="3256676282" sldId="309"/>
        </pc:sldMkLst>
      </pc:sldChg>
      <pc:sldChg chg="del">
        <pc:chgData name="James Franklin" userId="cf915d05-507f-491f-b4a6-b2aa085ee4b1" providerId="ADAL" clId="{FAB80A9E-0ED5-486B-B24D-FCF44C0F6678}" dt="2021-09-30T11:39:06.319" v="176" actId="47"/>
        <pc:sldMkLst>
          <pc:docMk/>
          <pc:sldMk cId="1695273936" sldId="310"/>
        </pc:sldMkLst>
      </pc:sldChg>
      <pc:sldChg chg="del">
        <pc:chgData name="James Franklin" userId="cf915d05-507f-491f-b4a6-b2aa085ee4b1" providerId="ADAL" clId="{FAB80A9E-0ED5-486B-B24D-FCF44C0F6678}" dt="2021-09-30T11:39:06.319" v="176" actId="47"/>
        <pc:sldMkLst>
          <pc:docMk/>
          <pc:sldMk cId="926215780" sldId="312"/>
        </pc:sldMkLst>
      </pc:sldChg>
      <pc:sldChg chg="del">
        <pc:chgData name="James Franklin" userId="cf915d05-507f-491f-b4a6-b2aa085ee4b1" providerId="ADAL" clId="{FAB80A9E-0ED5-486B-B24D-FCF44C0F6678}" dt="2021-09-30T11:38:44.787" v="169" actId="47"/>
        <pc:sldMkLst>
          <pc:docMk/>
          <pc:sldMk cId="3935838695" sldId="319"/>
        </pc:sldMkLst>
      </pc:sldChg>
      <pc:sldChg chg="del">
        <pc:chgData name="James Franklin" userId="cf915d05-507f-491f-b4a6-b2aa085ee4b1" providerId="ADAL" clId="{FAB80A9E-0ED5-486B-B24D-FCF44C0F6678}" dt="2021-09-30T11:38:44.787" v="169" actId="47"/>
        <pc:sldMkLst>
          <pc:docMk/>
          <pc:sldMk cId="3692360987" sldId="320"/>
        </pc:sldMkLst>
      </pc:sldChg>
      <pc:sldChg chg="del">
        <pc:chgData name="James Franklin" userId="cf915d05-507f-491f-b4a6-b2aa085ee4b1" providerId="ADAL" clId="{FAB80A9E-0ED5-486B-B24D-FCF44C0F6678}" dt="2021-09-30T11:38:44.787" v="169" actId="47"/>
        <pc:sldMkLst>
          <pc:docMk/>
          <pc:sldMk cId="3867241785" sldId="321"/>
        </pc:sldMkLst>
      </pc:sldChg>
      <pc:sldChg chg="del">
        <pc:chgData name="James Franklin" userId="cf915d05-507f-491f-b4a6-b2aa085ee4b1" providerId="ADAL" clId="{FAB80A9E-0ED5-486B-B24D-FCF44C0F6678}" dt="2021-09-30T11:39:00.672" v="175" actId="47"/>
        <pc:sldMkLst>
          <pc:docMk/>
          <pc:sldMk cId="585635276" sldId="323"/>
        </pc:sldMkLst>
      </pc:sldChg>
      <pc:sldChg chg="del">
        <pc:chgData name="James Franklin" userId="cf915d05-507f-491f-b4a6-b2aa085ee4b1" providerId="ADAL" clId="{FAB80A9E-0ED5-486B-B24D-FCF44C0F6678}" dt="2021-09-30T11:39:00.672" v="175" actId="47"/>
        <pc:sldMkLst>
          <pc:docMk/>
          <pc:sldMk cId="4176149113" sldId="324"/>
        </pc:sldMkLst>
      </pc:sldChg>
      <pc:sldChg chg="del">
        <pc:chgData name="James Franklin" userId="cf915d05-507f-491f-b4a6-b2aa085ee4b1" providerId="ADAL" clId="{FAB80A9E-0ED5-486B-B24D-FCF44C0F6678}" dt="2021-09-30T11:39:14.961" v="182" actId="47"/>
        <pc:sldMkLst>
          <pc:docMk/>
          <pc:sldMk cId="3809139710" sldId="325"/>
        </pc:sldMkLst>
      </pc:sldChg>
      <pc:sldChg chg="new del">
        <pc:chgData name="James Franklin" userId="cf915d05-507f-491f-b4a6-b2aa085ee4b1" providerId="ADAL" clId="{FAB80A9E-0ED5-486B-B24D-FCF44C0F6678}" dt="2021-09-30T11:55:24.075" v="645" actId="47"/>
        <pc:sldMkLst>
          <pc:docMk/>
          <pc:sldMk cId="28480665" sldId="326"/>
        </pc:sldMkLst>
      </pc:sldChg>
      <pc:sldChg chg="add del ord">
        <pc:chgData name="James Franklin" userId="cf915d05-507f-491f-b4a6-b2aa085ee4b1" providerId="ADAL" clId="{FAB80A9E-0ED5-486B-B24D-FCF44C0F6678}" dt="2021-09-30T11:55:49.067" v="651" actId="47"/>
        <pc:sldMkLst>
          <pc:docMk/>
          <pc:sldMk cId="4101979004" sldId="327"/>
        </pc:sldMkLst>
      </pc:sldChg>
      <pc:sldChg chg="add del ord">
        <pc:chgData name="James Franklin" userId="cf915d05-507f-491f-b4a6-b2aa085ee4b1" providerId="ADAL" clId="{FAB80A9E-0ED5-486B-B24D-FCF44C0F6678}" dt="2021-09-30T11:55:50.099" v="653" actId="47"/>
        <pc:sldMkLst>
          <pc:docMk/>
          <pc:sldMk cId="892426684" sldId="328"/>
        </pc:sldMkLst>
      </pc:sldChg>
      <pc:sldChg chg="add del ord">
        <pc:chgData name="James Franklin" userId="cf915d05-507f-491f-b4a6-b2aa085ee4b1" providerId="ADAL" clId="{FAB80A9E-0ED5-486B-B24D-FCF44C0F6678}" dt="2021-09-30T13:48:26.104" v="1913" actId="47"/>
        <pc:sldMkLst>
          <pc:docMk/>
          <pc:sldMk cId="146060758" sldId="329"/>
        </pc:sldMkLst>
      </pc:sldChg>
      <pc:sldChg chg="add del">
        <pc:chgData name="James Franklin" userId="cf915d05-507f-491f-b4a6-b2aa085ee4b1" providerId="ADAL" clId="{FAB80A9E-0ED5-486B-B24D-FCF44C0F6678}" dt="2021-09-30T11:55:24.547" v="648" actId="47"/>
        <pc:sldMkLst>
          <pc:docMk/>
          <pc:sldMk cId="44279108" sldId="330"/>
        </pc:sldMkLst>
      </pc:sldChg>
      <pc:sldChg chg="add del">
        <pc:chgData name="James Franklin" userId="cf915d05-507f-491f-b4a6-b2aa085ee4b1" providerId="ADAL" clId="{FAB80A9E-0ED5-486B-B24D-FCF44C0F6678}" dt="2021-09-30T11:55:48.747" v="649" actId="47"/>
        <pc:sldMkLst>
          <pc:docMk/>
          <pc:sldMk cId="2952245328" sldId="331"/>
        </pc:sldMkLst>
      </pc:sldChg>
      <pc:sldChg chg="add del">
        <pc:chgData name="James Franklin" userId="cf915d05-507f-491f-b4a6-b2aa085ee4b1" providerId="ADAL" clId="{FAB80A9E-0ED5-486B-B24D-FCF44C0F6678}" dt="2021-09-30T11:55:48.898" v="650" actId="47"/>
        <pc:sldMkLst>
          <pc:docMk/>
          <pc:sldMk cId="50447265" sldId="332"/>
        </pc:sldMkLst>
      </pc:sldChg>
      <pc:sldChg chg="addSp delSp modSp new del mod modClrScheme chgLayout">
        <pc:chgData name="James Franklin" userId="cf915d05-507f-491f-b4a6-b2aa085ee4b1" providerId="ADAL" clId="{FAB80A9E-0ED5-486B-B24D-FCF44C0F6678}" dt="2021-09-30T11:41:49.695" v="232" actId="47"/>
        <pc:sldMkLst>
          <pc:docMk/>
          <pc:sldMk cId="1148555461" sldId="333"/>
        </pc:sldMkLst>
        <pc:spChg chg="del mod ord">
          <ac:chgData name="James Franklin" userId="cf915d05-507f-491f-b4a6-b2aa085ee4b1" providerId="ADAL" clId="{FAB80A9E-0ED5-486B-B24D-FCF44C0F6678}" dt="2021-09-30T11:40:26.802" v="221" actId="700"/>
          <ac:spMkLst>
            <pc:docMk/>
            <pc:sldMk cId="1148555461" sldId="333"/>
            <ac:spMk id="2" creationId="{3C162606-44A9-45A7-9D99-BF11BBE7223A}"/>
          </ac:spMkLst>
        </pc:spChg>
        <pc:spChg chg="del mod ord">
          <ac:chgData name="James Franklin" userId="cf915d05-507f-491f-b4a6-b2aa085ee4b1" providerId="ADAL" clId="{FAB80A9E-0ED5-486B-B24D-FCF44C0F6678}" dt="2021-09-30T11:40:26.802" v="221" actId="700"/>
          <ac:spMkLst>
            <pc:docMk/>
            <pc:sldMk cId="1148555461" sldId="333"/>
            <ac:spMk id="3" creationId="{F0BB3DB5-E613-4B6E-8907-E4B8744B4C3E}"/>
          </ac:spMkLst>
        </pc:spChg>
        <pc:spChg chg="add mod ord">
          <ac:chgData name="James Franklin" userId="cf915d05-507f-491f-b4a6-b2aa085ee4b1" providerId="ADAL" clId="{FAB80A9E-0ED5-486B-B24D-FCF44C0F6678}" dt="2021-09-30T11:40:26.802" v="221" actId="700"/>
          <ac:spMkLst>
            <pc:docMk/>
            <pc:sldMk cId="1148555461" sldId="333"/>
            <ac:spMk id="4" creationId="{5E3ACE49-5EFD-4F26-87F3-5012A8D83E72}"/>
          </ac:spMkLst>
        </pc:spChg>
        <pc:spChg chg="add mod ord">
          <ac:chgData name="James Franklin" userId="cf915d05-507f-491f-b4a6-b2aa085ee4b1" providerId="ADAL" clId="{FAB80A9E-0ED5-486B-B24D-FCF44C0F6678}" dt="2021-09-30T11:40:26.802" v="221" actId="700"/>
          <ac:spMkLst>
            <pc:docMk/>
            <pc:sldMk cId="1148555461" sldId="333"/>
            <ac:spMk id="5" creationId="{523929C0-159E-4DC3-B54B-DBC018D3E164}"/>
          </ac:spMkLst>
        </pc:spChg>
      </pc:sldChg>
      <pc:sldChg chg="add del">
        <pc:chgData name="James Franklin" userId="cf915d05-507f-491f-b4a6-b2aa085ee4b1" providerId="ADAL" clId="{FAB80A9E-0ED5-486B-B24D-FCF44C0F6678}" dt="2021-09-30T11:55:24.241" v="646" actId="47"/>
        <pc:sldMkLst>
          <pc:docMk/>
          <pc:sldMk cId="2619824186" sldId="333"/>
        </pc:sldMkLst>
      </pc:sldChg>
      <pc:sldChg chg="add del">
        <pc:chgData name="James Franklin" userId="cf915d05-507f-491f-b4a6-b2aa085ee4b1" providerId="ADAL" clId="{FAB80A9E-0ED5-486B-B24D-FCF44C0F6678}" dt="2021-09-30T11:55:24.399" v="647" actId="47"/>
        <pc:sldMkLst>
          <pc:docMk/>
          <pc:sldMk cId="1748368482" sldId="334"/>
        </pc:sldMkLst>
      </pc:sldChg>
      <pc:sldChg chg="addSp delSp modSp add mod ord">
        <pc:chgData name="James Franklin" userId="cf915d05-507f-491f-b4a6-b2aa085ee4b1" providerId="ADAL" clId="{FAB80A9E-0ED5-486B-B24D-FCF44C0F6678}" dt="2021-09-30T13:36:06.986" v="1653" actId="1076"/>
        <pc:sldMkLst>
          <pc:docMk/>
          <pc:sldMk cId="429272629" sldId="335"/>
        </pc:sldMkLst>
        <pc:spChg chg="mod">
          <ac:chgData name="James Franklin" userId="cf915d05-507f-491f-b4a6-b2aa085ee4b1" providerId="ADAL" clId="{FAB80A9E-0ED5-486B-B24D-FCF44C0F6678}" dt="2021-09-30T13:15:54.931" v="1022" actId="20577"/>
          <ac:spMkLst>
            <pc:docMk/>
            <pc:sldMk cId="429272629" sldId="335"/>
            <ac:spMk id="2" creationId="{00000000-0000-0000-0000-000000000000}"/>
          </ac:spMkLst>
        </pc:spChg>
        <pc:spChg chg="mod">
          <ac:chgData name="James Franklin" userId="cf915d05-507f-491f-b4a6-b2aa085ee4b1" providerId="ADAL" clId="{FAB80A9E-0ED5-486B-B24D-FCF44C0F6678}" dt="2021-09-30T13:16:30.385" v="1086" actId="20577"/>
          <ac:spMkLst>
            <pc:docMk/>
            <pc:sldMk cId="429272629" sldId="335"/>
            <ac:spMk id="3" creationId="{00000000-0000-0000-0000-000000000000}"/>
          </ac:spMkLst>
        </pc:spChg>
        <pc:spChg chg="add del mod">
          <ac:chgData name="James Franklin" userId="cf915d05-507f-491f-b4a6-b2aa085ee4b1" providerId="ADAL" clId="{FAB80A9E-0ED5-486B-B24D-FCF44C0F6678}" dt="2021-09-30T13:13:08.442" v="865" actId="478"/>
          <ac:spMkLst>
            <pc:docMk/>
            <pc:sldMk cId="429272629" sldId="335"/>
            <ac:spMk id="4" creationId="{BDD96D29-4414-4BD2-AA1D-CCFDCEBC043D}"/>
          </ac:spMkLst>
        </pc:spChg>
        <pc:spChg chg="add mod">
          <ac:chgData name="James Franklin" userId="cf915d05-507f-491f-b4a6-b2aa085ee4b1" providerId="ADAL" clId="{FAB80A9E-0ED5-486B-B24D-FCF44C0F6678}" dt="2021-09-30T13:36:06.986" v="1653" actId="1076"/>
          <ac:spMkLst>
            <pc:docMk/>
            <pc:sldMk cId="429272629" sldId="335"/>
            <ac:spMk id="5" creationId="{BB232E1E-A115-4388-842F-E045F886A5CF}"/>
          </ac:spMkLst>
        </pc:spChg>
        <pc:spChg chg="mod">
          <ac:chgData name="James Franklin" userId="cf915d05-507f-491f-b4a6-b2aa085ee4b1" providerId="ADAL" clId="{FAB80A9E-0ED5-486B-B24D-FCF44C0F6678}" dt="2021-09-30T13:14:29.574" v="867"/>
          <ac:spMkLst>
            <pc:docMk/>
            <pc:sldMk cId="429272629" sldId="335"/>
            <ac:spMk id="23" creationId="{8A1BF616-B062-4B6A-A17E-20524A425FF2}"/>
          </ac:spMkLst>
        </pc:spChg>
        <pc:spChg chg="mod">
          <ac:chgData name="James Franklin" userId="cf915d05-507f-491f-b4a6-b2aa085ee4b1" providerId="ADAL" clId="{FAB80A9E-0ED5-486B-B24D-FCF44C0F6678}" dt="2021-09-30T13:14:58.704" v="887" actId="2711"/>
          <ac:spMkLst>
            <pc:docMk/>
            <pc:sldMk cId="429272629" sldId="335"/>
            <ac:spMk id="24" creationId="{17F82D6B-4D0B-4704-B0D4-6F3F7A60EDD6}"/>
          </ac:spMkLst>
        </pc:spChg>
        <pc:spChg chg="mod">
          <ac:chgData name="James Franklin" userId="cf915d05-507f-491f-b4a6-b2aa085ee4b1" providerId="ADAL" clId="{FAB80A9E-0ED5-486B-B24D-FCF44C0F6678}" dt="2021-09-30T13:20:03.929" v="1263" actId="20577"/>
          <ac:spMkLst>
            <pc:docMk/>
            <pc:sldMk cId="429272629" sldId="335"/>
            <ac:spMk id="49" creationId="{6A85C824-627F-4B9E-BC0E-B56E8FBC879B}"/>
          </ac:spMkLst>
        </pc:spChg>
        <pc:spChg chg="mod">
          <ac:chgData name="James Franklin" userId="cf915d05-507f-491f-b4a6-b2aa085ee4b1" providerId="ADAL" clId="{FAB80A9E-0ED5-486B-B24D-FCF44C0F6678}" dt="2021-09-30T13:12:35.793" v="840" actId="6549"/>
          <ac:spMkLst>
            <pc:docMk/>
            <pc:sldMk cId="429272629" sldId="335"/>
            <ac:spMk id="50" creationId="{1185E82A-E1AD-4D53-8F14-8C3DF94A4D10}"/>
          </ac:spMkLst>
        </pc:spChg>
        <pc:spChg chg="del">
          <ac:chgData name="James Franklin" userId="cf915d05-507f-491f-b4a6-b2aa085ee4b1" providerId="ADAL" clId="{FAB80A9E-0ED5-486B-B24D-FCF44C0F6678}" dt="2021-09-30T13:14:15.885" v="866" actId="478"/>
          <ac:spMkLst>
            <pc:docMk/>
            <pc:sldMk cId="429272629" sldId="335"/>
            <ac:spMk id="52" creationId="{5E4DBFE1-B123-4AEC-9973-65EA76A32DEE}"/>
          </ac:spMkLst>
        </pc:spChg>
        <pc:spChg chg="mod">
          <ac:chgData name="James Franklin" userId="cf915d05-507f-491f-b4a6-b2aa085ee4b1" providerId="ADAL" clId="{FAB80A9E-0ED5-486B-B24D-FCF44C0F6678}" dt="2021-09-30T13:15:13.148" v="888" actId="2711"/>
          <ac:spMkLst>
            <pc:docMk/>
            <pc:sldMk cId="429272629" sldId="335"/>
            <ac:spMk id="53" creationId="{BD2A52E1-6D3A-4542-9F3B-81664B65B7FA}"/>
          </ac:spMkLst>
        </pc:spChg>
        <pc:grpChg chg="add mod">
          <ac:chgData name="James Franklin" userId="cf915d05-507f-491f-b4a6-b2aa085ee4b1" providerId="ADAL" clId="{FAB80A9E-0ED5-486B-B24D-FCF44C0F6678}" dt="2021-09-30T13:14:38.552" v="869" actId="14100"/>
          <ac:grpSpMkLst>
            <pc:docMk/>
            <pc:sldMk cId="429272629" sldId="335"/>
            <ac:grpSpMk id="22" creationId="{DB551F0C-BE7D-4ADE-B5F1-F3C4602B0ABD}"/>
          </ac:grpSpMkLst>
        </pc:grpChg>
        <pc:cxnChg chg="mod">
          <ac:chgData name="James Franklin" userId="cf915d05-507f-491f-b4a6-b2aa085ee4b1" providerId="ADAL" clId="{FAB80A9E-0ED5-486B-B24D-FCF44C0F6678}" dt="2021-09-30T13:14:15.885" v="866" actId="478"/>
          <ac:cxnSpMkLst>
            <pc:docMk/>
            <pc:sldMk cId="429272629" sldId="335"/>
            <ac:cxnSpMk id="57" creationId="{C90ECF6F-08AE-4C52-B39A-B33C7CD3E6AE}"/>
          </ac:cxnSpMkLst>
        </pc:cxnChg>
      </pc:sldChg>
      <pc:sldChg chg="modSp new del mod">
        <pc:chgData name="James Franklin" userId="cf915d05-507f-491f-b4a6-b2aa085ee4b1" providerId="ADAL" clId="{FAB80A9E-0ED5-486B-B24D-FCF44C0F6678}" dt="2021-09-30T13:18:21.558" v="1233" actId="47"/>
        <pc:sldMkLst>
          <pc:docMk/>
          <pc:sldMk cId="397139188" sldId="336"/>
        </pc:sldMkLst>
        <pc:spChg chg="mod">
          <ac:chgData name="James Franklin" userId="cf915d05-507f-491f-b4a6-b2aa085ee4b1" providerId="ADAL" clId="{FAB80A9E-0ED5-486B-B24D-FCF44C0F6678}" dt="2021-09-30T13:12:27.753" v="839" actId="20577"/>
          <ac:spMkLst>
            <pc:docMk/>
            <pc:sldMk cId="397139188" sldId="336"/>
            <ac:spMk id="2" creationId="{243F1BC7-92CB-46FE-924A-A751668EB385}"/>
          </ac:spMkLst>
        </pc:spChg>
      </pc:sldChg>
      <pc:sldChg chg="add del">
        <pc:chgData name="James Franklin" userId="cf915d05-507f-491f-b4a6-b2aa085ee4b1" providerId="ADAL" clId="{FAB80A9E-0ED5-486B-B24D-FCF44C0F6678}" dt="2021-09-30T11:56:14.880" v="661" actId="47"/>
        <pc:sldMkLst>
          <pc:docMk/>
          <pc:sldMk cId="3951248439" sldId="336"/>
        </pc:sldMkLst>
      </pc:sldChg>
      <pc:sldChg chg="addSp delSp modSp add mod">
        <pc:chgData name="James Franklin" userId="cf915d05-507f-491f-b4a6-b2aa085ee4b1" providerId="ADAL" clId="{FAB80A9E-0ED5-486B-B24D-FCF44C0F6678}" dt="2021-09-30T13:47:10.651" v="1804" actId="20577"/>
        <pc:sldMkLst>
          <pc:docMk/>
          <pc:sldMk cId="3405584393" sldId="337"/>
        </pc:sldMkLst>
        <pc:spChg chg="mod">
          <ac:chgData name="James Franklin" userId="cf915d05-507f-491f-b4a6-b2aa085ee4b1" providerId="ADAL" clId="{FAB80A9E-0ED5-486B-B24D-FCF44C0F6678}" dt="2021-09-30T13:12:51.249" v="864" actId="20577"/>
          <ac:spMkLst>
            <pc:docMk/>
            <pc:sldMk cId="3405584393" sldId="337"/>
            <ac:spMk id="2" creationId="{243F1BC7-92CB-46FE-924A-A751668EB385}"/>
          </ac:spMkLst>
        </pc:spChg>
        <pc:spChg chg="mod">
          <ac:chgData name="James Franklin" userId="cf915d05-507f-491f-b4a6-b2aa085ee4b1" providerId="ADAL" clId="{FAB80A9E-0ED5-486B-B24D-FCF44C0F6678}" dt="2021-09-30T13:47:10.651" v="1804" actId="20577"/>
          <ac:spMkLst>
            <pc:docMk/>
            <pc:sldMk cId="3405584393" sldId="337"/>
            <ac:spMk id="3" creationId="{282B84B9-B45D-4945-BA0C-C783167DD92E}"/>
          </ac:spMkLst>
        </pc:spChg>
        <pc:spChg chg="add del mod">
          <ac:chgData name="James Franklin" userId="cf915d05-507f-491f-b4a6-b2aa085ee4b1" providerId="ADAL" clId="{FAB80A9E-0ED5-486B-B24D-FCF44C0F6678}" dt="2021-09-30T13:18:37.941" v="1235" actId="478"/>
          <ac:spMkLst>
            <pc:docMk/>
            <pc:sldMk cId="3405584393" sldId="337"/>
            <ac:spMk id="4" creationId="{FA1BB2C2-3A50-4E07-A247-C18ADE7DAA00}"/>
          </ac:spMkLst>
        </pc:spChg>
        <pc:spChg chg="add del mod">
          <ac:chgData name="James Franklin" userId="cf915d05-507f-491f-b4a6-b2aa085ee4b1" providerId="ADAL" clId="{FAB80A9E-0ED5-486B-B24D-FCF44C0F6678}" dt="2021-09-30T13:18:37.941" v="1235" actId="478"/>
          <ac:spMkLst>
            <pc:docMk/>
            <pc:sldMk cId="3405584393" sldId="337"/>
            <ac:spMk id="5" creationId="{6519E27A-A281-41CF-8E37-EB5FA70EA198}"/>
          </ac:spMkLst>
        </pc:spChg>
        <pc:spChg chg="add del mod">
          <ac:chgData name="James Franklin" userId="cf915d05-507f-491f-b4a6-b2aa085ee4b1" providerId="ADAL" clId="{FAB80A9E-0ED5-486B-B24D-FCF44C0F6678}" dt="2021-09-30T13:18:37.941" v="1235" actId="478"/>
          <ac:spMkLst>
            <pc:docMk/>
            <pc:sldMk cId="3405584393" sldId="337"/>
            <ac:spMk id="6" creationId="{463A9D7C-E9D4-4814-97F7-880FEF0B10CD}"/>
          </ac:spMkLst>
        </pc:spChg>
        <pc:spChg chg="add del mod">
          <ac:chgData name="James Franklin" userId="cf915d05-507f-491f-b4a6-b2aa085ee4b1" providerId="ADAL" clId="{FAB80A9E-0ED5-486B-B24D-FCF44C0F6678}" dt="2021-09-30T13:18:37.941" v="1235" actId="478"/>
          <ac:spMkLst>
            <pc:docMk/>
            <pc:sldMk cId="3405584393" sldId="337"/>
            <ac:spMk id="7" creationId="{BB0D0C93-4EFE-4054-94A8-B75A29A3FCDE}"/>
          </ac:spMkLst>
        </pc:spChg>
        <pc:spChg chg="add del mod">
          <ac:chgData name="James Franklin" userId="cf915d05-507f-491f-b4a6-b2aa085ee4b1" providerId="ADAL" clId="{FAB80A9E-0ED5-486B-B24D-FCF44C0F6678}" dt="2021-09-30T13:18:37.941" v="1235" actId="478"/>
          <ac:spMkLst>
            <pc:docMk/>
            <pc:sldMk cId="3405584393" sldId="337"/>
            <ac:spMk id="8" creationId="{1FFB5E36-E786-479D-9BFD-91D58CAA2019}"/>
          </ac:spMkLst>
        </pc:spChg>
        <pc:spChg chg="add del mod">
          <ac:chgData name="James Franklin" userId="cf915d05-507f-491f-b4a6-b2aa085ee4b1" providerId="ADAL" clId="{FAB80A9E-0ED5-486B-B24D-FCF44C0F6678}" dt="2021-09-30T13:18:37.941" v="1235" actId="478"/>
          <ac:spMkLst>
            <pc:docMk/>
            <pc:sldMk cId="3405584393" sldId="337"/>
            <ac:spMk id="14" creationId="{B39D6C9A-2A14-4DD9-8CA5-9219AAA66C0F}"/>
          </ac:spMkLst>
        </pc:spChg>
        <pc:spChg chg="add del mod">
          <ac:chgData name="James Franklin" userId="cf915d05-507f-491f-b4a6-b2aa085ee4b1" providerId="ADAL" clId="{FAB80A9E-0ED5-486B-B24D-FCF44C0F6678}" dt="2021-09-30T13:18:37.941" v="1235" actId="478"/>
          <ac:spMkLst>
            <pc:docMk/>
            <pc:sldMk cId="3405584393" sldId="337"/>
            <ac:spMk id="15" creationId="{7433588E-847C-4411-BD9C-C25DDD6BE413}"/>
          </ac:spMkLst>
        </pc:spChg>
        <pc:spChg chg="mod">
          <ac:chgData name="James Franklin" userId="cf915d05-507f-491f-b4a6-b2aa085ee4b1" providerId="ADAL" clId="{FAB80A9E-0ED5-486B-B24D-FCF44C0F6678}" dt="2021-09-30T13:18:32.818" v="1234"/>
          <ac:spMkLst>
            <pc:docMk/>
            <pc:sldMk cId="3405584393" sldId="337"/>
            <ac:spMk id="20" creationId="{6D5D4DBF-8A9B-4282-BF0F-72E85963F580}"/>
          </ac:spMkLst>
        </pc:spChg>
        <pc:spChg chg="mod">
          <ac:chgData name="James Franklin" userId="cf915d05-507f-491f-b4a6-b2aa085ee4b1" providerId="ADAL" clId="{FAB80A9E-0ED5-486B-B24D-FCF44C0F6678}" dt="2021-09-30T13:18:32.818" v="1234"/>
          <ac:spMkLst>
            <pc:docMk/>
            <pc:sldMk cId="3405584393" sldId="337"/>
            <ac:spMk id="21" creationId="{6B79C1B9-DDD3-4E6B-AF6C-4467AAA47EEE}"/>
          </ac:spMkLst>
        </pc:spChg>
        <pc:spChg chg="add mod topLvl">
          <ac:chgData name="James Franklin" userId="cf915d05-507f-491f-b4a6-b2aa085ee4b1" providerId="ADAL" clId="{FAB80A9E-0ED5-486B-B24D-FCF44C0F6678}" dt="2021-09-30T13:34:24.811" v="1360" actId="1076"/>
          <ac:spMkLst>
            <pc:docMk/>
            <pc:sldMk cId="3405584393" sldId="337"/>
            <ac:spMk id="22" creationId="{8FCCB342-F9EA-4401-9918-8332DBEAB097}"/>
          </ac:spMkLst>
        </pc:spChg>
        <pc:spChg chg="add mod topLvl">
          <ac:chgData name="James Franklin" userId="cf915d05-507f-491f-b4a6-b2aa085ee4b1" providerId="ADAL" clId="{FAB80A9E-0ED5-486B-B24D-FCF44C0F6678}" dt="2021-09-30T13:34:24.811" v="1360" actId="1076"/>
          <ac:spMkLst>
            <pc:docMk/>
            <pc:sldMk cId="3405584393" sldId="337"/>
            <ac:spMk id="23" creationId="{BE176A2C-8A54-486D-AC12-061481E90CC7}"/>
          </ac:spMkLst>
        </pc:spChg>
        <pc:spChg chg="add del mod">
          <ac:chgData name="James Franklin" userId="cf915d05-507f-491f-b4a6-b2aa085ee4b1" providerId="ADAL" clId="{FAB80A9E-0ED5-486B-B24D-FCF44C0F6678}" dt="2021-09-30T13:24:03.228" v="1279" actId="478"/>
          <ac:spMkLst>
            <pc:docMk/>
            <pc:sldMk cId="3405584393" sldId="337"/>
            <ac:spMk id="24" creationId="{58734395-789E-4961-B28D-9D0BC4592DC3}"/>
          </ac:spMkLst>
        </pc:spChg>
        <pc:spChg chg="add del mod">
          <ac:chgData name="James Franklin" userId="cf915d05-507f-491f-b4a6-b2aa085ee4b1" providerId="ADAL" clId="{FAB80A9E-0ED5-486B-B24D-FCF44C0F6678}" dt="2021-09-30T13:27:43.489" v="1291" actId="478"/>
          <ac:spMkLst>
            <pc:docMk/>
            <pc:sldMk cId="3405584393" sldId="337"/>
            <ac:spMk id="25" creationId="{EE45D9F4-2D0B-46C2-BE76-1C67D80825AA}"/>
          </ac:spMkLst>
        </pc:spChg>
        <pc:spChg chg="add mod topLvl">
          <ac:chgData name="James Franklin" userId="cf915d05-507f-491f-b4a6-b2aa085ee4b1" providerId="ADAL" clId="{FAB80A9E-0ED5-486B-B24D-FCF44C0F6678}" dt="2021-09-30T13:34:24.811" v="1360" actId="1076"/>
          <ac:spMkLst>
            <pc:docMk/>
            <pc:sldMk cId="3405584393" sldId="337"/>
            <ac:spMk id="26" creationId="{9293A939-865D-4CFC-815A-8D17C505F041}"/>
          </ac:spMkLst>
        </pc:spChg>
        <pc:spChg chg="add mod topLvl">
          <ac:chgData name="James Franklin" userId="cf915d05-507f-491f-b4a6-b2aa085ee4b1" providerId="ADAL" clId="{FAB80A9E-0ED5-486B-B24D-FCF44C0F6678}" dt="2021-09-30T13:34:24.811" v="1360" actId="1076"/>
          <ac:spMkLst>
            <pc:docMk/>
            <pc:sldMk cId="3405584393" sldId="337"/>
            <ac:spMk id="32" creationId="{2AAA6132-9366-4400-BFD0-39518880E2D4}"/>
          </ac:spMkLst>
        </pc:spChg>
        <pc:spChg chg="add mod topLvl">
          <ac:chgData name="James Franklin" userId="cf915d05-507f-491f-b4a6-b2aa085ee4b1" providerId="ADAL" clId="{FAB80A9E-0ED5-486B-B24D-FCF44C0F6678}" dt="2021-09-30T13:34:24.811" v="1360" actId="1076"/>
          <ac:spMkLst>
            <pc:docMk/>
            <pc:sldMk cId="3405584393" sldId="337"/>
            <ac:spMk id="33" creationId="{212E657C-8DEC-4EDC-83B4-F176AA2ACF37}"/>
          </ac:spMkLst>
        </pc:spChg>
        <pc:spChg chg="mod">
          <ac:chgData name="James Franklin" userId="cf915d05-507f-491f-b4a6-b2aa085ee4b1" providerId="ADAL" clId="{FAB80A9E-0ED5-486B-B24D-FCF44C0F6678}" dt="2021-09-30T13:31:31.762" v="1338"/>
          <ac:spMkLst>
            <pc:docMk/>
            <pc:sldMk cId="3405584393" sldId="337"/>
            <ac:spMk id="38" creationId="{5CC3B2E8-5D35-4C07-8E83-E3F85B9A3133}"/>
          </ac:spMkLst>
        </pc:spChg>
        <pc:spChg chg="mod">
          <ac:chgData name="James Franklin" userId="cf915d05-507f-491f-b4a6-b2aa085ee4b1" providerId="ADAL" clId="{FAB80A9E-0ED5-486B-B24D-FCF44C0F6678}" dt="2021-09-30T13:31:31.762" v="1338"/>
          <ac:spMkLst>
            <pc:docMk/>
            <pc:sldMk cId="3405584393" sldId="337"/>
            <ac:spMk id="39" creationId="{DA8F21DB-0368-4EF0-87B8-7BC8B9B8BC4E}"/>
          </ac:spMkLst>
        </pc:spChg>
        <pc:spChg chg="mod">
          <ac:chgData name="James Franklin" userId="cf915d05-507f-491f-b4a6-b2aa085ee4b1" providerId="ADAL" clId="{FAB80A9E-0ED5-486B-B24D-FCF44C0F6678}" dt="2021-09-30T13:29:39.681" v="1315" actId="165"/>
          <ac:spMkLst>
            <pc:docMk/>
            <pc:sldMk cId="3405584393" sldId="337"/>
            <ac:spMk id="41" creationId="{DA155C9E-7A04-499B-AA30-F6D779411E18}"/>
          </ac:spMkLst>
        </pc:spChg>
        <pc:spChg chg="mod">
          <ac:chgData name="James Franklin" userId="cf915d05-507f-491f-b4a6-b2aa085ee4b1" providerId="ADAL" clId="{FAB80A9E-0ED5-486B-B24D-FCF44C0F6678}" dt="2021-09-30T13:29:39.681" v="1315" actId="165"/>
          <ac:spMkLst>
            <pc:docMk/>
            <pc:sldMk cId="3405584393" sldId="337"/>
            <ac:spMk id="42" creationId="{95906454-54AE-4F73-AC68-D7A335D756E9}"/>
          </ac:spMkLst>
        </pc:spChg>
        <pc:spChg chg="mod">
          <ac:chgData name="James Franklin" userId="cf915d05-507f-491f-b4a6-b2aa085ee4b1" providerId="ADAL" clId="{FAB80A9E-0ED5-486B-B24D-FCF44C0F6678}" dt="2021-09-30T13:29:39.681" v="1315" actId="165"/>
          <ac:spMkLst>
            <pc:docMk/>
            <pc:sldMk cId="3405584393" sldId="337"/>
            <ac:spMk id="45" creationId="{008A1DEA-7C7C-4A33-B8B1-CC27D3CEDA01}"/>
          </ac:spMkLst>
        </pc:spChg>
        <pc:spChg chg="mod">
          <ac:chgData name="James Franklin" userId="cf915d05-507f-491f-b4a6-b2aa085ee4b1" providerId="ADAL" clId="{FAB80A9E-0ED5-486B-B24D-FCF44C0F6678}" dt="2021-09-30T13:29:39.681" v="1315" actId="165"/>
          <ac:spMkLst>
            <pc:docMk/>
            <pc:sldMk cId="3405584393" sldId="337"/>
            <ac:spMk id="46" creationId="{9A83823C-A2E8-4437-9BD2-8FD429CA998C}"/>
          </ac:spMkLst>
        </pc:spChg>
        <pc:spChg chg="add mod">
          <ac:chgData name="James Franklin" userId="cf915d05-507f-491f-b4a6-b2aa085ee4b1" providerId="ADAL" clId="{FAB80A9E-0ED5-486B-B24D-FCF44C0F6678}" dt="2021-09-30T13:31:31.762" v="1338"/>
          <ac:spMkLst>
            <pc:docMk/>
            <pc:sldMk cId="3405584393" sldId="337"/>
            <ac:spMk id="52" creationId="{AB033DF4-BD61-4B42-A75C-93E55C175A00}"/>
          </ac:spMkLst>
        </pc:spChg>
        <pc:spChg chg="mod">
          <ac:chgData name="James Franklin" userId="cf915d05-507f-491f-b4a6-b2aa085ee4b1" providerId="ADAL" clId="{FAB80A9E-0ED5-486B-B24D-FCF44C0F6678}" dt="2021-09-30T13:31:38.178" v="1339"/>
          <ac:spMkLst>
            <pc:docMk/>
            <pc:sldMk cId="3405584393" sldId="337"/>
            <ac:spMk id="54" creationId="{C7D66EC1-0D28-492C-BDDA-3673A20DE5FD}"/>
          </ac:spMkLst>
        </pc:spChg>
        <pc:spChg chg="mod">
          <ac:chgData name="James Franklin" userId="cf915d05-507f-491f-b4a6-b2aa085ee4b1" providerId="ADAL" clId="{FAB80A9E-0ED5-486B-B24D-FCF44C0F6678}" dt="2021-09-30T13:31:47.273" v="1342" actId="20577"/>
          <ac:spMkLst>
            <pc:docMk/>
            <pc:sldMk cId="3405584393" sldId="337"/>
            <ac:spMk id="55" creationId="{8AA28816-79D1-45F8-A5CD-0ECDE481D647}"/>
          </ac:spMkLst>
        </pc:spChg>
        <pc:grpChg chg="add del mod">
          <ac:chgData name="James Franklin" userId="cf915d05-507f-491f-b4a6-b2aa085ee4b1" providerId="ADAL" clId="{FAB80A9E-0ED5-486B-B24D-FCF44C0F6678}" dt="2021-09-30T13:18:37.941" v="1235" actId="478"/>
          <ac:grpSpMkLst>
            <pc:docMk/>
            <pc:sldMk cId="3405584393" sldId="337"/>
            <ac:grpSpMk id="19" creationId="{73DA5304-4A02-4494-8340-30772238276A}"/>
          </ac:grpSpMkLst>
        </pc:grpChg>
        <pc:grpChg chg="add mod topLvl">
          <ac:chgData name="James Franklin" userId="cf915d05-507f-491f-b4a6-b2aa085ee4b1" providerId="ADAL" clId="{FAB80A9E-0ED5-486B-B24D-FCF44C0F6678}" dt="2021-09-30T13:34:24.811" v="1360" actId="1076"/>
          <ac:grpSpMkLst>
            <pc:docMk/>
            <pc:sldMk cId="3405584393" sldId="337"/>
            <ac:grpSpMk id="37" creationId="{3A8E9E6B-5E96-40AC-B65C-1C5EDE4E9220}"/>
          </ac:grpSpMkLst>
        </pc:grpChg>
        <pc:grpChg chg="add mod topLvl">
          <ac:chgData name="James Franklin" userId="cf915d05-507f-491f-b4a6-b2aa085ee4b1" providerId="ADAL" clId="{FAB80A9E-0ED5-486B-B24D-FCF44C0F6678}" dt="2021-09-30T13:34:24.811" v="1360" actId="1076"/>
          <ac:grpSpMkLst>
            <pc:docMk/>
            <pc:sldMk cId="3405584393" sldId="337"/>
            <ac:grpSpMk id="40" creationId="{79E4A900-ACBA-470D-866B-949DAF63E931}"/>
          </ac:grpSpMkLst>
        </pc:grpChg>
        <pc:grpChg chg="add mod topLvl">
          <ac:chgData name="James Franklin" userId="cf915d05-507f-491f-b4a6-b2aa085ee4b1" providerId="ADAL" clId="{FAB80A9E-0ED5-486B-B24D-FCF44C0F6678}" dt="2021-09-30T13:34:24.811" v="1360" actId="1076"/>
          <ac:grpSpMkLst>
            <pc:docMk/>
            <pc:sldMk cId="3405584393" sldId="337"/>
            <ac:grpSpMk id="44" creationId="{6253CF24-6282-476F-B163-890D090D131C}"/>
          </ac:grpSpMkLst>
        </pc:grpChg>
        <pc:grpChg chg="add del mod">
          <ac:chgData name="James Franklin" userId="cf915d05-507f-491f-b4a6-b2aa085ee4b1" providerId="ADAL" clId="{FAB80A9E-0ED5-486B-B24D-FCF44C0F6678}" dt="2021-09-30T13:29:39.681" v="1315" actId="165"/>
          <ac:grpSpMkLst>
            <pc:docMk/>
            <pc:sldMk cId="3405584393" sldId="337"/>
            <ac:grpSpMk id="51" creationId="{304EC51A-7778-48AF-A1D7-F680861D6B81}"/>
          </ac:grpSpMkLst>
        </pc:grpChg>
        <pc:grpChg chg="add mod">
          <ac:chgData name="James Franklin" userId="cf915d05-507f-491f-b4a6-b2aa085ee4b1" providerId="ADAL" clId="{FAB80A9E-0ED5-486B-B24D-FCF44C0F6678}" dt="2021-09-30T13:34:24.811" v="1360" actId="1076"/>
          <ac:grpSpMkLst>
            <pc:docMk/>
            <pc:sldMk cId="3405584393" sldId="337"/>
            <ac:grpSpMk id="53" creationId="{C02B84AF-3957-4C1B-A6AD-4FC65A2BEEE6}"/>
          </ac:grpSpMkLst>
        </pc:grpChg>
        <pc:cxnChg chg="add del mod">
          <ac:chgData name="James Franklin" userId="cf915d05-507f-491f-b4a6-b2aa085ee4b1" providerId="ADAL" clId="{FAB80A9E-0ED5-486B-B24D-FCF44C0F6678}" dt="2021-09-30T13:18:37.941" v="1235" actId="478"/>
          <ac:cxnSpMkLst>
            <pc:docMk/>
            <pc:sldMk cId="3405584393" sldId="337"/>
            <ac:cxnSpMk id="9" creationId="{4214A7D1-7F69-4CCC-B772-BF13158CFFB3}"/>
          </ac:cxnSpMkLst>
        </pc:cxnChg>
        <pc:cxnChg chg="add del mod">
          <ac:chgData name="James Franklin" userId="cf915d05-507f-491f-b4a6-b2aa085ee4b1" providerId="ADAL" clId="{FAB80A9E-0ED5-486B-B24D-FCF44C0F6678}" dt="2021-09-30T13:18:37.941" v="1235" actId="478"/>
          <ac:cxnSpMkLst>
            <pc:docMk/>
            <pc:sldMk cId="3405584393" sldId="337"/>
            <ac:cxnSpMk id="10" creationId="{379160E2-F525-42A1-9DAA-A249F00106DD}"/>
          </ac:cxnSpMkLst>
        </pc:cxnChg>
        <pc:cxnChg chg="add del mod">
          <ac:chgData name="James Franklin" userId="cf915d05-507f-491f-b4a6-b2aa085ee4b1" providerId="ADAL" clId="{FAB80A9E-0ED5-486B-B24D-FCF44C0F6678}" dt="2021-09-30T13:18:37.941" v="1235" actId="478"/>
          <ac:cxnSpMkLst>
            <pc:docMk/>
            <pc:sldMk cId="3405584393" sldId="337"/>
            <ac:cxnSpMk id="11" creationId="{7DF88CF2-7AC9-46C0-9144-58DDF2C46ADE}"/>
          </ac:cxnSpMkLst>
        </pc:cxnChg>
        <pc:cxnChg chg="add del mod">
          <ac:chgData name="James Franklin" userId="cf915d05-507f-491f-b4a6-b2aa085ee4b1" providerId="ADAL" clId="{FAB80A9E-0ED5-486B-B24D-FCF44C0F6678}" dt="2021-09-30T13:18:37.941" v="1235" actId="478"/>
          <ac:cxnSpMkLst>
            <pc:docMk/>
            <pc:sldMk cId="3405584393" sldId="337"/>
            <ac:cxnSpMk id="12" creationId="{C08D73BA-B6D8-430F-8ED7-2E272BA018BB}"/>
          </ac:cxnSpMkLst>
        </pc:cxnChg>
        <pc:cxnChg chg="add del mod">
          <ac:chgData name="James Franklin" userId="cf915d05-507f-491f-b4a6-b2aa085ee4b1" providerId="ADAL" clId="{FAB80A9E-0ED5-486B-B24D-FCF44C0F6678}" dt="2021-09-30T13:18:37.941" v="1235" actId="478"/>
          <ac:cxnSpMkLst>
            <pc:docMk/>
            <pc:sldMk cId="3405584393" sldId="337"/>
            <ac:cxnSpMk id="13" creationId="{AFD29DEC-2C2A-4E6B-B963-028E1608BAF2}"/>
          </ac:cxnSpMkLst>
        </pc:cxnChg>
        <pc:cxnChg chg="add del mod">
          <ac:chgData name="James Franklin" userId="cf915d05-507f-491f-b4a6-b2aa085ee4b1" providerId="ADAL" clId="{FAB80A9E-0ED5-486B-B24D-FCF44C0F6678}" dt="2021-09-30T13:18:37.941" v="1235" actId="478"/>
          <ac:cxnSpMkLst>
            <pc:docMk/>
            <pc:sldMk cId="3405584393" sldId="337"/>
            <ac:cxnSpMk id="16" creationId="{57E7CB04-B2E8-4C6A-8809-CF355B8338DA}"/>
          </ac:cxnSpMkLst>
        </pc:cxnChg>
        <pc:cxnChg chg="add del mod">
          <ac:chgData name="James Franklin" userId="cf915d05-507f-491f-b4a6-b2aa085ee4b1" providerId="ADAL" clId="{FAB80A9E-0ED5-486B-B24D-FCF44C0F6678}" dt="2021-09-30T13:18:37.941" v="1235" actId="478"/>
          <ac:cxnSpMkLst>
            <pc:docMk/>
            <pc:sldMk cId="3405584393" sldId="337"/>
            <ac:cxnSpMk id="17" creationId="{56859DEB-6F3B-47D8-AFC2-6FE8668F2845}"/>
          </ac:cxnSpMkLst>
        </pc:cxnChg>
        <pc:cxnChg chg="add del mod">
          <ac:chgData name="James Franklin" userId="cf915d05-507f-491f-b4a6-b2aa085ee4b1" providerId="ADAL" clId="{FAB80A9E-0ED5-486B-B24D-FCF44C0F6678}" dt="2021-09-30T13:18:37.941" v="1235" actId="478"/>
          <ac:cxnSpMkLst>
            <pc:docMk/>
            <pc:sldMk cId="3405584393" sldId="337"/>
            <ac:cxnSpMk id="18" creationId="{8A3D595E-5AB4-41C2-863F-2993949FD318}"/>
          </ac:cxnSpMkLst>
        </pc:cxnChg>
        <pc:cxnChg chg="add mod topLvl">
          <ac:chgData name="James Franklin" userId="cf915d05-507f-491f-b4a6-b2aa085ee4b1" providerId="ADAL" clId="{FAB80A9E-0ED5-486B-B24D-FCF44C0F6678}" dt="2021-09-30T13:34:24.811" v="1360" actId="1076"/>
          <ac:cxnSpMkLst>
            <pc:docMk/>
            <pc:sldMk cId="3405584393" sldId="337"/>
            <ac:cxnSpMk id="27" creationId="{FE61537B-A922-487C-8BA7-E96A1BE66D18}"/>
          </ac:cxnSpMkLst>
        </pc:cxnChg>
        <pc:cxnChg chg="add mod topLvl">
          <ac:chgData name="James Franklin" userId="cf915d05-507f-491f-b4a6-b2aa085ee4b1" providerId="ADAL" clId="{FAB80A9E-0ED5-486B-B24D-FCF44C0F6678}" dt="2021-09-30T13:34:24.811" v="1360" actId="1076"/>
          <ac:cxnSpMkLst>
            <pc:docMk/>
            <pc:sldMk cId="3405584393" sldId="337"/>
            <ac:cxnSpMk id="28" creationId="{81CFE29D-890C-4224-8357-4DDD8BA7EB54}"/>
          </ac:cxnSpMkLst>
        </pc:cxnChg>
        <pc:cxnChg chg="add mod topLvl">
          <ac:chgData name="James Franklin" userId="cf915d05-507f-491f-b4a6-b2aa085ee4b1" providerId="ADAL" clId="{FAB80A9E-0ED5-486B-B24D-FCF44C0F6678}" dt="2021-09-30T13:34:24.811" v="1360" actId="1076"/>
          <ac:cxnSpMkLst>
            <pc:docMk/>
            <pc:sldMk cId="3405584393" sldId="337"/>
            <ac:cxnSpMk id="29" creationId="{7E4233FD-5955-4435-BB20-F447569DD880}"/>
          </ac:cxnSpMkLst>
        </pc:cxnChg>
        <pc:cxnChg chg="add mod topLvl">
          <ac:chgData name="James Franklin" userId="cf915d05-507f-491f-b4a6-b2aa085ee4b1" providerId="ADAL" clId="{FAB80A9E-0ED5-486B-B24D-FCF44C0F6678}" dt="2021-09-30T13:34:24.811" v="1360" actId="1076"/>
          <ac:cxnSpMkLst>
            <pc:docMk/>
            <pc:sldMk cId="3405584393" sldId="337"/>
            <ac:cxnSpMk id="30" creationId="{1385F195-BDA7-48ED-84B5-1B89AEEF92DA}"/>
          </ac:cxnSpMkLst>
        </pc:cxnChg>
        <pc:cxnChg chg="add mod topLvl">
          <ac:chgData name="James Franklin" userId="cf915d05-507f-491f-b4a6-b2aa085ee4b1" providerId="ADAL" clId="{FAB80A9E-0ED5-486B-B24D-FCF44C0F6678}" dt="2021-09-30T13:34:24.811" v="1360" actId="1076"/>
          <ac:cxnSpMkLst>
            <pc:docMk/>
            <pc:sldMk cId="3405584393" sldId="337"/>
            <ac:cxnSpMk id="31" creationId="{C08F4C6E-6B66-4497-B346-FCB9281F99E4}"/>
          </ac:cxnSpMkLst>
        </pc:cxnChg>
        <pc:cxnChg chg="add mod topLvl">
          <ac:chgData name="James Franklin" userId="cf915d05-507f-491f-b4a6-b2aa085ee4b1" providerId="ADAL" clId="{FAB80A9E-0ED5-486B-B24D-FCF44C0F6678}" dt="2021-09-30T13:34:24.811" v="1360" actId="1076"/>
          <ac:cxnSpMkLst>
            <pc:docMk/>
            <pc:sldMk cId="3405584393" sldId="337"/>
            <ac:cxnSpMk id="34" creationId="{D33AE011-52C7-43F0-A872-406AC07E75AE}"/>
          </ac:cxnSpMkLst>
        </pc:cxnChg>
        <pc:cxnChg chg="add del mod topLvl">
          <ac:chgData name="James Franklin" userId="cf915d05-507f-491f-b4a6-b2aa085ee4b1" providerId="ADAL" clId="{FAB80A9E-0ED5-486B-B24D-FCF44C0F6678}" dt="2021-09-30T13:34:27.667" v="1361" actId="478"/>
          <ac:cxnSpMkLst>
            <pc:docMk/>
            <pc:sldMk cId="3405584393" sldId="337"/>
            <ac:cxnSpMk id="35" creationId="{A7727558-DDD8-438E-A018-1B22B667F154}"/>
          </ac:cxnSpMkLst>
        </pc:cxnChg>
        <pc:cxnChg chg="add del mod topLvl">
          <ac:chgData name="James Franklin" userId="cf915d05-507f-491f-b4a6-b2aa085ee4b1" providerId="ADAL" clId="{FAB80A9E-0ED5-486B-B24D-FCF44C0F6678}" dt="2021-09-30T13:34:29.763" v="1362" actId="478"/>
          <ac:cxnSpMkLst>
            <pc:docMk/>
            <pc:sldMk cId="3405584393" sldId="337"/>
            <ac:cxnSpMk id="36" creationId="{5191A929-4D4D-4339-9F39-C1AFE95C925C}"/>
          </ac:cxnSpMkLst>
        </pc:cxnChg>
        <pc:cxnChg chg="add mod">
          <ac:chgData name="James Franklin" userId="cf915d05-507f-491f-b4a6-b2aa085ee4b1" providerId="ADAL" clId="{FAB80A9E-0ED5-486B-B24D-FCF44C0F6678}" dt="2021-09-30T13:34:24.811" v="1360" actId="1076"/>
          <ac:cxnSpMkLst>
            <pc:docMk/>
            <pc:sldMk cId="3405584393" sldId="337"/>
            <ac:cxnSpMk id="56" creationId="{3C3DD3DB-6AD3-4D1B-9D48-78F9A70354B9}"/>
          </ac:cxnSpMkLst>
        </pc:cxnChg>
        <pc:cxnChg chg="add mod">
          <ac:chgData name="James Franklin" userId="cf915d05-507f-491f-b4a6-b2aa085ee4b1" providerId="ADAL" clId="{FAB80A9E-0ED5-486B-B24D-FCF44C0F6678}" dt="2021-09-30T13:34:24.811" v="1360" actId="1076"/>
          <ac:cxnSpMkLst>
            <pc:docMk/>
            <pc:sldMk cId="3405584393" sldId="337"/>
            <ac:cxnSpMk id="58" creationId="{BF2233DF-CAE6-49FB-BC35-83B7F03AADED}"/>
          </ac:cxnSpMkLst>
        </pc:cxnChg>
      </pc:sldChg>
      <pc:sldChg chg="addSp modSp new mod modClrScheme chgLayout">
        <pc:chgData name="James Franklin" userId="cf915d05-507f-491f-b4a6-b2aa085ee4b1" providerId="ADAL" clId="{FAB80A9E-0ED5-486B-B24D-FCF44C0F6678}" dt="2021-09-30T13:20:09.160" v="1267" actId="20577"/>
        <pc:sldMkLst>
          <pc:docMk/>
          <pc:sldMk cId="2047021081" sldId="338"/>
        </pc:sldMkLst>
        <pc:spChg chg="mod ord">
          <ac:chgData name="James Franklin" userId="cf915d05-507f-491f-b4a6-b2aa085ee4b1" providerId="ADAL" clId="{FAB80A9E-0ED5-486B-B24D-FCF44C0F6678}" dt="2021-09-30T13:17:51.529" v="1186" actId="700"/>
          <ac:spMkLst>
            <pc:docMk/>
            <pc:sldMk cId="2047021081" sldId="338"/>
            <ac:spMk id="2" creationId="{63952E18-F179-4B5A-A7B4-DF2D7ABB74C8}"/>
          </ac:spMkLst>
        </pc:spChg>
        <pc:spChg chg="mod ord">
          <ac:chgData name="James Franklin" userId="cf915d05-507f-491f-b4a6-b2aa085ee4b1" providerId="ADAL" clId="{FAB80A9E-0ED5-486B-B24D-FCF44C0F6678}" dt="2021-09-30T13:17:51.529" v="1186" actId="700"/>
          <ac:spMkLst>
            <pc:docMk/>
            <pc:sldMk cId="2047021081" sldId="338"/>
            <ac:spMk id="3" creationId="{134ADE38-8477-4D2B-97D7-F3753D0D69FD}"/>
          </ac:spMkLst>
        </pc:spChg>
        <pc:spChg chg="add mod">
          <ac:chgData name="James Franklin" userId="cf915d05-507f-491f-b4a6-b2aa085ee4b1" providerId="ADAL" clId="{FAB80A9E-0ED5-486B-B24D-FCF44C0F6678}" dt="2021-09-30T13:16:44.567" v="1088"/>
          <ac:spMkLst>
            <pc:docMk/>
            <pc:sldMk cId="2047021081" sldId="338"/>
            <ac:spMk id="4" creationId="{89071E47-616B-4F95-BB2C-B3392023C337}"/>
          </ac:spMkLst>
        </pc:spChg>
        <pc:spChg chg="add mod">
          <ac:chgData name="James Franklin" userId="cf915d05-507f-491f-b4a6-b2aa085ee4b1" providerId="ADAL" clId="{FAB80A9E-0ED5-486B-B24D-FCF44C0F6678}" dt="2021-09-30T13:20:09.160" v="1267" actId="20577"/>
          <ac:spMkLst>
            <pc:docMk/>
            <pc:sldMk cId="2047021081" sldId="338"/>
            <ac:spMk id="5" creationId="{AEFBDB71-40D2-40BA-8BE1-3D3F61A2B708}"/>
          </ac:spMkLst>
        </pc:spChg>
        <pc:spChg chg="add mod">
          <ac:chgData name="James Franklin" userId="cf915d05-507f-491f-b4a6-b2aa085ee4b1" providerId="ADAL" clId="{FAB80A9E-0ED5-486B-B24D-FCF44C0F6678}" dt="2021-09-30T13:16:44.567" v="1088"/>
          <ac:spMkLst>
            <pc:docMk/>
            <pc:sldMk cId="2047021081" sldId="338"/>
            <ac:spMk id="6" creationId="{4202C13E-C802-454F-B63D-D1A0FCE1F413}"/>
          </ac:spMkLst>
        </pc:spChg>
        <pc:spChg chg="add mod">
          <ac:chgData name="James Franklin" userId="cf915d05-507f-491f-b4a6-b2aa085ee4b1" providerId="ADAL" clId="{FAB80A9E-0ED5-486B-B24D-FCF44C0F6678}" dt="2021-09-30T13:16:44.567" v="1088"/>
          <ac:spMkLst>
            <pc:docMk/>
            <pc:sldMk cId="2047021081" sldId="338"/>
            <ac:spMk id="7" creationId="{FF805542-C06A-49F0-A879-1DDB77ECB808}"/>
          </ac:spMkLst>
        </pc:spChg>
        <pc:spChg chg="add mod">
          <ac:chgData name="James Franklin" userId="cf915d05-507f-491f-b4a6-b2aa085ee4b1" providerId="ADAL" clId="{FAB80A9E-0ED5-486B-B24D-FCF44C0F6678}" dt="2021-09-30T13:16:44.567" v="1088"/>
          <ac:spMkLst>
            <pc:docMk/>
            <pc:sldMk cId="2047021081" sldId="338"/>
            <ac:spMk id="8" creationId="{2F829034-507D-43F5-8ADB-101766CFC985}"/>
          </ac:spMkLst>
        </pc:spChg>
        <pc:spChg chg="add mod">
          <ac:chgData name="James Franklin" userId="cf915d05-507f-491f-b4a6-b2aa085ee4b1" providerId="ADAL" clId="{FAB80A9E-0ED5-486B-B24D-FCF44C0F6678}" dt="2021-09-30T13:16:44.567" v="1088"/>
          <ac:spMkLst>
            <pc:docMk/>
            <pc:sldMk cId="2047021081" sldId="338"/>
            <ac:spMk id="14" creationId="{61595A92-B25C-4585-A207-5C133B24BCAA}"/>
          </ac:spMkLst>
        </pc:spChg>
        <pc:spChg chg="add mod">
          <ac:chgData name="James Franklin" userId="cf915d05-507f-491f-b4a6-b2aa085ee4b1" providerId="ADAL" clId="{FAB80A9E-0ED5-486B-B24D-FCF44C0F6678}" dt="2021-09-30T13:16:44.567" v="1088"/>
          <ac:spMkLst>
            <pc:docMk/>
            <pc:sldMk cId="2047021081" sldId="338"/>
            <ac:spMk id="15" creationId="{8B503D7A-CCB8-41A7-B8E5-987A157CD651}"/>
          </ac:spMkLst>
        </pc:spChg>
        <pc:spChg chg="mod">
          <ac:chgData name="James Franklin" userId="cf915d05-507f-491f-b4a6-b2aa085ee4b1" providerId="ADAL" clId="{FAB80A9E-0ED5-486B-B24D-FCF44C0F6678}" dt="2021-09-30T13:16:44.567" v="1088"/>
          <ac:spMkLst>
            <pc:docMk/>
            <pc:sldMk cId="2047021081" sldId="338"/>
            <ac:spMk id="20" creationId="{88248328-F59E-4316-B063-8CA0A9730C45}"/>
          </ac:spMkLst>
        </pc:spChg>
        <pc:spChg chg="mod">
          <ac:chgData name="James Franklin" userId="cf915d05-507f-491f-b4a6-b2aa085ee4b1" providerId="ADAL" clId="{FAB80A9E-0ED5-486B-B24D-FCF44C0F6678}" dt="2021-09-30T13:16:44.567" v="1088"/>
          <ac:spMkLst>
            <pc:docMk/>
            <pc:sldMk cId="2047021081" sldId="338"/>
            <ac:spMk id="21" creationId="{5E8BF002-5D80-4D5C-97EA-82D5E988B189}"/>
          </ac:spMkLst>
        </pc:spChg>
        <pc:grpChg chg="add mod">
          <ac:chgData name="James Franklin" userId="cf915d05-507f-491f-b4a6-b2aa085ee4b1" providerId="ADAL" clId="{FAB80A9E-0ED5-486B-B24D-FCF44C0F6678}" dt="2021-09-30T13:16:44.567" v="1088"/>
          <ac:grpSpMkLst>
            <pc:docMk/>
            <pc:sldMk cId="2047021081" sldId="338"/>
            <ac:grpSpMk id="19" creationId="{83926670-B6CA-4A95-9BCA-D90B18F7D264}"/>
          </ac:grpSpMkLst>
        </pc:grpChg>
        <pc:cxnChg chg="add mod">
          <ac:chgData name="James Franklin" userId="cf915d05-507f-491f-b4a6-b2aa085ee4b1" providerId="ADAL" clId="{FAB80A9E-0ED5-486B-B24D-FCF44C0F6678}" dt="2021-09-30T13:16:44.567" v="1088"/>
          <ac:cxnSpMkLst>
            <pc:docMk/>
            <pc:sldMk cId="2047021081" sldId="338"/>
            <ac:cxnSpMk id="9" creationId="{2694ECB7-D778-4AD8-9A22-2CE35D330CB0}"/>
          </ac:cxnSpMkLst>
        </pc:cxnChg>
        <pc:cxnChg chg="add mod">
          <ac:chgData name="James Franklin" userId="cf915d05-507f-491f-b4a6-b2aa085ee4b1" providerId="ADAL" clId="{FAB80A9E-0ED5-486B-B24D-FCF44C0F6678}" dt="2021-09-30T13:16:44.567" v="1088"/>
          <ac:cxnSpMkLst>
            <pc:docMk/>
            <pc:sldMk cId="2047021081" sldId="338"/>
            <ac:cxnSpMk id="10" creationId="{D824E064-AF6C-4285-AE0A-AD504BA7F16E}"/>
          </ac:cxnSpMkLst>
        </pc:cxnChg>
        <pc:cxnChg chg="add mod">
          <ac:chgData name="James Franklin" userId="cf915d05-507f-491f-b4a6-b2aa085ee4b1" providerId="ADAL" clId="{FAB80A9E-0ED5-486B-B24D-FCF44C0F6678}" dt="2021-09-30T13:16:44.567" v="1088"/>
          <ac:cxnSpMkLst>
            <pc:docMk/>
            <pc:sldMk cId="2047021081" sldId="338"/>
            <ac:cxnSpMk id="11" creationId="{B3548037-2531-4FCA-9638-01E6FEDECB74}"/>
          </ac:cxnSpMkLst>
        </pc:cxnChg>
        <pc:cxnChg chg="add mod">
          <ac:chgData name="James Franklin" userId="cf915d05-507f-491f-b4a6-b2aa085ee4b1" providerId="ADAL" clId="{FAB80A9E-0ED5-486B-B24D-FCF44C0F6678}" dt="2021-09-30T13:16:44.567" v="1088"/>
          <ac:cxnSpMkLst>
            <pc:docMk/>
            <pc:sldMk cId="2047021081" sldId="338"/>
            <ac:cxnSpMk id="12" creationId="{4819C539-8AA1-44CE-A4BF-7E215A95180E}"/>
          </ac:cxnSpMkLst>
        </pc:cxnChg>
        <pc:cxnChg chg="add mod">
          <ac:chgData name="James Franklin" userId="cf915d05-507f-491f-b4a6-b2aa085ee4b1" providerId="ADAL" clId="{FAB80A9E-0ED5-486B-B24D-FCF44C0F6678}" dt="2021-09-30T13:16:44.567" v="1088"/>
          <ac:cxnSpMkLst>
            <pc:docMk/>
            <pc:sldMk cId="2047021081" sldId="338"/>
            <ac:cxnSpMk id="13" creationId="{1F6FB1C5-BDA7-48F4-A3F5-7674966B80E3}"/>
          </ac:cxnSpMkLst>
        </pc:cxnChg>
        <pc:cxnChg chg="add mod">
          <ac:chgData name="James Franklin" userId="cf915d05-507f-491f-b4a6-b2aa085ee4b1" providerId="ADAL" clId="{FAB80A9E-0ED5-486B-B24D-FCF44C0F6678}" dt="2021-09-30T13:16:44.567" v="1088"/>
          <ac:cxnSpMkLst>
            <pc:docMk/>
            <pc:sldMk cId="2047021081" sldId="338"/>
            <ac:cxnSpMk id="16" creationId="{FF52A9AC-0DF2-4661-A533-91FDF3424770}"/>
          </ac:cxnSpMkLst>
        </pc:cxnChg>
        <pc:cxnChg chg="add mod">
          <ac:chgData name="James Franklin" userId="cf915d05-507f-491f-b4a6-b2aa085ee4b1" providerId="ADAL" clId="{FAB80A9E-0ED5-486B-B24D-FCF44C0F6678}" dt="2021-09-30T13:16:44.567" v="1088"/>
          <ac:cxnSpMkLst>
            <pc:docMk/>
            <pc:sldMk cId="2047021081" sldId="338"/>
            <ac:cxnSpMk id="17" creationId="{67B4B0C9-7A10-4F3E-925F-492E87C744ED}"/>
          </ac:cxnSpMkLst>
        </pc:cxnChg>
        <pc:cxnChg chg="add mod">
          <ac:chgData name="James Franklin" userId="cf915d05-507f-491f-b4a6-b2aa085ee4b1" providerId="ADAL" clId="{FAB80A9E-0ED5-486B-B24D-FCF44C0F6678}" dt="2021-09-30T13:16:44.567" v="1088"/>
          <ac:cxnSpMkLst>
            <pc:docMk/>
            <pc:sldMk cId="2047021081" sldId="338"/>
            <ac:cxnSpMk id="18" creationId="{98FCF2B1-6EDE-4C6E-B008-882BC4AF614A}"/>
          </ac:cxnSpMkLst>
        </pc:cxnChg>
      </pc:sldChg>
      <pc:sldChg chg="modSp add mod">
        <pc:chgData name="James Franklin" userId="cf915d05-507f-491f-b4a6-b2aa085ee4b1" providerId="ADAL" clId="{FAB80A9E-0ED5-486B-B24D-FCF44C0F6678}" dt="2021-09-30T14:38:21.142" v="1951" actId="20577"/>
        <pc:sldMkLst>
          <pc:docMk/>
          <pc:sldMk cId="1811378333" sldId="339"/>
        </pc:sldMkLst>
        <pc:spChg chg="mod">
          <ac:chgData name="James Franklin" userId="cf915d05-507f-491f-b4a6-b2aa085ee4b1" providerId="ADAL" clId="{FAB80A9E-0ED5-486B-B24D-FCF44C0F6678}" dt="2021-09-30T14:38:21.142" v="1951" actId="20577"/>
          <ac:spMkLst>
            <pc:docMk/>
            <pc:sldMk cId="1811378333" sldId="339"/>
            <ac:spMk id="2" creationId="{00000000-0000-0000-0000-000000000000}"/>
          </ac:spMkLst>
        </pc:spChg>
      </pc:sldChg>
      <pc:sldChg chg="addSp delSp modSp new del mod modClrScheme chgLayout">
        <pc:chgData name="James Franklin" userId="cf915d05-507f-491f-b4a6-b2aa085ee4b1" providerId="ADAL" clId="{FAB80A9E-0ED5-486B-B24D-FCF44C0F6678}" dt="2021-09-30T13:47:14.983" v="1805" actId="47"/>
        <pc:sldMkLst>
          <pc:docMk/>
          <pc:sldMk cId="3952068969" sldId="339"/>
        </pc:sldMkLst>
        <pc:spChg chg="del mod ord">
          <ac:chgData name="James Franklin" userId="cf915d05-507f-491f-b4a6-b2aa085ee4b1" providerId="ADAL" clId="{FAB80A9E-0ED5-486B-B24D-FCF44C0F6678}" dt="2021-09-30T13:35:19.848" v="1512" actId="700"/>
          <ac:spMkLst>
            <pc:docMk/>
            <pc:sldMk cId="3952068969" sldId="339"/>
            <ac:spMk id="2" creationId="{3841274A-9020-4C52-9A06-D2D54B52327A}"/>
          </ac:spMkLst>
        </pc:spChg>
        <pc:spChg chg="del mod ord">
          <ac:chgData name="James Franklin" userId="cf915d05-507f-491f-b4a6-b2aa085ee4b1" providerId="ADAL" clId="{FAB80A9E-0ED5-486B-B24D-FCF44C0F6678}" dt="2021-09-30T13:35:19.848" v="1512" actId="700"/>
          <ac:spMkLst>
            <pc:docMk/>
            <pc:sldMk cId="3952068969" sldId="339"/>
            <ac:spMk id="3" creationId="{7E964C4A-C481-4BC4-8279-0923003D0F1B}"/>
          </ac:spMkLst>
        </pc:spChg>
        <pc:spChg chg="add mod ord">
          <ac:chgData name="James Franklin" userId="cf915d05-507f-491f-b4a6-b2aa085ee4b1" providerId="ADAL" clId="{FAB80A9E-0ED5-486B-B24D-FCF44C0F6678}" dt="2021-09-30T13:35:19.848" v="1512" actId="700"/>
          <ac:spMkLst>
            <pc:docMk/>
            <pc:sldMk cId="3952068969" sldId="339"/>
            <ac:spMk id="4" creationId="{B815A5A3-EC78-46DB-A8A3-FDA5D10E6D77}"/>
          </ac:spMkLst>
        </pc:spChg>
        <pc:spChg chg="add mod ord">
          <ac:chgData name="James Franklin" userId="cf915d05-507f-491f-b4a6-b2aa085ee4b1" providerId="ADAL" clId="{FAB80A9E-0ED5-486B-B24D-FCF44C0F6678}" dt="2021-09-30T13:35:19.848" v="1512" actId="700"/>
          <ac:spMkLst>
            <pc:docMk/>
            <pc:sldMk cId="3952068969" sldId="339"/>
            <ac:spMk id="5" creationId="{D91C4729-54E9-410F-90D2-99720C9B073E}"/>
          </ac:spMkLst>
        </pc:spChg>
        <pc:spChg chg="add mod">
          <ac:chgData name="James Franklin" userId="cf915d05-507f-491f-b4a6-b2aa085ee4b1" providerId="ADAL" clId="{FAB80A9E-0ED5-486B-B24D-FCF44C0F6678}" dt="2021-09-30T13:44:22.942" v="1654"/>
          <ac:spMkLst>
            <pc:docMk/>
            <pc:sldMk cId="3952068969" sldId="339"/>
            <ac:spMk id="6" creationId="{F8CBA119-F2D2-459C-ADBD-E1342095976A}"/>
          </ac:spMkLst>
        </pc:spChg>
        <pc:spChg chg="add mod">
          <ac:chgData name="James Franklin" userId="cf915d05-507f-491f-b4a6-b2aa085ee4b1" providerId="ADAL" clId="{FAB80A9E-0ED5-486B-B24D-FCF44C0F6678}" dt="2021-09-30T13:44:22.942" v="1654"/>
          <ac:spMkLst>
            <pc:docMk/>
            <pc:sldMk cId="3952068969" sldId="339"/>
            <ac:spMk id="7" creationId="{A0978B05-FC49-4C6B-9B0C-7149DB3715FB}"/>
          </ac:spMkLst>
        </pc:spChg>
        <pc:spChg chg="add mod">
          <ac:chgData name="James Franklin" userId="cf915d05-507f-491f-b4a6-b2aa085ee4b1" providerId="ADAL" clId="{FAB80A9E-0ED5-486B-B24D-FCF44C0F6678}" dt="2021-09-30T13:44:22.942" v="1654"/>
          <ac:spMkLst>
            <pc:docMk/>
            <pc:sldMk cId="3952068969" sldId="339"/>
            <ac:spMk id="8" creationId="{5B3A120D-1F92-470F-8F7B-DDBC6A8294FC}"/>
          </ac:spMkLst>
        </pc:spChg>
        <pc:spChg chg="add mod">
          <ac:chgData name="James Franklin" userId="cf915d05-507f-491f-b4a6-b2aa085ee4b1" providerId="ADAL" clId="{FAB80A9E-0ED5-486B-B24D-FCF44C0F6678}" dt="2021-09-30T13:44:22.942" v="1654"/>
          <ac:spMkLst>
            <pc:docMk/>
            <pc:sldMk cId="3952068969" sldId="339"/>
            <ac:spMk id="14" creationId="{68FCB593-C76B-468F-B49B-F19A69A32254}"/>
          </ac:spMkLst>
        </pc:spChg>
        <pc:spChg chg="add mod">
          <ac:chgData name="James Franklin" userId="cf915d05-507f-491f-b4a6-b2aa085ee4b1" providerId="ADAL" clId="{FAB80A9E-0ED5-486B-B24D-FCF44C0F6678}" dt="2021-09-30T13:44:22.942" v="1654"/>
          <ac:spMkLst>
            <pc:docMk/>
            <pc:sldMk cId="3952068969" sldId="339"/>
            <ac:spMk id="15" creationId="{525AF3C3-521C-4901-8D28-F1FB07BFF402}"/>
          </ac:spMkLst>
        </pc:spChg>
        <pc:spChg chg="mod">
          <ac:chgData name="James Franklin" userId="cf915d05-507f-491f-b4a6-b2aa085ee4b1" providerId="ADAL" clId="{FAB80A9E-0ED5-486B-B24D-FCF44C0F6678}" dt="2021-09-30T13:44:22.942" v="1654"/>
          <ac:spMkLst>
            <pc:docMk/>
            <pc:sldMk cId="3952068969" sldId="339"/>
            <ac:spMk id="18" creationId="{68F614BB-D43E-4A96-88BF-F2D84821DAC8}"/>
          </ac:spMkLst>
        </pc:spChg>
        <pc:spChg chg="mod">
          <ac:chgData name="James Franklin" userId="cf915d05-507f-491f-b4a6-b2aa085ee4b1" providerId="ADAL" clId="{FAB80A9E-0ED5-486B-B24D-FCF44C0F6678}" dt="2021-09-30T13:44:22.942" v="1654"/>
          <ac:spMkLst>
            <pc:docMk/>
            <pc:sldMk cId="3952068969" sldId="339"/>
            <ac:spMk id="19" creationId="{F008DEED-A4C3-4BCB-B8A0-BDE5930C4C5A}"/>
          </ac:spMkLst>
        </pc:spChg>
        <pc:spChg chg="mod">
          <ac:chgData name="James Franklin" userId="cf915d05-507f-491f-b4a6-b2aa085ee4b1" providerId="ADAL" clId="{FAB80A9E-0ED5-486B-B24D-FCF44C0F6678}" dt="2021-09-30T13:44:22.942" v="1654"/>
          <ac:spMkLst>
            <pc:docMk/>
            <pc:sldMk cId="3952068969" sldId="339"/>
            <ac:spMk id="21" creationId="{34260F78-8D3C-444E-8C36-FEF8CF8D90B1}"/>
          </ac:spMkLst>
        </pc:spChg>
        <pc:spChg chg="mod">
          <ac:chgData name="James Franklin" userId="cf915d05-507f-491f-b4a6-b2aa085ee4b1" providerId="ADAL" clId="{FAB80A9E-0ED5-486B-B24D-FCF44C0F6678}" dt="2021-09-30T13:44:22.942" v="1654"/>
          <ac:spMkLst>
            <pc:docMk/>
            <pc:sldMk cId="3952068969" sldId="339"/>
            <ac:spMk id="22" creationId="{2625F7F5-1F31-401F-97EF-ECE7EBDEBD57}"/>
          </ac:spMkLst>
        </pc:spChg>
        <pc:spChg chg="mod">
          <ac:chgData name="James Franklin" userId="cf915d05-507f-491f-b4a6-b2aa085ee4b1" providerId="ADAL" clId="{FAB80A9E-0ED5-486B-B24D-FCF44C0F6678}" dt="2021-09-30T13:44:22.942" v="1654"/>
          <ac:spMkLst>
            <pc:docMk/>
            <pc:sldMk cId="3952068969" sldId="339"/>
            <ac:spMk id="24" creationId="{133CC95A-6B2B-4140-8020-909913321846}"/>
          </ac:spMkLst>
        </pc:spChg>
        <pc:spChg chg="mod">
          <ac:chgData name="James Franklin" userId="cf915d05-507f-491f-b4a6-b2aa085ee4b1" providerId="ADAL" clId="{FAB80A9E-0ED5-486B-B24D-FCF44C0F6678}" dt="2021-09-30T13:44:22.942" v="1654"/>
          <ac:spMkLst>
            <pc:docMk/>
            <pc:sldMk cId="3952068969" sldId="339"/>
            <ac:spMk id="25" creationId="{DA41335B-FB62-4D04-B13B-7487ED5CF10A}"/>
          </ac:spMkLst>
        </pc:spChg>
        <pc:spChg chg="mod">
          <ac:chgData name="James Franklin" userId="cf915d05-507f-491f-b4a6-b2aa085ee4b1" providerId="ADAL" clId="{FAB80A9E-0ED5-486B-B24D-FCF44C0F6678}" dt="2021-09-30T13:44:22.942" v="1654"/>
          <ac:spMkLst>
            <pc:docMk/>
            <pc:sldMk cId="3952068969" sldId="339"/>
            <ac:spMk id="27" creationId="{43005EB9-F93B-420D-A9B0-F28935FA1B5F}"/>
          </ac:spMkLst>
        </pc:spChg>
        <pc:spChg chg="mod">
          <ac:chgData name="James Franklin" userId="cf915d05-507f-491f-b4a6-b2aa085ee4b1" providerId="ADAL" clId="{FAB80A9E-0ED5-486B-B24D-FCF44C0F6678}" dt="2021-09-30T13:44:22.942" v="1654"/>
          <ac:spMkLst>
            <pc:docMk/>
            <pc:sldMk cId="3952068969" sldId="339"/>
            <ac:spMk id="28" creationId="{D302DBF9-1E84-4F40-AD62-8E972894749A}"/>
          </ac:spMkLst>
        </pc:spChg>
        <pc:grpChg chg="add mod">
          <ac:chgData name="James Franklin" userId="cf915d05-507f-491f-b4a6-b2aa085ee4b1" providerId="ADAL" clId="{FAB80A9E-0ED5-486B-B24D-FCF44C0F6678}" dt="2021-09-30T13:44:22.942" v="1654"/>
          <ac:grpSpMkLst>
            <pc:docMk/>
            <pc:sldMk cId="3952068969" sldId="339"/>
            <ac:grpSpMk id="17" creationId="{52AAADB2-0052-460C-B1D6-89FA9CDEB92E}"/>
          </ac:grpSpMkLst>
        </pc:grpChg>
        <pc:grpChg chg="add mod">
          <ac:chgData name="James Franklin" userId="cf915d05-507f-491f-b4a6-b2aa085ee4b1" providerId="ADAL" clId="{FAB80A9E-0ED5-486B-B24D-FCF44C0F6678}" dt="2021-09-30T13:44:22.942" v="1654"/>
          <ac:grpSpMkLst>
            <pc:docMk/>
            <pc:sldMk cId="3952068969" sldId="339"/>
            <ac:grpSpMk id="20" creationId="{F17E13DB-E816-43C3-B548-8357690BA5BD}"/>
          </ac:grpSpMkLst>
        </pc:grpChg>
        <pc:grpChg chg="add mod">
          <ac:chgData name="James Franklin" userId="cf915d05-507f-491f-b4a6-b2aa085ee4b1" providerId="ADAL" clId="{FAB80A9E-0ED5-486B-B24D-FCF44C0F6678}" dt="2021-09-30T13:44:22.942" v="1654"/>
          <ac:grpSpMkLst>
            <pc:docMk/>
            <pc:sldMk cId="3952068969" sldId="339"/>
            <ac:grpSpMk id="23" creationId="{F121259B-1C23-4F24-BEA5-EE9E667F4156}"/>
          </ac:grpSpMkLst>
        </pc:grpChg>
        <pc:grpChg chg="add mod">
          <ac:chgData name="James Franklin" userId="cf915d05-507f-491f-b4a6-b2aa085ee4b1" providerId="ADAL" clId="{FAB80A9E-0ED5-486B-B24D-FCF44C0F6678}" dt="2021-09-30T13:44:22.942" v="1654"/>
          <ac:grpSpMkLst>
            <pc:docMk/>
            <pc:sldMk cId="3952068969" sldId="339"/>
            <ac:grpSpMk id="26" creationId="{70DD1F44-9ADE-407B-B21B-76981C1462AE}"/>
          </ac:grpSpMkLst>
        </pc:grpChg>
        <pc:cxnChg chg="add mod">
          <ac:chgData name="James Franklin" userId="cf915d05-507f-491f-b4a6-b2aa085ee4b1" providerId="ADAL" clId="{FAB80A9E-0ED5-486B-B24D-FCF44C0F6678}" dt="2021-09-30T13:44:22.942" v="1654"/>
          <ac:cxnSpMkLst>
            <pc:docMk/>
            <pc:sldMk cId="3952068969" sldId="339"/>
            <ac:cxnSpMk id="9" creationId="{598D87D7-5B65-4168-9874-D01D1CE36C6F}"/>
          </ac:cxnSpMkLst>
        </pc:cxnChg>
        <pc:cxnChg chg="add mod">
          <ac:chgData name="James Franklin" userId="cf915d05-507f-491f-b4a6-b2aa085ee4b1" providerId="ADAL" clId="{FAB80A9E-0ED5-486B-B24D-FCF44C0F6678}" dt="2021-09-30T13:44:22.942" v="1654"/>
          <ac:cxnSpMkLst>
            <pc:docMk/>
            <pc:sldMk cId="3952068969" sldId="339"/>
            <ac:cxnSpMk id="10" creationId="{189C4D30-5FB7-4211-A081-9553304F9B64}"/>
          </ac:cxnSpMkLst>
        </pc:cxnChg>
        <pc:cxnChg chg="add mod">
          <ac:chgData name="James Franklin" userId="cf915d05-507f-491f-b4a6-b2aa085ee4b1" providerId="ADAL" clId="{FAB80A9E-0ED5-486B-B24D-FCF44C0F6678}" dt="2021-09-30T13:44:22.942" v="1654"/>
          <ac:cxnSpMkLst>
            <pc:docMk/>
            <pc:sldMk cId="3952068969" sldId="339"/>
            <ac:cxnSpMk id="11" creationId="{286384B8-A47C-4D92-9A8A-63871C694463}"/>
          </ac:cxnSpMkLst>
        </pc:cxnChg>
        <pc:cxnChg chg="add mod">
          <ac:chgData name="James Franklin" userId="cf915d05-507f-491f-b4a6-b2aa085ee4b1" providerId="ADAL" clId="{FAB80A9E-0ED5-486B-B24D-FCF44C0F6678}" dt="2021-09-30T13:44:22.942" v="1654"/>
          <ac:cxnSpMkLst>
            <pc:docMk/>
            <pc:sldMk cId="3952068969" sldId="339"/>
            <ac:cxnSpMk id="12" creationId="{E0E0DADD-6F86-4198-BF8D-638CD1A210EC}"/>
          </ac:cxnSpMkLst>
        </pc:cxnChg>
        <pc:cxnChg chg="add mod">
          <ac:chgData name="James Franklin" userId="cf915d05-507f-491f-b4a6-b2aa085ee4b1" providerId="ADAL" clId="{FAB80A9E-0ED5-486B-B24D-FCF44C0F6678}" dt="2021-09-30T13:44:22.942" v="1654"/>
          <ac:cxnSpMkLst>
            <pc:docMk/>
            <pc:sldMk cId="3952068969" sldId="339"/>
            <ac:cxnSpMk id="13" creationId="{BD7B395D-E16A-4F28-85A4-CA567B561B21}"/>
          </ac:cxnSpMkLst>
        </pc:cxnChg>
        <pc:cxnChg chg="add mod">
          <ac:chgData name="James Franklin" userId="cf915d05-507f-491f-b4a6-b2aa085ee4b1" providerId="ADAL" clId="{FAB80A9E-0ED5-486B-B24D-FCF44C0F6678}" dt="2021-09-30T13:44:22.942" v="1654"/>
          <ac:cxnSpMkLst>
            <pc:docMk/>
            <pc:sldMk cId="3952068969" sldId="339"/>
            <ac:cxnSpMk id="16" creationId="{10D4FFD0-B2F0-40DA-9195-99838BECA6D8}"/>
          </ac:cxnSpMkLst>
        </pc:cxnChg>
        <pc:cxnChg chg="add mod">
          <ac:chgData name="James Franklin" userId="cf915d05-507f-491f-b4a6-b2aa085ee4b1" providerId="ADAL" clId="{FAB80A9E-0ED5-486B-B24D-FCF44C0F6678}" dt="2021-09-30T13:44:22.942" v="1654"/>
          <ac:cxnSpMkLst>
            <pc:docMk/>
            <pc:sldMk cId="3952068969" sldId="339"/>
            <ac:cxnSpMk id="29" creationId="{DBCCD39E-A65F-45AE-A315-4F2294B08B65}"/>
          </ac:cxnSpMkLst>
        </pc:cxnChg>
        <pc:cxnChg chg="add mod">
          <ac:chgData name="James Franklin" userId="cf915d05-507f-491f-b4a6-b2aa085ee4b1" providerId="ADAL" clId="{FAB80A9E-0ED5-486B-B24D-FCF44C0F6678}" dt="2021-09-30T13:44:22.942" v="1654"/>
          <ac:cxnSpMkLst>
            <pc:docMk/>
            <pc:sldMk cId="3952068969" sldId="339"/>
            <ac:cxnSpMk id="30" creationId="{0F42BB9C-1EEA-4846-A008-1E935D1B7C7A}"/>
          </ac:cxnSpMkLst>
        </pc:cxnChg>
      </pc:sldChg>
      <pc:sldMasterChg chg="delSldLayout">
        <pc:chgData name="James Franklin" userId="cf915d05-507f-491f-b4a6-b2aa085ee4b1" providerId="ADAL" clId="{FAB80A9E-0ED5-486B-B24D-FCF44C0F6678}" dt="2021-09-30T11:38:44.787" v="169" actId="47"/>
        <pc:sldMasterMkLst>
          <pc:docMk/>
          <pc:sldMasterMk cId="3316734550" sldId="2147483648"/>
        </pc:sldMasterMkLst>
        <pc:sldLayoutChg chg="del">
          <pc:chgData name="James Franklin" userId="cf915d05-507f-491f-b4a6-b2aa085ee4b1" providerId="ADAL" clId="{FAB80A9E-0ED5-486B-B24D-FCF44C0F6678}" dt="2021-09-30T11:38:44.787" v="169" actId="47"/>
          <pc:sldLayoutMkLst>
            <pc:docMk/>
            <pc:sldMasterMk cId="3316734550" sldId="2147483648"/>
            <pc:sldLayoutMk cId="27478648" sldId="2147483668"/>
          </pc:sldLayoutMkLst>
        </pc:sldLayoutChg>
      </pc:sldMasterChg>
    </pc:docChg>
  </pc:docChgLst>
  <pc:docChgLst>
    <pc:chgData name="Leonora Sheppard" userId="3688f6d8-1f97-408e-a4fe-cc859c551ddb" providerId="ADAL" clId="{9BEACA40-82E2-43D8-B0BF-67991C87DB6B}"/>
    <pc:docChg chg="modSld">
      <pc:chgData name="Leonora Sheppard" userId="3688f6d8-1f97-408e-a4fe-cc859c551ddb" providerId="ADAL" clId="{9BEACA40-82E2-43D8-B0BF-67991C87DB6B}" dt="2021-10-04T11:08:08.702" v="0" actId="20577"/>
      <pc:docMkLst>
        <pc:docMk/>
      </pc:docMkLst>
      <pc:sldChg chg="modSp mod">
        <pc:chgData name="Leonora Sheppard" userId="3688f6d8-1f97-408e-a4fe-cc859c551ddb" providerId="ADAL" clId="{9BEACA40-82E2-43D8-B0BF-67991C87DB6B}" dt="2021-10-04T11:08:08.702" v="0" actId="20577"/>
        <pc:sldMkLst>
          <pc:docMk/>
          <pc:sldMk cId="1606089163" sldId="281"/>
        </pc:sldMkLst>
        <pc:spChg chg="mod">
          <ac:chgData name="Leonora Sheppard" userId="3688f6d8-1f97-408e-a4fe-cc859c551ddb" providerId="ADAL" clId="{9BEACA40-82E2-43D8-B0BF-67991C87DB6B}" dt="2021-10-04T11:08:08.702" v="0" actId="20577"/>
          <ac:spMkLst>
            <pc:docMk/>
            <pc:sldMk cId="1606089163" sldId="281"/>
            <ac:spMk id="4" creationId="{00000000-0000-0000-0000-000000000000}"/>
          </ac:spMkLst>
        </pc:spChg>
      </pc:sldChg>
    </pc:docChg>
  </pc:docChgLst>
  <pc:docChgLst>
    <pc:chgData name="Leonora Sheppard" userId="3688f6d8-1f97-408e-a4fe-cc859c551ddb" providerId="ADAL" clId="{AE60BDD6-3832-4A75-8830-0F4412C5481A}"/>
    <pc:docChg chg="modSld">
      <pc:chgData name="Leonora Sheppard" userId="3688f6d8-1f97-408e-a4fe-cc859c551ddb" providerId="ADAL" clId="{AE60BDD6-3832-4A75-8830-0F4412C5481A}" dt="2020-03-03T12:14:51.523" v="1" actId="14100"/>
      <pc:docMkLst>
        <pc:docMk/>
      </pc:docMkLst>
      <pc:sldChg chg="modSp">
        <pc:chgData name="Leonora Sheppard" userId="3688f6d8-1f97-408e-a4fe-cc859c551ddb" providerId="ADAL" clId="{AE60BDD6-3832-4A75-8830-0F4412C5481A}" dt="2020-03-03T12:14:51.523" v="1" actId="14100"/>
        <pc:sldMkLst>
          <pc:docMk/>
          <pc:sldMk cId="3460746874" sldId="277"/>
        </pc:sldMkLst>
        <pc:picChg chg="mod">
          <ac:chgData name="Leonora Sheppard" userId="3688f6d8-1f97-408e-a4fe-cc859c551ddb" providerId="ADAL" clId="{AE60BDD6-3832-4A75-8830-0F4412C5481A}" dt="2020-03-03T12:14:51.523" v="1" actId="14100"/>
          <ac:picMkLst>
            <pc:docMk/>
            <pc:sldMk cId="3460746874" sldId="277"/>
            <ac:picMk id="5126" creationId="{379AE47B-9D25-4699-94FF-1B9675D32228}"/>
          </ac:picMkLst>
        </pc:picChg>
      </pc:sldChg>
    </pc:docChg>
  </pc:docChgLst>
  <pc:docChgLst>
    <pc:chgData name="Mike Bloys" userId="1248c4d8-7b2b-4b32-b8bd-163ae845f9bb" providerId="ADAL" clId="{A8FA318C-6F50-6847-8462-3B7FEA9F98BA}"/>
    <pc:docChg chg="undo custSel modSld modMainMaster">
      <pc:chgData name="Mike Bloys" userId="1248c4d8-7b2b-4b32-b8bd-163ae845f9bb" providerId="ADAL" clId="{A8FA318C-6F50-6847-8462-3B7FEA9F98BA}" dt="2021-07-26T11:36:44.565" v="188" actId="478"/>
      <pc:docMkLst>
        <pc:docMk/>
      </pc:docMkLst>
      <pc:sldChg chg="delSp mod">
        <pc:chgData name="Mike Bloys" userId="1248c4d8-7b2b-4b32-b8bd-163ae845f9bb" providerId="ADAL" clId="{A8FA318C-6F50-6847-8462-3B7FEA9F98BA}" dt="2021-07-22T11:51:41.622" v="59" actId="478"/>
        <pc:sldMkLst>
          <pc:docMk/>
          <pc:sldMk cId="3097358543" sldId="260"/>
        </pc:sldMkLst>
        <pc:spChg chg="del">
          <ac:chgData name="Mike Bloys" userId="1248c4d8-7b2b-4b32-b8bd-163ae845f9bb" providerId="ADAL" clId="{A8FA318C-6F50-6847-8462-3B7FEA9F98BA}" dt="2021-07-22T11:51:41.622" v="59" actId="478"/>
          <ac:spMkLst>
            <pc:docMk/>
            <pc:sldMk cId="3097358543" sldId="260"/>
            <ac:spMk id="2" creationId="{24007CD4-C2D9-47F1-91A4-3DE077CFB0C5}"/>
          </ac:spMkLst>
        </pc:spChg>
      </pc:sldChg>
      <pc:sldChg chg="addSp delSp modSp mod modClrScheme chgLayout">
        <pc:chgData name="Mike Bloys" userId="1248c4d8-7b2b-4b32-b8bd-163ae845f9bb" providerId="ADAL" clId="{A8FA318C-6F50-6847-8462-3B7FEA9F98BA}" dt="2021-07-26T11:36:04.871" v="187" actId="478"/>
        <pc:sldMkLst>
          <pc:docMk/>
          <pc:sldMk cId="644322881" sldId="261"/>
        </pc:sldMkLst>
        <pc:spChg chg="del">
          <ac:chgData name="Mike Bloys" userId="1248c4d8-7b2b-4b32-b8bd-163ae845f9bb" providerId="ADAL" clId="{A8FA318C-6F50-6847-8462-3B7FEA9F98BA}" dt="2021-07-26T11:36:04.871" v="187" actId="478"/>
          <ac:spMkLst>
            <pc:docMk/>
            <pc:sldMk cId="644322881" sldId="261"/>
            <ac:spMk id="2" creationId="{D5D8B091-F572-40E7-A242-ABDBE054138F}"/>
          </ac:spMkLst>
        </pc:spChg>
        <pc:spChg chg="mod ord">
          <ac:chgData name="Mike Bloys" userId="1248c4d8-7b2b-4b32-b8bd-163ae845f9bb" providerId="ADAL" clId="{A8FA318C-6F50-6847-8462-3B7FEA9F98BA}" dt="2021-07-22T14:25:39.791" v="174" actId="700"/>
          <ac:spMkLst>
            <pc:docMk/>
            <pc:sldMk cId="644322881" sldId="261"/>
            <ac:spMk id="3" creationId="{00000000-0000-0000-0000-000000000000}"/>
          </ac:spMkLst>
        </pc:spChg>
        <pc:spChg chg="mod ord">
          <ac:chgData name="Mike Bloys" userId="1248c4d8-7b2b-4b32-b8bd-163ae845f9bb" providerId="ADAL" clId="{A8FA318C-6F50-6847-8462-3B7FEA9F98BA}" dt="2021-07-22T14:25:39.791" v="174" actId="700"/>
          <ac:spMkLst>
            <pc:docMk/>
            <pc:sldMk cId="644322881" sldId="261"/>
            <ac:spMk id="4" creationId="{00000000-0000-0000-0000-000000000000}"/>
          </ac:spMkLst>
        </pc:spChg>
        <pc:spChg chg="add del mod">
          <ac:chgData name="Mike Bloys" userId="1248c4d8-7b2b-4b32-b8bd-163ae845f9bb" providerId="ADAL" clId="{A8FA318C-6F50-6847-8462-3B7FEA9F98BA}" dt="2021-07-22T14:26:10.157" v="177" actId="21"/>
          <ac:spMkLst>
            <pc:docMk/>
            <pc:sldMk cId="644322881" sldId="261"/>
            <ac:spMk id="5" creationId="{62D30C6E-5FF0-A44A-801E-FF17F17123B1}"/>
          </ac:spMkLst>
        </pc:spChg>
      </pc:sldChg>
      <pc:sldChg chg="addSp delSp modSp mod">
        <pc:chgData name="Mike Bloys" userId="1248c4d8-7b2b-4b32-b8bd-163ae845f9bb" providerId="ADAL" clId="{A8FA318C-6F50-6847-8462-3B7FEA9F98BA}" dt="2021-07-22T13:29:42.002" v="102" actId="20577"/>
        <pc:sldMkLst>
          <pc:docMk/>
          <pc:sldMk cId="990921403" sldId="263"/>
        </pc:sldMkLst>
        <pc:spChg chg="mod">
          <ac:chgData name="Mike Bloys" userId="1248c4d8-7b2b-4b32-b8bd-163ae845f9bb" providerId="ADAL" clId="{A8FA318C-6F50-6847-8462-3B7FEA9F98BA}" dt="2021-07-22T13:29:42.002" v="102" actId="20577"/>
          <ac:spMkLst>
            <pc:docMk/>
            <pc:sldMk cId="990921403" sldId="263"/>
            <ac:spMk id="4" creationId="{00000000-0000-0000-0000-000000000000}"/>
          </ac:spMkLst>
        </pc:spChg>
        <pc:picChg chg="add del mod">
          <ac:chgData name="Mike Bloys" userId="1248c4d8-7b2b-4b32-b8bd-163ae845f9bb" providerId="ADAL" clId="{A8FA318C-6F50-6847-8462-3B7FEA9F98BA}" dt="2021-07-22T13:29:16.620" v="98" actId="478"/>
          <ac:picMkLst>
            <pc:docMk/>
            <pc:sldMk cId="990921403" sldId="263"/>
            <ac:picMk id="5" creationId="{0D31D3A9-5886-D84F-BCF1-91110E5EF514}"/>
          </ac:picMkLst>
        </pc:picChg>
      </pc:sldChg>
      <pc:sldChg chg="modSp mod">
        <pc:chgData name="Mike Bloys" userId="1248c4d8-7b2b-4b32-b8bd-163ae845f9bb" providerId="ADAL" clId="{A8FA318C-6F50-6847-8462-3B7FEA9F98BA}" dt="2021-07-22T13:22:13.887" v="96"/>
        <pc:sldMkLst>
          <pc:docMk/>
          <pc:sldMk cId="3807880298" sldId="266"/>
        </pc:sldMkLst>
        <pc:graphicFrameChg chg="mod modGraphic">
          <ac:chgData name="Mike Bloys" userId="1248c4d8-7b2b-4b32-b8bd-163ae845f9bb" providerId="ADAL" clId="{A8FA318C-6F50-6847-8462-3B7FEA9F98BA}" dt="2021-07-22T13:22:13.887" v="96"/>
          <ac:graphicFrameMkLst>
            <pc:docMk/>
            <pc:sldMk cId="3807880298" sldId="266"/>
            <ac:graphicFrameMk id="4" creationId="{00000000-0000-0000-0000-000000000000}"/>
          </ac:graphicFrameMkLst>
        </pc:graphicFrameChg>
      </pc:sldChg>
      <pc:sldChg chg="modSp mod">
        <pc:chgData name="Mike Bloys" userId="1248c4d8-7b2b-4b32-b8bd-163ae845f9bb" providerId="ADAL" clId="{A8FA318C-6F50-6847-8462-3B7FEA9F98BA}" dt="2021-07-22T13:36:47.674" v="121" actId="572"/>
        <pc:sldMkLst>
          <pc:docMk/>
          <pc:sldMk cId="4040386850" sldId="267"/>
        </pc:sldMkLst>
        <pc:graphicFrameChg chg="mod modGraphic">
          <ac:chgData name="Mike Bloys" userId="1248c4d8-7b2b-4b32-b8bd-163ae845f9bb" providerId="ADAL" clId="{A8FA318C-6F50-6847-8462-3B7FEA9F98BA}" dt="2021-07-22T13:36:47.674" v="121" actId="572"/>
          <ac:graphicFrameMkLst>
            <pc:docMk/>
            <pc:sldMk cId="4040386850" sldId="267"/>
            <ac:graphicFrameMk id="5" creationId="{00000000-0000-0000-0000-000000000000}"/>
          </ac:graphicFrameMkLst>
        </pc:graphicFrameChg>
      </pc:sldChg>
      <pc:sldChg chg="modSp mod">
        <pc:chgData name="Mike Bloys" userId="1248c4d8-7b2b-4b32-b8bd-163ae845f9bb" providerId="ADAL" clId="{A8FA318C-6F50-6847-8462-3B7FEA9F98BA}" dt="2021-07-22T13:38:24.602" v="128" actId="1076"/>
        <pc:sldMkLst>
          <pc:docMk/>
          <pc:sldMk cId="3698801213" sldId="268"/>
        </pc:sldMkLst>
        <pc:picChg chg="mod">
          <ac:chgData name="Mike Bloys" userId="1248c4d8-7b2b-4b32-b8bd-163ae845f9bb" providerId="ADAL" clId="{A8FA318C-6F50-6847-8462-3B7FEA9F98BA}" dt="2021-07-22T13:38:24.602" v="128" actId="1076"/>
          <ac:picMkLst>
            <pc:docMk/>
            <pc:sldMk cId="3698801213" sldId="268"/>
            <ac:picMk id="2" creationId="{00000000-0000-0000-0000-000000000000}"/>
          </ac:picMkLst>
        </pc:picChg>
      </pc:sldChg>
      <pc:sldChg chg="modSp mod">
        <pc:chgData name="Mike Bloys" userId="1248c4d8-7b2b-4b32-b8bd-163ae845f9bb" providerId="ADAL" clId="{A8FA318C-6F50-6847-8462-3B7FEA9F98BA}" dt="2021-07-22T13:41:51.351" v="141" actId="207"/>
        <pc:sldMkLst>
          <pc:docMk/>
          <pc:sldMk cId="307978707" sldId="269"/>
        </pc:sldMkLst>
        <pc:graphicFrameChg chg="modGraphic">
          <ac:chgData name="Mike Bloys" userId="1248c4d8-7b2b-4b32-b8bd-163ae845f9bb" providerId="ADAL" clId="{A8FA318C-6F50-6847-8462-3B7FEA9F98BA}" dt="2021-07-22T13:41:51.351" v="141" actId="207"/>
          <ac:graphicFrameMkLst>
            <pc:docMk/>
            <pc:sldMk cId="307978707" sldId="269"/>
            <ac:graphicFrameMk id="5" creationId="{00000000-0000-0000-0000-000000000000}"/>
          </ac:graphicFrameMkLst>
        </pc:graphicFrameChg>
      </pc:sldChg>
      <pc:sldChg chg="modSp mod">
        <pc:chgData name="Mike Bloys" userId="1248c4d8-7b2b-4b32-b8bd-163ae845f9bb" providerId="ADAL" clId="{A8FA318C-6F50-6847-8462-3B7FEA9F98BA}" dt="2021-07-22T13:42:04.157" v="142" actId="207"/>
        <pc:sldMkLst>
          <pc:docMk/>
          <pc:sldMk cId="2686487396" sldId="270"/>
        </pc:sldMkLst>
        <pc:graphicFrameChg chg="modGraphic">
          <ac:chgData name="Mike Bloys" userId="1248c4d8-7b2b-4b32-b8bd-163ae845f9bb" providerId="ADAL" clId="{A8FA318C-6F50-6847-8462-3B7FEA9F98BA}" dt="2021-07-22T13:42:04.157" v="142" actId="207"/>
          <ac:graphicFrameMkLst>
            <pc:docMk/>
            <pc:sldMk cId="2686487396" sldId="270"/>
            <ac:graphicFrameMk id="5" creationId="{00000000-0000-0000-0000-000000000000}"/>
          </ac:graphicFrameMkLst>
        </pc:graphicFrameChg>
      </pc:sldChg>
      <pc:sldChg chg="modSp mod">
        <pc:chgData name="Mike Bloys" userId="1248c4d8-7b2b-4b32-b8bd-163ae845f9bb" providerId="ADAL" clId="{A8FA318C-6F50-6847-8462-3B7FEA9F98BA}" dt="2021-07-22T13:40:41.253" v="140" actId="207"/>
        <pc:sldMkLst>
          <pc:docMk/>
          <pc:sldMk cId="477279864" sldId="273"/>
        </pc:sldMkLst>
        <pc:graphicFrameChg chg="modGraphic">
          <ac:chgData name="Mike Bloys" userId="1248c4d8-7b2b-4b32-b8bd-163ae845f9bb" providerId="ADAL" clId="{A8FA318C-6F50-6847-8462-3B7FEA9F98BA}" dt="2021-07-22T13:40:41.253" v="140" actId="207"/>
          <ac:graphicFrameMkLst>
            <pc:docMk/>
            <pc:sldMk cId="477279864" sldId="273"/>
            <ac:graphicFrameMk id="4" creationId="{00000000-0000-0000-0000-000000000000}"/>
          </ac:graphicFrameMkLst>
        </pc:graphicFrameChg>
      </pc:sldChg>
      <pc:sldChg chg="addSp modSp">
        <pc:chgData name="Mike Bloys" userId="1248c4d8-7b2b-4b32-b8bd-163ae845f9bb" providerId="ADAL" clId="{A8FA318C-6F50-6847-8462-3B7FEA9F98BA}" dt="2021-07-22T13:07:06.724" v="87"/>
        <pc:sldMkLst>
          <pc:docMk/>
          <pc:sldMk cId="2368086085" sldId="279"/>
        </pc:sldMkLst>
        <pc:picChg chg="add mod">
          <ac:chgData name="Mike Bloys" userId="1248c4d8-7b2b-4b32-b8bd-163ae845f9bb" providerId="ADAL" clId="{A8FA318C-6F50-6847-8462-3B7FEA9F98BA}" dt="2021-07-22T13:07:06.724" v="87"/>
          <ac:picMkLst>
            <pc:docMk/>
            <pc:sldMk cId="2368086085" sldId="279"/>
            <ac:picMk id="5" creationId="{3011961D-8877-5D4E-BFA6-17F6C0DCA2C3}"/>
          </ac:picMkLst>
        </pc:picChg>
      </pc:sldChg>
      <pc:sldChg chg="modSp mod">
        <pc:chgData name="Mike Bloys" userId="1248c4d8-7b2b-4b32-b8bd-163ae845f9bb" providerId="ADAL" clId="{A8FA318C-6F50-6847-8462-3B7FEA9F98BA}" dt="2021-07-22T13:35:39.376" v="116" actId="207"/>
        <pc:sldMkLst>
          <pc:docMk/>
          <pc:sldMk cId="3499100747" sldId="280"/>
        </pc:sldMkLst>
        <pc:spChg chg="mod">
          <ac:chgData name="Mike Bloys" userId="1248c4d8-7b2b-4b32-b8bd-163ae845f9bb" providerId="ADAL" clId="{A8FA318C-6F50-6847-8462-3B7FEA9F98BA}" dt="2021-07-22T13:35:39.376" v="116" actId="207"/>
          <ac:spMkLst>
            <pc:docMk/>
            <pc:sldMk cId="3499100747" sldId="280"/>
            <ac:spMk id="4" creationId="{00000000-0000-0000-0000-000000000000}"/>
          </ac:spMkLst>
        </pc:spChg>
      </pc:sldChg>
      <pc:sldChg chg="modSp mod">
        <pc:chgData name="Mike Bloys" userId="1248c4d8-7b2b-4b32-b8bd-163ae845f9bb" providerId="ADAL" clId="{A8FA318C-6F50-6847-8462-3B7FEA9F98BA}" dt="2021-07-22T13:37:54.894" v="127"/>
        <pc:sldMkLst>
          <pc:docMk/>
          <pc:sldMk cId="3928355373" sldId="283"/>
        </pc:sldMkLst>
        <pc:graphicFrameChg chg="mod modGraphic">
          <ac:chgData name="Mike Bloys" userId="1248c4d8-7b2b-4b32-b8bd-163ae845f9bb" providerId="ADAL" clId="{A8FA318C-6F50-6847-8462-3B7FEA9F98BA}" dt="2021-07-22T13:37:54.894" v="127"/>
          <ac:graphicFrameMkLst>
            <pc:docMk/>
            <pc:sldMk cId="3928355373" sldId="283"/>
            <ac:graphicFrameMk id="5" creationId="{00000000-0000-0000-0000-000000000000}"/>
          </ac:graphicFrameMkLst>
        </pc:graphicFrameChg>
      </pc:sldChg>
      <pc:sldChg chg="addSp delSp modSp mod delCm">
        <pc:chgData name="Mike Bloys" userId="1248c4d8-7b2b-4b32-b8bd-163ae845f9bb" providerId="ADAL" clId="{A8FA318C-6F50-6847-8462-3B7FEA9F98BA}" dt="2021-07-22T13:05:23.850" v="86" actId="1592"/>
        <pc:sldMkLst>
          <pc:docMk/>
          <pc:sldMk cId="3003053793" sldId="284"/>
        </pc:sldMkLst>
        <pc:picChg chg="del">
          <ac:chgData name="Mike Bloys" userId="1248c4d8-7b2b-4b32-b8bd-163ae845f9bb" providerId="ADAL" clId="{A8FA318C-6F50-6847-8462-3B7FEA9F98BA}" dt="2021-07-22T13:04:22.045" v="76" actId="478"/>
          <ac:picMkLst>
            <pc:docMk/>
            <pc:sldMk cId="3003053793" sldId="284"/>
            <ac:picMk id="5" creationId="{2ACACB71-8CBF-445C-99E8-76236D733712}"/>
          </ac:picMkLst>
        </pc:picChg>
        <pc:picChg chg="add del mod">
          <ac:chgData name="Mike Bloys" userId="1248c4d8-7b2b-4b32-b8bd-163ae845f9bb" providerId="ADAL" clId="{A8FA318C-6F50-6847-8462-3B7FEA9F98BA}" dt="2021-07-22T13:04:36.543" v="78" actId="21"/>
          <ac:picMkLst>
            <pc:docMk/>
            <pc:sldMk cId="3003053793" sldId="284"/>
            <ac:picMk id="6" creationId="{71712F8B-104A-E644-A583-77360F0AEF44}"/>
          </ac:picMkLst>
        </pc:picChg>
        <pc:picChg chg="add del mod">
          <ac:chgData name="Mike Bloys" userId="1248c4d8-7b2b-4b32-b8bd-163ae845f9bb" providerId="ADAL" clId="{A8FA318C-6F50-6847-8462-3B7FEA9F98BA}" dt="2021-07-22T11:58:18.628" v="63" actId="21"/>
          <ac:picMkLst>
            <pc:docMk/>
            <pc:sldMk cId="3003053793" sldId="284"/>
            <ac:picMk id="8" creationId="{8B9BDCAE-E062-714A-BC75-33C82B5CE619}"/>
          </ac:picMkLst>
        </pc:picChg>
        <pc:picChg chg="add mod">
          <ac:chgData name="Mike Bloys" userId="1248c4d8-7b2b-4b32-b8bd-163ae845f9bb" providerId="ADAL" clId="{A8FA318C-6F50-6847-8462-3B7FEA9F98BA}" dt="2021-07-22T13:05:19.365" v="85" actId="18331"/>
          <ac:picMkLst>
            <pc:docMk/>
            <pc:sldMk cId="3003053793" sldId="284"/>
            <ac:picMk id="11" creationId="{2766AD3C-4475-884C-B87C-89F280C768D2}"/>
          </ac:picMkLst>
        </pc:picChg>
        <pc:picChg chg="add mod">
          <ac:chgData name="Mike Bloys" userId="1248c4d8-7b2b-4b32-b8bd-163ae845f9bb" providerId="ADAL" clId="{A8FA318C-6F50-6847-8462-3B7FEA9F98BA}" dt="2021-07-22T13:05:09.870" v="84"/>
          <ac:picMkLst>
            <pc:docMk/>
            <pc:sldMk cId="3003053793" sldId="284"/>
            <ac:picMk id="12" creationId="{95ED6CD0-757D-1442-B29C-EED493EE17B8}"/>
          </ac:picMkLst>
        </pc:picChg>
        <pc:picChg chg="del">
          <ac:chgData name="Mike Bloys" userId="1248c4d8-7b2b-4b32-b8bd-163ae845f9bb" providerId="ADAL" clId="{A8FA318C-6F50-6847-8462-3B7FEA9F98BA}" dt="2021-07-22T13:04:20.848" v="75" actId="478"/>
          <ac:picMkLst>
            <pc:docMk/>
            <pc:sldMk cId="3003053793" sldId="284"/>
            <ac:picMk id="2052" creationId="{EFBF4FA0-9A2F-4123-B481-EE1604903EE7}"/>
          </ac:picMkLst>
        </pc:picChg>
        <pc:picChg chg="del mod">
          <ac:chgData name="Mike Bloys" userId="1248c4d8-7b2b-4b32-b8bd-163ae845f9bb" providerId="ADAL" clId="{A8FA318C-6F50-6847-8462-3B7FEA9F98BA}" dt="2021-07-22T13:04:18.606" v="73" actId="478"/>
          <ac:picMkLst>
            <pc:docMk/>
            <pc:sldMk cId="3003053793" sldId="284"/>
            <ac:picMk id="2054" creationId="{83ABF355-BD6F-476B-8BF4-4C159B7DF6ED}"/>
          </ac:picMkLst>
        </pc:picChg>
        <pc:picChg chg="del">
          <ac:chgData name="Mike Bloys" userId="1248c4d8-7b2b-4b32-b8bd-163ae845f9bb" providerId="ADAL" clId="{A8FA318C-6F50-6847-8462-3B7FEA9F98BA}" dt="2021-07-22T13:04:19.755" v="74" actId="478"/>
          <ac:picMkLst>
            <pc:docMk/>
            <pc:sldMk cId="3003053793" sldId="284"/>
            <ac:picMk id="2056" creationId="{33BCC759-2C7E-42EF-B422-24E94696A8F1}"/>
          </ac:picMkLst>
        </pc:picChg>
      </pc:sldChg>
      <pc:sldChg chg="addSp delSp modSp mod">
        <pc:chgData name="Mike Bloys" userId="1248c4d8-7b2b-4b32-b8bd-163ae845f9bb" providerId="ADAL" clId="{A8FA318C-6F50-6847-8462-3B7FEA9F98BA}" dt="2021-07-22T13:34:37.120" v="115" actId="478"/>
        <pc:sldMkLst>
          <pc:docMk/>
          <pc:sldMk cId="3555955918" sldId="286"/>
        </pc:sldMkLst>
        <pc:picChg chg="del mod">
          <ac:chgData name="Mike Bloys" userId="1248c4d8-7b2b-4b32-b8bd-163ae845f9bb" providerId="ADAL" clId="{A8FA318C-6F50-6847-8462-3B7FEA9F98BA}" dt="2021-07-22T13:31:03.006" v="105" actId="478"/>
          <ac:picMkLst>
            <pc:docMk/>
            <pc:sldMk cId="3555955918" sldId="286"/>
            <ac:picMk id="5" creationId="{BEF80CFE-1AA6-4F59-8D00-F72ACB6A4EE2}"/>
          </ac:picMkLst>
        </pc:picChg>
        <pc:picChg chg="add del mod">
          <ac:chgData name="Mike Bloys" userId="1248c4d8-7b2b-4b32-b8bd-163ae845f9bb" providerId="ADAL" clId="{A8FA318C-6F50-6847-8462-3B7FEA9F98BA}" dt="2021-07-22T13:30:47.815" v="104" actId="21"/>
          <ac:picMkLst>
            <pc:docMk/>
            <pc:sldMk cId="3555955918" sldId="286"/>
            <ac:picMk id="6" creationId="{39725C9F-F4D8-2246-A0A7-1D38A35B98B1}"/>
          </ac:picMkLst>
        </pc:picChg>
        <pc:picChg chg="del">
          <ac:chgData name="Mike Bloys" userId="1248c4d8-7b2b-4b32-b8bd-163ae845f9bb" providerId="ADAL" clId="{A8FA318C-6F50-6847-8462-3B7FEA9F98BA}" dt="2021-07-22T13:34:09.857" v="112" actId="478"/>
          <ac:picMkLst>
            <pc:docMk/>
            <pc:sldMk cId="3555955918" sldId="286"/>
            <ac:picMk id="9" creationId="{2D474CD2-75BB-4439-B19E-95824CB21F4C}"/>
          </ac:picMkLst>
        </pc:picChg>
        <pc:picChg chg="del">
          <ac:chgData name="Mike Bloys" userId="1248c4d8-7b2b-4b32-b8bd-163ae845f9bb" providerId="ADAL" clId="{A8FA318C-6F50-6847-8462-3B7FEA9F98BA}" dt="2021-07-22T13:33:59.013" v="111" actId="478"/>
          <ac:picMkLst>
            <pc:docMk/>
            <pc:sldMk cId="3555955918" sldId="286"/>
            <ac:picMk id="10" creationId="{D6620AD2-E86A-4E29-8E6A-A4C0B0752E1C}"/>
          </ac:picMkLst>
        </pc:picChg>
        <pc:picChg chg="add mod">
          <ac:chgData name="Mike Bloys" userId="1248c4d8-7b2b-4b32-b8bd-163ae845f9bb" providerId="ADAL" clId="{A8FA318C-6F50-6847-8462-3B7FEA9F98BA}" dt="2021-07-22T13:34:29.102" v="114" actId="167"/>
          <ac:picMkLst>
            <pc:docMk/>
            <pc:sldMk cId="3555955918" sldId="286"/>
            <ac:picMk id="11" creationId="{251D1549-53A2-B04C-A77D-57F3D6BDE6CB}"/>
          </ac:picMkLst>
        </pc:picChg>
        <pc:picChg chg="add mod">
          <ac:chgData name="Mike Bloys" userId="1248c4d8-7b2b-4b32-b8bd-163ae845f9bb" providerId="ADAL" clId="{A8FA318C-6F50-6847-8462-3B7FEA9F98BA}" dt="2021-07-22T13:34:29.102" v="114" actId="167"/>
          <ac:picMkLst>
            <pc:docMk/>
            <pc:sldMk cId="3555955918" sldId="286"/>
            <ac:picMk id="12" creationId="{9CE16F66-CF00-664A-8666-2D397516C09A}"/>
          </ac:picMkLst>
        </pc:picChg>
        <pc:picChg chg="add mod">
          <ac:chgData name="Mike Bloys" userId="1248c4d8-7b2b-4b32-b8bd-163ae845f9bb" providerId="ADAL" clId="{A8FA318C-6F50-6847-8462-3B7FEA9F98BA}" dt="2021-07-22T13:34:29.102" v="114" actId="167"/>
          <ac:picMkLst>
            <pc:docMk/>
            <pc:sldMk cId="3555955918" sldId="286"/>
            <ac:picMk id="13" creationId="{375C3B9B-2AF8-5248-84D7-E8A0F52FDA7F}"/>
          </ac:picMkLst>
        </pc:picChg>
        <pc:picChg chg="del">
          <ac:chgData name="Mike Bloys" userId="1248c4d8-7b2b-4b32-b8bd-163ae845f9bb" providerId="ADAL" clId="{A8FA318C-6F50-6847-8462-3B7FEA9F98BA}" dt="2021-07-22T13:34:37.120" v="115" actId="478"/>
          <ac:picMkLst>
            <pc:docMk/>
            <pc:sldMk cId="3555955918" sldId="286"/>
            <ac:picMk id="1026" creationId="{9CBF503B-4D32-47C4-AD3B-67682AE80126}"/>
          </ac:picMkLst>
        </pc:picChg>
      </pc:sldChg>
      <pc:sldChg chg="modSp mod">
        <pc:chgData name="Mike Bloys" userId="1248c4d8-7b2b-4b32-b8bd-163ae845f9bb" providerId="ADAL" clId="{A8FA318C-6F50-6847-8462-3B7FEA9F98BA}" dt="2021-07-22T13:40:20.262" v="139" actId="208"/>
        <pc:sldMkLst>
          <pc:docMk/>
          <pc:sldMk cId="731314941" sldId="288"/>
        </pc:sldMkLst>
        <pc:spChg chg="mod">
          <ac:chgData name="Mike Bloys" userId="1248c4d8-7b2b-4b32-b8bd-163ae845f9bb" providerId="ADAL" clId="{A8FA318C-6F50-6847-8462-3B7FEA9F98BA}" dt="2021-07-22T13:40:20.262" v="139" actId="208"/>
          <ac:spMkLst>
            <pc:docMk/>
            <pc:sldMk cId="731314941" sldId="288"/>
            <ac:spMk id="9" creationId="{99B001E3-1789-4790-9495-CD971048E1C6}"/>
          </ac:spMkLst>
        </pc:spChg>
        <pc:spChg chg="mod">
          <ac:chgData name="Mike Bloys" userId="1248c4d8-7b2b-4b32-b8bd-163ae845f9bb" providerId="ADAL" clId="{A8FA318C-6F50-6847-8462-3B7FEA9F98BA}" dt="2021-07-22T13:40:09.226" v="137" actId="208"/>
          <ac:spMkLst>
            <pc:docMk/>
            <pc:sldMk cId="731314941" sldId="288"/>
            <ac:spMk id="12" creationId="{DC5B10A9-AC3B-4C33-B962-62236E07665B}"/>
          </ac:spMkLst>
        </pc:spChg>
        <pc:spChg chg="mod">
          <ac:chgData name="Mike Bloys" userId="1248c4d8-7b2b-4b32-b8bd-163ae845f9bb" providerId="ADAL" clId="{A8FA318C-6F50-6847-8462-3B7FEA9F98BA}" dt="2021-07-22T13:40:03.735" v="136" actId="208"/>
          <ac:spMkLst>
            <pc:docMk/>
            <pc:sldMk cId="731314941" sldId="288"/>
            <ac:spMk id="26" creationId="{8965867E-D083-4A6A-8B90-5590C56B5527}"/>
          </ac:spMkLst>
        </pc:spChg>
        <pc:spChg chg="mod">
          <ac:chgData name="Mike Bloys" userId="1248c4d8-7b2b-4b32-b8bd-163ae845f9bb" providerId="ADAL" clId="{A8FA318C-6F50-6847-8462-3B7FEA9F98BA}" dt="2021-07-22T13:40:16.557" v="138" actId="208"/>
          <ac:spMkLst>
            <pc:docMk/>
            <pc:sldMk cId="731314941" sldId="288"/>
            <ac:spMk id="28" creationId="{406924BF-225E-4E1F-8EED-C8784F6C5BC6}"/>
          </ac:spMkLst>
        </pc:spChg>
        <pc:graphicFrameChg chg="modGraphic">
          <ac:chgData name="Mike Bloys" userId="1248c4d8-7b2b-4b32-b8bd-163ae845f9bb" providerId="ADAL" clId="{A8FA318C-6F50-6847-8462-3B7FEA9F98BA}" dt="2021-07-22T13:39:55.035" v="135" actId="207"/>
          <ac:graphicFrameMkLst>
            <pc:docMk/>
            <pc:sldMk cId="731314941" sldId="288"/>
            <ac:graphicFrameMk id="4" creationId="{B6BE31CE-6997-411B-B3F5-724ADBF9E28D}"/>
          </ac:graphicFrameMkLst>
        </pc:graphicFrameChg>
      </pc:sldChg>
      <pc:sldChg chg="addSp delSp modSp mod modClrScheme delCm chgLayout">
        <pc:chgData name="Mike Bloys" userId="1248c4d8-7b2b-4b32-b8bd-163ae845f9bb" providerId="ADAL" clId="{A8FA318C-6F50-6847-8462-3B7FEA9F98BA}" dt="2021-07-22T14:24:04.886" v="173" actId="167"/>
        <pc:sldMkLst>
          <pc:docMk/>
          <pc:sldMk cId="4076850340" sldId="290"/>
        </pc:sldMkLst>
        <pc:spChg chg="mod ord">
          <ac:chgData name="Mike Bloys" userId="1248c4d8-7b2b-4b32-b8bd-163ae845f9bb" providerId="ADAL" clId="{A8FA318C-6F50-6847-8462-3B7FEA9F98BA}" dt="2021-07-22T14:23:56.773" v="171" actId="700"/>
          <ac:spMkLst>
            <pc:docMk/>
            <pc:sldMk cId="4076850340" sldId="290"/>
            <ac:spMk id="4" creationId="{088FDFE3-5E3F-4022-B238-4ECAC3317F9C}"/>
          </ac:spMkLst>
        </pc:spChg>
        <pc:spChg chg="mod ord">
          <ac:chgData name="Mike Bloys" userId="1248c4d8-7b2b-4b32-b8bd-163ae845f9bb" providerId="ADAL" clId="{A8FA318C-6F50-6847-8462-3B7FEA9F98BA}" dt="2021-07-22T14:23:56.773" v="171" actId="700"/>
          <ac:spMkLst>
            <pc:docMk/>
            <pc:sldMk cId="4076850340" sldId="290"/>
            <ac:spMk id="5" creationId="{714CA032-D934-4C71-A05E-BFF0244348CD}"/>
          </ac:spMkLst>
        </pc:spChg>
        <pc:grpChg chg="del">
          <ac:chgData name="Mike Bloys" userId="1248c4d8-7b2b-4b32-b8bd-163ae845f9bb" providerId="ADAL" clId="{A8FA318C-6F50-6847-8462-3B7FEA9F98BA}" dt="2021-07-22T14:19:40.785" v="145" actId="478"/>
          <ac:grpSpMkLst>
            <pc:docMk/>
            <pc:sldMk cId="4076850340" sldId="290"/>
            <ac:grpSpMk id="14" creationId="{5B3FC1C2-54D2-40D5-AE7A-6A3043E7EA01}"/>
          </ac:grpSpMkLst>
        </pc:grpChg>
        <pc:picChg chg="add del mod modCrop">
          <ac:chgData name="Mike Bloys" userId="1248c4d8-7b2b-4b32-b8bd-163ae845f9bb" providerId="ADAL" clId="{A8FA318C-6F50-6847-8462-3B7FEA9F98BA}" dt="2021-07-22T14:23:53.476" v="170" actId="478"/>
          <ac:picMkLst>
            <pc:docMk/>
            <pc:sldMk cId="4076850340" sldId="290"/>
            <ac:picMk id="3" creationId="{E4DDBF04-D45E-1D48-ADD7-6D693375CDED}"/>
          </ac:picMkLst>
        </pc:picChg>
        <pc:picChg chg="del mod">
          <ac:chgData name="Mike Bloys" userId="1248c4d8-7b2b-4b32-b8bd-163ae845f9bb" providerId="ADAL" clId="{A8FA318C-6F50-6847-8462-3B7FEA9F98BA}" dt="2021-07-22T14:19:36.475" v="144" actId="478"/>
          <ac:picMkLst>
            <pc:docMk/>
            <pc:sldMk cId="4076850340" sldId="290"/>
            <ac:picMk id="7" creationId="{4338D8F6-F0A0-42A3-8F80-7DA5A33FA542}"/>
          </ac:picMkLst>
        </pc:picChg>
        <pc:picChg chg="add mod">
          <ac:chgData name="Mike Bloys" userId="1248c4d8-7b2b-4b32-b8bd-163ae845f9bb" providerId="ADAL" clId="{A8FA318C-6F50-6847-8462-3B7FEA9F98BA}" dt="2021-07-22T14:24:04.886" v="173" actId="167"/>
          <ac:picMkLst>
            <pc:docMk/>
            <pc:sldMk cId="4076850340" sldId="290"/>
            <ac:picMk id="19" creationId="{6364F326-C192-B74D-86F8-3D76215AE224}"/>
          </ac:picMkLst>
        </pc:picChg>
        <pc:picChg chg="add mod">
          <ac:chgData name="Mike Bloys" userId="1248c4d8-7b2b-4b32-b8bd-163ae845f9bb" providerId="ADAL" clId="{A8FA318C-6F50-6847-8462-3B7FEA9F98BA}" dt="2021-07-22T14:24:04.886" v="173" actId="167"/>
          <ac:picMkLst>
            <pc:docMk/>
            <pc:sldMk cId="4076850340" sldId="290"/>
            <ac:picMk id="20" creationId="{7983DCD5-C739-574E-A80C-335083CF80C4}"/>
          </ac:picMkLst>
        </pc:picChg>
        <pc:picChg chg="del">
          <ac:chgData name="Mike Bloys" userId="1248c4d8-7b2b-4b32-b8bd-163ae845f9bb" providerId="ADAL" clId="{A8FA318C-6F50-6847-8462-3B7FEA9F98BA}" dt="2021-07-22T14:19:44.366" v="146" actId="478"/>
          <ac:picMkLst>
            <pc:docMk/>
            <pc:sldMk cId="4076850340" sldId="290"/>
            <ac:picMk id="1026" creationId="{990D63CF-5906-4EBF-8FDA-2111FEEEC777}"/>
          </ac:picMkLst>
        </pc:picChg>
      </pc:sldChg>
      <pc:sldChg chg="addSp delSp modSp mod modClrScheme chgLayout">
        <pc:chgData name="Mike Bloys" userId="1248c4d8-7b2b-4b32-b8bd-163ae845f9bb" providerId="ADAL" clId="{A8FA318C-6F50-6847-8462-3B7FEA9F98BA}" dt="2021-07-22T14:23:41.642" v="169" actId="478"/>
        <pc:sldMkLst>
          <pc:docMk/>
          <pc:sldMk cId="990057538" sldId="291"/>
        </pc:sldMkLst>
        <pc:spChg chg="mod ord">
          <ac:chgData name="Mike Bloys" userId="1248c4d8-7b2b-4b32-b8bd-163ae845f9bb" providerId="ADAL" clId="{A8FA318C-6F50-6847-8462-3B7FEA9F98BA}" dt="2021-07-22T14:23:11.297" v="166" actId="700"/>
          <ac:spMkLst>
            <pc:docMk/>
            <pc:sldMk cId="990057538" sldId="291"/>
            <ac:spMk id="4" creationId="{088FDFE3-5E3F-4022-B238-4ECAC3317F9C}"/>
          </ac:spMkLst>
        </pc:spChg>
        <pc:spChg chg="mod ord">
          <ac:chgData name="Mike Bloys" userId="1248c4d8-7b2b-4b32-b8bd-163ae845f9bb" providerId="ADAL" clId="{A8FA318C-6F50-6847-8462-3B7FEA9F98BA}" dt="2021-07-22T14:23:11.297" v="166" actId="700"/>
          <ac:spMkLst>
            <pc:docMk/>
            <pc:sldMk cId="990057538" sldId="291"/>
            <ac:spMk id="5" creationId="{714CA032-D934-4C71-A05E-BFF0244348CD}"/>
          </ac:spMkLst>
        </pc:spChg>
        <pc:spChg chg="mod">
          <ac:chgData name="Mike Bloys" userId="1248c4d8-7b2b-4b32-b8bd-163ae845f9bb" providerId="ADAL" clId="{A8FA318C-6F50-6847-8462-3B7FEA9F98BA}" dt="2021-07-22T14:21:51.218" v="158" actId="1076"/>
          <ac:spMkLst>
            <pc:docMk/>
            <pc:sldMk cId="990057538" sldId="291"/>
            <ac:spMk id="11" creationId="{66C85F71-C8ED-4C9A-9567-ABE15457EE1F}"/>
          </ac:spMkLst>
        </pc:spChg>
        <pc:spChg chg="mod">
          <ac:chgData name="Mike Bloys" userId="1248c4d8-7b2b-4b32-b8bd-163ae845f9bb" providerId="ADAL" clId="{A8FA318C-6F50-6847-8462-3B7FEA9F98BA}" dt="2021-07-22T14:21:51.218" v="158" actId="1076"/>
          <ac:spMkLst>
            <pc:docMk/>
            <pc:sldMk cId="990057538" sldId="291"/>
            <ac:spMk id="13" creationId="{4621B311-62EC-4970-A797-85928EC7AF43}"/>
          </ac:spMkLst>
        </pc:spChg>
        <pc:spChg chg="mod">
          <ac:chgData name="Mike Bloys" userId="1248c4d8-7b2b-4b32-b8bd-163ae845f9bb" providerId="ADAL" clId="{A8FA318C-6F50-6847-8462-3B7FEA9F98BA}" dt="2021-07-22T14:21:51.218" v="158" actId="1076"/>
          <ac:spMkLst>
            <pc:docMk/>
            <pc:sldMk cId="990057538" sldId="291"/>
            <ac:spMk id="15" creationId="{F3C8BE8C-9C9B-41BF-B839-D6B1E70D1560}"/>
          </ac:spMkLst>
        </pc:spChg>
        <pc:spChg chg="mod">
          <ac:chgData name="Mike Bloys" userId="1248c4d8-7b2b-4b32-b8bd-163ae845f9bb" providerId="ADAL" clId="{A8FA318C-6F50-6847-8462-3B7FEA9F98BA}" dt="2021-07-22T14:21:51.218" v="158" actId="1076"/>
          <ac:spMkLst>
            <pc:docMk/>
            <pc:sldMk cId="990057538" sldId="291"/>
            <ac:spMk id="16" creationId="{003210AA-92A5-41ED-93C6-298A59498323}"/>
          </ac:spMkLst>
        </pc:spChg>
        <pc:spChg chg="mod">
          <ac:chgData name="Mike Bloys" userId="1248c4d8-7b2b-4b32-b8bd-163ae845f9bb" providerId="ADAL" clId="{A8FA318C-6F50-6847-8462-3B7FEA9F98BA}" dt="2021-07-22T14:21:51.218" v="158" actId="1076"/>
          <ac:spMkLst>
            <pc:docMk/>
            <pc:sldMk cId="990057538" sldId="291"/>
            <ac:spMk id="17" creationId="{C2B710F8-CAA0-4A46-B38D-4353B5F04E53}"/>
          </ac:spMkLst>
        </pc:spChg>
        <pc:spChg chg="mod">
          <ac:chgData name="Mike Bloys" userId="1248c4d8-7b2b-4b32-b8bd-163ae845f9bb" providerId="ADAL" clId="{A8FA318C-6F50-6847-8462-3B7FEA9F98BA}" dt="2021-07-22T14:21:51.218" v="158" actId="1076"/>
          <ac:spMkLst>
            <pc:docMk/>
            <pc:sldMk cId="990057538" sldId="291"/>
            <ac:spMk id="18" creationId="{D3229BD6-DEEA-4BDA-B451-42E382B638E9}"/>
          </ac:spMkLst>
        </pc:spChg>
        <pc:grpChg chg="del mod">
          <ac:chgData name="Mike Bloys" userId="1248c4d8-7b2b-4b32-b8bd-163ae845f9bb" providerId="ADAL" clId="{A8FA318C-6F50-6847-8462-3B7FEA9F98BA}" dt="2021-07-22T14:23:41.642" v="169" actId="478"/>
          <ac:grpSpMkLst>
            <pc:docMk/>
            <pc:sldMk cId="990057538" sldId="291"/>
            <ac:grpSpMk id="14" creationId="{5B3FC1C2-54D2-40D5-AE7A-6A3043E7EA01}"/>
          </ac:grpSpMkLst>
        </pc:grpChg>
        <pc:picChg chg="del">
          <ac:chgData name="Mike Bloys" userId="1248c4d8-7b2b-4b32-b8bd-163ae845f9bb" providerId="ADAL" clId="{A8FA318C-6F50-6847-8462-3B7FEA9F98BA}" dt="2021-07-22T14:21:42.537" v="157" actId="478"/>
          <ac:picMkLst>
            <pc:docMk/>
            <pc:sldMk cId="990057538" sldId="291"/>
            <ac:picMk id="7" creationId="{4338D8F6-F0A0-42A3-8F80-7DA5A33FA542}"/>
          </ac:picMkLst>
        </pc:picChg>
        <pc:picChg chg="add mod">
          <ac:chgData name="Mike Bloys" userId="1248c4d8-7b2b-4b32-b8bd-163ae845f9bb" providerId="ADAL" clId="{A8FA318C-6F50-6847-8462-3B7FEA9F98BA}" dt="2021-07-22T14:23:03.568" v="165" actId="1076"/>
          <ac:picMkLst>
            <pc:docMk/>
            <pc:sldMk cId="990057538" sldId="291"/>
            <ac:picMk id="19" creationId="{98B1666B-4523-3545-A750-F504C1886FDB}"/>
          </ac:picMkLst>
        </pc:picChg>
        <pc:picChg chg="add mod">
          <ac:chgData name="Mike Bloys" userId="1248c4d8-7b2b-4b32-b8bd-163ae845f9bb" providerId="ADAL" clId="{A8FA318C-6F50-6847-8462-3B7FEA9F98BA}" dt="2021-07-22T14:23:33.939" v="167"/>
          <ac:picMkLst>
            <pc:docMk/>
            <pc:sldMk cId="990057538" sldId="291"/>
            <ac:picMk id="20" creationId="{2B63398A-2644-A04C-95BA-724BD904390F}"/>
          </ac:picMkLst>
        </pc:picChg>
        <pc:picChg chg="del mod">
          <ac:chgData name="Mike Bloys" userId="1248c4d8-7b2b-4b32-b8bd-163ae845f9bb" providerId="ADAL" clId="{A8FA318C-6F50-6847-8462-3B7FEA9F98BA}" dt="2021-07-22T14:23:36.848" v="168" actId="478"/>
          <ac:picMkLst>
            <pc:docMk/>
            <pc:sldMk cId="990057538" sldId="291"/>
            <ac:picMk id="1026" creationId="{990D63CF-5906-4EBF-8FDA-2111FEEEC777}"/>
          </ac:picMkLst>
        </pc:picChg>
      </pc:sldChg>
      <pc:sldChg chg="delSp mod">
        <pc:chgData name="Mike Bloys" userId="1248c4d8-7b2b-4b32-b8bd-163ae845f9bb" providerId="ADAL" clId="{A8FA318C-6F50-6847-8462-3B7FEA9F98BA}" dt="2021-07-26T11:36:44.565" v="188" actId="478"/>
        <pc:sldMkLst>
          <pc:docMk/>
          <pc:sldMk cId="2164958771" sldId="292"/>
        </pc:sldMkLst>
        <pc:spChg chg="del">
          <ac:chgData name="Mike Bloys" userId="1248c4d8-7b2b-4b32-b8bd-163ae845f9bb" providerId="ADAL" clId="{A8FA318C-6F50-6847-8462-3B7FEA9F98BA}" dt="2021-07-26T11:36:44.565" v="188" actId="478"/>
          <ac:spMkLst>
            <pc:docMk/>
            <pc:sldMk cId="2164958771" sldId="292"/>
            <ac:spMk id="4" creationId="{17176350-BA10-4EFF-8231-FB51BF4CF0E3}"/>
          </ac:spMkLst>
        </pc:spChg>
      </pc:sldChg>
      <pc:sldMasterChg chg="delSldLayout modSldLayout sldLayoutOrd">
        <pc:chgData name="Mike Bloys" userId="1248c4d8-7b2b-4b32-b8bd-163ae845f9bb" providerId="ADAL" clId="{A8FA318C-6F50-6847-8462-3B7FEA9F98BA}" dt="2021-07-22T17:20:47.808" v="186" actId="20577"/>
        <pc:sldMasterMkLst>
          <pc:docMk/>
          <pc:sldMasterMk cId="3316734550" sldId="2147483648"/>
        </pc:sldMasterMkLst>
        <pc:sldLayoutChg chg="delSp modSp mod">
          <pc:chgData name="Mike Bloys" userId="1248c4d8-7b2b-4b32-b8bd-163ae845f9bb" providerId="ADAL" clId="{A8FA318C-6F50-6847-8462-3B7FEA9F98BA}" dt="2021-07-22T11:35:23.189" v="20" actId="18331"/>
          <pc:sldLayoutMkLst>
            <pc:docMk/>
            <pc:sldMasterMk cId="3316734550" sldId="2147483648"/>
            <pc:sldLayoutMk cId="3886385901" sldId="2147483649"/>
          </pc:sldLayoutMkLst>
          <pc:grpChg chg="del">
            <ac:chgData name="Mike Bloys" userId="1248c4d8-7b2b-4b32-b8bd-163ae845f9bb" providerId="ADAL" clId="{A8FA318C-6F50-6847-8462-3B7FEA9F98BA}" dt="2021-07-22T11:31:29.300" v="1" actId="478"/>
            <ac:grpSpMkLst>
              <pc:docMk/>
              <pc:sldMasterMk cId="3316734550" sldId="2147483648"/>
              <pc:sldLayoutMk cId="3886385901" sldId="2147483649"/>
              <ac:grpSpMk id="4" creationId="{B45F949C-D5CC-4651-8B25-BE89566A4D70}"/>
            </ac:grpSpMkLst>
          </pc:grpChg>
          <pc:picChg chg="mod">
            <ac:chgData name="Mike Bloys" userId="1248c4d8-7b2b-4b32-b8bd-163ae845f9bb" providerId="ADAL" clId="{A8FA318C-6F50-6847-8462-3B7FEA9F98BA}" dt="2021-07-22T11:35:23.189" v="20" actId="18331"/>
            <ac:picMkLst>
              <pc:docMk/>
              <pc:sldMasterMk cId="3316734550" sldId="2147483648"/>
              <pc:sldLayoutMk cId="3886385901" sldId="2147483649"/>
              <ac:picMk id="3" creationId="{6E1C4A5A-09EB-4C05-B872-191E22348813}"/>
            </ac:picMkLst>
          </pc:picChg>
        </pc:sldLayoutChg>
        <pc:sldLayoutChg chg="addSp delSp modSp mod">
          <pc:chgData name="Mike Bloys" userId="1248c4d8-7b2b-4b32-b8bd-163ae845f9bb" providerId="ADAL" clId="{A8FA318C-6F50-6847-8462-3B7FEA9F98BA}" dt="2021-07-22T11:58:53.914" v="67"/>
          <pc:sldLayoutMkLst>
            <pc:docMk/>
            <pc:sldMasterMk cId="3316734550" sldId="2147483648"/>
            <pc:sldLayoutMk cId="2849720375" sldId="2147483652"/>
          </pc:sldLayoutMkLst>
          <pc:spChg chg="mod">
            <ac:chgData name="Mike Bloys" userId="1248c4d8-7b2b-4b32-b8bd-163ae845f9bb" providerId="ADAL" clId="{A8FA318C-6F50-6847-8462-3B7FEA9F98BA}" dt="2021-07-22T11:34:27.378" v="17" actId="6549"/>
            <ac:spMkLst>
              <pc:docMk/>
              <pc:sldMasterMk cId="3316734550" sldId="2147483648"/>
              <pc:sldLayoutMk cId="2849720375" sldId="2147483652"/>
              <ac:spMk id="3" creationId="{00000000-0000-0000-0000-000000000000}"/>
            </ac:spMkLst>
          </pc:spChg>
          <pc:spChg chg="mod">
            <ac:chgData name="Mike Bloys" userId="1248c4d8-7b2b-4b32-b8bd-163ae845f9bb" providerId="ADAL" clId="{A8FA318C-6F50-6847-8462-3B7FEA9F98BA}" dt="2021-07-22T11:48:14.208" v="42" actId="948"/>
            <ac:spMkLst>
              <pc:docMk/>
              <pc:sldMasterMk cId="3316734550" sldId="2147483648"/>
              <pc:sldLayoutMk cId="2849720375" sldId="2147483652"/>
              <ac:spMk id="8" creationId="{00000000-0000-0000-0000-000000000000}"/>
            </ac:spMkLst>
          </pc:spChg>
          <pc:picChg chg="del">
            <ac:chgData name="Mike Bloys" userId="1248c4d8-7b2b-4b32-b8bd-163ae845f9bb" providerId="ADAL" clId="{A8FA318C-6F50-6847-8462-3B7FEA9F98BA}" dt="2021-07-22T11:37:44.244" v="26" actId="478"/>
            <ac:picMkLst>
              <pc:docMk/>
              <pc:sldMasterMk cId="3316734550" sldId="2147483648"/>
              <pc:sldLayoutMk cId="2849720375" sldId="2147483652"/>
              <ac:picMk id="4" creationId="{E12333BD-23C8-4C57-85FB-842C510FF7B6}"/>
            </ac:picMkLst>
          </pc:picChg>
          <pc:picChg chg="add mod modCrop">
            <ac:chgData name="Mike Bloys" userId="1248c4d8-7b2b-4b32-b8bd-163ae845f9bb" providerId="ADAL" clId="{A8FA318C-6F50-6847-8462-3B7FEA9F98BA}" dt="2021-07-22T11:50:44.040" v="55" actId="18331"/>
            <ac:picMkLst>
              <pc:docMk/>
              <pc:sldMasterMk cId="3316734550" sldId="2147483648"/>
              <pc:sldLayoutMk cId="2849720375" sldId="2147483652"/>
              <ac:picMk id="9" creationId="{0126D211-ED23-624B-95C8-A0FD44B180CA}"/>
            </ac:picMkLst>
          </pc:picChg>
          <pc:picChg chg="add mod">
            <ac:chgData name="Mike Bloys" userId="1248c4d8-7b2b-4b32-b8bd-163ae845f9bb" providerId="ADAL" clId="{A8FA318C-6F50-6847-8462-3B7FEA9F98BA}" dt="2021-07-22T11:58:53.914" v="67"/>
            <ac:picMkLst>
              <pc:docMk/>
              <pc:sldMasterMk cId="3316734550" sldId="2147483648"/>
              <pc:sldLayoutMk cId="2849720375" sldId="2147483652"/>
              <ac:picMk id="10" creationId="{24FD2BDA-C54A-D744-9DA8-5B5D134B2C67}"/>
            </ac:picMkLst>
          </pc:picChg>
          <pc:picChg chg="del mod">
            <ac:chgData name="Mike Bloys" userId="1248c4d8-7b2b-4b32-b8bd-163ae845f9bb" providerId="ADAL" clId="{A8FA318C-6F50-6847-8462-3B7FEA9F98BA}" dt="2021-07-22T11:58:52.904" v="66" actId="478"/>
            <ac:picMkLst>
              <pc:docMk/>
              <pc:sldMasterMk cId="3316734550" sldId="2147483648"/>
              <pc:sldLayoutMk cId="2849720375" sldId="2147483652"/>
              <ac:picMk id="22" creationId="{00000000-0000-0000-0000-000000000000}"/>
            </ac:picMkLst>
          </pc:picChg>
        </pc:sldLayoutChg>
        <pc:sldLayoutChg chg="addSp delSp modSp mod ord">
          <pc:chgData name="Mike Bloys" userId="1248c4d8-7b2b-4b32-b8bd-163ae845f9bb" providerId="ADAL" clId="{A8FA318C-6F50-6847-8462-3B7FEA9F98BA}" dt="2021-07-22T17:16:44.570" v="184" actId="207"/>
          <pc:sldLayoutMkLst>
            <pc:docMk/>
            <pc:sldMasterMk cId="3316734550" sldId="2147483648"/>
            <pc:sldLayoutMk cId="4180777422" sldId="2147483653"/>
          </pc:sldLayoutMkLst>
          <pc:spChg chg="add mod">
            <ac:chgData name="Mike Bloys" userId="1248c4d8-7b2b-4b32-b8bd-163ae845f9bb" providerId="ADAL" clId="{A8FA318C-6F50-6847-8462-3B7FEA9F98BA}" dt="2021-07-22T11:48:57.693" v="45"/>
            <ac:spMkLst>
              <pc:docMk/>
              <pc:sldMasterMk cId="3316734550" sldId="2147483648"/>
              <pc:sldLayoutMk cId="4180777422" sldId="2147483653"/>
              <ac:spMk id="8" creationId="{A99F80EC-0B21-0F4D-9ECD-7C9B391A3C06}"/>
            </ac:spMkLst>
          </pc:spChg>
          <pc:spChg chg="del">
            <ac:chgData name="Mike Bloys" userId="1248c4d8-7b2b-4b32-b8bd-163ae845f9bb" providerId="ADAL" clId="{A8FA318C-6F50-6847-8462-3B7FEA9F98BA}" dt="2021-07-22T11:48:50.669" v="44" actId="478"/>
            <ac:spMkLst>
              <pc:docMk/>
              <pc:sldMasterMk cId="3316734550" sldId="2147483648"/>
              <pc:sldLayoutMk cId="4180777422" sldId="2147483653"/>
              <ac:spMk id="10" creationId="{C9AA62C9-E8BA-4487-919E-B42771A274C8}"/>
            </ac:spMkLst>
          </pc:spChg>
          <pc:spChg chg="mod">
            <ac:chgData name="Mike Bloys" userId="1248c4d8-7b2b-4b32-b8bd-163ae845f9bb" providerId="ADAL" clId="{A8FA318C-6F50-6847-8462-3B7FEA9F98BA}" dt="2021-07-22T17:16:44.570" v="184" actId="207"/>
            <ac:spMkLst>
              <pc:docMk/>
              <pc:sldMasterMk cId="3316734550" sldId="2147483648"/>
              <pc:sldLayoutMk cId="4180777422" sldId="2147483653"/>
              <ac:spMk id="27" creationId="{00000000-0000-0000-0000-000000000000}"/>
            </ac:spMkLst>
          </pc:spChg>
          <pc:picChg chg="add mod">
            <ac:chgData name="Mike Bloys" userId="1248c4d8-7b2b-4b32-b8bd-163ae845f9bb" providerId="ADAL" clId="{A8FA318C-6F50-6847-8462-3B7FEA9F98BA}" dt="2021-07-22T11:50:28.174" v="54" actId="18331"/>
            <ac:picMkLst>
              <pc:docMk/>
              <pc:sldMasterMk cId="3316734550" sldId="2147483648"/>
              <pc:sldLayoutMk cId="4180777422" sldId="2147483653"/>
              <ac:picMk id="7" creationId="{7CE254B6-D7BC-9C4E-B6F8-9032CA4F1D45}"/>
            </ac:picMkLst>
          </pc:picChg>
          <pc:picChg chg="del">
            <ac:chgData name="Mike Bloys" userId="1248c4d8-7b2b-4b32-b8bd-163ae845f9bb" providerId="ADAL" clId="{A8FA318C-6F50-6847-8462-3B7FEA9F98BA}" dt="2021-07-22T11:48:50.669" v="44" actId="478"/>
            <ac:picMkLst>
              <pc:docMk/>
              <pc:sldMasterMk cId="3316734550" sldId="2147483648"/>
              <pc:sldLayoutMk cId="4180777422" sldId="2147483653"/>
              <ac:picMk id="9" creationId="{3255156C-BCD8-4521-9C5D-CF7B4BC21461}"/>
            </ac:picMkLst>
          </pc:picChg>
          <pc:picChg chg="add mod">
            <ac:chgData name="Mike Bloys" userId="1248c4d8-7b2b-4b32-b8bd-163ae845f9bb" providerId="ADAL" clId="{A8FA318C-6F50-6847-8462-3B7FEA9F98BA}" dt="2021-07-22T11:58:40.691" v="65"/>
            <ac:picMkLst>
              <pc:docMk/>
              <pc:sldMasterMk cId="3316734550" sldId="2147483648"/>
              <pc:sldLayoutMk cId="4180777422" sldId="2147483653"/>
              <ac:picMk id="11" creationId="{4209B720-07DD-7941-B502-ED81D1886572}"/>
            </ac:picMkLst>
          </pc:picChg>
          <pc:picChg chg="add del mod modCrop">
            <ac:chgData name="Mike Bloys" userId="1248c4d8-7b2b-4b32-b8bd-163ae845f9bb" providerId="ADAL" clId="{A8FA318C-6F50-6847-8462-3B7FEA9F98BA}" dt="2021-07-22T13:04:53.669" v="81" actId="21"/>
            <ac:picMkLst>
              <pc:docMk/>
              <pc:sldMasterMk cId="3316734550" sldId="2147483648"/>
              <pc:sldLayoutMk cId="4180777422" sldId="2147483653"/>
              <ac:picMk id="12" creationId="{30A617BF-81FC-364A-97BF-D7DCEABFDFDA}"/>
            </ac:picMkLst>
          </pc:picChg>
          <pc:picChg chg="del">
            <ac:chgData name="Mike Bloys" userId="1248c4d8-7b2b-4b32-b8bd-163ae845f9bb" providerId="ADAL" clId="{A8FA318C-6F50-6847-8462-3B7FEA9F98BA}" dt="2021-07-22T11:58:37.137" v="64" actId="478"/>
            <ac:picMkLst>
              <pc:docMk/>
              <pc:sldMasterMk cId="3316734550" sldId="2147483648"/>
              <pc:sldLayoutMk cId="4180777422" sldId="2147483653"/>
              <ac:picMk id="29" creationId="{00000000-0000-0000-0000-000000000000}"/>
            </ac:picMkLst>
          </pc:picChg>
        </pc:sldLayoutChg>
        <pc:sldLayoutChg chg="del">
          <pc:chgData name="Mike Bloys" userId="1248c4d8-7b2b-4b32-b8bd-163ae845f9bb" providerId="ADAL" clId="{A8FA318C-6F50-6847-8462-3B7FEA9F98BA}" dt="2021-07-22T11:49:10.049" v="46" actId="2696"/>
          <pc:sldLayoutMkLst>
            <pc:docMk/>
            <pc:sldMasterMk cId="3316734550" sldId="2147483648"/>
            <pc:sldLayoutMk cId="2400860605" sldId="2147483655"/>
          </pc:sldLayoutMkLst>
        </pc:sldLayoutChg>
        <pc:sldLayoutChg chg="addSp delSp modSp mod">
          <pc:chgData name="Mike Bloys" userId="1248c4d8-7b2b-4b32-b8bd-163ae845f9bb" providerId="ADAL" clId="{A8FA318C-6F50-6847-8462-3B7FEA9F98BA}" dt="2021-07-22T11:51:08.643" v="57" actId="18331"/>
          <pc:sldLayoutMkLst>
            <pc:docMk/>
            <pc:sldMasterMk cId="3316734550" sldId="2147483648"/>
            <pc:sldLayoutMk cId="3315833090" sldId="2147483656"/>
          </pc:sldLayoutMkLst>
          <pc:spChg chg="del">
            <ac:chgData name="Mike Bloys" userId="1248c4d8-7b2b-4b32-b8bd-163ae845f9bb" providerId="ADAL" clId="{A8FA318C-6F50-6847-8462-3B7FEA9F98BA}" dt="2021-07-22T11:49:16.321" v="47" actId="478"/>
            <ac:spMkLst>
              <pc:docMk/>
              <pc:sldMasterMk cId="3316734550" sldId="2147483648"/>
              <pc:sldLayoutMk cId="3315833090" sldId="2147483656"/>
              <ac:spMk id="8" creationId="{6BC9FC53-D825-4002-ADB7-823147B14172}"/>
            </ac:spMkLst>
          </pc:spChg>
          <pc:spChg chg="add mod">
            <ac:chgData name="Mike Bloys" userId="1248c4d8-7b2b-4b32-b8bd-163ae845f9bb" providerId="ADAL" clId="{A8FA318C-6F50-6847-8462-3B7FEA9F98BA}" dt="2021-07-22T11:49:19.384" v="48"/>
            <ac:spMkLst>
              <pc:docMk/>
              <pc:sldMasterMk cId="3316734550" sldId="2147483648"/>
              <pc:sldLayoutMk cId="3315833090" sldId="2147483656"/>
              <ac:spMk id="9" creationId="{1267101F-FDA4-0F4B-A7F4-B1B3A0D25A50}"/>
            </ac:spMkLst>
          </pc:spChg>
          <pc:spChg chg="mod">
            <ac:chgData name="Mike Bloys" userId="1248c4d8-7b2b-4b32-b8bd-163ae845f9bb" providerId="ADAL" clId="{A8FA318C-6F50-6847-8462-3B7FEA9F98BA}" dt="2021-07-22T11:49:37.885" v="51" actId="207"/>
            <ac:spMkLst>
              <pc:docMk/>
              <pc:sldMasterMk cId="3316734550" sldId="2147483648"/>
              <pc:sldLayoutMk cId="3315833090" sldId="2147483656"/>
              <ac:spMk id="25" creationId="{00000000-0000-0000-0000-000000000000}"/>
            </ac:spMkLst>
          </pc:spChg>
          <pc:picChg chg="add mod">
            <ac:chgData name="Mike Bloys" userId="1248c4d8-7b2b-4b32-b8bd-163ae845f9bb" providerId="ADAL" clId="{A8FA318C-6F50-6847-8462-3B7FEA9F98BA}" dt="2021-07-22T11:51:08.643" v="57" actId="18331"/>
            <ac:picMkLst>
              <pc:docMk/>
              <pc:sldMasterMk cId="3316734550" sldId="2147483648"/>
              <pc:sldLayoutMk cId="3315833090" sldId="2147483656"/>
              <ac:picMk id="6" creationId="{E84B2B64-DF14-0A43-AFBC-789FE0092A4D}"/>
            </ac:picMkLst>
          </pc:picChg>
          <pc:picChg chg="del">
            <ac:chgData name="Mike Bloys" userId="1248c4d8-7b2b-4b32-b8bd-163ae845f9bb" providerId="ADAL" clId="{A8FA318C-6F50-6847-8462-3B7FEA9F98BA}" dt="2021-07-22T11:49:16.321" v="47" actId="478"/>
            <ac:picMkLst>
              <pc:docMk/>
              <pc:sldMasterMk cId="3316734550" sldId="2147483648"/>
              <pc:sldLayoutMk cId="3315833090" sldId="2147483656"/>
              <ac:picMk id="7" creationId="{5F15E4BA-44A1-4FBD-B5FF-77CFFC5A7788}"/>
            </ac:picMkLst>
          </pc:picChg>
        </pc:sldLayoutChg>
        <pc:sldLayoutChg chg="modSp mod setBg">
          <pc:chgData name="Mike Bloys" userId="1248c4d8-7b2b-4b32-b8bd-163ae845f9bb" providerId="ADAL" clId="{A8FA318C-6F50-6847-8462-3B7FEA9F98BA}" dt="2021-07-22T14:26:39.600" v="182" actId="692"/>
          <pc:sldLayoutMkLst>
            <pc:docMk/>
            <pc:sldMasterMk cId="3316734550" sldId="2147483648"/>
            <pc:sldLayoutMk cId="393927180" sldId="2147483664"/>
          </pc:sldLayoutMkLst>
          <pc:cxnChg chg="mod">
            <ac:chgData name="Mike Bloys" userId="1248c4d8-7b2b-4b32-b8bd-163ae845f9bb" providerId="ADAL" clId="{A8FA318C-6F50-6847-8462-3B7FEA9F98BA}" dt="2021-07-22T14:26:39.600" v="182" actId="692"/>
            <ac:cxnSpMkLst>
              <pc:docMk/>
              <pc:sldMasterMk cId="3316734550" sldId="2147483648"/>
              <pc:sldLayoutMk cId="393927180" sldId="2147483664"/>
              <ac:cxnSpMk id="9" creationId="{00000000-0000-0000-0000-000000000000}"/>
            </ac:cxnSpMkLst>
          </pc:cxnChg>
        </pc:sldLayoutChg>
        <pc:sldLayoutChg chg="addSp delSp modSp mod">
          <pc:chgData name="Mike Bloys" userId="1248c4d8-7b2b-4b32-b8bd-163ae845f9bb" providerId="ADAL" clId="{A8FA318C-6F50-6847-8462-3B7FEA9F98BA}" dt="2021-07-22T17:20:47.808" v="186" actId="20577"/>
          <pc:sldLayoutMkLst>
            <pc:docMk/>
            <pc:sldMasterMk cId="3316734550" sldId="2147483648"/>
            <pc:sldLayoutMk cId="487712265" sldId="2147483665"/>
          </pc:sldLayoutMkLst>
          <pc:spChg chg="mod">
            <ac:chgData name="Mike Bloys" userId="1248c4d8-7b2b-4b32-b8bd-163ae845f9bb" providerId="ADAL" clId="{A8FA318C-6F50-6847-8462-3B7FEA9F98BA}" dt="2021-07-22T17:20:47.808" v="186" actId="20577"/>
            <ac:spMkLst>
              <pc:docMk/>
              <pc:sldMasterMk cId="3316734550" sldId="2147483648"/>
              <pc:sldLayoutMk cId="487712265" sldId="2147483665"/>
              <ac:spMk id="8" creationId="{00000000-0000-0000-0000-000000000000}"/>
            </ac:spMkLst>
          </pc:spChg>
          <pc:spChg chg="del">
            <ac:chgData name="Mike Bloys" userId="1248c4d8-7b2b-4b32-b8bd-163ae845f9bb" providerId="ADAL" clId="{A8FA318C-6F50-6847-8462-3B7FEA9F98BA}" dt="2021-07-22T11:49:48.081" v="52" actId="478"/>
            <ac:spMkLst>
              <pc:docMk/>
              <pc:sldMasterMk cId="3316734550" sldId="2147483648"/>
              <pc:sldLayoutMk cId="487712265" sldId="2147483665"/>
              <ac:spMk id="9" creationId="{85CBFDD3-691E-49EF-8099-8E63C39BDF8B}"/>
            </ac:spMkLst>
          </pc:spChg>
          <pc:spChg chg="add mod">
            <ac:chgData name="Mike Bloys" userId="1248c4d8-7b2b-4b32-b8bd-163ae845f9bb" providerId="ADAL" clId="{A8FA318C-6F50-6847-8462-3B7FEA9F98BA}" dt="2021-07-22T11:49:50.520" v="53"/>
            <ac:spMkLst>
              <pc:docMk/>
              <pc:sldMasterMk cId="3316734550" sldId="2147483648"/>
              <pc:sldLayoutMk cId="487712265" sldId="2147483665"/>
              <ac:spMk id="10" creationId="{E2F102E3-9E43-5543-B91F-D2B22FBB561C}"/>
            </ac:spMkLst>
          </pc:spChg>
          <pc:picChg chg="del">
            <ac:chgData name="Mike Bloys" userId="1248c4d8-7b2b-4b32-b8bd-163ae845f9bb" providerId="ADAL" clId="{A8FA318C-6F50-6847-8462-3B7FEA9F98BA}" dt="2021-07-22T11:49:48.081" v="52" actId="478"/>
            <ac:picMkLst>
              <pc:docMk/>
              <pc:sldMasterMk cId="3316734550" sldId="2147483648"/>
              <pc:sldLayoutMk cId="487712265" sldId="2147483665"/>
              <ac:picMk id="6" creationId="{8C26EC69-48B6-41BB-B076-FBAEE4D4F724}"/>
            </ac:picMkLst>
          </pc:picChg>
          <pc:picChg chg="add mod">
            <ac:chgData name="Mike Bloys" userId="1248c4d8-7b2b-4b32-b8bd-163ae845f9bb" providerId="ADAL" clId="{A8FA318C-6F50-6847-8462-3B7FEA9F98BA}" dt="2021-07-22T11:51:20.877" v="58" actId="18331"/>
            <ac:picMkLst>
              <pc:docMk/>
              <pc:sldMasterMk cId="3316734550" sldId="2147483648"/>
              <pc:sldLayoutMk cId="487712265" sldId="2147483665"/>
              <ac:picMk id="7" creationId="{5159BD84-48B9-9544-9990-BA6E347CAD65}"/>
            </ac:picMkLst>
          </pc:picChg>
          <pc:picChg chg="add mod">
            <ac:chgData name="Mike Bloys" userId="1248c4d8-7b2b-4b32-b8bd-163ae845f9bb" providerId="ADAL" clId="{A8FA318C-6F50-6847-8462-3B7FEA9F98BA}" dt="2021-07-22T11:59:21.046" v="71"/>
            <ac:picMkLst>
              <pc:docMk/>
              <pc:sldMasterMk cId="3316734550" sldId="2147483648"/>
              <pc:sldLayoutMk cId="487712265" sldId="2147483665"/>
              <ac:picMk id="11" creationId="{19425AA9-D4A8-B243-A347-47C5BE93F864}"/>
            </ac:picMkLst>
          </pc:picChg>
          <pc:picChg chg="del">
            <ac:chgData name="Mike Bloys" userId="1248c4d8-7b2b-4b32-b8bd-163ae845f9bb" providerId="ADAL" clId="{A8FA318C-6F50-6847-8462-3B7FEA9F98BA}" dt="2021-07-22T11:59:20.092" v="70" actId="478"/>
            <ac:picMkLst>
              <pc:docMk/>
              <pc:sldMasterMk cId="3316734550" sldId="2147483648"/>
              <pc:sldLayoutMk cId="487712265" sldId="2147483665"/>
              <ac:picMk id="29" creationId="{00000000-0000-0000-0000-000000000000}"/>
            </ac:picMkLst>
          </pc:picChg>
        </pc:sldLayoutChg>
        <pc:sldLayoutChg chg="addSp delSp modSp mod setBg">
          <pc:chgData name="Mike Bloys" userId="1248c4d8-7b2b-4b32-b8bd-163ae845f9bb" providerId="ADAL" clId="{A8FA318C-6F50-6847-8462-3B7FEA9F98BA}" dt="2021-07-22T14:26:32.652" v="181" actId="478"/>
          <pc:sldLayoutMkLst>
            <pc:docMk/>
            <pc:sldMasterMk cId="3316734550" sldId="2147483648"/>
            <pc:sldLayoutMk cId="1093718466" sldId="2147483666"/>
          </pc:sldLayoutMkLst>
          <pc:spChg chg="add del mod">
            <ac:chgData name="Mike Bloys" userId="1248c4d8-7b2b-4b32-b8bd-163ae845f9bb" providerId="ADAL" clId="{A8FA318C-6F50-6847-8462-3B7FEA9F98BA}" dt="2021-07-22T14:26:32.652" v="181" actId="478"/>
            <ac:spMkLst>
              <pc:docMk/>
              <pc:sldMasterMk cId="3316734550" sldId="2147483648"/>
              <pc:sldLayoutMk cId="1093718466" sldId="2147483666"/>
              <ac:spMk id="6" creationId="{3235C7C6-C176-AE49-9269-570ADEFAE91B}"/>
            </ac:spMkLst>
          </pc:spChg>
          <pc:cxnChg chg="mod">
            <ac:chgData name="Mike Bloys" userId="1248c4d8-7b2b-4b32-b8bd-163ae845f9bb" providerId="ADAL" clId="{A8FA318C-6F50-6847-8462-3B7FEA9F98BA}" dt="2021-07-22T14:26:31.402" v="180" actId="14100"/>
            <ac:cxnSpMkLst>
              <pc:docMk/>
              <pc:sldMasterMk cId="3316734550" sldId="2147483648"/>
              <pc:sldLayoutMk cId="1093718466" sldId="2147483666"/>
              <ac:cxnSpMk id="8" creationId="{00000000-0000-0000-0000-000000000000}"/>
            </ac:cxnSpMkLst>
          </pc:cxnChg>
        </pc:sldLayoutChg>
        <pc:sldLayoutChg chg="addSp delSp modSp mod">
          <pc:chgData name="Mike Bloys" userId="1248c4d8-7b2b-4b32-b8bd-163ae845f9bb" providerId="ADAL" clId="{A8FA318C-6F50-6847-8462-3B7FEA9F98BA}" dt="2021-07-22T13:33:30.724" v="110" actId="478"/>
          <pc:sldLayoutMkLst>
            <pc:docMk/>
            <pc:sldMasterMk cId="3316734550" sldId="2147483648"/>
            <pc:sldLayoutMk cId="4276716931" sldId="2147483667"/>
          </pc:sldLayoutMkLst>
          <pc:spChg chg="del">
            <ac:chgData name="Mike Bloys" userId="1248c4d8-7b2b-4b32-b8bd-163ae845f9bb" providerId="ADAL" clId="{A8FA318C-6F50-6847-8462-3B7FEA9F98BA}" dt="2021-07-22T11:44:31.589" v="34" actId="478"/>
            <ac:spMkLst>
              <pc:docMk/>
              <pc:sldMasterMk cId="3316734550" sldId="2147483648"/>
              <pc:sldLayoutMk cId="4276716931" sldId="2147483667"/>
              <ac:spMk id="3" creationId="{00000000-0000-0000-0000-000000000000}"/>
            </ac:spMkLst>
          </pc:spChg>
          <pc:spChg chg="mod">
            <ac:chgData name="Mike Bloys" userId="1248c4d8-7b2b-4b32-b8bd-163ae845f9bb" providerId="ADAL" clId="{A8FA318C-6F50-6847-8462-3B7FEA9F98BA}" dt="2021-07-22T11:47:25.100" v="41" actId="948"/>
            <ac:spMkLst>
              <pc:docMk/>
              <pc:sldMasterMk cId="3316734550" sldId="2147483648"/>
              <pc:sldLayoutMk cId="4276716931" sldId="2147483667"/>
              <ac:spMk id="8" creationId="{00000000-0000-0000-0000-000000000000}"/>
            </ac:spMkLst>
          </pc:spChg>
          <pc:spChg chg="add mod">
            <ac:chgData name="Mike Bloys" userId="1248c4d8-7b2b-4b32-b8bd-163ae845f9bb" providerId="ADAL" clId="{A8FA318C-6F50-6847-8462-3B7FEA9F98BA}" dt="2021-07-22T11:45:36.661" v="37"/>
            <ac:spMkLst>
              <pc:docMk/>
              <pc:sldMasterMk cId="3316734550" sldId="2147483648"/>
              <pc:sldLayoutMk cId="4276716931" sldId="2147483667"/>
              <ac:spMk id="11" creationId="{31489981-9D2A-F040-91C3-3C3223B262F7}"/>
            </ac:spMkLst>
          </pc:spChg>
          <pc:picChg chg="del mod">
            <ac:chgData name="Mike Bloys" userId="1248c4d8-7b2b-4b32-b8bd-163ae845f9bb" providerId="ADAL" clId="{A8FA318C-6F50-6847-8462-3B7FEA9F98BA}" dt="2021-07-22T11:44:31.589" v="34" actId="478"/>
            <ac:picMkLst>
              <pc:docMk/>
              <pc:sldMasterMk cId="3316734550" sldId="2147483648"/>
              <pc:sldLayoutMk cId="4276716931" sldId="2147483667"/>
              <ac:picMk id="4" creationId="{E12333BD-23C8-4C57-85FB-842C510FF7B6}"/>
            </ac:picMkLst>
          </pc:picChg>
          <pc:picChg chg="add mod">
            <ac:chgData name="Mike Bloys" userId="1248c4d8-7b2b-4b32-b8bd-163ae845f9bb" providerId="ADAL" clId="{A8FA318C-6F50-6847-8462-3B7FEA9F98BA}" dt="2021-07-22T11:50:56.144" v="56" actId="18331"/>
            <ac:picMkLst>
              <pc:docMk/>
              <pc:sldMasterMk cId="3316734550" sldId="2147483648"/>
              <pc:sldLayoutMk cId="4276716931" sldId="2147483667"/>
              <ac:picMk id="10" creationId="{B90E13A4-D1B3-584E-9744-B0705FA7F432}"/>
            </ac:picMkLst>
          </pc:picChg>
          <pc:picChg chg="add mod">
            <ac:chgData name="Mike Bloys" userId="1248c4d8-7b2b-4b32-b8bd-163ae845f9bb" providerId="ADAL" clId="{A8FA318C-6F50-6847-8462-3B7FEA9F98BA}" dt="2021-07-22T11:59:05.626" v="69"/>
            <ac:picMkLst>
              <pc:docMk/>
              <pc:sldMasterMk cId="3316734550" sldId="2147483648"/>
              <pc:sldLayoutMk cId="4276716931" sldId="2147483667"/>
              <ac:picMk id="12" creationId="{689980B9-BA30-C440-AB57-1B8875CA05CD}"/>
            </ac:picMkLst>
          </pc:picChg>
          <pc:picChg chg="add del mod modCrop">
            <ac:chgData name="Mike Bloys" userId="1248c4d8-7b2b-4b32-b8bd-163ae845f9bb" providerId="ADAL" clId="{A8FA318C-6F50-6847-8462-3B7FEA9F98BA}" dt="2021-07-22T13:33:30.724" v="110" actId="478"/>
            <ac:picMkLst>
              <pc:docMk/>
              <pc:sldMasterMk cId="3316734550" sldId="2147483648"/>
              <pc:sldLayoutMk cId="4276716931" sldId="2147483667"/>
              <ac:picMk id="13" creationId="{57115C87-9E3F-654E-B6A9-A38ABF979231}"/>
            </ac:picMkLst>
          </pc:picChg>
          <pc:picChg chg="del">
            <ac:chgData name="Mike Bloys" userId="1248c4d8-7b2b-4b32-b8bd-163ae845f9bb" providerId="ADAL" clId="{A8FA318C-6F50-6847-8462-3B7FEA9F98BA}" dt="2021-07-22T11:59:04.620" v="68" actId="478"/>
            <ac:picMkLst>
              <pc:docMk/>
              <pc:sldMasterMk cId="3316734550" sldId="2147483648"/>
              <pc:sldLayoutMk cId="4276716931" sldId="2147483667"/>
              <ac:picMk id="22" creationId="{00000000-0000-0000-0000-000000000000}"/>
            </ac:picMkLst>
          </pc:picChg>
        </pc:sldLayoutChg>
      </pc:sldMasterChg>
    </pc:docChg>
  </pc:docChgLst>
  <pc:docChgLst>
    <pc:chgData name="Mike Bloys" userId="1248c4d8-7b2b-4b32-b8bd-163ae845f9bb" providerId="ADAL" clId="{CD01041F-C7F8-4AC8-869D-7CB37A788432}"/>
    <pc:docChg chg="undo custSel modSld">
      <pc:chgData name="Mike Bloys" userId="1248c4d8-7b2b-4b32-b8bd-163ae845f9bb" providerId="ADAL" clId="{CD01041F-C7F8-4AC8-869D-7CB37A788432}" dt="2021-11-05T13:09:17.214" v="52" actId="14100"/>
      <pc:docMkLst>
        <pc:docMk/>
      </pc:docMkLst>
      <pc:sldChg chg="modSp mod">
        <pc:chgData name="Mike Bloys" userId="1248c4d8-7b2b-4b32-b8bd-163ae845f9bb" providerId="ADAL" clId="{CD01041F-C7F8-4AC8-869D-7CB37A788432}" dt="2021-11-05T13:04:50.526" v="15" actId="2085"/>
        <pc:sldMkLst>
          <pc:docMk/>
          <pc:sldMk cId="1360891684" sldId="271"/>
        </pc:sldMkLst>
        <pc:spChg chg="mod">
          <ac:chgData name="Mike Bloys" userId="1248c4d8-7b2b-4b32-b8bd-163ae845f9bb" providerId="ADAL" clId="{CD01041F-C7F8-4AC8-869D-7CB37A788432}" dt="2021-11-05T13:04:32.874" v="12" actId="14861"/>
          <ac:spMkLst>
            <pc:docMk/>
            <pc:sldMk cId="1360891684" sldId="271"/>
            <ac:spMk id="12" creationId="{9714F733-B8FC-4CE6-A6EB-0407B3BF4A64}"/>
          </ac:spMkLst>
        </pc:spChg>
        <pc:spChg chg="mod">
          <ac:chgData name="Mike Bloys" userId="1248c4d8-7b2b-4b32-b8bd-163ae845f9bb" providerId="ADAL" clId="{CD01041F-C7F8-4AC8-869D-7CB37A788432}" dt="2021-11-05T13:04:32.874" v="12" actId="14861"/>
          <ac:spMkLst>
            <pc:docMk/>
            <pc:sldMk cId="1360891684" sldId="271"/>
            <ac:spMk id="13" creationId="{66CD3188-06C9-4717-B544-83F9391C1713}"/>
          </ac:spMkLst>
        </pc:spChg>
        <pc:spChg chg="mod">
          <ac:chgData name="Mike Bloys" userId="1248c4d8-7b2b-4b32-b8bd-163ae845f9bb" providerId="ADAL" clId="{CD01041F-C7F8-4AC8-869D-7CB37A788432}" dt="2021-11-05T13:04:32.874" v="12" actId="14861"/>
          <ac:spMkLst>
            <pc:docMk/>
            <pc:sldMk cId="1360891684" sldId="271"/>
            <ac:spMk id="14" creationId="{F3FBE7AB-48C9-48CF-AFEF-9C822156DCC5}"/>
          </ac:spMkLst>
        </pc:spChg>
        <pc:spChg chg="mod">
          <ac:chgData name="Mike Bloys" userId="1248c4d8-7b2b-4b32-b8bd-163ae845f9bb" providerId="ADAL" clId="{CD01041F-C7F8-4AC8-869D-7CB37A788432}" dt="2021-11-05T13:04:32.874" v="12" actId="14861"/>
          <ac:spMkLst>
            <pc:docMk/>
            <pc:sldMk cId="1360891684" sldId="271"/>
            <ac:spMk id="15" creationId="{B16402F7-B04D-4101-944D-EC9DA784DD70}"/>
          </ac:spMkLst>
        </pc:spChg>
        <pc:spChg chg="mod">
          <ac:chgData name="Mike Bloys" userId="1248c4d8-7b2b-4b32-b8bd-163ae845f9bb" providerId="ADAL" clId="{CD01041F-C7F8-4AC8-869D-7CB37A788432}" dt="2021-11-05T13:04:32.874" v="12" actId="14861"/>
          <ac:spMkLst>
            <pc:docMk/>
            <pc:sldMk cId="1360891684" sldId="271"/>
            <ac:spMk id="16" creationId="{CAECF679-EE03-4B05-9E12-68893F133F08}"/>
          </ac:spMkLst>
        </pc:spChg>
        <pc:spChg chg="mod">
          <ac:chgData name="Mike Bloys" userId="1248c4d8-7b2b-4b32-b8bd-163ae845f9bb" providerId="ADAL" clId="{CD01041F-C7F8-4AC8-869D-7CB37A788432}" dt="2021-11-05T13:04:32.874" v="12" actId="14861"/>
          <ac:spMkLst>
            <pc:docMk/>
            <pc:sldMk cId="1360891684" sldId="271"/>
            <ac:spMk id="17" creationId="{BDB9F40A-5176-44BA-9522-D100B0728C69}"/>
          </ac:spMkLst>
        </pc:spChg>
        <pc:spChg chg="mod">
          <ac:chgData name="Mike Bloys" userId="1248c4d8-7b2b-4b32-b8bd-163ae845f9bb" providerId="ADAL" clId="{CD01041F-C7F8-4AC8-869D-7CB37A788432}" dt="2021-11-05T13:04:32.874" v="12" actId="14861"/>
          <ac:spMkLst>
            <pc:docMk/>
            <pc:sldMk cId="1360891684" sldId="271"/>
            <ac:spMk id="18" creationId="{DC4157EE-CDDC-484C-AF04-4DAB148CEA9A}"/>
          </ac:spMkLst>
        </pc:spChg>
        <pc:spChg chg="mod">
          <ac:chgData name="Mike Bloys" userId="1248c4d8-7b2b-4b32-b8bd-163ae845f9bb" providerId="ADAL" clId="{CD01041F-C7F8-4AC8-869D-7CB37A788432}" dt="2021-11-05T13:04:50.526" v="15" actId="2085"/>
          <ac:spMkLst>
            <pc:docMk/>
            <pc:sldMk cId="1360891684" sldId="271"/>
            <ac:spMk id="24" creationId="{690EFD13-E769-4B66-A879-C65156328AA7}"/>
          </ac:spMkLst>
        </pc:spChg>
        <pc:cxnChg chg="mod">
          <ac:chgData name="Mike Bloys" userId="1248c4d8-7b2b-4b32-b8bd-163ae845f9bb" providerId="ADAL" clId="{CD01041F-C7F8-4AC8-869D-7CB37A788432}" dt="2021-11-05T13:04:43.763" v="14" actId="692"/>
          <ac:cxnSpMkLst>
            <pc:docMk/>
            <pc:sldMk cId="1360891684" sldId="271"/>
            <ac:cxnSpMk id="6" creationId="{A2F30ED4-F4F2-40EF-9266-D3F29A36E646}"/>
          </ac:cxnSpMkLst>
        </pc:cxnChg>
        <pc:cxnChg chg="mod">
          <ac:chgData name="Mike Bloys" userId="1248c4d8-7b2b-4b32-b8bd-163ae845f9bb" providerId="ADAL" clId="{CD01041F-C7F8-4AC8-869D-7CB37A788432}" dt="2021-11-05T13:04:43.763" v="14" actId="692"/>
          <ac:cxnSpMkLst>
            <pc:docMk/>
            <pc:sldMk cId="1360891684" sldId="271"/>
            <ac:cxnSpMk id="7" creationId="{3B82402C-580D-4BCB-9825-50E3C6D71436}"/>
          </ac:cxnSpMkLst>
        </pc:cxnChg>
      </pc:sldChg>
      <pc:sldChg chg="addSp delSp modSp mod">
        <pc:chgData name="Mike Bloys" userId="1248c4d8-7b2b-4b32-b8bd-163ae845f9bb" providerId="ADAL" clId="{CD01041F-C7F8-4AC8-869D-7CB37A788432}" dt="2021-11-05T13:09:17.214" v="52" actId="14100"/>
        <pc:sldMkLst>
          <pc:docMk/>
          <pc:sldMk cId="597895140" sldId="361"/>
        </pc:sldMkLst>
        <pc:spChg chg="mod">
          <ac:chgData name="Mike Bloys" userId="1248c4d8-7b2b-4b32-b8bd-163ae845f9bb" providerId="ADAL" clId="{CD01041F-C7F8-4AC8-869D-7CB37A788432}" dt="2021-11-05T13:08:44.480" v="48" actId="1076"/>
          <ac:spMkLst>
            <pc:docMk/>
            <pc:sldMk cId="597895140" sldId="361"/>
            <ac:spMk id="2" creationId="{023BFB97-A904-418B-9E76-7CF07E916E83}"/>
          </ac:spMkLst>
        </pc:spChg>
        <pc:spChg chg="del">
          <ac:chgData name="Mike Bloys" userId="1248c4d8-7b2b-4b32-b8bd-163ae845f9bb" providerId="ADAL" clId="{CD01041F-C7F8-4AC8-869D-7CB37A788432}" dt="2021-11-05T13:06:18.591" v="26" actId="478"/>
          <ac:spMkLst>
            <pc:docMk/>
            <pc:sldMk cId="597895140" sldId="361"/>
            <ac:spMk id="4" creationId="{2825E069-FD29-4245-AEE9-BAFA6CA18746}"/>
          </ac:spMkLst>
        </pc:spChg>
        <pc:spChg chg="del">
          <ac:chgData name="Mike Bloys" userId="1248c4d8-7b2b-4b32-b8bd-163ae845f9bb" providerId="ADAL" clId="{CD01041F-C7F8-4AC8-869D-7CB37A788432}" dt="2021-11-05T13:06:20.270" v="28" actId="478"/>
          <ac:spMkLst>
            <pc:docMk/>
            <pc:sldMk cId="597895140" sldId="361"/>
            <ac:spMk id="5" creationId="{3CB8B698-7DF6-4326-A7D0-ACCBEDBD47AB}"/>
          </ac:spMkLst>
        </pc:spChg>
        <pc:spChg chg="mod">
          <ac:chgData name="Mike Bloys" userId="1248c4d8-7b2b-4b32-b8bd-163ae845f9bb" providerId="ADAL" clId="{CD01041F-C7F8-4AC8-869D-7CB37A788432}" dt="2021-11-05T13:09:12.806" v="51" actId="1076"/>
          <ac:spMkLst>
            <pc:docMk/>
            <pc:sldMk cId="597895140" sldId="361"/>
            <ac:spMk id="8" creationId="{ED3A50B6-3EE3-4953-98AA-B2A54F86C1B2}"/>
          </ac:spMkLst>
        </pc:spChg>
        <pc:spChg chg="mod">
          <ac:chgData name="Mike Bloys" userId="1248c4d8-7b2b-4b32-b8bd-163ae845f9bb" providerId="ADAL" clId="{CD01041F-C7F8-4AC8-869D-7CB37A788432}" dt="2021-11-05T13:08:00.305" v="44" actId="14861"/>
          <ac:spMkLst>
            <pc:docMk/>
            <pc:sldMk cId="597895140" sldId="361"/>
            <ac:spMk id="9" creationId="{1C67C858-2646-4CEC-BAB0-56D07C3A9485}"/>
          </ac:spMkLst>
        </pc:spChg>
        <pc:spChg chg="del">
          <ac:chgData name="Mike Bloys" userId="1248c4d8-7b2b-4b32-b8bd-163ae845f9bb" providerId="ADAL" clId="{CD01041F-C7F8-4AC8-869D-7CB37A788432}" dt="2021-11-05T13:06:19.510" v="27" actId="478"/>
          <ac:spMkLst>
            <pc:docMk/>
            <pc:sldMk cId="597895140" sldId="361"/>
            <ac:spMk id="13" creationId="{6B82F9BE-3665-497D-B6FA-AAD660D9E1DE}"/>
          </ac:spMkLst>
        </pc:spChg>
        <pc:spChg chg="mod">
          <ac:chgData name="Mike Bloys" userId="1248c4d8-7b2b-4b32-b8bd-163ae845f9bb" providerId="ADAL" clId="{CD01041F-C7F8-4AC8-869D-7CB37A788432}" dt="2021-11-05T13:08:00.305" v="44" actId="14861"/>
          <ac:spMkLst>
            <pc:docMk/>
            <pc:sldMk cId="597895140" sldId="361"/>
            <ac:spMk id="14" creationId="{8C1059AF-A0C5-49C1-9CEE-841164C94730}"/>
          </ac:spMkLst>
        </pc:spChg>
        <pc:spChg chg="mod">
          <ac:chgData name="Mike Bloys" userId="1248c4d8-7b2b-4b32-b8bd-163ae845f9bb" providerId="ADAL" clId="{CD01041F-C7F8-4AC8-869D-7CB37A788432}" dt="2021-11-05T13:08:00.305" v="44" actId="14861"/>
          <ac:spMkLst>
            <pc:docMk/>
            <pc:sldMk cId="597895140" sldId="361"/>
            <ac:spMk id="19" creationId="{F02D532C-5971-4CAE-B26B-959C26EAA4DA}"/>
          </ac:spMkLst>
        </pc:spChg>
        <pc:spChg chg="mod">
          <ac:chgData name="Mike Bloys" userId="1248c4d8-7b2b-4b32-b8bd-163ae845f9bb" providerId="ADAL" clId="{CD01041F-C7F8-4AC8-869D-7CB37A788432}" dt="2021-11-05T13:08:28.438" v="45" actId="1076"/>
          <ac:spMkLst>
            <pc:docMk/>
            <pc:sldMk cId="597895140" sldId="361"/>
            <ac:spMk id="20" creationId="{63723CD8-5EC2-4969-9384-5FF6CAC9C60D}"/>
          </ac:spMkLst>
        </pc:spChg>
        <pc:spChg chg="mod">
          <ac:chgData name="Mike Bloys" userId="1248c4d8-7b2b-4b32-b8bd-163ae845f9bb" providerId="ADAL" clId="{CD01041F-C7F8-4AC8-869D-7CB37A788432}" dt="2021-11-05T13:09:01.248" v="50" actId="1076"/>
          <ac:spMkLst>
            <pc:docMk/>
            <pc:sldMk cId="597895140" sldId="361"/>
            <ac:spMk id="23" creationId="{BD0331CD-AD71-49CE-9944-D694DD9328E6}"/>
          </ac:spMkLst>
        </pc:spChg>
        <pc:spChg chg="mod">
          <ac:chgData name="Mike Bloys" userId="1248c4d8-7b2b-4b32-b8bd-163ae845f9bb" providerId="ADAL" clId="{CD01041F-C7F8-4AC8-869D-7CB37A788432}" dt="2021-11-05T13:07:48.938" v="43" actId="554"/>
          <ac:spMkLst>
            <pc:docMk/>
            <pc:sldMk cId="597895140" sldId="361"/>
            <ac:spMk id="29" creationId="{C2D43E0F-A531-44D1-9312-68719CC184B3}"/>
          </ac:spMkLst>
        </pc:spChg>
        <pc:spChg chg="mod">
          <ac:chgData name="Mike Bloys" userId="1248c4d8-7b2b-4b32-b8bd-163ae845f9bb" providerId="ADAL" clId="{CD01041F-C7F8-4AC8-869D-7CB37A788432}" dt="2021-11-05T13:08:28.438" v="45" actId="1076"/>
          <ac:spMkLst>
            <pc:docMk/>
            <pc:sldMk cId="597895140" sldId="361"/>
            <ac:spMk id="36" creationId="{D694E3AE-1D38-4AA1-9F55-A19F040EC28F}"/>
          </ac:spMkLst>
        </pc:spChg>
        <pc:picChg chg="add del mod">
          <ac:chgData name="Mike Bloys" userId="1248c4d8-7b2b-4b32-b8bd-163ae845f9bb" providerId="ADAL" clId="{CD01041F-C7F8-4AC8-869D-7CB37A788432}" dt="2021-11-05T13:05:33.774" v="21" actId="478"/>
          <ac:picMkLst>
            <pc:docMk/>
            <pc:sldMk cId="597895140" sldId="361"/>
            <ac:picMk id="7" creationId="{C52E1D33-BC31-46E8-93B5-5703F52278B1}"/>
          </ac:picMkLst>
        </pc:picChg>
        <pc:picChg chg="add mod ord">
          <ac:chgData name="Mike Bloys" userId="1248c4d8-7b2b-4b32-b8bd-163ae845f9bb" providerId="ADAL" clId="{CD01041F-C7F8-4AC8-869D-7CB37A788432}" dt="2021-11-05T13:06:45.556" v="33" actId="166"/>
          <ac:picMkLst>
            <pc:docMk/>
            <pc:sldMk cId="597895140" sldId="361"/>
            <ac:picMk id="16" creationId="{3A9EFD6F-AF99-4987-99B9-430D196DB7B4}"/>
          </ac:picMkLst>
        </pc:picChg>
        <pc:picChg chg="add mod">
          <ac:chgData name="Mike Bloys" userId="1248c4d8-7b2b-4b32-b8bd-163ae845f9bb" providerId="ADAL" clId="{CD01041F-C7F8-4AC8-869D-7CB37A788432}" dt="2021-11-05T13:07:35.978" v="41" actId="552"/>
          <ac:picMkLst>
            <pc:docMk/>
            <pc:sldMk cId="597895140" sldId="361"/>
            <ac:picMk id="25" creationId="{8245C32D-1196-4BEE-ABC9-D7C71FF95285}"/>
          </ac:picMkLst>
        </pc:picChg>
        <pc:picChg chg="add mod">
          <ac:chgData name="Mike Bloys" userId="1248c4d8-7b2b-4b32-b8bd-163ae845f9bb" providerId="ADAL" clId="{CD01041F-C7F8-4AC8-869D-7CB37A788432}" dt="2021-11-05T13:09:01.248" v="50" actId="1076"/>
          <ac:picMkLst>
            <pc:docMk/>
            <pc:sldMk cId="597895140" sldId="361"/>
            <ac:picMk id="27" creationId="{55839261-158C-4369-A12D-9B558E533F8C}"/>
          </ac:picMkLst>
        </pc:picChg>
        <pc:cxnChg chg="mod">
          <ac:chgData name="Mike Bloys" userId="1248c4d8-7b2b-4b32-b8bd-163ae845f9bb" providerId="ADAL" clId="{CD01041F-C7F8-4AC8-869D-7CB37A788432}" dt="2021-11-05T13:09:12.806" v="51" actId="1076"/>
          <ac:cxnSpMkLst>
            <pc:docMk/>
            <pc:sldMk cId="597895140" sldId="361"/>
            <ac:cxnSpMk id="11" creationId="{D4DCC508-6D26-4115-A012-2CA8EF3D8CEB}"/>
          </ac:cxnSpMkLst>
        </pc:cxnChg>
        <pc:cxnChg chg="mod">
          <ac:chgData name="Mike Bloys" userId="1248c4d8-7b2b-4b32-b8bd-163ae845f9bb" providerId="ADAL" clId="{CD01041F-C7F8-4AC8-869D-7CB37A788432}" dt="2021-11-05T13:09:17.214" v="52" actId="14100"/>
          <ac:cxnSpMkLst>
            <pc:docMk/>
            <pc:sldMk cId="597895140" sldId="361"/>
            <ac:cxnSpMk id="12" creationId="{394D520C-238A-448C-8FB8-A3B38F59DA46}"/>
          </ac:cxnSpMkLst>
        </pc:cxnChg>
        <pc:cxnChg chg="mod">
          <ac:chgData name="Mike Bloys" userId="1248c4d8-7b2b-4b32-b8bd-163ae845f9bb" providerId="ADAL" clId="{CD01041F-C7F8-4AC8-869D-7CB37A788432}" dt="2021-11-05T13:08:28.438" v="45" actId="1076"/>
          <ac:cxnSpMkLst>
            <pc:docMk/>
            <pc:sldMk cId="597895140" sldId="361"/>
            <ac:cxnSpMk id="15" creationId="{473E91E9-3848-4D1C-B442-3AF67385D7B9}"/>
          </ac:cxnSpMkLst>
        </pc:cxnChg>
        <pc:cxnChg chg="mod">
          <ac:chgData name="Mike Bloys" userId="1248c4d8-7b2b-4b32-b8bd-163ae845f9bb" providerId="ADAL" clId="{CD01041F-C7F8-4AC8-869D-7CB37A788432}" dt="2021-11-05T13:08:28.438" v="45" actId="1076"/>
          <ac:cxnSpMkLst>
            <pc:docMk/>
            <pc:sldMk cId="597895140" sldId="361"/>
            <ac:cxnSpMk id="17" creationId="{8B9C83C6-2896-41C8-8756-AE85814A854F}"/>
          </ac:cxnSpMkLst>
        </pc:cxnChg>
        <pc:cxnChg chg="mod">
          <ac:chgData name="Mike Bloys" userId="1248c4d8-7b2b-4b32-b8bd-163ae845f9bb" providerId="ADAL" clId="{CD01041F-C7F8-4AC8-869D-7CB37A788432}" dt="2021-11-05T13:08:32.206" v="46" actId="14100"/>
          <ac:cxnSpMkLst>
            <pc:docMk/>
            <pc:sldMk cId="597895140" sldId="361"/>
            <ac:cxnSpMk id="21" creationId="{6FDFCD58-D69A-4899-A15E-14415F67D1D5}"/>
          </ac:cxnSpMkLst>
        </pc:cxnChg>
        <pc:cxnChg chg="mod">
          <ac:chgData name="Mike Bloys" userId="1248c4d8-7b2b-4b32-b8bd-163ae845f9bb" providerId="ADAL" clId="{CD01041F-C7F8-4AC8-869D-7CB37A788432}" dt="2021-11-05T13:08:28.438" v="45" actId="1076"/>
          <ac:cxnSpMkLst>
            <pc:docMk/>
            <pc:sldMk cId="597895140" sldId="361"/>
            <ac:cxnSpMk id="26" creationId="{292CD0EC-A560-4306-8552-CB52FDE0A1BC}"/>
          </ac:cxnSpMkLst>
        </pc:cxnChg>
      </pc:sldChg>
      <pc:sldChg chg="modSp mod">
        <pc:chgData name="Mike Bloys" userId="1248c4d8-7b2b-4b32-b8bd-163ae845f9bb" providerId="ADAL" clId="{CD01041F-C7F8-4AC8-869D-7CB37A788432}" dt="2021-11-05T13:03:23.218" v="1" actId="14861"/>
        <pc:sldMkLst>
          <pc:docMk/>
          <pc:sldMk cId="960626770" sldId="364"/>
        </pc:sldMkLst>
        <pc:spChg chg="mod">
          <ac:chgData name="Mike Bloys" userId="1248c4d8-7b2b-4b32-b8bd-163ae845f9bb" providerId="ADAL" clId="{CD01041F-C7F8-4AC8-869D-7CB37A788432}" dt="2021-11-05T13:03:23.218" v="1" actId="14861"/>
          <ac:spMkLst>
            <pc:docMk/>
            <pc:sldMk cId="960626770" sldId="364"/>
            <ac:spMk id="11" creationId="{3E4A6B6E-6181-4C17-9597-6B3B18394D4E}"/>
          </ac:spMkLst>
        </pc:spChg>
      </pc:sldChg>
      <pc:sldChg chg="modSp mod">
        <pc:chgData name="Mike Bloys" userId="1248c4d8-7b2b-4b32-b8bd-163ae845f9bb" providerId="ADAL" clId="{CD01041F-C7F8-4AC8-869D-7CB37A788432}" dt="2021-11-05T13:03:32.057" v="3" actId="14861"/>
        <pc:sldMkLst>
          <pc:docMk/>
          <pc:sldMk cId="3884424701" sldId="365"/>
        </pc:sldMkLst>
        <pc:spChg chg="mod">
          <ac:chgData name="Mike Bloys" userId="1248c4d8-7b2b-4b32-b8bd-163ae845f9bb" providerId="ADAL" clId="{CD01041F-C7F8-4AC8-869D-7CB37A788432}" dt="2021-11-05T13:03:32.057" v="3" actId="14861"/>
          <ac:spMkLst>
            <pc:docMk/>
            <pc:sldMk cId="3884424701" sldId="365"/>
            <ac:spMk id="9" creationId="{8240AB9B-17C8-44A6-A090-D0B5570B7A1A}"/>
          </ac:spMkLst>
        </pc:spChg>
        <pc:spChg chg="mod">
          <ac:chgData name="Mike Bloys" userId="1248c4d8-7b2b-4b32-b8bd-163ae845f9bb" providerId="ADAL" clId="{CD01041F-C7F8-4AC8-869D-7CB37A788432}" dt="2021-11-05T13:03:32.057" v="3" actId="14861"/>
          <ac:spMkLst>
            <pc:docMk/>
            <pc:sldMk cId="3884424701" sldId="365"/>
            <ac:spMk id="12" creationId="{702A9F4C-B568-4C57-9F21-DAAA403ED9C3}"/>
          </ac:spMkLst>
        </pc:spChg>
      </pc:sldChg>
      <pc:sldChg chg="modSp mod">
        <pc:chgData name="Mike Bloys" userId="1248c4d8-7b2b-4b32-b8bd-163ae845f9bb" providerId="ADAL" clId="{CD01041F-C7F8-4AC8-869D-7CB37A788432}" dt="2021-11-05T13:04:03.816" v="11" actId="208"/>
        <pc:sldMkLst>
          <pc:docMk/>
          <pc:sldMk cId="1609585115" sldId="366"/>
        </pc:sldMkLst>
        <pc:spChg chg="mod">
          <ac:chgData name="Mike Bloys" userId="1248c4d8-7b2b-4b32-b8bd-163ae845f9bb" providerId="ADAL" clId="{CD01041F-C7F8-4AC8-869D-7CB37A788432}" dt="2021-11-05T13:03:57.040" v="10" actId="207"/>
          <ac:spMkLst>
            <pc:docMk/>
            <pc:sldMk cId="1609585115" sldId="366"/>
            <ac:spMk id="2" creationId="{1A3FB497-AA9F-4699-B638-78AB784B8D48}"/>
          </ac:spMkLst>
        </pc:spChg>
        <pc:spChg chg="mod">
          <ac:chgData name="Mike Bloys" userId="1248c4d8-7b2b-4b32-b8bd-163ae845f9bb" providerId="ADAL" clId="{CD01041F-C7F8-4AC8-869D-7CB37A788432}" dt="2021-11-05T13:03:57.040" v="10" actId="207"/>
          <ac:spMkLst>
            <pc:docMk/>
            <pc:sldMk cId="1609585115" sldId="366"/>
            <ac:spMk id="10" creationId="{1224FD0C-36AC-433E-80E0-C0656F95AFDF}"/>
          </ac:spMkLst>
        </pc:spChg>
        <pc:spChg chg="mod">
          <ac:chgData name="Mike Bloys" userId="1248c4d8-7b2b-4b32-b8bd-163ae845f9bb" providerId="ADAL" clId="{CD01041F-C7F8-4AC8-869D-7CB37A788432}" dt="2021-11-05T13:04:03.816" v="11" actId="208"/>
          <ac:spMkLst>
            <pc:docMk/>
            <pc:sldMk cId="1609585115" sldId="366"/>
            <ac:spMk id="13" creationId="{6499C8F7-886B-47D0-9B42-0443F4696827}"/>
          </ac:spMkLst>
        </pc:spChg>
        <pc:spChg chg="mod">
          <ac:chgData name="Mike Bloys" userId="1248c4d8-7b2b-4b32-b8bd-163ae845f9bb" providerId="ADAL" clId="{CD01041F-C7F8-4AC8-869D-7CB37A788432}" dt="2021-11-05T13:04:03.816" v="11" actId="208"/>
          <ac:spMkLst>
            <pc:docMk/>
            <pc:sldMk cId="1609585115" sldId="366"/>
            <ac:spMk id="14" creationId="{11DA1D78-1214-4560-81B7-DD2ED154BCBC}"/>
          </ac:spMkLst>
        </pc:spChg>
      </pc:sldChg>
      <pc:sldChg chg="modSp mod">
        <pc:chgData name="Mike Bloys" userId="1248c4d8-7b2b-4b32-b8bd-163ae845f9bb" providerId="ADAL" clId="{CD01041F-C7F8-4AC8-869D-7CB37A788432}" dt="2021-11-05T13:05:06.538" v="18" actId="692"/>
        <pc:sldMkLst>
          <pc:docMk/>
          <pc:sldMk cId="3462051640" sldId="369"/>
        </pc:sldMkLst>
        <pc:spChg chg="mod">
          <ac:chgData name="Mike Bloys" userId="1248c4d8-7b2b-4b32-b8bd-163ae845f9bb" providerId="ADAL" clId="{CD01041F-C7F8-4AC8-869D-7CB37A788432}" dt="2021-11-05T13:04:59.241" v="16" actId="14861"/>
          <ac:spMkLst>
            <pc:docMk/>
            <pc:sldMk cId="3462051640" sldId="369"/>
            <ac:spMk id="30" creationId="{9492E7A8-C66B-4C73-94F7-102C9B3B588E}"/>
          </ac:spMkLst>
        </pc:spChg>
        <pc:spChg chg="mod">
          <ac:chgData name="Mike Bloys" userId="1248c4d8-7b2b-4b32-b8bd-163ae845f9bb" providerId="ADAL" clId="{CD01041F-C7F8-4AC8-869D-7CB37A788432}" dt="2021-11-05T13:04:59.241" v="16" actId="14861"/>
          <ac:spMkLst>
            <pc:docMk/>
            <pc:sldMk cId="3462051640" sldId="369"/>
            <ac:spMk id="31" creationId="{333BBD15-0CFB-4FB0-9ECC-BD74C9F9B06D}"/>
          </ac:spMkLst>
        </pc:spChg>
        <pc:spChg chg="mod">
          <ac:chgData name="Mike Bloys" userId="1248c4d8-7b2b-4b32-b8bd-163ae845f9bb" providerId="ADAL" clId="{CD01041F-C7F8-4AC8-869D-7CB37A788432}" dt="2021-11-05T13:04:59.241" v="16" actId="14861"/>
          <ac:spMkLst>
            <pc:docMk/>
            <pc:sldMk cId="3462051640" sldId="369"/>
            <ac:spMk id="32" creationId="{A9002218-7A8D-4FDD-9BFA-735236FF9C1B}"/>
          </ac:spMkLst>
        </pc:spChg>
        <pc:spChg chg="mod">
          <ac:chgData name="Mike Bloys" userId="1248c4d8-7b2b-4b32-b8bd-163ae845f9bb" providerId="ADAL" clId="{CD01041F-C7F8-4AC8-869D-7CB37A788432}" dt="2021-11-05T13:04:59.241" v="16" actId="14861"/>
          <ac:spMkLst>
            <pc:docMk/>
            <pc:sldMk cId="3462051640" sldId="369"/>
            <ac:spMk id="33" creationId="{45F9D49A-FD31-4AA6-A2E8-82C2396AB66F}"/>
          </ac:spMkLst>
        </pc:spChg>
        <pc:spChg chg="mod">
          <ac:chgData name="Mike Bloys" userId="1248c4d8-7b2b-4b32-b8bd-163ae845f9bb" providerId="ADAL" clId="{CD01041F-C7F8-4AC8-869D-7CB37A788432}" dt="2021-11-05T13:04:59.241" v="16" actId="14861"/>
          <ac:spMkLst>
            <pc:docMk/>
            <pc:sldMk cId="3462051640" sldId="369"/>
            <ac:spMk id="34" creationId="{AF1298B8-7DDA-48E8-BA06-7B8CF3E23253}"/>
          </ac:spMkLst>
        </pc:spChg>
        <pc:spChg chg="mod">
          <ac:chgData name="Mike Bloys" userId="1248c4d8-7b2b-4b32-b8bd-163ae845f9bb" providerId="ADAL" clId="{CD01041F-C7F8-4AC8-869D-7CB37A788432}" dt="2021-11-05T13:04:59.241" v="16" actId="14861"/>
          <ac:spMkLst>
            <pc:docMk/>
            <pc:sldMk cId="3462051640" sldId="369"/>
            <ac:spMk id="35" creationId="{21A5756B-BF28-40E7-901A-50F582E773CF}"/>
          </ac:spMkLst>
        </pc:spChg>
        <pc:spChg chg="mod">
          <ac:chgData name="Mike Bloys" userId="1248c4d8-7b2b-4b32-b8bd-163ae845f9bb" providerId="ADAL" clId="{CD01041F-C7F8-4AC8-869D-7CB37A788432}" dt="2021-11-05T13:04:59.241" v="16" actId="14861"/>
          <ac:spMkLst>
            <pc:docMk/>
            <pc:sldMk cId="3462051640" sldId="369"/>
            <ac:spMk id="36" creationId="{D51693FD-E470-4F48-BEB0-6228326D185F}"/>
          </ac:spMkLst>
        </pc:spChg>
        <pc:spChg chg="mod">
          <ac:chgData name="Mike Bloys" userId="1248c4d8-7b2b-4b32-b8bd-163ae845f9bb" providerId="ADAL" clId="{CD01041F-C7F8-4AC8-869D-7CB37A788432}" dt="2021-11-05T13:04:59.241" v="16" actId="14861"/>
          <ac:spMkLst>
            <pc:docMk/>
            <pc:sldMk cId="3462051640" sldId="369"/>
            <ac:spMk id="38" creationId="{54CEC580-B00B-4F47-8EE0-CAE415E5F52A}"/>
          </ac:spMkLst>
        </pc:spChg>
        <pc:cxnChg chg="mod">
          <ac:chgData name="Mike Bloys" userId="1248c4d8-7b2b-4b32-b8bd-163ae845f9bb" providerId="ADAL" clId="{CD01041F-C7F8-4AC8-869D-7CB37A788432}" dt="2021-11-05T13:05:06.538" v="18" actId="692"/>
          <ac:cxnSpMkLst>
            <pc:docMk/>
            <pc:sldMk cId="3462051640" sldId="369"/>
            <ac:cxnSpMk id="26" creationId="{9677287F-A138-40F0-BDC9-974376C8DBEE}"/>
          </ac:cxnSpMkLst>
        </pc:cxnChg>
        <pc:cxnChg chg="mod">
          <ac:chgData name="Mike Bloys" userId="1248c4d8-7b2b-4b32-b8bd-163ae845f9bb" providerId="ADAL" clId="{CD01041F-C7F8-4AC8-869D-7CB37A788432}" dt="2021-11-05T13:05:06.538" v="18" actId="692"/>
          <ac:cxnSpMkLst>
            <pc:docMk/>
            <pc:sldMk cId="3462051640" sldId="369"/>
            <ac:cxnSpMk id="28" creationId="{7B9BB28A-1143-483A-A8CC-234BCA038EAF}"/>
          </ac:cxnSpMkLst>
        </pc:cxnChg>
      </pc:sldChg>
    </pc:docChg>
  </pc:docChgLst>
  <pc:docChgLst>
    <pc:chgData name="James Franklin" userId="cf915d05-507f-491f-b4a6-b2aa085ee4b1" providerId="ADAL" clId="{BFAB9E70-AE97-4D8A-A2B1-563E9D563A8D}"/>
    <pc:docChg chg="modSld">
      <pc:chgData name="James Franklin" userId="cf915d05-507f-491f-b4a6-b2aa085ee4b1" providerId="ADAL" clId="{BFAB9E70-AE97-4D8A-A2B1-563E9D563A8D}" dt="2021-05-26T14:25:12.718" v="97" actId="20577"/>
      <pc:docMkLst>
        <pc:docMk/>
      </pc:docMkLst>
      <pc:sldChg chg="modSp mod">
        <pc:chgData name="James Franklin" userId="cf915d05-507f-491f-b4a6-b2aa085ee4b1" providerId="ADAL" clId="{BFAB9E70-AE97-4D8A-A2B1-563E9D563A8D}" dt="2021-05-26T14:25:12.718" v="97" actId="20577"/>
        <pc:sldMkLst>
          <pc:docMk/>
          <pc:sldMk cId="644322881" sldId="261"/>
        </pc:sldMkLst>
        <pc:spChg chg="mod">
          <ac:chgData name="James Franklin" userId="cf915d05-507f-491f-b4a6-b2aa085ee4b1" providerId="ADAL" clId="{BFAB9E70-AE97-4D8A-A2B1-563E9D563A8D}" dt="2021-05-26T14:25:12.718" v="97" actId="20577"/>
          <ac:spMkLst>
            <pc:docMk/>
            <pc:sldMk cId="644322881" sldId="261"/>
            <ac:spMk id="4" creationId="{00000000-0000-0000-0000-000000000000}"/>
          </ac:spMkLst>
        </pc:spChg>
      </pc:sldChg>
    </pc:docChg>
  </pc:docChgLst>
  <pc:docChgLst>
    <pc:chgData name="Leonora Sheppard" userId="3688f6d8-1f97-408e-a4fe-cc859c551ddb" providerId="ADAL" clId="{97E28F9F-B10E-46F2-9845-9BF634D9FC9A}"/>
    <pc:docChg chg="modSld">
      <pc:chgData name="Leonora Sheppard" userId="3688f6d8-1f97-408e-a4fe-cc859c551ddb" providerId="ADAL" clId="{97E28F9F-B10E-46F2-9845-9BF634D9FC9A}" dt="2021-07-21T14:01:02.033" v="4" actId="14100"/>
      <pc:docMkLst>
        <pc:docMk/>
      </pc:docMkLst>
      <pc:sldChg chg="modSp">
        <pc:chgData name="Leonora Sheppard" userId="3688f6d8-1f97-408e-a4fe-cc859c551ddb" providerId="ADAL" clId="{97E28F9F-B10E-46F2-9845-9BF634D9FC9A}" dt="2021-07-21T13:45:50.487" v="2" actId="1076"/>
        <pc:sldMkLst>
          <pc:docMk/>
          <pc:sldMk cId="3003053793" sldId="284"/>
        </pc:sldMkLst>
        <pc:picChg chg="mod">
          <ac:chgData name="Leonora Sheppard" userId="3688f6d8-1f97-408e-a4fe-cc859c551ddb" providerId="ADAL" clId="{97E28F9F-B10E-46F2-9845-9BF634D9FC9A}" dt="2021-07-21T13:45:50.487" v="2" actId="1076"/>
          <ac:picMkLst>
            <pc:docMk/>
            <pc:sldMk cId="3003053793" sldId="284"/>
            <ac:picMk id="2054" creationId="{83ABF355-BD6F-476B-8BF4-4C159B7DF6ED}"/>
          </ac:picMkLst>
        </pc:picChg>
        <pc:picChg chg="mod">
          <ac:chgData name="Leonora Sheppard" userId="3688f6d8-1f97-408e-a4fe-cc859c551ddb" providerId="ADAL" clId="{97E28F9F-B10E-46F2-9845-9BF634D9FC9A}" dt="2021-07-21T13:45:47.463" v="1" actId="1076"/>
          <ac:picMkLst>
            <pc:docMk/>
            <pc:sldMk cId="3003053793" sldId="284"/>
            <ac:picMk id="2056" creationId="{33BCC759-2C7E-42EF-B422-24E94696A8F1}"/>
          </ac:picMkLst>
        </pc:picChg>
      </pc:sldChg>
      <pc:sldChg chg="modSp mod">
        <pc:chgData name="Leonora Sheppard" userId="3688f6d8-1f97-408e-a4fe-cc859c551ddb" providerId="ADAL" clId="{97E28F9F-B10E-46F2-9845-9BF634D9FC9A}" dt="2021-07-21T14:01:02.033" v="4" actId="14100"/>
        <pc:sldMkLst>
          <pc:docMk/>
          <pc:sldMk cId="4076850340" sldId="290"/>
        </pc:sldMkLst>
        <pc:spChg chg="mod">
          <ac:chgData name="Leonora Sheppard" userId="3688f6d8-1f97-408e-a4fe-cc859c551ddb" providerId="ADAL" clId="{97E28F9F-B10E-46F2-9845-9BF634D9FC9A}" dt="2021-07-21T14:01:02.033" v="4" actId="14100"/>
          <ac:spMkLst>
            <pc:docMk/>
            <pc:sldMk cId="4076850340" sldId="290"/>
            <ac:spMk id="5" creationId="{714CA032-D934-4C71-A05E-BFF0244348CD}"/>
          </ac:spMkLst>
        </pc:spChg>
      </pc:sldChg>
    </pc:docChg>
  </pc:docChgLst>
  <pc:docChgLst>
    <pc:chgData name="Mike Bloys" userId="1248c4d8-7b2b-4b32-b8bd-163ae845f9bb" providerId="ADAL" clId="{0EB9BB9E-4F8B-48CD-B00D-D1034424B715}"/>
    <pc:docChg chg="modMainMaster">
      <pc:chgData name="Mike Bloys" userId="1248c4d8-7b2b-4b32-b8bd-163ae845f9bb" providerId="ADAL" clId="{0EB9BB9E-4F8B-48CD-B00D-D1034424B715}" dt="2020-05-29T13:32:44.276" v="0"/>
      <pc:docMkLst>
        <pc:docMk/>
      </pc:docMkLst>
      <pc:sldMasterChg chg="modSldLayout">
        <pc:chgData name="Mike Bloys" userId="1248c4d8-7b2b-4b32-b8bd-163ae845f9bb" providerId="ADAL" clId="{0EB9BB9E-4F8B-48CD-B00D-D1034424B715}" dt="2020-05-29T13:32:44.276" v="0"/>
        <pc:sldMasterMkLst>
          <pc:docMk/>
          <pc:sldMasterMk cId="3316734550" sldId="2147483648"/>
        </pc:sldMasterMkLst>
        <pc:sldLayoutChg chg="addSp modSp">
          <pc:chgData name="Mike Bloys" userId="1248c4d8-7b2b-4b32-b8bd-163ae845f9bb" providerId="ADAL" clId="{0EB9BB9E-4F8B-48CD-B00D-D1034424B715}" dt="2020-05-29T13:32:44.276" v="0"/>
          <pc:sldLayoutMkLst>
            <pc:docMk/>
            <pc:sldMasterMk cId="3316734550" sldId="2147483648"/>
            <pc:sldLayoutMk cId="3886385901" sldId="2147483649"/>
          </pc:sldLayoutMkLst>
          <pc:spChg chg="mod">
            <ac:chgData name="Mike Bloys" userId="1248c4d8-7b2b-4b32-b8bd-163ae845f9bb" providerId="ADAL" clId="{0EB9BB9E-4F8B-48CD-B00D-D1034424B715}" dt="2020-05-29T13:32:44.276" v="0"/>
            <ac:spMkLst>
              <pc:docMk/>
              <pc:sldMasterMk cId="3316734550" sldId="2147483648"/>
              <pc:sldLayoutMk cId="3886385901" sldId="2147483649"/>
              <ac:spMk id="5" creationId="{BBAECCB8-4071-4EE4-B0B0-F4C6E4E618E7}"/>
            </ac:spMkLst>
          </pc:spChg>
          <pc:grpChg chg="add mod">
            <ac:chgData name="Mike Bloys" userId="1248c4d8-7b2b-4b32-b8bd-163ae845f9bb" providerId="ADAL" clId="{0EB9BB9E-4F8B-48CD-B00D-D1034424B715}" dt="2020-05-29T13:32:44.276" v="0"/>
            <ac:grpSpMkLst>
              <pc:docMk/>
              <pc:sldMasterMk cId="3316734550" sldId="2147483648"/>
              <pc:sldLayoutMk cId="3886385901" sldId="2147483649"/>
              <ac:grpSpMk id="4" creationId="{B45F949C-D5CC-4651-8B25-BE89566A4D70}"/>
            </ac:grpSpMkLst>
          </pc:grpChg>
          <pc:picChg chg="mod">
            <ac:chgData name="Mike Bloys" userId="1248c4d8-7b2b-4b32-b8bd-163ae845f9bb" providerId="ADAL" clId="{0EB9BB9E-4F8B-48CD-B00D-D1034424B715}" dt="2020-05-29T13:32:44.276" v="0"/>
            <ac:picMkLst>
              <pc:docMk/>
              <pc:sldMasterMk cId="3316734550" sldId="2147483648"/>
              <pc:sldLayoutMk cId="3886385901" sldId="2147483649"/>
              <ac:picMk id="6" creationId="{BA68D8DB-AB19-45F7-BA14-DCCA5D09B5EB}"/>
            </ac:picMkLst>
          </pc:picChg>
        </pc:sldLayoutChg>
      </pc:sldMasterChg>
    </pc:docChg>
  </pc:docChgLst>
  <pc:docChgLst>
    <pc:chgData name="James Franklin" userId="cf915d05-507f-491f-b4a6-b2aa085ee4b1" providerId="ADAL" clId="{1A401882-8532-4B62-9F14-CB62D9F09CD7}"/>
    <pc:docChg chg="modSld">
      <pc:chgData name="James Franklin" userId="cf915d05-507f-491f-b4a6-b2aa085ee4b1" providerId="ADAL" clId="{1A401882-8532-4B62-9F14-CB62D9F09CD7}" dt="2020-05-28T09:04:01.428" v="3" actId="20577"/>
      <pc:docMkLst>
        <pc:docMk/>
      </pc:docMkLst>
      <pc:sldChg chg="modSp mod">
        <pc:chgData name="James Franklin" userId="cf915d05-507f-491f-b4a6-b2aa085ee4b1" providerId="ADAL" clId="{1A401882-8532-4B62-9F14-CB62D9F09CD7}" dt="2020-05-28T09:04:01.428" v="3" actId="20577"/>
        <pc:sldMkLst>
          <pc:docMk/>
          <pc:sldMk cId="918423468" sldId="285"/>
        </pc:sldMkLst>
        <pc:spChg chg="mod">
          <ac:chgData name="James Franklin" userId="cf915d05-507f-491f-b4a6-b2aa085ee4b1" providerId="ADAL" clId="{1A401882-8532-4B62-9F14-CB62D9F09CD7}" dt="2020-05-28T09:04:01.428" v="3" actId="20577"/>
          <ac:spMkLst>
            <pc:docMk/>
            <pc:sldMk cId="918423468" sldId="285"/>
            <ac:spMk id="3" creationId="{82FCF1FD-01DC-4840-BB9B-6681DD086A20}"/>
          </ac:spMkLst>
        </pc:spChg>
      </pc:sldChg>
    </pc:docChg>
  </pc:docChgLst>
  <pc:docChgLst>
    <pc:chgData name="Leonora Sheppard" userId="3688f6d8-1f97-408e-a4fe-cc859c551ddb" providerId="ADAL" clId="{81DC8D8F-3844-4224-A24F-3E7A62840DDB}"/>
    <pc:docChg chg="modSld">
      <pc:chgData name="Leonora Sheppard" userId="3688f6d8-1f97-408e-a4fe-cc859c551ddb" providerId="ADAL" clId="{81DC8D8F-3844-4224-A24F-3E7A62840DDB}" dt="2021-11-03T09:13:59.675" v="1" actId="14100"/>
      <pc:docMkLst>
        <pc:docMk/>
      </pc:docMkLst>
      <pc:sldChg chg="modSp mod">
        <pc:chgData name="Leonora Sheppard" userId="3688f6d8-1f97-408e-a4fe-cc859c551ddb" providerId="ADAL" clId="{81DC8D8F-3844-4224-A24F-3E7A62840DDB}" dt="2021-11-03T09:13:59.675" v="1" actId="14100"/>
        <pc:sldMkLst>
          <pc:docMk/>
          <pc:sldMk cId="1807317389" sldId="352"/>
        </pc:sldMkLst>
        <pc:spChg chg="mod">
          <ac:chgData name="Leonora Sheppard" userId="3688f6d8-1f97-408e-a4fe-cc859c551ddb" providerId="ADAL" clId="{81DC8D8F-3844-4224-A24F-3E7A62840DDB}" dt="2021-11-03T09:13:59.675" v="1" actId="14100"/>
          <ac:spMkLst>
            <pc:docMk/>
            <pc:sldMk cId="1807317389" sldId="352"/>
            <ac:spMk id="3" creationId="{937D6BD8-A647-46DA-9AAA-54D7420EEBC9}"/>
          </ac:spMkLst>
        </pc:spChg>
      </pc:sldChg>
    </pc:docChg>
  </pc:docChgLst>
  <pc:docChgLst>
    <pc:chgData name="James Franklin" userId="cf915d05-507f-491f-b4a6-b2aa085ee4b1" providerId="ADAL" clId="{D8D2F704-073F-4200-AB0A-550F5C146FE3}"/>
    <pc:docChg chg="undo custSel addSld delSld modSld sldOrd addSection delSection">
      <pc:chgData name="James Franklin" userId="cf915d05-507f-491f-b4a6-b2aa085ee4b1" providerId="ADAL" clId="{D8D2F704-073F-4200-AB0A-550F5C146FE3}" dt="2021-10-08T15:15:11.263" v="3209" actId="478"/>
      <pc:docMkLst>
        <pc:docMk/>
      </pc:docMkLst>
      <pc:sldChg chg="modSp mod">
        <pc:chgData name="James Franklin" userId="cf915d05-507f-491f-b4a6-b2aa085ee4b1" providerId="ADAL" clId="{D8D2F704-073F-4200-AB0A-550F5C146FE3}" dt="2021-09-30T14:54:54.119" v="210" actId="20577"/>
        <pc:sldMkLst>
          <pc:docMk/>
          <pc:sldMk cId="644322881" sldId="261"/>
        </pc:sldMkLst>
        <pc:spChg chg="mod">
          <ac:chgData name="James Franklin" userId="cf915d05-507f-491f-b4a6-b2aa085ee4b1" providerId="ADAL" clId="{D8D2F704-073F-4200-AB0A-550F5C146FE3}" dt="2021-09-30T14:54:54.119" v="210" actId="20577"/>
          <ac:spMkLst>
            <pc:docMk/>
            <pc:sldMk cId="644322881" sldId="261"/>
            <ac:spMk id="4" creationId="{00000000-0000-0000-0000-000000000000}"/>
          </ac:spMkLst>
        </pc:spChg>
      </pc:sldChg>
      <pc:sldChg chg="del">
        <pc:chgData name="James Franklin" userId="cf915d05-507f-491f-b4a6-b2aa085ee4b1" providerId="ADAL" clId="{D8D2F704-073F-4200-AB0A-550F5C146FE3}" dt="2021-09-30T14:55:21.413" v="221" actId="47"/>
        <pc:sldMkLst>
          <pc:docMk/>
          <pc:sldMk cId="4068877292" sldId="262"/>
        </pc:sldMkLst>
      </pc:sldChg>
      <pc:sldChg chg="modSp add mod">
        <pc:chgData name="James Franklin" userId="cf915d05-507f-491f-b4a6-b2aa085ee4b1" providerId="ADAL" clId="{D8D2F704-073F-4200-AB0A-550F5C146FE3}" dt="2021-10-01T08:52:22.623" v="3003" actId="6549"/>
        <pc:sldMkLst>
          <pc:docMk/>
          <pc:sldMk cId="2137926779" sldId="263"/>
        </pc:sldMkLst>
        <pc:graphicFrameChg chg="modGraphic">
          <ac:chgData name="James Franklin" userId="cf915d05-507f-491f-b4a6-b2aa085ee4b1" providerId="ADAL" clId="{D8D2F704-073F-4200-AB0A-550F5C146FE3}" dt="2021-10-01T08:52:22.623" v="3003" actId="6549"/>
          <ac:graphicFrameMkLst>
            <pc:docMk/>
            <pc:sldMk cId="2137926779" sldId="263"/>
            <ac:graphicFrameMk id="4" creationId="{00000000-0000-0000-0000-000000000000}"/>
          </ac:graphicFrameMkLst>
        </pc:graphicFrameChg>
      </pc:sldChg>
      <pc:sldChg chg="del">
        <pc:chgData name="James Franklin" userId="cf915d05-507f-491f-b4a6-b2aa085ee4b1" providerId="ADAL" clId="{D8D2F704-073F-4200-AB0A-550F5C146FE3}" dt="2021-09-30T14:55:21.413" v="221" actId="47"/>
        <pc:sldMkLst>
          <pc:docMk/>
          <pc:sldMk cId="3763039955" sldId="263"/>
        </pc:sldMkLst>
      </pc:sldChg>
      <pc:sldChg chg="modSp add mod">
        <pc:chgData name="James Franklin" userId="cf915d05-507f-491f-b4a6-b2aa085ee4b1" providerId="ADAL" clId="{D8D2F704-073F-4200-AB0A-550F5C146FE3}" dt="2021-10-01T08:25:01.784" v="2980" actId="113"/>
        <pc:sldMkLst>
          <pc:docMk/>
          <pc:sldMk cId="1099055524" sldId="264"/>
        </pc:sldMkLst>
        <pc:spChg chg="mod">
          <ac:chgData name="James Franklin" userId="cf915d05-507f-491f-b4a6-b2aa085ee4b1" providerId="ADAL" clId="{D8D2F704-073F-4200-AB0A-550F5C146FE3}" dt="2021-10-01T08:25:01.784" v="2980" actId="113"/>
          <ac:spMkLst>
            <pc:docMk/>
            <pc:sldMk cId="1099055524" sldId="264"/>
            <ac:spMk id="3" creationId="{00000000-0000-0000-0000-000000000000}"/>
          </ac:spMkLst>
        </pc:spChg>
      </pc:sldChg>
      <pc:sldChg chg="modSp add mod">
        <pc:chgData name="James Franklin" userId="cf915d05-507f-491f-b4a6-b2aa085ee4b1" providerId="ADAL" clId="{D8D2F704-073F-4200-AB0A-550F5C146FE3}" dt="2021-10-01T08:25:12.006" v="2982" actId="6549"/>
        <pc:sldMkLst>
          <pc:docMk/>
          <pc:sldMk cId="651755077" sldId="265"/>
        </pc:sldMkLst>
        <pc:spChg chg="mod">
          <ac:chgData name="James Franklin" userId="cf915d05-507f-491f-b4a6-b2aa085ee4b1" providerId="ADAL" clId="{D8D2F704-073F-4200-AB0A-550F5C146FE3}" dt="2021-10-01T08:25:12.006" v="2982" actId="6549"/>
          <ac:spMkLst>
            <pc:docMk/>
            <pc:sldMk cId="651755077" sldId="265"/>
            <ac:spMk id="3" creationId="{00000000-0000-0000-0000-000000000000}"/>
          </ac:spMkLst>
        </pc:spChg>
      </pc:sldChg>
      <pc:sldChg chg="del">
        <pc:chgData name="James Franklin" userId="cf915d05-507f-491f-b4a6-b2aa085ee4b1" providerId="ADAL" clId="{D8D2F704-073F-4200-AB0A-550F5C146FE3}" dt="2021-09-30T14:55:21.413" v="221" actId="47"/>
        <pc:sldMkLst>
          <pc:docMk/>
          <pc:sldMk cId="3900995593" sldId="265"/>
        </pc:sldMkLst>
      </pc:sldChg>
      <pc:sldChg chg="del">
        <pc:chgData name="James Franklin" userId="cf915d05-507f-491f-b4a6-b2aa085ee4b1" providerId="ADAL" clId="{D8D2F704-073F-4200-AB0A-550F5C146FE3}" dt="2021-09-30T14:55:21.413" v="221" actId="47"/>
        <pc:sldMkLst>
          <pc:docMk/>
          <pc:sldMk cId="2598787796" sldId="266"/>
        </pc:sldMkLst>
      </pc:sldChg>
      <pc:sldChg chg="modSp add mod">
        <pc:chgData name="James Franklin" userId="cf915d05-507f-491f-b4a6-b2aa085ee4b1" providerId="ADAL" clId="{D8D2F704-073F-4200-AB0A-550F5C146FE3}" dt="2021-10-01T08:14:36.208" v="2765" actId="6549"/>
        <pc:sldMkLst>
          <pc:docMk/>
          <pc:sldMk cId="1050851600" sldId="267"/>
        </pc:sldMkLst>
        <pc:spChg chg="mod">
          <ac:chgData name="James Franklin" userId="cf915d05-507f-491f-b4a6-b2aa085ee4b1" providerId="ADAL" clId="{D8D2F704-073F-4200-AB0A-550F5C146FE3}" dt="2021-10-01T08:14:36.208" v="2765" actId="6549"/>
          <ac:spMkLst>
            <pc:docMk/>
            <pc:sldMk cId="1050851600" sldId="267"/>
            <ac:spMk id="4" creationId="{00000000-0000-0000-0000-000000000000}"/>
          </ac:spMkLst>
        </pc:spChg>
      </pc:sldChg>
      <pc:sldChg chg="del">
        <pc:chgData name="James Franklin" userId="cf915d05-507f-491f-b4a6-b2aa085ee4b1" providerId="ADAL" clId="{D8D2F704-073F-4200-AB0A-550F5C146FE3}" dt="2021-09-30T14:55:21.413" v="221" actId="47"/>
        <pc:sldMkLst>
          <pc:docMk/>
          <pc:sldMk cId="3872137622" sldId="267"/>
        </pc:sldMkLst>
      </pc:sldChg>
      <pc:sldChg chg="modSp add mod">
        <pc:chgData name="James Franklin" userId="cf915d05-507f-491f-b4a6-b2aa085ee4b1" providerId="ADAL" clId="{D8D2F704-073F-4200-AB0A-550F5C146FE3}" dt="2021-10-04T13:45:14.484" v="3205" actId="313"/>
        <pc:sldMkLst>
          <pc:docMk/>
          <pc:sldMk cId="3595050065" sldId="268"/>
        </pc:sldMkLst>
        <pc:spChg chg="mod">
          <ac:chgData name="James Franklin" userId="cf915d05-507f-491f-b4a6-b2aa085ee4b1" providerId="ADAL" clId="{D8D2F704-073F-4200-AB0A-550F5C146FE3}" dt="2021-10-04T13:45:14.484" v="3205" actId="313"/>
          <ac:spMkLst>
            <pc:docMk/>
            <pc:sldMk cId="3595050065" sldId="268"/>
            <ac:spMk id="4" creationId="{00000000-0000-0000-0000-000000000000}"/>
          </ac:spMkLst>
        </pc:spChg>
      </pc:sldChg>
      <pc:sldChg chg="modSp add mod">
        <pc:chgData name="James Franklin" userId="cf915d05-507f-491f-b4a6-b2aa085ee4b1" providerId="ADAL" clId="{D8D2F704-073F-4200-AB0A-550F5C146FE3}" dt="2021-09-30T14:59:37.135" v="409" actId="20577"/>
        <pc:sldMkLst>
          <pc:docMk/>
          <pc:sldMk cId="1125586590" sldId="271"/>
        </pc:sldMkLst>
        <pc:spChg chg="mod">
          <ac:chgData name="James Franklin" userId="cf915d05-507f-491f-b4a6-b2aa085ee4b1" providerId="ADAL" clId="{D8D2F704-073F-4200-AB0A-550F5C146FE3}" dt="2021-09-30T14:59:37.135" v="409" actId="20577"/>
          <ac:spMkLst>
            <pc:docMk/>
            <pc:sldMk cId="1125586590" sldId="271"/>
            <ac:spMk id="3" creationId="{00000000-0000-0000-0000-000000000000}"/>
          </ac:spMkLst>
        </pc:spChg>
      </pc:sldChg>
      <pc:sldChg chg="modSp del mod">
        <pc:chgData name="James Franklin" userId="cf915d05-507f-491f-b4a6-b2aa085ee4b1" providerId="ADAL" clId="{D8D2F704-073F-4200-AB0A-550F5C146FE3}" dt="2021-09-30T15:02:16.117" v="425" actId="47"/>
        <pc:sldMkLst>
          <pc:docMk/>
          <pc:sldMk cId="1045926848" sldId="272"/>
        </pc:sldMkLst>
        <pc:spChg chg="mod">
          <ac:chgData name="James Franklin" userId="cf915d05-507f-491f-b4a6-b2aa085ee4b1" providerId="ADAL" clId="{D8D2F704-073F-4200-AB0A-550F5C146FE3}" dt="2021-09-30T14:56:09.503" v="247" actId="6549"/>
          <ac:spMkLst>
            <pc:docMk/>
            <pc:sldMk cId="1045926848" sldId="272"/>
            <ac:spMk id="2" creationId="{00000000-0000-0000-0000-000000000000}"/>
          </ac:spMkLst>
        </pc:spChg>
      </pc:sldChg>
      <pc:sldChg chg="add del">
        <pc:chgData name="James Franklin" userId="cf915d05-507f-491f-b4a6-b2aa085ee4b1" providerId="ADAL" clId="{D8D2F704-073F-4200-AB0A-550F5C146FE3}" dt="2021-09-30T15:11:02.998" v="786" actId="47"/>
        <pc:sldMkLst>
          <pc:docMk/>
          <pc:sldMk cId="3099740981" sldId="273"/>
        </pc:sldMkLst>
      </pc:sldChg>
      <pc:sldChg chg="add">
        <pc:chgData name="James Franklin" userId="cf915d05-507f-491f-b4a6-b2aa085ee4b1" providerId="ADAL" clId="{D8D2F704-073F-4200-AB0A-550F5C146FE3}" dt="2021-09-30T15:01:45.701" v="417"/>
        <pc:sldMkLst>
          <pc:docMk/>
          <pc:sldMk cId="2150738207" sldId="274"/>
        </pc:sldMkLst>
      </pc:sldChg>
      <pc:sldChg chg="delSp modSp add mod">
        <pc:chgData name="James Franklin" userId="cf915d05-507f-491f-b4a6-b2aa085ee4b1" providerId="ADAL" clId="{D8D2F704-073F-4200-AB0A-550F5C146FE3}" dt="2021-10-01T07:36:50.555" v="1763" actId="20577"/>
        <pc:sldMkLst>
          <pc:docMk/>
          <pc:sldMk cId="3275570206" sldId="275"/>
        </pc:sldMkLst>
        <pc:spChg chg="mod">
          <ac:chgData name="James Franklin" userId="cf915d05-507f-491f-b4a6-b2aa085ee4b1" providerId="ADAL" clId="{D8D2F704-073F-4200-AB0A-550F5C146FE3}" dt="2021-10-01T07:36:50.555" v="1763" actId="20577"/>
          <ac:spMkLst>
            <pc:docMk/>
            <pc:sldMk cId="3275570206" sldId="275"/>
            <ac:spMk id="3" creationId="{00000000-0000-0000-0000-000000000000}"/>
          </ac:spMkLst>
        </pc:spChg>
        <pc:spChg chg="mod">
          <ac:chgData name="James Franklin" userId="cf915d05-507f-491f-b4a6-b2aa085ee4b1" providerId="ADAL" clId="{D8D2F704-073F-4200-AB0A-550F5C146FE3}" dt="2021-09-30T15:15:56.998" v="1003" actId="1076"/>
          <ac:spMkLst>
            <pc:docMk/>
            <pc:sldMk cId="3275570206" sldId="275"/>
            <ac:spMk id="5" creationId="{6249DD88-DC44-4C45-BB02-AC06564BCDB2}"/>
          </ac:spMkLst>
        </pc:spChg>
        <pc:spChg chg="del">
          <ac:chgData name="James Franklin" userId="cf915d05-507f-491f-b4a6-b2aa085ee4b1" providerId="ADAL" clId="{D8D2F704-073F-4200-AB0A-550F5C146FE3}" dt="2021-09-30T15:16:06.186" v="1005" actId="478"/>
          <ac:spMkLst>
            <pc:docMk/>
            <pc:sldMk cId="3275570206" sldId="275"/>
            <ac:spMk id="6" creationId="{3E1086E9-8A51-4CE8-93DD-23E25ADCD3E4}"/>
          </ac:spMkLst>
        </pc:spChg>
        <pc:spChg chg="mod">
          <ac:chgData name="James Franklin" userId="cf915d05-507f-491f-b4a6-b2aa085ee4b1" providerId="ADAL" clId="{D8D2F704-073F-4200-AB0A-550F5C146FE3}" dt="2021-09-30T15:16:08.975" v="1006" actId="1076"/>
          <ac:spMkLst>
            <pc:docMk/>
            <pc:sldMk cId="3275570206" sldId="275"/>
            <ac:spMk id="7" creationId="{9B5262BE-03DE-4F51-9BF0-DFE7C46A8B34}"/>
          </ac:spMkLst>
        </pc:spChg>
      </pc:sldChg>
      <pc:sldChg chg="del">
        <pc:chgData name="James Franklin" userId="cf915d05-507f-491f-b4a6-b2aa085ee4b1" providerId="ADAL" clId="{D8D2F704-073F-4200-AB0A-550F5C146FE3}" dt="2021-09-30T14:55:28.050" v="223" actId="47"/>
        <pc:sldMkLst>
          <pc:docMk/>
          <pc:sldMk cId="124634072" sldId="276"/>
        </pc:sldMkLst>
      </pc:sldChg>
      <pc:sldChg chg="modSp add mod">
        <pc:chgData name="James Franklin" userId="cf915d05-507f-491f-b4a6-b2aa085ee4b1" providerId="ADAL" clId="{D8D2F704-073F-4200-AB0A-550F5C146FE3}" dt="2021-10-01T07:39:54.707" v="1780" actId="20577"/>
        <pc:sldMkLst>
          <pc:docMk/>
          <pc:sldMk cId="2423286360" sldId="276"/>
        </pc:sldMkLst>
        <pc:spChg chg="mod">
          <ac:chgData name="James Franklin" userId="cf915d05-507f-491f-b4a6-b2aa085ee4b1" providerId="ADAL" clId="{D8D2F704-073F-4200-AB0A-550F5C146FE3}" dt="2021-10-01T07:39:50.715" v="1776" actId="20577"/>
          <ac:spMkLst>
            <pc:docMk/>
            <pc:sldMk cId="2423286360" sldId="276"/>
            <ac:spMk id="6" creationId="{00000000-0000-0000-0000-000000000000}"/>
          </ac:spMkLst>
        </pc:spChg>
        <pc:spChg chg="mod">
          <ac:chgData name="James Franklin" userId="cf915d05-507f-491f-b4a6-b2aa085ee4b1" providerId="ADAL" clId="{D8D2F704-073F-4200-AB0A-550F5C146FE3}" dt="2021-10-01T07:39:54.707" v="1780" actId="20577"/>
          <ac:spMkLst>
            <pc:docMk/>
            <pc:sldMk cId="2423286360" sldId="276"/>
            <ac:spMk id="9" creationId="{00000000-0000-0000-0000-000000000000}"/>
          </ac:spMkLst>
        </pc:spChg>
        <pc:spChg chg="mod">
          <ac:chgData name="James Franklin" userId="cf915d05-507f-491f-b4a6-b2aa085ee4b1" providerId="ADAL" clId="{D8D2F704-073F-4200-AB0A-550F5C146FE3}" dt="2021-09-30T15:19:48.984" v="1027" actId="20577"/>
          <ac:spMkLst>
            <pc:docMk/>
            <pc:sldMk cId="2423286360" sldId="276"/>
            <ac:spMk id="12" creationId="{00000000-0000-0000-0000-000000000000}"/>
          </ac:spMkLst>
        </pc:spChg>
      </pc:sldChg>
      <pc:sldChg chg="addSp delSp modSp add mod">
        <pc:chgData name="James Franklin" userId="cf915d05-507f-491f-b4a6-b2aa085ee4b1" providerId="ADAL" clId="{D8D2F704-073F-4200-AB0A-550F5C146FE3}" dt="2021-10-01T07:28:22.920" v="1471" actId="478"/>
        <pc:sldMkLst>
          <pc:docMk/>
          <pc:sldMk cId="1964520360" sldId="277"/>
        </pc:sldMkLst>
        <pc:spChg chg="mod">
          <ac:chgData name="James Franklin" userId="cf915d05-507f-491f-b4a6-b2aa085ee4b1" providerId="ADAL" clId="{D8D2F704-073F-4200-AB0A-550F5C146FE3}" dt="2021-09-30T15:29:28.240" v="1466" actId="20577"/>
          <ac:spMkLst>
            <pc:docMk/>
            <pc:sldMk cId="1964520360" sldId="277"/>
            <ac:spMk id="4" creationId="{00000000-0000-0000-0000-000000000000}"/>
          </ac:spMkLst>
        </pc:spChg>
        <pc:spChg chg="add del mod">
          <ac:chgData name="James Franklin" userId="cf915d05-507f-491f-b4a6-b2aa085ee4b1" providerId="ADAL" clId="{D8D2F704-073F-4200-AB0A-550F5C146FE3}" dt="2021-10-01T07:28:22.920" v="1471" actId="478"/>
          <ac:spMkLst>
            <pc:docMk/>
            <pc:sldMk cId="1964520360" sldId="277"/>
            <ac:spMk id="5" creationId="{B30A796D-1B9C-4CD0-AFB7-4FE9E1657E2C}"/>
          </ac:spMkLst>
        </pc:spChg>
      </pc:sldChg>
      <pc:sldChg chg="addSp delSp modSp add mod">
        <pc:chgData name="James Franklin" userId="cf915d05-507f-491f-b4a6-b2aa085ee4b1" providerId="ADAL" clId="{D8D2F704-073F-4200-AB0A-550F5C146FE3}" dt="2021-10-08T15:15:11.263" v="3209" actId="478"/>
        <pc:sldMkLst>
          <pc:docMk/>
          <pc:sldMk cId="1234851655" sldId="279"/>
        </pc:sldMkLst>
        <pc:spChg chg="add del mod">
          <ac:chgData name="James Franklin" userId="cf915d05-507f-491f-b4a6-b2aa085ee4b1" providerId="ADAL" clId="{D8D2F704-073F-4200-AB0A-550F5C146FE3}" dt="2021-10-08T15:15:11.263" v="3209" actId="478"/>
          <ac:spMkLst>
            <pc:docMk/>
            <pc:sldMk cId="1234851655" sldId="279"/>
            <ac:spMk id="2" creationId="{EC7A932B-FA30-4284-B253-CE833EC1860A}"/>
          </ac:spMkLst>
        </pc:spChg>
        <pc:spChg chg="mod">
          <ac:chgData name="James Franklin" userId="cf915d05-507f-491f-b4a6-b2aa085ee4b1" providerId="ADAL" clId="{D8D2F704-073F-4200-AB0A-550F5C146FE3}" dt="2021-10-01T07:54:07.092" v="2089" actId="20577"/>
          <ac:spMkLst>
            <pc:docMk/>
            <pc:sldMk cId="1234851655" sldId="279"/>
            <ac:spMk id="3" creationId="{00000000-0000-0000-0000-000000000000}"/>
          </ac:spMkLst>
        </pc:spChg>
        <pc:spChg chg="mod">
          <ac:chgData name="James Franklin" userId="cf915d05-507f-491f-b4a6-b2aa085ee4b1" providerId="ADAL" clId="{D8D2F704-073F-4200-AB0A-550F5C146FE3}" dt="2021-10-01T08:02:52.952" v="2469" actId="313"/>
          <ac:spMkLst>
            <pc:docMk/>
            <pc:sldMk cId="1234851655" sldId="279"/>
            <ac:spMk id="4" creationId="{00000000-0000-0000-0000-000000000000}"/>
          </ac:spMkLst>
        </pc:spChg>
        <pc:spChg chg="mod">
          <ac:chgData name="James Franklin" userId="cf915d05-507f-491f-b4a6-b2aa085ee4b1" providerId="ADAL" clId="{D8D2F704-073F-4200-AB0A-550F5C146FE3}" dt="2021-10-01T08:00:37.308" v="2229" actId="1076"/>
          <ac:spMkLst>
            <pc:docMk/>
            <pc:sldMk cId="1234851655" sldId="279"/>
            <ac:spMk id="6" creationId="{D9E53877-5196-425B-8875-4A48961F677C}"/>
          </ac:spMkLst>
        </pc:spChg>
        <pc:spChg chg="mod">
          <ac:chgData name="James Franklin" userId="cf915d05-507f-491f-b4a6-b2aa085ee4b1" providerId="ADAL" clId="{D8D2F704-073F-4200-AB0A-550F5C146FE3}" dt="2021-10-01T08:00:32.651" v="2228" actId="1076"/>
          <ac:spMkLst>
            <pc:docMk/>
            <pc:sldMk cId="1234851655" sldId="279"/>
            <ac:spMk id="8" creationId="{F158841A-5BE4-4449-8288-AC04BFC9F170}"/>
          </ac:spMkLst>
        </pc:spChg>
      </pc:sldChg>
      <pc:sldChg chg="del">
        <pc:chgData name="James Franklin" userId="cf915d05-507f-491f-b4a6-b2aa085ee4b1" providerId="ADAL" clId="{D8D2F704-073F-4200-AB0A-550F5C146FE3}" dt="2021-09-30T14:55:21.413" v="221" actId="47"/>
        <pc:sldMkLst>
          <pc:docMk/>
          <pc:sldMk cId="1550975626" sldId="279"/>
        </pc:sldMkLst>
      </pc:sldChg>
      <pc:sldChg chg="modSp add mod">
        <pc:chgData name="James Franklin" userId="cf915d05-507f-491f-b4a6-b2aa085ee4b1" providerId="ADAL" clId="{D8D2F704-073F-4200-AB0A-550F5C146FE3}" dt="2021-10-01T08:03:03.375" v="2479" actId="113"/>
        <pc:sldMkLst>
          <pc:docMk/>
          <pc:sldMk cId="1269875700" sldId="280"/>
        </pc:sldMkLst>
        <pc:spChg chg="mod">
          <ac:chgData name="James Franklin" userId="cf915d05-507f-491f-b4a6-b2aa085ee4b1" providerId="ADAL" clId="{D8D2F704-073F-4200-AB0A-550F5C146FE3}" dt="2021-10-01T08:02:32.451" v="2460" actId="20577"/>
          <ac:spMkLst>
            <pc:docMk/>
            <pc:sldMk cId="1269875700" sldId="280"/>
            <ac:spMk id="2" creationId="{00000000-0000-0000-0000-000000000000}"/>
          </ac:spMkLst>
        </pc:spChg>
        <pc:spChg chg="mod">
          <ac:chgData name="James Franklin" userId="cf915d05-507f-491f-b4a6-b2aa085ee4b1" providerId="ADAL" clId="{D8D2F704-073F-4200-AB0A-550F5C146FE3}" dt="2021-10-01T08:03:03.375" v="2479" actId="113"/>
          <ac:spMkLst>
            <pc:docMk/>
            <pc:sldMk cId="1269875700" sldId="280"/>
            <ac:spMk id="4" creationId="{00000000-0000-0000-0000-000000000000}"/>
          </ac:spMkLst>
        </pc:spChg>
      </pc:sldChg>
      <pc:sldChg chg="modSp add mod">
        <pc:chgData name="James Franklin" userId="cf915d05-507f-491f-b4a6-b2aa085ee4b1" providerId="ADAL" clId="{D8D2F704-073F-4200-AB0A-550F5C146FE3}" dt="2021-10-01T08:09:09.873" v="2694" actId="313"/>
        <pc:sldMkLst>
          <pc:docMk/>
          <pc:sldMk cId="1606089163" sldId="281"/>
        </pc:sldMkLst>
        <pc:spChg chg="mod">
          <ac:chgData name="James Franklin" userId="cf915d05-507f-491f-b4a6-b2aa085ee4b1" providerId="ADAL" clId="{D8D2F704-073F-4200-AB0A-550F5C146FE3}" dt="2021-10-01T08:03:26.432" v="2499" actId="20577"/>
          <ac:spMkLst>
            <pc:docMk/>
            <pc:sldMk cId="1606089163" sldId="281"/>
            <ac:spMk id="3" creationId="{00000000-0000-0000-0000-000000000000}"/>
          </ac:spMkLst>
        </pc:spChg>
        <pc:spChg chg="mod">
          <ac:chgData name="James Franklin" userId="cf915d05-507f-491f-b4a6-b2aa085ee4b1" providerId="ADAL" clId="{D8D2F704-073F-4200-AB0A-550F5C146FE3}" dt="2021-10-01T08:09:09.873" v="2694" actId="313"/>
          <ac:spMkLst>
            <pc:docMk/>
            <pc:sldMk cId="1606089163" sldId="281"/>
            <ac:spMk id="4" creationId="{00000000-0000-0000-0000-000000000000}"/>
          </ac:spMkLst>
        </pc:spChg>
      </pc:sldChg>
      <pc:sldChg chg="modSp add mod">
        <pc:chgData name="James Franklin" userId="cf915d05-507f-491f-b4a6-b2aa085ee4b1" providerId="ADAL" clId="{D8D2F704-073F-4200-AB0A-550F5C146FE3}" dt="2021-10-01T08:10:09.909" v="2757" actId="20577"/>
        <pc:sldMkLst>
          <pc:docMk/>
          <pc:sldMk cId="1731530364" sldId="282"/>
        </pc:sldMkLst>
        <pc:spChg chg="mod">
          <ac:chgData name="James Franklin" userId="cf915d05-507f-491f-b4a6-b2aa085ee4b1" providerId="ADAL" clId="{D8D2F704-073F-4200-AB0A-550F5C146FE3}" dt="2021-10-01T08:09:16.949" v="2704" actId="20577"/>
          <ac:spMkLst>
            <pc:docMk/>
            <pc:sldMk cId="1731530364" sldId="282"/>
            <ac:spMk id="3" creationId="{00000000-0000-0000-0000-000000000000}"/>
          </ac:spMkLst>
        </pc:spChg>
        <pc:spChg chg="mod">
          <ac:chgData name="James Franklin" userId="cf915d05-507f-491f-b4a6-b2aa085ee4b1" providerId="ADAL" clId="{D8D2F704-073F-4200-AB0A-550F5C146FE3}" dt="2021-10-01T08:10:09.909" v="2757" actId="20577"/>
          <ac:spMkLst>
            <pc:docMk/>
            <pc:sldMk cId="1731530364" sldId="282"/>
            <ac:spMk id="4" creationId="{00000000-0000-0000-0000-000000000000}"/>
          </ac:spMkLst>
        </pc:spChg>
      </pc:sldChg>
      <pc:sldChg chg="add">
        <pc:chgData name="James Franklin" userId="cf915d05-507f-491f-b4a6-b2aa085ee4b1" providerId="ADAL" clId="{D8D2F704-073F-4200-AB0A-550F5C146FE3}" dt="2021-10-01T08:13:57.286" v="2761"/>
        <pc:sldMkLst>
          <pc:docMk/>
          <pc:sldMk cId="1485144675" sldId="283"/>
        </pc:sldMkLst>
      </pc:sldChg>
      <pc:sldChg chg="del">
        <pc:chgData name="James Franklin" userId="cf915d05-507f-491f-b4a6-b2aa085ee4b1" providerId="ADAL" clId="{D8D2F704-073F-4200-AB0A-550F5C146FE3}" dt="2021-09-30T14:55:21.413" v="221" actId="47"/>
        <pc:sldMkLst>
          <pc:docMk/>
          <pc:sldMk cId="1341919812" sldId="284"/>
        </pc:sldMkLst>
      </pc:sldChg>
      <pc:sldChg chg="modSp add mod">
        <pc:chgData name="James Franklin" userId="cf915d05-507f-491f-b4a6-b2aa085ee4b1" providerId="ADAL" clId="{D8D2F704-073F-4200-AB0A-550F5C146FE3}" dt="2021-10-01T08:25:17.519" v="2984" actId="6549"/>
        <pc:sldMkLst>
          <pc:docMk/>
          <pc:sldMk cId="4024361031" sldId="284"/>
        </pc:sldMkLst>
        <pc:spChg chg="mod">
          <ac:chgData name="James Franklin" userId="cf915d05-507f-491f-b4a6-b2aa085ee4b1" providerId="ADAL" clId="{D8D2F704-073F-4200-AB0A-550F5C146FE3}" dt="2021-10-01T08:25:17.519" v="2984" actId="6549"/>
          <ac:spMkLst>
            <pc:docMk/>
            <pc:sldMk cId="4024361031" sldId="284"/>
            <ac:spMk id="3" creationId="{00000000-0000-0000-0000-000000000000}"/>
          </ac:spMkLst>
        </pc:spChg>
      </pc:sldChg>
      <pc:sldChg chg="del">
        <pc:chgData name="James Franklin" userId="cf915d05-507f-491f-b4a6-b2aa085ee4b1" providerId="ADAL" clId="{D8D2F704-073F-4200-AB0A-550F5C146FE3}" dt="2021-09-30T14:55:25.078" v="222" actId="47"/>
        <pc:sldMkLst>
          <pc:docMk/>
          <pc:sldMk cId="1535454372" sldId="285"/>
        </pc:sldMkLst>
      </pc:sldChg>
      <pc:sldChg chg="modSp add mod">
        <pc:chgData name="James Franklin" userId="cf915d05-507f-491f-b4a6-b2aa085ee4b1" providerId="ADAL" clId="{D8D2F704-073F-4200-AB0A-550F5C146FE3}" dt="2021-09-30T15:12:05.835" v="829" actId="6549"/>
        <pc:sldMkLst>
          <pc:docMk/>
          <pc:sldMk cId="2132588040" sldId="285"/>
        </pc:sldMkLst>
        <pc:spChg chg="mod">
          <ac:chgData name="James Franklin" userId="cf915d05-507f-491f-b4a6-b2aa085ee4b1" providerId="ADAL" clId="{D8D2F704-073F-4200-AB0A-550F5C146FE3}" dt="2021-09-30T15:12:05.835" v="829" actId="6549"/>
          <ac:spMkLst>
            <pc:docMk/>
            <pc:sldMk cId="2132588040" sldId="285"/>
            <ac:spMk id="3" creationId="{00000000-0000-0000-0000-000000000000}"/>
          </ac:spMkLst>
        </pc:spChg>
      </pc:sldChg>
      <pc:sldChg chg="modSp add mod">
        <pc:chgData name="James Franklin" userId="cf915d05-507f-491f-b4a6-b2aa085ee4b1" providerId="ADAL" clId="{D8D2F704-073F-4200-AB0A-550F5C146FE3}" dt="2021-09-30T15:12:24.104" v="836" actId="20577"/>
        <pc:sldMkLst>
          <pc:docMk/>
          <pc:sldMk cId="268331850" sldId="286"/>
        </pc:sldMkLst>
        <pc:spChg chg="mod">
          <ac:chgData name="James Franklin" userId="cf915d05-507f-491f-b4a6-b2aa085ee4b1" providerId="ADAL" clId="{D8D2F704-073F-4200-AB0A-550F5C146FE3}" dt="2021-09-30T15:12:24.104" v="836" actId="20577"/>
          <ac:spMkLst>
            <pc:docMk/>
            <pc:sldMk cId="268331850" sldId="286"/>
            <ac:spMk id="3" creationId="{00000000-0000-0000-0000-000000000000}"/>
          </ac:spMkLst>
        </pc:spChg>
      </pc:sldChg>
      <pc:sldChg chg="del">
        <pc:chgData name="James Franklin" userId="cf915d05-507f-491f-b4a6-b2aa085ee4b1" providerId="ADAL" clId="{D8D2F704-073F-4200-AB0A-550F5C146FE3}" dt="2021-09-30T14:55:28.234" v="224" actId="47"/>
        <pc:sldMkLst>
          <pc:docMk/>
          <pc:sldMk cId="399108011" sldId="286"/>
        </pc:sldMkLst>
      </pc:sldChg>
      <pc:sldChg chg="modSp add mod">
        <pc:chgData name="James Franklin" userId="cf915d05-507f-491f-b4a6-b2aa085ee4b1" providerId="ADAL" clId="{D8D2F704-073F-4200-AB0A-550F5C146FE3}" dt="2021-10-08T15:14:06.078" v="3208" actId="20577"/>
        <pc:sldMkLst>
          <pc:docMk/>
          <pc:sldMk cId="1426854848" sldId="287"/>
        </pc:sldMkLst>
        <pc:spChg chg="mod">
          <ac:chgData name="James Franklin" userId="cf915d05-507f-491f-b4a6-b2aa085ee4b1" providerId="ADAL" clId="{D8D2F704-073F-4200-AB0A-550F5C146FE3}" dt="2021-10-08T15:14:06.078" v="3208" actId="20577"/>
          <ac:spMkLst>
            <pc:docMk/>
            <pc:sldMk cId="1426854848" sldId="287"/>
            <ac:spMk id="3" creationId="{00000000-0000-0000-0000-000000000000}"/>
          </ac:spMkLst>
        </pc:spChg>
        <pc:spChg chg="mod">
          <ac:chgData name="James Franklin" userId="cf915d05-507f-491f-b4a6-b2aa085ee4b1" providerId="ADAL" clId="{D8D2F704-073F-4200-AB0A-550F5C146FE3}" dt="2021-09-30T15:09:03.535" v="744" actId="1076"/>
          <ac:spMkLst>
            <pc:docMk/>
            <pc:sldMk cId="1426854848" sldId="287"/>
            <ac:spMk id="4" creationId="{788B8F4A-D253-4ECB-8538-F425D852934C}"/>
          </ac:spMkLst>
        </pc:spChg>
        <pc:spChg chg="mod">
          <ac:chgData name="James Franklin" userId="cf915d05-507f-491f-b4a6-b2aa085ee4b1" providerId="ADAL" clId="{D8D2F704-073F-4200-AB0A-550F5C146FE3}" dt="2021-09-30T15:09:09.615" v="746" actId="1076"/>
          <ac:spMkLst>
            <pc:docMk/>
            <pc:sldMk cId="1426854848" sldId="287"/>
            <ac:spMk id="5" creationId="{DE739EEB-2A6B-46BA-B87E-35933ACCFD0E}"/>
          </ac:spMkLst>
        </pc:spChg>
        <pc:spChg chg="mod">
          <ac:chgData name="James Franklin" userId="cf915d05-507f-491f-b4a6-b2aa085ee4b1" providerId="ADAL" clId="{D8D2F704-073F-4200-AB0A-550F5C146FE3}" dt="2021-09-30T15:09:07.295" v="745" actId="1076"/>
          <ac:spMkLst>
            <pc:docMk/>
            <pc:sldMk cId="1426854848" sldId="287"/>
            <ac:spMk id="6" creationId="{B00B39E2-A444-4828-AF1F-0D9FC8E46252}"/>
          </ac:spMkLst>
        </pc:spChg>
        <pc:spChg chg="mod">
          <ac:chgData name="James Franklin" userId="cf915d05-507f-491f-b4a6-b2aa085ee4b1" providerId="ADAL" clId="{D8D2F704-073F-4200-AB0A-550F5C146FE3}" dt="2021-09-30T15:09:14.935" v="747" actId="1076"/>
          <ac:spMkLst>
            <pc:docMk/>
            <pc:sldMk cId="1426854848" sldId="287"/>
            <ac:spMk id="7" creationId="{EC8E04FA-B5B9-49CB-B11E-346A7E675697}"/>
          </ac:spMkLst>
        </pc:spChg>
      </pc:sldChg>
      <pc:sldChg chg="addSp delSp modSp add mod">
        <pc:chgData name="James Franklin" userId="cf915d05-507f-491f-b4a6-b2aa085ee4b1" providerId="ADAL" clId="{D8D2F704-073F-4200-AB0A-550F5C146FE3}" dt="2021-10-01T08:24:07.774" v="2886" actId="6549"/>
        <pc:sldMkLst>
          <pc:docMk/>
          <pc:sldMk cId="942930409" sldId="288"/>
        </pc:sldMkLst>
        <pc:graphicFrameChg chg="add mod modGraphic">
          <ac:chgData name="James Franklin" userId="cf915d05-507f-491f-b4a6-b2aa085ee4b1" providerId="ADAL" clId="{D8D2F704-073F-4200-AB0A-550F5C146FE3}" dt="2021-10-01T08:24:07.774" v="2886" actId="6549"/>
          <ac:graphicFrameMkLst>
            <pc:docMk/>
            <pc:sldMk cId="942930409" sldId="288"/>
            <ac:graphicFrameMk id="5" creationId="{F8FF36D6-459D-4848-A978-B2E1776E304B}"/>
          </ac:graphicFrameMkLst>
        </pc:graphicFrameChg>
        <pc:graphicFrameChg chg="del modGraphic">
          <ac:chgData name="James Franklin" userId="cf915d05-507f-491f-b4a6-b2aa085ee4b1" providerId="ADAL" clId="{D8D2F704-073F-4200-AB0A-550F5C146FE3}" dt="2021-10-01T08:23:00.767" v="2883" actId="478"/>
          <ac:graphicFrameMkLst>
            <pc:docMk/>
            <pc:sldMk cId="942930409" sldId="288"/>
            <ac:graphicFrameMk id="7" creationId="{98AA4911-51CD-47DA-9DB4-A57C2C412204}"/>
          </ac:graphicFrameMkLst>
        </pc:graphicFrameChg>
      </pc:sldChg>
      <pc:sldChg chg="del">
        <pc:chgData name="James Franklin" userId="cf915d05-507f-491f-b4a6-b2aa085ee4b1" providerId="ADAL" clId="{D8D2F704-073F-4200-AB0A-550F5C146FE3}" dt="2021-09-30T14:55:21.413" v="221" actId="47"/>
        <pc:sldMkLst>
          <pc:docMk/>
          <pc:sldMk cId="3773582583" sldId="288"/>
        </pc:sldMkLst>
      </pc:sldChg>
      <pc:sldChg chg="addSp delSp modSp add mod">
        <pc:chgData name="James Franklin" userId="cf915d05-507f-491f-b4a6-b2aa085ee4b1" providerId="ADAL" clId="{D8D2F704-073F-4200-AB0A-550F5C146FE3}" dt="2021-10-04T13:46:31.493" v="3207" actId="478"/>
        <pc:sldMkLst>
          <pc:docMk/>
          <pc:sldMk cId="503450981" sldId="290"/>
        </pc:sldMkLst>
        <pc:spChg chg="mod">
          <ac:chgData name="James Franklin" userId="cf915d05-507f-491f-b4a6-b2aa085ee4b1" providerId="ADAL" clId="{D8D2F704-073F-4200-AB0A-550F5C146FE3}" dt="2021-10-01T07:37:35.507" v="1774" actId="20577"/>
          <ac:spMkLst>
            <pc:docMk/>
            <pc:sldMk cId="503450981" sldId="290"/>
            <ac:spMk id="3" creationId="{EA7B3ECB-EFE9-4E33-9388-20454FCAA410}"/>
          </ac:spMkLst>
        </pc:spChg>
        <pc:spChg chg="add del mod">
          <ac:chgData name="James Franklin" userId="cf915d05-507f-491f-b4a6-b2aa085ee4b1" providerId="ADAL" clId="{D8D2F704-073F-4200-AB0A-550F5C146FE3}" dt="2021-10-04T13:46:31.493" v="3207" actId="478"/>
          <ac:spMkLst>
            <pc:docMk/>
            <pc:sldMk cId="503450981" sldId="290"/>
            <ac:spMk id="4" creationId="{59DB28AE-6F4C-4542-AC9E-21379A2344CB}"/>
          </ac:spMkLst>
        </pc:spChg>
      </pc:sldChg>
      <pc:sldChg chg="modSp add mod">
        <pc:chgData name="James Franklin" userId="cf915d05-507f-491f-b4a6-b2aa085ee4b1" providerId="ADAL" clId="{D8D2F704-073F-4200-AB0A-550F5C146FE3}" dt="2021-10-01T07:45:11.420" v="1993" actId="20577"/>
        <pc:sldMkLst>
          <pc:docMk/>
          <pc:sldMk cId="4126102443" sldId="291"/>
        </pc:sldMkLst>
        <pc:spChg chg="mod">
          <ac:chgData name="James Franklin" userId="cf915d05-507f-491f-b4a6-b2aa085ee4b1" providerId="ADAL" clId="{D8D2F704-073F-4200-AB0A-550F5C146FE3}" dt="2021-10-01T07:44:07.259" v="1904" actId="20577"/>
          <ac:spMkLst>
            <pc:docMk/>
            <pc:sldMk cId="4126102443" sldId="291"/>
            <ac:spMk id="2" creationId="{9297F9CB-18B1-4288-A3FC-12197D0352F7}"/>
          </ac:spMkLst>
        </pc:spChg>
        <pc:spChg chg="mod">
          <ac:chgData name="James Franklin" userId="cf915d05-507f-491f-b4a6-b2aa085ee4b1" providerId="ADAL" clId="{D8D2F704-073F-4200-AB0A-550F5C146FE3}" dt="2021-10-01T07:45:11.420" v="1993" actId="20577"/>
          <ac:spMkLst>
            <pc:docMk/>
            <pc:sldMk cId="4126102443" sldId="291"/>
            <ac:spMk id="3" creationId="{F8AA05E7-1645-4FF2-A9BD-36DFC4893442}"/>
          </ac:spMkLst>
        </pc:spChg>
      </pc:sldChg>
      <pc:sldChg chg="modSp add mod">
        <pc:chgData name="James Franklin" userId="cf915d05-507f-491f-b4a6-b2aa085ee4b1" providerId="ADAL" clId="{D8D2F704-073F-4200-AB0A-550F5C146FE3}" dt="2021-10-01T08:22:45.767" v="2882" actId="2165"/>
        <pc:sldMkLst>
          <pc:docMk/>
          <pc:sldMk cId="3237721870" sldId="294"/>
        </pc:sldMkLst>
        <pc:graphicFrameChg chg="mod modGraphic">
          <ac:chgData name="James Franklin" userId="cf915d05-507f-491f-b4a6-b2aa085ee4b1" providerId="ADAL" clId="{D8D2F704-073F-4200-AB0A-550F5C146FE3}" dt="2021-10-01T08:22:45.767" v="2882" actId="2165"/>
          <ac:graphicFrameMkLst>
            <pc:docMk/>
            <pc:sldMk cId="3237721870" sldId="294"/>
            <ac:graphicFrameMk id="4" creationId="{D857BE5B-1175-49B4-AB9B-EEFAFF6133C7}"/>
          </ac:graphicFrameMkLst>
        </pc:graphicFrameChg>
      </pc:sldChg>
      <pc:sldChg chg="addSp delSp modSp add mod">
        <pc:chgData name="James Franklin" userId="cf915d05-507f-491f-b4a6-b2aa085ee4b1" providerId="ADAL" clId="{D8D2F704-073F-4200-AB0A-550F5C146FE3}" dt="2021-10-01T08:26:42.136" v="2998" actId="6549"/>
        <pc:sldMkLst>
          <pc:docMk/>
          <pc:sldMk cId="489802584" sldId="295"/>
        </pc:sldMkLst>
        <pc:graphicFrameChg chg="del">
          <ac:chgData name="James Franklin" userId="cf915d05-507f-491f-b4a6-b2aa085ee4b1" providerId="ADAL" clId="{D8D2F704-073F-4200-AB0A-550F5C146FE3}" dt="2021-10-01T08:25:43.014" v="2987" actId="478"/>
          <ac:graphicFrameMkLst>
            <pc:docMk/>
            <pc:sldMk cId="489802584" sldId="295"/>
            <ac:graphicFrameMk id="5" creationId="{1DC471CE-8801-4B7B-A3B3-8BE182B46EA9}"/>
          </ac:graphicFrameMkLst>
        </pc:graphicFrameChg>
        <pc:graphicFrameChg chg="add mod modGraphic">
          <ac:chgData name="James Franklin" userId="cf915d05-507f-491f-b4a6-b2aa085ee4b1" providerId="ADAL" clId="{D8D2F704-073F-4200-AB0A-550F5C146FE3}" dt="2021-10-01T08:26:42.136" v="2998" actId="6549"/>
          <ac:graphicFrameMkLst>
            <pc:docMk/>
            <pc:sldMk cId="489802584" sldId="295"/>
            <ac:graphicFrameMk id="6" creationId="{2874B1DF-0D03-4C41-AE63-294D399CF04E}"/>
          </ac:graphicFrameMkLst>
        </pc:graphicFrameChg>
      </pc:sldChg>
      <pc:sldChg chg="addSp delSp modSp add mod">
        <pc:chgData name="James Franklin" userId="cf915d05-507f-491f-b4a6-b2aa085ee4b1" providerId="ADAL" clId="{D8D2F704-073F-4200-AB0A-550F5C146FE3}" dt="2021-10-01T08:26:29.678" v="2996"/>
        <pc:sldMkLst>
          <pc:docMk/>
          <pc:sldMk cId="2155581715" sldId="297"/>
        </pc:sldMkLst>
        <pc:spChg chg="mod">
          <ac:chgData name="James Franklin" userId="cf915d05-507f-491f-b4a6-b2aa085ee4b1" providerId="ADAL" clId="{D8D2F704-073F-4200-AB0A-550F5C146FE3}" dt="2021-10-01T08:26:29.678" v="2996"/>
          <ac:spMkLst>
            <pc:docMk/>
            <pc:sldMk cId="2155581715" sldId="297"/>
            <ac:spMk id="3" creationId="{C3DE8D61-FEA0-4018-A6E1-A104559ABE9D}"/>
          </ac:spMkLst>
        </pc:spChg>
        <pc:graphicFrameChg chg="add del mod">
          <ac:chgData name="James Franklin" userId="cf915d05-507f-491f-b4a6-b2aa085ee4b1" providerId="ADAL" clId="{D8D2F704-073F-4200-AB0A-550F5C146FE3}" dt="2021-10-01T08:25:59.136" v="2992" actId="478"/>
          <ac:graphicFrameMkLst>
            <pc:docMk/>
            <pc:sldMk cId="2155581715" sldId="297"/>
            <ac:graphicFrameMk id="5" creationId="{EDF2AC5A-A1ED-4E8A-8E6A-F0AADE7EF666}"/>
          </ac:graphicFrameMkLst>
        </pc:graphicFrameChg>
        <pc:graphicFrameChg chg="add mod">
          <ac:chgData name="James Franklin" userId="cf915d05-507f-491f-b4a6-b2aa085ee4b1" providerId="ADAL" clId="{D8D2F704-073F-4200-AB0A-550F5C146FE3}" dt="2021-10-01T08:26:00.125" v="2993"/>
          <ac:graphicFrameMkLst>
            <pc:docMk/>
            <pc:sldMk cId="2155581715" sldId="297"/>
            <ac:graphicFrameMk id="6" creationId="{232381B9-58DF-4D58-8AF3-81D22B283F2F}"/>
          </ac:graphicFrameMkLst>
        </pc:graphicFrameChg>
        <pc:graphicFrameChg chg="del">
          <ac:chgData name="James Franklin" userId="cf915d05-507f-491f-b4a6-b2aa085ee4b1" providerId="ADAL" clId="{D8D2F704-073F-4200-AB0A-550F5C146FE3}" dt="2021-10-01T08:25:38.910" v="2985" actId="478"/>
          <ac:graphicFrameMkLst>
            <pc:docMk/>
            <pc:sldMk cId="2155581715" sldId="297"/>
            <ac:graphicFrameMk id="7" creationId="{9F39B15C-1493-4CB5-87B3-77773081528E}"/>
          </ac:graphicFrameMkLst>
        </pc:graphicFrameChg>
      </pc:sldChg>
      <pc:sldChg chg="modSp add mod">
        <pc:chgData name="James Franklin" userId="cf915d05-507f-491f-b4a6-b2aa085ee4b1" providerId="ADAL" clId="{D8D2F704-073F-4200-AB0A-550F5C146FE3}" dt="2021-09-30T15:02:02.454" v="422" actId="20577"/>
        <pc:sldMkLst>
          <pc:docMk/>
          <pc:sldMk cId="128508149" sldId="298"/>
        </pc:sldMkLst>
        <pc:spChg chg="mod">
          <ac:chgData name="James Franklin" userId="cf915d05-507f-491f-b4a6-b2aa085ee4b1" providerId="ADAL" clId="{D8D2F704-073F-4200-AB0A-550F5C146FE3}" dt="2021-09-30T15:01:59.166" v="420" actId="20577"/>
          <ac:spMkLst>
            <pc:docMk/>
            <pc:sldMk cId="128508149" sldId="298"/>
            <ac:spMk id="2" creationId="{00000000-0000-0000-0000-000000000000}"/>
          </ac:spMkLst>
        </pc:spChg>
        <pc:spChg chg="mod">
          <ac:chgData name="James Franklin" userId="cf915d05-507f-491f-b4a6-b2aa085ee4b1" providerId="ADAL" clId="{D8D2F704-073F-4200-AB0A-550F5C146FE3}" dt="2021-09-30T15:02:02.454" v="422" actId="20577"/>
          <ac:spMkLst>
            <pc:docMk/>
            <pc:sldMk cId="128508149" sldId="298"/>
            <ac:spMk id="4" creationId="{00000000-0000-0000-0000-000000000000}"/>
          </ac:spMkLst>
        </pc:spChg>
      </pc:sldChg>
      <pc:sldChg chg="del">
        <pc:chgData name="James Franklin" userId="cf915d05-507f-491f-b4a6-b2aa085ee4b1" providerId="ADAL" clId="{D8D2F704-073F-4200-AB0A-550F5C146FE3}" dt="2021-09-30T14:55:21.413" v="221" actId="47"/>
        <pc:sldMkLst>
          <pc:docMk/>
          <pc:sldMk cId="429272629" sldId="335"/>
        </pc:sldMkLst>
      </pc:sldChg>
      <pc:sldChg chg="del">
        <pc:chgData name="James Franklin" userId="cf915d05-507f-491f-b4a6-b2aa085ee4b1" providerId="ADAL" clId="{D8D2F704-073F-4200-AB0A-550F5C146FE3}" dt="2021-09-30T14:55:25.078" v="222" actId="47"/>
        <pc:sldMkLst>
          <pc:docMk/>
          <pc:sldMk cId="3405584393" sldId="337"/>
        </pc:sldMkLst>
      </pc:sldChg>
      <pc:sldChg chg="del">
        <pc:chgData name="James Franklin" userId="cf915d05-507f-491f-b4a6-b2aa085ee4b1" providerId="ADAL" clId="{D8D2F704-073F-4200-AB0A-550F5C146FE3}" dt="2021-09-30T14:55:21.413" v="221" actId="47"/>
        <pc:sldMkLst>
          <pc:docMk/>
          <pc:sldMk cId="2047021081" sldId="338"/>
        </pc:sldMkLst>
      </pc:sldChg>
      <pc:sldChg chg="del">
        <pc:chgData name="James Franklin" userId="cf915d05-507f-491f-b4a6-b2aa085ee4b1" providerId="ADAL" clId="{D8D2F704-073F-4200-AB0A-550F5C146FE3}" dt="2021-09-30T14:57:58.123" v="248" actId="47"/>
        <pc:sldMkLst>
          <pc:docMk/>
          <pc:sldMk cId="1811378333" sldId="339"/>
        </pc:sldMkLst>
      </pc:sldChg>
      <pc:sldChg chg="modSp new del mod ord">
        <pc:chgData name="James Franklin" userId="cf915d05-507f-491f-b4a6-b2aa085ee4b1" providerId="ADAL" clId="{D8D2F704-073F-4200-AB0A-550F5C146FE3}" dt="2021-10-01T08:13:34.104" v="2758" actId="47"/>
        <pc:sldMkLst>
          <pc:docMk/>
          <pc:sldMk cId="326632175" sldId="340"/>
        </pc:sldMkLst>
        <pc:spChg chg="mod">
          <ac:chgData name="James Franklin" userId="cf915d05-507f-491f-b4a6-b2aa085ee4b1" providerId="ADAL" clId="{D8D2F704-073F-4200-AB0A-550F5C146FE3}" dt="2021-09-30T14:55:40.598" v="237" actId="20577"/>
          <ac:spMkLst>
            <pc:docMk/>
            <pc:sldMk cId="326632175" sldId="340"/>
            <ac:spMk id="2" creationId="{8419F5EB-D601-495C-9913-DA95910CFB3E}"/>
          </ac:spMkLst>
        </pc:spChg>
      </pc:sldChg>
      <pc:sldChg chg="new del ord">
        <pc:chgData name="James Franklin" userId="cf915d05-507f-491f-b4a6-b2aa085ee4b1" providerId="ADAL" clId="{D8D2F704-073F-4200-AB0A-550F5C146FE3}" dt="2021-09-30T14:55:09.418" v="215" actId="680"/>
        <pc:sldMkLst>
          <pc:docMk/>
          <pc:sldMk cId="1593035959" sldId="340"/>
        </pc:sldMkLst>
      </pc:sldChg>
      <pc:sldChg chg="modSp add del mod">
        <pc:chgData name="James Franklin" userId="cf915d05-507f-491f-b4a6-b2aa085ee4b1" providerId="ADAL" clId="{D8D2F704-073F-4200-AB0A-550F5C146FE3}" dt="2021-10-01T08:13:34.490" v="2759" actId="47"/>
        <pc:sldMkLst>
          <pc:docMk/>
          <pc:sldMk cId="3481159439" sldId="341"/>
        </pc:sldMkLst>
        <pc:spChg chg="mod">
          <ac:chgData name="James Franklin" userId="cf915d05-507f-491f-b4a6-b2aa085ee4b1" providerId="ADAL" clId="{D8D2F704-073F-4200-AB0A-550F5C146FE3}" dt="2021-09-30T14:55:46.309" v="244" actId="20577"/>
          <ac:spMkLst>
            <pc:docMk/>
            <pc:sldMk cId="3481159439" sldId="341"/>
            <ac:spMk id="2" creationId="{8419F5EB-D601-495C-9913-DA95910CFB3E}"/>
          </ac:spMkLst>
        </pc:spChg>
      </pc:sldChg>
      <pc:sldChg chg="modSp add del mod ord">
        <pc:chgData name="James Franklin" userId="cf915d05-507f-491f-b4a6-b2aa085ee4b1" providerId="ADAL" clId="{D8D2F704-073F-4200-AB0A-550F5C146FE3}" dt="2021-10-01T08:14:13.887" v="2762" actId="47"/>
        <pc:sldMkLst>
          <pc:docMk/>
          <pc:sldMk cId="3575776372" sldId="342"/>
        </pc:sldMkLst>
        <pc:spChg chg="mod">
          <ac:chgData name="James Franklin" userId="cf915d05-507f-491f-b4a6-b2aa085ee4b1" providerId="ADAL" clId="{D8D2F704-073F-4200-AB0A-550F5C146FE3}" dt="2021-09-30T15:02:25.215" v="432" actId="20577"/>
          <ac:spMkLst>
            <pc:docMk/>
            <pc:sldMk cId="3575776372" sldId="342"/>
            <ac:spMk id="2" creationId="{8419F5EB-D601-495C-9913-DA95910CFB3E}"/>
          </ac:spMkLst>
        </pc:spChg>
      </pc:sldChg>
      <pc:sldChg chg="add del">
        <pc:chgData name="James Franklin" userId="cf915d05-507f-491f-b4a6-b2aa085ee4b1" providerId="ADAL" clId="{D8D2F704-073F-4200-AB0A-550F5C146FE3}" dt="2021-09-30T15:02:15.809" v="423" actId="47"/>
        <pc:sldMkLst>
          <pc:docMk/>
          <pc:sldMk cId="2025171239" sldId="343"/>
        </pc:sldMkLst>
      </pc:sldChg>
      <pc:sldChg chg="add del ord">
        <pc:chgData name="James Franklin" userId="cf915d05-507f-491f-b4a6-b2aa085ee4b1" providerId="ADAL" clId="{D8D2F704-073F-4200-AB0A-550F5C146FE3}" dt="2021-09-30T15:02:32.279" v="441" actId="47"/>
        <pc:sldMkLst>
          <pc:docMk/>
          <pc:sldMk cId="3153542648" sldId="344"/>
        </pc:sldMkLst>
      </pc:sldChg>
      <pc:sldChg chg="modSp add del mod">
        <pc:chgData name="James Franklin" userId="cf915d05-507f-491f-b4a6-b2aa085ee4b1" providerId="ADAL" clId="{D8D2F704-073F-4200-AB0A-550F5C146FE3}" dt="2021-10-01T08:14:14.077" v="2763" actId="47"/>
        <pc:sldMkLst>
          <pc:docMk/>
          <pc:sldMk cId="2959967712" sldId="345"/>
        </pc:sldMkLst>
        <pc:spChg chg="mod">
          <ac:chgData name="James Franklin" userId="cf915d05-507f-491f-b4a6-b2aa085ee4b1" providerId="ADAL" clId="{D8D2F704-073F-4200-AB0A-550F5C146FE3}" dt="2021-09-30T15:02:29.086" v="439" actId="20577"/>
          <ac:spMkLst>
            <pc:docMk/>
            <pc:sldMk cId="2959967712" sldId="345"/>
            <ac:spMk id="2" creationId="{8419F5EB-D601-495C-9913-DA95910CFB3E}"/>
          </ac:spMkLst>
        </pc:spChg>
      </pc:sldChg>
      <pc:sldChg chg="add del">
        <pc:chgData name="James Franklin" userId="cf915d05-507f-491f-b4a6-b2aa085ee4b1" providerId="ADAL" clId="{D8D2F704-073F-4200-AB0A-550F5C146FE3}" dt="2021-09-30T15:02:32.119" v="440" actId="47"/>
        <pc:sldMkLst>
          <pc:docMk/>
          <pc:sldMk cId="3395369509" sldId="346"/>
        </pc:sldMkLst>
      </pc:sldChg>
      <pc:sldChg chg="add del">
        <pc:chgData name="James Franklin" userId="cf915d05-507f-491f-b4a6-b2aa085ee4b1" providerId="ADAL" clId="{D8D2F704-073F-4200-AB0A-550F5C146FE3}" dt="2021-09-30T15:02:15.950" v="424" actId="47"/>
        <pc:sldMkLst>
          <pc:docMk/>
          <pc:sldMk cId="1510072121" sldId="347"/>
        </pc:sldMkLst>
      </pc:sldChg>
      <pc:sldChg chg="modSp add mod">
        <pc:chgData name="James Franklin" userId="cf915d05-507f-491f-b4a6-b2aa085ee4b1" providerId="ADAL" clId="{D8D2F704-073F-4200-AB0A-550F5C146FE3}" dt="2021-10-01T07:34:43.115" v="1709" actId="20577"/>
        <pc:sldMkLst>
          <pc:docMk/>
          <pc:sldMk cId="3606889776" sldId="348"/>
        </pc:sldMkLst>
        <pc:spChg chg="mod">
          <ac:chgData name="James Franklin" userId="cf915d05-507f-491f-b4a6-b2aa085ee4b1" providerId="ADAL" clId="{D8D2F704-073F-4200-AB0A-550F5C146FE3}" dt="2021-10-01T07:34:43.115" v="1709" actId="20577"/>
          <ac:spMkLst>
            <pc:docMk/>
            <pc:sldMk cId="3606889776" sldId="348"/>
            <ac:spMk id="3" creationId="{00000000-0000-0000-0000-000000000000}"/>
          </ac:spMkLst>
        </pc:spChg>
      </pc:sldChg>
      <pc:sldChg chg="modSp add mod">
        <pc:chgData name="James Franklin" userId="cf915d05-507f-491f-b4a6-b2aa085ee4b1" providerId="ADAL" clId="{D8D2F704-073F-4200-AB0A-550F5C146FE3}" dt="2021-10-01T07:53:27.347" v="2072" actId="1076"/>
        <pc:sldMkLst>
          <pc:docMk/>
          <pc:sldMk cId="2175643032" sldId="349"/>
        </pc:sldMkLst>
        <pc:spChg chg="mod">
          <ac:chgData name="James Franklin" userId="cf915d05-507f-491f-b4a6-b2aa085ee4b1" providerId="ADAL" clId="{D8D2F704-073F-4200-AB0A-550F5C146FE3}" dt="2021-10-01T07:42:29.581" v="1798" actId="20577"/>
          <ac:spMkLst>
            <pc:docMk/>
            <pc:sldMk cId="2175643032" sldId="349"/>
            <ac:spMk id="3" creationId="{00000000-0000-0000-0000-000000000000}"/>
          </ac:spMkLst>
        </pc:spChg>
        <pc:spChg chg="mod">
          <ac:chgData name="James Franklin" userId="cf915d05-507f-491f-b4a6-b2aa085ee4b1" providerId="ADAL" clId="{D8D2F704-073F-4200-AB0A-550F5C146FE3}" dt="2021-10-01T07:53:21.840" v="2071" actId="113"/>
          <ac:spMkLst>
            <pc:docMk/>
            <pc:sldMk cId="2175643032" sldId="349"/>
            <ac:spMk id="4" creationId="{00000000-0000-0000-0000-000000000000}"/>
          </ac:spMkLst>
        </pc:spChg>
        <pc:spChg chg="mod">
          <ac:chgData name="James Franklin" userId="cf915d05-507f-491f-b4a6-b2aa085ee4b1" providerId="ADAL" clId="{D8D2F704-073F-4200-AB0A-550F5C146FE3}" dt="2021-10-01T07:53:27.347" v="2072" actId="1076"/>
          <ac:spMkLst>
            <pc:docMk/>
            <pc:sldMk cId="2175643032" sldId="349"/>
            <ac:spMk id="5" creationId="{A5BEA940-6E86-4CC2-8AA6-E65976FC6893}"/>
          </ac:spMkLst>
        </pc:spChg>
      </pc:sldChg>
      <pc:sldChg chg="addSp delSp modSp new mod ord modClrScheme chgLayout">
        <pc:chgData name="James Franklin" userId="cf915d05-507f-491f-b4a6-b2aa085ee4b1" providerId="ADAL" clId="{D8D2F704-073F-4200-AB0A-550F5C146FE3}" dt="2021-10-01T07:41:40.379" v="1787" actId="20577"/>
        <pc:sldMkLst>
          <pc:docMk/>
          <pc:sldMk cId="1457791783" sldId="350"/>
        </pc:sldMkLst>
        <pc:spChg chg="mod ord">
          <ac:chgData name="James Franklin" userId="cf915d05-507f-491f-b4a6-b2aa085ee4b1" providerId="ADAL" clId="{D8D2F704-073F-4200-AB0A-550F5C146FE3}" dt="2021-09-30T15:25:11.340" v="1295" actId="700"/>
          <ac:spMkLst>
            <pc:docMk/>
            <pc:sldMk cId="1457791783" sldId="350"/>
            <ac:spMk id="2" creationId="{525C9A0A-C078-4616-94D2-D5E8A24F8143}"/>
          </ac:spMkLst>
        </pc:spChg>
        <pc:spChg chg="mod ord">
          <ac:chgData name="James Franklin" userId="cf915d05-507f-491f-b4a6-b2aa085ee4b1" providerId="ADAL" clId="{D8D2F704-073F-4200-AB0A-550F5C146FE3}" dt="2021-10-01T07:41:40.379" v="1787" actId="20577"/>
          <ac:spMkLst>
            <pc:docMk/>
            <pc:sldMk cId="1457791783" sldId="350"/>
            <ac:spMk id="3" creationId="{48818ACE-BC9C-4960-85D2-926EE9B78C18}"/>
          </ac:spMkLst>
        </pc:spChg>
        <pc:spChg chg="add del mod">
          <ac:chgData name="James Franklin" userId="cf915d05-507f-491f-b4a6-b2aa085ee4b1" providerId="ADAL" clId="{D8D2F704-073F-4200-AB0A-550F5C146FE3}" dt="2021-09-30T15:29:40.720" v="1468" actId="21"/>
          <ac:spMkLst>
            <pc:docMk/>
            <pc:sldMk cId="1457791783" sldId="350"/>
            <ac:spMk id="4" creationId="{6FA0B721-F034-4568-A356-F8E864C31BFB}"/>
          </ac:spMkLst>
        </pc:spChg>
      </pc:sldChg>
      <pc:sldMasterChg chg="delSldLayout">
        <pc:chgData name="James Franklin" userId="cf915d05-507f-491f-b4a6-b2aa085ee4b1" providerId="ADAL" clId="{D8D2F704-073F-4200-AB0A-550F5C146FE3}" dt="2021-09-30T14:55:28.234" v="224" actId="47"/>
        <pc:sldMasterMkLst>
          <pc:docMk/>
          <pc:sldMasterMk cId="3316734550" sldId="2147483648"/>
        </pc:sldMasterMkLst>
        <pc:sldLayoutChg chg="del">
          <pc:chgData name="James Franklin" userId="cf915d05-507f-491f-b4a6-b2aa085ee4b1" providerId="ADAL" clId="{D8D2F704-073F-4200-AB0A-550F5C146FE3}" dt="2021-09-30T14:55:28.234" v="224" actId="47"/>
          <pc:sldLayoutMkLst>
            <pc:docMk/>
            <pc:sldMasterMk cId="3316734550" sldId="2147483648"/>
            <pc:sldLayoutMk cId="762601031" sldId="2147483668"/>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56C703-0827-4D98-8015-40DEE3C186A7}" type="datetimeFigureOut">
              <a:rPr lang="en-GB" smtClean="0"/>
              <a:t>02/11/2022</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798D5B-57F4-4A7F-8DDC-A432FF1B0DAA}" type="slidenum">
              <a:rPr lang="en-GB" smtClean="0"/>
              <a:t>‹#›</a:t>
            </a:fld>
            <a:endParaRPr lang="en-GB" dirty="0"/>
          </a:p>
        </p:txBody>
      </p:sp>
    </p:spTree>
    <p:extLst>
      <p:ext uri="{BB962C8B-B14F-4D97-AF65-F5344CB8AC3E}">
        <p14:creationId xmlns:p14="http://schemas.microsoft.com/office/powerpoint/2010/main" val="804381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E1C4A5A-09EB-4C05-B872-191E2234881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cxnSp>
        <p:nvCxnSpPr>
          <p:cNvPr id="14" name="Straight Connector 13"/>
          <p:cNvCxnSpPr/>
          <p:nvPr userDrawn="1"/>
        </p:nvCxnSpPr>
        <p:spPr>
          <a:xfrm>
            <a:off x="4559300" y="1905000"/>
            <a:ext cx="0" cy="255176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86385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9_Custom Layout">
    <p:bg>
      <p:bgPr>
        <a:solidFill>
          <a:srgbClr val="0A50A4"/>
        </a:solidFill>
        <a:effectLst/>
      </p:bgPr>
    </p:bg>
    <p:spTree>
      <p:nvGrpSpPr>
        <p:cNvPr id="1" name=""/>
        <p:cNvGrpSpPr/>
        <p:nvPr/>
      </p:nvGrpSpPr>
      <p:grpSpPr>
        <a:xfrm>
          <a:off x="0" y="0"/>
          <a:ext cx="0" cy="0"/>
          <a:chOff x="0" y="0"/>
          <a:chExt cx="0" cy="0"/>
        </a:xfrm>
      </p:grpSpPr>
      <p:cxnSp>
        <p:nvCxnSpPr>
          <p:cNvPr id="8" name="Straight Connector 7"/>
          <p:cNvCxnSpPr>
            <a:cxnSpLocks/>
          </p:cNvCxnSpPr>
          <p:nvPr userDrawn="1"/>
        </p:nvCxnSpPr>
        <p:spPr>
          <a:xfrm>
            <a:off x="584200" y="1702800"/>
            <a:ext cx="0" cy="4710821"/>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6" name="Text Placeholder 11">
            <a:extLst>
              <a:ext uri="{FF2B5EF4-FFF2-40B4-BE49-F238E27FC236}">
                <a16:creationId xmlns:a16="http://schemas.microsoft.com/office/drawing/2014/main" id="{E1D86704-1375-4F9A-9EE0-7D3F301876D2}"/>
              </a:ext>
            </a:extLst>
          </p:cNvPr>
          <p:cNvSpPr>
            <a:spLocks noGrp="1"/>
          </p:cNvSpPr>
          <p:nvPr>
            <p:ph type="body" sz="quarter" idx="15"/>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bg1"/>
                </a:solidFill>
                <a:latin typeface="Arial"/>
                <a:cs typeface="Arial"/>
              </a:defRPr>
            </a:lvl1pPr>
            <a:lvl2pPr marL="723900" indent="-279400">
              <a:lnSpc>
                <a:spcPct val="100000"/>
              </a:lnSpc>
              <a:spcBef>
                <a:spcPts val="0"/>
              </a:spcBef>
              <a:spcAft>
                <a:spcPts val="1200"/>
              </a:spcAft>
              <a:buFont typeface="Arial"/>
              <a:buChar char="•"/>
              <a:defRPr lang="en-US" sz="2000" kern="1200" dirty="0" smtClean="0">
                <a:solidFill>
                  <a:schemeClr val="bg1"/>
                </a:solidFill>
                <a:latin typeface="Arial"/>
                <a:ea typeface="+mn-ea"/>
                <a:cs typeface="Arial"/>
              </a:defRPr>
            </a:lvl2pPr>
            <a:lvl3pPr marL="723900" indent="-279400">
              <a:lnSpc>
                <a:spcPct val="100000"/>
              </a:lnSpc>
              <a:spcBef>
                <a:spcPts val="0"/>
              </a:spcBef>
              <a:spcAft>
                <a:spcPts val="1200"/>
              </a:spcAft>
              <a:buFont typeface="Arial"/>
              <a:buChar char="•"/>
              <a:defRPr lang="en-US" sz="2000" kern="1200" baseline="0" dirty="0" smtClean="0">
                <a:solidFill>
                  <a:schemeClr val="bg1"/>
                </a:solidFill>
                <a:latin typeface="Arial"/>
                <a:ea typeface="+mn-ea"/>
                <a:cs typeface="Arial"/>
              </a:defRPr>
            </a:lvl3pPr>
          </a:lstStyle>
          <a:p>
            <a:pPr lvl="0"/>
            <a:r>
              <a:rPr lang="en-US" dirty="0"/>
              <a:t>Click to edit Master text styles</a:t>
            </a:r>
          </a:p>
          <a:p>
            <a:pPr marL="723900" lvl="1" indent="-279400" algn="l" defTabSz="457200" rtl="0" eaLnBrk="1" latinLnBrk="0" hangingPunct="1">
              <a:lnSpc>
                <a:spcPct val="100000"/>
              </a:lnSpc>
              <a:spcBef>
                <a:spcPts val="0"/>
              </a:spcBef>
              <a:spcAft>
                <a:spcPts val="1200"/>
              </a:spcAft>
              <a:buFont typeface="Arial"/>
              <a:buChar char="•"/>
            </a:pPr>
            <a:r>
              <a:rPr lang="en-US" dirty="0"/>
              <a:t>Second level</a:t>
            </a:r>
          </a:p>
          <a:p>
            <a:pPr lvl="2"/>
            <a:r>
              <a:rPr lang="en-US" dirty="0"/>
              <a:t>Third level</a:t>
            </a:r>
          </a:p>
        </p:txBody>
      </p:sp>
    </p:spTree>
    <p:extLst>
      <p:ext uri="{BB962C8B-B14F-4D97-AF65-F5344CB8AC3E}">
        <p14:creationId xmlns:p14="http://schemas.microsoft.com/office/powerpoint/2010/main" val="1093718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DCB928"/>
        </a:solidFill>
        <a:effectLst/>
      </p:bgPr>
    </p:bg>
    <p:spTree>
      <p:nvGrpSpPr>
        <p:cNvPr id="1" name=""/>
        <p:cNvGrpSpPr/>
        <p:nvPr/>
      </p:nvGrpSpPr>
      <p:grpSpPr>
        <a:xfrm>
          <a:off x="0" y="0"/>
          <a:ext cx="0" cy="0"/>
          <a:chOff x="0" y="0"/>
          <a:chExt cx="0" cy="0"/>
        </a:xfrm>
      </p:grpSpPr>
      <p:cxnSp>
        <p:nvCxnSpPr>
          <p:cNvPr id="9" name="Straight Connector 8"/>
          <p:cNvCxnSpPr/>
          <p:nvPr userDrawn="1"/>
        </p:nvCxnSpPr>
        <p:spPr>
          <a:xfrm>
            <a:off x="584200" y="1702800"/>
            <a:ext cx="0" cy="2564400"/>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bg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dirty="0"/>
              <a:t>Click to edit Master text styles</a:t>
            </a:r>
          </a:p>
        </p:txBody>
      </p:sp>
    </p:spTree>
    <p:extLst>
      <p:ext uri="{BB962C8B-B14F-4D97-AF65-F5344CB8AC3E}">
        <p14:creationId xmlns:p14="http://schemas.microsoft.com/office/powerpoint/2010/main" val="393927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06C128E-D83B-4691-B24F-983C3AB120A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18744"/>
          </a:xfrm>
          <a:prstGeom prst="rect">
            <a:avLst/>
          </a:prstGeom>
        </p:spPr>
      </p:pic>
      <p:sp>
        <p:nvSpPr>
          <p:cNvPr id="2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27"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lang="en-US" sz="2000" kern="1200" dirty="0" smtClean="0">
                <a:solidFill>
                  <a:srgbClr val="2C809C"/>
                </a:solidFill>
                <a:latin typeface="Arial"/>
                <a:ea typeface="+mn-ea"/>
                <a:cs typeface="Arial"/>
              </a:defRPr>
            </a:lvl2pPr>
            <a:lvl3pPr marL="723900" indent="-279400">
              <a:lnSpc>
                <a:spcPct val="100000"/>
              </a:lnSpc>
              <a:spcBef>
                <a:spcPts val="0"/>
              </a:spcBef>
              <a:spcAft>
                <a:spcPts val="1200"/>
              </a:spcAft>
              <a:buFont typeface="Arial"/>
              <a:buChar char="•"/>
              <a:defRPr lang="en-US" sz="2000" kern="1200" baseline="0" dirty="0" smtClean="0">
                <a:solidFill>
                  <a:srgbClr val="0A50A4"/>
                </a:solidFill>
                <a:latin typeface="Arial"/>
                <a:ea typeface="+mn-ea"/>
                <a:cs typeface="Arial"/>
              </a:defRPr>
            </a:lvl3pPr>
          </a:lstStyle>
          <a:p>
            <a:pPr lvl="0"/>
            <a:r>
              <a:rPr lang="en-US" dirty="0"/>
              <a:t>Click to edit Master text styles</a:t>
            </a:r>
          </a:p>
          <a:p>
            <a:pPr marL="723900" lvl="1" indent="-279400" algn="l" defTabSz="457200" rtl="0" eaLnBrk="1" latinLnBrk="0" hangingPunct="1">
              <a:lnSpc>
                <a:spcPct val="100000"/>
              </a:lnSpc>
              <a:spcBef>
                <a:spcPts val="0"/>
              </a:spcBef>
              <a:spcAft>
                <a:spcPts val="1200"/>
              </a:spcAft>
              <a:buFont typeface="Arial"/>
              <a:buChar char="•"/>
            </a:pPr>
            <a:r>
              <a:rPr lang="en-US" dirty="0"/>
              <a:t>Second level</a:t>
            </a:r>
          </a:p>
          <a:p>
            <a:pPr lvl="2"/>
            <a:r>
              <a:rPr lang="en-US" dirty="0"/>
              <a:t>Third level</a:t>
            </a:r>
          </a:p>
        </p:txBody>
      </p:sp>
      <p:pic>
        <p:nvPicPr>
          <p:cNvPr id="11" name="Graphic 10">
            <a:extLst>
              <a:ext uri="{FF2B5EF4-FFF2-40B4-BE49-F238E27FC236}">
                <a16:creationId xmlns:a16="http://schemas.microsoft.com/office/drawing/2014/main" id="{4209B720-07DD-7941-B502-ED81D188657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267074" y="6313572"/>
            <a:ext cx="1428387" cy="337136"/>
          </a:xfrm>
          <a:prstGeom prst="rect">
            <a:avLst/>
          </a:prstGeom>
        </p:spPr>
      </p:pic>
      <p:sp>
        <p:nvSpPr>
          <p:cNvPr id="8" name="TextBox 7">
            <a:extLst>
              <a:ext uri="{FF2B5EF4-FFF2-40B4-BE49-F238E27FC236}">
                <a16:creationId xmlns:a16="http://schemas.microsoft.com/office/drawing/2014/main" id="{E65A5815-9798-4AF5-92AA-57B21769B0D7}"/>
              </a:ext>
            </a:extLst>
          </p:cNvPr>
          <p:cNvSpPr txBox="1"/>
          <p:nvPr userDrawn="1"/>
        </p:nvSpPr>
        <p:spPr>
          <a:xfrm>
            <a:off x="752495" y="156700"/>
            <a:ext cx="8067635" cy="452432"/>
          </a:xfrm>
          <a:prstGeom prst="rect">
            <a:avLst/>
          </a:prstGeom>
          <a:noFill/>
        </p:spPr>
        <p:txBody>
          <a:bodyPr wrap="square" lIns="0" tIns="0" rIns="0" rtlCol="0">
            <a:noAutofit/>
          </a:bodyPr>
          <a:lstStyle/>
          <a:p>
            <a:pPr marL="0" algn="l" defTabSz="914400" rtl="0" eaLnBrk="1" latinLnBrk="0" hangingPunct="1">
              <a:spcBef>
                <a:spcPts val="288"/>
              </a:spcBef>
            </a:pPr>
            <a:r>
              <a:rPr lang="en-US" sz="1200" b="1"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Error detection</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Unit 2 Data transmission and encryption</a:t>
            </a:r>
          </a:p>
        </p:txBody>
      </p:sp>
    </p:spTree>
    <p:extLst>
      <p:ext uri="{BB962C8B-B14F-4D97-AF65-F5344CB8AC3E}">
        <p14:creationId xmlns:p14="http://schemas.microsoft.com/office/powerpoint/2010/main" val="4180777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88833FD-5E66-470A-8FF8-D377C312890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18744"/>
          </a:xfrm>
          <a:prstGeom prst="rect">
            <a:avLst/>
          </a:prstGeom>
        </p:spPr>
      </p:pic>
      <p:pic>
        <p:nvPicPr>
          <p:cNvPr id="6" name="Picture 5" descr="Untitled-1.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lang="en-US" sz="2000" kern="1200" dirty="0" smtClean="0">
                <a:solidFill>
                  <a:srgbClr val="2C809C"/>
                </a:solidFill>
                <a:latin typeface="Arial"/>
                <a:ea typeface="+mn-ea"/>
                <a:cs typeface="Arial"/>
              </a:defRPr>
            </a:lvl2pPr>
            <a:lvl3pPr marL="723900" indent="-279400">
              <a:lnSpc>
                <a:spcPct val="100000"/>
              </a:lnSpc>
              <a:spcBef>
                <a:spcPts val="0"/>
              </a:spcBef>
              <a:spcAft>
                <a:spcPts val="1200"/>
              </a:spcAft>
              <a:buFont typeface="Arial"/>
              <a:buChar char="•"/>
              <a:defRPr lang="en-US" sz="2000" kern="1200" baseline="0" dirty="0" smtClean="0">
                <a:solidFill>
                  <a:srgbClr val="0A50A4"/>
                </a:solidFill>
                <a:latin typeface="Arial"/>
                <a:ea typeface="+mn-ea"/>
                <a:cs typeface="Arial"/>
              </a:defRPr>
            </a:lvl3pPr>
          </a:lstStyle>
          <a:p>
            <a:pPr lvl="0"/>
            <a:r>
              <a:rPr lang="en-US" dirty="0"/>
              <a:t>Click to edit Master text styles</a:t>
            </a:r>
          </a:p>
          <a:p>
            <a:pPr marL="723900" lvl="1" indent="-279400" algn="l" defTabSz="457200" rtl="0" eaLnBrk="1" latinLnBrk="0" hangingPunct="1">
              <a:lnSpc>
                <a:spcPct val="100000"/>
              </a:lnSpc>
              <a:spcBef>
                <a:spcPts val="0"/>
              </a:spcBef>
              <a:spcAft>
                <a:spcPts val="1200"/>
              </a:spcAft>
              <a:buFont typeface="Arial"/>
              <a:buChar char="•"/>
            </a:pPr>
            <a:r>
              <a:rPr lang="en-US" dirty="0"/>
              <a:t>Second level</a:t>
            </a:r>
          </a:p>
          <a:p>
            <a:pPr lvl="2"/>
            <a:r>
              <a:rPr lang="en-US" dirty="0"/>
              <a:t>Third level</a:t>
            </a:r>
          </a:p>
        </p:txBody>
      </p:sp>
      <p:pic>
        <p:nvPicPr>
          <p:cNvPr id="10" name="Graphic 9">
            <a:extLst>
              <a:ext uri="{FF2B5EF4-FFF2-40B4-BE49-F238E27FC236}">
                <a16:creationId xmlns:a16="http://schemas.microsoft.com/office/drawing/2014/main" id="{24FD2BDA-C54A-D744-9DA8-5B5D134B2C6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267074" y="6313572"/>
            <a:ext cx="1428387" cy="337136"/>
          </a:xfrm>
          <a:prstGeom prst="rect">
            <a:avLst/>
          </a:prstGeom>
        </p:spPr>
      </p:pic>
      <p:sp>
        <p:nvSpPr>
          <p:cNvPr id="13" name="TextBox 12">
            <a:extLst>
              <a:ext uri="{FF2B5EF4-FFF2-40B4-BE49-F238E27FC236}">
                <a16:creationId xmlns:a16="http://schemas.microsoft.com/office/drawing/2014/main" id="{B7900118-40EA-4384-873F-864889386F96}"/>
              </a:ext>
            </a:extLst>
          </p:cNvPr>
          <p:cNvSpPr txBox="1"/>
          <p:nvPr userDrawn="1"/>
        </p:nvSpPr>
        <p:spPr>
          <a:xfrm>
            <a:off x="752495" y="156700"/>
            <a:ext cx="8067635" cy="452432"/>
          </a:xfrm>
          <a:prstGeom prst="rect">
            <a:avLst/>
          </a:prstGeom>
          <a:noFill/>
        </p:spPr>
        <p:txBody>
          <a:bodyPr wrap="square" lIns="0" tIns="0" rIns="0" rtlCol="0">
            <a:noAutofit/>
          </a:bodyPr>
          <a:lstStyle/>
          <a:p>
            <a:pPr marL="0" algn="l" defTabSz="914400" rtl="0" eaLnBrk="1" latinLnBrk="0" hangingPunct="1">
              <a:spcBef>
                <a:spcPts val="288"/>
              </a:spcBef>
            </a:pPr>
            <a:r>
              <a:rPr lang="en-US" sz="1200" b="1"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Error detection</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Unit 2 Data transmission and encryption</a:t>
            </a:r>
          </a:p>
        </p:txBody>
      </p:sp>
    </p:spTree>
    <p:extLst>
      <p:ext uri="{BB962C8B-B14F-4D97-AF65-F5344CB8AC3E}">
        <p14:creationId xmlns:p14="http://schemas.microsoft.com/office/powerpoint/2010/main" val="2849720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85255370-1A78-428D-965E-4C19C9109C4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18744"/>
          </a:xfrm>
          <a:prstGeom prst="rect">
            <a:avLst/>
          </a:prstGeom>
        </p:spPr>
      </p:pic>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lang="en-US" sz="2000" kern="1200" dirty="0" smtClean="0">
                <a:solidFill>
                  <a:srgbClr val="2C809C"/>
                </a:solidFill>
                <a:latin typeface="Arial"/>
                <a:ea typeface="+mn-ea"/>
                <a:cs typeface="Arial"/>
              </a:defRPr>
            </a:lvl2pPr>
            <a:lvl3pPr marL="723900" indent="-279400">
              <a:lnSpc>
                <a:spcPct val="100000"/>
              </a:lnSpc>
              <a:spcBef>
                <a:spcPts val="0"/>
              </a:spcBef>
              <a:spcAft>
                <a:spcPts val="1200"/>
              </a:spcAft>
              <a:buFont typeface="Arial"/>
              <a:buChar char="•"/>
              <a:defRPr lang="en-US" sz="2000" kern="1200" baseline="0" dirty="0" smtClean="0">
                <a:solidFill>
                  <a:srgbClr val="0A50A4"/>
                </a:solidFill>
                <a:latin typeface="Arial"/>
                <a:ea typeface="+mn-ea"/>
                <a:cs typeface="Arial"/>
              </a:defRPr>
            </a:lvl3pPr>
          </a:lstStyle>
          <a:p>
            <a:pPr lvl="0"/>
            <a:r>
              <a:rPr lang="en-US" dirty="0"/>
              <a:t>Click to edit Master text styles</a:t>
            </a:r>
          </a:p>
          <a:p>
            <a:pPr marL="723900" lvl="1" indent="-279400" algn="l" defTabSz="457200" rtl="0" eaLnBrk="1" latinLnBrk="0" hangingPunct="1">
              <a:lnSpc>
                <a:spcPct val="100000"/>
              </a:lnSpc>
              <a:spcBef>
                <a:spcPts val="0"/>
              </a:spcBef>
              <a:spcAft>
                <a:spcPts val="1200"/>
              </a:spcAft>
              <a:buFont typeface="Arial"/>
              <a:buChar char="•"/>
            </a:pPr>
            <a:r>
              <a:rPr lang="en-US" dirty="0"/>
              <a:t>Second level</a:t>
            </a:r>
          </a:p>
          <a:p>
            <a:pPr lvl="2"/>
            <a:r>
              <a:rPr lang="en-US" dirty="0"/>
              <a:t>Third level</a:t>
            </a:r>
          </a:p>
        </p:txBody>
      </p:sp>
      <p:pic>
        <p:nvPicPr>
          <p:cNvPr id="9" name="Graphic 8">
            <a:extLst>
              <a:ext uri="{FF2B5EF4-FFF2-40B4-BE49-F238E27FC236}">
                <a16:creationId xmlns:a16="http://schemas.microsoft.com/office/drawing/2014/main" id="{8DD9B7FF-74E5-46D6-85A2-3CAB03DACB36}"/>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684433" y="900257"/>
            <a:ext cx="1474704" cy="554400"/>
          </a:xfrm>
          <a:prstGeom prst="rect">
            <a:avLst/>
          </a:prstGeom>
        </p:spPr>
      </p:pic>
      <p:pic>
        <p:nvPicPr>
          <p:cNvPr id="12" name="Graphic 11">
            <a:extLst>
              <a:ext uri="{FF2B5EF4-FFF2-40B4-BE49-F238E27FC236}">
                <a16:creationId xmlns:a16="http://schemas.microsoft.com/office/drawing/2014/main" id="{689980B9-BA30-C440-AB57-1B8875CA05CD}"/>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7267074" y="6313572"/>
            <a:ext cx="1428387" cy="337136"/>
          </a:xfrm>
          <a:prstGeom prst="rect">
            <a:avLst/>
          </a:prstGeom>
        </p:spPr>
      </p:pic>
      <p:sp>
        <p:nvSpPr>
          <p:cNvPr id="11" name="TextBox 10">
            <a:extLst>
              <a:ext uri="{FF2B5EF4-FFF2-40B4-BE49-F238E27FC236}">
                <a16:creationId xmlns:a16="http://schemas.microsoft.com/office/drawing/2014/main" id="{800C54E6-2CD0-4AB4-BB1B-8E50E37E3CCA}"/>
              </a:ext>
            </a:extLst>
          </p:cNvPr>
          <p:cNvSpPr txBox="1"/>
          <p:nvPr userDrawn="1"/>
        </p:nvSpPr>
        <p:spPr>
          <a:xfrm>
            <a:off x="752495" y="156700"/>
            <a:ext cx="8067635" cy="452432"/>
          </a:xfrm>
          <a:prstGeom prst="rect">
            <a:avLst/>
          </a:prstGeom>
          <a:noFill/>
        </p:spPr>
        <p:txBody>
          <a:bodyPr wrap="square" lIns="0" tIns="0" rIns="0" rtlCol="0">
            <a:noAutofit/>
          </a:bodyPr>
          <a:lstStyle/>
          <a:p>
            <a:pPr marL="0" algn="l" defTabSz="914400" rtl="0" eaLnBrk="1" latinLnBrk="0" hangingPunct="1">
              <a:spcBef>
                <a:spcPts val="288"/>
              </a:spcBef>
            </a:pPr>
            <a:r>
              <a:rPr lang="en-US" sz="1200" b="1"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Error detection</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Unit 2 Data transmission and encryption</a:t>
            </a:r>
          </a:p>
        </p:txBody>
      </p:sp>
    </p:spTree>
    <p:extLst>
      <p:ext uri="{BB962C8B-B14F-4D97-AF65-F5344CB8AC3E}">
        <p14:creationId xmlns:p14="http://schemas.microsoft.com/office/powerpoint/2010/main" val="4276716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EAD701F-DBA1-4788-BBF6-99BEC4524CD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18744"/>
          </a:xfrm>
          <a:prstGeom prst="rect">
            <a:avLst/>
          </a:prstGeom>
        </p:spPr>
      </p:pic>
      <p:sp>
        <p:nvSpPr>
          <p:cNvPr id="24"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25"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lang="en-US" sz="2000" kern="1200" dirty="0" smtClean="0">
                <a:solidFill>
                  <a:srgbClr val="2C809C"/>
                </a:solidFill>
                <a:latin typeface="Arial"/>
                <a:ea typeface="+mn-ea"/>
                <a:cs typeface="Arial"/>
              </a:defRPr>
            </a:lvl2pPr>
            <a:lvl3pPr marL="723900" indent="-279400">
              <a:lnSpc>
                <a:spcPct val="100000"/>
              </a:lnSpc>
              <a:spcBef>
                <a:spcPts val="0"/>
              </a:spcBef>
              <a:spcAft>
                <a:spcPts val="1200"/>
              </a:spcAft>
              <a:buFont typeface="Arial"/>
              <a:buChar char="•"/>
              <a:defRPr lang="en-US" sz="2000" kern="1200" baseline="0" dirty="0" smtClean="0">
                <a:solidFill>
                  <a:srgbClr val="0A50A4"/>
                </a:solidFill>
                <a:latin typeface="Arial"/>
                <a:ea typeface="+mn-ea"/>
                <a:cs typeface="Arial"/>
              </a:defRPr>
            </a:lvl3pPr>
          </a:lstStyle>
          <a:p>
            <a:pPr lvl="0"/>
            <a:r>
              <a:rPr lang="en-US" dirty="0"/>
              <a:t>Click to edit Master text styles</a:t>
            </a:r>
          </a:p>
          <a:p>
            <a:pPr marL="723900" lvl="1" indent="-279400" algn="l" defTabSz="457200" rtl="0" eaLnBrk="1" latinLnBrk="0" hangingPunct="1">
              <a:lnSpc>
                <a:spcPct val="100000"/>
              </a:lnSpc>
              <a:spcBef>
                <a:spcPts val="0"/>
              </a:spcBef>
              <a:spcAft>
                <a:spcPts val="1200"/>
              </a:spcAft>
              <a:buFont typeface="Arial"/>
              <a:buChar char="•"/>
            </a:pPr>
            <a:r>
              <a:rPr lang="en-US" dirty="0"/>
              <a:t>Second level</a:t>
            </a:r>
          </a:p>
          <a:p>
            <a:pPr lvl="2"/>
            <a:r>
              <a:rPr lang="en-US" dirty="0"/>
              <a:t>Third level</a:t>
            </a:r>
          </a:p>
        </p:txBody>
      </p:sp>
      <p:sp>
        <p:nvSpPr>
          <p:cNvPr id="9" name="TextBox 8">
            <a:extLst>
              <a:ext uri="{FF2B5EF4-FFF2-40B4-BE49-F238E27FC236}">
                <a16:creationId xmlns:a16="http://schemas.microsoft.com/office/drawing/2014/main" id="{D2D8555B-023F-4ED4-AD3F-D276F731EA12}"/>
              </a:ext>
            </a:extLst>
          </p:cNvPr>
          <p:cNvSpPr txBox="1"/>
          <p:nvPr userDrawn="1"/>
        </p:nvSpPr>
        <p:spPr>
          <a:xfrm>
            <a:off x="752495" y="156700"/>
            <a:ext cx="8067635" cy="452432"/>
          </a:xfrm>
          <a:prstGeom prst="rect">
            <a:avLst/>
          </a:prstGeom>
          <a:noFill/>
        </p:spPr>
        <p:txBody>
          <a:bodyPr wrap="square" lIns="0" tIns="0" rIns="0" rtlCol="0">
            <a:noAutofit/>
          </a:bodyPr>
          <a:lstStyle/>
          <a:p>
            <a:pPr marL="0" algn="l" defTabSz="914400" rtl="0" eaLnBrk="1" latinLnBrk="0" hangingPunct="1">
              <a:spcBef>
                <a:spcPts val="288"/>
              </a:spcBef>
            </a:pPr>
            <a:r>
              <a:rPr lang="en-US" sz="1200" b="1"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Error detection</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Unit 2 Data transmission and encryption</a:t>
            </a:r>
          </a:p>
        </p:txBody>
      </p:sp>
    </p:spTree>
    <p:extLst>
      <p:ext uri="{BB962C8B-B14F-4D97-AF65-F5344CB8AC3E}">
        <p14:creationId xmlns:p14="http://schemas.microsoft.com/office/powerpoint/2010/main" val="3315833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F34F67A-348E-4C98-B12D-35C644BD727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18744"/>
          </a:xfrm>
          <a:prstGeom prst="rect">
            <a:avLst/>
          </a:prstGeom>
        </p:spPr>
      </p:pic>
      <p:sp>
        <p:nvSpPr>
          <p:cNvPr id="8" name="Rectangle 7"/>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dirty="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 2021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bg1"/>
              </a:solidFill>
            </a:endParaRPr>
          </a:p>
        </p:txBody>
      </p:sp>
      <p:pic>
        <p:nvPicPr>
          <p:cNvPr id="11" name="Graphic 10">
            <a:extLst>
              <a:ext uri="{FF2B5EF4-FFF2-40B4-BE49-F238E27FC236}">
                <a16:creationId xmlns:a16="http://schemas.microsoft.com/office/drawing/2014/main" id="{19425AA9-D4A8-B243-A347-47C5BE93F86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267074" y="6313572"/>
            <a:ext cx="1428387" cy="337136"/>
          </a:xfrm>
          <a:prstGeom prst="rect">
            <a:avLst/>
          </a:prstGeom>
        </p:spPr>
      </p:pic>
      <p:sp>
        <p:nvSpPr>
          <p:cNvPr id="10" name="TextBox 9">
            <a:extLst>
              <a:ext uri="{FF2B5EF4-FFF2-40B4-BE49-F238E27FC236}">
                <a16:creationId xmlns:a16="http://schemas.microsoft.com/office/drawing/2014/main" id="{17DF0ACB-2EF6-4C85-B7EE-449DE033AA62}"/>
              </a:ext>
            </a:extLst>
          </p:cNvPr>
          <p:cNvSpPr txBox="1"/>
          <p:nvPr userDrawn="1"/>
        </p:nvSpPr>
        <p:spPr>
          <a:xfrm>
            <a:off x="752495" y="156700"/>
            <a:ext cx="8067635" cy="452432"/>
          </a:xfrm>
          <a:prstGeom prst="rect">
            <a:avLst/>
          </a:prstGeom>
          <a:noFill/>
        </p:spPr>
        <p:txBody>
          <a:bodyPr wrap="square" lIns="0" tIns="0" rIns="0" rtlCol="0">
            <a:noAutofit/>
          </a:bodyPr>
          <a:lstStyle/>
          <a:p>
            <a:pPr marL="0" algn="l" defTabSz="914400" rtl="0" eaLnBrk="1" latinLnBrk="0" hangingPunct="1">
              <a:spcBef>
                <a:spcPts val="288"/>
              </a:spcBef>
            </a:pPr>
            <a:r>
              <a:rPr lang="en-US" sz="1200" b="1"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Error detection</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Unit 2 Data transmission and encryption</a:t>
            </a:r>
          </a:p>
        </p:txBody>
      </p:sp>
    </p:spTree>
    <p:extLst>
      <p:ext uri="{BB962C8B-B14F-4D97-AF65-F5344CB8AC3E}">
        <p14:creationId xmlns:p14="http://schemas.microsoft.com/office/powerpoint/2010/main" val="487712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6734550"/>
      </p:ext>
    </p:extLst>
  </p:cSld>
  <p:clrMap bg1="lt1" tx1="dk1" bg2="lt2" tx2="dk2" accent1="accent1" accent2="accent2" accent3="accent3" accent4="accent4" accent5="accent5" accent6="accent6" hlink="hlink" folHlink="folHlink"/>
  <p:sldLayoutIdLst>
    <p:sldLayoutId id="2147483649" r:id="rId1"/>
    <p:sldLayoutId id="2147483666" r:id="rId2"/>
    <p:sldLayoutId id="2147483664" r:id="rId3"/>
    <p:sldLayoutId id="2147483653" r:id="rId4"/>
    <p:sldLayoutId id="2147483652" r:id="rId5"/>
    <p:sldLayoutId id="2147483667" r:id="rId6"/>
    <p:sldLayoutId id="2147483656" r:id="rId7"/>
    <p:sldLayoutId id="2147483665"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4.sv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sv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4.sv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73585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Using parity for error detection</a:t>
            </a:r>
          </a:p>
        </p:txBody>
      </p:sp>
      <p:sp>
        <p:nvSpPr>
          <p:cNvPr id="3" name="Text Placeholder 2"/>
          <p:cNvSpPr>
            <a:spLocks noGrp="1"/>
          </p:cNvSpPr>
          <p:nvPr>
            <p:ph type="body" sz="quarter" idx="14"/>
          </p:nvPr>
        </p:nvSpPr>
        <p:spPr>
          <a:xfrm>
            <a:off x="724280" y="1704179"/>
            <a:ext cx="7797230" cy="4277877"/>
          </a:xfrm>
        </p:spPr>
        <p:txBody>
          <a:bodyPr/>
          <a:lstStyle/>
          <a:p>
            <a:r>
              <a:rPr lang="en-GB" dirty="0"/>
              <a:t>When data is transmitted, the parity bit is set at the transmitting end and parity is checked at the receiving end</a:t>
            </a:r>
          </a:p>
          <a:p>
            <a:pPr lvl="1"/>
            <a:r>
              <a:rPr lang="en-GB" dirty="0"/>
              <a:t>If the wrong number of bits are found, an error has occurred </a:t>
            </a:r>
          </a:p>
          <a:p>
            <a:pPr lvl="1"/>
            <a:r>
              <a:rPr lang="en-GB" dirty="0"/>
              <a:t>It isn’t possible with parity checks to know which bit was incorrectly transmitted</a:t>
            </a:r>
          </a:p>
          <a:p>
            <a:r>
              <a:rPr lang="en-GB" dirty="0"/>
              <a:t>If a transmission error is found, the receiving device notifies the transmitting end and the data is resent</a:t>
            </a:r>
          </a:p>
          <a:p>
            <a:pPr lvl="1"/>
            <a:r>
              <a:rPr lang="en-GB" dirty="0"/>
              <a:t>Will a parity check find all errors that are possible when transmitting data?</a:t>
            </a:r>
          </a:p>
        </p:txBody>
      </p:sp>
    </p:spTree>
    <p:extLst>
      <p:ext uri="{BB962C8B-B14F-4D97-AF65-F5344CB8AC3E}">
        <p14:creationId xmlns:p14="http://schemas.microsoft.com/office/powerpoint/2010/main" val="30073392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083E0AE-AC6E-4B96-B122-20CD2105FEB1}"/>
              </a:ext>
            </a:extLst>
          </p:cNvPr>
          <p:cNvSpPr>
            <a:spLocks noGrp="1"/>
          </p:cNvSpPr>
          <p:nvPr>
            <p:ph type="body" sz="quarter" idx="13"/>
          </p:nvPr>
        </p:nvSpPr>
        <p:spPr/>
        <p:txBody>
          <a:bodyPr/>
          <a:lstStyle/>
          <a:p>
            <a:r>
              <a:rPr lang="en-GB" dirty="0"/>
              <a:t>Parity in error detection</a:t>
            </a:r>
          </a:p>
        </p:txBody>
      </p:sp>
      <p:sp>
        <p:nvSpPr>
          <p:cNvPr id="5" name="Text Placeholder 4">
            <a:extLst>
              <a:ext uri="{FF2B5EF4-FFF2-40B4-BE49-F238E27FC236}">
                <a16:creationId xmlns:a16="http://schemas.microsoft.com/office/drawing/2014/main" id="{77A5CC5D-EAEB-4BAA-B369-60B0956539CA}"/>
              </a:ext>
            </a:extLst>
          </p:cNvPr>
          <p:cNvSpPr>
            <a:spLocks noGrp="1"/>
          </p:cNvSpPr>
          <p:nvPr>
            <p:ph type="body" sz="quarter" idx="14"/>
          </p:nvPr>
        </p:nvSpPr>
        <p:spPr/>
        <p:txBody>
          <a:bodyPr/>
          <a:lstStyle/>
          <a:p>
            <a:r>
              <a:rPr lang="en-GB" dirty="0"/>
              <a:t>Will a parity check find all errors that are possible when transmitting data?</a:t>
            </a:r>
          </a:p>
          <a:p>
            <a:pPr lvl="1"/>
            <a:r>
              <a:rPr lang="en-GB" dirty="0">
                <a:solidFill>
                  <a:srgbClr val="FF0000"/>
                </a:solidFill>
              </a:rPr>
              <a:t>No - not all possible errors will be detected. </a:t>
            </a:r>
            <a:r>
              <a:rPr lang="en-GB" dirty="0"/>
              <a:t>For example, if two bits are changed in transmission, these won’t be detected</a:t>
            </a:r>
          </a:p>
          <a:p>
            <a:pPr lvl="1"/>
            <a:endParaRPr lang="en-GB" dirty="0"/>
          </a:p>
          <a:p>
            <a:pPr lvl="1"/>
            <a:endParaRPr lang="en-GB" dirty="0"/>
          </a:p>
          <a:p>
            <a:pPr lvl="1"/>
            <a:endParaRPr lang="en-GB" dirty="0"/>
          </a:p>
          <a:p>
            <a:pPr lvl="1"/>
            <a:endParaRPr lang="en-GB" dirty="0"/>
          </a:p>
          <a:p>
            <a:pPr lvl="1"/>
            <a:endParaRPr lang="en-GB" dirty="0"/>
          </a:p>
          <a:p>
            <a:pPr lvl="1"/>
            <a:r>
              <a:rPr lang="en-GB" dirty="0"/>
              <a:t>The received byte has two mistakes, but the </a:t>
            </a:r>
            <a:br>
              <a:rPr lang="en-GB" dirty="0"/>
            </a:br>
            <a:r>
              <a:rPr lang="en-GB" dirty="0"/>
              <a:t>parity bit is correct</a:t>
            </a:r>
          </a:p>
        </p:txBody>
      </p:sp>
      <p:graphicFrame>
        <p:nvGraphicFramePr>
          <p:cNvPr id="6" name="Table 5">
            <a:extLst>
              <a:ext uri="{FF2B5EF4-FFF2-40B4-BE49-F238E27FC236}">
                <a16:creationId xmlns:a16="http://schemas.microsoft.com/office/drawing/2014/main" id="{94C0C2DC-F40A-4D97-97F6-A5D35BDB12AE}"/>
              </a:ext>
            </a:extLst>
          </p:cNvPr>
          <p:cNvGraphicFramePr>
            <a:graphicFrameLocks noGrp="1"/>
          </p:cNvGraphicFramePr>
          <p:nvPr>
            <p:extLst>
              <p:ext uri="{D42A27DB-BD31-4B8C-83A1-F6EECF244321}">
                <p14:modId xmlns:p14="http://schemas.microsoft.com/office/powerpoint/2010/main" val="1462052102"/>
              </p:ext>
            </p:extLst>
          </p:nvPr>
        </p:nvGraphicFramePr>
        <p:xfrm>
          <a:off x="1102183" y="4809968"/>
          <a:ext cx="7200000" cy="640080"/>
        </p:xfrm>
        <a:graphic>
          <a:graphicData uri="http://schemas.openxmlformats.org/drawingml/2006/table">
            <a:tbl>
              <a:tblPr firstRow="1" bandRow="1">
                <a:tableStyleId>{5C22544A-7EE6-4342-B048-85BDC9FD1C3A}</a:tableStyleId>
              </a:tblPr>
              <a:tblGrid>
                <a:gridCol w="900000">
                  <a:extLst>
                    <a:ext uri="{9D8B030D-6E8A-4147-A177-3AD203B41FA5}">
                      <a16:colId xmlns:a16="http://schemas.microsoft.com/office/drawing/2014/main" val="20000"/>
                    </a:ext>
                  </a:extLst>
                </a:gridCol>
                <a:gridCol w="900000">
                  <a:extLst>
                    <a:ext uri="{9D8B030D-6E8A-4147-A177-3AD203B41FA5}">
                      <a16:colId xmlns:a16="http://schemas.microsoft.com/office/drawing/2014/main" val="20001"/>
                    </a:ext>
                  </a:extLst>
                </a:gridCol>
                <a:gridCol w="900000">
                  <a:extLst>
                    <a:ext uri="{9D8B030D-6E8A-4147-A177-3AD203B41FA5}">
                      <a16:colId xmlns:a16="http://schemas.microsoft.com/office/drawing/2014/main" val="20002"/>
                    </a:ext>
                  </a:extLst>
                </a:gridCol>
                <a:gridCol w="900000">
                  <a:extLst>
                    <a:ext uri="{9D8B030D-6E8A-4147-A177-3AD203B41FA5}">
                      <a16:colId xmlns:a16="http://schemas.microsoft.com/office/drawing/2014/main" val="20003"/>
                    </a:ext>
                  </a:extLst>
                </a:gridCol>
                <a:gridCol w="900000">
                  <a:extLst>
                    <a:ext uri="{9D8B030D-6E8A-4147-A177-3AD203B41FA5}">
                      <a16:colId xmlns:a16="http://schemas.microsoft.com/office/drawing/2014/main" val="20004"/>
                    </a:ext>
                  </a:extLst>
                </a:gridCol>
                <a:gridCol w="900000">
                  <a:extLst>
                    <a:ext uri="{9D8B030D-6E8A-4147-A177-3AD203B41FA5}">
                      <a16:colId xmlns:a16="http://schemas.microsoft.com/office/drawing/2014/main" val="20005"/>
                    </a:ext>
                  </a:extLst>
                </a:gridCol>
                <a:gridCol w="900000">
                  <a:extLst>
                    <a:ext uri="{9D8B030D-6E8A-4147-A177-3AD203B41FA5}">
                      <a16:colId xmlns:a16="http://schemas.microsoft.com/office/drawing/2014/main" val="20006"/>
                    </a:ext>
                  </a:extLst>
                </a:gridCol>
                <a:gridCol w="900000">
                  <a:extLst>
                    <a:ext uri="{9D8B030D-6E8A-4147-A177-3AD203B41FA5}">
                      <a16:colId xmlns:a16="http://schemas.microsoft.com/office/drawing/2014/main" val="20007"/>
                    </a:ext>
                  </a:extLst>
                </a:gridCol>
              </a:tblGrid>
              <a:tr h="481103">
                <a:tc>
                  <a:txBody>
                    <a:bodyPr/>
                    <a:lstStyle/>
                    <a:p>
                      <a:pPr algn="ctr"/>
                      <a:r>
                        <a:rPr lang="en-GB" sz="3600" dirty="0">
                          <a:solidFill>
                            <a:schemeClr val="tx2">
                              <a:lumMod val="60000"/>
                              <a:lumOff val="40000"/>
                            </a:schemeClr>
                          </a:solidFill>
                          <a:latin typeface="Arial" panose="020B0604020202020204" pitchFamily="34" charset="0"/>
                          <a:cs typeface="Arial" panose="020B0604020202020204" pitchFamily="34" charset="0"/>
                        </a:rPr>
                        <a:t>1</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3600" dirty="0">
                          <a:solidFill>
                            <a:schemeClr val="tx2">
                              <a:lumMod val="60000"/>
                              <a:lumOff val="40000"/>
                            </a:schemeClr>
                          </a:solidFill>
                          <a:latin typeface="Arial" panose="020B0604020202020204" pitchFamily="34" charset="0"/>
                          <a:cs typeface="Arial" panose="020B0604020202020204" pitchFamily="34" charset="0"/>
                        </a:rPr>
                        <a:t>1</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3600" dirty="0">
                          <a:solidFill>
                            <a:schemeClr val="tx2">
                              <a:lumMod val="60000"/>
                              <a:lumOff val="40000"/>
                            </a:schemeClr>
                          </a:solidFill>
                          <a:latin typeface="Arial" panose="020B0604020202020204" pitchFamily="34" charset="0"/>
                          <a:cs typeface="Arial" panose="020B0604020202020204" pitchFamily="34" charset="0"/>
                        </a:rPr>
                        <a:t>1</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3600" dirty="0">
                          <a:solidFill>
                            <a:schemeClr val="tx2">
                              <a:lumMod val="60000"/>
                              <a:lumOff val="40000"/>
                            </a:schemeClr>
                          </a:solidFill>
                          <a:latin typeface="Arial" panose="020B0604020202020204" pitchFamily="34" charset="0"/>
                          <a:cs typeface="Arial" panose="020B0604020202020204" pitchFamily="34" charset="0"/>
                        </a:rPr>
                        <a:t>1</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3600" dirty="0">
                          <a:solidFill>
                            <a:schemeClr val="tx2">
                              <a:lumMod val="60000"/>
                              <a:lumOff val="40000"/>
                            </a:schemeClr>
                          </a:solidFill>
                          <a:latin typeface="Arial" panose="020B0604020202020204" pitchFamily="34" charset="0"/>
                          <a:cs typeface="Arial" panose="020B0604020202020204" pitchFamily="34" charset="0"/>
                        </a:rPr>
                        <a:t>0</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3600" dirty="0">
                          <a:solidFill>
                            <a:schemeClr val="tx2">
                              <a:lumMod val="60000"/>
                              <a:lumOff val="40000"/>
                            </a:schemeClr>
                          </a:solidFill>
                          <a:latin typeface="Arial" panose="020B0604020202020204" pitchFamily="34" charset="0"/>
                          <a:cs typeface="Arial" panose="020B0604020202020204" pitchFamily="34" charset="0"/>
                        </a:rPr>
                        <a:t>0</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3600" dirty="0">
                          <a:solidFill>
                            <a:schemeClr val="tx2">
                              <a:lumMod val="60000"/>
                              <a:lumOff val="40000"/>
                            </a:schemeClr>
                          </a:solidFill>
                          <a:latin typeface="Arial" panose="020B0604020202020204" pitchFamily="34" charset="0"/>
                          <a:cs typeface="Arial" panose="020B0604020202020204" pitchFamily="34" charset="0"/>
                        </a:rPr>
                        <a:t>1</a:t>
                      </a:r>
                    </a:p>
                  </a:txBody>
                  <a:tcPr anchor="ctr">
                    <a:lnL w="12700" cap="flat" cmpd="sng" algn="ctr">
                      <a:solidFill>
                        <a:schemeClr val="tx2"/>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3600" dirty="0">
                          <a:solidFill>
                            <a:srgbClr val="FF0000"/>
                          </a:solidFill>
                          <a:latin typeface="Arial" panose="020B0604020202020204" pitchFamily="34" charset="0"/>
                          <a:cs typeface="Arial" panose="020B0604020202020204" pitchFamily="34" charset="0"/>
                        </a:rPr>
                        <a:t>1</a:t>
                      </a:r>
                    </a:p>
                  </a:txBody>
                  <a:tcPr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7" name="TextBox 6">
            <a:extLst>
              <a:ext uri="{FF2B5EF4-FFF2-40B4-BE49-F238E27FC236}">
                <a16:creationId xmlns:a16="http://schemas.microsoft.com/office/drawing/2014/main" id="{2A15D9E4-5E0C-4E9D-96B7-3528DCDCEF65}"/>
              </a:ext>
            </a:extLst>
          </p:cNvPr>
          <p:cNvSpPr txBox="1"/>
          <p:nvPr/>
        </p:nvSpPr>
        <p:spPr>
          <a:xfrm>
            <a:off x="7269650" y="5466476"/>
            <a:ext cx="1150070" cy="338554"/>
          </a:xfrm>
          <a:prstGeom prst="rect">
            <a:avLst/>
          </a:prstGeom>
          <a:noFill/>
        </p:spPr>
        <p:txBody>
          <a:bodyPr wrap="square" rtlCol="0">
            <a:spAutoFit/>
          </a:bodyPr>
          <a:lstStyle/>
          <a:p>
            <a:pPr algn="ctr"/>
            <a:r>
              <a:rPr lang="en-GB" sz="1600" dirty="0">
                <a:solidFill>
                  <a:srgbClr val="FF0000"/>
                </a:solidFill>
                <a:latin typeface="Arial" panose="020B0604020202020204" pitchFamily="34" charset="0"/>
                <a:cs typeface="Arial" panose="020B0604020202020204" pitchFamily="34" charset="0"/>
              </a:rPr>
              <a:t>Parity bit</a:t>
            </a:r>
          </a:p>
        </p:txBody>
      </p:sp>
      <p:graphicFrame>
        <p:nvGraphicFramePr>
          <p:cNvPr id="8" name="Table 7">
            <a:extLst>
              <a:ext uri="{FF2B5EF4-FFF2-40B4-BE49-F238E27FC236}">
                <a16:creationId xmlns:a16="http://schemas.microsoft.com/office/drawing/2014/main" id="{F96E7950-CF2E-49DE-9DB5-D512B0FDA86D}"/>
              </a:ext>
            </a:extLst>
          </p:cNvPr>
          <p:cNvGraphicFramePr>
            <a:graphicFrameLocks noGrp="1"/>
          </p:cNvGraphicFramePr>
          <p:nvPr>
            <p:extLst>
              <p:ext uri="{D42A27DB-BD31-4B8C-83A1-F6EECF244321}">
                <p14:modId xmlns:p14="http://schemas.microsoft.com/office/powerpoint/2010/main" val="3678042845"/>
              </p:ext>
            </p:extLst>
          </p:nvPr>
        </p:nvGraphicFramePr>
        <p:xfrm>
          <a:off x="1102183" y="3712375"/>
          <a:ext cx="7200000" cy="640080"/>
        </p:xfrm>
        <a:graphic>
          <a:graphicData uri="http://schemas.openxmlformats.org/drawingml/2006/table">
            <a:tbl>
              <a:tblPr firstRow="1" bandRow="1">
                <a:tableStyleId>{5C22544A-7EE6-4342-B048-85BDC9FD1C3A}</a:tableStyleId>
              </a:tblPr>
              <a:tblGrid>
                <a:gridCol w="900000">
                  <a:extLst>
                    <a:ext uri="{9D8B030D-6E8A-4147-A177-3AD203B41FA5}">
                      <a16:colId xmlns:a16="http://schemas.microsoft.com/office/drawing/2014/main" val="20000"/>
                    </a:ext>
                  </a:extLst>
                </a:gridCol>
                <a:gridCol w="900000">
                  <a:extLst>
                    <a:ext uri="{9D8B030D-6E8A-4147-A177-3AD203B41FA5}">
                      <a16:colId xmlns:a16="http://schemas.microsoft.com/office/drawing/2014/main" val="20001"/>
                    </a:ext>
                  </a:extLst>
                </a:gridCol>
                <a:gridCol w="900000">
                  <a:extLst>
                    <a:ext uri="{9D8B030D-6E8A-4147-A177-3AD203B41FA5}">
                      <a16:colId xmlns:a16="http://schemas.microsoft.com/office/drawing/2014/main" val="20002"/>
                    </a:ext>
                  </a:extLst>
                </a:gridCol>
                <a:gridCol w="900000">
                  <a:extLst>
                    <a:ext uri="{9D8B030D-6E8A-4147-A177-3AD203B41FA5}">
                      <a16:colId xmlns:a16="http://schemas.microsoft.com/office/drawing/2014/main" val="20003"/>
                    </a:ext>
                  </a:extLst>
                </a:gridCol>
                <a:gridCol w="900000">
                  <a:extLst>
                    <a:ext uri="{9D8B030D-6E8A-4147-A177-3AD203B41FA5}">
                      <a16:colId xmlns:a16="http://schemas.microsoft.com/office/drawing/2014/main" val="20004"/>
                    </a:ext>
                  </a:extLst>
                </a:gridCol>
                <a:gridCol w="900000">
                  <a:extLst>
                    <a:ext uri="{9D8B030D-6E8A-4147-A177-3AD203B41FA5}">
                      <a16:colId xmlns:a16="http://schemas.microsoft.com/office/drawing/2014/main" val="20005"/>
                    </a:ext>
                  </a:extLst>
                </a:gridCol>
                <a:gridCol w="900000">
                  <a:extLst>
                    <a:ext uri="{9D8B030D-6E8A-4147-A177-3AD203B41FA5}">
                      <a16:colId xmlns:a16="http://schemas.microsoft.com/office/drawing/2014/main" val="20006"/>
                    </a:ext>
                  </a:extLst>
                </a:gridCol>
                <a:gridCol w="900000">
                  <a:extLst>
                    <a:ext uri="{9D8B030D-6E8A-4147-A177-3AD203B41FA5}">
                      <a16:colId xmlns:a16="http://schemas.microsoft.com/office/drawing/2014/main" val="20007"/>
                    </a:ext>
                  </a:extLst>
                </a:gridCol>
              </a:tblGrid>
              <a:tr h="481103">
                <a:tc>
                  <a:txBody>
                    <a:bodyPr/>
                    <a:lstStyle/>
                    <a:p>
                      <a:pPr algn="ctr"/>
                      <a:r>
                        <a:rPr lang="en-GB" sz="3600" dirty="0">
                          <a:solidFill>
                            <a:schemeClr val="tx2">
                              <a:lumMod val="60000"/>
                              <a:lumOff val="40000"/>
                            </a:schemeClr>
                          </a:solidFill>
                          <a:latin typeface="Arial" panose="020B0604020202020204" pitchFamily="34" charset="0"/>
                          <a:cs typeface="Arial" panose="020B0604020202020204" pitchFamily="34" charset="0"/>
                        </a:rPr>
                        <a:t>0</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3600" dirty="0">
                          <a:solidFill>
                            <a:schemeClr val="tx2">
                              <a:lumMod val="60000"/>
                              <a:lumOff val="40000"/>
                            </a:schemeClr>
                          </a:solidFill>
                          <a:latin typeface="Arial" panose="020B0604020202020204" pitchFamily="34" charset="0"/>
                          <a:cs typeface="Arial" panose="020B0604020202020204" pitchFamily="34" charset="0"/>
                        </a:rPr>
                        <a:t>0</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3600" dirty="0">
                          <a:solidFill>
                            <a:schemeClr val="tx2">
                              <a:lumMod val="60000"/>
                              <a:lumOff val="40000"/>
                            </a:schemeClr>
                          </a:solidFill>
                          <a:latin typeface="Arial" panose="020B0604020202020204" pitchFamily="34" charset="0"/>
                          <a:cs typeface="Arial" panose="020B0604020202020204" pitchFamily="34" charset="0"/>
                        </a:rPr>
                        <a:t>1</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3600" dirty="0">
                          <a:solidFill>
                            <a:schemeClr val="tx2">
                              <a:lumMod val="60000"/>
                              <a:lumOff val="40000"/>
                            </a:schemeClr>
                          </a:solidFill>
                          <a:latin typeface="Arial" panose="020B0604020202020204" pitchFamily="34" charset="0"/>
                          <a:cs typeface="Arial" panose="020B0604020202020204" pitchFamily="34" charset="0"/>
                        </a:rPr>
                        <a:t>1</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3600" dirty="0">
                          <a:solidFill>
                            <a:schemeClr val="tx2">
                              <a:lumMod val="60000"/>
                              <a:lumOff val="40000"/>
                            </a:schemeClr>
                          </a:solidFill>
                          <a:latin typeface="Arial" panose="020B0604020202020204" pitchFamily="34" charset="0"/>
                          <a:cs typeface="Arial" panose="020B0604020202020204" pitchFamily="34" charset="0"/>
                        </a:rPr>
                        <a:t>0</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3600" dirty="0">
                          <a:solidFill>
                            <a:schemeClr val="tx2">
                              <a:lumMod val="60000"/>
                              <a:lumOff val="40000"/>
                            </a:schemeClr>
                          </a:solidFill>
                          <a:latin typeface="Arial" panose="020B0604020202020204" pitchFamily="34" charset="0"/>
                          <a:cs typeface="Arial" panose="020B0604020202020204" pitchFamily="34" charset="0"/>
                        </a:rPr>
                        <a:t>0</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3600" dirty="0">
                          <a:solidFill>
                            <a:schemeClr val="tx2">
                              <a:lumMod val="60000"/>
                              <a:lumOff val="40000"/>
                            </a:schemeClr>
                          </a:solidFill>
                          <a:latin typeface="Arial" panose="020B0604020202020204" pitchFamily="34" charset="0"/>
                          <a:cs typeface="Arial" panose="020B0604020202020204" pitchFamily="34" charset="0"/>
                        </a:rPr>
                        <a:t>1</a:t>
                      </a:r>
                    </a:p>
                  </a:txBody>
                  <a:tcPr anchor="ctr">
                    <a:lnL w="12700" cap="flat" cmpd="sng" algn="ctr">
                      <a:solidFill>
                        <a:schemeClr val="tx2"/>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3600" dirty="0">
                          <a:solidFill>
                            <a:srgbClr val="FF0000"/>
                          </a:solidFill>
                          <a:latin typeface="Arial" panose="020B0604020202020204" pitchFamily="34" charset="0"/>
                          <a:cs typeface="Arial" panose="020B0604020202020204" pitchFamily="34" charset="0"/>
                        </a:rPr>
                        <a:t>1</a:t>
                      </a:r>
                    </a:p>
                  </a:txBody>
                  <a:tcPr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9" name="TextBox 8">
            <a:extLst>
              <a:ext uri="{FF2B5EF4-FFF2-40B4-BE49-F238E27FC236}">
                <a16:creationId xmlns:a16="http://schemas.microsoft.com/office/drawing/2014/main" id="{062AAB48-EDB8-4783-9424-E943037EF071}"/>
              </a:ext>
            </a:extLst>
          </p:cNvPr>
          <p:cNvSpPr txBox="1"/>
          <p:nvPr/>
        </p:nvSpPr>
        <p:spPr>
          <a:xfrm>
            <a:off x="7269650" y="4368883"/>
            <a:ext cx="1150070" cy="338554"/>
          </a:xfrm>
          <a:prstGeom prst="rect">
            <a:avLst/>
          </a:prstGeom>
          <a:noFill/>
        </p:spPr>
        <p:txBody>
          <a:bodyPr wrap="square" rtlCol="0">
            <a:spAutoFit/>
          </a:bodyPr>
          <a:lstStyle/>
          <a:p>
            <a:pPr algn="ctr"/>
            <a:r>
              <a:rPr lang="en-GB" sz="1600" dirty="0">
                <a:solidFill>
                  <a:srgbClr val="FF0000"/>
                </a:solidFill>
                <a:latin typeface="Arial" panose="020B0604020202020204" pitchFamily="34" charset="0"/>
                <a:cs typeface="Arial" panose="020B0604020202020204" pitchFamily="34" charset="0"/>
              </a:rPr>
              <a:t>Parity bit</a:t>
            </a:r>
          </a:p>
        </p:txBody>
      </p:sp>
      <p:sp>
        <p:nvSpPr>
          <p:cNvPr id="10" name="TextBox 9">
            <a:extLst>
              <a:ext uri="{FF2B5EF4-FFF2-40B4-BE49-F238E27FC236}">
                <a16:creationId xmlns:a16="http://schemas.microsoft.com/office/drawing/2014/main" id="{A7821595-1FE5-4B8A-9CEF-544ACCCF1728}"/>
              </a:ext>
            </a:extLst>
          </p:cNvPr>
          <p:cNvSpPr txBox="1"/>
          <p:nvPr/>
        </p:nvSpPr>
        <p:spPr>
          <a:xfrm>
            <a:off x="1102183" y="3343043"/>
            <a:ext cx="2107116" cy="369332"/>
          </a:xfrm>
          <a:prstGeom prst="rect">
            <a:avLst/>
          </a:prstGeom>
          <a:noFill/>
        </p:spPr>
        <p:txBody>
          <a:bodyPr wrap="square" rtlCol="0">
            <a:spAutoFit/>
          </a:bodyPr>
          <a:lstStyle/>
          <a:p>
            <a:r>
              <a:rPr lang="en-GB" b="1" dirty="0"/>
              <a:t>Transmitted byte</a:t>
            </a:r>
          </a:p>
        </p:txBody>
      </p:sp>
      <p:sp>
        <p:nvSpPr>
          <p:cNvPr id="11" name="TextBox 10">
            <a:extLst>
              <a:ext uri="{FF2B5EF4-FFF2-40B4-BE49-F238E27FC236}">
                <a16:creationId xmlns:a16="http://schemas.microsoft.com/office/drawing/2014/main" id="{CA7FC4F4-C516-4EEB-9828-A5D1C715315E}"/>
              </a:ext>
            </a:extLst>
          </p:cNvPr>
          <p:cNvSpPr txBox="1"/>
          <p:nvPr/>
        </p:nvSpPr>
        <p:spPr>
          <a:xfrm>
            <a:off x="1102183" y="4461001"/>
            <a:ext cx="2107116" cy="369332"/>
          </a:xfrm>
          <a:prstGeom prst="rect">
            <a:avLst/>
          </a:prstGeom>
          <a:noFill/>
        </p:spPr>
        <p:txBody>
          <a:bodyPr wrap="square" rtlCol="0">
            <a:spAutoFit/>
          </a:bodyPr>
          <a:lstStyle/>
          <a:p>
            <a:r>
              <a:rPr lang="en-GB" b="1" dirty="0"/>
              <a:t>Received byte</a:t>
            </a:r>
          </a:p>
        </p:txBody>
      </p:sp>
      <p:sp>
        <p:nvSpPr>
          <p:cNvPr id="12" name="TextBox 11">
            <a:extLst>
              <a:ext uri="{FF2B5EF4-FFF2-40B4-BE49-F238E27FC236}">
                <a16:creationId xmlns:a16="http://schemas.microsoft.com/office/drawing/2014/main" id="{BD57E18A-3C6C-4BC6-A4F9-5033D1879476}"/>
              </a:ext>
            </a:extLst>
          </p:cNvPr>
          <p:cNvSpPr txBox="1"/>
          <p:nvPr/>
        </p:nvSpPr>
        <p:spPr>
          <a:xfrm>
            <a:off x="1633048" y="5048716"/>
            <a:ext cx="1576251" cy="523220"/>
          </a:xfrm>
          <a:prstGeom prst="rect">
            <a:avLst/>
          </a:prstGeom>
          <a:noFill/>
        </p:spPr>
        <p:txBody>
          <a:bodyPr wrap="square" rtlCol="0">
            <a:spAutoFit/>
          </a:bodyPr>
          <a:lstStyle/>
          <a:p>
            <a:r>
              <a:rPr lang="en-GB" sz="2800" dirty="0">
                <a:solidFill>
                  <a:srgbClr val="FF0000"/>
                </a:solidFill>
                <a:sym typeface="Wingdings" panose="05000000000000000000" pitchFamily="2" charset="2"/>
              </a:rPr>
              <a:t></a:t>
            </a:r>
            <a:endParaRPr lang="en-GB" sz="2800" dirty="0">
              <a:solidFill>
                <a:srgbClr val="FF0000"/>
              </a:solidFill>
            </a:endParaRPr>
          </a:p>
        </p:txBody>
      </p:sp>
      <p:sp>
        <p:nvSpPr>
          <p:cNvPr id="13" name="TextBox 12">
            <a:extLst>
              <a:ext uri="{FF2B5EF4-FFF2-40B4-BE49-F238E27FC236}">
                <a16:creationId xmlns:a16="http://schemas.microsoft.com/office/drawing/2014/main" id="{C061B449-19A7-4018-80B3-066E87688B8A}"/>
              </a:ext>
            </a:extLst>
          </p:cNvPr>
          <p:cNvSpPr txBox="1"/>
          <p:nvPr/>
        </p:nvSpPr>
        <p:spPr>
          <a:xfrm>
            <a:off x="2573573" y="5029359"/>
            <a:ext cx="1576251" cy="523220"/>
          </a:xfrm>
          <a:prstGeom prst="rect">
            <a:avLst/>
          </a:prstGeom>
          <a:noFill/>
        </p:spPr>
        <p:txBody>
          <a:bodyPr wrap="square" rtlCol="0">
            <a:spAutoFit/>
          </a:bodyPr>
          <a:lstStyle/>
          <a:p>
            <a:r>
              <a:rPr lang="en-GB" sz="2800" dirty="0">
                <a:solidFill>
                  <a:srgbClr val="FF0000"/>
                </a:solidFill>
                <a:sym typeface="Wingdings" panose="05000000000000000000" pitchFamily="2" charset="2"/>
              </a:rPr>
              <a:t></a:t>
            </a:r>
            <a:endParaRPr lang="en-GB" sz="2800" dirty="0">
              <a:solidFill>
                <a:srgbClr val="FF0000"/>
              </a:solidFill>
            </a:endParaRPr>
          </a:p>
        </p:txBody>
      </p:sp>
    </p:spTree>
    <p:extLst>
      <p:ext uri="{BB962C8B-B14F-4D97-AF65-F5344CB8AC3E}">
        <p14:creationId xmlns:p14="http://schemas.microsoft.com/office/powerpoint/2010/main" val="2651742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750CDA6-1356-4586-B861-370C64277D1D}"/>
              </a:ext>
            </a:extLst>
          </p:cNvPr>
          <p:cNvSpPr>
            <a:spLocks noGrp="1"/>
          </p:cNvSpPr>
          <p:nvPr>
            <p:ph type="body" sz="quarter" idx="13"/>
          </p:nvPr>
        </p:nvSpPr>
        <p:spPr/>
        <p:txBody>
          <a:bodyPr/>
          <a:lstStyle/>
          <a:p>
            <a:r>
              <a:rPr lang="en-GB" dirty="0"/>
              <a:t>Parity block check</a:t>
            </a:r>
          </a:p>
        </p:txBody>
      </p:sp>
      <p:sp>
        <p:nvSpPr>
          <p:cNvPr id="5" name="Text Placeholder 4">
            <a:extLst>
              <a:ext uri="{FF2B5EF4-FFF2-40B4-BE49-F238E27FC236}">
                <a16:creationId xmlns:a16="http://schemas.microsoft.com/office/drawing/2014/main" id="{C04C1F05-3352-4545-9E26-A22F68854F40}"/>
              </a:ext>
            </a:extLst>
          </p:cNvPr>
          <p:cNvSpPr>
            <a:spLocks noGrp="1"/>
          </p:cNvSpPr>
          <p:nvPr>
            <p:ph type="body" sz="quarter" idx="14"/>
          </p:nvPr>
        </p:nvSpPr>
        <p:spPr>
          <a:xfrm>
            <a:off x="724280" y="1704180"/>
            <a:ext cx="7797230" cy="1639912"/>
          </a:xfrm>
        </p:spPr>
        <p:txBody>
          <a:bodyPr/>
          <a:lstStyle/>
          <a:p>
            <a:r>
              <a:rPr lang="en-GB" dirty="0"/>
              <a:t>In a parity block check, each byte has a parity bit, whilst an additional parity byte is sent at the end of the block</a:t>
            </a:r>
          </a:p>
          <a:p>
            <a:pPr lvl="1"/>
            <a:r>
              <a:rPr lang="en-GB" dirty="0"/>
              <a:t>Check the first three bytes to see if there are any problems with the parity bits</a:t>
            </a:r>
          </a:p>
        </p:txBody>
      </p:sp>
      <p:graphicFrame>
        <p:nvGraphicFramePr>
          <p:cNvPr id="6" name="Table 6">
            <a:extLst>
              <a:ext uri="{FF2B5EF4-FFF2-40B4-BE49-F238E27FC236}">
                <a16:creationId xmlns:a16="http://schemas.microsoft.com/office/drawing/2014/main" id="{4BAA1204-BB41-411A-B956-2E17DA2C2ACA}"/>
              </a:ext>
            </a:extLst>
          </p:cNvPr>
          <p:cNvGraphicFramePr>
            <a:graphicFrameLocks noGrp="1"/>
          </p:cNvGraphicFramePr>
          <p:nvPr>
            <p:extLst>
              <p:ext uri="{D42A27DB-BD31-4B8C-83A1-F6EECF244321}">
                <p14:modId xmlns:p14="http://schemas.microsoft.com/office/powerpoint/2010/main" val="2595071271"/>
              </p:ext>
            </p:extLst>
          </p:nvPr>
        </p:nvGraphicFramePr>
        <p:xfrm>
          <a:off x="1006130" y="3774600"/>
          <a:ext cx="6192000" cy="2758440"/>
        </p:xfrm>
        <a:graphic>
          <a:graphicData uri="http://schemas.openxmlformats.org/drawingml/2006/table">
            <a:tbl>
              <a:tblPr firstRow="1" bandRow="1">
                <a:tableStyleId>{5C22544A-7EE6-4342-B048-85BDC9FD1C3A}</a:tableStyleId>
              </a:tblPr>
              <a:tblGrid>
                <a:gridCol w="1008000">
                  <a:extLst>
                    <a:ext uri="{9D8B030D-6E8A-4147-A177-3AD203B41FA5}">
                      <a16:colId xmlns:a16="http://schemas.microsoft.com/office/drawing/2014/main" val="3533223611"/>
                    </a:ext>
                  </a:extLst>
                </a:gridCol>
                <a:gridCol w="648000">
                  <a:extLst>
                    <a:ext uri="{9D8B030D-6E8A-4147-A177-3AD203B41FA5}">
                      <a16:colId xmlns:a16="http://schemas.microsoft.com/office/drawing/2014/main" val="3245853889"/>
                    </a:ext>
                  </a:extLst>
                </a:gridCol>
                <a:gridCol w="648000">
                  <a:extLst>
                    <a:ext uri="{9D8B030D-6E8A-4147-A177-3AD203B41FA5}">
                      <a16:colId xmlns:a16="http://schemas.microsoft.com/office/drawing/2014/main" val="1017458289"/>
                    </a:ext>
                  </a:extLst>
                </a:gridCol>
                <a:gridCol w="648000">
                  <a:extLst>
                    <a:ext uri="{9D8B030D-6E8A-4147-A177-3AD203B41FA5}">
                      <a16:colId xmlns:a16="http://schemas.microsoft.com/office/drawing/2014/main" val="3459091456"/>
                    </a:ext>
                  </a:extLst>
                </a:gridCol>
                <a:gridCol w="648000">
                  <a:extLst>
                    <a:ext uri="{9D8B030D-6E8A-4147-A177-3AD203B41FA5}">
                      <a16:colId xmlns:a16="http://schemas.microsoft.com/office/drawing/2014/main" val="2541701935"/>
                    </a:ext>
                  </a:extLst>
                </a:gridCol>
                <a:gridCol w="648000">
                  <a:extLst>
                    <a:ext uri="{9D8B030D-6E8A-4147-A177-3AD203B41FA5}">
                      <a16:colId xmlns:a16="http://schemas.microsoft.com/office/drawing/2014/main" val="715948887"/>
                    </a:ext>
                  </a:extLst>
                </a:gridCol>
                <a:gridCol w="648000">
                  <a:extLst>
                    <a:ext uri="{9D8B030D-6E8A-4147-A177-3AD203B41FA5}">
                      <a16:colId xmlns:a16="http://schemas.microsoft.com/office/drawing/2014/main" val="1869395917"/>
                    </a:ext>
                  </a:extLst>
                </a:gridCol>
                <a:gridCol w="648000">
                  <a:extLst>
                    <a:ext uri="{9D8B030D-6E8A-4147-A177-3AD203B41FA5}">
                      <a16:colId xmlns:a16="http://schemas.microsoft.com/office/drawing/2014/main" val="1071402894"/>
                    </a:ext>
                  </a:extLst>
                </a:gridCol>
                <a:gridCol w="648000">
                  <a:extLst>
                    <a:ext uri="{9D8B030D-6E8A-4147-A177-3AD203B41FA5}">
                      <a16:colId xmlns:a16="http://schemas.microsoft.com/office/drawing/2014/main" val="2851383332"/>
                    </a:ext>
                  </a:extLst>
                </a:gridCol>
              </a:tblGrid>
              <a:tr h="403247">
                <a:tc>
                  <a:txBody>
                    <a:bodyPr/>
                    <a:lstStyle/>
                    <a:p>
                      <a:endParaRPr lang="en-GB" sz="1100" dirty="0"/>
                    </a:p>
                  </a:txBody>
                  <a:tcPr>
                    <a:lnL w="12700" cap="flat" cmpd="sng" algn="ctr">
                      <a:solidFill>
                        <a:srgbClr val="2C809C"/>
                      </a:solidFill>
                      <a:prstDash val="solid"/>
                      <a:round/>
                      <a:headEnd type="none" w="med" len="med"/>
                      <a:tailEnd type="none" w="med" len="med"/>
                    </a:lnL>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solidFill>
                      <a:srgbClr val="2C809C"/>
                    </a:solidFill>
                  </a:tcPr>
                </a:tc>
                <a:tc>
                  <a:txBody>
                    <a:bodyPr/>
                    <a:lstStyle/>
                    <a:p>
                      <a:r>
                        <a:rPr lang="en-GB" sz="1100" dirty="0"/>
                        <a:t>Parity bit</a:t>
                      </a:r>
                    </a:p>
                  </a:txBody>
                  <a:tcP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solidFill>
                      <a:srgbClr val="2C809C"/>
                    </a:solidFill>
                  </a:tcPr>
                </a:tc>
                <a:tc>
                  <a:txBody>
                    <a:bodyPr/>
                    <a:lstStyle/>
                    <a:p>
                      <a:r>
                        <a:rPr lang="en-GB" sz="1100" dirty="0"/>
                        <a:t>Bit 1</a:t>
                      </a:r>
                    </a:p>
                  </a:txBody>
                  <a:tcP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solidFill>
                      <a:srgbClr val="2C809C"/>
                    </a:solidFill>
                  </a:tcPr>
                </a:tc>
                <a:tc>
                  <a:txBody>
                    <a:bodyPr/>
                    <a:lstStyle/>
                    <a:p>
                      <a:r>
                        <a:rPr lang="en-GB" sz="1100" dirty="0"/>
                        <a:t>Bit 2</a:t>
                      </a:r>
                    </a:p>
                  </a:txBody>
                  <a:tcP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solidFill>
                      <a:srgbClr val="2C809C"/>
                    </a:solidFill>
                  </a:tcPr>
                </a:tc>
                <a:tc>
                  <a:txBody>
                    <a:bodyPr/>
                    <a:lstStyle/>
                    <a:p>
                      <a:r>
                        <a:rPr lang="en-GB" sz="1100" dirty="0"/>
                        <a:t>Bit 3</a:t>
                      </a:r>
                    </a:p>
                  </a:txBody>
                  <a:tcP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solidFill>
                      <a:srgbClr val="2C809C"/>
                    </a:solidFill>
                  </a:tcPr>
                </a:tc>
                <a:tc>
                  <a:txBody>
                    <a:bodyPr/>
                    <a:lstStyle/>
                    <a:p>
                      <a:r>
                        <a:rPr lang="en-GB" sz="1100" dirty="0"/>
                        <a:t>Bit 4</a:t>
                      </a:r>
                    </a:p>
                  </a:txBody>
                  <a:tcP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solidFill>
                      <a:srgbClr val="2C809C"/>
                    </a:solidFill>
                  </a:tcPr>
                </a:tc>
                <a:tc>
                  <a:txBody>
                    <a:bodyPr/>
                    <a:lstStyle/>
                    <a:p>
                      <a:r>
                        <a:rPr lang="en-GB" sz="1100" dirty="0"/>
                        <a:t>Bit 5</a:t>
                      </a:r>
                    </a:p>
                  </a:txBody>
                  <a:tcP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solidFill>
                      <a:srgbClr val="2C809C"/>
                    </a:solidFill>
                  </a:tcPr>
                </a:tc>
                <a:tc>
                  <a:txBody>
                    <a:bodyPr/>
                    <a:lstStyle/>
                    <a:p>
                      <a:r>
                        <a:rPr lang="en-GB" sz="1100" dirty="0"/>
                        <a:t>Bit 6</a:t>
                      </a:r>
                    </a:p>
                  </a:txBody>
                  <a:tcP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solidFill>
                      <a:srgbClr val="2C809C"/>
                    </a:solidFill>
                  </a:tcPr>
                </a:tc>
                <a:tc>
                  <a:txBody>
                    <a:bodyPr/>
                    <a:lstStyle/>
                    <a:p>
                      <a:r>
                        <a:rPr lang="en-GB" sz="1100" dirty="0"/>
                        <a:t>Bit 7</a:t>
                      </a:r>
                    </a:p>
                  </a:txBody>
                  <a:tcPr>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solidFill>
                      <a:srgbClr val="2C809C"/>
                    </a:solidFill>
                  </a:tcPr>
                </a:tc>
                <a:extLst>
                  <a:ext uri="{0D108BD9-81ED-4DB2-BD59-A6C34878D82A}">
                    <a16:rowId xmlns:a16="http://schemas.microsoft.com/office/drawing/2014/main" val="2896258155"/>
                  </a:ext>
                </a:extLst>
              </a:tr>
              <a:tr h="233627">
                <a:tc>
                  <a:txBody>
                    <a:bodyPr/>
                    <a:lstStyle/>
                    <a:p>
                      <a:r>
                        <a:rPr lang="en-GB" sz="1100" dirty="0"/>
                        <a:t>Byte 1</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algn="ctr"/>
                      <a:r>
                        <a:rPr lang="en-GB" sz="1100" dirty="0"/>
                        <a:t>0</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algn="ctr"/>
                      <a:r>
                        <a:rPr lang="en-GB" sz="1100" dirty="0"/>
                        <a:t>0</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algn="ctr"/>
                      <a:r>
                        <a:rPr lang="en-GB" sz="1100" dirty="0"/>
                        <a:t>1</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algn="ctr"/>
                      <a:r>
                        <a:rPr lang="en-GB" sz="1100" dirty="0"/>
                        <a:t>1</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algn="ctr"/>
                      <a:r>
                        <a:rPr lang="en-GB" sz="1100" dirty="0"/>
                        <a:t>1</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algn="ctr"/>
                      <a:r>
                        <a:rPr lang="en-GB" sz="1100" dirty="0"/>
                        <a:t>0</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algn="ctr"/>
                      <a:r>
                        <a:rPr lang="en-GB" sz="1100" dirty="0"/>
                        <a:t>1</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algn="ctr"/>
                      <a:r>
                        <a:rPr lang="en-GB" sz="1100" dirty="0"/>
                        <a:t>0</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extLst>
                  <a:ext uri="{0D108BD9-81ED-4DB2-BD59-A6C34878D82A}">
                    <a16:rowId xmlns:a16="http://schemas.microsoft.com/office/drawing/2014/main" val="3630379515"/>
                  </a:ext>
                </a:extLst>
              </a:tr>
              <a:tr h="233627">
                <a:tc>
                  <a:txBody>
                    <a:bodyPr/>
                    <a:lstStyle/>
                    <a:p>
                      <a:r>
                        <a:rPr lang="en-GB" sz="1100" dirty="0"/>
                        <a:t>Byte 2</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algn="ctr"/>
                      <a:r>
                        <a:rPr lang="en-GB" sz="1100" dirty="0"/>
                        <a:t>0</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algn="ctr"/>
                      <a:r>
                        <a:rPr lang="en-GB" sz="1100" dirty="0"/>
                        <a:t>1</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algn="ctr"/>
                      <a:r>
                        <a:rPr lang="en-GB" sz="1100" dirty="0"/>
                        <a:t>0</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algn="ctr"/>
                      <a:r>
                        <a:rPr lang="en-GB" sz="1100" dirty="0"/>
                        <a:t>1</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algn="ctr"/>
                      <a:r>
                        <a:rPr lang="en-GB" sz="1100" dirty="0"/>
                        <a:t>1</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algn="ctr"/>
                      <a:r>
                        <a:rPr lang="en-GB" sz="1100" dirty="0"/>
                        <a:t>0</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algn="ctr"/>
                      <a:r>
                        <a:rPr lang="en-GB" sz="1100" dirty="0"/>
                        <a:t>0</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algn="ctr"/>
                      <a:r>
                        <a:rPr lang="en-GB" sz="1100" dirty="0"/>
                        <a:t>1</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extLst>
                  <a:ext uri="{0D108BD9-81ED-4DB2-BD59-A6C34878D82A}">
                    <a16:rowId xmlns:a16="http://schemas.microsoft.com/office/drawing/2014/main" val="2574369839"/>
                  </a:ext>
                </a:extLst>
              </a:tr>
              <a:tr h="233627">
                <a:tc>
                  <a:txBody>
                    <a:bodyPr/>
                    <a:lstStyle/>
                    <a:p>
                      <a:r>
                        <a:rPr lang="en-GB" sz="1100" dirty="0"/>
                        <a:t>Byte 3</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algn="ctr"/>
                      <a:r>
                        <a:rPr lang="en-GB" sz="1100" dirty="0"/>
                        <a:t>1</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algn="ctr"/>
                      <a:r>
                        <a:rPr lang="en-GB" sz="1100" dirty="0"/>
                        <a:t>1</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algn="ctr"/>
                      <a:r>
                        <a:rPr lang="en-GB" sz="1100" dirty="0"/>
                        <a:t>1</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algn="ctr"/>
                      <a:r>
                        <a:rPr lang="en-GB" sz="1100" dirty="0"/>
                        <a:t>0</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algn="ctr"/>
                      <a:r>
                        <a:rPr lang="en-GB" sz="1100" dirty="0"/>
                        <a:t>0</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algn="ctr"/>
                      <a:r>
                        <a:rPr lang="en-GB" sz="1100" dirty="0"/>
                        <a:t>1</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algn="ctr"/>
                      <a:r>
                        <a:rPr lang="en-GB" sz="1100" dirty="0"/>
                        <a:t>1</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algn="ctr"/>
                      <a:r>
                        <a:rPr lang="en-GB" sz="1100" dirty="0"/>
                        <a:t>0</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extLst>
                  <a:ext uri="{0D108BD9-81ED-4DB2-BD59-A6C34878D82A}">
                    <a16:rowId xmlns:a16="http://schemas.microsoft.com/office/drawing/2014/main" val="1504680019"/>
                  </a:ext>
                </a:extLst>
              </a:tr>
              <a:tr h="233627">
                <a:tc>
                  <a:txBody>
                    <a:bodyPr/>
                    <a:lstStyle/>
                    <a:p>
                      <a:r>
                        <a:rPr lang="en-GB" sz="1100" dirty="0"/>
                        <a:t>Byte 4</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algn="ctr"/>
                      <a:r>
                        <a:rPr lang="en-GB" sz="1100" dirty="0"/>
                        <a:t>1</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algn="ctr"/>
                      <a:r>
                        <a:rPr lang="en-GB" sz="1100" dirty="0"/>
                        <a:t>0</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algn="ctr"/>
                      <a:r>
                        <a:rPr lang="en-GB" sz="1100" dirty="0"/>
                        <a:t>0</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algn="ctr"/>
                      <a:r>
                        <a:rPr lang="en-GB" sz="1100" dirty="0"/>
                        <a:t>1</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algn="ctr"/>
                      <a:r>
                        <a:rPr lang="en-GB" sz="1100" dirty="0"/>
                        <a:t>1</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algn="ctr"/>
                      <a:r>
                        <a:rPr lang="en-GB" sz="1100" dirty="0"/>
                        <a:t>0</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algn="ctr"/>
                      <a:r>
                        <a:rPr lang="en-GB" sz="1100" dirty="0"/>
                        <a:t>0</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algn="ctr"/>
                      <a:r>
                        <a:rPr lang="en-GB" sz="1100" dirty="0"/>
                        <a:t>1</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extLst>
                  <a:ext uri="{0D108BD9-81ED-4DB2-BD59-A6C34878D82A}">
                    <a16:rowId xmlns:a16="http://schemas.microsoft.com/office/drawing/2014/main" val="1318340874"/>
                  </a:ext>
                </a:extLst>
              </a:tr>
              <a:tr h="233627">
                <a:tc>
                  <a:txBody>
                    <a:bodyPr/>
                    <a:lstStyle/>
                    <a:p>
                      <a:r>
                        <a:rPr lang="en-GB" sz="1100" dirty="0"/>
                        <a:t>Byte 5</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algn="ctr"/>
                      <a:r>
                        <a:rPr lang="en-GB" sz="1100" dirty="0"/>
                        <a:t>0</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algn="ctr"/>
                      <a:r>
                        <a:rPr lang="en-GB" sz="1100" dirty="0"/>
                        <a:t>1</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algn="ctr"/>
                      <a:r>
                        <a:rPr lang="en-GB" sz="1100" dirty="0"/>
                        <a:t>1</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algn="ctr"/>
                      <a:r>
                        <a:rPr lang="en-GB" sz="1100" dirty="0"/>
                        <a:t>1</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algn="ctr"/>
                      <a:r>
                        <a:rPr lang="en-GB" sz="1100" dirty="0"/>
                        <a:t>1</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algn="ctr"/>
                      <a:r>
                        <a:rPr lang="en-GB" sz="1100" dirty="0"/>
                        <a:t>1</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algn="ctr"/>
                      <a:r>
                        <a:rPr lang="en-GB" sz="1100" dirty="0"/>
                        <a:t>1</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algn="ctr"/>
                      <a:r>
                        <a:rPr lang="en-GB" sz="1100" dirty="0"/>
                        <a:t>0</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extLst>
                  <a:ext uri="{0D108BD9-81ED-4DB2-BD59-A6C34878D82A}">
                    <a16:rowId xmlns:a16="http://schemas.microsoft.com/office/drawing/2014/main" val="3139524750"/>
                  </a:ext>
                </a:extLst>
              </a:tr>
              <a:tr h="233627">
                <a:tc>
                  <a:txBody>
                    <a:bodyPr/>
                    <a:lstStyle/>
                    <a:p>
                      <a:r>
                        <a:rPr lang="en-GB" sz="1100" dirty="0"/>
                        <a:t>Byte 6</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algn="ctr"/>
                      <a:r>
                        <a:rPr lang="en-GB" sz="1100" dirty="0"/>
                        <a:t>1</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algn="ctr"/>
                      <a:r>
                        <a:rPr lang="en-GB" sz="1100" dirty="0"/>
                        <a:t>0</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algn="ctr"/>
                      <a:r>
                        <a:rPr lang="en-GB" sz="1100" dirty="0"/>
                        <a:t>1</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algn="ctr"/>
                      <a:r>
                        <a:rPr lang="en-GB" sz="1100" dirty="0"/>
                        <a:t>0</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algn="ctr"/>
                      <a:r>
                        <a:rPr lang="en-GB" sz="1100" dirty="0"/>
                        <a:t>1</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algn="ctr"/>
                      <a:r>
                        <a:rPr lang="en-GB" sz="1100" dirty="0"/>
                        <a:t>0</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algn="ctr"/>
                      <a:r>
                        <a:rPr lang="en-GB" sz="1100" dirty="0"/>
                        <a:t>1</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algn="ctr"/>
                      <a:r>
                        <a:rPr lang="en-GB" sz="1100" dirty="0"/>
                        <a:t>0</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extLst>
                  <a:ext uri="{0D108BD9-81ED-4DB2-BD59-A6C34878D82A}">
                    <a16:rowId xmlns:a16="http://schemas.microsoft.com/office/drawing/2014/main" val="871004336"/>
                  </a:ext>
                </a:extLst>
              </a:tr>
              <a:tr h="233627">
                <a:tc>
                  <a:txBody>
                    <a:bodyPr/>
                    <a:lstStyle/>
                    <a:p>
                      <a:r>
                        <a:rPr lang="en-GB" sz="1100" dirty="0"/>
                        <a:t>Byte 7</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algn="ctr"/>
                      <a:r>
                        <a:rPr lang="en-GB" sz="1100" dirty="0"/>
                        <a:t>0</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algn="ctr"/>
                      <a:r>
                        <a:rPr lang="en-GB" sz="1100" dirty="0"/>
                        <a:t>1</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algn="ctr"/>
                      <a:r>
                        <a:rPr lang="en-GB" sz="1100" dirty="0"/>
                        <a:t>0</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algn="ctr"/>
                      <a:r>
                        <a:rPr lang="en-GB" sz="1100" dirty="0"/>
                        <a:t>1</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algn="ctr"/>
                      <a:r>
                        <a:rPr lang="en-GB" sz="1100" dirty="0"/>
                        <a:t>0</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algn="ctr"/>
                      <a:r>
                        <a:rPr lang="en-GB" sz="1100" dirty="0"/>
                        <a:t>1</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algn="ctr"/>
                      <a:r>
                        <a:rPr lang="en-GB" sz="1100" dirty="0"/>
                        <a:t>0</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algn="ctr"/>
                      <a:r>
                        <a:rPr lang="en-GB" sz="1100" dirty="0"/>
                        <a:t>1</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extLst>
                  <a:ext uri="{0D108BD9-81ED-4DB2-BD59-A6C34878D82A}">
                    <a16:rowId xmlns:a16="http://schemas.microsoft.com/office/drawing/2014/main" val="2007052718"/>
                  </a:ext>
                </a:extLst>
              </a:tr>
              <a:tr h="233627">
                <a:tc>
                  <a:txBody>
                    <a:bodyPr/>
                    <a:lstStyle/>
                    <a:p>
                      <a:r>
                        <a:rPr lang="en-GB" sz="1100" dirty="0"/>
                        <a:t>Byte 8</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algn="ctr"/>
                      <a:r>
                        <a:rPr lang="en-GB" sz="1100" dirty="0"/>
                        <a:t>0</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algn="ctr"/>
                      <a:r>
                        <a:rPr lang="en-GB" sz="1100" dirty="0"/>
                        <a:t>1</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algn="ctr"/>
                      <a:r>
                        <a:rPr lang="en-GB" sz="1100" dirty="0"/>
                        <a:t>1</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algn="ctr"/>
                      <a:r>
                        <a:rPr lang="en-GB" sz="1100" dirty="0"/>
                        <a:t>1</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algn="ctr"/>
                      <a:r>
                        <a:rPr lang="en-GB" sz="1100" dirty="0"/>
                        <a:t>0</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algn="ctr"/>
                      <a:r>
                        <a:rPr lang="en-GB" sz="1100" dirty="0"/>
                        <a:t>0</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algn="ctr"/>
                      <a:r>
                        <a:rPr lang="en-GB" sz="1100" dirty="0"/>
                        <a:t>0</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algn="ctr"/>
                      <a:r>
                        <a:rPr lang="en-GB" sz="1100" dirty="0"/>
                        <a:t>1</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extLst>
                  <a:ext uri="{0D108BD9-81ED-4DB2-BD59-A6C34878D82A}">
                    <a16:rowId xmlns:a16="http://schemas.microsoft.com/office/drawing/2014/main" val="851532535"/>
                  </a:ext>
                </a:extLst>
              </a:tr>
              <a:tr h="233627">
                <a:tc>
                  <a:txBody>
                    <a:bodyPr/>
                    <a:lstStyle/>
                    <a:p>
                      <a:r>
                        <a:rPr lang="en-GB" sz="1100" dirty="0"/>
                        <a:t>Parity Byte</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algn="ctr"/>
                      <a:r>
                        <a:rPr lang="en-GB" sz="1100" dirty="0"/>
                        <a:t>1</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algn="ctr"/>
                      <a:r>
                        <a:rPr lang="en-GB" sz="1100" dirty="0"/>
                        <a:t>1</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algn="ctr"/>
                      <a:r>
                        <a:rPr lang="en-GB" sz="1100" dirty="0"/>
                        <a:t>1</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algn="ctr"/>
                      <a:r>
                        <a:rPr lang="en-GB" sz="1100" dirty="0"/>
                        <a:t>0</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algn="ctr"/>
                      <a:r>
                        <a:rPr lang="en-GB" sz="1100" dirty="0"/>
                        <a:t>1</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algn="ctr"/>
                      <a:r>
                        <a:rPr lang="en-GB" sz="1100" dirty="0"/>
                        <a:t>0</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algn="ctr"/>
                      <a:r>
                        <a:rPr lang="en-GB" sz="1100" dirty="0"/>
                        <a:t>0</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algn="ctr"/>
                      <a:r>
                        <a:rPr lang="en-GB" sz="1100" dirty="0"/>
                        <a:t>0</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extLst>
                  <a:ext uri="{0D108BD9-81ED-4DB2-BD59-A6C34878D82A}">
                    <a16:rowId xmlns:a16="http://schemas.microsoft.com/office/drawing/2014/main" val="952706974"/>
                  </a:ext>
                </a:extLst>
              </a:tr>
            </a:tbl>
          </a:graphicData>
        </a:graphic>
      </p:graphicFrame>
      <p:sp>
        <p:nvSpPr>
          <p:cNvPr id="9" name="TextBox 8">
            <a:extLst>
              <a:ext uri="{FF2B5EF4-FFF2-40B4-BE49-F238E27FC236}">
                <a16:creationId xmlns:a16="http://schemas.microsoft.com/office/drawing/2014/main" id="{BF199613-9615-4990-8E10-B112C1F10260}"/>
              </a:ext>
            </a:extLst>
          </p:cNvPr>
          <p:cNvSpPr txBox="1"/>
          <p:nvPr/>
        </p:nvSpPr>
        <p:spPr>
          <a:xfrm>
            <a:off x="7375870" y="3787097"/>
            <a:ext cx="1299818" cy="830997"/>
          </a:xfrm>
          <a:prstGeom prst="rect">
            <a:avLst/>
          </a:prstGeom>
          <a:noFill/>
        </p:spPr>
        <p:txBody>
          <a:bodyPr wrap="square" lIns="0" tIns="0" rIns="0" bIns="0" rtlCol="0">
            <a:spAutoFit/>
          </a:bodyPr>
          <a:lstStyle/>
          <a:p>
            <a:r>
              <a:rPr lang="en-GB" b="1" dirty="0"/>
              <a:t>Even parity has been used</a:t>
            </a:r>
          </a:p>
        </p:txBody>
      </p:sp>
    </p:spTree>
    <p:extLst>
      <p:ext uri="{BB962C8B-B14F-4D97-AF65-F5344CB8AC3E}">
        <p14:creationId xmlns:p14="http://schemas.microsoft.com/office/powerpoint/2010/main" val="9261885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6">
            <a:extLst>
              <a:ext uri="{FF2B5EF4-FFF2-40B4-BE49-F238E27FC236}">
                <a16:creationId xmlns:a16="http://schemas.microsoft.com/office/drawing/2014/main" id="{FC1D7198-CAAA-47E9-A445-978DF280E69E}"/>
              </a:ext>
            </a:extLst>
          </p:cNvPr>
          <p:cNvGraphicFramePr>
            <a:graphicFrameLocks noGrp="1"/>
          </p:cNvGraphicFramePr>
          <p:nvPr>
            <p:extLst>
              <p:ext uri="{D42A27DB-BD31-4B8C-83A1-F6EECF244321}">
                <p14:modId xmlns:p14="http://schemas.microsoft.com/office/powerpoint/2010/main" val="3080007595"/>
              </p:ext>
            </p:extLst>
          </p:nvPr>
        </p:nvGraphicFramePr>
        <p:xfrm>
          <a:off x="1006130" y="3774600"/>
          <a:ext cx="6192000" cy="2758440"/>
        </p:xfrm>
        <a:graphic>
          <a:graphicData uri="http://schemas.openxmlformats.org/drawingml/2006/table">
            <a:tbl>
              <a:tblPr firstRow="1" bandRow="1">
                <a:tableStyleId>{5C22544A-7EE6-4342-B048-85BDC9FD1C3A}</a:tableStyleId>
              </a:tblPr>
              <a:tblGrid>
                <a:gridCol w="1008000">
                  <a:extLst>
                    <a:ext uri="{9D8B030D-6E8A-4147-A177-3AD203B41FA5}">
                      <a16:colId xmlns:a16="http://schemas.microsoft.com/office/drawing/2014/main" val="3533223611"/>
                    </a:ext>
                  </a:extLst>
                </a:gridCol>
                <a:gridCol w="648000">
                  <a:extLst>
                    <a:ext uri="{9D8B030D-6E8A-4147-A177-3AD203B41FA5}">
                      <a16:colId xmlns:a16="http://schemas.microsoft.com/office/drawing/2014/main" val="3245853889"/>
                    </a:ext>
                  </a:extLst>
                </a:gridCol>
                <a:gridCol w="648000">
                  <a:extLst>
                    <a:ext uri="{9D8B030D-6E8A-4147-A177-3AD203B41FA5}">
                      <a16:colId xmlns:a16="http://schemas.microsoft.com/office/drawing/2014/main" val="1017458289"/>
                    </a:ext>
                  </a:extLst>
                </a:gridCol>
                <a:gridCol w="648000">
                  <a:extLst>
                    <a:ext uri="{9D8B030D-6E8A-4147-A177-3AD203B41FA5}">
                      <a16:colId xmlns:a16="http://schemas.microsoft.com/office/drawing/2014/main" val="3459091456"/>
                    </a:ext>
                  </a:extLst>
                </a:gridCol>
                <a:gridCol w="648000">
                  <a:extLst>
                    <a:ext uri="{9D8B030D-6E8A-4147-A177-3AD203B41FA5}">
                      <a16:colId xmlns:a16="http://schemas.microsoft.com/office/drawing/2014/main" val="2541701935"/>
                    </a:ext>
                  </a:extLst>
                </a:gridCol>
                <a:gridCol w="648000">
                  <a:extLst>
                    <a:ext uri="{9D8B030D-6E8A-4147-A177-3AD203B41FA5}">
                      <a16:colId xmlns:a16="http://schemas.microsoft.com/office/drawing/2014/main" val="715948887"/>
                    </a:ext>
                  </a:extLst>
                </a:gridCol>
                <a:gridCol w="648000">
                  <a:extLst>
                    <a:ext uri="{9D8B030D-6E8A-4147-A177-3AD203B41FA5}">
                      <a16:colId xmlns:a16="http://schemas.microsoft.com/office/drawing/2014/main" val="1869395917"/>
                    </a:ext>
                  </a:extLst>
                </a:gridCol>
                <a:gridCol w="648000">
                  <a:extLst>
                    <a:ext uri="{9D8B030D-6E8A-4147-A177-3AD203B41FA5}">
                      <a16:colId xmlns:a16="http://schemas.microsoft.com/office/drawing/2014/main" val="1071402894"/>
                    </a:ext>
                  </a:extLst>
                </a:gridCol>
                <a:gridCol w="648000">
                  <a:extLst>
                    <a:ext uri="{9D8B030D-6E8A-4147-A177-3AD203B41FA5}">
                      <a16:colId xmlns:a16="http://schemas.microsoft.com/office/drawing/2014/main" val="2851383332"/>
                    </a:ext>
                  </a:extLst>
                </a:gridCol>
              </a:tblGrid>
              <a:tr h="403247">
                <a:tc>
                  <a:txBody>
                    <a:bodyPr/>
                    <a:lstStyle/>
                    <a:p>
                      <a:endParaRPr lang="en-GB" sz="1100" dirty="0"/>
                    </a:p>
                  </a:txBody>
                  <a:tcPr>
                    <a:lnL w="12700" cap="flat" cmpd="sng" algn="ctr">
                      <a:solidFill>
                        <a:srgbClr val="2C809C"/>
                      </a:solidFill>
                      <a:prstDash val="solid"/>
                      <a:round/>
                      <a:headEnd type="none" w="med" len="med"/>
                      <a:tailEnd type="none" w="med" len="med"/>
                    </a:lnL>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solidFill>
                      <a:srgbClr val="2C809C"/>
                    </a:solidFill>
                  </a:tcPr>
                </a:tc>
                <a:tc>
                  <a:txBody>
                    <a:bodyPr/>
                    <a:lstStyle/>
                    <a:p>
                      <a:r>
                        <a:rPr lang="en-GB" sz="1100" dirty="0"/>
                        <a:t>Parity bit</a:t>
                      </a:r>
                    </a:p>
                  </a:txBody>
                  <a:tcP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solidFill>
                      <a:srgbClr val="2C809C"/>
                    </a:solidFill>
                  </a:tcPr>
                </a:tc>
                <a:tc>
                  <a:txBody>
                    <a:bodyPr/>
                    <a:lstStyle/>
                    <a:p>
                      <a:r>
                        <a:rPr lang="en-GB" sz="1100" dirty="0"/>
                        <a:t>Bit 1</a:t>
                      </a:r>
                    </a:p>
                  </a:txBody>
                  <a:tcP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solidFill>
                      <a:srgbClr val="2C809C"/>
                    </a:solidFill>
                  </a:tcPr>
                </a:tc>
                <a:tc>
                  <a:txBody>
                    <a:bodyPr/>
                    <a:lstStyle/>
                    <a:p>
                      <a:r>
                        <a:rPr lang="en-GB" sz="1100" dirty="0"/>
                        <a:t>Bit 2</a:t>
                      </a:r>
                    </a:p>
                  </a:txBody>
                  <a:tcP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solidFill>
                      <a:srgbClr val="2C809C"/>
                    </a:solidFill>
                  </a:tcPr>
                </a:tc>
                <a:tc>
                  <a:txBody>
                    <a:bodyPr/>
                    <a:lstStyle/>
                    <a:p>
                      <a:r>
                        <a:rPr lang="en-GB" sz="1100" dirty="0"/>
                        <a:t>Bit 3</a:t>
                      </a:r>
                    </a:p>
                  </a:txBody>
                  <a:tcP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solidFill>
                      <a:srgbClr val="2C809C"/>
                    </a:solidFill>
                  </a:tcPr>
                </a:tc>
                <a:tc>
                  <a:txBody>
                    <a:bodyPr/>
                    <a:lstStyle/>
                    <a:p>
                      <a:r>
                        <a:rPr lang="en-GB" sz="1100" dirty="0"/>
                        <a:t>Bit 4</a:t>
                      </a:r>
                    </a:p>
                  </a:txBody>
                  <a:tcP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solidFill>
                      <a:srgbClr val="2C809C"/>
                    </a:solidFill>
                  </a:tcPr>
                </a:tc>
                <a:tc>
                  <a:txBody>
                    <a:bodyPr/>
                    <a:lstStyle/>
                    <a:p>
                      <a:r>
                        <a:rPr lang="en-GB" sz="1100" dirty="0"/>
                        <a:t>Bit 5</a:t>
                      </a:r>
                    </a:p>
                  </a:txBody>
                  <a:tcP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solidFill>
                      <a:srgbClr val="2C809C"/>
                    </a:solidFill>
                  </a:tcPr>
                </a:tc>
                <a:tc>
                  <a:txBody>
                    <a:bodyPr/>
                    <a:lstStyle/>
                    <a:p>
                      <a:r>
                        <a:rPr lang="en-GB" sz="1100" dirty="0"/>
                        <a:t>Bit 6</a:t>
                      </a:r>
                    </a:p>
                  </a:txBody>
                  <a:tcP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solidFill>
                      <a:srgbClr val="2C809C"/>
                    </a:solidFill>
                  </a:tcPr>
                </a:tc>
                <a:tc>
                  <a:txBody>
                    <a:bodyPr/>
                    <a:lstStyle/>
                    <a:p>
                      <a:r>
                        <a:rPr lang="en-GB" sz="1100" dirty="0"/>
                        <a:t>Bit 7</a:t>
                      </a:r>
                    </a:p>
                  </a:txBody>
                  <a:tcPr>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solidFill>
                      <a:srgbClr val="2C809C"/>
                    </a:solidFill>
                  </a:tcPr>
                </a:tc>
                <a:extLst>
                  <a:ext uri="{0D108BD9-81ED-4DB2-BD59-A6C34878D82A}">
                    <a16:rowId xmlns:a16="http://schemas.microsoft.com/office/drawing/2014/main" val="2896258155"/>
                  </a:ext>
                </a:extLst>
              </a:tr>
              <a:tr h="233627">
                <a:tc>
                  <a:txBody>
                    <a:bodyPr/>
                    <a:lstStyle/>
                    <a:p>
                      <a:r>
                        <a:rPr lang="en-GB" sz="1100" dirty="0"/>
                        <a:t>Byte 1</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algn="ctr"/>
                      <a:r>
                        <a:rPr lang="en-GB" sz="1100" dirty="0"/>
                        <a:t>0</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algn="ctr"/>
                      <a:r>
                        <a:rPr lang="en-GB" sz="1100" dirty="0"/>
                        <a:t>0</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algn="ctr"/>
                      <a:r>
                        <a:rPr lang="en-GB" sz="1100" dirty="0"/>
                        <a:t>1</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algn="ctr"/>
                      <a:r>
                        <a:rPr lang="en-GB" sz="1100" dirty="0"/>
                        <a:t>1</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algn="ctr"/>
                      <a:r>
                        <a:rPr lang="en-GB" sz="1100" dirty="0"/>
                        <a:t>1</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algn="ctr"/>
                      <a:r>
                        <a:rPr lang="en-GB" sz="1100" dirty="0"/>
                        <a:t>0</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algn="ctr"/>
                      <a:r>
                        <a:rPr lang="en-GB" sz="1100" dirty="0"/>
                        <a:t>1</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algn="ctr"/>
                      <a:r>
                        <a:rPr lang="en-GB" sz="1100" dirty="0"/>
                        <a:t>0</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extLst>
                  <a:ext uri="{0D108BD9-81ED-4DB2-BD59-A6C34878D82A}">
                    <a16:rowId xmlns:a16="http://schemas.microsoft.com/office/drawing/2014/main" val="3630379515"/>
                  </a:ext>
                </a:extLst>
              </a:tr>
              <a:tr h="233627">
                <a:tc>
                  <a:txBody>
                    <a:bodyPr/>
                    <a:lstStyle/>
                    <a:p>
                      <a:r>
                        <a:rPr lang="en-GB" sz="1100" dirty="0"/>
                        <a:t>Byte 2</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algn="ctr"/>
                      <a:r>
                        <a:rPr lang="en-GB" sz="1100" dirty="0"/>
                        <a:t>0</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algn="ctr"/>
                      <a:r>
                        <a:rPr lang="en-GB" sz="1100" dirty="0"/>
                        <a:t>1</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algn="ctr"/>
                      <a:r>
                        <a:rPr lang="en-GB" sz="1100" dirty="0"/>
                        <a:t>0</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algn="ctr"/>
                      <a:r>
                        <a:rPr lang="en-GB" sz="1100" dirty="0"/>
                        <a:t>1</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algn="ctr"/>
                      <a:r>
                        <a:rPr lang="en-GB" sz="1100" dirty="0"/>
                        <a:t>1</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algn="ctr"/>
                      <a:r>
                        <a:rPr lang="en-GB" sz="1100" dirty="0"/>
                        <a:t>0</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algn="ctr"/>
                      <a:r>
                        <a:rPr lang="en-GB" sz="1100" dirty="0"/>
                        <a:t>0</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algn="ctr"/>
                      <a:r>
                        <a:rPr lang="en-GB" sz="1100" dirty="0"/>
                        <a:t>1</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extLst>
                  <a:ext uri="{0D108BD9-81ED-4DB2-BD59-A6C34878D82A}">
                    <a16:rowId xmlns:a16="http://schemas.microsoft.com/office/drawing/2014/main" val="2574369839"/>
                  </a:ext>
                </a:extLst>
              </a:tr>
              <a:tr h="233627">
                <a:tc>
                  <a:txBody>
                    <a:bodyPr/>
                    <a:lstStyle/>
                    <a:p>
                      <a:r>
                        <a:rPr lang="en-GB" sz="1100" dirty="0"/>
                        <a:t>Byte 3</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algn="ctr"/>
                      <a:r>
                        <a:rPr lang="en-GB" sz="1100" dirty="0"/>
                        <a:t>1</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algn="ctr"/>
                      <a:r>
                        <a:rPr lang="en-GB" sz="1100" dirty="0"/>
                        <a:t>1</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algn="ctr"/>
                      <a:r>
                        <a:rPr lang="en-GB" sz="1100" dirty="0"/>
                        <a:t>1</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algn="ctr"/>
                      <a:r>
                        <a:rPr lang="en-GB" sz="1100" dirty="0"/>
                        <a:t>0</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algn="ctr"/>
                      <a:r>
                        <a:rPr lang="en-GB" sz="1100" dirty="0"/>
                        <a:t>0</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algn="ctr"/>
                      <a:r>
                        <a:rPr lang="en-GB" sz="1100" dirty="0"/>
                        <a:t>1</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algn="ctr"/>
                      <a:r>
                        <a:rPr lang="en-GB" sz="1100" dirty="0"/>
                        <a:t>1</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algn="ctr"/>
                      <a:r>
                        <a:rPr lang="en-GB" sz="1100" dirty="0"/>
                        <a:t>0</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extLst>
                  <a:ext uri="{0D108BD9-81ED-4DB2-BD59-A6C34878D82A}">
                    <a16:rowId xmlns:a16="http://schemas.microsoft.com/office/drawing/2014/main" val="1504680019"/>
                  </a:ext>
                </a:extLst>
              </a:tr>
              <a:tr h="233627">
                <a:tc>
                  <a:txBody>
                    <a:bodyPr/>
                    <a:lstStyle/>
                    <a:p>
                      <a:r>
                        <a:rPr lang="en-GB" sz="1100" dirty="0"/>
                        <a:t>Byte 4</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algn="ctr"/>
                      <a:r>
                        <a:rPr lang="en-GB" sz="1100" dirty="0"/>
                        <a:t>1</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algn="ctr"/>
                      <a:r>
                        <a:rPr lang="en-GB" sz="1100" dirty="0"/>
                        <a:t>0</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algn="ctr"/>
                      <a:r>
                        <a:rPr lang="en-GB" sz="1100" dirty="0"/>
                        <a:t>0</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algn="ctr"/>
                      <a:r>
                        <a:rPr lang="en-GB" sz="1100" dirty="0"/>
                        <a:t>1</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algn="ctr"/>
                      <a:r>
                        <a:rPr lang="en-GB" sz="1100" dirty="0"/>
                        <a:t>1</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algn="ctr"/>
                      <a:r>
                        <a:rPr lang="en-GB" sz="1100" dirty="0"/>
                        <a:t>0</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algn="ctr"/>
                      <a:r>
                        <a:rPr lang="en-GB" sz="1100" dirty="0"/>
                        <a:t>0</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algn="ctr"/>
                      <a:r>
                        <a:rPr lang="en-GB" sz="1100" dirty="0"/>
                        <a:t>1</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extLst>
                  <a:ext uri="{0D108BD9-81ED-4DB2-BD59-A6C34878D82A}">
                    <a16:rowId xmlns:a16="http://schemas.microsoft.com/office/drawing/2014/main" val="1318340874"/>
                  </a:ext>
                </a:extLst>
              </a:tr>
              <a:tr h="233627">
                <a:tc>
                  <a:txBody>
                    <a:bodyPr/>
                    <a:lstStyle/>
                    <a:p>
                      <a:r>
                        <a:rPr lang="en-GB" sz="1100" dirty="0"/>
                        <a:t>Byte 5</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algn="ctr"/>
                      <a:r>
                        <a:rPr lang="en-GB" sz="1100" dirty="0"/>
                        <a:t>0</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algn="ctr"/>
                      <a:r>
                        <a:rPr lang="en-GB" sz="1100" dirty="0"/>
                        <a:t>1</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algn="ctr"/>
                      <a:r>
                        <a:rPr lang="en-GB" sz="1100" dirty="0"/>
                        <a:t>1</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algn="ctr"/>
                      <a:r>
                        <a:rPr lang="en-GB" sz="1100" dirty="0"/>
                        <a:t>1</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algn="ctr"/>
                      <a:r>
                        <a:rPr lang="en-GB" sz="1100" dirty="0"/>
                        <a:t>1</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algn="ctr"/>
                      <a:r>
                        <a:rPr lang="en-GB" sz="1100" dirty="0"/>
                        <a:t>1</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algn="ctr"/>
                      <a:r>
                        <a:rPr lang="en-GB" sz="1100" dirty="0"/>
                        <a:t>1</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algn="ctr"/>
                      <a:r>
                        <a:rPr lang="en-GB" sz="1100" dirty="0"/>
                        <a:t>0</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extLst>
                  <a:ext uri="{0D108BD9-81ED-4DB2-BD59-A6C34878D82A}">
                    <a16:rowId xmlns:a16="http://schemas.microsoft.com/office/drawing/2014/main" val="3139524750"/>
                  </a:ext>
                </a:extLst>
              </a:tr>
              <a:tr h="233627">
                <a:tc>
                  <a:txBody>
                    <a:bodyPr/>
                    <a:lstStyle/>
                    <a:p>
                      <a:r>
                        <a:rPr lang="en-GB" sz="1100" dirty="0"/>
                        <a:t>Byte 6</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algn="ctr"/>
                      <a:r>
                        <a:rPr lang="en-GB" sz="1100" dirty="0"/>
                        <a:t>1</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algn="ctr"/>
                      <a:r>
                        <a:rPr lang="en-GB" sz="1100" dirty="0"/>
                        <a:t>0</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algn="ctr"/>
                      <a:r>
                        <a:rPr lang="en-GB" sz="1100" dirty="0"/>
                        <a:t>1</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algn="ctr"/>
                      <a:r>
                        <a:rPr lang="en-GB" sz="1100" dirty="0"/>
                        <a:t>0</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algn="ctr"/>
                      <a:r>
                        <a:rPr lang="en-GB" sz="1100" dirty="0"/>
                        <a:t>1</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algn="ctr"/>
                      <a:r>
                        <a:rPr lang="en-GB" sz="1100" dirty="0"/>
                        <a:t>0</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algn="ctr"/>
                      <a:r>
                        <a:rPr lang="en-GB" sz="1100" dirty="0"/>
                        <a:t>1</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algn="ctr"/>
                      <a:r>
                        <a:rPr lang="en-GB" sz="1100" dirty="0"/>
                        <a:t>0</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extLst>
                  <a:ext uri="{0D108BD9-81ED-4DB2-BD59-A6C34878D82A}">
                    <a16:rowId xmlns:a16="http://schemas.microsoft.com/office/drawing/2014/main" val="871004336"/>
                  </a:ext>
                </a:extLst>
              </a:tr>
              <a:tr h="233627">
                <a:tc>
                  <a:txBody>
                    <a:bodyPr/>
                    <a:lstStyle/>
                    <a:p>
                      <a:r>
                        <a:rPr lang="en-GB" sz="1100" dirty="0"/>
                        <a:t>Byte 7</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algn="ctr"/>
                      <a:r>
                        <a:rPr lang="en-GB" sz="1100" dirty="0"/>
                        <a:t>0</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algn="ctr"/>
                      <a:r>
                        <a:rPr lang="en-GB" sz="1100" dirty="0"/>
                        <a:t>1</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algn="ctr"/>
                      <a:r>
                        <a:rPr lang="en-GB" sz="1100" dirty="0"/>
                        <a:t>0</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algn="ctr"/>
                      <a:r>
                        <a:rPr lang="en-GB" sz="1100" dirty="0"/>
                        <a:t>1</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algn="ctr"/>
                      <a:r>
                        <a:rPr lang="en-GB" sz="1100" dirty="0"/>
                        <a:t>0</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algn="ctr"/>
                      <a:r>
                        <a:rPr lang="en-GB" sz="1100" dirty="0"/>
                        <a:t>1</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algn="ctr"/>
                      <a:r>
                        <a:rPr lang="en-GB" sz="1100" dirty="0"/>
                        <a:t>0</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algn="ctr"/>
                      <a:r>
                        <a:rPr lang="en-GB" sz="1100" dirty="0"/>
                        <a:t>1</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extLst>
                  <a:ext uri="{0D108BD9-81ED-4DB2-BD59-A6C34878D82A}">
                    <a16:rowId xmlns:a16="http://schemas.microsoft.com/office/drawing/2014/main" val="2007052718"/>
                  </a:ext>
                </a:extLst>
              </a:tr>
              <a:tr h="233627">
                <a:tc>
                  <a:txBody>
                    <a:bodyPr/>
                    <a:lstStyle/>
                    <a:p>
                      <a:r>
                        <a:rPr lang="en-GB" sz="1100" dirty="0"/>
                        <a:t>Byte 8</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algn="ctr"/>
                      <a:r>
                        <a:rPr lang="en-GB" sz="1100" dirty="0"/>
                        <a:t>0</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algn="ctr"/>
                      <a:r>
                        <a:rPr lang="en-GB" sz="1100" dirty="0"/>
                        <a:t>1</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algn="ctr"/>
                      <a:r>
                        <a:rPr lang="en-GB" sz="1100" dirty="0"/>
                        <a:t>1</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algn="ctr"/>
                      <a:r>
                        <a:rPr lang="en-GB" sz="1100" dirty="0"/>
                        <a:t>1</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algn="ctr"/>
                      <a:r>
                        <a:rPr lang="en-GB" sz="1100" dirty="0"/>
                        <a:t>0</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algn="ctr"/>
                      <a:r>
                        <a:rPr lang="en-GB" sz="1100" dirty="0"/>
                        <a:t>0</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algn="ctr"/>
                      <a:r>
                        <a:rPr lang="en-GB" sz="1100" dirty="0"/>
                        <a:t>0</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algn="ctr"/>
                      <a:r>
                        <a:rPr lang="en-GB" sz="1100" dirty="0"/>
                        <a:t>1</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extLst>
                  <a:ext uri="{0D108BD9-81ED-4DB2-BD59-A6C34878D82A}">
                    <a16:rowId xmlns:a16="http://schemas.microsoft.com/office/drawing/2014/main" val="851532535"/>
                  </a:ext>
                </a:extLst>
              </a:tr>
              <a:tr h="233627">
                <a:tc>
                  <a:txBody>
                    <a:bodyPr/>
                    <a:lstStyle/>
                    <a:p>
                      <a:r>
                        <a:rPr lang="en-GB" sz="1100" dirty="0"/>
                        <a:t>Parity Byte</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algn="ctr"/>
                      <a:r>
                        <a:rPr lang="en-GB" sz="1100" dirty="0"/>
                        <a:t>1</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algn="ctr"/>
                      <a:r>
                        <a:rPr lang="en-GB" sz="1100" dirty="0"/>
                        <a:t>1</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algn="ctr"/>
                      <a:r>
                        <a:rPr lang="en-GB" sz="1100" dirty="0"/>
                        <a:t>1</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algn="ctr"/>
                      <a:r>
                        <a:rPr lang="en-GB" sz="1100" dirty="0"/>
                        <a:t>0</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algn="ctr"/>
                      <a:r>
                        <a:rPr lang="en-GB" sz="1100" dirty="0"/>
                        <a:t>1</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algn="ctr"/>
                      <a:r>
                        <a:rPr lang="en-GB" sz="1100" dirty="0"/>
                        <a:t>0</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algn="ctr"/>
                      <a:r>
                        <a:rPr lang="en-GB" sz="1100" dirty="0"/>
                        <a:t>0</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algn="ctr"/>
                      <a:r>
                        <a:rPr lang="en-GB" sz="1100" dirty="0"/>
                        <a:t>0</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extLst>
                  <a:ext uri="{0D108BD9-81ED-4DB2-BD59-A6C34878D82A}">
                    <a16:rowId xmlns:a16="http://schemas.microsoft.com/office/drawing/2014/main" val="952706974"/>
                  </a:ext>
                </a:extLst>
              </a:tr>
            </a:tbl>
          </a:graphicData>
        </a:graphic>
      </p:graphicFrame>
      <p:sp>
        <p:nvSpPr>
          <p:cNvPr id="4" name="Text Placeholder 3">
            <a:extLst>
              <a:ext uri="{FF2B5EF4-FFF2-40B4-BE49-F238E27FC236}">
                <a16:creationId xmlns:a16="http://schemas.microsoft.com/office/drawing/2014/main" id="{9750CDA6-1356-4586-B861-370C64277D1D}"/>
              </a:ext>
            </a:extLst>
          </p:cNvPr>
          <p:cNvSpPr>
            <a:spLocks noGrp="1"/>
          </p:cNvSpPr>
          <p:nvPr>
            <p:ph type="body" sz="quarter" idx="13"/>
          </p:nvPr>
        </p:nvSpPr>
        <p:spPr/>
        <p:txBody>
          <a:bodyPr/>
          <a:lstStyle/>
          <a:p>
            <a:r>
              <a:rPr lang="en-GB" dirty="0"/>
              <a:t>Parity block check</a:t>
            </a:r>
          </a:p>
        </p:txBody>
      </p:sp>
      <p:sp>
        <p:nvSpPr>
          <p:cNvPr id="5" name="Text Placeholder 4">
            <a:extLst>
              <a:ext uri="{FF2B5EF4-FFF2-40B4-BE49-F238E27FC236}">
                <a16:creationId xmlns:a16="http://schemas.microsoft.com/office/drawing/2014/main" id="{C04C1F05-3352-4545-9E26-A22F68854F40}"/>
              </a:ext>
            </a:extLst>
          </p:cNvPr>
          <p:cNvSpPr>
            <a:spLocks noGrp="1"/>
          </p:cNvSpPr>
          <p:nvPr>
            <p:ph type="body" sz="quarter" idx="14"/>
          </p:nvPr>
        </p:nvSpPr>
        <p:spPr/>
        <p:txBody>
          <a:bodyPr/>
          <a:lstStyle/>
          <a:p>
            <a:pPr lvl="1"/>
            <a:r>
              <a:rPr lang="en-GB" dirty="0"/>
              <a:t>Check the first three bytes to see if there are any problems with the parity bits</a:t>
            </a:r>
          </a:p>
          <a:p>
            <a:pPr lvl="1"/>
            <a:r>
              <a:rPr lang="en-GB" dirty="0"/>
              <a:t>We know that Byte 3 has an error in it</a:t>
            </a:r>
          </a:p>
          <a:p>
            <a:pPr lvl="1"/>
            <a:r>
              <a:rPr lang="en-GB" dirty="0"/>
              <a:t>Now check the Parity Byte for each bit to see which bit contains the error</a:t>
            </a:r>
          </a:p>
        </p:txBody>
      </p:sp>
      <p:sp>
        <p:nvSpPr>
          <p:cNvPr id="10" name="TextBox 9">
            <a:extLst>
              <a:ext uri="{FF2B5EF4-FFF2-40B4-BE49-F238E27FC236}">
                <a16:creationId xmlns:a16="http://schemas.microsoft.com/office/drawing/2014/main" id="{E4FD3C89-E6F0-4933-B0AC-EF0BAE7590B8}"/>
              </a:ext>
            </a:extLst>
          </p:cNvPr>
          <p:cNvSpPr txBox="1"/>
          <p:nvPr/>
        </p:nvSpPr>
        <p:spPr>
          <a:xfrm>
            <a:off x="7375870" y="3787097"/>
            <a:ext cx="1299818" cy="830997"/>
          </a:xfrm>
          <a:prstGeom prst="rect">
            <a:avLst/>
          </a:prstGeom>
          <a:noFill/>
        </p:spPr>
        <p:txBody>
          <a:bodyPr wrap="square" lIns="0" tIns="0" rIns="0" bIns="0" rtlCol="0">
            <a:spAutoFit/>
          </a:bodyPr>
          <a:lstStyle/>
          <a:p>
            <a:r>
              <a:rPr lang="en-GB" b="1" dirty="0"/>
              <a:t>Even parity has been used</a:t>
            </a:r>
          </a:p>
        </p:txBody>
      </p:sp>
      <p:sp>
        <p:nvSpPr>
          <p:cNvPr id="11" name="Oval 10">
            <a:extLst>
              <a:ext uri="{FF2B5EF4-FFF2-40B4-BE49-F238E27FC236}">
                <a16:creationId xmlns:a16="http://schemas.microsoft.com/office/drawing/2014/main" id="{3E4A6B6E-6181-4C17-9597-6B3B18394D4E}"/>
              </a:ext>
            </a:extLst>
          </p:cNvPr>
          <p:cNvSpPr/>
          <p:nvPr/>
        </p:nvSpPr>
        <p:spPr>
          <a:xfrm>
            <a:off x="2148273" y="4658176"/>
            <a:ext cx="383177" cy="381600"/>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606267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6">
            <a:extLst>
              <a:ext uri="{FF2B5EF4-FFF2-40B4-BE49-F238E27FC236}">
                <a16:creationId xmlns:a16="http://schemas.microsoft.com/office/drawing/2014/main" id="{375ACD0D-E68F-40D5-A054-E64931E26000}"/>
              </a:ext>
            </a:extLst>
          </p:cNvPr>
          <p:cNvGraphicFramePr>
            <a:graphicFrameLocks noGrp="1"/>
          </p:cNvGraphicFramePr>
          <p:nvPr>
            <p:extLst>
              <p:ext uri="{D42A27DB-BD31-4B8C-83A1-F6EECF244321}">
                <p14:modId xmlns:p14="http://schemas.microsoft.com/office/powerpoint/2010/main" val="2946505139"/>
              </p:ext>
            </p:extLst>
          </p:nvPr>
        </p:nvGraphicFramePr>
        <p:xfrm>
          <a:off x="1006130" y="3774600"/>
          <a:ext cx="6192000" cy="2758440"/>
        </p:xfrm>
        <a:graphic>
          <a:graphicData uri="http://schemas.openxmlformats.org/drawingml/2006/table">
            <a:tbl>
              <a:tblPr firstRow="1" bandRow="1">
                <a:tableStyleId>{5C22544A-7EE6-4342-B048-85BDC9FD1C3A}</a:tableStyleId>
              </a:tblPr>
              <a:tblGrid>
                <a:gridCol w="1008000">
                  <a:extLst>
                    <a:ext uri="{9D8B030D-6E8A-4147-A177-3AD203B41FA5}">
                      <a16:colId xmlns:a16="http://schemas.microsoft.com/office/drawing/2014/main" val="3533223611"/>
                    </a:ext>
                  </a:extLst>
                </a:gridCol>
                <a:gridCol w="648000">
                  <a:extLst>
                    <a:ext uri="{9D8B030D-6E8A-4147-A177-3AD203B41FA5}">
                      <a16:colId xmlns:a16="http://schemas.microsoft.com/office/drawing/2014/main" val="3245853889"/>
                    </a:ext>
                  </a:extLst>
                </a:gridCol>
                <a:gridCol w="648000">
                  <a:extLst>
                    <a:ext uri="{9D8B030D-6E8A-4147-A177-3AD203B41FA5}">
                      <a16:colId xmlns:a16="http://schemas.microsoft.com/office/drawing/2014/main" val="1017458289"/>
                    </a:ext>
                  </a:extLst>
                </a:gridCol>
                <a:gridCol w="648000">
                  <a:extLst>
                    <a:ext uri="{9D8B030D-6E8A-4147-A177-3AD203B41FA5}">
                      <a16:colId xmlns:a16="http://schemas.microsoft.com/office/drawing/2014/main" val="3459091456"/>
                    </a:ext>
                  </a:extLst>
                </a:gridCol>
                <a:gridCol w="648000">
                  <a:extLst>
                    <a:ext uri="{9D8B030D-6E8A-4147-A177-3AD203B41FA5}">
                      <a16:colId xmlns:a16="http://schemas.microsoft.com/office/drawing/2014/main" val="2541701935"/>
                    </a:ext>
                  </a:extLst>
                </a:gridCol>
                <a:gridCol w="648000">
                  <a:extLst>
                    <a:ext uri="{9D8B030D-6E8A-4147-A177-3AD203B41FA5}">
                      <a16:colId xmlns:a16="http://schemas.microsoft.com/office/drawing/2014/main" val="715948887"/>
                    </a:ext>
                  </a:extLst>
                </a:gridCol>
                <a:gridCol w="648000">
                  <a:extLst>
                    <a:ext uri="{9D8B030D-6E8A-4147-A177-3AD203B41FA5}">
                      <a16:colId xmlns:a16="http://schemas.microsoft.com/office/drawing/2014/main" val="1869395917"/>
                    </a:ext>
                  </a:extLst>
                </a:gridCol>
                <a:gridCol w="648000">
                  <a:extLst>
                    <a:ext uri="{9D8B030D-6E8A-4147-A177-3AD203B41FA5}">
                      <a16:colId xmlns:a16="http://schemas.microsoft.com/office/drawing/2014/main" val="1071402894"/>
                    </a:ext>
                  </a:extLst>
                </a:gridCol>
                <a:gridCol w="648000">
                  <a:extLst>
                    <a:ext uri="{9D8B030D-6E8A-4147-A177-3AD203B41FA5}">
                      <a16:colId xmlns:a16="http://schemas.microsoft.com/office/drawing/2014/main" val="2851383332"/>
                    </a:ext>
                  </a:extLst>
                </a:gridCol>
              </a:tblGrid>
              <a:tr h="403247">
                <a:tc>
                  <a:txBody>
                    <a:bodyPr/>
                    <a:lstStyle/>
                    <a:p>
                      <a:endParaRPr lang="en-GB" sz="1100" dirty="0"/>
                    </a:p>
                  </a:txBody>
                  <a:tcPr>
                    <a:lnL w="12700" cap="flat" cmpd="sng" algn="ctr">
                      <a:solidFill>
                        <a:srgbClr val="2C809C"/>
                      </a:solidFill>
                      <a:prstDash val="solid"/>
                      <a:round/>
                      <a:headEnd type="none" w="med" len="med"/>
                      <a:tailEnd type="none" w="med" len="med"/>
                    </a:lnL>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solidFill>
                      <a:srgbClr val="2C809C"/>
                    </a:solidFill>
                  </a:tcPr>
                </a:tc>
                <a:tc>
                  <a:txBody>
                    <a:bodyPr/>
                    <a:lstStyle/>
                    <a:p>
                      <a:r>
                        <a:rPr lang="en-GB" sz="1100" dirty="0"/>
                        <a:t>Parity bit</a:t>
                      </a:r>
                    </a:p>
                  </a:txBody>
                  <a:tcP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solidFill>
                      <a:srgbClr val="2C809C"/>
                    </a:solidFill>
                  </a:tcPr>
                </a:tc>
                <a:tc>
                  <a:txBody>
                    <a:bodyPr/>
                    <a:lstStyle/>
                    <a:p>
                      <a:r>
                        <a:rPr lang="en-GB" sz="1100" dirty="0"/>
                        <a:t>Bit 1</a:t>
                      </a:r>
                    </a:p>
                  </a:txBody>
                  <a:tcP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solidFill>
                      <a:srgbClr val="2C809C"/>
                    </a:solidFill>
                  </a:tcPr>
                </a:tc>
                <a:tc>
                  <a:txBody>
                    <a:bodyPr/>
                    <a:lstStyle/>
                    <a:p>
                      <a:r>
                        <a:rPr lang="en-GB" sz="1100" dirty="0"/>
                        <a:t>Bit 2</a:t>
                      </a:r>
                    </a:p>
                  </a:txBody>
                  <a:tcP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solidFill>
                      <a:srgbClr val="2C809C"/>
                    </a:solidFill>
                  </a:tcPr>
                </a:tc>
                <a:tc>
                  <a:txBody>
                    <a:bodyPr/>
                    <a:lstStyle/>
                    <a:p>
                      <a:r>
                        <a:rPr lang="en-GB" sz="1100" dirty="0"/>
                        <a:t>Bit 3</a:t>
                      </a:r>
                    </a:p>
                  </a:txBody>
                  <a:tcP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solidFill>
                      <a:srgbClr val="2C809C"/>
                    </a:solidFill>
                  </a:tcPr>
                </a:tc>
                <a:tc>
                  <a:txBody>
                    <a:bodyPr/>
                    <a:lstStyle/>
                    <a:p>
                      <a:r>
                        <a:rPr lang="en-GB" sz="1100" dirty="0"/>
                        <a:t>Bit 4</a:t>
                      </a:r>
                    </a:p>
                  </a:txBody>
                  <a:tcP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solidFill>
                      <a:srgbClr val="2C809C"/>
                    </a:solidFill>
                  </a:tcPr>
                </a:tc>
                <a:tc>
                  <a:txBody>
                    <a:bodyPr/>
                    <a:lstStyle/>
                    <a:p>
                      <a:r>
                        <a:rPr lang="en-GB" sz="1100" dirty="0"/>
                        <a:t>Bit 5</a:t>
                      </a:r>
                    </a:p>
                  </a:txBody>
                  <a:tcP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solidFill>
                      <a:srgbClr val="2C809C"/>
                    </a:solidFill>
                  </a:tcPr>
                </a:tc>
                <a:tc>
                  <a:txBody>
                    <a:bodyPr/>
                    <a:lstStyle/>
                    <a:p>
                      <a:r>
                        <a:rPr lang="en-GB" sz="1100" dirty="0"/>
                        <a:t>Bit 6</a:t>
                      </a:r>
                    </a:p>
                  </a:txBody>
                  <a:tcP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solidFill>
                      <a:srgbClr val="2C809C"/>
                    </a:solidFill>
                  </a:tcPr>
                </a:tc>
                <a:tc>
                  <a:txBody>
                    <a:bodyPr/>
                    <a:lstStyle/>
                    <a:p>
                      <a:r>
                        <a:rPr lang="en-GB" sz="1100" dirty="0"/>
                        <a:t>Bit 7</a:t>
                      </a:r>
                    </a:p>
                  </a:txBody>
                  <a:tcPr>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solidFill>
                      <a:srgbClr val="2C809C"/>
                    </a:solidFill>
                  </a:tcPr>
                </a:tc>
                <a:extLst>
                  <a:ext uri="{0D108BD9-81ED-4DB2-BD59-A6C34878D82A}">
                    <a16:rowId xmlns:a16="http://schemas.microsoft.com/office/drawing/2014/main" val="2896258155"/>
                  </a:ext>
                </a:extLst>
              </a:tr>
              <a:tr h="233627">
                <a:tc>
                  <a:txBody>
                    <a:bodyPr/>
                    <a:lstStyle/>
                    <a:p>
                      <a:r>
                        <a:rPr lang="en-GB" sz="1100" dirty="0"/>
                        <a:t>Byte 1</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algn="ctr"/>
                      <a:r>
                        <a:rPr lang="en-GB" sz="1100" dirty="0"/>
                        <a:t>0</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algn="ctr"/>
                      <a:r>
                        <a:rPr lang="en-GB" sz="1100" dirty="0"/>
                        <a:t>0</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algn="ctr"/>
                      <a:r>
                        <a:rPr lang="en-GB" sz="1100" dirty="0"/>
                        <a:t>1</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algn="ctr"/>
                      <a:r>
                        <a:rPr lang="en-GB" sz="1100" dirty="0"/>
                        <a:t>1</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algn="ctr"/>
                      <a:r>
                        <a:rPr lang="en-GB" sz="1100" dirty="0"/>
                        <a:t>1</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algn="ctr"/>
                      <a:r>
                        <a:rPr lang="en-GB" sz="1100" dirty="0"/>
                        <a:t>0</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algn="ctr"/>
                      <a:r>
                        <a:rPr lang="en-GB" sz="1100" dirty="0"/>
                        <a:t>1</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algn="ctr"/>
                      <a:r>
                        <a:rPr lang="en-GB" sz="1100" dirty="0"/>
                        <a:t>0</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extLst>
                  <a:ext uri="{0D108BD9-81ED-4DB2-BD59-A6C34878D82A}">
                    <a16:rowId xmlns:a16="http://schemas.microsoft.com/office/drawing/2014/main" val="3630379515"/>
                  </a:ext>
                </a:extLst>
              </a:tr>
              <a:tr h="233627">
                <a:tc>
                  <a:txBody>
                    <a:bodyPr/>
                    <a:lstStyle/>
                    <a:p>
                      <a:r>
                        <a:rPr lang="en-GB" sz="1100" dirty="0"/>
                        <a:t>Byte 2</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algn="ctr"/>
                      <a:r>
                        <a:rPr lang="en-GB" sz="1100" dirty="0"/>
                        <a:t>0</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algn="ctr"/>
                      <a:r>
                        <a:rPr lang="en-GB" sz="1100" dirty="0"/>
                        <a:t>1</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algn="ctr"/>
                      <a:r>
                        <a:rPr lang="en-GB" sz="1100" dirty="0"/>
                        <a:t>0</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algn="ctr"/>
                      <a:r>
                        <a:rPr lang="en-GB" sz="1100" dirty="0"/>
                        <a:t>1</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algn="ctr"/>
                      <a:r>
                        <a:rPr lang="en-GB" sz="1100" dirty="0"/>
                        <a:t>1</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algn="ctr"/>
                      <a:r>
                        <a:rPr lang="en-GB" sz="1100" dirty="0"/>
                        <a:t>0</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algn="ctr"/>
                      <a:r>
                        <a:rPr lang="en-GB" sz="1100" dirty="0"/>
                        <a:t>0</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algn="ctr"/>
                      <a:r>
                        <a:rPr lang="en-GB" sz="1100" dirty="0"/>
                        <a:t>1</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extLst>
                  <a:ext uri="{0D108BD9-81ED-4DB2-BD59-A6C34878D82A}">
                    <a16:rowId xmlns:a16="http://schemas.microsoft.com/office/drawing/2014/main" val="2574369839"/>
                  </a:ext>
                </a:extLst>
              </a:tr>
              <a:tr h="233627">
                <a:tc>
                  <a:txBody>
                    <a:bodyPr/>
                    <a:lstStyle/>
                    <a:p>
                      <a:r>
                        <a:rPr lang="en-GB" sz="1100" dirty="0"/>
                        <a:t>Byte 3</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algn="ctr"/>
                      <a:r>
                        <a:rPr lang="en-GB" sz="1100" dirty="0"/>
                        <a:t>1</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algn="ctr"/>
                      <a:r>
                        <a:rPr lang="en-GB" sz="1100" dirty="0"/>
                        <a:t>1</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algn="ctr"/>
                      <a:r>
                        <a:rPr lang="en-GB" sz="1100" dirty="0"/>
                        <a:t>1</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algn="ctr"/>
                      <a:r>
                        <a:rPr lang="en-GB" sz="1100" dirty="0"/>
                        <a:t>0</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algn="ctr"/>
                      <a:r>
                        <a:rPr lang="en-GB" sz="1100" dirty="0"/>
                        <a:t>0</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algn="ctr"/>
                      <a:r>
                        <a:rPr lang="en-GB" sz="1100" dirty="0"/>
                        <a:t>1</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algn="ctr"/>
                      <a:r>
                        <a:rPr lang="en-GB" sz="1100" dirty="0"/>
                        <a:t>1</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algn="ctr"/>
                      <a:r>
                        <a:rPr lang="en-GB" sz="1100" dirty="0"/>
                        <a:t>0</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extLst>
                  <a:ext uri="{0D108BD9-81ED-4DB2-BD59-A6C34878D82A}">
                    <a16:rowId xmlns:a16="http://schemas.microsoft.com/office/drawing/2014/main" val="1504680019"/>
                  </a:ext>
                </a:extLst>
              </a:tr>
              <a:tr h="233627">
                <a:tc>
                  <a:txBody>
                    <a:bodyPr/>
                    <a:lstStyle/>
                    <a:p>
                      <a:r>
                        <a:rPr lang="en-GB" sz="1100" dirty="0"/>
                        <a:t>Byte 4</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algn="ctr"/>
                      <a:r>
                        <a:rPr lang="en-GB" sz="1100" dirty="0"/>
                        <a:t>1</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algn="ctr"/>
                      <a:r>
                        <a:rPr lang="en-GB" sz="1100" dirty="0"/>
                        <a:t>0</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algn="ctr"/>
                      <a:r>
                        <a:rPr lang="en-GB" sz="1100" dirty="0"/>
                        <a:t>0</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algn="ctr"/>
                      <a:r>
                        <a:rPr lang="en-GB" sz="1100" dirty="0"/>
                        <a:t>1</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algn="ctr"/>
                      <a:r>
                        <a:rPr lang="en-GB" sz="1100" dirty="0"/>
                        <a:t>1</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algn="ctr"/>
                      <a:r>
                        <a:rPr lang="en-GB" sz="1100" dirty="0"/>
                        <a:t>0</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algn="ctr"/>
                      <a:r>
                        <a:rPr lang="en-GB" sz="1100" dirty="0"/>
                        <a:t>0</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algn="ctr"/>
                      <a:r>
                        <a:rPr lang="en-GB" sz="1100" dirty="0"/>
                        <a:t>1</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extLst>
                  <a:ext uri="{0D108BD9-81ED-4DB2-BD59-A6C34878D82A}">
                    <a16:rowId xmlns:a16="http://schemas.microsoft.com/office/drawing/2014/main" val="1318340874"/>
                  </a:ext>
                </a:extLst>
              </a:tr>
              <a:tr h="233627">
                <a:tc>
                  <a:txBody>
                    <a:bodyPr/>
                    <a:lstStyle/>
                    <a:p>
                      <a:r>
                        <a:rPr lang="en-GB" sz="1100" dirty="0"/>
                        <a:t>Byte 5</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algn="ctr"/>
                      <a:r>
                        <a:rPr lang="en-GB" sz="1100" dirty="0"/>
                        <a:t>0</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algn="ctr"/>
                      <a:r>
                        <a:rPr lang="en-GB" sz="1100" dirty="0"/>
                        <a:t>1</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algn="ctr"/>
                      <a:r>
                        <a:rPr lang="en-GB" sz="1100" dirty="0"/>
                        <a:t>1</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algn="ctr"/>
                      <a:r>
                        <a:rPr lang="en-GB" sz="1100" dirty="0"/>
                        <a:t>1</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algn="ctr"/>
                      <a:r>
                        <a:rPr lang="en-GB" sz="1100" dirty="0"/>
                        <a:t>1</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algn="ctr"/>
                      <a:r>
                        <a:rPr lang="en-GB" sz="1100" dirty="0"/>
                        <a:t>1</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algn="ctr"/>
                      <a:r>
                        <a:rPr lang="en-GB" sz="1100" dirty="0"/>
                        <a:t>1</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algn="ctr"/>
                      <a:r>
                        <a:rPr lang="en-GB" sz="1100" dirty="0"/>
                        <a:t>0</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extLst>
                  <a:ext uri="{0D108BD9-81ED-4DB2-BD59-A6C34878D82A}">
                    <a16:rowId xmlns:a16="http://schemas.microsoft.com/office/drawing/2014/main" val="3139524750"/>
                  </a:ext>
                </a:extLst>
              </a:tr>
              <a:tr h="233627">
                <a:tc>
                  <a:txBody>
                    <a:bodyPr/>
                    <a:lstStyle/>
                    <a:p>
                      <a:r>
                        <a:rPr lang="en-GB" sz="1100" dirty="0"/>
                        <a:t>Byte 6</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algn="ctr"/>
                      <a:r>
                        <a:rPr lang="en-GB" sz="1100" dirty="0"/>
                        <a:t>1</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algn="ctr"/>
                      <a:r>
                        <a:rPr lang="en-GB" sz="1100" dirty="0"/>
                        <a:t>0</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algn="ctr"/>
                      <a:r>
                        <a:rPr lang="en-GB" sz="1100" dirty="0"/>
                        <a:t>1</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algn="ctr"/>
                      <a:r>
                        <a:rPr lang="en-GB" sz="1100" dirty="0"/>
                        <a:t>0</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algn="ctr"/>
                      <a:r>
                        <a:rPr lang="en-GB" sz="1100" dirty="0"/>
                        <a:t>1</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algn="ctr"/>
                      <a:r>
                        <a:rPr lang="en-GB" sz="1100" dirty="0"/>
                        <a:t>0</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algn="ctr"/>
                      <a:r>
                        <a:rPr lang="en-GB" sz="1100" dirty="0"/>
                        <a:t>1</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algn="ctr"/>
                      <a:r>
                        <a:rPr lang="en-GB" sz="1100" dirty="0"/>
                        <a:t>0</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extLst>
                  <a:ext uri="{0D108BD9-81ED-4DB2-BD59-A6C34878D82A}">
                    <a16:rowId xmlns:a16="http://schemas.microsoft.com/office/drawing/2014/main" val="871004336"/>
                  </a:ext>
                </a:extLst>
              </a:tr>
              <a:tr h="233627">
                <a:tc>
                  <a:txBody>
                    <a:bodyPr/>
                    <a:lstStyle/>
                    <a:p>
                      <a:r>
                        <a:rPr lang="en-GB" sz="1100" dirty="0"/>
                        <a:t>Byte 7</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algn="ctr"/>
                      <a:r>
                        <a:rPr lang="en-GB" sz="1100" dirty="0"/>
                        <a:t>0</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algn="ctr"/>
                      <a:r>
                        <a:rPr lang="en-GB" sz="1100" dirty="0"/>
                        <a:t>1</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algn="ctr"/>
                      <a:r>
                        <a:rPr lang="en-GB" sz="1100" dirty="0"/>
                        <a:t>0</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algn="ctr"/>
                      <a:r>
                        <a:rPr lang="en-GB" sz="1100" dirty="0"/>
                        <a:t>1</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algn="ctr"/>
                      <a:r>
                        <a:rPr lang="en-GB" sz="1100" dirty="0"/>
                        <a:t>0</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algn="ctr"/>
                      <a:r>
                        <a:rPr lang="en-GB" sz="1100" dirty="0"/>
                        <a:t>1</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algn="ctr"/>
                      <a:r>
                        <a:rPr lang="en-GB" sz="1100" dirty="0"/>
                        <a:t>0</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algn="ctr"/>
                      <a:r>
                        <a:rPr lang="en-GB" sz="1100" dirty="0"/>
                        <a:t>1</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extLst>
                  <a:ext uri="{0D108BD9-81ED-4DB2-BD59-A6C34878D82A}">
                    <a16:rowId xmlns:a16="http://schemas.microsoft.com/office/drawing/2014/main" val="2007052718"/>
                  </a:ext>
                </a:extLst>
              </a:tr>
              <a:tr h="233627">
                <a:tc>
                  <a:txBody>
                    <a:bodyPr/>
                    <a:lstStyle/>
                    <a:p>
                      <a:r>
                        <a:rPr lang="en-GB" sz="1100" dirty="0"/>
                        <a:t>Byte 8</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algn="ctr"/>
                      <a:r>
                        <a:rPr lang="en-GB" sz="1100" dirty="0"/>
                        <a:t>0</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algn="ctr"/>
                      <a:r>
                        <a:rPr lang="en-GB" sz="1100" dirty="0"/>
                        <a:t>1</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algn="ctr"/>
                      <a:r>
                        <a:rPr lang="en-GB" sz="1100" dirty="0"/>
                        <a:t>1</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algn="ctr"/>
                      <a:r>
                        <a:rPr lang="en-GB" sz="1100" dirty="0"/>
                        <a:t>1</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algn="ctr"/>
                      <a:r>
                        <a:rPr lang="en-GB" sz="1100" dirty="0"/>
                        <a:t>0</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algn="ctr"/>
                      <a:r>
                        <a:rPr lang="en-GB" sz="1100" dirty="0"/>
                        <a:t>0</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algn="ctr"/>
                      <a:r>
                        <a:rPr lang="en-GB" sz="1100" dirty="0"/>
                        <a:t>0</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algn="ctr"/>
                      <a:r>
                        <a:rPr lang="en-GB" sz="1100" dirty="0"/>
                        <a:t>1</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extLst>
                  <a:ext uri="{0D108BD9-81ED-4DB2-BD59-A6C34878D82A}">
                    <a16:rowId xmlns:a16="http://schemas.microsoft.com/office/drawing/2014/main" val="851532535"/>
                  </a:ext>
                </a:extLst>
              </a:tr>
              <a:tr h="233627">
                <a:tc>
                  <a:txBody>
                    <a:bodyPr/>
                    <a:lstStyle/>
                    <a:p>
                      <a:r>
                        <a:rPr lang="en-GB" sz="1100" dirty="0"/>
                        <a:t>Parity Byte</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algn="ctr"/>
                      <a:r>
                        <a:rPr lang="en-GB" sz="1100" dirty="0"/>
                        <a:t>1</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algn="ctr"/>
                      <a:r>
                        <a:rPr lang="en-GB" sz="1100" dirty="0"/>
                        <a:t>1</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algn="ctr"/>
                      <a:r>
                        <a:rPr lang="en-GB" sz="1100" dirty="0"/>
                        <a:t>1</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algn="ctr"/>
                      <a:r>
                        <a:rPr lang="en-GB" sz="1100" dirty="0"/>
                        <a:t>0</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algn="ctr"/>
                      <a:r>
                        <a:rPr lang="en-GB" sz="1100" dirty="0"/>
                        <a:t>1</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algn="ctr"/>
                      <a:r>
                        <a:rPr lang="en-GB" sz="1100" dirty="0"/>
                        <a:t>0</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algn="ctr"/>
                      <a:r>
                        <a:rPr lang="en-GB" sz="1100" dirty="0"/>
                        <a:t>0</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algn="ctr"/>
                      <a:r>
                        <a:rPr lang="en-GB" sz="1100" dirty="0"/>
                        <a:t>0</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extLst>
                  <a:ext uri="{0D108BD9-81ED-4DB2-BD59-A6C34878D82A}">
                    <a16:rowId xmlns:a16="http://schemas.microsoft.com/office/drawing/2014/main" val="952706974"/>
                  </a:ext>
                </a:extLst>
              </a:tr>
            </a:tbl>
          </a:graphicData>
        </a:graphic>
      </p:graphicFrame>
      <p:sp>
        <p:nvSpPr>
          <p:cNvPr id="11" name="TextBox 10">
            <a:extLst>
              <a:ext uri="{FF2B5EF4-FFF2-40B4-BE49-F238E27FC236}">
                <a16:creationId xmlns:a16="http://schemas.microsoft.com/office/drawing/2014/main" id="{536D328B-6DF6-48DB-9995-F4BDF4070729}"/>
              </a:ext>
            </a:extLst>
          </p:cNvPr>
          <p:cNvSpPr txBox="1"/>
          <p:nvPr/>
        </p:nvSpPr>
        <p:spPr>
          <a:xfrm>
            <a:off x="7375870" y="3787097"/>
            <a:ext cx="1299818" cy="830997"/>
          </a:xfrm>
          <a:prstGeom prst="rect">
            <a:avLst/>
          </a:prstGeom>
          <a:noFill/>
        </p:spPr>
        <p:txBody>
          <a:bodyPr wrap="square" lIns="0" tIns="0" rIns="0" bIns="0" rtlCol="0">
            <a:spAutoFit/>
          </a:bodyPr>
          <a:lstStyle/>
          <a:p>
            <a:r>
              <a:rPr lang="en-GB" b="1" dirty="0"/>
              <a:t>Even parity has been used</a:t>
            </a:r>
          </a:p>
        </p:txBody>
      </p:sp>
      <p:sp>
        <p:nvSpPr>
          <p:cNvPr id="4" name="Text Placeholder 3">
            <a:extLst>
              <a:ext uri="{FF2B5EF4-FFF2-40B4-BE49-F238E27FC236}">
                <a16:creationId xmlns:a16="http://schemas.microsoft.com/office/drawing/2014/main" id="{9750CDA6-1356-4586-B861-370C64277D1D}"/>
              </a:ext>
            </a:extLst>
          </p:cNvPr>
          <p:cNvSpPr>
            <a:spLocks noGrp="1"/>
          </p:cNvSpPr>
          <p:nvPr>
            <p:ph type="body" sz="quarter" idx="13"/>
          </p:nvPr>
        </p:nvSpPr>
        <p:spPr/>
        <p:txBody>
          <a:bodyPr/>
          <a:lstStyle/>
          <a:p>
            <a:r>
              <a:rPr lang="en-GB" dirty="0"/>
              <a:t>Parity block check</a:t>
            </a:r>
          </a:p>
        </p:txBody>
      </p:sp>
      <p:sp>
        <p:nvSpPr>
          <p:cNvPr id="5" name="Text Placeholder 4">
            <a:extLst>
              <a:ext uri="{FF2B5EF4-FFF2-40B4-BE49-F238E27FC236}">
                <a16:creationId xmlns:a16="http://schemas.microsoft.com/office/drawing/2014/main" id="{C04C1F05-3352-4545-9E26-A22F68854F40}"/>
              </a:ext>
            </a:extLst>
          </p:cNvPr>
          <p:cNvSpPr>
            <a:spLocks noGrp="1"/>
          </p:cNvSpPr>
          <p:nvPr>
            <p:ph type="body" sz="quarter" idx="14"/>
          </p:nvPr>
        </p:nvSpPr>
        <p:spPr/>
        <p:txBody>
          <a:bodyPr/>
          <a:lstStyle/>
          <a:p>
            <a:pPr lvl="1"/>
            <a:r>
              <a:rPr lang="en-GB" dirty="0"/>
              <a:t>Check the first three bytes to see if there are any problems with the parity bits</a:t>
            </a:r>
          </a:p>
          <a:p>
            <a:pPr lvl="1"/>
            <a:r>
              <a:rPr lang="en-GB" dirty="0">
                <a:solidFill>
                  <a:srgbClr val="FF0000"/>
                </a:solidFill>
              </a:rPr>
              <a:t>We know that Byte 3 has an error in it</a:t>
            </a:r>
          </a:p>
          <a:p>
            <a:pPr lvl="1"/>
            <a:r>
              <a:rPr lang="en-GB" dirty="0"/>
              <a:t>Now check the Parity Byte for each bit to see which bit contains the error</a:t>
            </a:r>
          </a:p>
        </p:txBody>
      </p:sp>
      <p:sp>
        <p:nvSpPr>
          <p:cNvPr id="9" name="Oval 8">
            <a:extLst>
              <a:ext uri="{FF2B5EF4-FFF2-40B4-BE49-F238E27FC236}">
                <a16:creationId xmlns:a16="http://schemas.microsoft.com/office/drawing/2014/main" id="{8240AB9B-17C8-44A6-A090-D0B5570B7A1A}"/>
              </a:ext>
            </a:extLst>
          </p:cNvPr>
          <p:cNvSpPr/>
          <p:nvPr/>
        </p:nvSpPr>
        <p:spPr>
          <a:xfrm>
            <a:off x="5376468" y="6215743"/>
            <a:ext cx="383177" cy="381600"/>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702A9F4C-B568-4C57-9F21-DAAA403ED9C3}"/>
              </a:ext>
            </a:extLst>
          </p:cNvPr>
          <p:cNvSpPr/>
          <p:nvPr/>
        </p:nvSpPr>
        <p:spPr>
          <a:xfrm>
            <a:off x="2148273" y="4658176"/>
            <a:ext cx="383177" cy="381600"/>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844247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6">
            <a:extLst>
              <a:ext uri="{FF2B5EF4-FFF2-40B4-BE49-F238E27FC236}">
                <a16:creationId xmlns:a16="http://schemas.microsoft.com/office/drawing/2014/main" id="{FE48AC30-5B6F-422E-BDFD-C85172424618}"/>
              </a:ext>
            </a:extLst>
          </p:cNvPr>
          <p:cNvGraphicFramePr>
            <a:graphicFrameLocks noGrp="1"/>
          </p:cNvGraphicFramePr>
          <p:nvPr>
            <p:extLst>
              <p:ext uri="{D42A27DB-BD31-4B8C-83A1-F6EECF244321}">
                <p14:modId xmlns:p14="http://schemas.microsoft.com/office/powerpoint/2010/main" val="1639381306"/>
              </p:ext>
            </p:extLst>
          </p:nvPr>
        </p:nvGraphicFramePr>
        <p:xfrm>
          <a:off x="1006130" y="3774600"/>
          <a:ext cx="6192000" cy="2758440"/>
        </p:xfrm>
        <a:graphic>
          <a:graphicData uri="http://schemas.openxmlformats.org/drawingml/2006/table">
            <a:tbl>
              <a:tblPr firstRow="1" bandRow="1">
                <a:tableStyleId>{5C22544A-7EE6-4342-B048-85BDC9FD1C3A}</a:tableStyleId>
              </a:tblPr>
              <a:tblGrid>
                <a:gridCol w="1008000">
                  <a:extLst>
                    <a:ext uri="{9D8B030D-6E8A-4147-A177-3AD203B41FA5}">
                      <a16:colId xmlns:a16="http://schemas.microsoft.com/office/drawing/2014/main" val="3533223611"/>
                    </a:ext>
                  </a:extLst>
                </a:gridCol>
                <a:gridCol w="648000">
                  <a:extLst>
                    <a:ext uri="{9D8B030D-6E8A-4147-A177-3AD203B41FA5}">
                      <a16:colId xmlns:a16="http://schemas.microsoft.com/office/drawing/2014/main" val="3245853889"/>
                    </a:ext>
                  </a:extLst>
                </a:gridCol>
                <a:gridCol w="648000">
                  <a:extLst>
                    <a:ext uri="{9D8B030D-6E8A-4147-A177-3AD203B41FA5}">
                      <a16:colId xmlns:a16="http://schemas.microsoft.com/office/drawing/2014/main" val="1017458289"/>
                    </a:ext>
                  </a:extLst>
                </a:gridCol>
                <a:gridCol w="648000">
                  <a:extLst>
                    <a:ext uri="{9D8B030D-6E8A-4147-A177-3AD203B41FA5}">
                      <a16:colId xmlns:a16="http://schemas.microsoft.com/office/drawing/2014/main" val="3459091456"/>
                    </a:ext>
                  </a:extLst>
                </a:gridCol>
                <a:gridCol w="648000">
                  <a:extLst>
                    <a:ext uri="{9D8B030D-6E8A-4147-A177-3AD203B41FA5}">
                      <a16:colId xmlns:a16="http://schemas.microsoft.com/office/drawing/2014/main" val="2541701935"/>
                    </a:ext>
                  </a:extLst>
                </a:gridCol>
                <a:gridCol w="648000">
                  <a:extLst>
                    <a:ext uri="{9D8B030D-6E8A-4147-A177-3AD203B41FA5}">
                      <a16:colId xmlns:a16="http://schemas.microsoft.com/office/drawing/2014/main" val="715948887"/>
                    </a:ext>
                  </a:extLst>
                </a:gridCol>
                <a:gridCol w="648000">
                  <a:extLst>
                    <a:ext uri="{9D8B030D-6E8A-4147-A177-3AD203B41FA5}">
                      <a16:colId xmlns:a16="http://schemas.microsoft.com/office/drawing/2014/main" val="1869395917"/>
                    </a:ext>
                  </a:extLst>
                </a:gridCol>
                <a:gridCol w="648000">
                  <a:extLst>
                    <a:ext uri="{9D8B030D-6E8A-4147-A177-3AD203B41FA5}">
                      <a16:colId xmlns:a16="http://schemas.microsoft.com/office/drawing/2014/main" val="1071402894"/>
                    </a:ext>
                  </a:extLst>
                </a:gridCol>
                <a:gridCol w="648000">
                  <a:extLst>
                    <a:ext uri="{9D8B030D-6E8A-4147-A177-3AD203B41FA5}">
                      <a16:colId xmlns:a16="http://schemas.microsoft.com/office/drawing/2014/main" val="2851383332"/>
                    </a:ext>
                  </a:extLst>
                </a:gridCol>
              </a:tblGrid>
              <a:tr h="403247">
                <a:tc>
                  <a:txBody>
                    <a:bodyPr/>
                    <a:lstStyle/>
                    <a:p>
                      <a:endParaRPr lang="en-GB" sz="1100" dirty="0"/>
                    </a:p>
                  </a:txBody>
                  <a:tcPr>
                    <a:lnL w="12700" cap="flat" cmpd="sng" algn="ctr">
                      <a:solidFill>
                        <a:srgbClr val="2C809C"/>
                      </a:solidFill>
                      <a:prstDash val="solid"/>
                      <a:round/>
                      <a:headEnd type="none" w="med" len="med"/>
                      <a:tailEnd type="none" w="med" len="med"/>
                    </a:lnL>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solidFill>
                      <a:srgbClr val="2C809C"/>
                    </a:solidFill>
                  </a:tcPr>
                </a:tc>
                <a:tc>
                  <a:txBody>
                    <a:bodyPr/>
                    <a:lstStyle/>
                    <a:p>
                      <a:r>
                        <a:rPr lang="en-GB" sz="1100" dirty="0"/>
                        <a:t>Parity bit</a:t>
                      </a:r>
                    </a:p>
                  </a:txBody>
                  <a:tcP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solidFill>
                      <a:srgbClr val="2C809C"/>
                    </a:solidFill>
                  </a:tcPr>
                </a:tc>
                <a:tc>
                  <a:txBody>
                    <a:bodyPr/>
                    <a:lstStyle/>
                    <a:p>
                      <a:r>
                        <a:rPr lang="en-GB" sz="1100" dirty="0"/>
                        <a:t>Bit 1</a:t>
                      </a:r>
                    </a:p>
                  </a:txBody>
                  <a:tcP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solidFill>
                      <a:srgbClr val="2C809C"/>
                    </a:solidFill>
                  </a:tcPr>
                </a:tc>
                <a:tc>
                  <a:txBody>
                    <a:bodyPr/>
                    <a:lstStyle/>
                    <a:p>
                      <a:r>
                        <a:rPr lang="en-GB" sz="1100" dirty="0"/>
                        <a:t>Bit 2</a:t>
                      </a:r>
                    </a:p>
                  </a:txBody>
                  <a:tcP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solidFill>
                      <a:srgbClr val="2C809C"/>
                    </a:solidFill>
                  </a:tcPr>
                </a:tc>
                <a:tc>
                  <a:txBody>
                    <a:bodyPr/>
                    <a:lstStyle/>
                    <a:p>
                      <a:r>
                        <a:rPr lang="en-GB" sz="1100" dirty="0"/>
                        <a:t>Bit 3</a:t>
                      </a:r>
                    </a:p>
                  </a:txBody>
                  <a:tcP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solidFill>
                      <a:srgbClr val="2C809C"/>
                    </a:solidFill>
                  </a:tcPr>
                </a:tc>
                <a:tc>
                  <a:txBody>
                    <a:bodyPr/>
                    <a:lstStyle/>
                    <a:p>
                      <a:r>
                        <a:rPr lang="en-GB" sz="1100" dirty="0"/>
                        <a:t>Bit 4</a:t>
                      </a:r>
                    </a:p>
                  </a:txBody>
                  <a:tcP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solidFill>
                      <a:srgbClr val="2C809C"/>
                    </a:solidFill>
                  </a:tcPr>
                </a:tc>
                <a:tc>
                  <a:txBody>
                    <a:bodyPr/>
                    <a:lstStyle/>
                    <a:p>
                      <a:r>
                        <a:rPr lang="en-GB" sz="1100" dirty="0"/>
                        <a:t>Bit 5</a:t>
                      </a:r>
                    </a:p>
                  </a:txBody>
                  <a:tcP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solidFill>
                      <a:srgbClr val="2C809C"/>
                    </a:solidFill>
                  </a:tcPr>
                </a:tc>
                <a:tc>
                  <a:txBody>
                    <a:bodyPr/>
                    <a:lstStyle/>
                    <a:p>
                      <a:r>
                        <a:rPr lang="en-GB" sz="1100" dirty="0"/>
                        <a:t>Bit 6</a:t>
                      </a:r>
                    </a:p>
                  </a:txBody>
                  <a:tcP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solidFill>
                      <a:srgbClr val="2C809C"/>
                    </a:solidFill>
                  </a:tcPr>
                </a:tc>
                <a:tc>
                  <a:txBody>
                    <a:bodyPr/>
                    <a:lstStyle/>
                    <a:p>
                      <a:r>
                        <a:rPr lang="en-GB" sz="1100" dirty="0"/>
                        <a:t>Bit 7</a:t>
                      </a:r>
                    </a:p>
                  </a:txBody>
                  <a:tcPr>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solidFill>
                      <a:srgbClr val="2C809C"/>
                    </a:solidFill>
                  </a:tcPr>
                </a:tc>
                <a:extLst>
                  <a:ext uri="{0D108BD9-81ED-4DB2-BD59-A6C34878D82A}">
                    <a16:rowId xmlns:a16="http://schemas.microsoft.com/office/drawing/2014/main" val="2896258155"/>
                  </a:ext>
                </a:extLst>
              </a:tr>
              <a:tr h="233627">
                <a:tc>
                  <a:txBody>
                    <a:bodyPr/>
                    <a:lstStyle/>
                    <a:p>
                      <a:r>
                        <a:rPr lang="en-GB" sz="1100" dirty="0"/>
                        <a:t>Byte 1</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algn="ctr"/>
                      <a:r>
                        <a:rPr lang="en-GB" sz="1100" dirty="0"/>
                        <a:t>0</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algn="ctr"/>
                      <a:r>
                        <a:rPr lang="en-GB" sz="1100" dirty="0"/>
                        <a:t>0</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algn="ctr"/>
                      <a:r>
                        <a:rPr lang="en-GB" sz="1100" dirty="0"/>
                        <a:t>1</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algn="ctr"/>
                      <a:r>
                        <a:rPr lang="en-GB" sz="1100" dirty="0"/>
                        <a:t>1</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algn="ctr"/>
                      <a:r>
                        <a:rPr lang="en-GB" sz="1100" dirty="0"/>
                        <a:t>1</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algn="ctr"/>
                      <a:r>
                        <a:rPr lang="en-GB" sz="1100" dirty="0"/>
                        <a:t>0</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algn="ctr"/>
                      <a:r>
                        <a:rPr lang="en-GB" sz="1100" dirty="0"/>
                        <a:t>1</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algn="ctr"/>
                      <a:r>
                        <a:rPr lang="en-GB" sz="1100" dirty="0"/>
                        <a:t>0</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extLst>
                  <a:ext uri="{0D108BD9-81ED-4DB2-BD59-A6C34878D82A}">
                    <a16:rowId xmlns:a16="http://schemas.microsoft.com/office/drawing/2014/main" val="3630379515"/>
                  </a:ext>
                </a:extLst>
              </a:tr>
              <a:tr h="233627">
                <a:tc>
                  <a:txBody>
                    <a:bodyPr/>
                    <a:lstStyle/>
                    <a:p>
                      <a:r>
                        <a:rPr lang="en-GB" sz="1100" dirty="0"/>
                        <a:t>Byte 2</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algn="ctr"/>
                      <a:r>
                        <a:rPr lang="en-GB" sz="1100" dirty="0"/>
                        <a:t>0</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algn="ctr"/>
                      <a:r>
                        <a:rPr lang="en-GB" sz="1100" dirty="0"/>
                        <a:t>1</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algn="ctr"/>
                      <a:r>
                        <a:rPr lang="en-GB" sz="1100" dirty="0"/>
                        <a:t>0</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algn="ctr"/>
                      <a:r>
                        <a:rPr lang="en-GB" sz="1100" dirty="0"/>
                        <a:t>1</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algn="ctr"/>
                      <a:r>
                        <a:rPr lang="en-GB" sz="1100" dirty="0"/>
                        <a:t>1</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algn="ctr"/>
                      <a:r>
                        <a:rPr lang="en-GB" sz="1100" dirty="0"/>
                        <a:t>0</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algn="ctr"/>
                      <a:r>
                        <a:rPr lang="en-GB" sz="1100" dirty="0"/>
                        <a:t>0</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algn="ctr"/>
                      <a:r>
                        <a:rPr lang="en-GB" sz="1100" dirty="0"/>
                        <a:t>1</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extLst>
                  <a:ext uri="{0D108BD9-81ED-4DB2-BD59-A6C34878D82A}">
                    <a16:rowId xmlns:a16="http://schemas.microsoft.com/office/drawing/2014/main" val="2574369839"/>
                  </a:ext>
                </a:extLst>
              </a:tr>
              <a:tr h="233627">
                <a:tc>
                  <a:txBody>
                    <a:bodyPr/>
                    <a:lstStyle/>
                    <a:p>
                      <a:r>
                        <a:rPr lang="en-GB" sz="1100" dirty="0"/>
                        <a:t>Byte 3</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algn="ctr"/>
                      <a:r>
                        <a:rPr lang="en-GB" sz="1100" dirty="0"/>
                        <a:t>1</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algn="ctr"/>
                      <a:r>
                        <a:rPr lang="en-GB" sz="1100" dirty="0"/>
                        <a:t>1</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algn="ctr"/>
                      <a:r>
                        <a:rPr lang="en-GB" sz="1100" dirty="0"/>
                        <a:t>1</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algn="ctr"/>
                      <a:r>
                        <a:rPr lang="en-GB" sz="1100" dirty="0"/>
                        <a:t>0</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algn="ctr"/>
                      <a:r>
                        <a:rPr lang="en-GB" sz="1100" dirty="0"/>
                        <a:t>0</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algn="ctr"/>
                      <a:r>
                        <a:rPr lang="en-GB" sz="1100" dirty="0"/>
                        <a:t>1</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algn="ctr"/>
                      <a:r>
                        <a:rPr lang="en-GB" sz="1100" dirty="0"/>
                        <a:t>1</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algn="ctr"/>
                      <a:r>
                        <a:rPr lang="en-GB" sz="1100" dirty="0"/>
                        <a:t>0</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extLst>
                  <a:ext uri="{0D108BD9-81ED-4DB2-BD59-A6C34878D82A}">
                    <a16:rowId xmlns:a16="http://schemas.microsoft.com/office/drawing/2014/main" val="1504680019"/>
                  </a:ext>
                </a:extLst>
              </a:tr>
              <a:tr h="233627">
                <a:tc>
                  <a:txBody>
                    <a:bodyPr/>
                    <a:lstStyle/>
                    <a:p>
                      <a:r>
                        <a:rPr lang="en-GB" sz="1100" dirty="0"/>
                        <a:t>Byte 4</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algn="ctr"/>
                      <a:r>
                        <a:rPr lang="en-GB" sz="1100" dirty="0"/>
                        <a:t>1</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algn="ctr"/>
                      <a:r>
                        <a:rPr lang="en-GB" sz="1100" dirty="0"/>
                        <a:t>0</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algn="ctr"/>
                      <a:r>
                        <a:rPr lang="en-GB" sz="1100" dirty="0"/>
                        <a:t>0</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algn="ctr"/>
                      <a:r>
                        <a:rPr lang="en-GB" sz="1100" dirty="0"/>
                        <a:t>1</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algn="ctr"/>
                      <a:r>
                        <a:rPr lang="en-GB" sz="1100" dirty="0"/>
                        <a:t>1</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algn="ctr"/>
                      <a:r>
                        <a:rPr lang="en-GB" sz="1100" dirty="0"/>
                        <a:t>0</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algn="ctr"/>
                      <a:r>
                        <a:rPr lang="en-GB" sz="1100" dirty="0"/>
                        <a:t>0</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algn="ctr"/>
                      <a:r>
                        <a:rPr lang="en-GB" sz="1100" dirty="0"/>
                        <a:t>1</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extLst>
                  <a:ext uri="{0D108BD9-81ED-4DB2-BD59-A6C34878D82A}">
                    <a16:rowId xmlns:a16="http://schemas.microsoft.com/office/drawing/2014/main" val="1318340874"/>
                  </a:ext>
                </a:extLst>
              </a:tr>
              <a:tr h="233627">
                <a:tc>
                  <a:txBody>
                    <a:bodyPr/>
                    <a:lstStyle/>
                    <a:p>
                      <a:r>
                        <a:rPr lang="en-GB" sz="1100" dirty="0"/>
                        <a:t>Byte 5</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algn="ctr"/>
                      <a:r>
                        <a:rPr lang="en-GB" sz="1100" dirty="0"/>
                        <a:t>0</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algn="ctr"/>
                      <a:r>
                        <a:rPr lang="en-GB" sz="1100" dirty="0"/>
                        <a:t>1</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algn="ctr"/>
                      <a:r>
                        <a:rPr lang="en-GB" sz="1100" dirty="0"/>
                        <a:t>1</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algn="ctr"/>
                      <a:r>
                        <a:rPr lang="en-GB" sz="1100" dirty="0"/>
                        <a:t>1</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algn="ctr"/>
                      <a:r>
                        <a:rPr lang="en-GB" sz="1100" dirty="0"/>
                        <a:t>1</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algn="ctr"/>
                      <a:r>
                        <a:rPr lang="en-GB" sz="1100" dirty="0"/>
                        <a:t>1</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algn="ctr"/>
                      <a:r>
                        <a:rPr lang="en-GB" sz="1100" dirty="0"/>
                        <a:t>1</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algn="ctr"/>
                      <a:r>
                        <a:rPr lang="en-GB" sz="1100" dirty="0"/>
                        <a:t>0</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extLst>
                  <a:ext uri="{0D108BD9-81ED-4DB2-BD59-A6C34878D82A}">
                    <a16:rowId xmlns:a16="http://schemas.microsoft.com/office/drawing/2014/main" val="3139524750"/>
                  </a:ext>
                </a:extLst>
              </a:tr>
              <a:tr h="233627">
                <a:tc>
                  <a:txBody>
                    <a:bodyPr/>
                    <a:lstStyle/>
                    <a:p>
                      <a:r>
                        <a:rPr lang="en-GB" sz="1100" dirty="0"/>
                        <a:t>Byte 6</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algn="ctr"/>
                      <a:r>
                        <a:rPr lang="en-GB" sz="1100" dirty="0"/>
                        <a:t>1</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algn="ctr"/>
                      <a:r>
                        <a:rPr lang="en-GB" sz="1100" dirty="0"/>
                        <a:t>0</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algn="ctr"/>
                      <a:r>
                        <a:rPr lang="en-GB" sz="1100" dirty="0"/>
                        <a:t>1</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algn="ctr"/>
                      <a:r>
                        <a:rPr lang="en-GB" sz="1100" dirty="0"/>
                        <a:t>0</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algn="ctr"/>
                      <a:r>
                        <a:rPr lang="en-GB" sz="1100" dirty="0"/>
                        <a:t>1</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algn="ctr"/>
                      <a:r>
                        <a:rPr lang="en-GB" sz="1100" dirty="0"/>
                        <a:t>0</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algn="ctr"/>
                      <a:r>
                        <a:rPr lang="en-GB" sz="1100" dirty="0"/>
                        <a:t>1</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algn="ctr"/>
                      <a:r>
                        <a:rPr lang="en-GB" sz="1100" dirty="0"/>
                        <a:t>0</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extLst>
                  <a:ext uri="{0D108BD9-81ED-4DB2-BD59-A6C34878D82A}">
                    <a16:rowId xmlns:a16="http://schemas.microsoft.com/office/drawing/2014/main" val="871004336"/>
                  </a:ext>
                </a:extLst>
              </a:tr>
              <a:tr h="233627">
                <a:tc>
                  <a:txBody>
                    <a:bodyPr/>
                    <a:lstStyle/>
                    <a:p>
                      <a:r>
                        <a:rPr lang="en-GB" sz="1100" dirty="0"/>
                        <a:t>Byte 7</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algn="ctr"/>
                      <a:r>
                        <a:rPr lang="en-GB" sz="1100" dirty="0"/>
                        <a:t>0</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algn="ctr"/>
                      <a:r>
                        <a:rPr lang="en-GB" sz="1100" dirty="0"/>
                        <a:t>1</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algn="ctr"/>
                      <a:r>
                        <a:rPr lang="en-GB" sz="1100" dirty="0"/>
                        <a:t>0</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algn="ctr"/>
                      <a:r>
                        <a:rPr lang="en-GB" sz="1100" dirty="0"/>
                        <a:t>1</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algn="ctr"/>
                      <a:r>
                        <a:rPr lang="en-GB" sz="1100" dirty="0"/>
                        <a:t>0</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algn="ctr"/>
                      <a:r>
                        <a:rPr lang="en-GB" sz="1100" dirty="0"/>
                        <a:t>1</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algn="ctr"/>
                      <a:r>
                        <a:rPr lang="en-GB" sz="1100" dirty="0"/>
                        <a:t>0</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algn="ctr"/>
                      <a:r>
                        <a:rPr lang="en-GB" sz="1100" dirty="0"/>
                        <a:t>1</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extLst>
                  <a:ext uri="{0D108BD9-81ED-4DB2-BD59-A6C34878D82A}">
                    <a16:rowId xmlns:a16="http://schemas.microsoft.com/office/drawing/2014/main" val="2007052718"/>
                  </a:ext>
                </a:extLst>
              </a:tr>
              <a:tr h="233627">
                <a:tc>
                  <a:txBody>
                    <a:bodyPr/>
                    <a:lstStyle/>
                    <a:p>
                      <a:r>
                        <a:rPr lang="en-GB" sz="1100" dirty="0"/>
                        <a:t>Byte 8</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algn="ctr"/>
                      <a:r>
                        <a:rPr lang="en-GB" sz="1100" dirty="0"/>
                        <a:t>0</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algn="ctr"/>
                      <a:r>
                        <a:rPr lang="en-GB" sz="1100" dirty="0"/>
                        <a:t>1</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algn="ctr"/>
                      <a:r>
                        <a:rPr lang="en-GB" sz="1100" dirty="0"/>
                        <a:t>1</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algn="ctr"/>
                      <a:r>
                        <a:rPr lang="en-GB" sz="1100" dirty="0"/>
                        <a:t>1</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algn="ctr"/>
                      <a:r>
                        <a:rPr lang="en-GB" sz="1100" dirty="0"/>
                        <a:t>0</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algn="ctr"/>
                      <a:r>
                        <a:rPr lang="en-GB" sz="1100" dirty="0"/>
                        <a:t>0</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algn="ctr"/>
                      <a:r>
                        <a:rPr lang="en-GB" sz="1100" dirty="0"/>
                        <a:t>0</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algn="ctr"/>
                      <a:r>
                        <a:rPr lang="en-GB" sz="1100" dirty="0"/>
                        <a:t>1</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extLst>
                  <a:ext uri="{0D108BD9-81ED-4DB2-BD59-A6C34878D82A}">
                    <a16:rowId xmlns:a16="http://schemas.microsoft.com/office/drawing/2014/main" val="851532535"/>
                  </a:ext>
                </a:extLst>
              </a:tr>
              <a:tr h="233627">
                <a:tc>
                  <a:txBody>
                    <a:bodyPr/>
                    <a:lstStyle/>
                    <a:p>
                      <a:r>
                        <a:rPr lang="en-GB" sz="1100" dirty="0"/>
                        <a:t>Parity Byte</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algn="ctr"/>
                      <a:r>
                        <a:rPr lang="en-GB" sz="1100" dirty="0"/>
                        <a:t>1</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algn="ctr"/>
                      <a:r>
                        <a:rPr lang="en-GB" sz="1100" dirty="0"/>
                        <a:t>1</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algn="ctr"/>
                      <a:r>
                        <a:rPr lang="en-GB" sz="1100" dirty="0"/>
                        <a:t>1</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algn="ctr"/>
                      <a:r>
                        <a:rPr lang="en-GB" sz="1100" dirty="0"/>
                        <a:t>0</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algn="ctr"/>
                      <a:r>
                        <a:rPr lang="en-GB" sz="1100" dirty="0"/>
                        <a:t>1</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algn="ctr"/>
                      <a:r>
                        <a:rPr lang="en-GB" sz="1100" dirty="0"/>
                        <a:t>0</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algn="ctr"/>
                      <a:r>
                        <a:rPr lang="en-GB" sz="1100" dirty="0"/>
                        <a:t>0</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algn="ctr"/>
                      <a:r>
                        <a:rPr lang="en-GB" sz="1100" dirty="0"/>
                        <a:t>0</a:t>
                      </a:r>
                    </a:p>
                  </a:txBody>
                  <a:tcP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extLst>
                  <a:ext uri="{0D108BD9-81ED-4DB2-BD59-A6C34878D82A}">
                    <a16:rowId xmlns:a16="http://schemas.microsoft.com/office/drawing/2014/main" val="952706974"/>
                  </a:ext>
                </a:extLst>
              </a:tr>
            </a:tbl>
          </a:graphicData>
        </a:graphic>
      </p:graphicFrame>
      <p:sp>
        <p:nvSpPr>
          <p:cNvPr id="12" name="TextBox 11">
            <a:extLst>
              <a:ext uri="{FF2B5EF4-FFF2-40B4-BE49-F238E27FC236}">
                <a16:creationId xmlns:a16="http://schemas.microsoft.com/office/drawing/2014/main" id="{7E2E4CE4-C0A4-4ADF-BD04-84DD2DCA75D9}"/>
              </a:ext>
            </a:extLst>
          </p:cNvPr>
          <p:cNvSpPr txBox="1"/>
          <p:nvPr/>
        </p:nvSpPr>
        <p:spPr>
          <a:xfrm>
            <a:off x="7375870" y="3787097"/>
            <a:ext cx="1299818" cy="830997"/>
          </a:xfrm>
          <a:prstGeom prst="rect">
            <a:avLst/>
          </a:prstGeom>
          <a:noFill/>
        </p:spPr>
        <p:txBody>
          <a:bodyPr wrap="square" lIns="0" tIns="0" rIns="0" bIns="0" rtlCol="0">
            <a:spAutoFit/>
          </a:bodyPr>
          <a:lstStyle/>
          <a:p>
            <a:r>
              <a:rPr lang="en-GB" b="1" dirty="0"/>
              <a:t>Even parity has been used</a:t>
            </a:r>
          </a:p>
        </p:txBody>
      </p:sp>
      <p:sp>
        <p:nvSpPr>
          <p:cNvPr id="13" name="Oval 12">
            <a:extLst>
              <a:ext uri="{FF2B5EF4-FFF2-40B4-BE49-F238E27FC236}">
                <a16:creationId xmlns:a16="http://schemas.microsoft.com/office/drawing/2014/main" id="{6499C8F7-886B-47D0-9B42-0443F4696827}"/>
              </a:ext>
            </a:extLst>
          </p:cNvPr>
          <p:cNvSpPr/>
          <p:nvPr/>
        </p:nvSpPr>
        <p:spPr>
          <a:xfrm>
            <a:off x="5376468" y="6215743"/>
            <a:ext cx="383177" cy="381600"/>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11DA1D78-1214-4560-81B7-DD2ED154BCBC}"/>
              </a:ext>
            </a:extLst>
          </p:cNvPr>
          <p:cNvSpPr/>
          <p:nvPr/>
        </p:nvSpPr>
        <p:spPr>
          <a:xfrm>
            <a:off x="2148273" y="4658176"/>
            <a:ext cx="383177" cy="381600"/>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 name="Text Placeholder 3">
            <a:extLst>
              <a:ext uri="{FF2B5EF4-FFF2-40B4-BE49-F238E27FC236}">
                <a16:creationId xmlns:a16="http://schemas.microsoft.com/office/drawing/2014/main" id="{9750CDA6-1356-4586-B861-370C64277D1D}"/>
              </a:ext>
            </a:extLst>
          </p:cNvPr>
          <p:cNvSpPr>
            <a:spLocks noGrp="1"/>
          </p:cNvSpPr>
          <p:nvPr>
            <p:ph type="body" sz="quarter" idx="13"/>
          </p:nvPr>
        </p:nvSpPr>
        <p:spPr/>
        <p:txBody>
          <a:bodyPr/>
          <a:lstStyle/>
          <a:p>
            <a:r>
              <a:rPr lang="en-GB" dirty="0"/>
              <a:t>Parity block check</a:t>
            </a:r>
          </a:p>
        </p:txBody>
      </p:sp>
      <p:sp>
        <p:nvSpPr>
          <p:cNvPr id="5" name="Text Placeholder 4">
            <a:extLst>
              <a:ext uri="{FF2B5EF4-FFF2-40B4-BE49-F238E27FC236}">
                <a16:creationId xmlns:a16="http://schemas.microsoft.com/office/drawing/2014/main" id="{C04C1F05-3352-4545-9E26-A22F68854F40}"/>
              </a:ext>
            </a:extLst>
          </p:cNvPr>
          <p:cNvSpPr>
            <a:spLocks noGrp="1"/>
          </p:cNvSpPr>
          <p:nvPr>
            <p:ph type="body" sz="quarter" idx="14"/>
          </p:nvPr>
        </p:nvSpPr>
        <p:spPr>
          <a:xfrm>
            <a:off x="724280" y="1704180"/>
            <a:ext cx="7797230" cy="1639912"/>
          </a:xfrm>
        </p:spPr>
        <p:txBody>
          <a:bodyPr/>
          <a:lstStyle/>
          <a:p>
            <a:pPr lvl="1"/>
            <a:r>
              <a:rPr lang="en-GB" dirty="0"/>
              <a:t>We now know which row and column the error is in, so we can identify it</a:t>
            </a:r>
          </a:p>
          <a:p>
            <a:pPr lvl="1"/>
            <a:r>
              <a:rPr lang="en-GB" dirty="0"/>
              <a:t>The bit can now be corrected</a:t>
            </a:r>
          </a:p>
        </p:txBody>
      </p:sp>
      <p:sp>
        <p:nvSpPr>
          <p:cNvPr id="2" name="Rectangle: Rounded Corners 1">
            <a:extLst>
              <a:ext uri="{FF2B5EF4-FFF2-40B4-BE49-F238E27FC236}">
                <a16:creationId xmlns:a16="http://schemas.microsoft.com/office/drawing/2014/main" id="{1A3FB497-AA9F-4699-B638-78AB784B8D48}"/>
              </a:ext>
            </a:extLst>
          </p:cNvPr>
          <p:cNvSpPr/>
          <p:nvPr/>
        </p:nvSpPr>
        <p:spPr>
          <a:xfrm>
            <a:off x="2029216" y="4710426"/>
            <a:ext cx="5168914" cy="268669"/>
          </a:xfrm>
          <a:prstGeom prst="roundRect">
            <a:avLst/>
          </a:prstGeom>
          <a:solidFill>
            <a:srgbClr val="FF0000">
              <a:alpha val="20000"/>
            </a:srgbClr>
          </a:solid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Rectangle: Rounded Corners 9">
            <a:extLst>
              <a:ext uri="{FF2B5EF4-FFF2-40B4-BE49-F238E27FC236}">
                <a16:creationId xmlns:a16="http://schemas.microsoft.com/office/drawing/2014/main" id="{1224FD0C-36AC-433E-80E0-C0656F95AFDF}"/>
              </a:ext>
            </a:extLst>
          </p:cNvPr>
          <p:cNvSpPr/>
          <p:nvPr/>
        </p:nvSpPr>
        <p:spPr>
          <a:xfrm>
            <a:off x="5254669" y="4223657"/>
            <a:ext cx="638828" cy="2330245"/>
          </a:xfrm>
          <a:prstGeom prst="roundRect">
            <a:avLst/>
          </a:prstGeom>
          <a:solidFill>
            <a:srgbClr val="FF0000">
              <a:alpha val="20000"/>
            </a:srgbClr>
          </a:solid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095851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A2FF94C-3A1F-4655-9AF5-4F4152392C3C}"/>
              </a:ext>
            </a:extLst>
          </p:cNvPr>
          <p:cNvSpPr>
            <a:spLocks noGrp="1"/>
          </p:cNvSpPr>
          <p:nvPr>
            <p:ph type="body" sz="quarter" idx="13"/>
          </p:nvPr>
        </p:nvSpPr>
        <p:spPr/>
        <p:txBody>
          <a:bodyPr/>
          <a:lstStyle/>
          <a:p>
            <a:r>
              <a:rPr lang="en-GB" dirty="0"/>
              <a:t>Worksheet 3</a:t>
            </a:r>
          </a:p>
        </p:txBody>
      </p:sp>
      <p:sp>
        <p:nvSpPr>
          <p:cNvPr id="3" name="Text Placeholder 2">
            <a:extLst>
              <a:ext uri="{FF2B5EF4-FFF2-40B4-BE49-F238E27FC236}">
                <a16:creationId xmlns:a16="http://schemas.microsoft.com/office/drawing/2014/main" id="{937D6BD8-A647-46DA-9AAA-54D7420EEBC9}"/>
              </a:ext>
            </a:extLst>
          </p:cNvPr>
          <p:cNvSpPr>
            <a:spLocks noGrp="1"/>
          </p:cNvSpPr>
          <p:nvPr>
            <p:ph type="body" sz="quarter" idx="14"/>
          </p:nvPr>
        </p:nvSpPr>
        <p:spPr/>
        <p:txBody>
          <a:bodyPr/>
          <a:lstStyle/>
          <a:p>
            <a:r>
              <a:rPr lang="en-GB" dirty="0"/>
              <a:t>Complete </a:t>
            </a:r>
            <a:r>
              <a:rPr lang="en-GB" b="1" dirty="0"/>
              <a:t>Task 1 </a:t>
            </a:r>
            <a:r>
              <a:rPr lang="en-GB" dirty="0"/>
              <a:t>on </a:t>
            </a:r>
            <a:r>
              <a:rPr lang="en-GB" b="1" dirty="0"/>
              <a:t>Worksheet 3</a:t>
            </a:r>
          </a:p>
        </p:txBody>
      </p:sp>
    </p:spTree>
    <p:extLst>
      <p:ext uri="{BB962C8B-B14F-4D97-AF65-F5344CB8AC3E}">
        <p14:creationId xmlns:p14="http://schemas.microsoft.com/office/powerpoint/2010/main" val="28623321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87AEB68-C7F1-46A0-B941-822305FB600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678471" y="2967105"/>
            <a:ext cx="4465529" cy="3615321"/>
          </a:xfrm>
          <a:prstGeom prst="rect">
            <a:avLst/>
          </a:prstGeom>
        </p:spPr>
      </p:pic>
      <p:sp>
        <p:nvSpPr>
          <p:cNvPr id="2" name="Text Placeholder 1">
            <a:extLst>
              <a:ext uri="{FF2B5EF4-FFF2-40B4-BE49-F238E27FC236}">
                <a16:creationId xmlns:a16="http://schemas.microsoft.com/office/drawing/2014/main" id="{9A2FF94C-3A1F-4655-9AF5-4F4152392C3C}"/>
              </a:ext>
            </a:extLst>
          </p:cNvPr>
          <p:cNvSpPr>
            <a:spLocks noGrp="1"/>
          </p:cNvSpPr>
          <p:nvPr>
            <p:ph type="body" sz="quarter" idx="13"/>
          </p:nvPr>
        </p:nvSpPr>
        <p:spPr/>
        <p:txBody>
          <a:bodyPr/>
          <a:lstStyle/>
          <a:p>
            <a:r>
              <a:rPr lang="en-GB" dirty="0"/>
              <a:t>Checking data entry</a:t>
            </a:r>
          </a:p>
        </p:txBody>
      </p:sp>
      <p:sp>
        <p:nvSpPr>
          <p:cNvPr id="3" name="Text Placeholder 2">
            <a:extLst>
              <a:ext uri="{FF2B5EF4-FFF2-40B4-BE49-F238E27FC236}">
                <a16:creationId xmlns:a16="http://schemas.microsoft.com/office/drawing/2014/main" id="{937D6BD8-A647-46DA-9AAA-54D7420EEBC9}"/>
              </a:ext>
            </a:extLst>
          </p:cNvPr>
          <p:cNvSpPr>
            <a:spLocks noGrp="1"/>
          </p:cNvSpPr>
          <p:nvPr>
            <p:ph type="body" sz="quarter" idx="14"/>
          </p:nvPr>
        </p:nvSpPr>
        <p:spPr/>
        <p:txBody>
          <a:bodyPr/>
          <a:lstStyle/>
          <a:p>
            <a:r>
              <a:rPr lang="en-GB" dirty="0"/>
              <a:t>Barcodes and other numbers have check digits which are used to make sure a number has been </a:t>
            </a:r>
            <a:br>
              <a:rPr lang="en-GB" dirty="0"/>
            </a:br>
            <a:r>
              <a:rPr lang="en-GB" dirty="0"/>
              <a:t>entered correctly</a:t>
            </a:r>
          </a:p>
          <a:p>
            <a:pPr lvl="1"/>
            <a:r>
              <a:rPr lang="en-GB" dirty="0"/>
              <a:t>A barcode scanner may misread </a:t>
            </a:r>
            <a:br>
              <a:rPr lang="en-GB" dirty="0"/>
            </a:br>
            <a:r>
              <a:rPr lang="en-GB" dirty="0"/>
              <a:t>the number and request</a:t>
            </a:r>
            <a:br>
              <a:rPr lang="en-GB" dirty="0"/>
            </a:br>
            <a:r>
              <a:rPr lang="en-GB" dirty="0"/>
              <a:t>it to be scanned again</a:t>
            </a:r>
          </a:p>
          <a:p>
            <a:pPr lvl="1"/>
            <a:r>
              <a:rPr lang="en-GB" dirty="0"/>
              <a:t>A checkout assistant or </a:t>
            </a:r>
            <a:br>
              <a:rPr lang="en-GB" dirty="0"/>
            </a:br>
            <a:r>
              <a:rPr lang="en-GB" dirty="0"/>
              <a:t>customer may mistype </a:t>
            </a:r>
            <a:br>
              <a:rPr lang="en-GB" dirty="0"/>
            </a:br>
            <a:r>
              <a:rPr lang="en-GB" dirty="0"/>
              <a:t>the number if they have </a:t>
            </a:r>
            <a:br>
              <a:rPr lang="en-GB" dirty="0"/>
            </a:br>
            <a:r>
              <a:rPr lang="en-GB" dirty="0"/>
              <a:t>to enter it manually</a:t>
            </a:r>
            <a:br>
              <a:rPr lang="en-GB" dirty="0"/>
            </a:br>
            <a:endParaRPr lang="en-GB" dirty="0"/>
          </a:p>
        </p:txBody>
      </p:sp>
      <p:pic>
        <p:nvPicPr>
          <p:cNvPr id="7" name="Graphic 6">
            <a:extLst>
              <a:ext uri="{FF2B5EF4-FFF2-40B4-BE49-F238E27FC236}">
                <a16:creationId xmlns:a16="http://schemas.microsoft.com/office/drawing/2014/main" id="{69633083-442F-47FF-8443-D9CB30AF610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67074" y="6313572"/>
            <a:ext cx="1428387" cy="337136"/>
          </a:xfrm>
          <a:prstGeom prst="rect">
            <a:avLst/>
          </a:prstGeom>
        </p:spPr>
      </p:pic>
    </p:spTree>
    <p:extLst>
      <p:ext uri="{BB962C8B-B14F-4D97-AF65-F5344CB8AC3E}">
        <p14:creationId xmlns:p14="http://schemas.microsoft.com/office/powerpoint/2010/main" val="16739114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Check digits</a:t>
            </a:r>
          </a:p>
        </p:txBody>
      </p:sp>
      <p:sp>
        <p:nvSpPr>
          <p:cNvPr id="3" name="Text Placeholder 2"/>
          <p:cNvSpPr>
            <a:spLocks noGrp="1"/>
          </p:cNvSpPr>
          <p:nvPr>
            <p:ph type="body" sz="quarter" idx="14"/>
          </p:nvPr>
        </p:nvSpPr>
        <p:spPr/>
        <p:txBody>
          <a:bodyPr/>
          <a:lstStyle/>
          <a:p>
            <a:r>
              <a:rPr lang="en-GB" dirty="0"/>
              <a:t>A check digit is an additional digit at the end of a set of other numbers designed to check for mistakes in input or transmission</a:t>
            </a:r>
          </a:p>
          <a:p>
            <a:pPr lvl="1"/>
            <a:r>
              <a:rPr lang="en-GB" dirty="0"/>
              <a:t>Printed books have a unique barcode with an ISBN (International Standard Book Number)</a:t>
            </a:r>
          </a:p>
          <a:p>
            <a:pPr lvl="1"/>
            <a:r>
              <a:rPr lang="en-GB" dirty="0"/>
              <a:t>Other products contain bar codes using formats such as UPC (Universal Product Code)</a:t>
            </a:r>
          </a:p>
          <a:p>
            <a:r>
              <a:rPr lang="en-GB" dirty="0"/>
              <a:t>Both codes make use of check digits to make sure they have been scanned or entered correctly</a:t>
            </a:r>
          </a:p>
        </p:txBody>
      </p:sp>
    </p:spTree>
    <p:extLst>
      <p:ext uri="{BB962C8B-B14F-4D97-AF65-F5344CB8AC3E}">
        <p14:creationId xmlns:p14="http://schemas.microsoft.com/office/powerpoint/2010/main" val="34851024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724280" y="906233"/>
            <a:ext cx="7816470" cy="670772"/>
          </a:xfrm>
        </p:spPr>
        <p:txBody>
          <a:bodyPr/>
          <a:lstStyle/>
          <a:p>
            <a:r>
              <a:rPr lang="en-GB" dirty="0"/>
              <a:t>Calculating the check digit</a:t>
            </a:r>
          </a:p>
        </p:txBody>
      </p:sp>
      <p:sp>
        <p:nvSpPr>
          <p:cNvPr id="6" name="Text Placeholder 5">
            <a:extLst>
              <a:ext uri="{FF2B5EF4-FFF2-40B4-BE49-F238E27FC236}">
                <a16:creationId xmlns:a16="http://schemas.microsoft.com/office/drawing/2014/main" id="{8DB02CFA-CAA0-4713-B3EB-3B625D79422B}"/>
              </a:ext>
            </a:extLst>
          </p:cNvPr>
          <p:cNvSpPr>
            <a:spLocks noGrp="1"/>
          </p:cNvSpPr>
          <p:nvPr>
            <p:ph type="body" sz="quarter" idx="14"/>
          </p:nvPr>
        </p:nvSpPr>
        <p:spPr/>
        <p:txBody>
          <a:bodyPr/>
          <a:lstStyle/>
          <a:p>
            <a:r>
              <a:rPr lang="en-GB" dirty="0"/>
              <a:t>Check digits are calculated by </a:t>
            </a:r>
            <a:br>
              <a:rPr lang="en-GB" dirty="0"/>
            </a:br>
            <a:r>
              <a:rPr lang="en-GB" dirty="0"/>
              <a:t>multiplying each number by a weight </a:t>
            </a:r>
            <a:br>
              <a:rPr lang="en-GB" dirty="0"/>
            </a:br>
            <a:r>
              <a:rPr lang="en-GB" dirty="0"/>
              <a:t>of 1 or 3 as shown below</a:t>
            </a:r>
          </a:p>
          <a:p>
            <a:pPr lvl="1"/>
            <a:r>
              <a:rPr lang="en-GB" dirty="0"/>
              <a:t>The rest of the algorithm is then completed</a:t>
            </a:r>
          </a:p>
          <a:p>
            <a:pPr lvl="1"/>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1955993392"/>
              </p:ext>
            </p:extLst>
          </p:nvPr>
        </p:nvGraphicFramePr>
        <p:xfrm>
          <a:off x="724280" y="3449536"/>
          <a:ext cx="7704000" cy="2592000"/>
        </p:xfrm>
        <a:graphic>
          <a:graphicData uri="http://schemas.openxmlformats.org/drawingml/2006/table">
            <a:tbl>
              <a:tblPr firstRow="1" firstCol="1" bandRow="1">
                <a:tableStyleId>{5C22544A-7EE6-4342-B048-85BDC9FD1C3A}</a:tableStyleId>
              </a:tblPr>
              <a:tblGrid>
                <a:gridCol w="1620000">
                  <a:extLst>
                    <a:ext uri="{9D8B030D-6E8A-4147-A177-3AD203B41FA5}">
                      <a16:colId xmlns:a16="http://schemas.microsoft.com/office/drawing/2014/main" val="20000"/>
                    </a:ext>
                  </a:extLst>
                </a:gridCol>
                <a:gridCol w="468000">
                  <a:extLst>
                    <a:ext uri="{9D8B030D-6E8A-4147-A177-3AD203B41FA5}">
                      <a16:colId xmlns:a16="http://schemas.microsoft.com/office/drawing/2014/main" val="20001"/>
                    </a:ext>
                  </a:extLst>
                </a:gridCol>
                <a:gridCol w="468000">
                  <a:extLst>
                    <a:ext uri="{9D8B030D-6E8A-4147-A177-3AD203B41FA5}">
                      <a16:colId xmlns:a16="http://schemas.microsoft.com/office/drawing/2014/main" val="20002"/>
                    </a:ext>
                  </a:extLst>
                </a:gridCol>
                <a:gridCol w="468000">
                  <a:extLst>
                    <a:ext uri="{9D8B030D-6E8A-4147-A177-3AD203B41FA5}">
                      <a16:colId xmlns:a16="http://schemas.microsoft.com/office/drawing/2014/main" val="20003"/>
                    </a:ext>
                  </a:extLst>
                </a:gridCol>
                <a:gridCol w="468000">
                  <a:extLst>
                    <a:ext uri="{9D8B030D-6E8A-4147-A177-3AD203B41FA5}">
                      <a16:colId xmlns:a16="http://schemas.microsoft.com/office/drawing/2014/main" val="20004"/>
                    </a:ext>
                  </a:extLst>
                </a:gridCol>
                <a:gridCol w="468000">
                  <a:extLst>
                    <a:ext uri="{9D8B030D-6E8A-4147-A177-3AD203B41FA5}">
                      <a16:colId xmlns:a16="http://schemas.microsoft.com/office/drawing/2014/main" val="20005"/>
                    </a:ext>
                  </a:extLst>
                </a:gridCol>
                <a:gridCol w="468000">
                  <a:extLst>
                    <a:ext uri="{9D8B030D-6E8A-4147-A177-3AD203B41FA5}">
                      <a16:colId xmlns:a16="http://schemas.microsoft.com/office/drawing/2014/main" val="20006"/>
                    </a:ext>
                  </a:extLst>
                </a:gridCol>
                <a:gridCol w="468000">
                  <a:extLst>
                    <a:ext uri="{9D8B030D-6E8A-4147-A177-3AD203B41FA5}">
                      <a16:colId xmlns:a16="http://schemas.microsoft.com/office/drawing/2014/main" val="20007"/>
                    </a:ext>
                  </a:extLst>
                </a:gridCol>
                <a:gridCol w="468000">
                  <a:extLst>
                    <a:ext uri="{9D8B030D-6E8A-4147-A177-3AD203B41FA5}">
                      <a16:colId xmlns:a16="http://schemas.microsoft.com/office/drawing/2014/main" val="20008"/>
                    </a:ext>
                  </a:extLst>
                </a:gridCol>
                <a:gridCol w="468000">
                  <a:extLst>
                    <a:ext uri="{9D8B030D-6E8A-4147-A177-3AD203B41FA5}">
                      <a16:colId xmlns:a16="http://schemas.microsoft.com/office/drawing/2014/main" val="20009"/>
                    </a:ext>
                  </a:extLst>
                </a:gridCol>
                <a:gridCol w="468000">
                  <a:extLst>
                    <a:ext uri="{9D8B030D-6E8A-4147-A177-3AD203B41FA5}">
                      <a16:colId xmlns:a16="http://schemas.microsoft.com/office/drawing/2014/main" val="20010"/>
                    </a:ext>
                  </a:extLst>
                </a:gridCol>
                <a:gridCol w="468000">
                  <a:extLst>
                    <a:ext uri="{9D8B030D-6E8A-4147-A177-3AD203B41FA5}">
                      <a16:colId xmlns:a16="http://schemas.microsoft.com/office/drawing/2014/main" val="20011"/>
                    </a:ext>
                  </a:extLst>
                </a:gridCol>
                <a:gridCol w="468000">
                  <a:extLst>
                    <a:ext uri="{9D8B030D-6E8A-4147-A177-3AD203B41FA5}">
                      <a16:colId xmlns:a16="http://schemas.microsoft.com/office/drawing/2014/main" val="20012"/>
                    </a:ext>
                  </a:extLst>
                </a:gridCol>
                <a:gridCol w="468000">
                  <a:extLst>
                    <a:ext uri="{9D8B030D-6E8A-4147-A177-3AD203B41FA5}">
                      <a16:colId xmlns:a16="http://schemas.microsoft.com/office/drawing/2014/main" val="20013"/>
                    </a:ext>
                  </a:extLst>
                </a:gridCol>
              </a:tblGrid>
              <a:tr h="432000">
                <a:tc>
                  <a:txBody>
                    <a:bodyPr/>
                    <a:lstStyle/>
                    <a:p>
                      <a:pPr marL="270510" indent="-270510" algn="ctr">
                        <a:spcAft>
                          <a:spcPts val="0"/>
                        </a:spcAft>
                        <a:tabLst>
                          <a:tab pos="270510" algn="l"/>
                          <a:tab pos="540385" algn="l"/>
                          <a:tab pos="810260" algn="l"/>
                          <a:tab pos="5671185" algn="r"/>
                          <a:tab pos="540385" algn="l"/>
                          <a:tab pos="810260" algn="l"/>
                          <a:tab pos="5671185" algn="r"/>
                        </a:tabLst>
                      </a:pPr>
                      <a:r>
                        <a:rPr lang="en-GB" sz="1800" dirty="0">
                          <a:solidFill>
                            <a:schemeClr val="tx1"/>
                          </a:solidFill>
                          <a:effectLst/>
                          <a:latin typeface="Arial" panose="020B0604020202020204" pitchFamily="34" charset="0"/>
                          <a:cs typeface="Arial" panose="020B0604020202020204" pitchFamily="34" charset="0"/>
                        </a:rPr>
                        <a:t>ISBN</a:t>
                      </a:r>
                      <a:endParaRPr lang="en-GB" sz="1800" dirty="0">
                        <a:solidFill>
                          <a:schemeClr val="tx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marL="270510" indent="-270510" algn="ctr">
                        <a:spcAft>
                          <a:spcPts val="0"/>
                        </a:spcAft>
                        <a:tabLst>
                          <a:tab pos="270510" algn="l"/>
                          <a:tab pos="540385" algn="l"/>
                          <a:tab pos="810260" algn="l"/>
                          <a:tab pos="5671185" algn="r"/>
                          <a:tab pos="540385" algn="l"/>
                          <a:tab pos="810260" algn="l"/>
                          <a:tab pos="5671185" algn="r"/>
                        </a:tabLst>
                      </a:pPr>
                      <a:r>
                        <a:rPr lang="en-GB" sz="1800" dirty="0">
                          <a:solidFill>
                            <a:schemeClr val="tx1"/>
                          </a:solidFill>
                          <a:effectLst/>
                          <a:latin typeface="Arial" panose="020B0604020202020204" pitchFamily="34" charset="0"/>
                          <a:ea typeface="Corbel" panose="020B0503020204020204" pitchFamily="34" charset="0"/>
                          <a:cs typeface="Arial" panose="020B0604020202020204" pitchFamily="34" charset="0"/>
                        </a:rPr>
                        <a:t>5</a:t>
                      </a:r>
                    </a:p>
                  </a:txBody>
                  <a:tcPr marL="68580" marR="68580" marT="0" marB="0" anchor="ct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marL="270510" indent="-270510" algn="ctr">
                        <a:spcAft>
                          <a:spcPts val="0"/>
                        </a:spcAft>
                        <a:tabLst>
                          <a:tab pos="270510" algn="l"/>
                          <a:tab pos="540385" algn="l"/>
                          <a:tab pos="810260" algn="l"/>
                          <a:tab pos="5671185" algn="r"/>
                          <a:tab pos="540385" algn="l"/>
                          <a:tab pos="810260" algn="l"/>
                          <a:tab pos="5671185" algn="r"/>
                        </a:tabLst>
                      </a:pPr>
                      <a:r>
                        <a:rPr lang="en-GB" sz="1800" dirty="0">
                          <a:solidFill>
                            <a:schemeClr val="tx1"/>
                          </a:solidFill>
                          <a:effectLst/>
                          <a:latin typeface="Arial" panose="020B0604020202020204" pitchFamily="34" charset="0"/>
                          <a:ea typeface="Corbel" panose="020B0503020204020204" pitchFamily="34" charset="0"/>
                          <a:cs typeface="Arial" panose="020B0604020202020204" pitchFamily="34" charset="0"/>
                        </a:rPr>
                        <a:t>0</a:t>
                      </a:r>
                    </a:p>
                  </a:txBody>
                  <a:tcPr marL="68580" marR="68580" marT="0" marB="0" anchor="ct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marL="270510" indent="-270510" algn="ctr">
                        <a:spcAft>
                          <a:spcPts val="0"/>
                        </a:spcAft>
                        <a:tabLst>
                          <a:tab pos="270510" algn="l"/>
                          <a:tab pos="540385" algn="l"/>
                          <a:tab pos="810260" algn="l"/>
                          <a:tab pos="5671185" algn="r"/>
                          <a:tab pos="540385" algn="l"/>
                          <a:tab pos="810260" algn="l"/>
                          <a:tab pos="5671185" algn="r"/>
                        </a:tabLst>
                      </a:pPr>
                      <a:r>
                        <a:rPr lang="en-GB" sz="1800" dirty="0">
                          <a:solidFill>
                            <a:schemeClr val="tx1"/>
                          </a:solidFill>
                          <a:effectLst/>
                          <a:latin typeface="Arial" panose="020B0604020202020204" pitchFamily="34" charset="0"/>
                          <a:ea typeface="Corbel" panose="020B0503020204020204" pitchFamily="34" charset="0"/>
                          <a:cs typeface="Arial" panose="020B0604020202020204" pitchFamily="34" charset="0"/>
                        </a:rPr>
                        <a:t>1</a:t>
                      </a:r>
                    </a:p>
                  </a:txBody>
                  <a:tcPr marL="68580" marR="68580" marT="0" marB="0" anchor="ct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marL="270510" indent="-270510" algn="ctr">
                        <a:spcAft>
                          <a:spcPts val="0"/>
                        </a:spcAft>
                        <a:tabLst>
                          <a:tab pos="270510" algn="l"/>
                          <a:tab pos="540385" algn="l"/>
                          <a:tab pos="810260" algn="l"/>
                          <a:tab pos="5671185" algn="r"/>
                          <a:tab pos="540385" algn="l"/>
                          <a:tab pos="810260" algn="l"/>
                          <a:tab pos="5671185" algn="r"/>
                        </a:tabLst>
                      </a:pPr>
                      <a:r>
                        <a:rPr lang="en-GB" sz="1800" dirty="0">
                          <a:solidFill>
                            <a:schemeClr val="tx1"/>
                          </a:solidFill>
                          <a:effectLst/>
                          <a:latin typeface="Arial" panose="020B0604020202020204" pitchFamily="34" charset="0"/>
                          <a:ea typeface="Corbel" panose="020B0503020204020204" pitchFamily="34" charset="0"/>
                          <a:cs typeface="Arial" panose="020B0604020202020204" pitchFamily="34" charset="0"/>
                        </a:rPr>
                        <a:t>4</a:t>
                      </a:r>
                    </a:p>
                  </a:txBody>
                  <a:tcPr marL="68580" marR="68580" marT="0" marB="0" anchor="ct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marL="270510" indent="-270510" algn="ctr">
                        <a:spcAft>
                          <a:spcPts val="0"/>
                        </a:spcAft>
                        <a:tabLst>
                          <a:tab pos="270510" algn="l"/>
                          <a:tab pos="540385" algn="l"/>
                          <a:tab pos="810260" algn="l"/>
                          <a:tab pos="5671185" algn="r"/>
                          <a:tab pos="540385" algn="l"/>
                          <a:tab pos="810260" algn="l"/>
                          <a:tab pos="5671185" algn="r"/>
                        </a:tabLst>
                      </a:pPr>
                      <a:r>
                        <a:rPr lang="en-GB" sz="1800" dirty="0">
                          <a:solidFill>
                            <a:schemeClr val="tx1"/>
                          </a:solidFill>
                          <a:effectLst/>
                          <a:latin typeface="Arial" panose="020B0604020202020204" pitchFamily="34" charset="0"/>
                          <a:ea typeface="Corbel" panose="020B0503020204020204" pitchFamily="34" charset="0"/>
                          <a:cs typeface="Arial" panose="020B0604020202020204" pitchFamily="34" charset="0"/>
                        </a:rPr>
                        <a:t>0</a:t>
                      </a:r>
                    </a:p>
                  </a:txBody>
                  <a:tcPr marL="68580" marR="68580" marT="0" marB="0" anchor="ct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marL="270510" indent="-270510" algn="ctr">
                        <a:spcAft>
                          <a:spcPts val="0"/>
                        </a:spcAft>
                        <a:tabLst>
                          <a:tab pos="270510" algn="l"/>
                          <a:tab pos="540385" algn="l"/>
                          <a:tab pos="810260" algn="l"/>
                          <a:tab pos="5671185" algn="r"/>
                          <a:tab pos="540385" algn="l"/>
                          <a:tab pos="810260" algn="l"/>
                          <a:tab pos="5671185" algn="r"/>
                        </a:tabLst>
                      </a:pPr>
                      <a:r>
                        <a:rPr lang="en-GB" sz="1800" dirty="0">
                          <a:solidFill>
                            <a:schemeClr val="tx1"/>
                          </a:solidFill>
                          <a:effectLst/>
                          <a:latin typeface="Arial" panose="020B0604020202020204" pitchFamily="34" charset="0"/>
                          <a:ea typeface="Corbel" panose="020B0503020204020204" pitchFamily="34" charset="0"/>
                          <a:cs typeface="Arial" panose="020B0604020202020204" pitchFamily="34" charset="0"/>
                        </a:rPr>
                        <a:t>1</a:t>
                      </a:r>
                    </a:p>
                  </a:txBody>
                  <a:tcPr marL="68580" marR="68580" marT="0" marB="0" anchor="ct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marL="270510" indent="-270510" algn="ctr">
                        <a:spcAft>
                          <a:spcPts val="0"/>
                        </a:spcAft>
                        <a:tabLst>
                          <a:tab pos="270510" algn="l"/>
                          <a:tab pos="540385" algn="l"/>
                          <a:tab pos="810260" algn="l"/>
                          <a:tab pos="5671185" algn="r"/>
                          <a:tab pos="540385" algn="l"/>
                          <a:tab pos="810260" algn="l"/>
                          <a:tab pos="5671185" algn="r"/>
                        </a:tabLst>
                      </a:pPr>
                      <a:r>
                        <a:rPr lang="en-GB" sz="1800" dirty="0">
                          <a:solidFill>
                            <a:schemeClr val="tx1"/>
                          </a:solidFill>
                          <a:effectLst/>
                          <a:latin typeface="Arial" panose="020B0604020202020204" pitchFamily="34" charset="0"/>
                          <a:ea typeface="Corbel" panose="020B0503020204020204" pitchFamily="34" charset="0"/>
                          <a:cs typeface="Arial" panose="020B0604020202020204" pitchFamily="34" charset="0"/>
                        </a:rPr>
                        <a:t>6</a:t>
                      </a:r>
                    </a:p>
                  </a:txBody>
                  <a:tcPr marL="68580" marR="68580" marT="0" marB="0" anchor="ct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marL="270510" indent="-270510" algn="ctr">
                        <a:spcAft>
                          <a:spcPts val="0"/>
                        </a:spcAft>
                        <a:tabLst>
                          <a:tab pos="270510" algn="l"/>
                          <a:tab pos="540385" algn="l"/>
                          <a:tab pos="810260" algn="l"/>
                          <a:tab pos="5671185" algn="r"/>
                          <a:tab pos="540385" algn="l"/>
                          <a:tab pos="810260" algn="l"/>
                          <a:tab pos="5671185" algn="r"/>
                        </a:tabLst>
                      </a:pPr>
                      <a:r>
                        <a:rPr lang="en-GB" sz="1800" dirty="0">
                          <a:solidFill>
                            <a:schemeClr val="tx1"/>
                          </a:solidFill>
                          <a:effectLst/>
                          <a:latin typeface="Arial" panose="020B0604020202020204" pitchFamily="34" charset="0"/>
                          <a:ea typeface="Corbel" panose="020B0503020204020204" pitchFamily="34" charset="0"/>
                          <a:cs typeface="Arial" panose="020B0604020202020204" pitchFamily="34" charset="0"/>
                        </a:rPr>
                        <a:t>1</a:t>
                      </a:r>
                    </a:p>
                  </a:txBody>
                  <a:tcPr marL="68580" marR="68580" marT="0" marB="0" anchor="ct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marL="270510" indent="-270510" algn="ctr">
                        <a:spcAft>
                          <a:spcPts val="0"/>
                        </a:spcAft>
                        <a:tabLst>
                          <a:tab pos="270510" algn="l"/>
                          <a:tab pos="540385" algn="l"/>
                          <a:tab pos="810260" algn="l"/>
                          <a:tab pos="5671185" algn="r"/>
                          <a:tab pos="540385" algn="l"/>
                          <a:tab pos="810260" algn="l"/>
                          <a:tab pos="5671185" algn="r"/>
                        </a:tabLst>
                      </a:pPr>
                      <a:r>
                        <a:rPr lang="en-GB" sz="1800" dirty="0">
                          <a:solidFill>
                            <a:schemeClr val="tx1"/>
                          </a:solidFill>
                          <a:effectLst/>
                          <a:latin typeface="Arial" panose="020B0604020202020204" pitchFamily="34" charset="0"/>
                          <a:ea typeface="Corbel" panose="020B0503020204020204" pitchFamily="34" charset="0"/>
                          <a:cs typeface="Arial" panose="020B0604020202020204" pitchFamily="34" charset="0"/>
                        </a:rPr>
                        <a:t>5</a:t>
                      </a:r>
                    </a:p>
                  </a:txBody>
                  <a:tcPr marL="68580" marR="68580" marT="0" marB="0" anchor="ct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marL="270510" indent="-270510" algn="ctr">
                        <a:spcAft>
                          <a:spcPts val="0"/>
                        </a:spcAft>
                        <a:tabLst>
                          <a:tab pos="270510" algn="l"/>
                          <a:tab pos="540385" algn="l"/>
                          <a:tab pos="810260" algn="l"/>
                          <a:tab pos="5671185" algn="r"/>
                          <a:tab pos="540385" algn="l"/>
                          <a:tab pos="810260" algn="l"/>
                          <a:tab pos="5671185" algn="r"/>
                        </a:tabLst>
                      </a:pPr>
                      <a:r>
                        <a:rPr lang="en-GB" sz="1800" dirty="0">
                          <a:solidFill>
                            <a:schemeClr val="tx1"/>
                          </a:solidFill>
                          <a:effectLst/>
                          <a:latin typeface="Arial" panose="020B0604020202020204" pitchFamily="34" charset="0"/>
                          <a:ea typeface="Corbel" panose="020B0503020204020204" pitchFamily="34" charset="0"/>
                          <a:cs typeface="Arial" panose="020B0604020202020204" pitchFamily="34" charset="0"/>
                        </a:rPr>
                        <a:t>0</a:t>
                      </a:r>
                    </a:p>
                  </a:txBody>
                  <a:tcPr marL="68580" marR="68580" marT="0" marB="0" anchor="ct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marL="270510" indent="-270510" algn="ctr">
                        <a:spcAft>
                          <a:spcPts val="0"/>
                        </a:spcAft>
                        <a:tabLst>
                          <a:tab pos="270510" algn="l"/>
                          <a:tab pos="540385" algn="l"/>
                          <a:tab pos="810260" algn="l"/>
                          <a:tab pos="5671185" algn="r"/>
                          <a:tab pos="540385" algn="l"/>
                          <a:tab pos="810260" algn="l"/>
                          <a:tab pos="5671185" algn="r"/>
                        </a:tabLst>
                      </a:pPr>
                      <a:r>
                        <a:rPr lang="en-GB" sz="1800" dirty="0">
                          <a:solidFill>
                            <a:schemeClr val="tx1"/>
                          </a:solidFill>
                          <a:effectLst/>
                          <a:latin typeface="Arial" panose="020B0604020202020204" pitchFamily="34" charset="0"/>
                          <a:ea typeface="Corbel" panose="020B0503020204020204" pitchFamily="34" charset="0"/>
                          <a:cs typeface="Arial" panose="020B0604020202020204" pitchFamily="34" charset="0"/>
                        </a:rPr>
                        <a:t>8</a:t>
                      </a:r>
                    </a:p>
                  </a:txBody>
                  <a:tcPr marL="68580" marR="68580" marT="0" marB="0" anchor="ct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marL="270510" indent="-270510" algn="ctr">
                        <a:spcAft>
                          <a:spcPts val="0"/>
                        </a:spcAft>
                        <a:tabLst>
                          <a:tab pos="270510" algn="l"/>
                          <a:tab pos="540385" algn="l"/>
                          <a:tab pos="810260" algn="l"/>
                          <a:tab pos="5671185" algn="r"/>
                          <a:tab pos="540385" algn="l"/>
                          <a:tab pos="810260" algn="l"/>
                          <a:tab pos="5671185" algn="r"/>
                        </a:tabLst>
                      </a:pPr>
                      <a:r>
                        <a:rPr lang="en-GB" sz="1800" dirty="0">
                          <a:solidFill>
                            <a:schemeClr val="tx1"/>
                          </a:solidFill>
                          <a:effectLst/>
                          <a:latin typeface="Arial" panose="020B0604020202020204" pitchFamily="34" charset="0"/>
                          <a:ea typeface="Corbel" panose="020B0503020204020204" pitchFamily="34" charset="0"/>
                          <a:cs typeface="Arial" panose="020B0604020202020204" pitchFamily="34" charset="0"/>
                        </a:rPr>
                        <a:t>2</a:t>
                      </a:r>
                    </a:p>
                  </a:txBody>
                  <a:tcPr marL="68580" marR="68580" marT="0" marB="0" anchor="ct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marL="270510" indent="-270510" algn="ctr">
                        <a:spcAft>
                          <a:spcPts val="0"/>
                        </a:spcAft>
                        <a:tabLst>
                          <a:tab pos="270510" algn="l"/>
                          <a:tab pos="540385" algn="l"/>
                          <a:tab pos="810260" algn="l"/>
                          <a:tab pos="5671185" algn="r"/>
                          <a:tab pos="540385" algn="l"/>
                          <a:tab pos="810260" algn="l"/>
                          <a:tab pos="5671185" algn="r"/>
                        </a:tabLst>
                      </a:pPr>
                      <a:r>
                        <a:rPr lang="en-GB" sz="1800" dirty="0">
                          <a:solidFill>
                            <a:schemeClr val="tx1"/>
                          </a:solidFill>
                          <a:effectLst/>
                          <a:latin typeface="Arial" panose="020B0604020202020204" pitchFamily="34" charset="0"/>
                          <a:ea typeface="Corbel" panose="020B0503020204020204" pitchFamily="34" charset="0"/>
                          <a:cs typeface="Arial" panose="020B0604020202020204" pitchFamily="34" charset="0"/>
                        </a:rPr>
                        <a:t>1</a:t>
                      </a:r>
                    </a:p>
                  </a:txBody>
                  <a:tcPr marL="68580" marR="68580" marT="0" marB="0" anchor="ct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extLst>
                  <a:ext uri="{0D108BD9-81ED-4DB2-BD59-A6C34878D82A}">
                    <a16:rowId xmlns:a16="http://schemas.microsoft.com/office/drawing/2014/main" val="10000"/>
                  </a:ext>
                </a:extLst>
              </a:tr>
              <a:tr h="432000">
                <a:tc>
                  <a:txBody>
                    <a:bodyPr/>
                    <a:lstStyle/>
                    <a:p>
                      <a:pPr marL="270510" indent="-270510" algn="ctr">
                        <a:spcAft>
                          <a:spcPts val="0"/>
                        </a:spcAft>
                        <a:tabLst>
                          <a:tab pos="270510" algn="l"/>
                          <a:tab pos="540385" algn="l"/>
                          <a:tab pos="810260" algn="l"/>
                          <a:tab pos="5671185" algn="r"/>
                          <a:tab pos="540385" algn="l"/>
                          <a:tab pos="810260" algn="l"/>
                          <a:tab pos="5671185" algn="r"/>
                        </a:tabLst>
                      </a:pPr>
                      <a:r>
                        <a:rPr lang="en-GB" sz="1800" dirty="0">
                          <a:solidFill>
                            <a:schemeClr val="tx1"/>
                          </a:solidFill>
                          <a:effectLst/>
                          <a:latin typeface="Arial" panose="020B0604020202020204" pitchFamily="34" charset="0"/>
                          <a:cs typeface="Arial" panose="020B0604020202020204" pitchFamily="34" charset="0"/>
                        </a:rPr>
                        <a:t>Weight</a:t>
                      </a:r>
                      <a:endParaRPr lang="en-GB" sz="1800" dirty="0">
                        <a:solidFill>
                          <a:schemeClr val="tx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marL="270510" indent="-270510" algn="ctr">
                        <a:spcAft>
                          <a:spcPts val="0"/>
                        </a:spcAft>
                        <a:tabLst>
                          <a:tab pos="270510" algn="l"/>
                          <a:tab pos="540385" algn="l"/>
                          <a:tab pos="810260" algn="l"/>
                          <a:tab pos="5671185" algn="r"/>
                          <a:tab pos="540385" algn="l"/>
                          <a:tab pos="810260" algn="l"/>
                          <a:tab pos="5671185" algn="r"/>
                        </a:tabLst>
                      </a:pPr>
                      <a:r>
                        <a:rPr lang="en-GB" sz="1800" dirty="0">
                          <a:effectLst/>
                          <a:latin typeface="Arial" panose="020B0604020202020204" pitchFamily="34" charset="0"/>
                          <a:cs typeface="Arial" panose="020B0604020202020204" pitchFamily="34" charset="0"/>
                        </a:rPr>
                        <a:t>1</a:t>
                      </a:r>
                      <a:endParaRPr lang="en-GB" sz="18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marL="270510" indent="-270510" algn="ctr">
                        <a:spcAft>
                          <a:spcPts val="0"/>
                        </a:spcAft>
                        <a:tabLst>
                          <a:tab pos="270510" algn="l"/>
                          <a:tab pos="540385" algn="l"/>
                          <a:tab pos="810260" algn="l"/>
                          <a:tab pos="5671185" algn="r"/>
                          <a:tab pos="540385" algn="l"/>
                          <a:tab pos="810260" algn="l"/>
                          <a:tab pos="5671185" algn="r"/>
                        </a:tabLst>
                      </a:pPr>
                      <a:r>
                        <a:rPr lang="en-GB" sz="1800" dirty="0">
                          <a:effectLst/>
                          <a:latin typeface="Arial" panose="020B0604020202020204" pitchFamily="34" charset="0"/>
                          <a:cs typeface="Arial" panose="020B0604020202020204" pitchFamily="34" charset="0"/>
                        </a:rPr>
                        <a:t>3</a:t>
                      </a:r>
                      <a:endParaRPr lang="en-GB" sz="18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marL="270510" indent="-270510" algn="ctr">
                        <a:spcAft>
                          <a:spcPts val="0"/>
                        </a:spcAft>
                        <a:tabLst>
                          <a:tab pos="270510" algn="l"/>
                          <a:tab pos="540385" algn="l"/>
                          <a:tab pos="810260" algn="l"/>
                          <a:tab pos="5671185" algn="r"/>
                          <a:tab pos="540385" algn="l"/>
                          <a:tab pos="810260" algn="l"/>
                          <a:tab pos="5671185" algn="r"/>
                        </a:tabLst>
                      </a:pPr>
                      <a:r>
                        <a:rPr lang="en-GB" sz="1800" dirty="0">
                          <a:effectLst/>
                          <a:latin typeface="Arial" panose="020B0604020202020204" pitchFamily="34" charset="0"/>
                          <a:cs typeface="Arial" panose="020B0604020202020204" pitchFamily="34" charset="0"/>
                        </a:rPr>
                        <a:t>1</a:t>
                      </a:r>
                      <a:endParaRPr lang="en-GB" sz="18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marL="270510" indent="-270510" algn="ctr">
                        <a:spcAft>
                          <a:spcPts val="0"/>
                        </a:spcAft>
                        <a:tabLst>
                          <a:tab pos="270510" algn="l"/>
                          <a:tab pos="540385" algn="l"/>
                          <a:tab pos="810260" algn="l"/>
                          <a:tab pos="5671185" algn="r"/>
                          <a:tab pos="540385" algn="l"/>
                          <a:tab pos="810260" algn="l"/>
                          <a:tab pos="5671185" algn="r"/>
                        </a:tabLst>
                      </a:pPr>
                      <a:r>
                        <a:rPr lang="en-GB" sz="1800">
                          <a:effectLst/>
                          <a:latin typeface="Arial" panose="020B0604020202020204" pitchFamily="34" charset="0"/>
                          <a:cs typeface="Arial" panose="020B0604020202020204" pitchFamily="34" charset="0"/>
                        </a:rPr>
                        <a:t>3</a:t>
                      </a:r>
                      <a:endParaRPr lang="en-GB" sz="180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marL="270510" indent="-270510" algn="ctr">
                        <a:spcAft>
                          <a:spcPts val="0"/>
                        </a:spcAft>
                        <a:tabLst>
                          <a:tab pos="270510" algn="l"/>
                          <a:tab pos="540385" algn="l"/>
                          <a:tab pos="810260" algn="l"/>
                          <a:tab pos="5671185" algn="r"/>
                          <a:tab pos="540385" algn="l"/>
                          <a:tab pos="810260" algn="l"/>
                          <a:tab pos="5671185" algn="r"/>
                        </a:tabLst>
                      </a:pPr>
                      <a:r>
                        <a:rPr lang="en-GB" sz="1800" dirty="0">
                          <a:effectLst/>
                          <a:latin typeface="Arial" panose="020B0604020202020204" pitchFamily="34" charset="0"/>
                          <a:cs typeface="Arial" panose="020B0604020202020204" pitchFamily="34" charset="0"/>
                        </a:rPr>
                        <a:t>1</a:t>
                      </a:r>
                      <a:endParaRPr lang="en-GB" sz="18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marL="270510" indent="-270510" algn="ctr">
                        <a:spcAft>
                          <a:spcPts val="0"/>
                        </a:spcAft>
                        <a:tabLst>
                          <a:tab pos="270510" algn="l"/>
                          <a:tab pos="540385" algn="l"/>
                          <a:tab pos="810260" algn="l"/>
                          <a:tab pos="5671185" algn="r"/>
                          <a:tab pos="540385" algn="l"/>
                          <a:tab pos="810260" algn="l"/>
                          <a:tab pos="5671185" algn="r"/>
                        </a:tabLst>
                      </a:pPr>
                      <a:r>
                        <a:rPr lang="en-GB" sz="1800">
                          <a:effectLst/>
                          <a:latin typeface="Arial" panose="020B0604020202020204" pitchFamily="34" charset="0"/>
                          <a:cs typeface="Arial" panose="020B0604020202020204" pitchFamily="34" charset="0"/>
                        </a:rPr>
                        <a:t>3</a:t>
                      </a:r>
                      <a:endParaRPr lang="en-GB" sz="180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marL="270510" indent="-270510" algn="ctr">
                        <a:spcAft>
                          <a:spcPts val="0"/>
                        </a:spcAft>
                        <a:tabLst>
                          <a:tab pos="270510" algn="l"/>
                          <a:tab pos="540385" algn="l"/>
                          <a:tab pos="810260" algn="l"/>
                          <a:tab pos="5671185" algn="r"/>
                          <a:tab pos="540385" algn="l"/>
                          <a:tab pos="810260" algn="l"/>
                          <a:tab pos="5671185" algn="r"/>
                        </a:tabLst>
                      </a:pPr>
                      <a:r>
                        <a:rPr lang="en-GB" sz="1800">
                          <a:effectLst/>
                          <a:latin typeface="Arial" panose="020B0604020202020204" pitchFamily="34" charset="0"/>
                          <a:cs typeface="Arial" panose="020B0604020202020204" pitchFamily="34" charset="0"/>
                        </a:rPr>
                        <a:t>1</a:t>
                      </a:r>
                      <a:endParaRPr lang="en-GB" sz="180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marL="270510" indent="-270510" algn="ctr">
                        <a:spcAft>
                          <a:spcPts val="0"/>
                        </a:spcAft>
                        <a:tabLst>
                          <a:tab pos="270510" algn="l"/>
                          <a:tab pos="540385" algn="l"/>
                          <a:tab pos="810260" algn="l"/>
                          <a:tab pos="5671185" algn="r"/>
                          <a:tab pos="540385" algn="l"/>
                          <a:tab pos="810260" algn="l"/>
                          <a:tab pos="5671185" algn="r"/>
                        </a:tabLst>
                      </a:pPr>
                      <a:r>
                        <a:rPr lang="en-GB" sz="1800">
                          <a:effectLst/>
                          <a:latin typeface="Arial" panose="020B0604020202020204" pitchFamily="34" charset="0"/>
                          <a:cs typeface="Arial" panose="020B0604020202020204" pitchFamily="34" charset="0"/>
                        </a:rPr>
                        <a:t>3</a:t>
                      </a:r>
                      <a:endParaRPr lang="en-GB" sz="180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marL="270510" indent="-270510" algn="ctr">
                        <a:spcAft>
                          <a:spcPts val="0"/>
                        </a:spcAft>
                        <a:tabLst>
                          <a:tab pos="270510" algn="l"/>
                          <a:tab pos="540385" algn="l"/>
                          <a:tab pos="810260" algn="l"/>
                          <a:tab pos="5671185" algn="r"/>
                          <a:tab pos="540385" algn="l"/>
                          <a:tab pos="810260" algn="l"/>
                          <a:tab pos="5671185" algn="r"/>
                        </a:tabLst>
                      </a:pPr>
                      <a:r>
                        <a:rPr lang="en-GB" sz="1800">
                          <a:effectLst/>
                          <a:latin typeface="Arial" panose="020B0604020202020204" pitchFamily="34" charset="0"/>
                          <a:cs typeface="Arial" panose="020B0604020202020204" pitchFamily="34" charset="0"/>
                        </a:rPr>
                        <a:t>1</a:t>
                      </a:r>
                      <a:endParaRPr lang="en-GB" sz="180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marL="270510" indent="-270510" algn="ctr">
                        <a:spcAft>
                          <a:spcPts val="0"/>
                        </a:spcAft>
                        <a:tabLst>
                          <a:tab pos="270510" algn="l"/>
                          <a:tab pos="540385" algn="l"/>
                          <a:tab pos="810260" algn="l"/>
                          <a:tab pos="5671185" algn="r"/>
                          <a:tab pos="540385" algn="l"/>
                          <a:tab pos="810260" algn="l"/>
                          <a:tab pos="5671185" algn="r"/>
                        </a:tabLst>
                      </a:pPr>
                      <a:r>
                        <a:rPr lang="en-GB" sz="1800">
                          <a:effectLst/>
                          <a:latin typeface="Arial" panose="020B0604020202020204" pitchFamily="34" charset="0"/>
                          <a:cs typeface="Arial" panose="020B0604020202020204" pitchFamily="34" charset="0"/>
                        </a:rPr>
                        <a:t>3</a:t>
                      </a:r>
                      <a:endParaRPr lang="en-GB" sz="180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marL="270510" indent="-270510" algn="ctr">
                        <a:spcAft>
                          <a:spcPts val="0"/>
                        </a:spcAft>
                        <a:tabLst>
                          <a:tab pos="270510" algn="l"/>
                          <a:tab pos="540385" algn="l"/>
                          <a:tab pos="810260" algn="l"/>
                          <a:tab pos="5671185" algn="r"/>
                          <a:tab pos="540385" algn="l"/>
                          <a:tab pos="810260" algn="l"/>
                          <a:tab pos="5671185" algn="r"/>
                        </a:tabLst>
                      </a:pPr>
                      <a:r>
                        <a:rPr lang="en-GB" sz="1800">
                          <a:effectLst/>
                          <a:latin typeface="Arial" panose="020B0604020202020204" pitchFamily="34" charset="0"/>
                          <a:cs typeface="Arial" panose="020B0604020202020204" pitchFamily="34" charset="0"/>
                        </a:rPr>
                        <a:t>1</a:t>
                      </a:r>
                      <a:endParaRPr lang="en-GB" sz="180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marL="270510" indent="-270510" algn="ctr">
                        <a:spcAft>
                          <a:spcPts val="0"/>
                        </a:spcAft>
                        <a:tabLst>
                          <a:tab pos="270510" algn="l"/>
                          <a:tab pos="540385" algn="l"/>
                          <a:tab pos="810260" algn="l"/>
                          <a:tab pos="5671185" algn="r"/>
                          <a:tab pos="540385" algn="l"/>
                          <a:tab pos="810260" algn="l"/>
                          <a:tab pos="5671185" algn="r"/>
                        </a:tabLst>
                      </a:pPr>
                      <a:r>
                        <a:rPr lang="en-GB" sz="1800">
                          <a:effectLst/>
                          <a:latin typeface="Arial" panose="020B0604020202020204" pitchFamily="34" charset="0"/>
                          <a:cs typeface="Arial" panose="020B0604020202020204" pitchFamily="34" charset="0"/>
                        </a:rPr>
                        <a:t>3</a:t>
                      </a:r>
                      <a:endParaRPr lang="en-GB" sz="180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marL="270510" indent="-270510" algn="ctr">
                        <a:spcAft>
                          <a:spcPts val="0"/>
                        </a:spcAft>
                        <a:tabLst>
                          <a:tab pos="270510" algn="l"/>
                          <a:tab pos="540385" algn="l"/>
                          <a:tab pos="810260" algn="l"/>
                          <a:tab pos="5671185" algn="r"/>
                          <a:tab pos="540385" algn="l"/>
                          <a:tab pos="810260" algn="l"/>
                          <a:tab pos="5671185" algn="r"/>
                        </a:tabLst>
                      </a:pPr>
                      <a:r>
                        <a:rPr lang="en-GB" sz="1800" dirty="0">
                          <a:effectLst/>
                          <a:latin typeface="Arial" panose="020B0604020202020204" pitchFamily="34" charset="0"/>
                          <a:cs typeface="Arial" panose="020B0604020202020204" pitchFamily="34" charset="0"/>
                        </a:rPr>
                        <a:t> </a:t>
                      </a:r>
                      <a:endParaRPr lang="en-GB" sz="18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extLst>
                  <a:ext uri="{0D108BD9-81ED-4DB2-BD59-A6C34878D82A}">
                    <a16:rowId xmlns:a16="http://schemas.microsoft.com/office/drawing/2014/main" val="10001"/>
                  </a:ext>
                </a:extLst>
              </a:tr>
              <a:tr h="432000">
                <a:tc>
                  <a:txBody>
                    <a:bodyPr/>
                    <a:lstStyle/>
                    <a:p>
                      <a:pPr marL="270510" indent="-270510" algn="ctr">
                        <a:spcAft>
                          <a:spcPts val="0"/>
                        </a:spcAft>
                        <a:tabLst>
                          <a:tab pos="270510" algn="l"/>
                          <a:tab pos="540385" algn="l"/>
                          <a:tab pos="810260" algn="l"/>
                          <a:tab pos="5671185" algn="r"/>
                          <a:tab pos="540385" algn="l"/>
                          <a:tab pos="810260" algn="l"/>
                          <a:tab pos="5671185" algn="r"/>
                        </a:tabLst>
                      </a:pPr>
                      <a:r>
                        <a:rPr lang="en-GB" sz="1800" dirty="0">
                          <a:solidFill>
                            <a:schemeClr val="tx1"/>
                          </a:solidFill>
                          <a:effectLst/>
                          <a:latin typeface="Arial" panose="020B0604020202020204" pitchFamily="34" charset="0"/>
                          <a:cs typeface="Arial" panose="020B0604020202020204" pitchFamily="34" charset="0"/>
                        </a:rPr>
                        <a:t>Multiplication</a:t>
                      </a:r>
                      <a:endParaRPr lang="en-GB" sz="1800" dirty="0">
                        <a:solidFill>
                          <a:schemeClr val="tx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marL="270510" indent="-270510" algn="ctr">
                        <a:spcAft>
                          <a:spcPts val="0"/>
                        </a:spcAft>
                        <a:tabLst>
                          <a:tab pos="270510" algn="l"/>
                          <a:tab pos="540385" algn="l"/>
                          <a:tab pos="810260" algn="l"/>
                          <a:tab pos="5671185" algn="r"/>
                          <a:tab pos="540385" algn="l"/>
                          <a:tab pos="810260" algn="l"/>
                          <a:tab pos="5671185" algn="r"/>
                        </a:tabLst>
                      </a:pPr>
                      <a:r>
                        <a:rPr lang="en-GB" sz="1800" dirty="0">
                          <a:effectLst/>
                          <a:latin typeface="Arial" panose="020B0604020202020204" pitchFamily="34" charset="0"/>
                          <a:ea typeface="Corbel" panose="020B0503020204020204" pitchFamily="34" charset="0"/>
                          <a:cs typeface="Arial" panose="020B0604020202020204" pitchFamily="34" charset="0"/>
                        </a:rPr>
                        <a:t>5</a:t>
                      </a:r>
                    </a:p>
                  </a:txBody>
                  <a:tcPr marL="68580" marR="68580" marT="0" marB="0" anchor="ct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marL="270510" indent="-270510" algn="ctr">
                        <a:spcAft>
                          <a:spcPts val="0"/>
                        </a:spcAft>
                        <a:tabLst>
                          <a:tab pos="270510" algn="l"/>
                          <a:tab pos="540385" algn="l"/>
                          <a:tab pos="810260" algn="l"/>
                          <a:tab pos="5671185" algn="r"/>
                          <a:tab pos="540385" algn="l"/>
                          <a:tab pos="810260" algn="l"/>
                          <a:tab pos="5671185" algn="r"/>
                        </a:tabLst>
                      </a:pPr>
                      <a:r>
                        <a:rPr lang="en-GB" sz="1800" dirty="0">
                          <a:effectLst/>
                          <a:latin typeface="Arial" panose="020B0604020202020204" pitchFamily="34" charset="0"/>
                          <a:ea typeface="Corbel" panose="020B0503020204020204" pitchFamily="34" charset="0"/>
                          <a:cs typeface="Arial" panose="020B0604020202020204" pitchFamily="34" charset="0"/>
                        </a:rPr>
                        <a:t>0</a:t>
                      </a:r>
                    </a:p>
                  </a:txBody>
                  <a:tcPr marL="68580" marR="68580" marT="0" marB="0" anchor="ct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marL="270510" indent="-270510" algn="ctr">
                        <a:spcAft>
                          <a:spcPts val="0"/>
                        </a:spcAft>
                        <a:tabLst>
                          <a:tab pos="270510" algn="l"/>
                          <a:tab pos="540385" algn="l"/>
                          <a:tab pos="810260" algn="l"/>
                          <a:tab pos="5671185" algn="r"/>
                          <a:tab pos="540385" algn="l"/>
                          <a:tab pos="810260" algn="l"/>
                          <a:tab pos="5671185" algn="r"/>
                        </a:tabLst>
                      </a:pPr>
                      <a:r>
                        <a:rPr lang="en-GB" sz="1800" dirty="0">
                          <a:effectLst/>
                          <a:latin typeface="Arial" panose="020B0604020202020204" pitchFamily="34" charset="0"/>
                          <a:ea typeface="Corbel" panose="020B0503020204020204" pitchFamily="34" charset="0"/>
                          <a:cs typeface="Arial" panose="020B0604020202020204" pitchFamily="34" charset="0"/>
                        </a:rPr>
                        <a:t>1</a:t>
                      </a:r>
                    </a:p>
                  </a:txBody>
                  <a:tcPr marL="68580" marR="68580" marT="0" marB="0" anchor="ct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marL="270510" indent="-270510" algn="ctr">
                        <a:spcAft>
                          <a:spcPts val="0"/>
                        </a:spcAft>
                        <a:tabLst>
                          <a:tab pos="270510" algn="l"/>
                          <a:tab pos="540385" algn="l"/>
                          <a:tab pos="810260" algn="l"/>
                          <a:tab pos="5671185" algn="r"/>
                          <a:tab pos="540385" algn="l"/>
                          <a:tab pos="810260" algn="l"/>
                          <a:tab pos="5671185" algn="r"/>
                        </a:tabLst>
                      </a:pPr>
                      <a:r>
                        <a:rPr lang="en-GB" sz="1800" dirty="0">
                          <a:effectLst/>
                          <a:latin typeface="Arial" panose="020B0604020202020204" pitchFamily="34" charset="0"/>
                          <a:ea typeface="Corbel" panose="020B0503020204020204" pitchFamily="34" charset="0"/>
                          <a:cs typeface="Arial" panose="020B0604020202020204" pitchFamily="34" charset="0"/>
                        </a:rPr>
                        <a:t>12</a:t>
                      </a:r>
                    </a:p>
                  </a:txBody>
                  <a:tcPr marL="68580" marR="68580" marT="0" marB="0" anchor="ct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marL="270510" indent="-270510" algn="ctr">
                        <a:spcAft>
                          <a:spcPts val="0"/>
                        </a:spcAft>
                        <a:tabLst>
                          <a:tab pos="270510" algn="l"/>
                          <a:tab pos="540385" algn="l"/>
                          <a:tab pos="810260" algn="l"/>
                          <a:tab pos="5671185" algn="r"/>
                          <a:tab pos="540385" algn="l"/>
                          <a:tab pos="810260" algn="l"/>
                          <a:tab pos="5671185" algn="r"/>
                        </a:tabLst>
                      </a:pPr>
                      <a:r>
                        <a:rPr lang="en-GB" sz="1800" dirty="0">
                          <a:effectLst/>
                          <a:latin typeface="Arial" panose="020B0604020202020204" pitchFamily="34" charset="0"/>
                          <a:ea typeface="Corbel" panose="020B0503020204020204" pitchFamily="34" charset="0"/>
                          <a:cs typeface="Arial" panose="020B0604020202020204" pitchFamily="34" charset="0"/>
                        </a:rPr>
                        <a:t>0</a:t>
                      </a:r>
                    </a:p>
                  </a:txBody>
                  <a:tcPr marL="68580" marR="68580" marT="0" marB="0" anchor="ct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marL="270510" indent="-270510" algn="ctr">
                        <a:spcAft>
                          <a:spcPts val="0"/>
                        </a:spcAft>
                        <a:tabLst>
                          <a:tab pos="270510" algn="l"/>
                          <a:tab pos="540385" algn="l"/>
                          <a:tab pos="810260" algn="l"/>
                          <a:tab pos="5671185" algn="r"/>
                          <a:tab pos="540385" algn="l"/>
                          <a:tab pos="810260" algn="l"/>
                          <a:tab pos="5671185" algn="r"/>
                        </a:tabLst>
                      </a:pPr>
                      <a:r>
                        <a:rPr lang="en-GB" sz="1800" dirty="0">
                          <a:effectLst/>
                          <a:latin typeface="Arial" panose="020B0604020202020204" pitchFamily="34" charset="0"/>
                          <a:ea typeface="Corbel" panose="020B0503020204020204" pitchFamily="34" charset="0"/>
                          <a:cs typeface="Arial" panose="020B0604020202020204" pitchFamily="34" charset="0"/>
                        </a:rPr>
                        <a:t>3</a:t>
                      </a:r>
                    </a:p>
                  </a:txBody>
                  <a:tcPr marL="68580" marR="68580" marT="0" marB="0" anchor="ct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marL="270510" indent="-270510" algn="ctr">
                        <a:spcAft>
                          <a:spcPts val="0"/>
                        </a:spcAft>
                        <a:tabLst>
                          <a:tab pos="270510" algn="l"/>
                          <a:tab pos="540385" algn="l"/>
                          <a:tab pos="810260" algn="l"/>
                          <a:tab pos="5671185" algn="r"/>
                          <a:tab pos="540385" algn="l"/>
                          <a:tab pos="810260" algn="l"/>
                          <a:tab pos="5671185" algn="r"/>
                        </a:tabLst>
                      </a:pPr>
                      <a:r>
                        <a:rPr lang="en-GB" sz="1800" dirty="0">
                          <a:effectLst/>
                          <a:latin typeface="Arial" panose="020B0604020202020204" pitchFamily="34" charset="0"/>
                          <a:ea typeface="Corbel" panose="020B0503020204020204" pitchFamily="34" charset="0"/>
                          <a:cs typeface="Arial" panose="020B0604020202020204" pitchFamily="34" charset="0"/>
                        </a:rPr>
                        <a:t>6</a:t>
                      </a:r>
                    </a:p>
                  </a:txBody>
                  <a:tcPr marL="68580" marR="68580" marT="0" marB="0" anchor="ct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marL="270510" indent="-270510" algn="ctr">
                        <a:spcAft>
                          <a:spcPts val="0"/>
                        </a:spcAft>
                        <a:tabLst>
                          <a:tab pos="270510" algn="l"/>
                          <a:tab pos="540385" algn="l"/>
                          <a:tab pos="810260" algn="l"/>
                          <a:tab pos="5671185" algn="r"/>
                          <a:tab pos="540385" algn="l"/>
                          <a:tab pos="810260" algn="l"/>
                          <a:tab pos="5671185" algn="r"/>
                        </a:tabLst>
                      </a:pPr>
                      <a:r>
                        <a:rPr lang="en-GB" sz="1800" dirty="0">
                          <a:effectLst/>
                          <a:latin typeface="Arial" panose="020B0604020202020204" pitchFamily="34" charset="0"/>
                          <a:ea typeface="Corbel" panose="020B0503020204020204" pitchFamily="34" charset="0"/>
                          <a:cs typeface="Arial" panose="020B0604020202020204" pitchFamily="34" charset="0"/>
                        </a:rPr>
                        <a:t>3</a:t>
                      </a:r>
                    </a:p>
                  </a:txBody>
                  <a:tcPr marL="68580" marR="68580" marT="0" marB="0" anchor="ct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marL="270510" indent="-270510" algn="ctr">
                        <a:spcAft>
                          <a:spcPts val="0"/>
                        </a:spcAft>
                        <a:tabLst>
                          <a:tab pos="270510" algn="l"/>
                          <a:tab pos="540385" algn="l"/>
                          <a:tab pos="810260" algn="l"/>
                          <a:tab pos="5671185" algn="r"/>
                          <a:tab pos="540385" algn="l"/>
                          <a:tab pos="810260" algn="l"/>
                          <a:tab pos="5671185" algn="r"/>
                        </a:tabLst>
                      </a:pPr>
                      <a:r>
                        <a:rPr lang="en-GB" sz="1800" dirty="0">
                          <a:effectLst/>
                          <a:latin typeface="Arial" panose="020B0604020202020204" pitchFamily="34" charset="0"/>
                          <a:ea typeface="Corbel" panose="020B0503020204020204" pitchFamily="34" charset="0"/>
                          <a:cs typeface="Arial" panose="020B0604020202020204" pitchFamily="34" charset="0"/>
                        </a:rPr>
                        <a:t>5</a:t>
                      </a:r>
                    </a:p>
                  </a:txBody>
                  <a:tcPr marL="68580" marR="68580" marT="0" marB="0" anchor="ct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marL="270510" indent="-270510" algn="ctr">
                        <a:spcAft>
                          <a:spcPts val="0"/>
                        </a:spcAft>
                        <a:tabLst>
                          <a:tab pos="270510" algn="l"/>
                          <a:tab pos="540385" algn="l"/>
                          <a:tab pos="810260" algn="l"/>
                          <a:tab pos="5671185" algn="r"/>
                          <a:tab pos="540385" algn="l"/>
                          <a:tab pos="810260" algn="l"/>
                          <a:tab pos="5671185" algn="r"/>
                        </a:tabLst>
                      </a:pPr>
                      <a:r>
                        <a:rPr lang="en-GB" sz="1800" dirty="0">
                          <a:effectLst/>
                          <a:latin typeface="Arial" panose="020B0604020202020204" pitchFamily="34" charset="0"/>
                          <a:ea typeface="Corbel" panose="020B0503020204020204" pitchFamily="34" charset="0"/>
                          <a:cs typeface="Arial" panose="020B0604020202020204" pitchFamily="34" charset="0"/>
                        </a:rPr>
                        <a:t>0</a:t>
                      </a:r>
                    </a:p>
                  </a:txBody>
                  <a:tcPr marL="68580" marR="68580" marT="0" marB="0" anchor="ct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marL="270510" indent="-270510" algn="ctr">
                        <a:spcAft>
                          <a:spcPts val="0"/>
                        </a:spcAft>
                        <a:tabLst>
                          <a:tab pos="270510" algn="l"/>
                          <a:tab pos="540385" algn="l"/>
                          <a:tab pos="810260" algn="l"/>
                          <a:tab pos="5671185" algn="r"/>
                          <a:tab pos="540385" algn="l"/>
                          <a:tab pos="810260" algn="l"/>
                          <a:tab pos="5671185" algn="r"/>
                        </a:tabLst>
                      </a:pPr>
                      <a:r>
                        <a:rPr lang="en-GB" sz="1800" dirty="0">
                          <a:effectLst/>
                          <a:latin typeface="Arial" panose="020B0604020202020204" pitchFamily="34" charset="0"/>
                          <a:ea typeface="Corbel" panose="020B0503020204020204" pitchFamily="34" charset="0"/>
                          <a:cs typeface="Arial" panose="020B0604020202020204" pitchFamily="34" charset="0"/>
                        </a:rPr>
                        <a:t>8</a:t>
                      </a:r>
                    </a:p>
                  </a:txBody>
                  <a:tcPr marL="68580" marR="68580" marT="0" marB="0" anchor="ct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marL="270510" indent="-270510" algn="ctr">
                        <a:spcAft>
                          <a:spcPts val="0"/>
                        </a:spcAft>
                        <a:tabLst>
                          <a:tab pos="270510" algn="l"/>
                          <a:tab pos="540385" algn="l"/>
                          <a:tab pos="810260" algn="l"/>
                          <a:tab pos="5671185" algn="r"/>
                          <a:tab pos="540385" algn="l"/>
                          <a:tab pos="810260" algn="l"/>
                          <a:tab pos="5671185" algn="r"/>
                        </a:tabLst>
                      </a:pPr>
                      <a:r>
                        <a:rPr lang="en-GB" sz="1800" dirty="0">
                          <a:effectLst/>
                          <a:latin typeface="Arial" panose="020B0604020202020204" pitchFamily="34" charset="0"/>
                          <a:ea typeface="Corbel" panose="020B0503020204020204" pitchFamily="34" charset="0"/>
                          <a:cs typeface="Arial" panose="020B0604020202020204" pitchFamily="34" charset="0"/>
                        </a:rPr>
                        <a:t>6</a:t>
                      </a:r>
                    </a:p>
                  </a:txBody>
                  <a:tcPr marL="68580" marR="68580" marT="0" marB="0" anchor="ct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a:txBody>
                    <a:bodyPr/>
                    <a:lstStyle/>
                    <a:p>
                      <a:pPr marL="270510" indent="-270510" algn="ctr">
                        <a:spcAft>
                          <a:spcPts val="0"/>
                        </a:spcAft>
                        <a:tabLst>
                          <a:tab pos="270510" algn="l"/>
                          <a:tab pos="540385" algn="l"/>
                          <a:tab pos="810260" algn="l"/>
                          <a:tab pos="5671185" algn="r"/>
                          <a:tab pos="540385" algn="l"/>
                          <a:tab pos="810260" algn="l"/>
                          <a:tab pos="5671185" algn="r"/>
                        </a:tabLst>
                      </a:pPr>
                      <a:r>
                        <a:rPr lang="en-GB" sz="1800" dirty="0">
                          <a:effectLst/>
                          <a:latin typeface="Arial" panose="020B0604020202020204" pitchFamily="34" charset="0"/>
                          <a:cs typeface="Arial" panose="020B0604020202020204" pitchFamily="34" charset="0"/>
                        </a:rPr>
                        <a:t> </a:t>
                      </a:r>
                      <a:endParaRPr lang="en-GB" sz="18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extLst>
                  <a:ext uri="{0D108BD9-81ED-4DB2-BD59-A6C34878D82A}">
                    <a16:rowId xmlns:a16="http://schemas.microsoft.com/office/drawing/2014/main" val="10002"/>
                  </a:ext>
                </a:extLst>
              </a:tr>
              <a:tr h="432000">
                <a:tc>
                  <a:txBody>
                    <a:bodyPr/>
                    <a:lstStyle/>
                    <a:p>
                      <a:pPr marL="270510" indent="-270510" algn="ctr">
                        <a:spcAft>
                          <a:spcPts val="0"/>
                        </a:spcAft>
                        <a:tabLst>
                          <a:tab pos="270510" algn="l"/>
                          <a:tab pos="540385" algn="l"/>
                          <a:tab pos="810260" algn="l"/>
                          <a:tab pos="5671185" algn="r"/>
                          <a:tab pos="540385" algn="l"/>
                          <a:tab pos="810260" algn="l"/>
                          <a:tab pos="5671185" algn="r"/>
                        </a:tabLst>
                      </a:pPr>
                      <a:r>
                        <a:rPr lang="en-GB" sz="1800" dirty="0">
                          <a:solidFill>
                            <a:schemeClr val="tx1"/>
                          </a:solidFill>
                          <a:effectLst/>
                          <a:latin typeface="Arial" panose="020B0604020202020204" pitchFamily="34" charset="0"/>
                          <a:cs typeface="Arial" panose="020B0604020202020204" pitchFamily="34" charset="0"/>
                        </a:rPr>
                        <a:t>Addition</a:t>
                      </a:r>
                      <a:endParaRPr lang="en-GB" sz="1800" dirty="0">
                        <a:solidFill>
                          <a:schemeClr val="tx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gridSpan="12">
                  <a:txBody>
                    <a:bodyPr/>
                    <a:lstStyle/>
                    <a:p>
                      <a:pPr marL="270510" indent="-270510" algn="ctr">
                        <a:spcAft>
                          <a:spcPts val="0"/>
                        </a:spcAft>
                        <a:tabLst>
                          <a:tab pos="270510" algn="l"/>
                          <a:tab pos="540385" algn="l"/>
                          <a:tab pos="810260" algn="l"/>
                          <a:tab pos="5671185" algn="r"/>
                          <a:tab pos="540385" algn="l"/>
                          <a:tab pos="810260" algn="l"/>
                          <a:tab pos="5671185" algn="r"/>
                        </a:tabLst>
                      </a:pPr>
                      <a:r>
                        <a:rPr lang="en-GB" sz="1800" dirty="0">
                          <a:effectLst/>
                          <a:latin typeface="Arial" panose="020B0604020202020204" pitchFamily="34" charset="0"/>
                          <a:cs typeface="Arial" panose="020B0604020202020204" pitchFamily="34" charset="0"/>
                        </a:rPr>
                        <a:t>Add all the numbers</a:t>
                      </a:r>
                      <a:endParaRPr lang="en-GB" sz="18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marL="270510" indent="-270510" algn="ctr">
                        <a:spcAft>
                          <a:spcPts val="0"/>
                        </a:spcAft>
                        <a:tabLst>
                          <a:tab pos="270510" algn="l"/>
                          <a:tab pos="540385" algn="l"/>
                          <a:tab pos="810260" algn="l"/>
                          <a:tab pos="5671185" algn="r"/>
                          <a:tab pos="540385" algn="l"/>
                          <a:tab pos="810260" algn="l"/>
                          <a:tab pos="5671185" algn="r"/>
                        </a:tabLst>
                      </a:pPr>
                      <a:r>
                        <a:rPr lang="en-GB" sz="1800" dirty="0">
                          <a:effectLst/>
                          <a:latin typeface="Arial" panose="020B0604020202020204" pitchFamily="34" charset="0"/>
                          <a:ea typeface="+mn-ea"/>
                          <a:cs typeface="Arial" panose="020B0604020202020204" pitchFamily="34" charset="0"/>
                        </a:rPr>
                        <a:t>49</a:t>
                      </a:r>
                      <a:endParaRPr lang="en-GB" sz="18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extLst>
                  <a:ext uri="{0D108BD9-81ED-4DB2-BD59-A6C34878D82A}">
                    <a16:rowId xmlns:a16="http://schemas.microsoft.com/office/drawing/2014/main" val="10003"/>
                  </a:ext>
                </a:extLst>
              </a:tr>
              <a:tr h="432000">
                <a:tc>
                  <a:txBody>
                    <a:bodyPr/>
                    <a:lstStyle/>
                    <a:p>
                      <a:pPr marL="270510" indent="-270510" algn="ctr">
                        <a:spcAft>
                          <a:spcPts val="0"/>
                        </a:spcAft>
                        <a:tabLst>
                          <a:tab pos="270510" algn="l"/>
                          <a:tab pos="540385" algn="l"/>
                          <a:tab pos="810260" algn="l"/>
                          <a:tab pos="5671185" algn="r"/>
                          <a:tab pos="540385" algn="l"/>
                          <a:tab pos="810260" algn="l"/>
                          <a:tab pos="5671185" algn="r"/>
                        </a:tabLst>
                      </a:pPr>
                      <a:r>
                        <a:rPr lang="en-GB" sz="1800" dirty="0">
                          <a:solidFill>
                            <a:schemeClr val="tx1"/>
                          </a:solidFill>
                          <a:effectLst/>
                          <a:latin typeface="Arial" panose="020B0604020202020204" pitchFamily="34" charset="0"/>
                          <a:cs typeface="Arial" panose="020B0604020202020204" pitchFamily="34" charset="0"/>
                        </a:rPr>
                        <a:t>Remainder</a:t>
                      </a:r>
                      <a:endParaRPr lang="en-GB" sz="1800" dirty="0">
                        <a:solidFill>
                          <a:schemeClr val="tx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gridSpan="12">
                  <a:txBody>
                    <a:bodyPr/>
                    <a:lstStyle/>
                    <a:p>
                      <a:pPr marL="270510" indent="-270510" algn="ctr">
                        <a:spcAft>
                          <a:spcPts val="0"/>
                        </a:spcAft>
                        <a:tabLst>
                          <a:tab pos="270510" algn="l"/>
                          <a:tab pos="540385" algn="l"/>
                          <a:tab pos="810260" algn="l"/>
                          <a:tab pos="5671185" algn="r"/>
                          <a:tab pos="540385" algn="l"/>
                          <a:tab pos="810260" algn="l"/>
                          <a:tab pos="5671185" algn="r"/>
                        </a:tabLst>
                      </a:pPr>
                      <a:r>
                        <a:rPr lang="en-GB" sz="1800" dirty="0">
                          <a:effectLst/>
                          <a:latin typeface="Arial" panose="020B0604020202020204" pitchFamily="34" charset="0"/>
                          <a:cs typeface="Arial" panose="020B0604020202020204" pitchFamily="34" charset="0"/>
                        </a:rPr>
                        <a:t>Find the remainder when divided by 10</a:t>
                      </a:r>
                      <a:endParaRPr lang="en-GB" sz="18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marL="270510" indent="-270510" algn="ctr">
                        <a:spcAft>
                          <a:spcPts val="0"/>
                        </a:spcAft>
                        <a:tabLst>
                          <a:tab pos="270510" algn="l"/>
                          <a:tab pos="540385" algn="l"/>
                          <a:tab pos="810260" algn="l"/>
                          <a:tab pos="5671185" algn="r"/>
                          <a:tab pos="540385" algn="l"/>
                          <a:tab pos="810260" algn="l"/>
                          <a:tab pos="5671185" algn="r"/>
                        </a:tabLst>
                      </a:pPr>
                      <a:r>
                        <a:rPr lang="en-GB" sz="1800" dirty="0">
                          <a:effectLst/>
                          <a:latin typeface="Arial" panose="020B0604020202020204" pitchFamily="34" charset="0"/>
                          <a:cs typeface="Arial" panose="020B0604020202020204" pitchFamily="34" charset="0"/>
                        </a:rPr>
                        <a:t>9</a:t>
                      </a:r>
                      <a:endParaRPr lang="en-GB" sz="18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extLst>
                  <a:ext uri="{0D108BD9-81ED-4DB2-BD59-A6C34878D82A}">
                    <a16:rowId xmlns:a16="http://schemas.microsoft.com/office/drawing/2014/main" val="10004"/>
                  </a:ext>
                </a:extLst>
              </a:tr>
              <a:tr h="432000">
                <a:tc>
                  <a:txBody>
                    <a:bodyPr/>
                    <a:lstStyle/>
                    <a:p>
                      <a:pPr marL="270510" indent="-270510" algn="ctr">
                        <a:spcAft>
                          <a:spcPts val="0"/>
                        </a:spcAft>
                        <a:tabLst>
                          <a:tab pos="270510" algn="l"/>
                          <a:tab pos="540385" algn="l"/>
                          <a:tab pos="810260" algn="l"/>
                          <a:tab pos="5671185" algn="r"/>
                          <a:tab pos="540385" algn="l"/>
                          <a:tab pos="810260" algn="l"/>
                          <a:tab pos="5671185" algn="r"/>
                        </a:tabLst>
                      </a:pPr>
                      <a:r>
                        <a:rPr lang="en-GB" sz="1800" dirty="0">
                          <a:solidFill>
                            <a:schemeClr val="tx1"/>
                          </a:solidFill>
                          <a:effectLst/>
                          <a:latin typeface="Arial" panose="020B0604020202020204" pitchFamily="34" charset="0"/>
                          <a:cs typeface="Arial" panose="020B0604020202020204" pitchFamily="34" charset="0"/>
                        </a:rPr>
                        <a:t>Subtraction</a:t>
                      </a:r>
                      <a:endParaRPr lang="en-GB" sz="1800" dirty="0">
                        <a:solidFill>
                          <a:schemeClr val="tx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gridSpan="12">
                  <a:txBody>
                    <a:bodyPr/>
                    <a:lstStyle/>
                    <a:p>
                      <a:pPr marL="270510" indent="-270510" algn="ctr">
                        <a:spcAft>
                          <a:spcPts val="0"/>
                        </a:spcAft>
                        <a:tabLst>
                          <a:tab pos="270510" algn="l"/>
                          <a:tab pos="540385" algn="l"/>
                          <a:tab pos="810260" algn="l"/>
                          <a:tab pos="5671185" algn="r"/>
                          <a:tab pos="540385" algn="l"/>
                          <a:tab pos="810260" algn="l"/>
                          <a:tab pos="5671185" algn="r"/>
                        </a:tabLst>
                      </a:pPr>
                      <a:r>
                        <a:rPr lang="en-GB" sz="1800" dirty="0">
                          <a:effectLst/>
                          <a:latin typeface="Arial" panose="020B0604020202020204" pitchFamily="34" charset="0"/>
                          <a:cs typeface="Arial" panose="020B0604020202020204" pitchFamily="34" charset="0"/>
                        </a:rPr>
                        <a:t>Subtract the result from 10</a:t>
                      </a:r>
                      <a:endParaRPr lang="en-GB" sz="18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marL="270510" indent="-270510" algn="ctr">
                        <a:spcAft>
                          <a:spcPts val="0"/>
                        </a:spcAft>
                        <a:tabLst>
                          <a:tab pos="270510" algn="l"/>
                          <a:tab pos="540385" algn="l"/>
                          <a:tab pos="810260" algn="l"/>
                          <a:tab pos="5671185" algn="r"/>
                          <a:tab pos="540385" algn="l"/>
                          <a:tab pos="810260" algn="l"/>
                          <a:tab pos="5671185" algn="r"/>
                        </a:tabLst>
                      </a:pPr>
                      <a:r>
                        <a:rPr lang="en-GB" sz="1800" b="1" dirty="0">
                          <a:solidFill>
                            <a:srgbClr val="FF0000"/>
                          </a:solidFill>
                          <a:effectLst/>
                          <a:latin typeface="Arial" panose="020B0604020202020204" pitchFamily="34" charset="0"/>
                          <a:cs typeface="Arial" panose="020B0604020202020204" pitchFamily="34" charset="0"/>
                        </a:rPr>
                        <a:t>1</a:t>
                      </a:r>
                      <a:endParaRPr lang="en-GB" sz="1800" b="1"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C809C"/>
                      </a:solidFill>
                      <a:prstDash val="solid"/>
                      <a:round/>
                      <a:headEnd type="none" w="med" len="med"/>
                      <a:tailEnd type="none" w="med" len="med"/>
                    </a:lnL>
                    <a:lnR w="12700" cap="flat" cmpd="sng" algn="ctr">
                      <a:solidFill>
                        <a:srgbClr val="2C809C"/>
                      </a:solidFill>
                      <a:prstDash val="solid"/>
                      <a:round/>
                      <a:headEnd type="none" w="med" len="med"/>
                      <a:tailEnd type="none" w="med" len="med"/>
                    </a:lnR>
                    <a:lnT w="12700" cap="flat" cmpd="sng" algn="ctr">
                      <a:solidFill>
                        <a:srgbClr val="2C809C"/>
                      </a:solidFill>
                      <a:prstDash val="solid"/>
                      <a:round/>
                      <a:headEnd type="none" w="med" len="med"/>
                      <a:tailEnd type="none" w="med" len="med"/>
                    </a:lnT>
                    <a:lnB w="12700" cap="flat" cmpd="sng" algn="ctr">
                      <a:solidFill>
                        <a:srgbClr val="2C809C"/>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9965" y="1680702"/>
            <a:ext cx="2055043" cy="1440302"/>
          </a:xfrm>
          <a:prstGeom prst="rect">
            <a:avLst/>
          </a:prstGeom>
        </p:spPr>
      </p:pic>
    </p:spTree>
    <p:extLst>
      <p:ext uri="{BB962C8B-B14F-4D97-AF65-F5344CB8AC3E}">
        <p14:creationId xmlns:p14="http://schemas.microsoft.com/office/powerpoint/2010/main" val="17708627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3"/>
          </p:nvPr>
        </p:nvSpPr>
        <p:spPr>
          <a:xfrm>
            <a:off x="724280" y="906233"/>
            <a:ext cx="7816470" cy="670772"/>
          </a:xfrm>
        </p:spPr>
        <p:txBody>
          <a:bodyPr/>
          <a:lstStyle/>
          <a:p>
            <a:r>
              <a:rPr lang="en-GB"/>
              <a:t>Objectives</a:t>
            </a:r>
            <a:endParaRPr lang="en-GB" dirty="0"/>
          </a:p>
        </p:txBody>
      </p:sp>
      <p:sp>
        <p:nvSpPr>
          <p:cNvPr id="4" name="Text Placeholder 3"/>
          <p:cNvSpPr>
            <a:spLocks noGrp="1"/>
          </p:cNvSpPr>
          <p:nvPr>
            <p:ph type="body" sz="quarter" idx="15"/>
          </p:nvPr>
        </p:nvSpPr>
        <p:spPr/>
        <p:txBody>
          <a:bodyPr/>
          <a:lstStyle/>
          <a:p>
            <a:r>
              <a:rPr lang="en-GB" dirty="0"/>
              <a:t>Understand the need to check for errors after </a:t>
            </a:r>
            <a:br>
              <a:rPr lang="en-GB" dirty="0"/>
            </a:br>
            <a:r>
              <a:rPr lang="en-GB" dirty="0"/>
              <a:t>data transmission (2.2.1)</a:t>
            </a:r>
          </a:p>
          <a:p>
            <a:pPr>
              <a:spcAft>
                <a:spcPts val="600"/>
              </a:spcAft>
            </a:pPr>
            <a:r>
              <a:rPr lang="en-GB" dirty="0"/>
              <a:t>Describe each of the following error detection methods: (2.2.2)</a:t>
            </a:r>
          </a:p>
          <a:p>
            <a:pPr lvl="1" defTabSz="487363">
              <a:spcAft>
                <a:spcPts val="600"/>
              </a:spcAft>
              <a:tabLst>
                <a:tab pos="4484688" algn="l"/>
                <a:tab pos="4841875" algn="l"/>
              </a:tabLst>
            </a:pPr>
            <a:r>
              <a:rPr lang="en-GB" dirty="0"/>
              <a:t>Parity check (odd and even)	•	Checksum</a:t>
            </a:r>
          </a:p>
          <a:p>
            <a:pPr lvl="1"/>
            <a:r>
              <a:rPr lang="en-GB" dirty="0"/>
              <a:t>Echo check</a:t>
            </a:r>
          </a:p>
          <a:p>
            <a:pPr>
              <a:spcAft>
                <a:spcPts val="600"/>
              </a:spcAft>
            </a:pPr>
            <a:r>
              <a:rPr lang="en-GB" dirty="0"/>
              <a:t>Describe how check digits are used in data entry including: (2.2.3)</a:t>
            </a:r>
          </a:p>
          <a:p>
            <a:pPr lvl="1">
              <a:spcAft>
                <a:spcPts val="600"/>
              </a:spcAft>
              <a:tabLst>
                <a:tab pos="4484688" algn="l"/>
                <a:tab pos="4841875" algn="l"/>
              </a:tabLst>
            </a:pPr>
            <a:r>
              <a:rPr lang="en-GB" dirty="0"/>
              <a:t>ISBN	•	Bar codes</a:t>
            </a:r>
          </a:p>
          <a:p>
            <a:r>
              <a:rPr lang="en-GB" dirty="0"/>
              <a:t>Describe how an automatic repeat query (ARQ) is used to establish data is correctly received (2.2.4)</a:t>
            </a:r>
          </a:p>
          <a:p>
            <a:pPr lvl="1"/>
            <a:endParaRPr lang="en-GB" dirty="0"/>
          </a:p>
          <a:p>
            <a:pPr lvl="1"/>
            <a:endParaRPr lang="en-GB" dirty="0"/>
          </a:p>
          <a:p>
            <a:pPr lvl="1"/>
            <a:endParaRPr lang="en-GB" dirty="0"/>
          </a:p>
          <a:p>
            <a:endParaRPr lang="en-GB" dirty="0"/>
          </a:p>
        </p:txBody>
      </p:sp>
    </p:spTree>
    <p:extLst>
      <p:ext uri="{BB962C8B-B14F-4D97-AF65-F5344CB8AC3E}">
        <p14:creationId xmlns:p14="http://schemas.microsoft.com/office/powerpoint/2010/main" val="6443228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A2FF94C-3A1F-4655-9AF5-4F4152392C3C}"/>
              </a:ext>
            </a:extLst>
          </p:cNvPr>
          <p:cNvSpPr>
            <a:spLocks noGrp="1"/>
          </p:cNvSpPr>
          <p:nvPr>
            <p:ph type="body" sz="quarter" idx="13"/>
          </p:nvPr>
        </p:nvSpPr>
        <p:spPr/>
        <p:txBody>
          <a:bodyPr/>
          <a:lstStyle/>
          <a:p>
            <a:r>
              <a:rPr lang="en-GB" dirty="0"/>
              <a:t>Worksheet 3</a:t>
            </a:r>
          </a:p>
        </p:txBody>
      </p:sp>
      <p:sp>
        <p:nvSpPr>
          <p:cNvPr id="3" name="Text Placeholder 2">
            <a:extLst>
              <a:ext uri="{FF2B5EF4-FFF2-40B4-BE49-F238E27FC236}">
                <a16:creationId xmlns:a16="http://schemas.microsoft.com/office/drawing/2014/main" id="{937D6BD8-A647-46DA-9AAA-54D7420EEBC9}"/>
              </a:ext>
            </a:extLst>
          </p:cNvPr>
          <p:cNvSpPr>
            <a:spLocks noGrp="1"/>
          </p:cNvSpPr>
          <p:nvPr>
            <p:ph type="body" sz="quarter" idx="14"/>
          </p:nvPr>
        </p:nvSpPr>
        <p:spPr/>
        <p:txBody>
          <a:bodyPr/>
          <a:lstStyle/>
          <a:p>
            <a:r>
              <a:rPr lang="en-GB" dirty="0"/>
              <a:t>Complete </a:t>
            </a:r>
            <a:r>
              <a:rPr lang="en-GB" b="1" dirty="0"/>
              <a:t>Task 2 and Task 3 </a:t>
            </a:r>
            <a:r>
              <a:rPr lang="en-GB" dirty="0"/>
              <a:t>on </a:t>
            </a:r>
            <a:r>
              <a:rPr lang="en-GB" b="1" dirty="0"/>
              <a:t>Worksheet 3</a:t>
            </a:r>
          </a:p>
        </p:txBody>
      </p:sp>
    </p:spTree>
    <p:extLst>
      <p:ext uri="{BB962C8B-B14F-4D97-AF65-F5344CB8AC3E}">
        <p14:creationId xmlns:p14="http://schemas.microsoft.com/office/powerpoint/2010/main" val="10413526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2D6A81E-48AF-4BF0-9832-BE69310023E6}"/>
              </a:ext>
            </a:extLst>
          </p:cNvPr>
          <p:cNvSpPr>
            <a:spLocks noGrp="1"/>
          </p:cNvSpPr>
          <p:nvPr>
            <p:ph type="body" sz="quarter" idx="13"/>
          </p:nvPr>
        </p:nvSpPr>
        <p:spPr/>
        <p:txBody>
          <a:bodyPr/>
          <a:lstStyle/>
          <a:p>
            <a:r>
              <a:rPr lang="en-GB" dirty="0"/>
              <a:t>Checksums</a:t>
            </a:r>
          </a:p>
        </p:txBody>
      </p:sp>
      <p:sp>
        <p:nvSpPr>
          <p:cNvPr id="3" name="Text Placeholder 2">
            <a:extLst>
              <a:ext uri="{FF2B5EF4-FFF2-40B4-BE49-F238E27FC236}">
                <a16:creationId xmlns:a16="http://schemas.microsoft.com/office/drawing/2014/main" id="{87AFB2E2-D6F6-45BC-AB41-7DFAD2C49F76}"/>
              </a:ext>
            </a:extLst>
          </p:cNvPr>
          <p:cNvSpPr>
            <a:spLocks noGrp="1"/>
          </p:cNvSpPr>
          <p:nvPr>
            <p:ph type="body" sz="quarter" idx="14"/>
          </p:nvPr>
        </p:nvSpPr>
        <p:spPr/>
        <p:txBody>
          <a:bodyPr/>
          <a:lstStyle/>
          <a:p>
            <a:r>
              <a:rPr lang="en-GB" dirty="0"/>
              <a:t>When transmitting data, in particular files, it is important to be able to check that the file received has no errors introduced when it was transmitted</a:t>
            </a:r>
          </a:p>
          <a:p>
            <a:pPr lvl="1"/>
            <a:r>
              <a:rPr lang="en-GB" dirty="0"/>
              <a:t>The file is run through an algorithm that produces a checksum which it also sends</a:t>
            </a:r>
          </a:p>
          <a:p>
            <a:pPr lvl="1"/>
            <a:r>
              <a:rPr lang="en-GB" dirty="0"/>
              <a:t>When the file arrives, the receiving computer generates the checksum and compares it with the checksum that was sent</a:t>
            </a:r>
          </a:p>
          <a:p>
            <a:pPr lvl="1"/>
            <a:r>
              <a:rPr lang="en-GB" dirty="0"/>
              <a:t>If the checksums don’t match, the file may have been corrupted or altered in transmission</a:t>
            </a:r>
          </a:p>
        </p:txBody>
      </p:sp>
    </p:spTree>
    <p:extLst>
      <p:ext uri="{BB962C8B-B14F-4D97-AF65-F5344CB8AC3E}">
        <p14:creationId xmlns:p14="http://schemas.microsoft.com/office/powerpoint/2010/main" val="27839247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23BFB97-A904-418B-9E76-7CF07E916E83}"/>
              </a:ext>
            </a:extLst>
          </p:cNvPr>
          <p:cNvSpPr>
            <a:spLocks noGrp="1"/>
          </p:cNvSpPr>
          <p:nvPr>
            <p:ph type="body" sz="quarter" idx="13"/>
          </p:nvPr>
        </p:nvSpPr>
        <p:spPr/>
        <p:txBody>
          <a:bodyPr/>
          <a:lstStyle/>
          <a:p>
            <a:r>
              <a:rPr lang="en-GB" dirty="0"/>
              <a:t>Checksums</a:t>
            </a:r>
          </a:p>
        </p:txBody>
      </p:sp>
      <p:sp>
        <p:nvSpPr>
          <p:cNvPr id="3" name="Text Placeholder 2">
            <a:extLst>
              <a:ext uri="{FF2B5EF4-FFF2-40B4-BE49-F238E27FC236}">
                <a16:creationId xmlns:a16="http://schemas.microsoft.com/office/drawing/2014/main" id="{08C2F4F1-9E43-4A2C-AD2E-8F66A80A95B5}"/>
              </a:ext>
            </a:extLst>
          </p:cNvPr>
          <p:cNvSpPr>
            <a:spLocks noGrp="1"/>
          </p:cNvSpPr>
          <p:nvPr>
            <p:ph type="body" sz="quarter" idx="14"/>
          </p:nvPr>
        </p:nvSpPr>
        <p:spPr>
          <a:xfrm>
            <a:off x="724280" y="1704179"/>
            <a:ext cx="7797230" cy="760347"/>
          </a:xfrm>
        </p:spPr>
        <p:txBody>
          <a:bodyPr/>
          <a:lstStyle/>
          <a:p>
            <a:r>
              <a:rPr lang="en-GB" dirty="0"/>
              <a:t>Data or a file goes through a checksum algorithm</a:t>
            </a:r>
          </a:p>
          <a:p>
            <a:pPr lvl="1"/>
            <a:r>
              <a:rPr lang="en-GB" dirty="0"/>
              <a:t>A checksum is created and sent with the file</a:t>
            </a:r>
          </a:p>
          <a:p>
            <a:pPr lvl="1"/>
            <a:r>
              <a:rPr lang="en-GB" dirty="0"/>
              <a:t>When received the checksum is again generated</a:t>
            </a:r>
          </a:p>
          <a:p>
            <a:pPr lvl="1"/>
            <a:r>
              <a:rPr lang="en-GB" dirty="0"/>
              <a:t>If it doesn’t match the sent checksum an error has occurred</a:t>
            </a:r>
          </a:p>
        </p:txBody>
      </p:sp>
      <p:sp>
        <p:nvSpPr>
          <p:cNvPr id="8" name="Flowchart: Process 7">
            <a:extLst>
              <a:ext uri="{FF2B5EF4-FFF2-40B4-BE49-F238E27FC236}">
                <a16:creationId xmlns:a16="http://schemas.microsoft.com/office/drawing/2014/main" id="{ED3A50B6-3EE3-4953-98AA-B2A54F86C1B2}"/>
              </a:ext>
            </a:extLst>
          </p:cNvPr>
          <p:cNvSpPr/>
          <p:nvPr/>
        </p:nvSpPr>
        <p:spPr>
          <a:xfrm>
            <a:off x="724281" y="5298658"/>
            <a:ext cx="1332411" cy="566060"/>
          </a:xfrm>
          <a:prstGeom prst="flowChartProcess">
            <a:avLst/>
          </a:prstGeom>
          <a:solidFill>
            <a:srgbClr val="0A50A4"/>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a:t>Checksum algorithm</a:t>
            </a:r>
          </a:p>
        </p:txBody>
      </p:sp>
      <p:sp>
        <p:nvSpPr>
          <p:cNvPr id="9" name="Flowchart: Process 8">
            <a:extLst>
              <a:ext uri="{FF2B5EF4-FFF2-40B4-BE49-F238E27FC236}">
                <a16:creationId xmlns:a16="http://schemas.microsoft.com/office/drawing/2014/main" id="{1C67C858-2646-4CEC-BAB0-56D07C3A9485}"/>
              </a:ext>
            </a:extLst>
          </p:cNvPr>
          <p:cNvSpPr/>
          <p:nvPr/>
        </p:nvSpPr>
        <p:spPr>
          <a:xfrm>
            <a:off x="724280" y="6244046"/>
            <a:ext cx="1332411" cy="412566"/>
          </a:xfrm>
          <a:prstGeom prst="flowChartProcess">
            <a:avLst/>
          </a:prstGeom>
          <a:solidFill>
            <a:srgbClr val="0A50A4"/>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dirty="0"/>
              <a:t>AF83572EF9DA</a:t>
            </a:r>
          </a:p>
        </p:txBody>
      </p:sp>
      <p:cxnSp>
        <p:nvCxnSpPr>
          <p:cNvPr id="11" name="Straight Arrow Connector 10">
            <a:extLst>
              <a:ext uri="{FF2B5EF4-FFF2-40B4-BE49-F238E27FC236}">
                <a16:creationId xmlns:a16="http://schemas.microsoft.com/office/drawing/2014/main" id="{D4DCC508-6D26-4115-A012-2CA8EF3D8CEB}"/>
              </a:ext>
            </a:extLst>
          </p:cNvPr>
          <p:cNvCxnSpPr>
            <a:cxnSpLocks/>
            <a:endCxn id="8" idx="0"/>
          </p:cNvCxnSpPr>
          <p:nvPr/>
        </p:nvCxnSpPr>
        <p:spPr>
          <a:xfrm>
            <a:off x="1390485" y="4799004"/>
            <a:ext cx="2" cy="499654"/>
          </a:xfrm>
          <a:prstGeom prst="straightConnector1">
            <a:avLst/>
          </a:prstGeom>
          <a:ln w="22225">
            <a:solidFill>
              <a:srgbClr val="0A50A4"/>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394D520C-238A-448C-8FB8-A3B38F59DA46}"/>
              </a:ext>
            </a:extLst>
          </p:cNvPr>
          <p:cNvCxnSpPr>
            <a:cxnSpLocks/>
            <a:stCxn id="8" idx="2"/>
          </p:cNvCxnSpPr>
          <p:nvPr/>
        </p:nvCxnSpPr>
        <p:spPr>
          <a:xfrm>
            <a:off x="1390487" y="5864718"/>
            <a:ext cx="0" cy="379328"/>
          </a:xfrm>
          <a:prstGeom prst="straightConnector1">
            <a:avLst/>
          </a:prstGeom>
          <a:ln w="22225">
            <a:solidFill>
              <a:srgbClr val="0A50A4"/>
            </a:solidFill>
            <a:tailEnd type="triangle" w="lg" len="lg"/>
          </a:ln>
          <a:effectLst/>
        </p:spPr>
        <p:style>
          <a:lnRef idx="2">
            <a:schemeClr val="accent1"/>
          </a:lnRef>
          <a:fillRef idx="0">
            <a:schemeClr val="accent1"/>
          </a:fillRef>
          <a:effectRef idx="1">
            <a:schemeClr val="accent1"/>
          </a:effectRef>
          <a:fontRef idx="minor">
            <a:schemeClr val="tx1"/>
          </a:fontRef>
        </p:style>
      </p:cxnSp>
      <p:sp>
        <p:nvSpPr>
          <p:cNvPr id="14" name="Flowchart: Process 13">
            <a:extLst>
              <a:ext uri="{FF2B5EF4-FFF2-40B4-BE49-F238E27FC236}">
                <a16:creationId xmlns:a16="http://schemas.microsoft.com/office/drawing/2014/main" id="{8C1059AF-A0C5-49C1-9CEE-841164C94730}"/>
              </a:ext>
            </a:extLst>
          </p:cNvPr>
          <p:cNvSpPr/>
          <p:nvPr/>
        </p:nvSpPr>
        <p:spPr>
          <a:xfrm>
            <a:off x="2890932" y="4868639"/>
            <a:ext cx="964800" cy="412566"/>
          </a:xfrm>
          <a:prstGeom prst="flowChartProcess">
            <a:avLst/>
          </a:prstGeom>
          <a:solidFill>
            <a:srgbClr val="0A50A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dirty="0"/>
              <a:t>AF83572E</a:t>
            </a:r>
          </a:p>
        </p:txBody>
      </p:sp>
      <p:cxnSp>
        <p:nvCxnSpPr>
          <p:cNvPr id="15" name="Straight Arrow Connector 14">
            <a:extLst>
              <a:ext uri="{FF2B5EF4-FFF2-40B4-BE49-F238E27FC236}">
                <a16:creationId xmlns:a16="http://schemas.microsoft.com/office/drawing/2014/main" id="{473E91E9-3848-4D1C-B442-3AF67385D7B9}"/>
              </a:ext>
            </a:extLst>
          </p:cNvPr>
          <p:cNvCxnSpPr>
            <a:cxnSpLocks/>
          </p:cNvCxnSpPr>
          <p:nvPr/>
        </p:nvCxnSpPr>
        <p:spPr>
          <a:xfrm>
            <a:off x="1864396" y="4331357"/>
            <a:ext cx="1034086" cy="0"/>
          </a:xfrm>
          <a:prstGeom prst="straightConnector1">
            <a:avLst/>
          </a:prstGeom>
          <a:ln w="22225">
            <a:solidFill>
              <a:srgbClr val="0A50A4"/>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8B9C83C6-2896-41C8-8756-AE85814A854F}"/>
              </a:ext>
            </a:extLst>
          </p:cNvPr>
          <p:cNvCxnSpPr>
            <a:cxnSpLocks/>
          </p:cNvCxnSpPr>
          <p:nvPr/>
        </p:nvCxnSpPr>
        <p:spPr>
          <a:xfrm>
            <a:off x="3846304" y="4313941"/>
            <a:ext cx="2137898" cy="0"/>
          </a:xfrm>
          <a:prstGeom prst="straightConnector1">
            <a:avLst/>
          </a:prstGeom>
          <a:ln w="22225">
            <a:solidFill>
              <a:srgbClr val="0A50A4"/>
            </a:solidFill>
            <a:tailEnd type="triangle" w="lg" len="lg"/>
          </a:ln>
          <a:effectLst/>
        </p:spPr>
        <p:style>
          <a:lnRef idx="2">
            <a:schemeClr val="accent1"/>
          </a:lnRef>
          <a:fillRef idx="0">
            <a:schemeClr val="accent1"/>
          </a:fillRef>
          <a:effectRef idx="1">
            <a:schemeClr val="accent1"/>
          </a:effectRef>
          <a:fontRef idx="minor">
            <a:schemeClr val="tx1"/>
          </a:fontRef>
        </p:style>
      </p:cxnSp>
      <p:sp>
        <p:nvSpPr>
          <p:cNvPr id="19" name="Flowchart: Process 18">
            <a:extLst>
              <a:ext uri="{FF2B5EF4-FFF2-40B4-BE49-F238E27FC236}">
                <a16:creationId xmlns:a16="http://schemas.microsoft.com/office/drawing/2014/main" id="{F02D532C-5971-4CAE-B26B-959C26EAA4DA}"/>
              </a:ext>
            </a:extLst>
          </p:cNvPr>
          <p:cNvSpPr/>
          <p:nvPr/>
        </p:nvSpPr>
        <p:spPr>
          <a:xfrm>
            <a:off x="7352918" y="4868639"/>
            <a:ext cx="1332411" cy="412566"/>
          </a:xfrm>
          <a:prstGeom prst="flowChartProcess">
            <a:avLst/>
          </a:prstGeom>
          <a:solidFill>
            <a:srgbClr val="0A50A4"/>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dirty="0"/>
              <a:t>748AFD92</a:t>
            </a:r>
          </a:p>
        </p:txBody>
      </p:sp>
      <p:sp>
        <p:nvSpPr>
          <p:cNvPr id="20" name="Flowchart: Process 19">
            <a:extLst>
              <a:ext uri="{FF2B5EF4-FFF2-40B4-BE49-F238E27FC236}">
                <a16:creationId xmlns:a16="http://schemas.microsoft.com/office/drawing/2014/main" id="{63723CD8-5EC2-4969-9384-5FF6CAC9C60D}"/>
              </a:ext>
            </a:extLst>
          </p:cNvPr>
          <p:cNvSpPr/>
          <p:nvPr/>
        </p:nvSpPr>
        <p:spPr>
          <a:xfrm>
            <a:off x="7352922" y="4019830"/>
            <a:ext cx="1332411" cy="566060"/>
          </a:xfrm>
          <a:prstGeom prst="flowChartProcess">
            <a:avLst/>
          </a:prstGeom>
          <a:solidFill>
            <a:srgbClr val="0A50A4"/>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a:t>Checksum algorithm</a:t>
            </a:r>
          </a:p>
        </p:txBody>
      </p:sp>
      <p:cxnSp>
        <p:nvCxnSpPr>
          <p:cNvPr id="21" name="Straight Arrow Connector 20">
            <a:extLst>
              <a:ext uri="{FF2B5EF4-FFF2-40B4-BE49-F238E27FC236}">
                <a16:creationId xmlns:a16="http://schemas.microsoft.com/office/drawing/2014/main" id="{6FDFCD58-D69A-4899-A15E-14415F67D1D5}"/>
              </a:ext>
            </a:extLst>
          </p:cNvPr>
          <p:cNvCxnSpPr>
            <a:cxnSpLocks/>
            <a:stCxn id="20" idx="2"/>
            <a:endCxn id="19" idx="0"/>
          </p:cNvCxnSpPr>
          <p:nvPr/>
        </p:nvCxnSpPr>
        <p:spPr>
          <a:xfrm flipH="1">
            <a:off x="8019124" y="4585890"/>
            <a:ext cx="4" cy="282749"/>
          </a:xfrm>
          <a:prstGeom prst="straightConnector1">
            <a:avLst/>
          </a:prstGeom>
          <a:ln>
            <a:solidFill>
              <a:srgbClr val="0A50A4"/>
            </a:solidFill>
            <a:tailEnd type="triangle" w="lg" len="lg"/>
          </a:ln>
          <a:effectLst/>
        </p:spPr>
        <p:style>
          <a:lnRef idx="2">
            <a:schemeClr val="accent1"/>
          </a:lnRef>
          <a:fillRef idx="0">
            <a:schemeClr val="accent1"/>
          </a:fillRef>
          <a:effectRef idx="1">
            <a:schemeClr val="accent1"/>
          </a:effectRef>
          <a:fontRef idx="minor">
            <a:schemeClr val="tx1"/>
          </a:fontRef>
        </p:style>
      </p:cxnSp>
      <p:sp>
        <p:nvSpPr>
          <p:cNvPr id="23" name="Flowchart: Process 22">
            <a:extLst>
              <a:ext uri="{FF2B5EF4-FFF2-40B4-BE49-F238E27FC236}">
                <a16:creationId xmlns:a16="http://schemas.microsoft.com/office/drawing/2014/main" id="{BD0331CD-AD71-49CE-9944-D694DD9328E6}"/>
              </a:ext>
            </a:extLst>
          </p:cNvPr>
          <p:cNvSpPr/>
          <p:nvPr/>
        </p:nvSpPr>
        <p:spPr>
          <a:xfrm>
            <a:off x="5976650" y="4868639"/>
            <a:ext cx="964800" cy="412566"/>
          </a:xfrm>
          <a:prstGeom prst="flowChartProcess">
            <a:avLst/>
          </a:prstGeom>
          <a:solidFill>
            <a:srgbClr val="0A50A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dirty="0"/>
              <a:t>AF83572E</a:t>
            </a:r>
          </a:p>
        </p:txBody>
      </p:sp>
      <p:cxnSp>
        <p:nvCxnSpPr>
          <p:cNvPr id="26" name="Straight Arrow Connector 25">
            <a:extLst>
              <a:ext uri="{FF2B5EF4-FFF2-40B4-BE49-F238E27FC236}">
                <a16:creationId xmlns:a16="http://schemas.microsoft.com/office/drawing/2014/main" id="{292CD0EC-A560-4306-8552-CB52FDE0A1BC}"/>
              </a:ext>
            </a:extLst>
          </p:cNvPr>
          <p:cNvCxnSpPr>
            <a:cxnSpLocks/>
          </p:cNvCxnSpPr>
          <p:nvPr/>
        </p:nvCxnSpPr>
        <p:spPr>
          <a:xfrm>
            <a:off x="6932024" y="4313941"/>
            <a:ext cx="420898" cy="0"/>
          </a:xfrm>
          <a:prstGeom prst="straightConnector1">
            <a:avLst/>
          </a:prstGeom>
          <a:ln w="22225">
            <a:solidFill>
              <a:srgbClr val="0A50A4"/>
            </a:solidFill>
            <a:tailEnd type="triangle" w="lg" len="lg"/>
          </a:ln>
          <a:effectLst/>
        </p:spPr>
        <p:style>
          <a:lnRef idx="2">
            <a:schemeClr val="accent1"/>
          </a:lnRef>
          <a:fillRef idx="0">
            <a:schemeClr val="accent1"/>
          </a:fillRef>
          <a:effectRef idx="1">
            <a:schemeClr val="accent1"/>
          </a:effectRef>
          <a:fontRef idx="minor">
            <a:schemeClr val="tx1"/>
          </a:fontRef>
        </p:style>
      </p:cxnSp>
      <p:sp>
        <p:nvSpPr>
          <p:cNvPr id="29" name="TextBox 28">
            <a:extLst>
              <a:ext uri="{FF2B5EF4-FFF2-40B4-BE49-F238E27FC236}">
                <a16:creationId xmlns:a16="http://schemas.microsoft.com/office/drawing/2014/main" id="{C2D43E0F-A531-44D1-9312-68719CC184B3}"/>
              </a:ext>
            </a:extLst>
          </p:cNvPr>
          <p:cNvSpPr txBox="1"/>
          <p:nvPr/>
        </p:nvSpPr>
        <p:spPr>
          <a:xfrm>
            <a:off x="6968327" y="4868639"/>
            <a:ext cx="420898" cy="369332"/>
          </a:xfrm>
          <a:prstGeom prst="rect">
            <a:avLst/>
          </a:prstGeom>
          <a:noFill/>
        </p:spPr>
        <p:txBody>
          <a:bodyPr wrap="square" rtlCol="0">
            <a:spAutoFit/>
          </a:bodyPr>
          <a:lstStyle/>
          <a:p>
            <a:r>
              <a:rPr lang="en-GB" b="1" dirty="0">
                <a:sym typeface="Symbol" panose="05050102010706020507" pitchFamily="18" charset="2"/>
              </a:rPr>
              <a:t></a:t>
            </a:r>
            <a:endParaRPr lang="en-GB" b="1" dirty="0"/>
          </a:p>
        </p:txBody>
      </p:sp>
      <p:sp>
        <p:nvSpPr>
          <p:cNvPr id="36" name="TextBox 35">
            <a:extLst>
              <a:ext uri="{FF2B5EF4-FFF2-40B4-BE49-F238E27FC236}">
                <a16:creationId xmlns:a16="http://schemas.microsoft.com/office/drawing/2014/main" id="{D694E3AE-1D38-4AA1-9F55-A19F040EC28F}"/>
              </a:ext>
            </a:extLst>
          </p:cNvPr>
          <p:cNvSpPr txBox="1"/>
          <p:nvPr/>
        </p:nvSpPr>
        <p:spPr>
          <a:xfrm>
            <a:off x="3846305" y="3998252"/>
            <a:ext cx="2137898" cy="276999"/>
          </a:xfrm>
          <a:prstGeom prst="rect">
            <a:avLst/>
          </a:prstGeom>
          <a:noFill/>
        </p:spPr>
        <p:txBody>
          <a:bodyPr wrap="square" lIns="0" tIns="0" rIns="0" bIns="0" rtlCol="0">
            <a:spAutoFit/>
          </a:bodyPr>
          <a:lstStyle/>
          <a:p>
            <a:pPr algn="ctr"/>
            <a:r>
              <a:rPr lang="en-GB" b="1" i="1" dirty="0"/>
              <a:t>Transmit</a:t>
            </a:r>
          </a:p>
        </p:txBody>
      </p:sp>
      <p:pic>
        <p:nvPicPr>
          <p:cNvPr id="16" name="Graphic 15">
            <a:extLst>
              <a:ext uri="{FF2B5EF4-FFF2-40B4-BE49-F238E27FC236}">
                <a16:creationId xmlns:a16="http://schemas.microsoft.com/office/drawing/2014/main" id="{3A9EFD6F-AF99-4987-99B9-430D196DB7B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01472" y="3607524"/>
            <a:ext cx="962924" cy="1267647"/>
          </a:xfrm>
          <a:prstGeom prst="rect">
            <a:avLst/>
          </a:prstGeom>
        </p:spPr>
      </p:pic>
      <p:pic>
        <p:nvPicPr>
          <p:cNvPr id="25" name="Graphic 24">
            <a:extLst>
              <a:ext uri="{FF2B5EF4-FFF2-40B4-BE49-F238E27FC236}">
                <a16:creationId xmlns:a16="http://schemas.microsoft.com/office/drawing/2014/main" id="{8245C32D-1196-4BEE-ABC9-D7C71FF9528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890932" y="3607524"/>
            <a:ext cx="962924" cy="1267647"/>
          </a:xfrm>
          <a:prstGeom prst="rect">
            <a:avLst/>
          </a:prstGeom>
        </p:spPr>
      </p:pic>
      <p:pic>
        <p:nvPicPr>
          <p:cNvPr id="27" name="Graphic 26">
            <a:extLst>
              <a:ext uri="{FF2B5EF4-FFF2-40B4-BE49-F238E27FC236}">
                <a16:creationId xmlns:a16="http://schemas.microsoft.com/office/drawing/2014/main" id="{55839261-158C-4369-A12D-9B558E533F8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976650" y="3607524"/>
            <a:ext cx="962924" cy="1267647"/>
          </a:xfrm>
          <a:prstGeom prst="rect">
            <a:avLst/>
          </a:prstGeom>
        </p:spPr>
      </p:pic>
    </p:spTree>
    <p:extLst>
      <p:ext uri="{BB962C8B-B14F-4D97-AF65-F5344CB8AC3E}">
        <p14:creationId xmlns:p14="http://schemas.microsoft.com/office/powerpoint/2010/main" val="5978951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A2FF94C-3A1F-4655-9AF5-4F4152392C3C}"/>
              </a:ext>
            </a:extLst>
          </p:cNvPr>
          <p:cNvSpPr>
            <a:spLocks noGrp="1"/>
          </p:cNvSpPr>
          <p:nvPr>
            <p:ph type="body" sz="quarter" idx="13"/>
          </p:nvPr>
        </p:nvSpPr>
        <p:spPr/>
        <p:txBody>
          <a:bodyPr/>
          <a:lstStyle/>
          <a:p>
            <a:r>
              <a:rPr lang="en-GB" dirty="0"/>
              <a:t>Echo check</a:t>
            </a:r>
          </a:p>
        </p:txBody>
      </p:sp>
      <p:sp>
        <p:nvSpPr>
          <p:cNvPr id="3" name="Text Placeholder 2">
            <a:extLst>
              <a:ext uri="{FF2B5EF4-FFF2-40B4-BE49-F238E27FC236}">
                <a16:creationId xmlns:a16="http://schemas.microsoft.com/office/drawing/2014/main" id="{937D6BD8-A647-46DA-9AAA-54D7420EEBC9}"/>
              </a:ext>
            </a:extLst>
          </p:cNvPr>
          <p:cNvSpPr>
            <a:spLocks noGrp="1"/>
          </p:cNvSpPr>
          <p:nvPr>
            <p:ph type="body" sz="quarter" idx="14"/>
          </p:nvPr>
        </p:nvSpPr>
        <p:spPr/>
        <p:txBody>
          <a:bodyPr/>
          <a:lstStyle/>
          <a:p>
            <a:r>
              <a:rPr lang="en-GB" dirty="0"/>
              <a:t>An echo check acts in the same way as an echo from a wall</a:t>
            </a:r>
          </a:p>
          <a:p>
            <a:pPr lvl="1"/>
            <a:r>
              <a:rPr lang="en-GB" dirty="0"/>
              <a:t>The data is transmitted to the receiver</a:t>
            </a:r>
          </a:p>
          <a:p>
            <a:pPr lvl="1"/>
            <a:r>
              <a:rPr lang="en-GB" dirty="0"/>
              <a:t>The same data is then echoed back to the transmitter</a:t>
            </a:r>
          </a:p>
          <a:p>
            <a:pPr lvl="1"/>
            <a:r>
              <a:rPr lang="en-GB" dirty="0"/>
              <a:t>The transmitter compares the data with the original. If it isn’t the same, the data is transmitted again</a:t>
            </a:r>
          </a:p>
        </p:txBody>
      </p:sp>
      <p:sp>
        <p:nvSpPr>
          <p:cNvPr id="4" name="TextBox 3">
            <a:extLst>
              <a:ext uri="{FF2B5EF4-FFF2-40B4-BE49-F238E27FC236}">
                <a16:creationId xmlns:a16="http://schemas.microsoft.com/office/drawing/2014/main" id="{6B6AC259-7B20-44D1-BE76-5713578450E5}"/>
              </a:ext>
            </a:extLst>
          </p:cNvPr>
          <p:cNvSpPr txBox="1"/>
          <p:nvPr/>
        </p:nvSpPr>
        <p:spPr>
          <a:xfrm>
            <a:off x="1149531" y="4659086"/>
            <a:ext cx="2072640" cy="276999"/>
          </a:xfrm>
          <a:prstGeom prst="rect">
            <a:avLst/>
          </a:prstGeom>
          <a:noFill/>
        </p:spPr>
        <p:txBody>
          <a:bodyPr wrap="square" lIns="0" tIns="0" rIns="0" bIns="0" rtlCol="0">
            <a:spAutoFit/>
          </a:bodyPr>
          <a:lstStyle/>
          <a:p>
            <a:r>
              <a:rPr lang="en-GB" b="1" dirty="0"/>
              <a:t>Source</a:t>
            </a:r>
          </a:p>
        </p:txBody>
      </p:sp>
      <p:sp>
        <p:nvSpPr>
          <p:cNvPr id="5" name="TextBox 4">
            <a:extLst>
              <a:ext uri="{FF2B5EF4-FFF2-40B4-BE49-F238E27FC236}">
                <a16:creationId xmlns:a16="http://schemas.microsoft.com/office/drawing/2014/main" id="{EE849B95-119E-44FB-97D2-0CBB30DB0F57}"/>
              </a:ext>
            </a:extLst>
          </p:cNvPr>
          <p:cNvSpPr txBox="1"/>
          <p:nvPr/>
        </p:nvSpPr>
        <p:spPr>
          <a:xfrm>
            <a:off x="6601270" y="4663441"/>
            <a:ext cx="2072640" cy="276999"/>
          </a:xfrm>
          <a:prstGeom prst="rect">
            <a:avLst/>
          </a:prstGeom>
          <a:noFill/>
        </p:spPr>
        <p:txBody>
          <a:bodyPr wrap="square" lIns="0" tIns="0" rIns="0" bIns="0" rtlCol="0">
            <a:spAutoFit/>
          </a:bodyPr>
          <a:lstStyle/>
          <a:p>
            <a:r>
              <a:rPr lang="en-GB" b="1" dirty="0"/>
              <a:t>Destination</a:t>
            </a:r>
          </a:p>
        </p:txBody>
      </p:sp>
      <p:cxnSp>
        <p:nvCxnSpPr>
          <p:cNvPr id="7" name="Straight Arrow Connector 6">
            <a:extLst>
              <a:ext uri="{FF2B5EF4-FFF2-40B4-BE49-F238E27FC236}">
                <a16:creationId xmlns:a16="http://schemas.microsoft.com/office/drawing/2014/main" id="{23B53091-0983-410C-9A92-12C2B1F3B730}"/>
              </a:ext>
            </a:extLst>
          </p:cNvPr>
          <p:cNvCxnSpPr/>
          <p:nvPr/>
        </p:nvCxnSpPr>
        <p:spPr>
          <a:xfrm>
            <a:off x="2569029" y="4843752"/>
            <a:ext cx="3622765" cy="0"/>
          </a:xfrm>
          <a:prstGeom prst="straightConnector1">
            <a:avLst/>
          </a:prstGeom>
          <a:ln>
            <a:solidFill>
              <a:srgbClr val="2C809C"/>
            </a:solidFill>
            <a:tailEnd type="arrow" w="lg" len="sm"/>
          </a:ln>
          <a:effectLst/>
        </p:spPr>
        <p:style>
          <a:lnRef idx="2">
            <a:schemeClr val="dk1"/>
          </a:lnRef>
          <a:fillRef idx="0">
            <a:schemeClr val="dk1"/>
          </a:fillRef>
          <a:effectRef idx="1">
            <a:schemeClr val="dk1"/>
          </a:effectRef>
          <a:fontRef idx="minor">
            <a:schemeClr val="tx1"/>
          </a:fontRef>
        </p:style>
      </p:cxnSp>
      <p:cxnSp>
        <p:nvCxnSpPr>
          <p:cNvPr id="8" name="Straight Arrow Connector 7">
            <a:extLst>
              <a:ext uri="{FF2B5EF4-FFF2-40B4-BE49-F238E27FC236}">
                <a16:creationId xmlns:a16="http://schemas.microsoft.com/office/drawing/2014/main" id="{82436E12-298D-4396-823C-D9F06B85C299}"/>
              </a:ext>
            </a:extLst>
          </p:cNvPr>
          <p:cNvCxnSpPr>
            <a:cxnSpLocks/>
          </p:cNvCxnSpPr>
          <p:nvPr/>
        </p:nvCxnSpPr>
        <p:spPr>
          <a:xfrm flipH="1">
            <a:off x="2569029" y="5361912"/>
            <a:ext cx="3622766" cy="0"/>
          </a:xfrm>
          <a:prstGeom prst="straightConnector1">
            <a:avLst/>
          </a:prstGeom>
          <a:ln>
            <a:solidFill>
              <a:srgbClr val="2C809C"/>
            </a:solidFill>
            <a:tailEnd type="arrow" w="lg" len="sm"/>
          </a:ln>
          <a:effectLst/>
        </p:spPr>
        <p:style>
          <a:lnRef idx="2">
            <a:schemeClr val="dk1"/>
          </a:lnRef>
          <a:fillRef idx="0">
            <a:schemeClr val="dk1"/>
          </a:fillRef>
          <a:effectRef idx="1">
            <a:schemeClr val="dk1"/>
          </a:effectRef>
          <a:fontRef idx="minor">
            <a:schemeClr val="tx1"/>
          </a:fontRef>
        </p:style>
      </p:cxnSp>
      <p:sp>
        <p:nvSpPr>
          <p:cNvPr id="11" name="TextBox 10">
            <a:extLst>
              <a:ext uri="{FF2B5EF4-FFF2-40B4-BE49-F238E27FC236}">
                <a16:creationId xmlns:a16="http://schemas.microsoft.com/office/drawing/2014/main" id="{07CAB180-F0FB-4250-BCA0-DDCB500B988D}"/>
              </a:ext>
            </a:extLst>
          </p:cNvPr>
          <p:cNvSpPr txBox="1"/>
          <p:nvPr/>
        </p:nvSpPr>
        <p:spPr>
          <a:xfrm>
            <a:off x="2696719" y="4507372"/>
            <a:ext cx="2150960" cy="276999"/>
          </a:xfrm>
          <a:prstGeom prst="rect">
            <a:avLst/>
          </a:prstGeom>
          <a:noFill/>
        </p:spPr>
        <p:txBody>
          <a:bodyPr wrap="square" lIns="0" tIns="0" rIns="0" bIns="0" rtlCol="0">
            <a:spAutoFit/>
          </a:bodyPr>
          <a:lstStyle/>
          <a:p>
            <a:r>
              <a:rPr lang="en-GB" dirty="0"/>
              <a:t>1. Data sent</a:t>
            </a:r>
          </a:p>
        </p:txBody>
      </p:sp>
      <p:sp>
        <p:nvSpPr>
          <p:cNvPr id="12" name="TextBox 11">
            <a:extLst>
              <a:ext uri="{FF2B5EF4-FFF2-40B4-BE49-F238E27FC236}">
                <a16:creationId xmlns:a16="http://schemas.microsoft.com/office/drawing/2014/main" id="{0467C7EC-C13A-4F82-86AB-50F9FA339CD6}"/>
              </a:ext>
            </a:extLst>
          </p:cNvPr>
          <p:cNvSpPr txBox="1"/>
          <p:nvPr/>
        </p:nvSpPr>
        <p:spPr>
          <a:xfrm>
            <a:off x="2696718" y="5027978"/>
            <a:ext cx="3434116" cy="276999"/>
          </a:xfrm>
          <a:prstGeom prst="rect">
            <a:avLst/>
          </a:prstGeom>
          <a:noFill/>
        </p:spPr>
        <p:txBody>
          <a:bodyPr wrap="square" lIns="0" tIns="0" rIns="0" bIns="0" rtlCol="0">
            <a:spAutoFit/>
          </a:bodyPr>
          <a:lstStyle/>
          <a:p>
            <a:r>
              <a:rPr lang="en-GB" dirty="0"/>
              <a:t>2. All data echoed back</a:t>
            </a:r>
          </a:p>
        </p:txBody>
      </p:sp>
      <p:sp>
        <p:nvSpPr>
          <p:cNvPr id="13" name="TextBox 12">
            <a:extLst>
              <a:ext uri="{FF2B5EF4-FFF2-40B4-BE49-F238E27FC236}">
                <a16:creationId xmlns:a16="http://schemas.microsoft.com/office/drawing/2014/main" id="{B67BB2AA-310D-430D-A672-46C4C5E4BABF}"/>
              </a:ext>
            </a:extLst>
          </p:cNvPr>
          <p:cNvSpPr txBox="1"/>
          <p:nvPr/>
        </p:nvSpPr>
        <p:spPr>
          <a:xfrm>
            <a:off x="1137884" y="5599645"/>
            <a:ext cx="2084287" cy="553998"/>
          </a:xfrm>
          <a:prstGeom prst="rect">
            <a:avLst/>
          </a:prstGeom>
          <a:noFill/>
        </p:spPr>
        <p:txBody>
          <a:bodyPr wrap="square" lIns="0" tIns="0" rIns="0" bIns="0" rtlCol="0">
            <a:spAutoFit/>
          </a:bodyPr>
          <a:lstStyle/>
          <a:p>
            <a:pPr marL="269875" indent="-269875"/>
            <a:r>
              <a:rPr lang="en-GB" dirty="0"/>
              <a:t>3. Original data and echo compared</a:t>
            </a:r>
          </a:p>
        </p:txBody>
      </p:sp>
    </p:spTree>
    <p:extLst>
      <p:ext uri="{BB962C8B-B14F-4D97-AF65-F5344CB8AC3E}">
        <p14:creationId xmlns:p14="http://schemas.microsoft.com/office/powerpoint/2010/main" val="25286210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Automatic Repeat </a:t>
            </a:r>
            <a:r>
              <a:rPr lang="en-GB" dirty="0" err="1"/>
              <a:t>reQuests</a:t>
            </a:r>
            <a:endParaRPr lang="en-GB" dirty="0"/>
          </a:p>
        </p:txBody>
      </p:sp>
      <p:sp>
        <p:nvSpPr>
          <p:cNvPr id="3" name="Text Placeholder 2"/>
          <p:cNvSpPr>
            <a:spLocks noGrp="1"/>
          </p:cNvSpPr>
          <p:nvPr>
            <p:ph type="body" sz="quarter" idx="14"/>
          </p:nvPr>
        </p:nvSpPr>
        <p:spPr>
          <a:xfrm>
            <a:off x="724280" y="1704179"/>
            <a:ext cx="5063254" cy="3453607"/>
          </a:xfrm>
        </p:spPr>
        <p:txBody>
          <a:bodyPr/>
          <a:lstStyle/>
          <a:p>
            <a:r>
              <a:rPr lang="en-GB" dirty="0"/>
              <a:t>Automatic repeat requests (ARQs) work as follows:</a:t>
            </a:r>
          </a:p>
          <a:p>
            <a:pPr lvl="1"/>
            <a:r>
              <a:rPr lang="en-GB" dirty="0"/>
              <a:t>The sender first sends a block of data</a:t>
            </a:r>
          </a:p>
          <a:p>
            <a:pPr lvl="1"/>
            <a:r>
              <a:rPr lang="en-GB" dirty="0"/>
              <a:t>The receiving computer then sends back an acknowledgement</a:t>
            </a:r>
          </a:p>
          <a:p>
            <a:pPr lvl="1"/>
            <a:r>
              <a:rPr lang="en-GB" dirty="0"/>
              <a:t>When the sender receives the acknowledgement it sends the next block of data</a:t>
            </a:r>
          </a:p>
          <a:p>
            <a:pPr lvl="1"/>
            <a:r>
              <a:rPr lang="en-GB" dirty="0"/>
              <a:t>If the acknowledgement is not received after a period of time, a timeout occurs and the data is resent</a:t>
            </a:r>
          </a:p>
          <a:p>
            <a:pPr lvl="1"/>
            <a:r>
              <a:rPr lang="en-GB" dirty="0"/>
              <a:t>This process continues until the acknowledgement is received</a:t>
            </a:r>
          </a:p>
        </p:txBody>
      </p:sp>
      <p:cxnSp>
        <p:nvCxnSpPr>
          <p:cNvPr id="6" name="Straight Arrow Connector 5">
            <a:extLst>
              <a:ext uri="{FF2B5EF4-FFF2-40B4-BE49-F238E27FC236}">
                <a16:creationId xmlns:a16="http://schemas.microsoft.com/office/drawing/2014/main" id="{A2F30ED4-F4F2-40EF-9266-D3F29A36E646}"/>
              </a:ext>
            </a:extLst>
          </p:cNvPr>
          <p:cNvCxnSpPr>
            <a:cxnSpLocks/>
          </p:cNvCxnSpPr>
          <p:nvPr/>
        </p:nvCxnSpPr>
        <p:spPr>
          <a:xfrm>
            <a:off x="6322423" y="2020389"/>
            <a:ext cx="5814" cy="4554582"/>
          </a:xfrm>
          <a:prstGeom prst="straightConnector1">
            <a:avLst/>
          </a:prstGeom>
          <a:ln>
            <a:solidFill>
              <a:srgbClr val="2C809C"/>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7" name="Straight Arrow Connector 6">
            <a:extLst>
              <a:ext uri="{FF2B5EF4-FFF2-40B4-BE49-F238E27FC236}">
                <a16:creationId xmlns:a16="http://schemas.microsoft.com/office/drawing/2014/main" id="{3B82402C-580D-4BCB-9825-50E3C6D71436}"/>
              </a:ext>
            </a:extLst>
          </p:cNvPr>
          <p:cNvCxnSpPr>
            <a:cxnSpLocks/>
          </p:cNvCxnSpPr>
          <p:nvPr/>
        </p:nvCxnSpPr>
        <p:spPr>
          <a:xfrm>
            <a:off x="8373291" y="2020389"/>
            <a:ext cx="0" cy="4554582"/>
          </a:xfrm>
          <a:prstGeom prst="straightConnector1">
            <a:avLst/>
          </a:prstGeom>
          <a:ln>
            <a:solidFill>
              <a:srgbClr val="2C809C"/>
            </a:solidFill>
            <a:tailEnd type="triangle" w="lg" len="lg"/>
          </a:ln>
          <a:effectLst/>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4939A59D-FEFD-44D3-A5E8-8A470FCE4978}"/>
              </a:ext>
            </a:extLst>
          </p:cNvPr>
          <p:cNvSpPr txBox="1"/>
          <p:nvPr/>
        </p:nvSpPr>
        <p:spPr>
          <a:xfrm>
            <a:off x="5675096" y="1665773"/>
            <a:ext cx="1306281" cy="276999"/>
          </a:xfrm>
          <a:prstGeom prst="rect">
            <a:avLst/>
          </a:prstGeom>
          <a:noFill/>
        </p:spPr>
        <p:txBody>
          <a:bodyPr wrap="square" lIns="0" tIns="0" rIns="0" bIns="0" rtlCol="0">
            <a:spAutoFit/>
          </a:bodyPr>
          <a:lstStyle/>
          <a:p>
            <a:pPr algn="ctr"/>
            <a:r>
              <a:rPr lang="en-GB" b="1" dirty="0"/>
              <a:t>Sender</a:t>
            </a:r>
          </a:p>
        </p:txBody>
      </p:sp>
      <p:sp>
        <p:nvSpPr>
          <p:cNvPr id="9" name="TextBox 8">
            <a:extLst>
              <a:ext uri="{FF2B5EF4-FFF2-40B4-BE49-F238E27FC236}">
                <a16:creationId xmlns:a16="http://schemas.microsoft.com/office/drawing/2014/main" id="{A7329DBF-402A-4519-AA69-F4E870B959E2}"/>
              </a:ext>
            </a:extLst>
          </p:cNvPr>
          <p:cNvSpPr txBox="1"/>
          <p:nvPr/>
        </p:nvSpPr>
        <p:spPr>
          <a:xfrm>
            <a:off x="7714332" y="1665773"/>
            <a:ext cx="1306281" cy="276999"/>
          </a:xfrm>
          <a:prstGeom prst="rect">
            <a:avLst/>
          </a:prstGeom>
          <a:noFill/>
        </p:spPr>
        <p:txBody>
          <a:bodyPr wrap="square" lIns="0" tIns="0" rIns="0" bIns="0" rtlCol="0">
            <a:spAutoFit/>
          </a:bodyPr>
          <a:lstStyle/>
          <a:p>
            <a:pPr algn="ctr"/>
            <a:r>
              <a:rPr lang="en-GB" b="1" dirty="0"/>
              <a:t>Receiver</a:t>
            </a:r>
          </a:p>
        </p:txBody>
      </p:sp>
      <p:sp>
        <p:nvSpPr>
          <p:cNvPr id="12" name="Arrow: Right 11">
            <a:extLst>
              <a:ext uri="{FF2B5EF4-FFF2-40B4-BE49-F238E27FC236}">
                <a16:creationId xmlns:a16="http://schemas.microsoft.com/office/drawing/2014/main" id="{9714F733-B8FC-4CE6-A6EB-0407B3BF4A64}"/>
              </a:ext>
            </a:extLst>
          </p:cNvPr>
          <p:cNvSpPr/>
          <p:nvPr/>
        </p:nvSpPr>
        <p:spPr>
          <a:xfrm>
            <a:off x="6322423" y="2272937"/>
            <a:ext cx="2050866" cy="670772"/>
          </a:xfrm>
          <a:prstGeom prst="rightArrow">
            <a:avLst/>
          </a:prstGeom>
          <a:solidFill>
            <a:srgbClr val="2C809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GB" sz="1200" dirty="0"/>
              <a:t>DATA BLOCK 1</a:t>
            </a:r>
          </a:p>
        </p:txBody>
      </p:sp>
      <p:sp>
        <p:nvSpPr>
          <p:cNvPr id="13" name="Arrow: Right 12">
            <a:extLst>
              <a:ext uri="{FF2B5EF4-FFF2-40B4-BE49-F238E27FC236}">
                <a16:creationId xmlns:a16="http://schemas.microsoft.com/office/drawing/2014/main" id="{66CD3188-06C9-4717-B544-83F9391C1713}"/>
              </a:ext>
            </a:extLst>
          </p:cNvPr>
          <p:cNvSpPr/>
          <p:nvPr/>
        </p:nvSpPr>
        <p:spPr>
          <a:xfrm>
            <a:off x="6316609" y="3442995"/>
            <a:ext cx="2050866" cy="670772"/>
          </a:xfrm>
          <a:prstGeom prst="rightArrow">
            <a:avLst/>
          </a:prstGeom>
          <a:solidFill>
            <a:srgbClr val="2C809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GB" sz="1200" dirty="0"/>
              <a:t>DATA BLOCK 2</a:t>
            </a:r>
          </a:p>
        </p:txBody>
      </p:sp>
      <p:sp>
        <p:nvSpPr>
          <p:cNvPr id="14" name="Arrow: Left 13">
            <a:extLst>
              <a:ext uri="{FF2B5EF4-FFF2-40B4-BE49-F238E27FC236}">
                <a16:creationId xmlns:a16="http://schemas.microsoft.com/office/drawing/2014/main" id="{F3FBE7AB-48C9-48CF-AFEF-9C822156DCC5}"/>
              </a:ext>
            </a:extLst>
          </p:cNvPr>
          <p:cNvSpPr/>
          <p:nvPr/>
        </p:nvSpPr>
        <p:spPr>
          <a:xfrm>
            <a:off x="6316610" y="2943708"/>
            <a:ext cx="2050865" cy="432000"/>
          </a:xfrm>
          <a:prstGeom prst="leftArrow">
            <a:avLst/>
          </a:prstGeom>
          <a:solidFill>
            <a:srgbClr val="DCB928"/>
          </a:solidFill>
          <a:ln>
            <a:noFill/>
          </a:ln>
          <a:effectLst/>
        </p:spPr>
        <p:style>
          <a:lnRef idx="1">
            <a:schemeClr val="accent1"/>
          </a:lnRef>
          <a:fillRef idx="3">
            <a:schemeClr val="accent1"/>
          </a:fillRef>
          <a:effectRef idx="2">
            <a:schemeClr val="accent1"/>
          </a:effectRef>
          <a:fontRef idx="minor">
            <a:schemeClr val="lt1"/>
          </a:fontRef>
        </p:style>
        <p:txBody>
          <a:bodyPr tIns="0" bIns="36000" rtlCol="0" anchor="ctr"/>
          <a:lstStyle/>
          <a:p>
            <a:pPr algn="r"/>
            <a:r>
              <a:rPr lang="en-GB" sz="1400" dirty="0"/>
              <a:t>Acknowledgement</a:t>
            </a:r>
          </a:p>
        </p:txBody>
      </p:sp>
      <p:sp>
        <p:nvSpPr>
          <p:cNvPr id="15" name="Arrow: Left 14">
            <a:extLst>
              <a:ext uri="{FF2B5EF4-FFF2-40B4-BE49-F238E27FC236}">
                <a16:creationId xmlns:a16="http://schemas.microsoft.com/office/drawing/2014/main" id="{B16402F7-B04D-4101-944D-EC9DA784DD70}"/>
              </a:ext>
            </a:extLst>
          </p:cNvPr>
          <p:cNvSpPr/>
          <p:nvPr/>
        </p:nvSpPr>
        <p:spPr>
          <a:xfrm>
            <a:off x="6316609" y="5007559"/>
            <a:ext cx="2050865" cy="432000"/>
          </a:xfrm>
          <a:prstGeom prst="leftArrow">
            <a:avLst/>
          </a:prstGeom>
          <a:solidFill>
            <a:srgbClr val="DCB928"/>
          </a:solidFill>
          <a:ln>
            <a:noFill/>
          </a:ln>
          <a:effectLst/>
        </p:spPr>
        <p:style>
          <a:lnRef idx="1">
            <a:schemeClr val="accent1"/>
          </a:lnRef>
          <a:fillRef idx="3">
            <a:schemeClr val="accent1"/>
          </a:fillRef>
          <a:effectRef idx="2">
            <a:schemeClr val="accent1"/>
          </a:effectRef>
          <a:fontRef idx="minor">
            <a:schemeClr val="lt1"/>
          </a:fontRef>
        </p:style>
        <p:txBody>
          <a:bodyPr tIns="0" bIns="36000" rtlCol="0" anchor="ctr"/>
          <a:lstStyle/>
          <a:p>
            <a:pPr algn="r"/>
            <a:r>
              <a:rPr lang="en-GB" sz="1400" dirty="0"/>
              <a:t>Acknowledgement</a:t>
            </a:r>
          </a:p>
        </p:txBody>
      </p:sp>
      <p:sp>
        <p:nvSpPr>
          <p:cNvPr id="16" name="Arrow: Right 15">
            <a:extLst>
              <a:ext uri="{FF2B5EF4-FFF2-40B4-BE49-F238E27FC236}">
                <a16:creationId xmlns:a16="http://schemas.microsoft.com/office/drawing/2014/main" id="{CAECF679-EE03-4B05-9E12-68893F133F08}"/>
              </a:ext>
            </a:extLst>
          </p:cNvPr>
          <p:cNvSpPr/>
          <p:nvPr/>
        </p:nvSpPr>
        <p:spPr>
          <a:xfrm>
            <a:off x="6328237" y="4351599"/>
            <a:ext cx="2050866" cy="670772"/>
          </a:xfrm>
          <a:prstGeom prst="rightArrow">
            <a:avLst/>
          </a:prstGeom>
          <a:solidFill>
            <a:srgbClr val="2C809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GB" sz="1200" dirty="0"/>
              <a:t>DATA BLOCK 2</a:t>
            </a:r>
          </a:p>
        </p:txBody>
      </p:sp>
      <p:sp>
        <p:nvSpPr>
          <p:cNvPr id="17" name="Arrow: Right 16">
            <a:extLst>
              <a:ext uri="{FF2B5EF4-FFF2-40B4-BE49-F238E27FC236}">
                <a16:creationId xmlns:a16="http://schemas.microsoft.com/office/drawing/2014/main" id="{BDB9F40A-5176-44BA-9522-D100B0728C69}"/>
              </a:ext>
            </a:extLst>
          </p:cNvPr>
          <p:cNvSpPr/>
          <p:nvPr/>
        </p:nvSpPr>
        <p:spPr>
          <a:xfrm>
            <a:off x="6328237" y="5391480"/>
            <a:ext cx="2050866" cy="670772"/>
          </a:xfrm>
          <a:prstGeom prst="rightArrow">
            <a:avLst/>
          </a:prstGeom>
          <a:solidFill>
            <a:srgbClr val="2C809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GB" sz="1200" dirty="0"/>
              <a:t>DATA BLOCK 3</a:t>
            </a:r>
          </a:p>
        </p:txBody>
      </p:sp>
      <p:sp>
        <p:nvSpPr>
          <p:cNvPr id="18" name="Arrow: Left 17">
            <a:extLst>
              <a:ext uri="{FF2B5EF4-FFF2-40B4-BE49-F238E27FC236}">
                <a16:creationId xmlns:a16="http://schemas.microsoft.com/office/drawing/2014/main" id="{DC4157EE-CDDC-484C-AF04-4DAB148CEA9A}"/>
              </a:ext>
            </a:extLst>
          </p:cNvPr>
          <p:cNvSpPr/>
          <p:nvPr/>
        </p:nvSpPr>
        <p:spPr>
          <a:xfrm>
            <a:off x="6316608" y="6060927"/>
            <a:ext cx="2050865" cy="432000"/>
          </a:xfrm>
          <a:prstGeom prst="leftArrow">
            <a:avLst/>
          </a:prstGeom>
          <a:solidFill>
            <a:srgbClr val="DCB928"/>
          </a:solidFill>
          <a:ln>
            <a:noFill/>
          </a:ln>
          <a:effectLst/>
        </p:spPr>
        <p:style>
          <a:lnRef idx="1">
            <a:schemeClr val="accent1"/>
          </a:lnRef>
          <a:fillRef idx="3">
            <a:schemeClr val="accent1"/>
          </a:fillRef>
          <a:effectRef idx="2">
            <a:schemeClr val="accent1"/>
          </a:effectRef>
          <a:fontRef idx="minor">
            <a:schemeClr val="lt1"/>
          </a:fontRef>
        </p:style>
        <p:txBody>
          <a:bodyPr tIns="0" bIns="36000" rtlCol="0" anchor="ctr"/>
          <a:lstStyle/>
          <a:p>
            <a:pPr algn="r"/>
            <a:r>
              <a:rPr lang="en-GB" sz="1400" dirty="0"/>
              <a:t>Acknowledgement</a:t>
            </a:r>
          </a:p>
        </p:txBody>
      </p:sp>
      <p:sp>
        <p:nvSpPr>
          <p:cNvPr id="24" name="Flowchart: Process 23">
            <a:extLst>
              <a:ext uri="{FF2B5EF4-FFF2-40B4-BE49-F238E27FC236}">
                <a16:creationId xmlns:a16="http://schemas.microsoft.com/office/drawing/2014/main" id="{690EFD13-E769-4B66-A879-C65156328AA7}"/>
              </a:ext>
            </a:extLst>
          </p:cNvPr>
          <p:cNvSpPr/>
          <p:nvPr/>
        </p:nvSpPr>
        <p:spPr>
          <a:xfrm>
            <a:off x="5799162" y="4089216"/>
            <a:ext cx="1023261" cy="309008"/>
          </a:xfrm>
          <a:prstGeom prst="flowChartProcess">
            <a:avLst/>
          </a:prstGeom>
          <a:solidFill>
            <a:schemeClr val="accent2"/>
          </a:solidFill>
          <a:ln>
            <a:noFill/>
          </a:ln>
          <a:effectLst/>
        </p:spPr>
        <p:style>
          <a:lnRef idx="1">
            <a:schemeClr val="accent4"/>
          </a:lnRef>
          <a:fillRef idx="3">
            <a:schemeClr val="accent4"/>
          </a:fillRef>
          <a:effectRef idx="2">
            <a:schemeClr val="accent4"/>
          </a:effectRef>
          <a:fontRef idx="minor">
            <a:schemeClr val="lt1"/>
          </a:fontRef>
        </p:style>
        <p:txBody>
          <a:bodyPr rtlCol="0" anchor="ctr"/>
          <a:lstStyle/>
          <a:p>
            <a:pPr algn="ctr"/>
            <a:r>
              <a:rPr lang="en-GB" dirty="0"/>
              <a:t>Timeout</a:t>
            </a:r>
          </a:p>
        </p:txBody>
      </p:sp>
    </p:spTree>
    <p:extLst>
      <p:ext uri="{BB962C8B-B14F-4D97-AF65-F5344CB8AC3E}">
        <p14:creationId xmlns:p14="http://schemas.microsoft.com/office/powerpoint/2010/main" val="13608916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ARQ flowchart</a:t>
            </a:r>
          </a:p>
        </p:txBody>
      </p:sp>
      <p:grpSp>
        <p:nvGrpSpPr>
          <p:cNvPr id="4" name="Group 3"/>
          <p:cNvGrpSpPr/>
          <p:nvPr/>
        </p:nvGrpSpPr>
        <p:grpSpPr>
          <a:xfrm>
            <a:off x="2897026" y="1668709"/>
            <a:ext cx="3383914" cy="4813300"/>
            <a:chOff x="0" y="657281"/>
            <a:chExt cx="3384076" cy="4813651"/>
          </a:xfrm>
        </p:grpSpPr>
        <p:grpSp>
          <p:nvGrpSpPr>
            <p:cNvPr id="5" name="Group 4"/>
            <p:cNvGrpSpPr/>
            <p:nvPr/>
          </p:nvGrpSpPr>
          <p:grpSpPr>
            <a:xfrm>
              <a:off x="10492" y="657281"/>
              <a:ext cx="3373584" cy="4813651"/>
              <a:chOff x="-562714" y="657281"/>
              <a:chExt cx="3373584" cy="4813651"/>
            </a:xfrm>
          </p:grpSpPr>
          <p:sp>
            <p:nvSpPr>
              <p:cNvPr id="19" name="Flowchart: Process 18"/>
              <p:cNvSpPr/>
              <p:nvPr/>
            </p:nvSpPr>
            <p:spPr>
              <a:xfrm>
                <a:off x="334942" y="1392072"/>
                <a:ext cx="1104900" cy="332105"/>
              </a:xfrm>
              <a:prstGeom prst="flowChartProcess">
                <a:avLst/>
              </a:prstGeom>
              <a:noFill/>
              <a:ln>
                <a:solidFill>
                  <a:srgbClr val="2C809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GB" sz="1100" b="1" dirty="0">
                    <a:solidFill>
                      <a:schemeClr val="tx1"/>
                    </a:solidFill>
                    <a:effectLst/>
                    <a:latin typeface="Arial" panose="020B0604020202020204" pitchFamily="34" charset="0"/>
                    <a:ea typeface="SimSun" panose="02010600030101010101" pitchFamily="2" charset="-122"/>
                    <a:cs typeface="Times New Roman" panose="02020603050405020304" pitchFamily="18" charset="0"/>
                  </a:rPr>
                  <a:t>Set timer</a:t>
                </a:r>
                <a:endParaRPr lang="en-GB" sz="1200" b="1"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p:txBody>
          </p:sp>
          <p:sp>
            <p:nvSpPr>
              <p:cNvPr id="20" name="Flowchart: Terminator 19"/>
              <p:cNvSpPr/>
              <p:nvPr/>
            </p:nvSpPr>
            <p:spPr>
              <a:xfrm>
                <a:off x="281255" y="657281"/>
                <a:ext cx="1212273" cy="400050"/>
              </a:xfrm>
              <a:prstGeom prst="flowChartTerminator">
                <a:avLst/>
              </a:prstGeom>
              <a:solidFill>
                <a:srgbClr val="2C809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GB" sz="1100" b="1" dirty="0">
                    <a:solidFill>
                      <a:schemeClr val="bg1"/>
                    </a:solidFill>
                    <a:effectLst/>
                    <a:latin typeface="Arial" panose="020B0604020202020204" pitchFamily="34" charset="0"/>
                    <a:ea typeface="SimSun" panose="02010600030101010101" pitchFamily="2" charset="-122"/>
                    <a:cs typeface="Times New Roman" panose="02020603050405020304" pitchFamily="18" charset="0"/>
                  </a:rPr>
                  <a:t>START</a:t>
                </a:r>
                <a:endParaRPr lang="en-GB" sz="1200" b="1" dirty="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endParaRPr>
              </a:p>
            </p:txBody>
          </p:sp>
          <p:grpSp>
            <p:nvGrpSpPr>
              <p:cNvPr id="21" name="Group 20"/>
              <p:cNvGrpSpPr/>
              <p:nvPr/>
            </p:nvGrpSpPr>
            <p:grpSpPr>
              <a:xfrm>
                <a:off x="-562714" y="2040341"/>
                <a:ext cx="2858420" cy="2327868"/>
                <a:chOff x="-482209" y="0"/>
                <a:chExt cx="2363492" cy="2327868"/>
              </a:xfrm>
            </p:grpSpPr>
            <p:sp>
              <p:nvSpPr>
                <p:cNvPr id="28" name="Flowchart: Decision 27"/>
                <p:cNvSpPr/>
                <p:nvPr/>
              </p:nvSpPr>
              <p:spPr>
                <a:xfrm>
                  <a:off x="1169" y="0"/>
                  <a:ext cx="1431290" cy="866775"/>
                </a:xfrm>
                <a:prstGeom prst="flowChartDecision">
                  <a:avLst/>
                </a:prstGeom>
                <a:noFill/>
                <a:ln>
                  <a:solidFill>
                    <a:srgbClr val="2C809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GB" sz="1100" b="1">
                      <a:solidFill>
                        <a:srgbClr val="FF0000"/>
                      </a:solidFill>
                      <a:effectLst/>
                      <a:latin typeface="Arial" panose="020B0604020202020204" pitchFamily="34" charset="0"/>
                      <a:ea typeface="SimSun" panose="02010600030101010101" pitchFamily="2" charset="-122"/>
                      <a:cs typeface="Times New Roman" panose="02020603050405020304" pitchFamily="18" charset="0"/>
                    </a:rPr>
                    <a:t> </a:t>
                  </a:r>
                  <a:endParaRPr lang="en-GB" sz="1200" b="1">
                    <a:effectLst/>
                    <a:latin typeface="Times New Roman" panose="02020603050405020304" pitchFamily="18" charset="0"/>
                    <a:ea typeface="SimSun" panose="02010600030101010101" pitchFamily="2" charset="-122"/>
                    <a:cs typeface="Times New Roman" panose="02020603050405020304" pitchFamily="18" charset="0"/>
                  </a:endParaRPr>
                </a:p>
              </p:txBody>
            </p:sp>
            <p:sp>
              <p:nvSpPr>
                <p:cNvPr id="29" name="Text Box 15"/>
                <p:cNvSpPr txBox="1"/>
                <p:nvPr/>
              </p:nvSpPr>
              <p:spPr>
                <a:xfrm>
                  <a:off x="266700" y="228600"/>
                  <a:ext cx="885825" cy="5334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GB" sz="1100" b="1" dirty="0">
                      <a:solidFill>
                        <a:schemeClr val="tx1"/>
                      </a:solidFill>
                      <a:effectLst/>
                      <a:latin typeface="Arial" panose="020B0604020202020204" pitchFamily="34" charset="0"/>
                      <a:ea typeface="SimSun" panose="02010600030101010101" pitchFamily="2" charset="-122"/>
                      <a:cs typeface="Times New Roman" panose="02020603050405020304" pitchFamily="18" charset="0"/>
                    </a:rPr>
                    <a:t>Has timer timed out?</a:t>
                  </a:r>
                  <a:endParaRPr lang="en-GB" sz="1200" b="1"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p>
                  <a:pPr>
                    <a:spcAft>
                      <a:spcPts val="0"/>
                    </a:spcAft>
                  </a:pPr>
                  <a:r>
                    <a:rPr lang="en-GB" sz="1200" b="1"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p>
              </p:txBody>
            </p:sp>
            <p:sp>
              <p:nvSpPr>
                <p:cNvPr id="30" name="Text Box 46"/>
                <p:cNvSpPr txBox="1"/>
                <p:nvPr/>
              </p:nvSpPr>
              <p:spPr>
                <a:xfrm>
                  <a:off x="1346436" y="167935"/>
                  <a:ext cx="534847" cy="32227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GB" sz="1100" b="1">
                      <a:solidFill>
                        <a:srgbClr val="000000"/>
                      </a:solidFill>
                      <a:effectLst/>
                      <a:latin typeface="Arial" panose="020B0604020202020204" pitchFamily="34" charset="0"/>
                      <a:ea typeface="SimSun" panose="02010600030101010101" pitchFamily="2" charset="-122"/>
                      <a:cs typeface="Times New Roman" panose="02020603050405020304" pitchFamily="18" charset="0"/>
                    </a:rPr>
                    <a:t>Yes</a:t>
                  </a:r>
                  <a:endParaRPr lang="en-GB" sz="1200" b="1">
                    <a:effectLst/>
                    <a:latin typeface="Times New Roman" panose="02020603050405020304" pitchFamily="18" charset="0"/>
                    <a:ea typeface="SimSun" panose="02010600030101010101" pitchFamily="2" charset="-122"/>
                    <a:cs typeface="Times New Roman" panose="02020603050405020304" pitchFamily="18" charset="0"/>
                  </a:endParaRPr>
                </a:p>
                <a:p>
                  <a:pPr>
                    <a:spcAft>
                      <a:spcPts val="0"/>
                    </a:spcAft>
                  </a:pPr>
                  <a:r>
                    <a:rPr lang="en-GB" sz="1200" b="1">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rPr>
                    <a:t> </a:t>
                  </a:r>
                  <a:endParaRPr lang="en-GB" sz="1200" b="1">
                    <a:effectLst/>
                    <a:latin typeface="Times New Roman" panose="02020603050405020304" pitchFamily="18" charset="0"/>
                    <a:ea typeface="SimSun" panose="02010600030101010101" pitchFamily="2" charset="-122"/>
                    <a:cs typeface="Times New Roman" panose="02020603050405020304" pitchFamily="18" charset="0"/>
                  </a:endParaRPr>
                </a:p>
              </p:txBody>
            </p:sp>
            <p:sp>
              <p:nvSpPr>
                <p:cNvPr id="31" name="Text Box 47"/>
                <p:cNvSpPr txBox="1"/>
                <p:nvPr/>
              </p:nvSpPr>
              <p:spPr>
                <a:xfrm>
                  <a:off x="721713" y="2005595"/>
                  <a:ext cx="375927" cy="32227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GB" sz="1100" b="1" dirty="0">
                      <a:solidFill>
                        <a:srgbClr val="000000"/>
                      </a:solidFill>
                      <a:effectLst/>
                      <a:latin typeface="Arial" panose="020B0604020202020204" pitchFamily="34" charset="0"/>
                      <a:ea typeface="SimSun" panose="02010600030101010101" pitchFamily="2" charset="-122"/>
                      <a:cs typeface="Times New Roman" panose="02020603050405020304" pitchFamily="18" charset="0"/>
                    </a:rPr>
                    <a:t>Yes</a:t>
                  </a:r>
                  <a:endParaRPr lang="en-GB" sz="1200" b="1" dirty="0">
                    <a:effectLst/>
                    <a:latin typeface="Times New Roman" panose="02020603050405020304" pitchFamily="18" charset="0"/>
                    <a:ea typeface="SimSun" panose="02010600030101010101" pitchFamily="2" charset="-122"/>
                    <a:cs typeface="Times New Roman" panose="02020603050405020304" pitchFamily="18" charset="0"/>
                  </a:endParaRPr>
                </a:p>
                <a:p>
                  <a:pPr>
                    <a:spcAft>
                      <a:spcPts val="0"/>
                    </a:spcAft>
                  </a:pPr>
                  <a:r>
                    <a:rPr lang="en-GB" sz="1200" b="1" dirty="0">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rPr>
                    <a:t> </a:t>
                  </a:r>
                  <a:endParaRPr lang="en-GB" sz="1200" b="1" dirty="0">
                    <a:effectLst/>
                    <a:latin typeface="Times New Roman" panose="02020603050405020304" pitchFamily="18" charset="0"/>
                    <a:ea typeface="SimSun" panose="02010600030101010101" pitchFamily="2" charset="-122"/>
                    <a:cs typeface="Times New Roman" panose="02020603050405020304" pitchFamily="18" charset="0"/>
                  </a:endParaRPr>
                </a:p>
              </p:txBody>
            </p:sp>
            <p:sp>
              <p:nvSpPr>
                <p:cNvPr id="32" name="Text Box 48"/>
                <p:cNvSpPr txBox="1"/>
                <p:nvPr/>
              </p:nvSpPr>
              <p:spPr>
                <a:xfrm>
                  <a:off x="-482209" y="1348152"/>
                  <a:ext cx="534847" cy="32227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GB" sz="1100" b="1">
                      <a:effectLst/>
                      <a:latin typeface="Arial" panose="020B0604020202020204" pitchFamily="34" charset="0"/>
                      <a:ea typeface="SimSun" panose="02010600030101010101" pitchFamily="2" charset="-122"/>
                      <a:cs typeface="Times New Roman" panose="02020603050405020304" pitchFamily="18" charset="0"/>
                    </a:rPr>
                    <a:t>No</a:t>
                  </a:r>
                  <a:endParaRPr lang="en-GB" sz="1200" b="1">
                    <a:effectLst/>
                    <a:latin typeface="Times New Roman" panose="02020603050405020304" pitchFamily="18" charset="0"/>
                    <a:ea typeface="SimSun" panose="02010600030101010101" pitchFamily="2" charset="-122"/>
                    <a:cs typeface="Times New Roman" panose="02020603050405020304" pitchFamily="18" charset="0"/>
                  </a:endParaRPr>
                </a:p>
                <a:p>
                  <a:pPr>
                    <a:spcAft>
                      <a:spcPts val="0"/>
                    </a:spcAft>
                  </a:pPr>
                  <a:r>
                    <a:rPr lang="en-GB" sz="1200" b="1">
                      <a:effectLst/>
                      <a:latin typeface="Times New Roman" panose="02020603050405020304" pitchFamily="18" charset="0"/>
                      <a:ea typeface="SimSun" panose="02010600030101010101" pitchFamily="2" charset="-122"/>
                      <a:cs typeface="Times New Roman" panose="02020603050405020304" pitchFamily="18" charset="0"/>
                    </a:rPr>
                    <a:t> </a:t>
                  </a:r>
                </a:p>
              </p:txBody>
            </p:sp>
            <p:sp>
              <p:nvSpPr>
                <p:cNvPr id="33" name="Text Box 49"/>
                <p:cNvSpPr txBox="1"/>
                <p:nvPr/>
              </p:nvSpPr>
              <p:spPr>
                <a:xfrm>
                  <a:off x="616680" y="890169"/>
                  <a:ext cx="534847" cy="32227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GB" sz="1100" b="1">
                      <a:solidFill>
                        <a:srgbClr val="000000"/>
                      </a:solidFill>
                      <a:effectLst/>
                      <a:latin typeface="Arial" panose="020B0604020202020204" pitchFamily="34" charset="0"/>
                      <a:ea typeface="SimSun" panose="02010600030101010101" pitchFamily="2" charset="-122"/>
                      <a:cs typeface="Times New Roman" panose="02020603050405020304" pitchFamily="18" charset="0"/>
                    </a:rPr>
                    <a:t>No</a:t>
                  </a:r>
                  <a:endParaRPr lang="en-GB" sz="1200" b="1">
                    <a:effectLst/>
                    <a:latin typeface="Times New Roman" panose="02020603050405020304" pitchFamily="18" charset="0"/>
                    <a:ea typeface="SimSun" panose="02010600030101010101" pitchFamily="2" charset="-122"/>
                    <a:cs typeface="Times New Roman" panose="02020603050405020304" pitchFamily="18" charset="0"/>
                  </a:endParaRPr>
                </a:p>
                <a:p>
                  <a:pPr>
                    <a:spcAft>
                      <a:spcPts val="0"/>
                    </a:spcAft>
                  </a:pPr>
                  <a:r>
                    <a:rPr lang="en-GB" sz="1200" b="1">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rPr>
                    <a:t> </a:t>
                  </a:r>
                  <a:endParaRPr lang="en-GB" sz="1200" b="1">
                    <a:effectLst/>
                    <a:latin typeface="Times New Roman" panose="02020603050405020304" pitchFamily="18" charset="0"/>
                    <a:ea typeface="SimSun" panose="02010600030101010101" pitchFamily="2" charset="-122"/>
                    <a:cs typeface="Times New Roman" panose="02020603050405020304" pitchFamily="18" charset="0"/>
                  </a:endParaRPr>
                </a:p>
              </p:txBody>
            </p:sp>
          </p:grpSp>
          <p:grpSp>
            <p:nvGrpSpPr>
              <p:cNvPr id="22" name="Group 21"/>
              <p:cNvGrpSpPr/>
              <p:nvPr/>
            </p:nvGrpSpPr>
            <p:grpSpPr>
              <a:xfrm>
                <a:off x="0" y="3220872"/>
                <a:ext cx="1762760" cy="866775"/>
                <a:chOff x="-19050" y="0"/>
                <a:chExt cx="1457325" cy="866775"/>
              </a:xfrm>
            </p:grpSpPr>
            <p:sp>
              <p:nvSpPr>
                <p:cNvPr id="26" name="Flowchart: Decision 25"/>
                <p:cNvSpPr/>
                <p:nvPr/>
              </p:nvSpPr>
              <p:spPr>
                <a:xfrm>
                  <a:off x="-1063" y="0"/>
                  <a:ext cx="1431290" cy="866775"/>
                </a:xfrm>
                <a:prstGeom prst="flowChartDecision">
                  <a:avLst/>
                </a:prstGeom>
                <a:noFill/>
                <a:ln>
                  <a:solidFill>
                    <a:srgbClr val="2C809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GB" sz="1100" b="1">
                      <a:solidFill>
                        <a:srgbClr val="FF0000"/>
                      </a:solidFill>
                      <a:effectLst/>
                      <a:latin typeface="Arial" panose="020B0604020202020204" pitchFamily="34" charset="0"/>
                      <a:ea typeface="SimSun" panose="02010600030101010101" pitchFamily="2" charset="-122"/>
                      <a:cs typeface="Times New Roman" panose="02020603050405020304" pitchFamily="18" charset="0"/>
                    </a:rPr>
                    <a:t> </a:t>
                  </a:r>
                  <a:endParaRPr lang="en-GB" sz="1200" b="1">
                    <a:effectLst/>
                    <a:latin typeface="Times New Roman" panose="02020603050405020304" pitchFamily="18" charset="0"/>
                    <a:ea typeface="SimSun" panose="02010600030101010101" pitchFamily="2" charset="-122"/>
                    <a:cs typeface="Times New Roman" panose="02020603050405020304" pitchFamily="18" charset="0"/>
                  </a:endParaRPr>
                </a:p>
              </p:txBody>
            </p:sp>
            <p:sp>
              <p:nvSpPr>
                <p:cNvPr id="27" name="Text Box 19"/>
                <p:cNvSpPr txBox="1"/>
                <p:nvPr/>
              </p:nvSpPr>
              <p:spPr>
                <a:xfrm>
                  <a:off x="-19050" y="257175"/>
                  <a:ext cx="1457325" cy="5334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GB" sz="1100" b="1" dirty="0">
                      <a:solidFill>
                        <a:schemeClr val="tx1"/>
                      </a:solidFill>
                      <a:effectLst/>
                      <a:latin typeface="Arial" panose="020B0604020202020204" pitchFamily="34" charset="0"/>
                      <a:ea typeface="SimSun" panose="02010600030101010101" pitchFamily="2" charset="-122"/>
                      <a:cs typeface="Times New Roman" panose="02020603050405020304" pitchFamily="18" charset="0"/>
                    </a:rPr>
                    <a:t>Acknowledgement received?</a:t>
                  </a:r>
                  <a:endParaRPr lang="en-GB" sz="1200" b="1"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p>
                  <a:pPr>
                    <a:spcAft>
                      <a:spcPts val="0"/>
                    </a:spcAft>
                  </a:pPr>
                  <a:r>
                    <a:rPr lang="en-GB" sz="1200" b="1"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p>
              </p:txBody>
            </p:sp>
          </p:grpSp>
          <p:sp>
            <p:nvSpPr>
              <p:cNvPr id="23" name="Flowchart: Process 22"/>
              <p:cNvSpPr/>
              <p:nvPr/>
            </p:nvSpPr>
            <p:spPr>
              <a:xfrm>
                <a:off x="334942" y="4358263"/>
                <a:ext cx="1104900" cy="469209"/>
              </a:xfrm>
              <a:prstGeom prst="flowChartProcess">
                <a:avLst/>
              </a:prstGeom>
              <a:noFill/>
              <a:ln>
                <a:solidFill>
                  <a:srgbClr val="2C809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GB" sz="1100" b="1" dirty="0">
                    <a:solidFill>
                      <a:schemeClr val="tx1"/>
                    </a:solidFill>
                    <a:effectLst/>
                    <a:latin typeface="Arial" panose="020B0604020202020204" pitchFamily="34" charset="0"/>
                    <a:ea typeface="SimSun" panose="02010600030101010101" pitchFamily="2" charset="-122"/>
                    <a:cs typeface="Times New Roman" panose="02020603050405020304" pitchFamily="18" charset="0"/>
                  </a:rPr>
                  <a:t>Transmission complete</a:t>
                </a:r>
                <a:endParaRPr lang="en-GB" sz="1200" b="1"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p:txBody>
          </p:sp>
          <p:sp>
            <p:nvSpPr>
              <p:cNvPr id="24" name="Flowchart: Terminator 23"/>
              <p:cNvSpPr/>
              <p:nvPr/>
            </p:nvSpPr>
            <p:spPr>
              <a:xfrm>
                <a:off x="281284" y="5070882"/>
                <a:ext cx="1212215" cy="400050"/>
              </a:xfrm>
              <a:prstGeom prst="flowChartTerminator">
                <a:avLst/>
              </a:prstGeom>
              <a:solidFill>
                <a:srgbClr val="2C809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GB" sz="1100" b="1">
                    <a:solidFill>
                      <a:schemeClr val="bg1"/>
                    </a:solidFill>
                    <a:effectLst/>
                    <a:latin typeface="Arial" panose="020B0604020202020204" pitchFamily="34" charset="0"/>
                    <a:ea typeface="SimSun" panose="02010600030101010101" pitchFamily="2" charset="-122"/>
                    <a:cs typeface="Times New Roman" panose="02020603050405020304" pitchFamily="18" charset="0"/>
                  </a:rPr>
                  <a:t>END</a:t>
                </a:r>
                <a:endParaRPr lang="en-GB" sz="1200" b="1">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endParaRPr>
              </a:p>
            </p:txBody>
          </p:sp>
          <p:sp>
            <p:nvSpPr>
              <p:cNvPr id="25" name="Flowchart: Process 24"/>
              <p:cNvSpPr/>
              <p:nvPr/>
            </p:nvSpPr>
            <p:spPr>
              <a:xfrm>
                <a:off x="1705970" y="1385248"/>
                <a:ext cx="1104900" cy="332105"/>
              </a:xfrm>
              <a:prstGeom prst="flowChartProcess">
                <a:avLst/>
              </a:prstGeom>
              <a:noFill/>
              <a:ln>
                <a:solidFill>
                  <a:srgbClr val="2C809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GB" sz="1100" b="1" dirty="0">
                    <a:solidFill>
                      <a:schemeClr val="tx1"/>
                    </a:solidFill>
                    <a:effectLst/>
                    <a:latin typeface="Arial" panose="020B0604020202020204" pitchFamily="34" charset="0"/>
                    <a:ea typeface="SimSun" panose="02010600030101010101" pitchFamily="2" charset="-122"/>
                    <a:cs typeface="Times New Roman" panose="02020603050405020304" pitchFamily="18" charset="0"/>
                  </a:rPr>
                  <a:t>Resend data</a:t>
                </a:r>
                <a:endParaRPr lang="en-GB" sz="1200" b="1"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p:txBody>
          </p:sp>
        </p:grpSp>
        <p:grpSp>
          <p:nvGrpSpPr>
            <p:cNvPr id="6" name="Group 5"/>
            <p:cNvGrpSpPr/>
            <p:nvPr/>
          </p:nvGrpSpPr>
          <p:grpSpPr>
            <a:xfrm>
              <a:off x="0" y="1064449"/>
              <a:ext cx="2861907" cy="4006800"/>
              <a:chOff x="0" y="668741"/>
              <a:chExt cx="2861907" cy="4007263"/>
            </a:xfrm>
          </p:grpSpPr>
          <p:cxnSp>
            <p:nvCxnSpPr>
              <p:cNvPr id="9" name="Straight Arrow Connector 8"/>
              <p:cNvCxnSpPr>
                <a:cxnSpLocks/>
              </p:cNvCxnSpPr>
              <p:nvPr/>
            </p:nvCxnSpPr>
            <p:spPr>
              <a:xfrm flipH="1">
                <a:off x="1459647" y="3692289"/>
                <a:ext cx="614" cy="270647"/>
              </a:xfrm>
              <a:prstGeom prst="straightConnector1">
                <a:avLst/>
              </a:prstGeom>
              <a:ln w="31750">
                <a:solidFill>
                  <a:srgbClr val="2C809C"/>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a:cxnSpLocks/>
              </p:cNvCxnSpPr>
              <p:nvPr/>
            </p:nvCxnSpPr>
            <p:spPr>
              <a:xfrm>
                <a:off x="1460597" y="1330657"/>
                <a:ext cx="0" cy="322580"/>
              </a:xfrm>
              <a:prstGeom prst="straightConnector1">
                <a:avLst/>
              </a:prstGeom>
              <a:ln w="31750">
                <a:solidFill>
                  <a:srgbClr val="2C809C"/>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cxnSpLocks/>
              </p:cNvCxnSpPr>
              <p:nvPr/>
            </p:nvCxnSpPr>
            <p:spPr>
              <a:xfrm>
                <a:off x="1460597" y="2511188"/>
                <a:ext cx="0" cy="322580"/>
              </a:xfrm>
              <a:prstGeom prst="straightConnector1">
                <a:avLst/>
              </a:prstGeom>
              <a:ln w="31750">
                <a:solidFill>
                  <a:srgbClr val="2C809C"/>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cxnSpLocks/>
              </p:cNvCxnSpPr>
              <p:nvPr/>
            </p:nvCxnSpPr>
            <p:spPr>
              <a:xfrm flipH="1">
                <a:off x="1460434" y="4432199"/>
                <a:ext cx="288" cy="243805"/>
              </a:xfrm>
              <a:prstGeom prst="straightConnector1">
                <a:avLst/>
              </a:prstGeom>
              <a:ln w="31750">
                <a:solidFill>
                  <a:srgbClr val="2C809C"/>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1453487" y="812042"/>
                <a:ext cx="1408420" cy="4122"/>
              </a:xfrm>
              <a:prstGeom prst="straightConnector1">
                <a:avLst/>
              </a:prstGeom>
              <a:ln w="31750">
                <a:solidFill>
                  <a:srgbClr val="2C809C"/>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cxnSpLocks/>
              </p:cNvCxnSpPr>
              <p:nvPr/>
            </p:nvCxnSpPr>
            <p:spPr>
              <a:xfrm>
                <a:off x="1460597" y="668741"/>
                <a:ext cx="0" cy="322580"/>
              </a:xfrm>
              <a:prstGeom prst="straightConnector1">
                <a:avLst/>
              </a:prstGeom>
              <a:ln w="31750">
                <a:solidFill>
                  <a:srgbClr val="2C809C"/>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2859206" y="1337481"/>
                <a:ext cx="0" cy="742950"/>
              </a:xfrm>
              <a:prstGeom prst="straightConnector1">
                <a:avLst/>
              </a:prstGeom>
              <a:ln w="31750">
                <a:solidFill>
                  <a:srgbClr val="2C809C"/>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0" y="2067636"/>
                <a:ext cx="600075" cy="1270"/>
              </a:xfrm>
              <a:prstGeom prst="straightConnector1">
                <a:avLst/>
              </a:prstGeom>
              <a:ln w="31750">
                <a:solidFill>
                  <a:srgbClr val="2C809C"/>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6824" y="2067636"/>
                <a:ext cx="10160" cy="1191523"/>
              </a:xfrm>
              <a:prstGeom prst="straightConnector1">
                <a:avLst/>
              </a:prstGeom>
              <a:ln w="31750">
                <a:solidFill>
                  <a:srgbClr val="2C809C"/>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859206" y="812042"/>
                <a:ext cx="0" cy="165828"/>
              </a:xfrm>
              <a:prstGeom prst="line">
                <a:avLst/>
              </a:prstGeom>
              <a:ln w="31750">
                <a:solidFill>
                  <a:srgbClr val="2C809C"/>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2333767" y="2074460"/>
                <a:ext cx="527299" cy="0"/>
              </a:xfrm>
              <a:prstGeom prst="line">
                <a:avLst/>
              </a:prstGeom>
              <a:ln w="31750">
                <a:solidFill>
                  <a:srgbClr val="2C809C"/>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6824" y="3254991"/>
                <a:ext cx="582466" cy="0"/>
              </a:xfrm>
              <a:prstGeom prst="line">
                <a:avLst/>
              </a:prstGeom>
              <a:ln w="31750">
                <a:solidFill>
                  <a:srgbClr val="2C809C"/>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6046531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C471FB7-2E86-44AE-ABAE-35D3D8560DC9}"/>
              </a:ext>
            </a:extLst>
          </p:cNvPr>
          <p:cNvSpPr txBox="1"/>
          <p:nvPr/>
        </p:nvSpPr>
        <p:spPr>
          <a:xfrm>
            <a:off x="7714332" y="1665773"/>
            <a:ext cx="1306281" cy="276999"/>
          </a:xfrm>
          <a:prstGeom prst="rect">
            <a:avLst/>
          </a:prstGeom>
          <a:noFill/>
        </p:spPr>
        <p:txBody>
          <a:bodyPr wrap="square" lIns="0" tIns="0" rIns="0" bIns="0" rtlCol="0">
            <a:spAutoFit/>
          </a:bodyPr>
          <a:lstStyle/>
          <a:p>
            <a:pPr algn="ctr"/>
            <a:r>
              <a:rPr lang="en-GB" b="1" dirty="0"/>
              <a:t>Receiver</a:t>
            </a:r>
          </a:p>
        </p:txBody>
      </p:sp>
      <p:sp>
        <p:nvSpPr>
          <p:cNvPr id="2" name="Text Placeholder 1">
            <a:extLst>
              <a:ext uri="{FF2B5EF4-FFF2-40B4-BE49-F238E27FC236}">
                <a16:creationId xmlns:a16="http://schemas.microsoft.com/office/drawing/2014/main" id="{11D2398F-0A68-4FAA-B27B-17397C21C1BE}"/>
              </a:ext>
            </a:extLst>
          </p:cNvPr>
          <p:cNvSpPr>
            <a:spLocks noGrp="1"/>
          </p:cNvSpPr>
          <p:nvPr>
            <p:ph type="body" sz="quarter" idx="13"/>
          </p:nvPr>
        </p:nvSpPr>
        <p:spPr/>
        <p:txBody>
          <a:bodyPr/>
          <a:lstStyle/>
          <a:p>
            <a:r>
              <a:rPr lang="en-GB" dirty="0"/>
              <a:t>Negative acknowledgements</a:t>
            </a:r>
          </a:p>
        </p:txBody>
      </p:sp>
      <p:sp>
        <p:nvSpPr>
          <p:cNvPr id="3" name="Text Placeholder 2">
            <a:extLst>
              <a:ext uri="{FF2B5EF4-FFF2-40B4-BE49-F238E27FC236}">
                <a16:creationId xmlns:a16="http://schemas.microsoft.com/office/drawing/2014/main" id="{47CBF669-FDD4-4B7F-B7E4-3F65DAC03449}"/>
              </a:ext>
            </a:extLst>
          </p:cNvPr>
          <p:cNvSpPr>
            <a:spLocks noGrp="1"/>
          </p:cNvSpPr>
          <p:nvPr>
            <p:ph type="body" sz="quarter" idx="14"/>
          </p:nvPr>
        </p:nvSpPr>
        <p:spPr/>
        <p:txBody>
          <a:bodyPr/>
          <a:lstStyle/>
          <a:p>
            <a:r>
              <a:rPr lang="en-GB" dirty="0"/>
              <a:t>When a data block is correctly </a:t>
            </a:r>
            <a:br>
              <a:rPr lang="en-GB" dirty="0"/>
            </a:br>
            <a:r>
              <a:rPr lang="en-GB" dirty="0"/>
              <a:t>received an </a:t>
            </a:r>
            <a:br>
              <a:rPr lang="en-GB" dirty="0"/>
            </a:br>
            <a:r>
              <a:rPr lang="en-GB" dirty="0"/>
              <a:t>acknowledgement (ACK) is sent</a:t>
            </a:r>
          </a:p>
          <a:p>
            <a:pPr lvl="1"/>
            <a:r>
              <a:rPr lang="en-GB" dirty="0"/>
              <a:t>When the receiver detects an error</a:t>
            </a:r>
            <a:br>
              <a:rPr lang="en-GB" dirty="0"/>
            </a:br>
            <a:r>
              <a:rPr lang="en-GB" dirty="0"/>
              <a:t>in a data block that has been sent, </a:t>
            </a:r>
            <a:br>
              <a:rPr lang="en-GB" dirty="0"/>
            </a:br>
            <a:r>
              <a:rPr lang="en-GB" dirty="0"/>
              <a:t>a negative acknowledgement (NACK)</a:t>
            </a:r>
            <a:br>
              <a:rPr lang="en-GB" dirty="0"/>
            </a:br>
            <a:r>
              <a:rPr lang="en-GB" dirty="0"/>
              <a:t>is sent</a:t>
            </a:r>
          </a:p>
          <a:p>
            <a:pPr lvl="1"/>
            <a:r>
              <a:rPr lang="en-GB" dirty="0"/>
              <a:t>By sending a NACK, the sender </a:t>
            </a:r>
            <a:br>
              <a:rPr lang="en-GB" dirty="0"/>
            </a:br>
            <a:r>
              <a:rPr lang="en-GB" dirty="0"/>
              <a:t>doesn’t need to wait so long in a </a:t>
            </a:r>
            <a:br>
              <a:rPr lang="en-GB" dirty="0"/>
            </a:br>
            <a:r>
              <a:rPr lang="en-GB" dirty="0"/>
              <a:t>timeout – it can immediately send </a:t>
            </a:r>
            <a:br>
              <a:rPr lang="en-GB" dirty="0"/>
            </a:br>
            <a:r>
              <a:rPr lang="en-GB" dirty="0"/>
              <a:t>the data block again</a:t>
            </a:r>
          </a:p>
        </p:txBody>
      </p:sp>
      <p:cxnSp>
        <p:nvCxnSpPr>
          <p:cNvPr id="26" name="Straight Arrow Connector 25">
            <a:extLst>
              <a:ext uri="{FF2B5EF4-FFF2-40B4-BE49-F238E27FC236}">
                <a16:creationId xmlns:a16="http://schemas.microsoft.com/office/drawing/2014/main" id="{9677287F-A138-40F0-BDC9-974376C8DBEE}"/>
              </a:ext>
            </a:extLst>
          </p:cNvPr>
          <p:cNvCxnSpPr>
            <a:cxnSpLocks/>
          </p:cNvCxnSpPr>
          <p:nvPr/>
        </p:nvCxnSpPr>
        <p:spPr>
          <a:xfrm>
            <a:off x="6322423" y="2020389"/>
            <a:ext cx="5814" cy="4554582"/>
          </a:xfrm>
          <a:prstGeom prst="straightConnector1">
            <a:avLst/>
          </a:prstGeom>
          <a:ln>
            <a:solidFill>
              <a:srgbClr val="2C809C"/>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28" name="Straight Arrow Connector 27">
            <a:extLst>
              <a:ext uri="{FF2B5EF4-FFF2-40B4-BE49-F238E27FC236}">
                <a16:creationId xmlns:a16="http://schemas.microsoft.com/office/drawing/2014/main" id="{7B9BB28A-1143-483A-A8CC-234BCA038EAF}"/>
              </a:ext>
            </a:extLst>
          </p:cNvPr>
          <p:cNvCxnSpPr>
            <a:cxnSpLocks/>
          </p:cNvCxnSpPr>
          <p:nvPr/>
        </p:nvCxnSpPr>
        <p:spPr>
          <a:xfrm>
            <a:off x="8373291" y="2020389"/>
            <a:ext cx="0" cy="4554582"/>
          </a:xfrm>
          <a:prstGeom prst="straightConnector1">
            <a:avLst/>
          </a:prstGeom>
          <a:ln>
            <a:solidFill>
              <a:srgbClr val="2C809C"/>
            </a:solidFill>
            <a:tailEnd type="triangle" w="lg" len="lg"/>
          </a:ln>
          <a:effectLst/>
        </p:spPr>
        <p:style>
          <a:lnRef idx="2">
            <a:schemeClr val="accent1"/>
          </a:lnRef>
          <a:fillRef idx="0">
            <a:schemeClr val="accent1"/>
          </a:fillRef>
          <a:effectRef idx="1">
            <a:schemeClr val="accent1"/>
          </a:effectRef>
          <a:fontRef idx="minor">
            <a:schemeClr val="tx1"/>
          </a:fontRef>
        </p:style>
      </p:cxnSp>
      <p:sp>
        <p:nvSpPr>
          <p:cNvPr id="30" name="Arrow: Right 29">
            <a:extLst>
              <a:ext uri="{FF2B5EF4-FFF2-40B4-BE49-F238E27FC236}">
                <a16:creationId xmlns:a16="http://schemas.microsoft.com/office/drawing/2014/main" id="{9492E7A8-C66B-4C73-94F7-102C9B3B588E}"/>
              </a:ext>
            </a:extLst>
          </p:cNvPr>
          <p:cNvSpPr/>
          <p:nvPr/>
        </p:nvSpPr>
        <p:spPr>
          <a:xfrm>
            <a:off x="6322423" y="2135411"/>
            <a:ext cx="2050866" cy="670772"/>
          </a:xfrm>
          <a:prstGeom prst="rightArrow">
            <a:avLst/>
          </a:prstGeom>
          <a:solidFill>
            <a:srgbClr val="2C809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GB" sz="1200" dirty="0"/>
              <a:t>DATA BLOCK 1</a:t>
            </a:r>
          </a:p>
        </p:txBody>
      </p:sp>
      <p:sp>
        <p:nvSpPr>
          <p:cNvPr id="31" name="Arrow: Right 30">
            <a:extLst>
              <a:ext uri="{FF2B5EF4-FFF2-40B4-BE49-F238E27FC236}">
                <a16:creationId xmlns:a16="http://schemas.microsoft.com/office/drawing/2014/main" id="{333BBD15-0CFB-4FB0-9ECC-BD74C9F9B06D}"/>
              </a:ext>
            </a:extLst>
          </p:cNvPr>
          <p:cNvSpPr/>
          <p:nvPr/>
        </p:nvSpPr>
        <p:spPr>
          <a:xfrm>
            <a:off x="6316609" y="3222877"/>
            <a:ext cx="2050866" cy="670772"/>
          </a:xfrm>
          <a:prstGeom prst="rightArrow">
            <a:avLst/>
          </a:prstGeom>
          <a:solidFill>
            <a:srgbClr val="2C809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GB" sz="1200" dirty="0"/>
              <a:t>DATA BLOCK 2</a:t>
            </a:r>
          </a:p>
        </p:txBody>
      </p:sp>
      <p:sp>
        <p:nvSpPr>
          <p:cNvPr id="32" name="Arrow: Left 31">
            <a:extLst>
              <a:ext uri="{FF2B5EF4-FFF2-40B4-BE49-F238E27FC236}">
                <a16:creationId xmlns:a16="http://schemas.microsoft.com/office/drawing/2014/main" id="{A9002218-7A8D-4FDD-9BFA-735236FF9C1B}"/>
              </a:ext>
            </a:extLst>
          </p:cNvPr>
          <p:cNvSpPr/>
          <p:nvPr/>
        </p:nvSpPr>
        <p:spPr>
          <a:xfrm>
            <a:off x="6316610" y="2798530"/>
            <a:ext cx="2050865" cy="432000"/>
          </a:xfrm>
          <a:prstGeom prst="leftArrow">
            <a:avLst/>
          </a:prstGeom>
          <a:solidFill>
            <a:srgbClr val="DCB928"/>
          </a:solidFill>
          <a:ln>
            <a:noFill/>
          </a:ln>
          <a:effectLst/>
        </p:spPr>
        <p:style>
          <a:lnRef idx="1">
            <a:schemeClr val="accent1"/>
          </a:lnRef>
          <a:fillRef idx="3">
            <a:schemeClr val="accent1"/>
          </a:fillRef>
          <a:effectRef idx="2">
            <a:schemeClr val="accent1"/>
          </a:effectRef>
          <a:fontRef idx="minor">
            <a:schemeClr val="lt1"/>
          </a:fontRef>
        </p:style>
        <p:txBody>
          <a:bodyPr tIns="0" bIns="36000" rtlCol="0" anchor="ctr"/>
          <a:lstStyle/>
          <a:p>
            <a:pPr algn="r"/>
            <a:r>
              <a:rPr lang="en-GB" sz="1400" dirty="0"/>
              <a:t>ACK</a:t>
            </a:r>
          </a:p>
        </p:txBody>
      </p:sp>
      <p:sp>
        <p:nvSpPr>
          <p:cNvPr id="33" name="Arrow: Left 32">
            <a:extLst>
              <a:ext uri="{FF2B5EF4-FFF2-40B4-BE49-F238E27FC236}">
                <a16:creationId xmlns:a16="http://schemas.microsoft.com/office/drawing/2014/main" id="{45F9D49A-FD31-4AA6-A2E8-82C2396AB66F}"/>
              </a:ext>
            </a:extLst>
          </p:cNvPr>
          <p:cNvSpPr/>
          <p:nvPr/>
        </p:nvSpPr>
        <p:spPr>
          <a:xfrm>
            <a:off x="6316609" y="4973462"/>
            <a:ext cx="2050865" cy="432000"/>
          </a:xfrm>
          <a:prstGeom prst="leftArrow">
            <a:avLst/>
          </a:prstGeom>
          <a:solidFill>
            <a:srgbClr val="DCB928"/>
          </a:solidFill>
          <a:ln>
            <a:noFill/>
          </a:ln>
          <a:effectLst/>
        </p:spPr>
        <p:style>
          <a:lnRef idx="1">
            <a:schemeClr val="accent1"/>
          </a:lnRef>
          <a:fillRef idx="3">
            <a:schemeClr val="accent1"/>
          </a:fillRef>
          <a:effectRef idx="2">
            <a:schemeClr val="accent1"/>
          </a:effectRef>
          <a:fontRef idx="minor">
            <a:schemeClr val="lt1"/>
          </a:fontRef>
        </p:style>
        <p:txBody>
          <a:bodyPr tIns="0" bIns="36000" rtlCol="0" anchor="ctr"/>
          <a:lstStyle/>
          <a:p>
            <a:pPr algn="r"/>
            <a:r>
              <a:rPr lang="en-GB" sz="1400" dirty="0"/>
              <a:t>Acknowledgement</a:t>
            </a:r>
          </a:p>
        </p:txBody>
      </p:sp>
      <p:sp>
        <p:nvSpPr>
          <p:cNvPr id="34" name="Arrow: Right 33">
            <a:extLst>
              <a:ext uri="{FF2B5EF4-FFF2-40B4-BE49-F238E27FC236}">
                <a16:creationId xmlns:a16="http://schemas.microsoft.com/office/drawing/2014/main" id="{AF1298B8-7DDA-48E8-BA06-7B8CF3E23253}"/>
              </a:ext>
            </a:extLst>
          </p:cNvPr>
          <p:cNvSpPr/>
          <p:nvPr/>
        </p:nvSpPr>
        <p:spPr>
          <a:xfrm>
            <a:off x="6328237" y="4310343"/>
            <a:ext cx="2050866" cy="670772"/>
          </a:xfrm>
          <a:prstGeom prst="rightArrow">
            <a:avLst/>
          </a:prstGeom>
          <a:solidFill>
            <a:srgbClr val="2C809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GB" sz="1200" dirty="0"/>
              <a:t>DATA BLOCK 2</a:t>
            </a:r>
          </a:p>
        </p:txBody>
      </p:sp>
      <p:sp>
        <p:nvSpPr>
          <p:cNvPr id="35" name="Arrow: Right 34">
            <a:extLst>
              <a:ext uri="{FF2B5EF4-FFF2-40B4-BE49-F238E27FC236}">
                <a16:creationId xmlns:a16="http://schemas.microsoft.com/office/drawing/2014/main" id="{21A5756B-BF28-40E7-901A-50F582E773CF}"/>
              </a:ext>
            </a:extLst>
          </p:cNvPr>
          <p:cNvSpPr/>
          <p:nvPr/>
        </p:nvSpPr>
        <p:spPr>
          <a:xfrm>
            <a:off x="6328237" y="5397809"/>
            <a:ext cx="2050866" cy="670772"/>
          </a:xfrm>
          <a:prstGeom prst="rightArrow">
            <a:avLst/>
          </a:prstGeom>
          <a:solidFill>
            <a:srgbClr val="2C809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GB" sz="1200" dirty="0"/>
              <a:t>DATA BLOCK 3</a:t>
            </a:r>
          </a:p>
        </p:txBody>
      </p:sp>
      <p:sp>
        <p:nvSpPr>
          <p:cNvPr id="36" name="Arrow: Left 35">
            <a:extLst>
              <a:ext uri="{FF2B5EF4-FFF2-40B4-BE49-F238E27FC236}">
                <a16:creationId xmlns:a16="http://schemas.microsoft.com/office/drawing/2014/main" id="{D51693FD-E470-4F48-BEB0-6228326D185F}"/>
              </a:ext>
            </a:extLst>
          </p:cNvPr>
          <p:cNvSpPr/>
          <p:nvPr/>
        </p:nvSpPr>
        <p:spPr>
          <a:xfrm>
            <a:off x="6316608" y="6060927"/>
            <a:ext cx="2050865" cy="432000"/>
          </a:xfrm>
          <a:prstGeom prst="leftArrow">
            <a:avLst/>
          </a:prstGeom>
          <a:solidFill>
            <a:srgbClr val="DCB928"/>
          </a:solidFill>
          <a:ln>
            <a:noFill/>
          </a:ln>
          <a:effectLst/>
        </p:spPr>
        <p:style>
          <a:lnRef idx="1">
            <a:schemeClr val="accent1"/>
          </a:lnRef>
          <a:fillRef idx="3">
            <a:schemeClr val="accent1"/>
          </a:fillRef>
          <a:effectRef idx="2">
            <a:schemeClr val="accent1"/>
          </a:effectRef>
          <a:fontRef idx="minor">
            <a:schemeClr val="lt1"/>
          </a:fontRef>
        </p:style>
        <p:txBody>
          <a:bodyPr tIns="0" bIns="36000" rtlCol="0" anchor="ctr"/>
          <a:lstStyle/>
          <a:p>
            <a:pPr algn="r"/>
            <a:r>
              <a:rPr lang="en-GB" sz="1400" dirty="0"/>
              <a:t>Acknowledgement</a:t>
            </a:r>
          </a:p>
        </p:txBody>
      </p:sp>
      <p:sp>
        <p:nvSpPr>
          <p:cNvPr id="37" name="TextBox 36">
            <a:extLst>
              <a:ext uri="{FF2B5EF4-FFF2-40B4-BE49-F238E27FC236}">
                <a16:creationId xmlns:a16="http://schemas.microsoft.com/office/drawing/2014/main" id="{9E002A62-2437-4EC4-9277-3E0B5C84CFD0}"/>
              </a:ext>
            </a:extLst>
          </p:cNvPr>
          <p:cNvSpPr txBox="1"/>
          <p:nvPr/>
        </p:nvSpPr>
        <p:spPr>
          <a:xfrm>
            <a:off x="5675096" y="1665773"/>
            <a:ext cx="1306281" cy="276999"/>
          </a:xfrm>
          <a:prstGeom prst="rect">
            <a:avLst/>
          </a:prstGeom>
          <a:noFill/>
        </p:spPr>
        <p:txBody>
          <a:bodyPr wrap="square" lIns="0" tIns="0" rIns="0" bIns="0" rtlCol="0">
            <a:spAutoFit/>
          </a:bodyPr>
          <a:lstStyle/>
          <a:p>
            <a:pPr algn="ctr"/>
            <a:r>
              <a:rPr lang="en-GB" b="1" dirty="0"/>
              <a:t>Sender</a:t>
            </a:r>
          </a:p>
        </p:txBody>
      </p:sp>
      <p:sp>
        <p:nvSpPr>
          <p:cNvPr id="38" name="Arrow: Left 37">
            <a:extLst>
              <a:ext uri="{FF2B5EF4-FFF2-40B4-BE49-F238E27FC236}">
                <a16:creationId xmlns:a16="http://schemas.microsoft.com/office/drawing/2014/main" id="{54CEC580-B00B-4F47-8EE0-CAE415E5F52A}"/>
              </a:ext>
            </a:extLst>
          </p:cNvPr>
          <p:cNvSpPr/>
          <p:nvPr/>
        </p:nvSpPr>
        <p:spPr>
          <a:xfrm>
            <a:off x="6316610" y="3885996"/>
            <a:ext cx="2050865" cy="432000"/>
          </a:xfrm>
          <a:prstGeom prst="leftArrow">
            <a:avLst/>
          </a:prstGeom>
          <a:solidFill>
            <a:srgbClr val="DCB928"/>
          </a:solidFill>
          <a:ln>
            <a:noFill/>
          </a:ln>
          <a:effectLst/>
        </p:spPr>
        <p:style>
          <a:lnRef idx="1">
            <a:schemeClr val="accent1"/>
          </a:lnRef>
          <a:fillRef idx="3">
            <a:schemeClr val="accent1"/>
          </a:fillRef>
          <a:effectRef idx="2">
            <a:schemeClr val="accent1"/>
          </a:effectRef>
          <a:fontRef idx="minor">
            <a:schemeClr val="lt1"/>
          </a:fontRef>
        </p:style>
        <p:txBody>
          <a:bodyPr tIns="0" bIns="36000" rtlCol="0" anchor="ctr"/>
          <a:lstStyle/>
          <a:p>
            <a:pPr algn="r"/>
            <a:r>
              <a:rPr lang="en-GB" sz="1400" dirty="0"/>
              <a:t>NACK</a:t>
            </a:r>
          </a:p>
        </p:txBody>
      </p:sp>
    </p:spTree>
    <p:extLst>
      <p:ext uri="{BB962C8B-B14F-4D97-AF65-F5344CB8AC3E}">
        <p14:creationId xmlns:p14="http://schemas.microsoft.com/office/powerpoint/2010/main" val="34620516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A2FF94C-3A1F-4655-9AF5-4F4152392C3C}"/>
              </a:ext>
            </a:extLst>
          </p:cNvPr>
          <p:cNvSpPr>
            <a:spLocks noGrp="1"/>
          </p:cNvSpPr>
          <p:nvPr>
            <p:ph type="body" sz="quarter" idx="13"/>
          </p:nvPr>
        </p:nvSpPr>
        <p:spPr/>
        <p:txBody>
          <a:bodyPr/>
          <a:lstStyle/>
          <a:p>
            <a:r>
              <a:rPr lang="en-GB" dirty="0"/>
              <a:t>Worksheet 3</a:t>
            </a:r>
          </a:p>
        </p:txBody>
      </p:sp>
      <p:sp>
        <p:nvSpPr>
          <p:cNvPr id="3" name="Text Placeholder 2">
            <a:extLst>
              <a:ext uri="{FF2B5EF4-FFF2-40B4-BE49-F238E27FC236}">
                <a16:creationId xmlns:a16="http://schemas.microsoft.com/office/drawing/2014/main" id="{937D6BD8-A647-46DA-9AAA-54D7420EEBC9}"/>
              </a:ext>
            </a:extLst>
          </p:cNvPr>
          <p:cNvSpPr>
            <a:spLocks noGrp="1"/>
          </p:cNvSpPr>
          <p:nvPr>
            <p:ph type="body" sz="quarter" idx="14"/>
          </p:nvPr>
        </p:nvSpPr>
        <p:spPr/>
        <p:txBody>
          <a:bodyPr/>
          <a:lstStyle/>
          <a:p>
            <a:r>
              <a:rPr lang="en-GB" dirty="0"/>
              <a:t>Complete </a:t>
            </a:r>
            <a:r>
              <a:rPr lang="en-GB" b="1" dirty="0"/>
              <a:t>Task 4 </a:t>
            </a:r>
            <a:r>
              <a:rPr lang="en-GB" dirty="0"/>
              <a:t>on </a:t>
            </a:r>
            <a:r>
              <a:rPr lang="en-GB" b="1" dirty="0"/>
              <a:t>Worksheet 3</a:t>
            </a:r>
          </a:p>
        </p:txBody>
      </p:sp>
    </p:spTree>
    <p:extLst>
      <p:ext uri="{BB962C8B-B14F-4D97-AF65-F5344CB8AC3E}">
        <p14:creationId xmlns:p14="http://schemas.microsoft.com/office/powerpoint/2010/main" val="28899305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EA338"/>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2187C79-2184-4B72-889D-47030C68290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18744"/>
            <a:ext cx="9144000" cy="6239256"/>
          </a:xfrm>
          <a:prstGeom prst="rect">
            <a:avLst/>
          </a:prstGeom>
        </p:spPr>
      </p:pic>
      <p:sp>
        <p:nvSpPr>
          <p:cNvPr id="2" name="Text Placeholder 1">
            <a:extLst>
              <a:ext uri="{FF2B5EF4-FFF2-40B4-BE49-F238E27FC236}">
                <a16:creationId xmlns:a16="http://schemas.microsoft.com/office/drawing/2014/main" id="{9A2FF94C-3A1F-4655-9AF5-4F4152392C3C}"/>
              </a:ext>
            </a:extLst>
          </p:cNvPr>
          <p:cNvSpPr>
            <a:spLocks noGrp="1"/>
          </p:cNvSpPr>
          <p:nvPr>
            <p:ph type="body" sz="quarter" idx="13"/>
          </p:nvPr>
        </p:nvSpPr>
        <p:spPr/>
        <p:txBody>
          <a:bodyPr/>
          <a:lstStyle/>
          <a:p>
            <a:r>
              <a:rPr lang="en-GB" dirty="0"/>
              <a:t>Plenary</a:t>
            </a:r>
          </a:p>
        </p:txBody>
      </p:sp>
      <p:sp>
        <p:nvSpPr>
          <p:cNvPr id="3" name="Text Placeholder 2">
            <a:extLst>
              <a:ext uri="{FF2B5EF4-FFF2-40B4-BE49-F238E27FC236}">
                <a16:creationId xmlns:a16="http://schemas.microsoft.com/office/drawing/2014/main" id="{937D6BD8-A647-46DA-9AAA-54D7420EEBC9}"/>
              </a:ext>
            </a:extLst>
          </p:cNvPr>
          <p:cNvSpPr>
            <a:spLocks noGrp="1"/>
          </p:cNvSpPr>
          <p:nvPr>
            <p:ph type="body" sz="quarter" idx="14"/>
          </p:nvPr>
        </p:nvSpPr>
        <p:spPr/>
        <p:txBody>
          <a:bodyPr/>
          <a:lstStyle/>
          <a:p>
            <a:r>
              <a:rPr lang="en-GB" dirty="0"/>
              <a:t>Work in a pair</a:t>
            </a:r>
          </a:p>
          <a:p>
            <a:pPr lvl="2"/>
            <a:r>
              <a:rPr lang="en-GB" dirty="0"/>
              <a:t>When giving a telephone number </a:t>
            </a:r>
            <a:br>
              <a:rPr lang="en-GB" dirty="0"/>
            </a:br>
            <a:r>
              <a:rPr lang="en-GB" dirty="0"/>
              <a:t>or post code over the phone what </a:t>
            </a:r>
            <a:br>
              <a:rPr lang="en-GB" dirty="0"/>
            </a:br>
            <a:r>
              <a:rPr lang="en-GB" dirty="0"/>
              <a:t>methods could be used to make </a:t>
            </a:r>
            <a:br>
              <a:rPr lang="en-GB" dirty="0"/>
            </a:br>
            <a:r>
              <a:rPr lang="en-GB" dirty="0"/>
              <a:t>sure the numbers given are correct?</a:t>
            </a:r>
          </a:p>
          <a:p>
            <a:pPr lvl="2"/>
            <a:r>
              <a:rPr lang="en-GB" dirty="0"/>
              <a:t>What similarities do these have </a:t>
            </a:r>
            <a:br>
              <a:rPr lang="en-GB" dirty="0"/>
            </a:br>
            <a:r>
              <a:rPr lang="en-GB" dirty="0"/>
              <a:t>to the methods of error </a:t>
            </a:r>
            <a:br>
              <a:rPr lang="en-GB" dirty="0"/>
            </a:br>
            <a:r>
              <a:rPr lang="en-GB" dirty="0"/>
              <a:t>detection covered in this topic?</a:t>
            </a:r>
          </a:p>
        </p:txBody>
      </p:sp>
      <p:pic>
        <p:nvPicPr>
          <p:cNvPr id="12" name="Graphic 11">
            <a:extLst>
              <a:ext uri="{FF2B5EF4-FFF2-40B4-BE49-F238E27FC236}">
                <a16:creationId xmlns:a16="http://schemas.microsoft.com/office/drawing/2014/main" id="{C44C264E-9B49-4B4C-BC2D-3DD42866AE8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67074" y="6313572"/>
            <a:ext cx="1428387" cy="337136"/>
          </a:xfrm>
          <a:prstGeom prst="rect">
            <a:avLst/>
          </a:prstGeom>
        </p:spPr>
      </p:pic>
    </p:spTree>
    <p:extLst>
      <p:ext uri="{BB962C8B-B14F-4D97-AF65-F5344CB8AC3E}">
        <p14:creationId xmlns:p14="http://schemas.microsoft.com/office/powerpoint/2010/main" val="5173754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A2FF94C-3A1F-4655-9AF5-4F4152392C3C}"/>
              </a:ext>
            </a:extLst>
          </p:cNvPr>
          <p:cNvSpPr>
            <a:spLocks noGrp="1"/>
          </p:cNvSpPr>
          <p:nvPr>
            <p:ph type="body" sz="quarter" idx="13"/>
          </p:nvPr>
        </p:nvSpPr>
        <p:spPr/>
        <p:txBody>
          <a:bodyPr/>
          <a:lstStyle/>
          <a:p>
            <a:r>
              <a:rPr lang="en-GB" dirty="0"/>
              <a:t>Plenary</a:t>
            </a:r>
          </a:p>
        </p:txBody>
      </p:sp>
      <p:sp>
        <p:nvSpPr>
          <p:cNvPr id="4" name="Text Placeholder 3">
            <a:extLst>
              <a:ext uri="{FF2B5EF4-FFF2-40B4-BE49-F238E27FC236}">
                <a16:creationId xmlns:a16="http://schemas.microsoft.com/office/drawing/2014/main" id="{FC2F4612-E7BE-4DE6-9432-1FF4FBD79718}"/>
              </a:ext>
            </a:extLst>
          </p:cNvPr>
          <p:cNvSpPr>
            <a:spLocks noGrp="1"/>
          </p:cNvSpPr>
          <p:nvPr>
            <p:ph type="body" sz="quarter" idx="14"/>
          </p:nvPr>
        </p:nvSpPr>
        <p:spPr/>
        <p:txBody>
          <a:bodyPr/>
          <a:lstStyle/>
          <a:p>
            <a:r>
              <a:rPr lang="en-GB" dirty="0"/>
              <a:t>Method 1</a:t>
            </a:r>
          </a:p>
          <a:p>
            <a:pPr lvl="1"/>
            <a:r>
              <a:rPr lang="en-GB" dirty="0"/>
              <a:t>When people give numbers on the phone, they will often give them in groups of three or four then wait for them to be </a:t>
            </a:r>
            <a:r>
              <a:rPr lang="en-GB" dirty="0">
                <a:solidFill>
                  <a:srgbClr val="FF0000"/>
                </a:solidFill>
              </a:rPr>
              <a:t>repeated back </a:t>
            </a:r>
            <a:r>
              <a:rPr lang="en-GB" dirty="0"/>
              <a:t>– this is essentially an </a:t>
            </a:r>
            <a:r>
              <a:rPr lang="en-GB" dirty="0">
                <a:solidFill>
                  <a:srgbClr val="FF0000"/>
                </a:solidFill>
              </a:rPr>
              <a:t>echo check</a:t>
            </a:r>
          </a:p>
          <a:p>
            <a:r>
              <a:rPr lang="en-GB" dirty="0"/>
              <a:t>Method 2</a:t>
            </a:r>
          </a:p>
          <a:p>
            <a:pPr lvl="1"/>
            <a:r>
              <a:rPr lang="en-GB" dirty="0"/>
              <a:t>After each group of numbers or letters are given, the person listening will say </a:t>
            </a:r>
            <a:r>
              <a:rPr lang="en-GB" dirty="0">
                <a:solidFill>
                  <a:srgbClr val="FF0000"/>
                </a:solidFill>
              </a:rPr>
              <a:t>‘yes’ to confirm </a:t>
            </a:r>
            <a:r>
              <a:rPr lang="en-GB" dirty="0"/>
              <a:t>that they heard the letters correctly – this is similar to an </a:t>
            </a:r>
            <a:r>
              <a:rPr lang="en-GB" dirty="0">
                <a:solidFill>
                  <a:srgbClr val="FF0000"/>
                </a:solidFill>
              </a:rPr>
              <a:t>automatic repeat request</a:t>
            </a:r>
          </a:p>
        </p:txBody>
      </p:sp>
    </p:spTree>
    <p:extLst>
      <p:ext uri="{BB962C8B-B14F-4D97-AF65-F5344CB8AC3E}">
        <p14:creationId xmlns:p14="http://schemas.microsoft.com/office/powerpoint/2010/main" val="6057263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5EBBE7"/>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A2FF94C-3A1F-4655-9AF5-4F4152392C3C}"/>
              </a:ext>
            </a:extLst>
          </p:cNvPr>
          <p:cNvSpPr>
            <a:spLocks noGrp="1"/>
          </p:cNvSpPr>
          <p:nvPr>
            <p:ph type="body" sz="quarter" idx="13"/>
          </p:nvPr>
        </p:nvSpPr>
        <p:spPr/>
        <p:txBody>
          <a:bodyPr/>
          <a:lstStyle/>
          <a:p>
            <a:r>
              <a:rPr lang="en-GB" dirty="0"/>
              <a:t>Starter</a:t>
            </a:r>
          </a:p>
        </p:txBody>
      </p:sp>
      <p:sp>
        <p:nvSpPr>
          <p:cNvPr id="3" name="Text Placeholder 2">
            <a:extLst>
              <a:ext uri="{FF2B5EF4-FFF2-40B4-BE49-F238E27FC236}">
                <a16:creationId xmlns:a16="http://schemas.microsoft.com/office/drawing/2014/main" id="{937D6BD8-A647-46DA-9AAA-54D7420EEBC9}"/>
              </a:ext>
            </a:extLst>
          </p:cNvPr>
          <p:cNvSpPr>
            <a:spLocks noGrp="1"/>
          </p:cNvSpPr>
          <p:nvPr>
            <p:ph type="body" sz="quarter" idx="14"/>
          </p:nvPr>
        </p:nvSpPr>
        <p:spPr/>
        <p:txBody>
          <a:bodyPr/>
          <a:lstStyle/>
          <a:p>
            <a:r>
              <a:rPr lang="en-GB" dirty="0">
                <a:solidFill>
                  <a:schemeClr val="bg1"/>
                </a:solidFill>
              </a:rPr>
              <a:t>Work in a pair</a:t>
            </a:r>
          </a:p>
          <a:p>
            <a:pPr lvl="1"/>
            <a:r>
              <a:rPr lang="en-GB" dirty="0">
                <a:solidFill>
                  <a:schemeClr val="bg1"/>
                </a:solidFill>
              </a:rPr>
              <a:t>One partner reads out the </a:t>
            </a:r>
            <a:br>
              <a:rPr lang="en-GB" dirty="0">
                <a:solidFill>
                  <a:schemeClr val="bg1"/>
                </a:solidFill>
              </a:rPr>
            </a:br>
            <a:r>
              <a:rPr lang="en-GB" dirty="0">
                <a:solidFill>
                  <a:schemeClr val="bg1"/>
                </a:solidFill>
              </a:rPr>
              <a:t>binary numbers in the </a:t>
            </a:r>
            <a:br>
              <a:rPr lang="en-GB" dirty="0">
                <a:solidFill>
                  <a:schemeClr val="bg1"/>
                </a:solidFill>
              </a:rPr>
            </a:br>
            <a:r>
              <a:rPr lang="en-GB" dirty="0">
                <a:solidFill>
                  <a:schemeClr val="bg1"/>
                </a:solidFill>
              </a:rPr>
              <a:t>speech bubble</a:t>
            </a:r>
          </a:p>
          <a:p>
            <a:pPr lvl="1"/>
            <a:r>
              <a:rPr lang="en-GB" dirty="0">
                <a:solidFill>
                  <a:schemeClr val="bg1"/>
                </a:solidFill>
              </a:rPr>
              <a:t>The other partner must </a:t>
            </a:r>
            <a:br>
              <a:rPr lang="en-GB" dirty="0">
                <a:solidFill>
                  <a:schemeClr val="bg1"/>
                </a:solidFill>
              </a:rPr>
            </a:br>
            <a:r>
              <a:rPr lang="en-GB" dirty="0">
                <a:solidFill>
                  <a:schemeClr val="bg1"/>
                </a:solidFill>
              </a:rPr>
              <a:t>write down the number</a:t>
            </a:r>
            <a:br>
              <a:rPr lang="en-GB" dirty="0">
                <a:solidFill>
                  <a:schemeClr val="bg1"/>
                </a:solidFill>
              </a:rPr>
            </a:br>
            <a:r>
              <a:rPr lang="en-GB" dirty="0">
                <a:solidFill>
                  <a:schemeClr val="bg1"/>
                </a:solidFill>
              </a:rPr>
              <a:t>heard without looking </a:t>
            </a:r>
            <a:br>
              <a:rPr lang="en-GB" dirty="0">
                <a:solidFill>
                  <a:schemeClr val="bg1"/>
                </a:solidFill>
              </a:rPr>
            </a:br>
            <a:r>
              <a:rPr lang="en-GB" dirty="0">
                <a:solidFill>
                  <a:schemeClr val="bg1"/>
                </a:solidFill>
              </a:rPr>
              <a:t>at this slide</a:t>
            </a:r>
          </a:p>
          <a:p>
            <a:pPr lvl="1"/>
            <a:r>
              <a:rPr lang="en-GB" dirty="0">
                <a:solidFill>
                  <a:schemeClr val="bg1"/>
                </a:solidFill>
              </a:rPr>
              <a:t>How can you do this </a:t>
            </a:r>
            <a:br>
              <a:rPr lang="en-GB" dirty="0">
                <a:solidFill>
                  <a:schemeClr val="bg1"/>
                </a:solidFill>
              </a:rPr>
            </a:br>
            <a:r>
              <a:rPr lang="en-GB" dirty="0">
                <a:solidFill>
                  <a:schemeClr val="bg1"/>
                </a:solidFill>
              </a:rPr>
              <a:t>in the fastest way, </a:t>
            </a:r>
            <a:br>
              <a:rPr lang="en-GB" dirty="0">
                <a:solidFill>
                  <a:schemeClr val="bg1"/>
                </a:solidFill>
              </a:rPr>
            </a:br>
            <a:r>
              <a:rPr lang="en-GB" dirty="0">
                <a:solidFill>
                  <a:schemeClr val="bg1"/>
                </a:solidFill>
              </a:rPr>
              <a:t>whilst making sure </a:t>
            </a:r>
            <a:br>
              <a:rPr lang="en-GB" dirty="0">
                <a:solidFill>
                  <a:schemeClr val="bg1"/>
                </a:solidFill>
              </a:rPr>
            </a:br>
            <a:r>
              <a:rPr lang="en-GB" dirty="0">
                <a:solidFill>
                  <a:schemeClr val="bg1"/>
                </a:solidFill>
              </a:rPr>
              <a:t>that you are </a:t>
            </a:r>
            <a:br>
              <a:rPr lang="en-GB" dirty="0">
                <a:solidFill>
                  <a:schemeClr val="bg1"/>
                </a:solidFill>
              </a:rPr>
            </a:br>
            <a:r>
              <a:rPr lang="en-GB" dirty="0">
                <a:solidFill>
                  <a:schemeClr val="bg1"/>
                </a:solidFill>
              </a:rPr>
              <a:t>100% accurate?</a:t>
            </a:r>
          </a:p>
          <a:p>
            <a:pPr lvl="1"/>
            <a:endParaRPr lang="en-GB" dirty="0">
              <a:solidFill>
                <a:schemeClr val="bg1"/>
              </a:solidFill>
            </a:endParaRPr>
          </a:p>
        </p:txBody>
      </p:sp>
      <p:pic>
        <p:nvPicPr>
          <p:cNvPr id="7" name="Picture 6">
            <a:extLst>
              <a:ext uri="{FF2B5EF4-FFF2-40B4-BE49-F238E27FC236}">
                <a16:creationId xmlns:a16="http://schemas.microsoft.com/office/drawing/2014/main" id="{6706DA65-0CDC-4A8C-A9BA-1F8E488A4E1D}"/>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4678814" y="2430049"/>
            <a:ext cx="4265104" cy="3382027"/>
          </a:xfrm>
          <a:prstGeom prst="rect">
            <a:avLst/>
          </a:prstGeom>
          <a:effectLst>
            <a:outerShdw blurRad="228600" dist="38100" dir="7860000" sx="102000" sy="102000" algn="tl" rotWithShape="0">
              <a:prstClr val="black">
                <a:alpha val="40000"/>
              </a:prstClr>
            </a:outerShdw>
          </a:effectLst>
        </p:spPr>
      </p:pic>
    </p:spTree>
    <p:extLst>
      <p:ext uri="{BB962C8B-B14F-4D97-AF65-F5344CB8AC3E}">
        <p14:creationId xmlns:p14="http://schemas.microsoft.com/office/powerpoint/2010/main" val="18073173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56188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A2FF94C-3A1F-4655-9AF5-4F4152392C3C}"/>
              </a:ext>
            </a:extLst>
          </p:cNvPr>
          <p:cNvSpPr>
            <a:spLocks noGrp="1"/>
          </p:cNvSpPr>
          <p:nvPr>
            <p:ph type="body" sz="quarter" idx="13"/>
          </p:nvPr>
        </p:nvSpPr>
        <p:spPr/>
        <p:txBody>
          <a:bodyPr/>
          <a:lstStyle/>
          <a:p>
            <a:r>
              <a:rPr lang="en-GB" dirty="0"/>
              <a:t>Starter</a:t>
            </a:r>
          </a:p>
        </p:txBody>
      </p:sp>
      <p:sp>
        <p:nvSpPr>
          <p:cNvPr id="4" name="Text Placeholder 3">
            <a:extLst>
              <a:ext uri="{FF2B5EF4-FFF2-40B4-BE49-F238E27FC236}">
                <a16:creationId xmlns:a16="http://schemas.microsoft.com/office/drawing/2014/main" id="{8CD73616-220B-40D0-98C6-8DF20A664197}"/>
              </a:ext>
            </a:extLst>
          </p:cNvPr>
          <p:cNvSpPr>
            <a:spLocks noGrp="1"/>
          </p:cNvSpPr>
          <p:nvPr>
            <p:ph type="body" sz="quarter" idx="14"/>
          </p:nvPr>
        </p:nvSpPr>
        <p:spPr/>
        <p:txBody>
          <a:bodyPr/>
          <a:lstStyle/>
          <a:p>
            <a:r>
              <a:rPr lang="en-GB" dirty="0"/>
              <a:t>Some possible ways that you can make sure the number was entered correctly:</a:t>
            </a:r>
          </a:p>
          <a:p>
            <a:pPr lvl="1"/>
            <a:r>
              <a:rPr lang="en-GB" dirty="0"/>
              <a:t>Repeat back numbers</a:t>
            </a:r>
          </a:p>
          <a:p>
            <a:pPr lvl="1"/>
            <a:r>
              <a:rPr lang="en-GB" dirty="0"/>
              <a:t>Give the numbers in sets of digits, such as four digits at a time, then repeat back</a:t>
            </a:r>
          </a:p>
          <a:p>
            <a:pPr lvl="1"/>
            <a:r>
              <a:rPr lang="en-GB" dirty="0"/>
              <a:t>Have the listener confirm they heard correctly after each block of numbers</a:t>
            </a:r>
          </a:p>
          <a:p>
            <a:endParaRPr lang="en-GB" dirty="0"/>
          </a:p>
          <a:p>
            <a:pPr lvl="1"/>
            <a:endParaRPr lang="en-GB" dirty="0"/>
          </a:p>
        </p:txBody>
      </p:sp>
    </p:spTree>
    <p:extLst>
      <p:ext uri="{BB962C8B-B14F-4D97-AF65-F5344CB8AC3E}">
        <p14:creationId xmlns:p14="http://schemas.microsoft.com/office/powerpoint/2010/main" val="9168474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689FD77-5AF2-4784-8A59-BBEC215E40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21738" b="24680"/>
          <a:stretch/>
        </p:blipFill>
        <p:spPr>
          <a:xfrm rot="5400000">
            <a:off x="4711241" y="2628459"/>
            <a:ext cx="6239256" cy="2219827"/>
          </a:xfrm>
          <a:prstGeom prst="rect">
            <a:avLst/>
          </a:prstGeom>
        </p:spPr>
      </p:pic>
      <p:sp>
        <p:nvSpPr>
          <p:cNvPr id="4" name="Text Placeholder 3"/>
          <p:cNvSpPr>
            <a:spLocks noGrp="1"/>
          </p:cNvSpPr>
          <p:nvPr>
            <p:ph type="body" sz="quarter" idx="13"/>
          </p:nvPr>
        </p:nvSpPr>
        <p:spPr/>
        <p:txBody>
          <a:bodyPr/>
          <a:lstStyle/>
          <a:p>
            <a:r>
              <a:rPr lang="en-GB" dirty="0"/>
              <a:t>Transmission errors</a:t>
            </a:r>
          </a:p>
        </p:txBody>
      </p:sp>
      <p:sp>
        <p:nvSpPr>
          <p:cNvPr id="5" name="Text Placeholder 4"/>
          <p:cNvSpPr>
            <a:spLocks noGrp="1"/>
          </p:cNvSpPr>
          <p:nvPr>
            <p:ph type="body" sz="quarter" idx="14"/>
          </p:nvPr>
        </p:nvSpPr>
        <p:spPr/>
        <p:txBody>
          <a:bodyPr/>
          <a:lstStyle/>
          <a:p>
            <a:r>
              <a:rPr lang="en-GB" dirty="0"/>
              <a:t>When data is transmitted, errors may </a:t>
            </a:r>
            <a:br>
              <a:rPr lang="en-GB" dirty="0"/>
            </a:br>
            <a:r>
              <a:rPr lang="en-GB" dirty="0"/>
              <a:t>be introduced due to:</a:t>
            </a:r>
          </a:p>
          <a:p>
            <a:pPr lvl="1"/>
            <a:r>
              <a:rPr lang="en-GB" dirty="0"/>
              <a:t>Electrical interference</a:t>
            </a:r>
          </a:p>
          <a:p>
            <a:pPr lvl="1"/>
            <a:r>
              <a:rPr lang="en-GB" dirty="0"/>
              <a:t>Power surges</a:t>
            </a:r>
          </a:p>
          <a:p>
            <a:pPr lvl="1"/>
            <a:r>
              <a:rPr lang="en-GB" dirty="0"/>
              <a:t>Synchronisation issues</a:t>
            </a:r>
          </a:p>
          <a:p>
            <a:pPr lvl="1"/>
            <a:r>
              <a:rPr lang="en-GB" dirty="0"/>
              <a:t>Wear and tear on the cable or connectors</a:t>
            </a:r>
          </a:p>
          <a:p>
            <a:r>
              <a:rPr lang="en-GB" dirty="0"/>
              <a:t>These errors may cause:</a:t>
            </a:r>
          </a:p>
          <a:p>
            <a:pPr lvl="1"/>
            <a:r>
              <a:rPr lang="en-GB" dirty="0"/>
              <a:t>Data to be lost</a:t>
            </a:r>
          </a:p>
          <a:p>
            <a:pPr lvl="1"/>
            <a:r>
              <a:rPr lang="en-GB" dirty="0"/>
              <a:t>Data to be gained</a:t>
            </a:r>
          </a:p>
          <a:p>
            <a:pPr lvl="1"/>
            <a:r>
              <a:rPr lang="en-GB" dirty="0"/>
              <a:t>Data to be changed</a:t>
            </a:r>
          </a:p>
          <a:p>
            <a:endParaRPr lang="en-GB" dirty="0"/>
          </a:p>
        </p:txBody>
      </p:sp>
      <p:pic>
        <p:nvPicPr>
          <p:cNvPr id="6" name="Graphic 5">
            <a:extLst>
              <a:ext uri="{FF2B5EF4-FFF2-40B4-BE49-F238E27FC236}">
                <a16:creationId xmlns:a16="http://schemas.microsoft.com/office/drawing/2014/main" id="{61BCE03E-F1B0-4E0F-91A7-643EA79D80E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67074" y="6313572"/>
            <a:ext cx="1428387" cy="337136"/>
          </a:xfrm>
          <a:prstGeom prst="rect">
            <a:avLst/>
          </a:prstGeom>
        </p:spPr>
      </p:pic>
    </p:spTree>
    <p:extLst>
      <p:ext uri="{BB962C8B-B14F-4D97-AF65-F5344CB8AC3E}">
        <p14:creationId xmlns:p14="http://schemas.microsoft.com/office/powerpoint/2010/main" val="25954620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Error checking</a:t>
            </a:r>
          </a:p>
        </p:txBody>
      </p:sp>
      <p:sp>
        <p:nvSpPr>
          <p:cNvPr id="5" name="Text Placeholder 4"/>
          <p:cNvSpPr>
            <a:spLocks noGrp="1"/>
          </p:cNvSpPr>
          <p:nvPr>
            <p:ph type="body" sz="quarter" idx="14"/>
          </p:nvPr>
        </p:nvSpPr>
        <p:spPr/>
        <p:txBody>
          <a:bodyPr/>
          <a:lstStyle/>
          <a:p>
            <a:r>
              <a:rPr lang="en-GB" dirty="0"/>
              <a:t>Computers need methods to check for data transmission errors caused by interference</a:t>
            </a:r>
          </a:p>
          <a:p>
            <a:r>
              <a:rPr lang="en-GB" dirty="0"/>
              <a:t>These methods include the use of:</a:t>
            </a:r>
          </a:p>
          <a:p>
            <a:pPr lvl="1"/>
            <a:r>
              <a:rPr lang="en-GB" dirty="0"/>
              <a:t>Parity bits</a:t>
            </a:r>
          </a:p>
          <a:p>
            <a:pPr lvl="1"/>
            <a:r>
              <a:rPr lang="en-GB" dirty="0"/>
              <a:t>Check digits</a:t>
            </a:r>
          </a:p>
          <a:p>
            <a:pPr lvl="1"/>
            <a:r>
              <a:rPr lang="en-GB" dirty="0"/>
              <a:t>Check sums</a:t>
            </a:r>
          </a:p>
          <a:p>
            <a:pPr lvl="1"/>
            <a:r>
              <a:rPr lang="en-GB" dirty="0"/>
              <a:t>Echo checks and</a:t>
            </a:r>
          </a:p>
          <a:p>
            <a:pPr lvl="1"/>
            <a:r>
              <a:rPr lang="en-GB" dirty="0"/>
              <a:t>Automatic Repeat reQuests (ARQ)</a:t>
            </a:r>
          </a:p>
        </p:txBody>
      </p:sp>
    </p:spTree>
    <p:extLst>
      <p:ext uri="{BB962C8B-B14F-4D97-AF65-F5344CB8AC3E}">
        <p14:creationId xmlns:p14="http://schemas.microsoft.com/office/powerpoint/2010/main" val="6470248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Parity bits</a:t>
            </a:r>
          </a:p>
        </p:txBody>
      </p:sp>
      <p:sp>
        <p:nvSpPr>
          <p:cNvPr id="3" name="Text Placeholder 2"/>
          <p:cNvSpPr>
            <a:spLocks noGrp="1"/>
          </p:cNvSpPr>
          <p:nvPr>
            <p:ph type="body" sz="quarter" idx="14"/>
          </p:nvPr>
        </p:nvSpPr>
        <p:spPr/>
        <p:txBody>
          <a:bodyPr/>
          <a:lstStyle/>
          <a:p>
            <a:r>
              <a:rPr lang="en-GB" dirty="0"/>
              <a:t>When sending a byte of data, one bit is used as a </a:t>
            </a:r>
            <a:r>
              <a:rPr lang="en-GB" b="1" dirty="0"/>
              <a:t>parity bit</a:t>
            </a:r>
          </a:p>
          <a:p>
            <a:pPr lvl="1"/>
            <a:r>
              <a:rPr lang="en-GB" dirty="0"/>
              <a:t>This is used to check if there is an error in the transmission</a:t>
            </a:r>
          </a:p>
          <a:p>
            <a:pPr lvl="1"/>
            <a:r>
              <a:rPr lang="en-GB" dirty="0"/>
              <a:t>For an </a:t>
            </a:r>
            <a:r>
              <a:rPr lang="en-GB" b="1" dirty="0"/>
              <a:t>even </a:t>
            </a:r>
            <a:r>
              <a:rPr lang="en-GB" dirty="0"/>
              <a:t>parity bit, the parity bit is set to 1 or 0 so that the total number of 1s transmitted are an </a:t>
            </a:r>
            <a:r>
              <a:rPr lang="en-GB" b="1" dirty="0"/>
              <a:t>even number</a:t>
            </a:r>
          </a:p>
          <a:p>
            <a:pPr lvl="1"/>
            <a:r>
              <a:rPr lang="en-GB" dirty="0"/>
              <a:t>For example, if the binary number 1010001 is to be transmitted, the parity bit is set to 1 so that the number has an </a:t>
            </a:r>
            <a:r>
              <a:rPr lang="en-GB" b="1" dirty="0"/>
              <a:t>even number </a:t>
            </a:r>
            <a:r>
              <a:rPr lang="en-GB" dirty="0"/>
              <a:t>of 1 bits – four in this case</a:t>
            </a:r>
          </a:p>
        </p:txBody>
      </p:sp>
      <p:graphicFrame>
        <p:nvGraphicFramePr>
          <p:cNvPr id="4" name="Table 3"/>
          <p:cNvGraphicFramePr>
            <a:graphicFrameLocks noGrp="1"/>
          </p:cNvGraphicFramePr>
          <p:nvPr>
            <p:extLst>
              <p:ext uri="{D42A27DB-BD31-4B8C-83A1-F6EECF244321}">
                <p14:modId xmlns:p14="http://schemas.microsoft.com/office/powerpoint/2010/main" val="1521808600"/>
              </p:ext>
            </p:extLst>
          </p:nvPr>
        </p:nvGraphicFramePr>
        <p:xfrm>
          <a:off x="1071513" y="4866064"/>
          <a:ext cx="7200000" cy="900000"/>
        </p:xfrm>
        <a:graphic>
          <a:graphicData uri="http://schemas.openxmlformats.org/drawingml/2006/table">
            <a:tbl>
              <a:tblPr firstRow="1" bandRow="1">
                <a:tableStyleId>{5C22544A-7EE6-4342-B048-85BDC9FD1C3A}</a:tableStyleId>
              </a:tblPr>
              <a:tblGrid>
                <a:gridCol w="900000">
                  <a:extLst>
                    <a:ext uri="{9D8B030D-6E8A-4147-A177-3AD203B41FA5}">
                      <a16:colId xmlns:a16="http://schemas.microsoft.com/office/drawing/2014/main" val="20000"/>
                    </a:ext>
                  </a:extLst>
                </a:gridCol>
                <a:gridCol w="900000">
                  <a:extLst>
                    <a:ext uri="{9D8B030D-6E8A-4147-A177-3AD203B41FA5}">
                      <a16:colId xmlns:a16="http://schemas.microsoft.com/office/drawing/2014/main" val="20001"/>
                    </a:ext>
                  </a:extLst>
                </a:gridCol>
                <a:gridCol w="900000">
                  <a:extLst>
                    <a:ext uri="{9D8B030D-6E8A-4147-A177-3AD203B41FA5}">
                      <a16:colId xmlns:a16="http://schemas.microsoft.com/office/drawing/2014/main" val="20002"/>
                    </a:ext>
                  </a:extLst>
                </a:gridCol>
                <a:gridCol w="900000">
                  <a:extLst>
                    <a:ext uri="{9D8B030D-6E8A-4147-A177-3AD203B41FA5}">
                      <a16:colId xmlns:a16="http://schemas.microsoft.com/office/drawing/2014/main" val="20003"/>
                    </a:ext>
                  </a:extLst>
                </a:gridCol>
                <a:gridCol w="900000">
                  <a:extLst>
                    <a:ext uri="{9D8B030D-6E8A-4147-A177-3AD203B41FA5}">
                      <a16:colId xmlns:a16="http://schemas.microsoft.com/office/drawing/2014/main" val="20004"/>
                    </a:ext>
                  </a:extLst>
                </a:gridCol>
                <a:gridCol w="900000">
                  <a:extLst>
                    <a:ext uri="{9D8B030D-6E8A-4147-A177-3AD203B41FA5}">
                      <a16:colId xmlns:a16="http://schemas.microsoft.com/office/drawing/2014/main" val="20005"/>
                    </a:ext>
                  </a:extLst>
                </a:gridCol>
                <a:gridCol w="900000">
                  <a:extLst>
                    <a:ext uri="{9D8B030D-6E8A-4147-A177-3AD203B41FA5}">
                      <a16:colId xmlns:a16="http://schemas.microsoft.com/office/drawing/2014/main" val="20006"/>
                    </a:ext>
                  </a:extLst>
                </a:gridCol>
                <a:gridCol w="900000">
                  <a:extLst>
                    <a:ext uri="{9D8B030D-6E8A-4147-A177-3AD203B41FA5}">
                      <a16:colId xmlns:a16="http://schemas.microsoft.com/office/drawing/2014/main" val="20007"/>
                    </a:ext>
                  </a:extLst>
                </a:gridCol>
              </a:tblGrid>
              <a:tr h="900000">
                <a:tc>
                  <a:txBody>
                    <a:bodyPr/>
                    <a:lstStyle/>
                    <a:p>
                      <a:pPr algn="ctr"/>
                      <a:r>
                        <a:rPr lang="en-GB" sz="4800">
                          <a:solidFill>
                            <a:schemeClr val="tx2">
                              <a:lumMod val="60000"/>
                              <a:lumOff val="40000"/>
                            </a:schemeClr>
                          </a:solidFill>
                          <a:latin typeface="Arial" panose="020B0604020202020204" pitchFamily="34" charset="0"/>
                          <a:cs typeface="Arial" panose="020B0604020202020204" pitchFamily="34" charset="0"/>
                        </a:rPr>
                        <a:t>1</a:t>
                      </a:r>
                      <a:endParaRPr lang="en-GB" sz="4800" dirty="0">
                        <a:solidFill>
                          <a:schemeClr val="tx2">
                            <a:lumMod val="60000"/>
                            <a:lumOff val="40000"/>
                          </a:schemeClr>
                        </a:solidFill>
                        <a:latin typeface="Arial" panose="020B0604020202020204" pitchFamily="34" charset="0"/>
                        <a:cs typeface="Arial" panose="020B0604020202020204" pitchFamily="34"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4800" dirty="0">
                          <a:solidFill>
                            <a:schemeClr val="tx2">
                              <a:lumMod val="60000"/>
                              <a:lumOff val="40000"/>
                            </a:schemeClr>
                          </a:solidFill>
                          <a:latin typeface="Arial" panose="020B0604020202020204" pitchFamily="34" charset="0"/>
                          <a:cs typeface="Arial" panose="020B0604020202020204" pitchFamily="34" charset="0"/>
                        </a:rPr>
                        <a:t>0</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4800" dirty="0">
                          <a:solidFill>
                            <a:schemeClr val="tx2">
                              <a:lumMod val="60000"/>
                              <a:lumOff val="40000"/>
                            </a:schemeClr>
                          </a:solidFill>
                          <a:latin typeface="Arial" panose="020B0604020202020204" pitchFamily="34" charset="0"/>
                          <a:cs typeface="Arial" panose="020B0604020202020204" pitchFamily="34" charset="0"/>
                        </a:rPr>
                        <a:t>1</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4800" dirty="0">
                          <a:solidFill>
                            <a:schemeClr val="tx2">
                              <a:lumMod val="60000"/>
                              <a:lumOff val="40000"/>
                            </a:schemeClr>
                          </a:solidFill>
                          <a:latin typeface="Arial" panose="020B0604020202020204" pitchFamily="34" charset="0"/>
                          <a:cs typeface="Arial" panose="020B0604020202020204" pitchFamily="34" charset="0"/>
                        </a:rPr>
                        <a:t>0</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4800" dirty="0">
                          <a:solidFill>
                            <a:schemeClr val="tx2">
                              <a:lumMod val="60000"/>
                              <a:lumOff val="40000"/>
                            </a:schemeClr>
                          </a:solidFill>
                          <a:latin typeface="Arial" panose="020B0604020202020204" pitchFamily="34" charset="0"/>
                          <a:cs typeface="Arial" panose="020B0604020202020204" pitchFamily="34" charset="0"/>
                        </a:rPr>
                        <a:t>0</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4800" dirty="0">
                          <a:solidFill>
                            <a:schemeClr val="tx2">
                              <a:lumMod val="60000"/>
                              <a:lumOff val="40000"/>
                            </a:schemeClr>
                          </a:solidFill>
                          <a:latin typeface="Arial" panose="020B0604020202020204" pitchFamily="34" charset="0"/>
                          <a:cs typeface="Arial" panose="020B0604020202020204" pitchFamily="34" charset="0"/>
                        </a:rPr>
                        <a:t>0</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4800" dirty="0">
                          <a:solidFill>
                            <a:schemeClr val="tx2">
                              <a:lumMod val="60000"/>
                              <a:lumOff val="40000"/>
                            </a:schemeClr>
                          </a:solidFill>
                          <a:latin typeface="Arial" panose="020B0604020202020204" pitchFamily="34" charset="0"/>
                          <a:cs typeface="Arial" panose="020B0604020202020204" pitchFamily="34" charset="0"/>
                        </a:rPr>
                        <a:t>1</a:t>
                      </a:r>
                    </a:p>
                  </a:txBody>
                  <a:tcPr anchor="ctr">
                    <a:lnL w="12700" cap="flat" cmpd="sng" algn="ctr">
                      <a:solidFill>
                        <a:schemeClr val="tx2"/>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4800" dirty="0">
                          <a:solidFill>
                            <a:srgbClr val="FF0000"/>
                          </a:solidFill>
                          <a:latin typeface="Arial" panose="020B0604020202020204" pitchFamily="34" charset="0"/>
                          <a:cs typeface="Arial" panose="020B0604020202020204" pitchFamily="34" charset="0"/>
                        </a:rPr>
                        <a:t>1</a:t>
                      </a:r>
                    </a:p>
                  </a:txBody>
                  <a:tcPr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7" name="TextBox 6"/>
          <p:cNvSpPr txBox="1"/>
          <p:nvPr/>
        </p:nvSpPr>
        <p:spPr>
          <a:xfrm>
            <a:off x="7238980" y="5782490"/>
            <a:ext cx="1150070" cy="338554"/>
          </a:xfrm>
          <a:prstGeom prst="rect">
            <a:avLst/>
          </a:prstGeom>
          <a:noFill/>
        </p:spPr>
        <p:txBody>
          <a:bodyPr wrap="square" rtlCol="0">
            <a:spAutoFit/>
          </a:bodyPr>
          <a:lstStyle/>
          <a:p>
            <a:pPr algn="ctr"/>
            <a:r>
              <a:rPr lang="en-GB" sz="1600" dirty="0">
                <a:solidFill>
                  <a:srgbClr val="FF0000"/>
                </a:solidFill>
                <a:latin typeface="Arial" panose="020B0604020202020204" pitchFamily="34" charset="0"/>
                <a:cs typeface="Arial" panose="020B0604020202020204" pitchFamily="34" charset="0"/>
              </a:rPr>
              <a:t>Parity bit</a:t>
            </a:r>
          </a:p>
        </p:txBody>
      </p:sp>
    </p:spTree>
    <p:extLst>
      <p:ext uri="{BB962C8B-B14F-4D97-AF65-F5344CB8AC3E}">
        <p14:creationId xmlns:p14="http://schemas.microsoft.com/office/powerpoint/2010/main" val="31581864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Odd or even parity</a:t>
            </a:r>
          </a:p>
        </p:txBody>
      </p:sp>
      <p:sp>
        <p:nvSpPr>
          <p:cNvPr id="3" name="Text Placeholder 2"/>
          <p:cNvSpPr>
            <a:spLocks noGrp="1"/>
          </p:cNvSpPr>
          <p:nvPr>
            <p:ph type="body" sz="quarter" idx="14"/>
          </p:nvPr>
        </p:nvSpPr>
        <p:spPr/>
        <p:txBody>
          <a:bodyPr/>
          <a:lstStyle/>
          <a:p>
            <a:r>
              <a:rPr lang="en-GB" dirty="0"/>
              <a:t>For even parity, all the 1s, including the parity bit, must add up to an even number</a:t>
            </a:r>
          </a:p>
          <a:p>
            <a:pPr lvl="1"/>
            <a:r>
              <a:rPr lang="en-GB" dirty="0"/>
              <a:t>For odd parity, all the 1s must add to an odd number</a:t>
            </a:r>
          </a:p>
          <a:p>
            <a:pPr lvl="1"/>
            <a:r>
              <a:rPr lang="en-GB" dirty="0"/>
              <a:t>What are the parity bits that would be required for the following numbers?</a:t>
            </a:r>
          </a:p>
        </p:txBody>
      </p:sp>
      <p:graphicFrame>
        <p:nvGraphicFramePr>
          <p:cNvPr id="11" name="Table 10">
            <a:extLst>
              <a:ext uri="{FF2B5EF4-FFF2-40B4-BE49-F238E27FC236}">
                <a16:creationId xmlns:a16="http://schemas.microsoft.com/office/drawing/2014/main" id="{20690B92-7CC2-4320-8FB3-58A6B1F9EA14}"/>
              </a:ext>
            </a:extLst>
          </p:cNvPr>
          <p:cNvGraphicFramePr>
            <a:graphicFrameLocks noGrp="1"/>
          </p:cNvGraphicFramePr>
          <p:nvPr>
            <p:extLst>
              <p:ext uri="{D42A27DB-BD31-4B8C-83A1-F6EECF244321}">
                <p14:modId xmlns:p14="http://schemas.microsoft.com/office/powerpoint/2010/main" val="1491867392"/>
              </p:ext>
            </p:extLst>
          </p:nvPr>
        </p:nvGraphicFramePr>
        <p:xfrm>
          <a:off x="1102183" y="5310648"/>
          <a:ext cx="7200000" cy="640080"/>
        </p:xfrm>
        <a:graphic>
          <a:graphicData uri="http://schemas.openxmlformats.org/drawingml/2006/table">
            <a:tbl>
              <a:tblPr firstRow="1" bandRow="1">
                <a:tableStyleId>{5C22544A-7EE6-4342-B048-85BDC9FD1C3A}</a:tableStyleId>
              </a:tblPr>
              <a:tblGrid>
                <a:gridCol w="900000">
                  <a:extLst>
                    <a:ext uri="{9D8B030D-6E8A-4147-A177-3AD203B41FA5}">
                      <a16:colId xmlns:a16="http://schemas.microsoft.com/office/drawing/2014/main" val="20000"/>
                    </a:ext>
                  </a:extLst>
                </a:gridCol>
                <a:gridCol w="900000">
                  <a:extLst>
                    <a:ext uri="{9D8B030D-6E8A-4147-A177-3AD203B41FA5}">
                      <a16:colId xmlns:a16="http://schemas.microsoft.com/office/drawing/2014/main" val="20001"/>
                    </a:ext>
                  </a:extLst>
                </a:gridCol>
                <a:gridCol w="900000">
                  <a:extLst>
                    <a:ext uri="{9D8B030D-6E8A-4147-A177-3AD203B41FA5}">
                      <a16:colId xmlns:a16="http://schemas.microsoft.com/office/drawing/2014/main" val="20002"/>
                    </a:ext>
                  </a:extLst>
                </a:gridCol>
                <a:gridCol w="900000">
                  <a:extLst>
                    <a:ext uri="{9D8B030D-6E8A-4147-A177-3AD203B41FA5}">
                      <a16:colId xmlns:a16="http://schemas.microsoft.com/office/drawing/2014/main" val="20003"/>
                    </a:ext>
                  </a:extLst>
                </a:gridCol>
                <a:gridCol w="900000">
                  <a:extLst>
                    <a:ext uri="{9D8B030D-6E8A-4147-A177-3AD203B41FA5}">
                      <a16:colId xmlns:a16="http://schemas.microsoft.com/office/drawing/2014/main" val="20004"/>
                    </a:ext>
                  </a:extLst>
                </a:gridCol>
                <a:gridCol w="900000">
                  <a:extLst>
                    <a:ext uri="{9D8B030D-6E8A-4147-A177-3AD203B41FA5}">
                      <a16:colId xmlns:a16="http://schemas.microsoft.com/office/drawing/2014/main" val="20005"/>
                    </a:ext>
                  </a:extLst>
                </a:gridCol>
                <a:gridCol w="900000">
                  <a:extLst>
                    <a:ext uri="{9D8B030D-6E8A-4147-A177-3AD203B41FA5}">
                      <a16:colId xmlns:a16="http://schemas.microsoft.com/office/drawing/2014/main" val="20006"/>
                    </a:ext>
                  </a:extLst>
                </a:gridCol>
                <a:gridCol w="900000">
                  <a:extLst>
                    <a:ext uri="{9D8B030D-6E8A-4147-A177-3AD203B41FA5}">
                      <a16:colId xmlns:a16="http://schemas.microsoft.com/office/drawing/2014/main" val="20007"/>
                    </a:ext>
                  </a:extLst>
                </a:gridCol>
              </a:tblGrid>
              <a:tr h="481103">
                <a:tc>
                  <a:txBody>
                    <a:bodyPr/>
                    <a:lstStyle/>
                    <a:p>
                      <a:pPr algn="ctr"/>
                      <a:r>
                        <a:rPr lang="en-GB" sz="3600" dirty="0">
                          <a:solidFill>
                            <a:schemeClr val="tx2">
                              <a:lumMod val="60000"/>
                              <a:lumOff val="40000"/>
                            </a:schemeClr>
                          </a:solidFill>
                          <a:latin typeface="Arial" panose="020B0604020202020204" pitchFamily="34" charset="0"/>
                          <a:cs typeface="Arial" panose="020B0604020202020204" pitchFamily="34" charset="0"/>
                        </a:rPr>
                        <a:t>1</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3600" dirty="0">
                          <a:solidFill>
                            <a:schemeClr val="tx2">
                              <a:lumMod val="60000"/>
                              <a:lumOff val="40000"/>
                            </a:schemeClr>
                          </a:solidFill>
                          <a:latin typeface="Arial" panose="020B0604020202020204" pitchFamily="34" charset="0"/>
                          <a:cs typeface="Arial" panose="020B0604020202020204" pitchFamily="34" charset="0"/>
                        </a:rPr>
                        <a:t>1</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3600" dirty="0">
                          <a:solidFill>
                            <a:schemeClr val="tx2">
                              <a:lumMod val="60000"/>
                              <a:lumOff val="40000"/>
                            </a:schemeClr>
                          </a:solidFill>
                          <a:latin typeface="Arial" panose="020B0604020202020204" pitchFamily="34" charset="0"/>
                          <a:cs typeface="Arial" panose="020B0604020202020204" pitchFamily="34" charset="0"/>
                        </a:rPr>
                        <a:t>1</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3600" dirty="0">
                          <a:solidFill>
                            <a:schemeClr val="tx2">
                              <a:lumMod val="60000"/>
                              <a:lumOff val="40000"/>
                            </a:schemeClr>
                          </a:solidFill>
                          <a:latin typeface="Arial" panose="020B0604020202020204" pitchFamily="34" charset="0"/>
                          <a:cs typeface="Arial" panose="020B0604020202020204" pitchFamily="34" charset="0"/>
                        </a:rPr>
                        <a:t>0</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3600" dirty="0">
                          <a:solidFill>
                            <a:schemeClr val="tx2">
                              <a:lumMod val="60000"/>
                              <a:lumOff val="40000"/>
                            </a:schemeClr>
                          </a:solidFill>
                          <a:latin typeface="Arial" panose="020B0604020202020204" pitchFamily="34" charset="0"/>
                          <a:cs typeface="Arial" panose="020B0604020202020204" pitchFamily="34" charset="0"/>
                        </a:rPr>
                        <a:t>1</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3600" dirty="0">
                          <a:solidFill>
                            <a:schemeClr val="tx2">
                              <a:lumMod val="60000"/>
                              <a:lumOff val="40000"/>
                            </a:schemeClr>
                          </a:solidFill>
                          <a:latin typeface="Arial" panose="020B0604020202020204" pitchFamily="34" charset="0"/>
                          <a:cs typeface="Arial" panose="020B0604020202020204" pitchFamily="34" charset="0"/>
                        </a:rPr>
                        <a:t>0</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3600" dirty="0">
                          <a:solidFill>
                            <a:schemeClr val="tx2">
                              <a:lumMod val="60000"/>
                              <a:lumOff val="40000"/>
                            </a:schemeClr>
                          </a:solidFill>
                          <a:latin typeface="Arial" panose="020B0604020202020204" pitchFamily="34" charset="0"/>
                          <a:cs typeface="Arial" panose="020B0604020202020204" pitchFamily="34" charset="0"/>
                        </a:rPr>
                        <a:t>1</a:t>
                      </a:r>
                    </a:p>
                  </a:txBody>
                  <a:tcPr anchor="ctr">
                    <a:lnL w="12700" cap="flat" cmpd="sng" algn="ctr">
                      <a:solidFill>
                        <a:schemeClr val="tx2"/>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3600" dirty="0">
                          <a:solidFill>
                            <a:srgbClr val="FF0000"/>
                          </a:solidFill>
                          <a:latin typeface="Arial" panose="020B0604020202020204" pitchFamily="34" charset="0"/>
                          <a:cs typeface="Arial" panose="020B0604020202020204" pitchFamily="34" charset="0"/>
                        </a:rPr>
                        <a:t>?</a:t>
                      </a:r>
                    </a:p>
                  </a:txBody>
                  <a:tcPr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2" name="TextBox 11">
            <a:extLst>
              <a:ext uri="{FF2B5EF4-FFF2-40B4-BE49-F238E27FC236}">
                <a16:creationId xmlns:a16="http://schemas.microsoft.com/office/drawing/2014/main" id="{C7A68CAB-680F-409D-8D32-B0374BF90820}"/>
              </a:ext>
            </a:extLst>
          </p:cNvPr>
          <p:cNvSpPr txBox="1"/>
          <p:nvPr/>
        </p:nvSpPr>
        <p:spPr>
          <a:xfrm>
            <a:off x="7269650" y="5967156"/>
            <a:ext cx="1150070" cy="338554"/>
          </a:xfrm>
          <a:prstGeom prst="rect">
            <a:avLst/>
          </a:prstGeom>
          <a:noFill/>
        </p:spPr>
        <p:txBody>
          <a:bodyPr wrap="square" rtlCol="0">
            <a:spAutoFit/>
          </a:bodyPr>
          <a:lstStyle/>
          <a:p>
            <a:pPr algn="ctr"/>
            <a:r>
              <a:rPr lang="en-GB" sz="1600" dirty="0">
                <a:solidFill>
                  <a:srgbClr val="FF0000"/>
                </a:solidFill>
                <a:latin typeface="Arial" panose="020B0604020202020204" pitchFamily="34" charset="0"/>
                <a:cs typeface="Arial" panose="020B0604020202020204" pitchFamily="34" charset="0"/>
              </a:rPr>
              <a:t>Parity bit</a:t>
            </a:r>
          </a:p>
        </p:txBody>
      </p:sp>
      <p:graphicFrame>
        <p:nvGraphicFramePr>
          <p:cNvPr id="15" name="Table 14">
            <a:extLst>
              <a:ext uri="{FF2B5EF4-FFF2-40B4-BE49-F238E27FC236}">
                <a16:creationId xmlns:a16="http://schemas.microsoft.com/office/drawing/2014/main" id="{5CE9CF20-8B83-4688-8531-F958AEEEBA83}"/>
              </a:ext>
            </a:extLst>
          </p:cNvPr>
          <p:cNvGraphicFramePr>
            <a:graphicFrameLocks noGrp="1"/>
          </p:cNvGraphicFramePr>
          <p:nvPr>
            <p:extLst>
              <p:ext uri="{D42A27DB-BD31-4B8C-83A1-F6EECF244321}">
                <p14:modId xmlns:p14="http://schemas.microsoft.com/office/powerpoint/2010/main" val="696433708"/>
              </p:ext>
            </p:extLst>
          </p:nvPr>
        </p:nvGraphicFramePr>
        <p:xfrm>
          <a:off x="1102183" y="4213055"/>
          <a:ext cx="7200000" cy="640080"/>
        </p:xfrm>
        <a:graphic>
          <a:graphicData uri="http://schemas.openxmlformats.org/drawingml/2006/table">
            <a:tbl>
              <a:tblPr firstRow="1" bandRow="1">
                <a:tableStyleId>{5C22544A-7EE6-4342-B048-85BDC9FD1C3A}</a:tableStyleId>
              </a:tblPr>
              <a:tblGrid>
                <a:gridCol w="900000">
                  <a:extLst>
                    <a:ext uri="{9D8B030D-6E8A-4147-A177-3AD203B41FA5}">
                      <a16:colId xmlns:a16="http://schemas.microsoft.com/office/drawing/2014/main" val="20000"/>
                    </a:ext>
                  </a:extLst>
                </a:gridCol>
                <a:gridCol w="900000">
                  <a:extLst>
                    <a:ext uri="{9D8B030D-6E8A-4147-A177-3AD203B41FA5}">
                      <a16:colId xmlns:a16="http://schemas.microsoft.com/office/drawing/2014/main" val="20001"/>
                    </a:ext>
                  </a:extLst>
                </a:gridCol>
                <a:gridCol w="900000">
                  <a:extLst>
                    <a:ext uri="{9D8B030D-6E8A-4147-A177-3AD203B41FA5}">
                      <a16:colId xmlns:a16="http://schemas.microsoft.com/office/drawing/2014/main" val="20002"/>
                    </a:ext>
                  </a:extLst>
                </a:gridCol>
                <a:gridCol w="900000">
                  <a:extLst>
                    <a:ext uri="{9D8B030D-6E8A-4147-A177-3AD203B41FA5}">
                      <a16:colId xmlns:a16="http://schemas.microsoft.com/office/drawing/2014/main" val="20003"/>
                    </a:ext>
                  </a:extLst>
                </a:gridCol>
                <a:gridCol w="900000">
                  <a:extLst>
                    <a:ext uri="{9D8B030D-6E8A-4147-A177-3AD203B41FA5}">
                      <a16:colId xmlns:a16="http://schemas.microsoft.com/office/drawing/2014/main" val="20004"/>
                    </a:ext>
                  </a:extLst>
                </a:gridCol>
                <a:gridCol w="900000">
                  <a:extLst>
                    <a:ext uri="{9D8B030D-6E8A-4147-A177-3AD203B41FA5}">
                      <a16:colId xmlns:a16="http://schemas.microsoft.com/office/drawing/2014/main" val="20005"/>
                    </a:ext>
                  </a:extLst>
                </a:gridCol>
                <a:gridCol w="900000">
                  <a:extLst>
                    <a:ext uri="{9D8B030D-6E8A-4147-A177-3AD203B41FA5}">
                      <a16:colId xmlns:a16="http://schemas.microsoft.com/office/drawing/2014/main" val="20006"/>
                    </a:ext>
                  </a:extLst>
                </a:gridCol>
                <a:gridCol w="900000">
                  <a:extLst>
                    <a:ext uri="{9D8B030D-6E8A-4147-A177-3AD203B41FA5}">
                      <a16:colId xmlns:a16="http://schemas.microsoft.com/office/drawing/2014/main" val="20007"/>
                    </a:ext>
                  </a:extLst>
                </a:gridCol>
              </a:tblGrid>
              <a:tr h="481103">
                <a:tc>
                  <a:txBody>
                    <a:bodyPr/>
                    <a:lstStyle/>
                    <a:p>
                      <a:pPr algn="ctr"/>
                      <a:r>
                        <a:rPr lang="en-GB" sz="3600" dirty="0">
                          <a:solidFill>
                            <a:schemeClr val="tx2">
                              <a:lumMod val="60000"/>
                              <a:lumOff val="40000"/>
                            </a:schemeClr>
                          </a:solidFill>
                          <a:latin typeface="Arial" panose="020B0604020202020204" pitchFamily="34" charset="0"/>
                          <a:cs typeface="Arial" panose="020B0604020202020204" pitchFamily="34" charset="0"/>
                        </a:rPr>
                        <a:t>0</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3600" dirty="0">
                          <a:solidFill>
                            <a:schemeClr val="tx2">
                              <a:lumMod val="60000"/>
                              <a:lumOff val="40000"/>
                            </a:schemeClr>
                          </a:solidFill>
                          <a:latin typeface="Arial" panose="020B0604020202020204" pitchFamily="34" charset="0"/>
                          <a:cs typeface="Arial" panose="020B0604020202020204" pitchFamily="34" charset="0"/>
                        </a:rPr>
                        <a:t>0</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3600" dirty="0">
                          <a:solidFill>
                            <a:schemeClr val="tx2">
                              <a:lumMod val="60000"/>
                              <a:lumOff val="40000"/>
                            </a:schemeClr>
                          </a:solidFill>
                          <a:latin typeface="Arial" panose="020B0604020202020204" pitchFamily="34" charset="0"/>
                          <a:cs typeface="Arial" panose="020B0604020202020204" pitchFamily="34" charset="0"/>
                        </a:rPr>
                        <a:t>1</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3600" dirty="0">
                          <a:solidFill>
                            <a:schemeClr val="tx2">
                              <a:lumMod val="60000"/>
                              <a:lumOff val="40000"/>
                            </a:schemeClr>
                          </a:solidFill>
                          <a:latin typeface="Arial" panose="020B0604020202020204" pitchFamily="34" charset="0"/>
                          <a:cs typeface="Arial" panose="020B0604020202020204" pitchFamily="34" charset="0"/>
                        </a:rPr>
                        <a:t>1</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3600" dirty="0">
                          <a:solidFill>
                            <a:schemeClr val="tx2">
                              <a:lumMod val="60000"/>
                              <a:lumOff val="40000"/>
                            </a:schemeClr>
                          </a:solidFill>
                          <a:latin typeface="Arial" panose="020B0604020202020204" pitchFamily="34" charset="0"/>
                          <a:cs typeface="Arial" panose="020B0604020202020204" pitchFamily="34" charset="0"/>
                        </a:rPr>
                        <a:t>0</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3600" dirty="0">
                          <a:solidFill>
                            <a:schemeClr val="tx2">
                              <a:lumMod val="60000"/>
                              <a:lumOff val="40000"/>
                            </a:schemeClr>
                          </a:solidFill>
                          <a:latin typeface="Arial" panose="020B0604020202020204" pitchFamily="34" charset="0"/>
                          <a:cs typeface="Arial" panose="020B0604020202020204" pitchFamily="34" charset="0"/>
                        </a:rPr>
                        <a:t>0</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3600" dirty="0">
                          <a:solidFill>
                            <a:schemeClr val="tx2">
                              <a:lumMod val="60000"/>
                              <a:lumOff val="40000"/>
                            </a:schemeClr>
                          </a:solidFill>
                          <a:latin typeface="Arial" panose="020B0604020202020204" pitchFamily="34" charset="0"/>
                          <a:cs typeface="Arial" panose="020B0604020202020204" pitchFamily="34" charset="0"/>
                        </a:rPr>
                        <a:t>1</a:t>
                      </a:r>
                    </a:p>
                  </a:txBody>
                  <a:tcPr anchor="ctr">
                    <a:lnL w="12700" cap="flat" cmpd="sng" algn="ctr">
                      <a:solidFill>
                        <a:schemeClr val="tx2"/>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3600" dirty="0">
                          <a:solidFill>
                            <a:srgbClr val="FF0000"/>
                          </a:solidFill>
                          <a:latin typeface="Arial" panose="020B0604020202020204" pitchFamily="34" charset="0"/>
                          <a:cs typeface="Arial" panose="020B0604020202020204" pitchFamily="34" charset="0"/>
                        </a:rPr>
                        <a:t>?</a:t>
                      </a:r>
                    </a:p>
                  </a:txBody>
                  <a:tcPr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6" name="TextBox 15">
            <a:extLst>
              <a:ext uri="{FF2B5EF4-FFF2-40B4-BE49-F238E27FC236}">
                <a16:creationId xmlns:a16="http://schemas.microsoft.com/office/drawing/2014/main" id="{561F440D-115E-497F-9FF2-06AAAFB74935}"/>
              </a:ext>
            </a:extLst>
          </p:cNvPr>
          <p:cNvSpPr txBox="1"/>
          <p:nvPr/>
        </p:nvSpPr>
        <p:spPr>
          <a:xfrm>
            <a:off x="7269650" y="4869563"/>
            <a:ext cx="1150070" cy="338554"/>
          </a:xfrm>
          <a:prstGeom prst="rect">
            <a:avLst/>
          </a:prstGeom>
          <a:noFill/>
        </p:spPr>
        <p:txBody>
          <a:bodyPr wrap="square" rtlCol="0">
            <a:spAutoFit/>
          </a:bodyPr>
          <a:lstStyle/>
          <a:p>
            <a:pPr algn="ctr"/>
            <a:r>
              <a:rPr lang="en-GB" sz="1600" dirty="0">
                <a:solidFill>
                  <a:srgbClr val="FF0000"/>
                </a:solidFill>
                <a:latin typeface="Arial" panose="020B0604020202020204" pitchFamily="34" charset="0"/>
                <a:cs typeface="Arial" panose="020B0604020202020204" pitchFamily="34" charset="0"/>
              </a:rPr>
              <a:t>Parity bit</a:t>
            </a:r>
          </a:p>
        </p:txBody>
      </p:sp>
      <p:sp>
        <p:nvSpPr>
          <p:cNvPr id="5" name="TextBox 4">
            <a:extLst>
              <a:ext uri="{FF2B5EF4-FFF2-40B4-BE49-F238E27FC236}">
                <a16:creationId xmlns:a16="http://schemas.microsoft.com/office/drawing/2014/main" id="{50E955E8-05C3-4498-B38B-55214DE111A4}"/>
              </a:ext>
            </a:extLst>
          </p:cNvPr>
          <p:cNvSpPr txBox="1"/>
          <p:nvPr/>
        </p:nvSpPr>
        <p:spPr>
          <a:xfrm>
            <a:off x="1102183" y="3843723"/>
            <a:ext cx="2107116" cy="369332"/>
          </a:xfrm>
          <a:prstGeom prst="rect">
            <a:avLst/>
          </a:prstGeom>
          <a:noFill/>
        </p:spPr>
        <p:txBody>
          <a:bodyPr wrap="square" rtlCol="0">
            <a:spAutoFit/>
          </a:bodyPr>
          <a:lstStyle/>
          <a:p>
            <a:r>
              <a:rPr lang="en-GB" b="1" dirty="0"/>
              <a:t>Even parity</a:t>
            </a:r>
          </a:p>
        </p:txBody>
      </p:sp>
      <p:sp>
        <p:nvSpPr>
          <p:cNvPr id="17" name="TextBox 16">
            <a:extLst>
              <a:ext uri="{FF2B5EF4-FFF2-40B4-BE49-F238E27FC236}">
                <a16:creationId xmlns:a16="http://schemas.microsoft.com/office/drawing/2014/main" id="{A02AB5EA-3BBE-4BF8-A450-844690635D29}"/>
              </a:ext>
            </a:extLst>
          </p:cNvPr>
          <p:cNvSpPr txBox="1"/>
          <p:nvPr/>
        </p:nvSpPr>
        <p:spPr>
          <a:xfrm>
            <a:off x="1102183" y="4961681"/>
            <a:ext cx="2107116" cy="369332"/>
          </a:xfrm>
          <a:prstGeom prst="rect">
            <a:avLst/>
          </a:prstGeom>
          <a:noFill/>
        </p:spPr>
        <p:txBody>
          <a:bodyPr wrap="square" rtlCol="0">
            <a:spAutoFit/>
          </a:bodyPr>
          <a:lstStyle/>
          <a:p>
            <a:r>
              <a:rPr lang="en-GB" b="1" dirty="0"/>
              <a:t>Odd parity</a:t>
            </a:r>
          </a:p>
        </p:txBody>
      </p:sp>
    </p:spTree>
    <p:extLst>
      <p:ext uri="{BB962C8B-B14F-4D97-AF65-F5344CB8AC3E}">
        <p14:creationId xmlns:p14="http://schemas.microsoft.com/office/powerpoint/2010/main" val="8395343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Odd or even parity</a:t>
            </a:r>
          </a:p>
        </p:txBody>
      </p:sp>
      <p:sp>
        <p:nvSpPr>
          <p:cNvPr id="3" name="Text Placeholder 2"/>
          <p:cNvSpPr>
            <a:spLocks noGrp="1"/>
          </p:cNvSpPr>
          <p:nvPr>
            <p:ph type="body" sz="quarter" idx="14"/>
          </p:nvPr>
        </p:nvSpPr>
        <p:spPr/>
        <p:txBody>
          <a:bodyPr/>
          <a:lstStyle/>
          <a:p>
            <a:pPr lvl="1"/>
            <a:r>
              <a:rPr lang="en-GB" dirty="0"/>
              <a:t>What are the parity bits that would be required for the following numbers?</a:t>
            </a:r>
          </a:p>
        </p:txBody>
      </p:sp>
      <p:graphicFrame>
        <p:nvGraphicFramePr>
          <p:cNvPr id="11" name="Table 10">
            <a:extLst>
              <a:ext uri="{FF2B5EF4-FFF2-40B4-BE49-F238E27FC236}">
                <a16:creationId xmlns:a16="http://schemas.microsoft.com/office/drawing/2014/main" id="{20690B92-7CC2-4320-8FB3-58A6B1F9EA14}"/>
              </a:ext>
            </a:extLst>
          </p:cNvPr>
          <p:cNvGraphicFramePr>
            <a:graphicFrameLocks noGrp="1"/>
          </p:cNvGraphicFramePr>
          <p:nvPr>
            <p:extLst>
              <p:ext uri="{D42A27DB-BD31-4B8C-83A1-F6EECF244321}">
                <p14:modId xmlns:p14="http://schemas.microsoft.com/office/powerpoint/2010/main" val="3683419451"/>
              </p:ext>
            </p:extLst>
          </p:nvPr>
        </p:nvGraphicFramePr>
        <p:xfrm>
          <a:off x="1102183" y="4304360"/>
          <a:ext cx="7200000" cy="640080"/>
        </p:xfrm>
        <a:graphic>
          <a:graphicData uri="http://schemas.openxmlformats.org/drawingml/2006/table">
            <a:tbl>
              <a:tblPr firstRow="1" bandRow="1">
                <a:tableStyleId>{5C22544A-7EE6-4342-B048-85BDC9FD1C3A}</a:tableStyleId>
              </a:tblPr>
              <a:tblGrid>
                <a:gridCol w="900000">
                  <a:extLst>
                    <a:ext uri="{9D8B030D-6E8A-4147-A177-3AD203B41FA5}">
                      <a16:colId xmlns:a16="http://schemas.microsoft.com/office/drawing/2014/main" val="20000"/>
                    </a:ext>
                  </a:extLst>
                </a:gridCol>
                <a:gridCol w="900000">
                  <a:extLst>
                    <a:ext uri="{9D8B030D-6E8A-4147-A177-3AD203B41FA5}">
                      <a16:colId xmlns:a16="http://schemas.microsoft.com/office/drawing/2014/main" val="20001"/>
                    </a:ext>
                  </a:extLst>
                </a:gridCol>
                <a:gridCol w="900000">
                  <a:extLst>
                    <a:ext uri="{9D8B030D-6E8A-4147-A177-3AD203B41FA5}">
                      <a16:colId xmlns:a16="http://schemas.microsoft.com/office/drawing/2014/main" val="20002"/>
                    </a:ext>
                  </a:extLst>
                </a:gridCol>
                <a:gridCol w="900000">
                  <a:extLst>
                    <a:ext uri="{9D8B030D-6E8A-4147-A177-3AD203B41FA5}">
                      <a16:colId xmlns:a16="http://schemas.microsoft.com/office/drawing/2014/main" val="20003"/>
                    </a:ext>
                  </a:extLst>
                </a:gridCol>
                <a:gridCol w="900000">
                  <a:extLst>
                    <a:ext uri="{9D8B030D-6E8A-4147-A177-3AD203B41FA5}">
                      <a16:colId xmlns:a16="http://schemas.microsoft.com/office/drawing/2014/main" val="20004"/>
                    </a:ext>
                  </a:extLst>
                </a:gridCol>
                <a:gridCol w="900000">
                  <a:extLst>
                    <a:ext uri="{9D8B030D-6E8A-4147-A177-3AD203B41FA5}">
                      <a16:colId xmlns:a16="http://schemas.microsoft.com/office/drawing/2014/main" val="20005"/>
                    </a:ext>
                  </a:extLst>
                </a:gridCol>
                <a:gridCol w="900000">
                  <a:extLst>
                    <a:ext uri="{9D8B030D-6E8A-4147-A177-3AD203B41FA5}">
                      <a16:colId xmlns:a16="http://schemas.microsoft.com/office/drawing/2014/main" val="20006"/>
                    </a:ext>
                  </a:extLst>
                </a:gridCol>
                <a:gridCol w="900000">
                  <a:extLst>
                    <a:ext uri="{9D8B030D-6E8A-4147-A177-3AD203B41FA5}">
                      <a16:colId xmlns:a16="http://schemas.microsoft.com/office/drawing/2014/main" val="20007"/>
                    </a:ext>
                  </a:extLst>
                </a:gridCol>
              </a:tblGrid>
              <a:tr h="481103">
                <a:tc>
                  <a:txBody>
                    <a:bodyPr/>
                    <a:lstStyle/>
                    <a:p>
                      <a:pPr algn="ctr"/>
                      <a:r>
                        <a:rPr lang="en-GB" sz="3600" dirty="0">
                          <a:solidFill>
                            <a:schemeClr val="tx2">
                              <a:lumMod val="60000"/>
                              <a:lumOff val="40000"/>
                            </a:schemeClr>
                          </a:solidFill>
                          <a:latin typeface="Arial" panose="020B0604020202020204" pitchFamily="34" charset="0"/>
                          <a:cs typeface="Arial" panose="020B0604020202020204" pitchFamily="34" charset="0"/>
                        </a:rPr>
                        <a:t>1</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3600" dirty="0">
                          <a:solidFill>
                            <a:schemeClr val="tx2">
                              <a:lumMod val="60000"/>
                              <a:lumOff val="40000"/>
                            </a:schemeClr>
                          </a:solidFill>
                          <a:latin typeface="Arial" panose="020B0604020202020204" pitchFamily="34" charset="0"/>
                          <a:cs typeface="Arial" panose="020B0604020202020204" pitchFamily="34" charset="0"/>
                        </a:rPr>
                        <a:t>1</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3600" dirty="0">
                          <a:solidFill>
                            <a:schemeClr val="tx2">
                              <a:lumMod val="60000"/>
                              <a:lumOff val="40000"/>
                            </a:schemeClr>
                          </a:solidFill>
                          <a:latin typeface="Arial" panose="020B0604020202020204" pitchFamily="34" charset="0"/>
                          <a:cs typeface="Arial" panose="020B0604020202020204" pitchFamily="34" charset="0"/>
                        </a:rPr>
                        <a:t>1</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3600" dirty="0">
                          <a:solidFill>
                            <a:schemeClr val="tx2">
                              <a:lumMod val="60000"/>
                              <a:lumOff val="40000"/>
                            </a:schemeClr>
                          </a:solidFill>
                          <a:latin typeface="Arial" panose="020B0604020202020204" pitchFamily="34" charset="0"/>
                          <a:cs typeface="Arial" panose="020B0604020202020204" pitchFamily="34" charset="0"/>
                        </a:rPr>
                        <a:t>0</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3600" dirty="0">
                          <a:solidFill>
                            <a:schemeClr val="tx2">
                              <a:lumMod val="60000"/>
                              <a:lumOff val="40000"/>
                            </a:schemeClr>
                          </a:solidFill>
                          <a:latin typeface="Arial" panose="020B0604020202020204" pitchFamily="34" charset="0"/>
                          <a:cs typeface="Arial" panose="020B0604020202020204" pitchFamily="34" charset="0"/>
                        </a:rPr>
                        <a:t>1</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3600" dirty="0">
                          <a:solidFill>
                            <a:schemeClr val="tx2">
                              <a:lumMod val="60000"/>
                              <a:lumOff val="40000"/>
                            </a:schemeClr>
                          </a:solidFill>
                          <a:latin typeface="Arial" panose="020B0604020202020204" pitchFamily="34" charset="0"/>
                          <a:cs typeface="Arial" panose="020B0604020202020204" pitchFamily="34" charset="0"/>
                        </a:rPr>
                        <a:t>0</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3600" dirty="0">
                          <a:solidFill>
                            <a:schemeClr val="tx2">
                              <a:lumMod val="60000"/>
                              <a:lumOff val="40000"/>
                            </a:schemeClr>
                          </a:solidFill>
                          <a:latin typeface="Arial" panose="020B0604020202020204" pitchFamily="34" charset="0"/>
                          <a:cs typeface="Arial" panose="020B0604020202020204" pitchFamily="34" charset="0"/>
                        </a:rPr>
                        <a:t>1</a:t>
                      </a:r>
                    </a:p>
                  </a:txBody>
                  <a:tcPr anchor="ctr">
                    <a:lnL w="12700" cap="flat" cmpd="sng" algn="ctr">
                      <a:solidFill>
                        <a:schemeClr val="tx2"/>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3600" dirty="0">
                          <a:solidFill>
                            <a:srgbClr val="FF0000"/>
                          </a:solidFill>
                          <a:latin typeface="Arial" panose="020B0604020202020204" pitchFamily="34" charset="0"/>
                          <a:cs typeface="Arial" panose="020B0604020202020204" pitchFamily="34" charset="0"/>
                        </a:rPr>
                        <a:t>0</a:t>
                      </a:r>
                    </a:p>
                  </a:txBody>
                  <a:tcPr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2" name="TextBox 11">
            <a:extLst>
              <a:ext uri="{FF2B5EF4-FFF2-40B4-BE49-F238E27FC236}">
                <a16:creationId xmlns:a16="http://schemas.microsoft.com/office/drawing/2014/main" id="{C7A68CAB-680F-409D-8D32-B0374BF90820}"/>
              </a:ext>
            </a:extLst>
          </p:cNvPr>
          <p:cNvSpPr txBox="1"/>
          <p:nvPr/>
        </p:nvSpPr>
        <p:spPr>
          <a:xfrm>
            <a:off x="7269650" y="4960868"/>
            <a:ext cx="1150070" cy="338554"/>
          </a:xfrm>
          <a:prstGeom prst="rect">
            <a:avLst/>
          </a:prstGeom>
          <a:noFill/>
        </p:spPr>
        <p:txBody>
          <a:bodyPr wrap="square" rtlCol="0">
            <a:spAutoFit/>
          </a:bodyPr>
          <a:lstStyle/>
          <a:p>
            <a:pPr algn="ctr"/>
            <a:r>
              <a:rPr lang="en-GB" sz="1600" dirty="0">
                <a:solidFill>
                  <a:srgbClr val="FF0000"/>
                </a:solidFill>
                <a:latin typeface="Arial" panose="020B0604020202020204" pitchFamily="34" charset="0"/>
                <a:cs typeface="Arial" panose="020B0604020202020204" pitchFamily="34" charset="0"/>
              </a:rPr>
              <a:t>Parity bit</a:t>
            </a:r>
          </a:p>
        </p:txBody>
      </p:sp>
      <p:graphicFrame>
        <p:nvGraphicFramePr>
          <p:cNvPr id="15" name="Table 14">
            <a:extLst>
              <a:ext uri="{FF2B5EF4-FFF2-40B4-BE49-F238E27FC236}">
                <a16:creationId xmlns:a16="http://schemas.microsoft.com/office/drawing/2014/main" id="{5CE9CF20-8B83-4688-8531-F958AEEEBA83}"/>
              </a:ext>
            </a:extLst>
          </p:cNvPr>
          <p:cNvGraphicFramePr>
            <a:graphicFrameLocks noGrp="1"/>
          </p:cNvGraphicFramePr>
          <p:nvPr>
            <p:extLst>
              <p:ext uri="{D42A27DB-BD31-4B8C-83A1-F6EECF244321}">
                <p14:modId xmlns:p14="http://schemas.microsoft.com/office/powerpoint/2010/main" val="2342230018"/>
              </p:ext>
            </p:extLst>
          </p:nvPr>
        </p:nvGraphicFramePr>
        <p:xfrm>
          <a:off x="1102183" y="3206767"/>
          <a:ext cx="7200000" cy="640080"/>
        </p:xfrm>
        <a:graphic>
          <a:graphicData uri="http://schemas.openxmlformats.org/drawingml/2006/table">
            <a:tbl>
              <a:tblPr firstRow="1" bandRow="1">
                <a:tableStyleId>{5C22544A-7EE6-4342-B048-85BDC9FD1C3A}</a:tableStyleId>
              </a:tblPr>
              <a:tblGrid>
                <a:gridCol w="900000">
                  <a:extLst>
                    <a:ext uri="{9D8B030D-6E8A-4147-A177-3AD203B41FA5}">
                      <a16:colId xmlns:a16="http://schemas.microsoft.com/office/drawing/2014/main" val="20000"/>
                    </a:ext>
                  </a:extLst>
                </a:gridCol>
                <a:gridCol w="900000">
                  <a:extLst>
                    <a:ext uri="{9D8B030D-6E8A-4147-A177-3AD203B41FA5}">
                      <a16:colId xmlns:a16="http://schemas.microsoft.com/office/drawing/2014/main" val="20001"/>
                    </a:ext>
                  </a:extLst>
                </a:gridCol>
                <a:gridCol w="900000">
                  <a:extLst>
                    <a:ext uri="{9D8B030D-6E8A-4147-A177-3AD203B41FA5}">
                      <a16:colId xmlns:a16="http://schemas.microsoft.com/office/drawing/2014/main" val="20002"/>
                    </a:ext>
                  </a:extLst>
                </a:gridCol>
                <a:gridCol w="900000">
                  <a:extLst>
                    <a:ext uri="{9D8B030D-6E8A-4147-A177-3AD203B41FA5}">
                      <a16:colId xmlns:a16="http://schemas.microsoft.com/office/drawing/2014/main" val="20003"/>
                    </a:ext>
                  </a:extLst>
                </a:gridCol>
                <a:gridCol w="900000">
                  <a:extLst>
                    <a:ext uri="{9D8B030D-6E8A-4147-A177-3AD203B41FA5}">
                      <a16:colId xmlns:a16="http://schemas.microsoft.com/office/drawing/2014/main" val="20004"/>
                    </a:ext>
                  </a:extLst>
                </a:gridCol>
                <a:gridCol w="900000">
                  <a:extLst>
                    <a:ext uri="{9D8B030D-6E8A-4147-A177-3AD203B41FA5}">
                      <a16:colId xmlns:a16="http://schemas.microsoft.com/office/drawing/2014/main" val="20005"/>
                    </a:ext>
                  </a:extLst>
                </a:gridCol>
                <a:gridCol w="900000">
                  <a:extLst>
                    <a:ext uri="{9D8B030D-6E8A-4147-A177-3AD203B41FA5}">
                      <a16:colId xmlns:a16="http://schemas.microsoft.com/office/drawing/2014/main" val="20006"/>
                    </a:ext>
                  </a:extLst>
                </a:gridCol>
                <a:gridCol w="900000">
                  <a:extLst>
                    <a:ext uri="{9D8B030D-6E8A-4147-A177-3AD203B41FA5}">
                      <a16:colId xmlns:a16="http://schemas.microsoft.com/office/drawing/2014/main" val="20007"/>
                    </a:ext>
                  </a:extLst>
                </a:gridCol>
              </a:tblGrid>
              <a:tr h="481103">
                <a:tc>
                  <a:txBody>
                    <a:bodyPr/>
                    <a:lstStyle/>
                    <a:p>
                      <a:pPr algn="ctr"/>
                      <a:r>
                        <a:rPr lang="en-GB" sz="3600" dirty="0">
                          <a:solidFill>
                            <a:schemeClr val="tx2">
                              <a:lumMod val="60000"/>
                              <a:lumOff val="40000"/>
                            </a:schemeClr>
                          </a:solidFill>
                          <a:latin typeface="Arial" panose="020B0604020202020204" pitchFamily="34" charset="0"/>
                          <a:cs typeface="Arial" panose="020B0604020202020204" pitchFamily="34" charset="0"/>
                        </a:rPr>
                        <a:t>0</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3600" dirty="0">
                          <a:solidFill>
                            <a:schemeClr val="tx2">
                              <a:lumMod val="60000"/>
                              <a:lumOff val="40000"/>
                            </a:schemeClr>
                          </a:solidFill>
                          <a:latin typeface="Arial" panose="020B0604020202020204" pitchFamily="34" charset="0"/>
                          <a:cs typeface="Arial" panose="020B0604020202020204" pitchFamily="34" charset="0"/>
                        </a:rPr>
                        <a:t>0</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3600" dirty="0">
                          <a:solidFill>
                            <a:schemeClr val="tx2">
                              <a:lumMod val="60000"/>
                              <a:lumOff val="40000"/>
                            </a:schemeClr>
                          </a:solidFill>
                          <a:latin typeface="Arial" panose="020B0604020202020204" pitchFamily="34" charset="0"/>
                          <a:cs typeface="Arial" panose="020B0604020202020204" pitchFamily="34" charset="0"/>
                        </a:rPr>
                        <a:t>1</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3600" dirty="0">
                          <a:solidFill>
                            <a:schemeClr val="tx2">
                              <a:lumMod val="60000"/>
                              <a:lumOff val="40000"/>
                            </a:schemeClr>
                          </a:solidFill>
                          <a:latin typeface="Arial" panose="020B0604020202020204" pitchFamily="34" charset="0"/>
                          <a:cs typeface="Arial" panose="020B0604020202020204" pitchFamily="34" charset="0"/>
                        </a:rPr>
                        <a:t>1</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3600" dirty="0">
                          <a:solidFill>
                            <a:schemeClr val="tx2">
                              <a:lumMod val="60000"/>
                              <a:lumOff val="40000"/>
                            </a:schemeClr>
                          </a:solidFill>
                          <a:latin typeface="Arial" panose="020B0604020202020204" pitchFamily="34" charset="0"/>
                          <a:cs typeface="Arial" panose="020B0604020202020204" pitchFamily="34" charset="0"/>
                        </a:rPr>
                        <a:t>0</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3600" dirty="0">
                          <a:solidFill>
                            <a:schemeClr val="tx2">
                              <a:lumMod val="60000"/>
                              <a:lumOff val="40000"/>
                            </a:schemeClr>
                          </a:solidFill>
                          <a:latin typeface="Arial" panose="020B0604020202020204" pitchFamily="34" charset="0"/>
                          <a:cs typeface="Arial" panose="020B0604020202020204" pitchFamily="34" charset="0"/>
                        </a:rPr>
                        <a:t>0</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3600" dirty="0">
                          <a:solidFill>
                            <a:schemeClr val="tx2">
                              <a:lumMod val="60000"/>
                              <a:lumOff val="40000"/>
                            </a:schemeClr>
                          </a:solidFill>
                          <a:latin typeface="Arial" panose="020B0604020202020204" pitchFamily="34" charset="0"/>
                          <a:cs typeface="Arial" panose="020B0604020202020204" pitchFamily="34" charset="0"/>
                        </a:rPr>
                        <a:t>1</a:t>
                      </a:r>
                    </a:p>
                  </a:txBody>
                  <a:tcPr anchor="ctr">
                    <a:lnL w="12700" cap="flat" cmpd="sng" algn="ctr">
                      <a:solidFill>
                        <a:schemeClr val="tx2"/>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3600" dirty="0">
                          <a:solidFill>
                            <a:srgbClr val="FF0000"/>
                          </a:solidFill>
                          <a:latin typeface="Arial" panose="020B0604020202020204" pitchFamily="34" charset="0"/>
                          <a:cs typeface="Arial" panose="020B0604020202020204" pitchFamily="34" charset="0"/>
                        </a:rPr>
                        <a:t>1</a:t>
                      </a:r>
                    </a:p>
                  </a:txBody>
                  <a:tcPr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6" name="TextBox 15">
            <a:extLst>
              <a:ext uri="{FF2B5EF4-FFF2-40B4-BE49-F238E27FC236}">
                <a16:creationId xmlns:a16="http://schemas.microsoft.com/office/drawing/2014/main" id="{561F440D-115E-497F-9FF2-06AAAFB74935}"/>
              </a:ext>
            </a:extLst>
          </p:cNvPr>
          <p:cNvSpPr txBox="1"/>
          <p:nvPr/>
        </p:nvSpPr>
        <p:spPr>
          <a:xfrm>
            <a:off x="7269650" y="3863275"/>
            <a:ext cx="1150070" cy="338554"/>
          </a:xfrm>
          <a:prstGeom prst="rect">
            <a:avLst/>
          </a:prstGeom>
          <a:noFill/>
        </p:spPr>
        <p:txBody>
          <a:bodyPr wrap="square" rtlCol="0">
            <a:spAutoFit/>
          </a:bodyPr>
          <a:lstStyle/>
          <a:p>
            <a:pPr algn="ctr"/>
            <a:r>
              <a:rPr lang="en-GB" sz="1600" dirty="0">
                <a:solidFill>
                  <a:srgbClr val="FF0000"/>
                </a:solidFill>
                <a:latin typeface="Arial" panose="020B0604020202020204" pitchFamily="34" charset="0"/>
                <a:cs typeface="Arial" panose="020B0604020202020204" pitchFamily="34" charset="0"/>
              </a:rPr>
              <a:t>Parity bit</a:t>
            </a:r>
          </a:p>
        </p:txBody>
      </p:sp>
      <p:sp>
        <p:nvSpPr>
          <p:cNvPr id="5" name="TextBox 4">
            <a:extLst>
              <a:ext uri="{FF2B5EF4-FFF2-40B4-BE49-F238E27FC236}">
                <a16:creationId xmlns:a16="http://schemas.microsoft.com/office/drawing/2014/main" id="{50E955E8-05C3-4498-B38B-55214DE111A4}"/>
              </a:ext>
            </a:extLst>
          </p:cNvPr>
          <p:cNvSpPr txBox="1"/>
          <p:nvPr/>
        </p:nvSpPr>
        <p:spPr>
          <a:xfrm>
            <a:off x="1102183" y="2837435"/>
            <a:ext cx="2107116" cy="369332"/>
          </a:xfrm>
          <a:prstGeom prst="rect">
            <a:avLst/>
          </a:prstGeom>
          <a:noFill/>
        </p:spPr>
        <p:txBody>
          <a:bodyPr wrap="square" rtlCol="0">
            <a:spAutoFit/>
          </a:bodyPr>
          <a:lstStyle/>
          <a:p>
            <a:r>
              <a:rPr lang="en-GB" b="1" dirty="0"/>
              <a:t>Even parity</a:t>
            </a:r>
          </a:p>
        </p:txBody>
      </p:sp>
      <p:sp>
        <p:nvSpPr>
          <p:cNvPr id="17" name="TextBox 16">
            <a:extLst>
              <a:ext uri="{FF2B5EF4-FFF2-40B4-BE49-F238E27FC236}">
                <a16:creationId xmlns:a16="http://schemas.microsoft.com/office/drawing/2014/main" id="{A02AB5EA-3BBE-4BF8-A450-844690635D29}"/>
              </a:ext>
            </a:extLst>
          </p:cNvPr>
          <p:cNvSpPr txBox="1"/>
          <p:nvPr/>
        </p:nvSpPr>
        <p:spPr>
          <a:xfrm>
            <a:off x="1102183" y="3955393"/>
            <a:ext cx="2107116" cy="369332"/>
          </a:xfrm>
          <a:prstGeom prst="rect">
            <a:avLst/>
          </a:prstGeom>
          <a:noFill/>
        </p:spPr>
        <p:txBody>
          <a:bodyPr wrap="square" rtlCol="0">
            <a:spAutoFit/>
          </a:bodyPr>
          <a:lstStyle/>
          <a:p>
            <a:r>
              <a:rPr lang="en-GB" b="1" dirty="0"/>
              <a:t>Odd parity</a:t>
            </a:r>
          </a:p>
        </p:txBody>
      </p:sp>
    </p:spTree>
    <p:extLst>
      <p:ext uri="{BB962C8B-B14F-4D97-AF65-F5344CB8AC3E}">
        <p14:creationId xmlns:p14="http://schemas.microsoft.com/office/powerpoint/2010/main" val="3587611116"/>
      </p:ext>
    </p:extLst>
  </p:cSld>
  <p:clrMapOvr>
    <a:masterClrMapping/>
  </p:clrMapOvr>
</p:sld>
</file>

<file path=ppt/theme/theme1.xml><?xml version="1.0" encoding="utf-8"?>
<a:theme xmlns:a="http://schemas.openxmlformats.org/drawingml/2006/main" name="Unit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4951742A866DD4C8563BF4DFAFD4423" ma:contentTypeVersion="13" ma:contentTypeDescription="Create a new document." ma:contentTypeScope="" ma:versionID="f785eec6e2c67b839315347a29dc3713">
  <xsd:schema xmlns:xsd="http://www.w3.org/2001/XMLSchema" xmlns:xs="http://www.w3.org/2001/XMLSchema" xmlns:p="http://schemas.microsoft.com/office/2006/metadata/properties" xmlns:ns2="1ef05dc5-97a2-498b-bf7c-bd189143a1ff" xmlns:ns3="94dce8ab-38ff-4714-b1ed-1fc5e4d9abd1" targetNamespace="http://schemas.microsoft.com/office/2006/metadata/properties" ma:root="true" ma:fieldsID="a0c82b207cdf2da5c092e9a40fe5e576" ns2:_="" ns3:_="">
    <xsd:import namespace="1ef05dc5-97a2-498b-bf7c-bd189143a1ff"/>
    <xsd:import namespace="94dce8ab-38ff-4714-b1ed-1fc5e4d9abd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EventHashCode" minOccurs="0"/>
                <xsd:element ref="ns3:MediaServiceGenerationTime"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f05dc5-97a2-498b-bf7c-bd189143a1f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4dce8ab-38ff-4714-b1ed-1fc5e4d9abd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203F46B-8742-4E7B-8016-551BACB8A156}">
  <ds:schemaRefs>
    <ds:schemaRef ds:uri="http://purl.org/dc/dcmitype/"/>
    <ds:schemaRef ds:uri="http://schemas.openxmlformats.org/package/2006/metadata/core-properties"/>
    <ds:schemaRef ds:uri="http://schemas.microsoft.com/office/infopath/2007/PartnerControls"/>
    <ds:schemaRef ds:uri="http://purl.org/dc/terms/"/>
    <ds:schemaRef ds:uri="http://purl.org/dc/elements/1.1/"/>
    <ds:schemaRef ds:uri="http://schemas.microsoft.com/office/2006/metadata/properties"/>
    <ds:schemaRef ds:uri="http://schemas.microsoft.com/office/2006/documentManagement/types"/>
    <ds:schemaRef ds:uri="94dce8ab-38ff-4714-b1ed-1fc5e4d9abd1"/>
    <ds:schemaRef ds:uri="1ef05dc5-97a2-498b-bf7c-bd189143a1ff"/>
    <ds:schemaRef ds:uri="http://www.w3.org/XML/1998/namespace"/>
  </ds:schemaRefs>
</ds:datastoreItem>
</file>

<file path=customXml/itemProps2.xml><?xml version="1.0" encoding="utf-8"?>
<ds:datastoreItem xmlns:ds="http://schemas.openxmlformats.org/officeDocument/2006/customXml" ds:itemID="{A25508A6-8018-4561-935E-939FAF1F4A1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ef05dc5-97a2-498b-bf7c-bd189143a1ff"/>
    <ds:schemaRef ds:uri="94dce8ab-38ff-4714-b1ed-1fc5e4d9ab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DFE8CBB-5040-4C92-9769-4053F27334C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Data Representation L1 Introduction to binary</Template>
  <TotalTime>8213</TotalTime>
  <Words>2050</Words>
  <Application>Microsoft Office PowerPoint</Application>
  <PresentationFormat>On-screen Show (4:3)</PresentationFormat>
  <Paragraphs>666</Paragraphs>
  <Slides>30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Calibri</vt:lpstr>
      <vt:lpstr>Arial</vt:lpstr>
      <vt:lpstr>Times New Roman</vt:lpstr>
      <vt:lpstr>Unit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PG Online Ltd</dc:creator>
  <cp:lastModifiedBy>Ruari Mears</cp:lastModifiedBy>
  <cp:revision>145</cp:revision>
  <dcterms:created xsi:type="dcterms:W3CDTF">2014-10-31T16:25:47Z</dcterms:created>
  <dcterms:modified xsi:type="dcterms:W3CDTF">2022-11-02T16:18:38Z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0x01010024951742A866DD4C8563BF4DFAFD4423</vt:lpwstr>
  </property>
</Properties>
</file>