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35"/>
  </p:notesMasterIdLst>
  <p:sldIdLst>
    <p:sldId id="260" r:id="rId5"/>
    <p:sldId id="261" r:id="rId6"/>
    <p:sldId id="352" r:id="rId7"/>
    <p:sldId id="357" r:id="rId8"/>
    <p:sldId id="273" r:id="rId9"/>
    <p:sldId id="262" r:id="rId10"/>
    <p:sldId id="263" r:id="rId11"/>
    <p:sldId id="264" r:id="rId12"/>
    <p:sldId id="358" r:id="rId13"/>
    <p:sldId id="265" r:id="rId14"/>
    <p:sldId id="359" r:id="rId15"/>
    <p:sldId id="362" r:id="rId16"/>
    <p:sldId id="364" r:id="rId17"/>
    <p:sldId id="365" r:id="rId18"/>
    <p:sldId id="366" r:id="rId19"/>
    <p:sldId id="354" r:id="rId20"/>
    <p:sldId id="355" r:id="rId21"/>
    <p:sldId id="266" r:id="rId22"/>
    <p:sldId id="267" r:id="rId23"/>
    <p:sldId id="367" r:id="rId24"/>
    <p:sldId id="360" r:id="rId25"/>
    <p:sldId id="361" r:id="rId26"/>
    <p:sldId id="351" r:id="rId27"/>
    <p:sldId id="271" r:id="rId28"/>
    <p:sldId id="274" r:id="rId29"/>
    <p:sldId id="369" r:id="rId30"/>
    <p:sldId id="368" r:id="rId31"/>
    <p:sldId id="356" r:id="rId32"/>
    <p:sldId id="353" r:id="rId33"/>
    <p:sldId id="278" r:id="rId34"/>
  </p:sldIdLst>
  <p:sldSz cx="9144000" cy="6858000" type="screen4x3"/>
  <p:notesSz cx="6858000" cy="9144000"/>
  <p:embeddedFontLst>
    <p:embeddedFont>
      <p:font typeface="Calibri" panose="020F0502020204030204" pitchFamily="34" charset="0"/>
      <p:regular r:id="rId36"/>
      <p:bold r:id="rId37"/>
      <p:italic r:id="rId38"/>
      <p:boldItalic r:id="rId3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45">
          <p15:clr>
            <a:srgbClr val="A4A3A4"/>
          </p15:clr>
        </p15:guide>
        <p15:guide id="2" orient="horz" pos="3226" userDrawn="1">
          <p15:clr>
            <a:srgbClr val="A4A3A4"/>
          </p15:clr>
        </p15:guide>
        <p15:guide id="3" orient="horz" pos="1912">
          <p15:clr>
            <a:srgbClr val="A4A3A4"/>
          </p15:clr>
        </p15:guide>
        <p15:guide id="4" pos="5465" userDrawn="1">
          <p15:clr>
            <a:srgbClr val="A4A3A4"/>
          </p15:clr>
        </p15:guide>
        <p15:guide id="5"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Franklin" initials="JF" lastIdx="3" clrIdx="0">
    <p:extLst>
      <p:ext uri="{19B8F6BF-5375-455C-9EA6-DF929625EA0E}">
        <p15:presenceInfo xmlns:p15="http://schemas.microsoft.com/office/powerpoint/2012/main" userId="S::james.franklin@pgonline.co.uk::cf915d05-507f-491f-b4a6-b2aa085ee4b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50A4"/>
    <a:srgbClr val="2C809C"/>
    <a:srgbClr val="DCB928"/>
    <a:srgbClr val="5EBBE7"/>
    <a:srgbClr val="FF9834"/>
    <a:srgbClr val="FEA338"/>
    <a:srgbClr val="43474C"/>
    <a:srgbClr val="E89431"/>
    <a:srgbClr val="00EDF3"/>
    <a:srgbClr val="A3CD4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8" autoAdjust="0"/>
    <p:restoredTop sz="96328"/>
  </p:normalViewPr>
  <p:slideViewPr>
    <p:cSldViewPr snapToGrid="0" snapToObjects="1" showGuides="1">
      <p:cViewPr varScale="1">
        <p:scale>
          <a:sx n="94" d="100"/>
          <a:sy n="94" d="100"/>
        </p:scale>
        <p:origin x="462" y="84"/>
      </p:cViewPr>
      <p:guideLst>
        <p:guide orient="horz" pos="1245"/>
        <p:guide orient="horz" pos="3226"/>
        <p:guide orient="horz" pos="1912"/>
        <p:guide pos="5465"/>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Franklin" userId="cf915d05-507f-491f-b4a6-b2aa085ee4b1" providerId="ADAL" clId="{2C34543F-3B64-4D33-8092-61EBA69CBAC0}"/>
    <pc:docChg chg="custSel modSld">
      <pc:chgData name="James Franklin" userId="cf915d05-507f-491f-b4a6-b2aa085ee4b1" providerId="ADAL" clId="{2C34543F-3B64-4D33-8092-61EBA69CBAC0}" dt="2021-08-20T11:32:39.727" v="1" actId="478"/>
      <pc:docMkLst>
        <pc:docMk/>
      </pc:docMkLst>
      <pc:sldChg chg="addSp delSp modSp mod">
        <pc:chgData name="James Franklin" userId="cf915d05-507f-491f-b4a6-b2aa085ee4b1" providerId="ADAL" clId="{2C34543F-3B64-4D33-8092-61EBA69CBAC0}" dt="2021-08-20T11:32:39.727" v="1" actId="478"/>
        <pc:sldMkLst>
          <pc:docMk/>
          <pc:sldMk cId="3097358543" sldId="260"/>
        </pc:sldMkLst>
        <pc:spChg chg="add del mod">
          <ac:chgData name="James Franklin" userId="cf915d05-507f-491f-b4a6-b2aa085ee4b1" providerId="ADAL" clId="{2C34543F-3B64-4D33-8092-61EBA69CBAC0}" dt="2021-08-20T11:32:39.727" v="1" actId="478"/>
          <ac:spMkLst>
            <pc:docMk/>
            <pc:sldMk cId="3097358543" sldId="260"/>
            <ac:spMk id="2" creationId="{4C81BFBE-AFFC-4C21-B4BA-5445AFD3B6A8}"/>
          </ac:spMkLst>
        </pc:spChg>
      </pc:sldChg>
    </pc:docChg>
  </pc:docChgLst>
  <pc:docChgLst>
    <pc:chgData name="Rob Heathcote" userId="62419938-1f1d-43ca-9327-cfd6c1894440" providerId="ADAL" clId="{52643AC1-171D-4974-AB62-6D35D7A1D092}"/>
    <pc:docChg chg="undo custSel modSld modMainMaster">
      <pc:chgData name="Rob Heathcote" userId="62419938-1f1d-43ca-9327-cfd6c1894440" providerId="ADAL" clId="{52643AC1-171D-4974-AB62-6D35D7A1D092}" dt="2020-03-05T08:06:36.197" v="88" actId="478"/>
      <pc:docMkLst>
        <pc:docMk/>
      </pc:docMkLst>
      <pc:sldChg chg="delSp">
        <pc:chgData name="Rob Heathcote" userId="62419938-1f1d-43ca-9327-cfd6c1894440" providerId="ADAL" clId="{52643AC1-171D-4974-AB62-6D35D7A1D092}" dt="2020-03-05T08:06:36.197" v="88" actId="478"/>
        <pc:sldMkLst>
          <pc:docMk/>
          <pc:sldMk cId="3097358543" sldId="260"/>
        </pc:sldMkLst>
        <pc:spChg chg="del">
          <ac:chgData name="Rob Heathcote" userId="62419938-1f1d-43ca-9327-cfd6c1894440" providerId="ADAL" clId="{52643AC1-171D-4974-AB62-6D35D7A1D092}" dt="2020-03-05T08:06:18.853" v="85" actId="478"/>
          <ac:spMkLst>
            <pc:docMk/>
            <pc:sldMk cId="3097358543" sldId="260"/>
            <ac:spMk id="5" creationId="{00000000-0000-0000-0000-000000000000}"/>
          </ac:spMkLst>
        </pc:spChg>
        <pc:spChg chg="del">
          <ac:chgData name="Rob Heathcote" userId="62419938-1f1d-43ca-9327-cfd6c1894440" providerId="ADAL" clId="{52643AC1-171D-4974-AB62-6D35D7A1D092}" dt="2020-03-05T08:06:18.853" v="85" actId="478"/>
          <ac:spMkLst>
            <pc:docMk/>
            <pc:sldMk cId="3097358543" sldId="260"/>
            <ac:spMk id="6" creationId="{00000000-0000-0000-0000-000000000000}"/>
          </ac:spMkLst>
        </pc:spChg>
        <pc:spChg chg="del">
          <ac:chgData name="Rob Heathcote" userId="62419938-1f1d-43ca-9327-cfd6c1894440" providerId="ADAL" clId="{52643AC1-171D-4974-AB62-6D35D7A1D092}" dt="2020-03-05T08:06:31.565" v="87" actId="478"/>
          <ac:spMkLst>
            <pc:docMk/>
            <pc:sldMk cId="3097358543" sldId="260"/>
            <ac:spMk id="7" creationId="{00000000-0000-0000-0000-000000000000}"/>
          </ac:spMkLst>
        </pc:spChg>
        <pc:grpChg chg="del">
          <ac:chgData name="Rob Heathcote" userId="62419938-1f1d-43ca-9327-cfd6c1894440" providerId="ADAL" clId="{52643AC1-171D-4974-AB62-6D35D7A1D092}" dt="2020-03-05T08:06:36.197" v="88" actId="478"/>
          <ac:grpSpMkLst>
            <pc:docMk/>
            <pc:sldMk cId="3097358543" sldId="260"/>
            <ac:grpSpMk id="8" creationId="{00000000-0000-0000-0000-000000000000}"/>
          </ac:grpSpMkLst>
        </pc:grpChg>
      </pc:sldChg>
      <pc:sldMasterChg chg="modSldLayout">
        <pc:chgData name="Rob Heathcote" userId="62419938-1f1d-43ca-9327-cfd6c1894440" providerId="ADAL" clId="{52643AC1-171D-4974-AB62-6D35D7A1D092}" dt="2020-03-05T08:06:26.605" v="86" actId="478"/>
        <pc:sldMasterMkLst>
          <pc:docMk/>
          <pc:sldMasterMk cId="3316734550" sldId="2147483648"/>
        </pc:sldMasterMkLst>
        <pc:sldLayoutChg chg="addSp delSp modSp">
          <pc:chgData name="Rob Heathcote" userId="62419938-1f1d-43ca-9327-cfd6c1894440" providerId="ADAL" clId="{52643AC1-171D-4974-AB62-6D35D7A1D092}" dt="2020-03-05T08:06:26.605" v="86" actId="478"/>
          <pc:sldLayoutMkLst>
            <pc:docMk/>
            <pc:sldMasterMk cId="3316734550" sldId="2147483648"/>
            <pc:sldLayoutMk cId="3886385901" sldId="2147483649"/>
          </pc:sldLayoutMkLst>
          <pc:spChg chg="del">
            <ac:chgData name="Rob Heathcote" userId="62419938-1f1d-43ca-9327-cfd6c1894440" providerId="ADAL" clId="{52643AC1-171D-4974-AB62-6D35D7A1D092}" dt="2020-03-05T08:00:15.629" v="15" actId="478"/>
            <ac:spMkLst>
              <pc:docMk/>
              <pc:sldMasterMk cId="3316734550" sldId="2147483648"/>
              <pc:sldLayoutMk cId="3886385901" sldId="2147483649"/>
              <ac:spMk id="10" creationId="{00000000-0000-0000-0000-000000000000}"/>
            </ac:spMkLst>
          </pc:spChg>
          <pc:spChg chg="del">
            <ac:chgData name="Rob Heathcote" userId="62419938-1f1d-43ca-9327-cfd6c1894440" providerId="ADAL" clId="{52643AC1-171D-4974-AB62-6D35D7A1D092}" dt="2020-03-05T08:00:23.276" v="19" actId="478"/>
            <ac:spMkLst>
              <pc:docMk/>
              <pc:sldMasterMk cId="3316734550" sldId="2147483648"/>
              <pc:sldLayoutMk cId="3886385901" sldId="2147483649"/>
              <ac:spMk id="20" creationId="{00000000-0000-0000-0000-000000000000}"/>
            </ac:spMkLst>
          </pc:spChg>
          <pc:spChg chg="del">
            <ac:chgData name="Rob Heathcote" userId="62419938-1f1d-43ca-9327-cfd6c1894440" providerId="ADAL" clId="{52643AC1-171D-4974-AB62-6D35D7A1D092}" dt="2020-03-05T08:00:21.085" v="18" actId="478"/>
            <ac:spMkLst>
              <pc:docMk/>
              <pc:sldMasterMk cId="3316734550" sldId="2147483648"/>
              <pc:sldLayoutMk cId="3886385901" sldId="2147483649"/>
              <ac:spMk id="21" creationId="{00000000-0000-0000-0000-000000000000}"/>
            </ac:spMkLst>
          </pc:spChg>
          <pc:spChg chg="del">
            <ac:chgData name="Rob Heathcote" userId="62419938-1f1d-43ca-9327-cfd6c1894440" providerId="ADAL" clId="{52643AC1-171D-4974-AB62-6D35D7A1D092}" dt="2020-03-05T08:00:25.717" v="20" actId="478"/>
            <ac:spMkLst>
              <pc:docMk/>
              <pc:sldMasterMk cId="3316734550" sldId="2147483648"/>
              <pc:sldLayoutMk cId="3886385901" sldId="2147483649"/>
              <ac:spMk id="24" creationId="{00000000-0000-0000-0000-000000000000}"/>
            </ac:spMkLst>
          </pc:spChg>
          <pc:picChg chg="add del mod ord">
            <ac:chgData name="Rob Heathcote" userId="62419938-1f1d-43ca-9327-cfd6c1894440" providerId="ADAL" clId="{52643AC1-171D-4974-AB62-6D35D7A1D092}" dt="2020-03-05T08:00:17.647" v="17" actId="478"/>
            <ac:picMkLst>
              <pc:docMk/>
              <pc:sldMasterMk cId="3316734550" sldId="2147483648"/>
              <pc:sldLayoutMk cId="3886385901" sldId="2147483649"/>
              <ac:picMk id="3" creationId="{6E1C4A5A-09EB-4C05-B872-191E22348813}"/>
            </ac:picMkLst>
          </pc:picChg>
          <pc:picChg chg="del">
            <ac:chgData name="Rob Heathcote" userId="62419938-1f1d-43ca-9327-cfd6c1894440" providerId="ADAL" clId="{52643AC1-171D-4974-AB62-6D35D7A1D092}" dt="2020-03-05T08:06:26.605" v="86" actId="478"/>
            <ac:picMkLst>
              <pc:docMk/>
              <pc:sldMasterMk cId="3316734550" sldId="2147483648"/>
              <pc:sldLayoutMk cId="3886385901" sldId="2147483649"/>
              <ac:picMk id="8" creationId="{00000000-0000-0000-0000-000000000000}"/>
            </ac:picMkLst>
          </pc:picChg>
          <pc:picChg chg="del">
            <ac:chgData name="Rob Heathcote" userId="62419938-1f1d-43ca-9327-cfd6c1894440" providerId="ADAL" clId="{52643AC1-171D-4974-AB62-6D35D7A1D092}" dt="2020-03-05T08:00:03.439" v="0" actId="478"/>
            <ac:picMkLst>
              <pc:docMk/>
              <pc:sldMasterMk cId="3316734550" sldId="2147483648"/>
              <pc:sldLayoutMk cId="3886385901" sldId="2147483649"/>
              <ac:picMk id="9" creationId="{00000000-0000-0000-0000-000000000000}"/>
            </ac:picMkLst>
          </pc:picChg>
        </pc:sldLayoutChg>
        <pc:sldLayoutChg chg="addSp delSp modSp">
          <pc:chgData name="Rob Heathcote" userId="62419938-1f1d-43ca-9327-cfd6c1894440" providerId="ADAL" clId="{52643AC1-171D-4974-AB62-6D35D7A1D092}" dt="2020-03-05T08:05:05.845" v="84" actId="478"/>
          <pc:sldLayoutMkLst>
            <pc:docMk/>
            <pc:sldMasterMk cId="3316734550" sldId="2147483648"/>
            <pc:sldLayoutMk cId="2849720375" sldId="2147483652"/>
          </pc:sldLayoutMkLst>
          <pc:spChg chg="mod">
            <ac:chgData name="Rob Heathcote" userId="62419938-1f1d-43ca-9327-cfd6c1894440" providerId="ADAL" clId="{52643AC1-171D-4974-AB62-6D35D7A1D092}" dt="2020-03-05T08:01:30.360" v="53" actId="6549"/>
            <ac:spMkLst>
              <pc:docMk/>
              <pc:sldMasterMk cId="3316734550" sldId="2147483648"/>
              <pc:sldLayoutMk cId="2849720375" sldId="2147483652"/>
              <ac:spMk id="3" creationId="{00000000-0000-0000-0000-000000000000}"/>
            </ac:spMkLst>
          </pc:spChg>
          <pc:spChg chg="mod">
            <ac:chgData name="Rob Heathcote" userId="62419938-1f1d-43ca-9327-cfd6c1894440" providerId="ADAL" clId="{52643AC1-171D-4974-AB62-6D35D7A1D092}" dt="2020-03-05T08:03:56.301" v="75" actId="207"/>
            <ac:spMkLst>
              <pc:docMk/>
              <pc:sldMasterMk cId="3316734550" sldId="2147483648"/>
              <pc:sldLayoutMk cId="2849720375" sldId="2147483652"/>
              <ac:spMk id="8" creationId="{00000000-0000-0000-0000-000000000000}"/>
            </ac:spMkLst>
          </pc:spChg>
          <pc:picChg chg="add mod ord">
            <ac:chgData name="Rob Heathcote" userId="62419938-1f1d-43ca-9327-cfd6c1894440" providerId="ADAL" clId="{52643AC1-171D-4974-AB62-6D35D7A1D092}" dt="2020-03-05T08:01:12.230" v="30" actId="171"/>
            <ac:picMkLst>
              <pc:docMk/>
              <pc:sldMasterMk cId="3316734550" sldId="2147483648"/>
              <pc:sldLayoutMk cId="2849720375" sldId="2147483652"/>
              <ac:picMk id="4" creationId="{E12333BD-23C8-4C57-85FB-842C510FF7B6}"/>
            </ac:picMkLst>
          </pc:picChg>
          <pc:picChg chg="del">
            <ac:chgData name="Rob Heathcote" userId="62419938-1f1d-43ca-9327-cfd6c1894440" providerId="ADAL" clId="{52643AC1-171D-4974-AB62-6D35D7A1D092}" dt="2020-03-05T08:01:06.365" v="22" actId="478"/>
            <ac:picMkLst>
              <pc:docMk/>
              <pc:sldMasterMk cId="3316734550" sldId="2147483648"/>
              <pc:sldLayoutMk cId="2849720375" sldId="2147483652"/>
              <ac:picMk id="9" creationId="{00000000-0000-0000-0000-000000000000}"/>
            </ac:picMkLst>
          </pc:picChg>
          <pc:picChg chg="add del">
            <ac:chgData name="Rob Heathcote" userId="62419938-1f1d-43ca-9327-cfd6c1894440" providerId="ADAL" clId="{52643AC1-171D-4974-AB62-6D35D7A1D092}" dt="2020-03-05T08:05:05.845" v="84" actId="478"/>
            <ac:picMkLst>
              <pc:docMk/>
              <pc:sldMasterMk cId="3316734550" sldId="2147483648"/>
              <pc:sldLayoutMk cId="2849720375" sldId="2147483652"/>
              <ac:picMk id="10" creationId="{02B08CA7-BE4C-4AB4-A6D9-4685775514EF}"/>
            </ac:picMkLst>
          </pc:picChg>
        </pc:sldLayoutChg>
        <pc:sldLayoutChg chg="addSp delSp modSp">
          <pc:chgData name="Rob Heathcote" userId="62419938-1f1d-43ca-9327-cfd6c1894440" providerId="ADAL" clId="{52643AC1-171D-4974-AB62-6D35D7A1D092}" dt="2020-03-05T08:04:14.419" v="77" actId="207"/>
          <pc:sldLayoutMkLst>
            <pc:docMk/>
            <pc:sldMasterMk cId="3316734550" sldId="2147483648"/>
            <pc:sldLayoutMk cId="4180777422" sldId="2147483653"/>
          </pc:sldLayoutMkLst>
          <pc:spChg chg="add">
            <ac:chgData name="Rob Heathcote" userId="62419938-1f1d-43ca-9327-cfd6c1894440" providerId="ADAL" clId="{52643AC1-171D-4974-AB62-6D35D7A1D092}" dt="2020-03-05T08:01:47.268" v="55"/>
            <ac:spMkLst>
              <pc:docMk/>
              <pc:sldMasterMk cId="3316734550" sldId="2147483648"/>
              <pc:sldLayoutMk cId="4180777422" sldId="2147483653"/>
              <ac:spMk id="10" creationId="{C9AA62C9-E8BA-4487-919E-B42771A274C8}"/>
            </ac:spMkLst>
          </pc:spChg>
          <pc:spChg chg="mod">
            <ac:chgData name="Rob Heathcote" userId="62419938-1f1d-43ca-9327-cfd6c1894440" providerId="ADAL" clId="{52643AC1-171D-4974-AB62-6D35D7A1D092}" dt="2020-03-05T08:04:14.419" v="77" actId="207"/>
            <ac:spMkLst>
              <pc:docMk/>
              <pc:sldMasterMk cId="3316734550" sldId="2147483648"/>
              <pc:sldLayoutMk cId="4180777422" sldId="2147483653"/>
              <ac:spMk id="27" creationId="{00000000-0000-0000-0000-000000000000}"/>
            </ac:spMkLst>
          </pc:spChg>
          <pc:spChg chg="del">
            <ac:chgData name="Rob Heathcote" userId="62419938-1f1d-43ca-9327-cfd6c1894440" providerId="ADAL" clId="{52643AC1-171D-4974-AB62-6D35D7A1D092}" dt="2020-03-05T08:01:38.174" v="54" actId="478"/>
            <ac:spMkLst>
              <pc:docMk/>
              <pc:sldMasterMk cId="3316734550" sldId="2147483648"/>
              <pc:sldLayoutMk cId="4180777422" sldId="2147483653"/>
              <ac:spMk id="28" creationId="{00000000-0000-0000-0000-000000000000}"/>
            </ac:spMkLst>
          </pc:spChg>
          <pc:picChg chg="del">
            <ac:chgData name="Rob Heathcote" userId="62419938-1f1d-43ca-9327-cfd6c1894440" providerId="ADAL" clId="{52643AC1-171D-4974-AB62-6D35D7A1D092}" dt="2020-03-05T08:01:38.174" v="54" actId="478"/>
            <ac:picMkLst>
              <pc:docMk/>
              <pc:sldMasterMk cId="3316734550" sldId="2147483648"/>
              <pc:sldLayoutMk cId="4180777422" sldId="2147483653"/>
              <ac:picMk id="7" creationId="{00000000-0000-0000-0000-000000000000}"/>
            </ac:picMkLst>
          </pc:picChg>
          <pc:picChg chg="add">
            <ac:chgData name="Rob Heathcote" userId="62419938-1f1d-43ca-9327-cfd6c1894440" providerId="ADAL" clId="{52643AC1-171D-4974-AB62-6D35D7A1D092}" dt="2020-03-05T08:01:47.268" v="55"/>
            <ac:picMkLst>
              <pc:docMk/>
              <pc:sldMasterMk cId="3316734550" sldId="2147483648"/>
              <pc:sldLayoutMk cId="4180777422" sldId="2147483653"/>
              <ac:picMk id="9" creationId="{3255156C-BCD8-4521-9C5D-CF7B4BC21461}"/>
            </ac:picMkLst>
          </pc:picChg>
        </pc:sldLayoutChg>
        <pc:sldLayoutChg chg="addSp delSp modSp">
          <pc:chgData name="Rob Heathcote" userId="62419938-1f1d-43ca-9327-cfd6c1894440" providerId="ADAL" clId="{52643AC1-171D-4974-AB62-6D35D7A1D092}" dt="2020-03-05T08:04:22.645" v="79" actId="207"/>
          <pc:sldLayoutMkLst>
            <pc:docMk/>
            <pc:sldMasterMk cId="3316734550" sldId="2147483648"/>
            <pc:sldLayoutMk cId="2400860605" sldId="2147483655"/>
          </pc:sldLayoutMkLst>
          <pc:spChg chg="add">
            <ac:chgData name="Rob Heathcote" userId="62419938-1f1d-43ca-9327-cfd6c1894440" providerId="ADAL" clId="{52643AC1-171D-4974-AB62-6D35D7A1D092}" dt="2020-03-05T08:01:51.393" v="57"/>
            <ac:spMkLst>
              <pc:docMk/>
              <pc:sldMasterMk cId="3316734550" sldId="2147483648"/>
              <pc:sldLayoutMk cId="2400860605" sldId="2147483655"/>
              <ac:spMk id="9" creationId="{FD55C676-7380-4D17-9A71-B810355D7F22}"/>
            </ac:spMkLst>
          </pc:spChg>
          <pc:spChg chg="mod">
            <ac:chgData name="Rob Heathcote" userId="62419938-1f1d-43ca-9327-cfd6c1894440" providerId="ADAL" clId="{52643AC1-171D-4974-AB62-6D35D7A1D092}" dt="2020-03-05T08:04:22.645" v="79" actId="207"/>
            <ac:spMkLst>
              <pc:docMk/>
              <pc:sldMasterMk cId="3316734550" sldId="2147483648"/>
              <pc:sldLayoutMk cId="2400860605" sldId="2147483655"/>
              <ac:spMk id="26" creationId="{00000000-0000-0000-0000-000000000000}"/>
            </ac:spMkLst>
          </pc:spChg>
          <pc:spChg chg="del">
            <ac:chgData name="Rob Heathcote" userId="62419938-1f1d-43ca-9327-cfd6c1894440" providerId="ADAL" clId="{52643AC1-171D-4974-AB62-6D35D7A1D092}" dt="2020-03-05T08:01:51.070" v="56" actId="478"/>
            <ac:spMkLst>
              <pc:docMk/>
              <pc:sldMasterMk cId="3316734550" sldId="2147483648"/>
              <pc:sldLayoutMk cId="2400860605" sldId="2147483655"/>
              <ac:spMk id="27" creationId="{00000000-0000-0000-0000-000000000000}"/>
            </ac:spMkLst>
          </pc:spChg>
          <pc:picChg chg="del">
            <ac:chgData name="Rob Heathcote" userId="62419938-1f1d-43ca-9327-cfd6c1894440" providerId="ADAL" clId="{52643AC1-171D-4974-AB62-6D35D7A1D092}" dt="2020-03-05T08:01:51.070" v="56" actId="478"/>
            <ac:picMkLst>
              <pc:docMk/>
              <pc:sldMasterMk cId="3316734550" sldId="2147483648"/>
              <pc:sldLayoutMk cId="2400860605" sldId="2147483655"/>
              <ac:picMk id="7" creationId="{00000000-0000-0000-0000-000000000000}"/>
            </ac:picMkLst>
          </pc:picChg>
          <pc:picChg chg="add">
            <ac:chgData name="Rob Heathcote" userId="62419938-1f1d-43ca-9327-cfd6c1894440" providerId="ADAL" clId="{52643AC1-171D-4974-AB62-6D35D7A1D092}" dt="2020-03-05T08:01:51.393" v="57"/>
            <ac:picMkLst>
              <pc:docMk/>
              <pc:sldMasterMk cId="3316734550" sldId="2147483648"/>
              <pc:sldLayoutMk cId="2400860605" sldId="2147483655"/>
              <ac:picMk id="8" creationId="{B2B370F0-D5A9-4B52-97FD-64A1402889E7}"/>
            </ac:picMkLst>
          </pc:picChg>
        </pc:sldLayoutChg>
        <pc:sldLayoutChg chg="addSp delSp modSp">
          <pc:chgData name="Rob Heathcote" userId="62419938-1f1d-43ca-9327-cfd6c1894440" providerId="ADAL" clId="{52643AC1-171D-4974-AB62-6D35D7A1D092}" dt="2020-03-05T08:04:30.136" v="81" actId="207"/>
          <pc:sldLayoutMkLst>
            <pc:docMk/>
            <pc:sldMasterMk cId="3316734550" sldId="2147483648"/>
            <pc:sldLayoutMk cId="3315833090" sldId="2147483656"/>
          </pc:sldLayoutMkLst>
          <pc:spChg chg="add">
            <ac:chgData name="Rob Heathcote" userId="62419938-1f1d-43ca-9327-cfd6c1894440" providerId="ADAL" clId="{52643AC1-171D-4974-AB62-6D35D7A1D092}" dt="2020-03-05T08:01:54.705" v="59"/>
            <ac:spMkLst>
              <pc:docMk/>
              <pc:sldMasterMk cId="3316734550" sldId="2147483648"/>
              <pc:sldLayoutMk cId="3315833090" sldId="2147483656"/>
              <ac:spMk id="8" creationId="{6BC9FC53-D825-4002-ADB7-823147B14172}"/>
            </ac:spMkLst>
          </pc:spChg>
          <pc:spChg chg="mod">
            <ac:chgData name="Rob Heathcote" userId="62419938-1f1d-43ca-9327-cfd6c1894440" providerId="ADAL" clId="{52643AC1-171D-4974-AB62-6D35D7A1D092}" dt="2020-03-05T08:04:30.136" v="81" actId="207"/>
            <ac:spMkLst>
              <pc:docMk/>
              <pc:sldMasterMk cId="3316734550" sldId="2147483648"/>
              <pc:sldLayoutMk cId="3315833090" sldId="2147483656"/>
              <ac:spMk id="25" creationId="{00000000-0000-0000-0000-000000000000}"/>
            </ac:spMkLst>
          </pc:spChg>
          <pc:spChg chg="del">
            <ac:chgData name="Rob Heathcote" userId="62419938-1f1d-43ca-9327-cfd6c1894440" providerId="ADAL" clId="{52643AC1-171D-4974-AB62-6D35D7A1D092}" dt="2020-03-05T08:01:54.437" v="58" actId="478"/>
            <ac:spMkLst>
              <pc:docMk/>
              <pc:sldMasterMk cId="3316734550" sldId="2147483648"/>
              <pc:sldLayoutMk cId="3315833090" sldId="2147483656"/>
              <ac:spMk id="26" creationId="{00000000-0000-0000-0000-000000000000}"/>
            </ac:spMkLst>
          </pc:spChg>
          <pc:picChg chg="del">
            <ac:chgData name="Rob Heathcote" userId="62419938-1f1d-43ca-9327-cfd6c1894440" providerId="ADAL" clId="{52643AC1-171D-4974-AB62-6D35D7A1D092}" dt="2020-03-05T08:01:54.437" v="58" actId="478"/>
            <ac:picMkLst>
              <pc:docMk/>
              <pc:sldMasterMk cId="3316734550" sldId="2147483648"/>
              <pc:sldLayoutMk cId="3315833090" sldId="2147483656"/>
              <ac:picMk id="6" creationId="{00000000-0000-0000-0000-000000000000}"/>
            </ac:picMkLst>
          </pc:picChg>
          <pc:picChg chg="add">
            <ac:chgData name="Rob Heathcote" userId="62419938-1f1d-43ca-9327-cfd6c1894440" providerId="ADAL" clId="{52643AC1-171D-4974-AB62-6D35D7A1D092}" dt="2020-03-05T08:01:54.705" v="59"/>
            <ac:picMkLst>
              <pc:docMk/>
              <pc:sldMasterMk cId="3316734550" sldId="2147483648"/>
              <pc:sldLayoutMk cId="3315833090" sldId="2147483656"/>
              <ac:picMk id="7" creationId="{5F15E4BA-44A1-4FBD-B5FF-77CFFC5A7788}"/>
            </ac:picMkLst>
          </pc:picChg>
        </pc:sldLayoutChg>
        <pc:sldLayoutChg chg="modSp setBg">
          <pc:chgData name="Rob Heathcote" userId="62419938-1f1d-43ca-9327-cfd6c1894440" providerId="ADAL" clId="{52643AC1-171D-4974-AB62-6D35D7A1D092}" dt="2020-03-05T08:03:18.008" v="70" actId="207"/>
          <pc:sldLayoutMkLst>
            <pc:docMk/>
            <pc:sldMasterMk cId="3316734550" sldId="2147483648"/>
            <pc:sldLayoutMk cId="393927180" sldId="2147483664"/>
          </pc:sldLayoutMkLst>
          <pc:spChg chg="mod">
            <ac:chgData name="Rob Heathcote" userId="62419938-1f1d-43ca-9327-cfd6c1894440" providerId="ADAL" clId="{52643AC1-171D-4974-AB62-6D35D7A1D092}" dt="2020-03-05T08:03:18.008" v="70" actId="207"/>
            <ac:spMkLst>
              <pc:docMk/>
              <pc:sldMasterMk cId="3316734550" sldId="2147483648"/>
              <pc:sldLayoutMk cId="393927180" sldId="2147483664"/>
              <ac:spMk id="10" creationId="{00000000-0000-0000-0000-000000000000}"/>
            </ac:spMkLst>
          </pc:spChg>
        </pc:sldLayoutChg>
        <pc:sldLayoutChg chg="addSp delSp modSp">
          <pc:chgData name="Rob Heathcote" userId="62419938-1f1d-43ca-9327-cfd6c1894440" providerId="ADAL" clId="{52643AC1-171D-4974-AB62-6D35D7A1D092}" dt="2020-03-05T08:02:04.255" v="65" actId="20577"/>
          <pc:sldLayoutMkLst>
            <pc:docMk/>
            <pc:sldMasterMk cId="3316734550" sldId="2147483648"/>
            <pc:sldLayoutMk cId="487712265" sldId="2147483665"/>
          </pc:sldLayoutMkLst>
          <pc:spChg chg="mod">
            <ac:chgData name="Rob Heathcote" userId="62419938-1f1d-43ca-9327-cfd6c1894440" providerId="ADAL" clId="{52643AC1-171D-4974-AB62-6D35D7A1D092}" dt="2020-03-05T08:02:04.255" v="65" actId="20577"/>
            <ac:spMkLst>
              <pc:docMk/>
              <pc:sldMasterMk cId="3316734550" sldId="2147483648"/>
              <pc:sldLayoutMk cId="487712265" sldId="2147483665"/>
              <ac:spMk id="8" creationId="{00000000-0000-0000-0000-000000000000}"/>
            </ac:spMkLst>
          </pc:spChg>
          <pc:spChg chg="add">
            <ac:chgData name="Rob Heathcote" userId="62419938-1f1d-43ca-9327-cfd6c1894440" providerId="ADAL" clId="{52643AC1-171D-4974-AB62-6D35D7A1D092}" dt="2020-03-05T08:01:58.529" v="61"/>
            <ac:spMkLst>
              <pc:docMk/>
              <pc:sldMasterMk cId="3316734550" sldId="2147483648"/>
              <pc:sldLayoutMk cId="487712265" sldId="2147483665"/>
              <ac:spMk id="9" creationId="{85CBFDD3-691E-49EF-8099-8E63C39BDF8B}"/>
            </ac:spMkLst>
          </pc:spChg>
          <pc:spChg chg="del">
            <ac:chgData name="Rob Heathcote" userId="62419938-1f1d-43ca-9327-cfd6c1894440" providerId="ADAL" clId="{52643AC1-171D-4974-AB62-6D35D7A1D092}" dt="2020-03-05T08:01:58.070" v="60" actId="478"/>
            <ac:spMkLst>
              <pc:docMk/>
              <pc:sldMasterMk cId="3316734550" sldId="2147483648"/>
              <pc:sldLayoutMk cId="487712265" sldId="2147483665"/>
              <ac:spMk id="28" creationId="{00000000-0000-0000-0000-000000000000}"/>
            </ac:spMkLst>
          </pc:spChg>
          <pc:picChg chg="add">
            <ac:chgData name="Rob Heathcote" userId="62419938-1f1d-43ca-9327-cfd6c1894440" providerId="ADAL" clId="{52643AC1-171D-4974-AB62-6D35D7A1D092}" dt="2020-03-05T08:01:58.529" v="61"/>
            <ac:picMkLst>
              <pc:docMk/>
              <pc:sldMasterMk cId="3316734550" sldId="2147483648"/>
              <pc:sldLayoutMk cId="487712265" sldId="2147483665"/>
              <ac:picMk id="6" creationId="{8C26EC69-48B6-41BB-B076-FBAEE4D4F724}"/>
            </ac:picMkLst>
          </pc:picChg>
          <pc:picChg chg="del">
            <ac:chgData name="Rob Heathcote" userId="62419938-1f1d-43ca-9327-cfd6c1894440" providerId="ADAL" clId="{52643AC1-171D-4974-AB62-6D35D7A1D092}" dt="2020-03-05T08:01:58.070" v="60" actId="478"/>
            <ac:picMkLst>
              <pc:docMk/>
              <pc:sldMasterMk cId="3316734550" sldId="2147483648"/>
              <pc:sldLayoutMk cId="487712265" sldId="2147483665"/>
              <ac:picMk id="7" creationId="{00000000-0000-0000-0000-000000000000}"/>
            </ac:picMkLst>
          </pc:picChg>
        </pc:sldLayoutChg>
        <pc:sldLayoutChg chg="addSp delSp modSp setBg">
          <pc:chgData name="Rob Heathcote" userId="62419938-1f1d-43ca-9327-cfd6c1894440" providerId="ADAL" clId="{52643AC1-171D-4974-AB62-6D35D7A1D092}" dt="2020-03-05T08:04:54.069" v="83" actId="207"/>
          <pc:sldLayoutMkLst>
            <pc:docMk/>
            <pc:sldMasterMk cId="3316734550" sldId="2147483648"/>
            <pc:sldLayoutMk cId="1093718466" sldId="2147483666"/>
          </pc:sldLayoutMkLst>
          <pc:spChg chg="mod">
            <ac:chgData name="Rob Heathcote" userId="62419938-1f1d-43ca-9327-cfd6c1894440" providerId="ADAL" clId="{52643AC1-171D-4974-AB62-6D35D7A1D092}" dt="2020-03-05T08:04:54.069" v="83" actId="207"/>
            <ac:spMkLst>
              <pc:docMk/>
              <pc:sldMasterMk cId="3316734550" sldId="2147483648"/>
              <pc:sldLayoutMk cId="1093718466" sldId="2147483666"/>
              <ac:spMk id="10" creationId="{00000000-0000-0000-0000-000000000000}"/>
            </ac:spMkLst>
          </pc:spChg>
          <pc:picChg chg="add del mod">
            <ac:chgData name="Rob Heathcote" userId="62419938-1f1d-43ca-9327-cfd6c1894440" providerId="ADAL" clId="{52643AC1-171D-4974-AB62-6D35D7A1D092}" dt="2020-03-05T08:03:37.010" v="72"/>
            <ac:picMkLst>
              <pc:docMk/>
              <pc:sldMasterMk cId="3316734550" sldId="2147483648"/>
              <pc:sldLayoutMk cId="1093718466" sldId="2147483666"/>
              <ac:picMk id="2" creationId="{BC0FEFD4-CE72-4D8F-BAE0-056BF4850D58}"/>
            </ac:picMkLst>
          </pc:picChg>
        </pc:sldLayoutChg>
      </pc:sldMasterChg>
    </pc:docChg>
  </pc:docChgLst>
  <pc:docChgLst>
    <pc:chgData name="James Franklin" userId="cf915d05-507f-491f-b4a6-b2aa085ee4b1" providerId="ADAL" clId="{85B90544-D433-4212-8D20-0503E1564FBD}"/>
    <pc:docChg chg="undo custSel addSld delSld modSld sldOrd">
      <pc:chgData name="James Franklin" userId="cf915d05-507f-491f-b4a6-b2aa085ee4b1" providerId="ADAL" clId="{85B90544-D433-4212-8D20-0503E1564FBD}" dt="2020-03-03T14:06:06.119" v="2812" actId="20577"/>
      <pc:docMkLst>
        <pc:docMk/>
      </pc:docMkLst>
      <pc:sldChg chg="del">
        <pc:chgData name="James Franklin" userId="cf915d05-507f-491f-b4a6-b2aa085ee4b1" providerId="ADAL" clId="{85B90544-D433-4212-8D20-0503E1564FBD}" dt="2020-03-02T11:40:41.832" v="187" actId="47"/>
        <pc:sldMkLst>
          <pc:docMk/>
          <pc:sldMk cId="3657859214" sldId="262"/>
        </pc:sldMkLst>
      </pc:sldChg>
      <pc:sldChg chg="addSp delSp modSp setBg addCm modCm">
        <pc:chgData name="James Franklin" userId="cf915d05-507f-491f-b4a6-b2aa085ee4b1" providerId="ADAL" clId="{85B90544-D433-4212-8D20-0503E1564FBD}" dt="2020-03-02T11:47:40.402" v="212" actId="1076"/>
        <pc:sldMkLst>
          <pc:docMk/>
          <pc:sldMk cId="990921403" sldId="263"/>
        </pc:sldMkLst>
        <pc:spChg chg="mod">
          <ac:chgData name="James Franklin" userId="cf915d05-507f-491f-b4a6-b2aa085ee4b1" providerId="ADAL" clId="{85B90544-D433-4212-8D20-0503E1564FBD}" dt="2020-03-02T11:47:23.182" v="210" actId="15"/>
          <ac:spMkLst>
            <pc:docMk/>
            <pc:sldMk cId="990921403" sldId="263"/>
            <ac:spMk id="4" creationId="{00000000-0000-0000-0000-000000000000}"/>
          </ac:spMkLst>
        </pc:spChg>
        <pc:spChg chg="add del mod">
          <ac:chgData name="James Franklin" userId="cf915d05-507f-491f-b4a6-b2aa085ee4b1" providerId="ADAL" clId="{85B90544-D433-4212-8D20-0503E1564FBD}" dt="2020-03-02T11:46:45.656" v="204"/>
          <ac:spMkLst>
            <pc:docMk/>
            <pc:sldMk cId="990921403" sldId="263"/>
            <ac:spMk id="6" creationId="{C0F91A7E-0B96-40BC-B1AE-67D89F802EB0}"/>
          </ac:spMkLst>
        </pc:spChg>
        <pc:spChg chg="add del mod">
          <ac:chgData name="James Franklin" userId="cf915d05-507f-491f-b4a6-b2aa085ee4b1" providerId="ADAL" clId="{85B90544-D433-4212-8D20-0503E1564FBD}" dt="2020-03-02T11:46:45.656" v="204"/>
          <ac:spMkLst>
            <pc:docMk/>
            <pc:sldMk cId="990921403" sldId="263"/>
            <ac:spMk id="7" creationId="{B2F9E932-C434-44E4-946F-401BDC52C3EA}"/>
          </ac:spMkLst>
        </pc:spChg>
        <pc:picChg chg="add mod">
          <ac:chgData name="James Franklin" userId="cf915d05-507f-491f-b4a6-b2aa085ee4b1" providerId="ADAL" clId="{85B90544-D433-4212-8D20-0503E1564FBD}" dt="2020-03-02T11:43:24.130" v="197" actId="1076"/>
          <ac:picMkLst>
            <pc:docMk/>
            <pc:sldMk cId="990921403" sldId="263"/>
            <ac:picMk id="2" creationId="{380E3EAF-CBA0-4E7C-BAC5-E01AC0971031}"/>
          </ac:picMkLst>
        </pc:picChg>
        <pc:picChg chg="del">
          <ac:chgData name="James Franklin" userId="cf915d05-507f-491f-b4a6-b2aa085ee4b1" providerId="ADAL" clId="{85B90544-D433-4212-8D20-0503E1564FBD}" dt="2020-03-02T11:40:53.386" v="188" actId="478"/>
          <ac:picMkLst>
            <pc:docMk/>
            <pc:sldMk cId="990921403" sldId="263"/>
            <ac:picMk id="5" creationId="{00000000-0000-0000-0000-000000000000}"/>
          </ac:picMkLst>
        </pc:picChg>
        <pc:picChg chg="add mod">
          <ac:chgData name="James Franklin" userId="cf915d05-507f-491f-b4a6-b2aa085ee4b1" providerId="ADAL" clId="{85B90544-D433-4212-8D20-0503E1564FBD}" dt="2020-03-02T11:47:40.402" v="212" actId="1076"/>
          <ac:picMkLst>
            <pc:docMk/>
            <pc:sldMk cId="990921403" sldId="263"/>
            <ac:picMk id="2050" creationId="{19EB7153-C370-4334-AF7B-056403C9EAF2}"/>
          </ac:picMkLst>
        </pc:picChg>
      </pc:sldChg>
      <pc:sldChg chg="addSp modSp">
        <pc:chgData name="James Franklin" userId="cf915d05-507f-491f-b4a6-b2aa085ee4b1" providerId="ADAL" clId="{85B90544-D433-4212-8D20-0503E1564FBD}" dt="2020-03-02T11:50:50.819" v="236" actId="20577"/>
        <pc:sldMkLst>
          <pc:docMk/>
          <pc:sldMk cId="1408696727" sldId="264"/>
        </pc:sldMkLst>
        <pc:spChg chg="mod">
          <ac:chgData name="James Franklin" userId="cf915d05-507f-491f-b4a6-b2aa085ee4b1" providerId="ADAL" clId="{85B90544-D433-4212-8D20-0503E1564FBD}" dt="2020-03-02T11:50:50.819" v="236" actId="20577"/>
          <ac:spMkLst>
            <pc:docMk/>
            <pc:sldMk cId="1408696727" sldId="264"/>
            <ac:spMk id="4" creationId="{00000000-0000-0000-0000-000000000000}"/>
          </ac:spMkLst>
        </pc:spChg>
        <pc:picChg chg="add mod">
          <ac:chgData name="James Franklin" userId="cf915d05-507f-491f-b4a6-b2aa085ee4b1" providerId="ADAL" clId="{85B90544-D433-4212-8D20-0503E1564FBD}" dt="2020-03-02T11:49:10.739" v="217" actId="1076"/>
          <ac:picMkLst>
            <pc:docMk/>
            <pc:sldMk cId="1408696727" sldId="264"/>
            <ac:picMk id="2" creationId="{CA737D67-705A-4E42-A78A-A6EE6BAF50A0}"/>
          </ac:picMkLst>
        </pc:picChg>
        <pc:picChg chg="add mod">
          <ac:chgData name="James Franklin" userId="cf915d05-507f-491f-b4a6-b2aa085ee4b1" providerId="ADAL" clId="{85B90544-D433-4212-8D20-0503E1564FBD}" dt="2020-03-02T11:50:42.395" v="233" actId="14100"/>
          <ac:picMkLst>
            <pc:docMk/>
            <pc:sldMk cId="1408696727" sldId="264"/>
            <ac:picMk id="3074" creationId="{B54639F5-D9F5-4645-B6B5-F1B6318EF206}"/>
          </ac:picMkLst>
        </pc:picChg>
      </pc:sldChg>
      <pc:sldChg chg="modSp">
        <pc:chgData name="James Franklin" userId="cf915d05-507f-491f-b4a6-b2aa085ee4b1" providerId="ADAL" clId="{85B90544-D433-4212-8D20-0503E1564FBD}" dt="2020-03-02T12:42:51.186" v="1725" actId="20577"/>
        <pc:sldMkLst>
          <pc:docMk/>
          <pc:sldMk cId="3292513092" sldId="265"/>
        </pc:sldMkLst>
        <pc:spChg chg="mod">
          <ac:chgData name="James Franklin" userId="cf915d05-507f-491f-b4a6-b2aa085ee4b1" providerId="ADAL" clId="{85B90544-D433-4212-8D20-0503E1564FBD}" dt="2020-03-02T12:42:51.186" v="1725" actId="20577"/>
          <ac:spMkLst>
            <pc:docMk/>
            <pc:sldMk cId="3292513092" sldId="265"/>
            <ac:spMk id="2" creationId="{00000000-0000-0000-0000-000000000000}"/>
          </ac:spMkLst>
        </pc:spChg>
      </pc:sldChg>
      <pc:sldChg chg="modSp">
        <pc:chgData name="James Franklin" userId="cf915d05-507f-491f-b4a6-b2aa085ee4b1" providerId="ADAL" clId="{85B90544-D433-4212-8D20-0503E1564FBD}" dt="2020-03-02T12:00:35.082" v="282" actId="20577"/>
        <pc:sldMkLst>
          <pc:docMk/>
          <pc:sldMk cId="3807880298" sldId="266"/>
        </pc:sldMkLst>
        <pc:graphicFrameChg chg="modGraphic">
          <ac:chgData name="James Franklin" userId="cf915d05-507f-491f-b4a6-b2aa085ee4b1" providerId="ADAL" clId="{85B90544-D433-4212-8D20-0503E1564FBD}" dt="2020-03-02T12:00:35.082" v="282" actId="20577"/>
          <ac:graphicFrameMkLst>
            <pc:docMk/>
            <pc:sldMk cId="3807880298" sldId="266"/>
            <ac:graphicFrameMk id="4" creationId="{00000000-0000-0000-0000-000000000000}"/>
          </ac:graphicFrameMkLst>
        </pc:graphicFrameChg>
      </pc:sldChg>
      <pc:sldChg chg="addSp delSp modSp">
        <pc:chgData name="James Franklin" userId="cf915d05-507f-491f-b4a6-b2aa085ee4b1" providerId="ADAL" clId="{85B90544-D433-4212-8D20-0503E1564FBD}" dt="2020-03-02T12:03:03.682" v="381" actId="1076"/>
        <pc:sldMkLst>
          <pc:docMk/>
          <pc:sldMk cId="4040386850" sldId="267"/>
        </pc:sldMkLst>
        <pc:spChg chg="add del mod">
          <ac:chgData name="James Franklin" userId="cf915d05-507f-491f-b4a6-b2aa085ee4b1" providerId="ADAL" clId="{85B90544-D433-4212-8D20-0503E1564FBD}" dt="2020-03-02T12:02:36.157" v="285"/>
          <ac:spMkLst>
            <pc:docMk/>
            <pc:sldMk cId="4040386850" sldId="267"/>
            <ac:spMk id="2" creationId="{B9A1D5DD-E3DC-4A1B-BE2B-7EC33EA69EA2}"/>
          </ac:spMkLst>
        </pc:spChg>
        <pc:spChg chg="add mod">
          <ac:chgData name="James Franklin" userId="cf915d05-507f-491f-b4a6-b2aa085ee4b1" providerId="ADAL" clId="{85B90544-D433-4212-8D20-0503E1564FBD}" dt="2020-03-02T12:02:58.658" v="380" actId="20577"/>
          <ac:spMkLst>
            <pc:docMk/>
            <pc:sldMk cId="4040386850" sldId="267"/>
            <ac:spMk id="3" creationId="{1CFE151E-051E-4172-8A79-EFD9C2AA7E59}"/>
          </ac:spMkLst>
        </pc:spChg>
        <pc:graphicFrameChg chg="mod modGraphic">
          <ac:chgData name="James Franklin" userId="cf915d05-507f-491f-b4a6-b2aa085ee4b1" providerId="ADAL" clId="{85B90544-D433-4212-8D20-0503E1564FBD}" dt="2020-03-02T12:03:03.682" v="381" actId="1076"/>
          <ac:graphicFrameMkLst>
            <pc:docMk/>
            <pc:sldMk cId="4040386850" sldId="267"/>
            <ac:graphicFrameMk id="5" creationId="{00000000-0000-0000-0000-000000000000}"/>
          </ac:graphicFrameMkLst>
        </pc:graphicFrameChg>
      </pc:sldChg>
      <pc:sldChg chg="modSp">
        <pc:chgData name="James Franklin" userId="cf915d05-507f-491f-b4a6-b2aa085ee4b1" providerId="ADAL" clId="{85B90544-D433-4212-8D20-0503E1564FBD}" dt="2020-03-02T12:04:12.729" v="435" actId="1076"/>
        <pc:sldMkLst>
          <pc:docMk/>
          <pc:sldMk cId="3698801213" sldId="268"/>
        </pc:sldMkLst>
        <pc:spChg chg="mod">
          <ac:chgData name="James Franklin" userId="cf915d05-507f-491f-b4a6-b2aa085ee4b1" providerId="ADAL" clId="{85B90544-D433-4212-8D20-0503E1564FBD}" dt="2020-03-02T12:04:01.307" v="432" actId="6549"/>
          <ac:spMkLst>
            <pc:docMk/>
            <pc:sldMk cId="3698801213" sldId="268"/>
            <ac:spMk id="4" creationId="{00000000-0000-0000-0000-000000000000}"/>
          </ac:spMkLst>
        </pc:spChg>
        <pc:picChg chg="mod">
          <ac:chgData name="James Franklin" userId="cf915d05-507f-491f-b4a6-b2aa085ee4b1" providerId="ADAL" clId="{85B90544-D433-4212-8D20-0503E1564FBD}" dt="2020-03-02T12:04:12.729" v="435" actId="1076"/>
          <ac:picMkLst>
            <pc:docMk/>
            <pc:sldMk cId="3698801213" sldId="268"/>
            <ac:picMk id="2" creationId="{00000000-0000-0000-0000-000000000000}"/>
          </ac:picMkLst>
        </pc:picChg>
      </pc:sldChg>
      <pc:sldChg chg="modSp">
        <pc:chgData name="James Franklin" userId="cf915d05-507f-491f-b4a6-b2aa085ee4b1" providerId="ADAL" clId="{85B90544-D433-4212-8D20-0503E1564FBD}" dt="2020-03-02T12:06:03.791" v="452" actId="113"/>
        <pc:sldMkLst>
          <pc:docMk/>
          <pc:sldMk cId="1045926848" sldId="272"/>
        </pc:sldMkLst>
        <pc:spChg chg="mod">
          <ac:chgData name="James Franklin" userId="cf915d05-507f-491f-b4a6-b2aa085ee4b1" providerId="ADAL" clId="{85B90544-D433-4212-8D20-0503E1564FBD}" dt="2020-03-02T12:06:03.791" v="452" actId="113"/>
          <ac:spMkLst>
            <pc:docMk/>
            <pc:sldMk cId="1045926848" sldId="272"/>
            <ac:spMk id="2" creationId="{00000000-0000-0000-0000-000000000000}"/>
          </ac:spMkLst>
        </pc:spChg>
      </pc:sldChg>
      <pc:sldChg chg="modSp">
        <pc:chgData name="James Franklin" userId="cf915d05-507f-491f-b4a6-b2aa085ee4b1" providerId="ADAL" clId="{85B90544-D433-4212-8D20-0503E1564FBD}" dt="2020-03-02T12:14:05.052" v="713" actId="20577"/>
        <pc:sldMkLst>
          <pc:docMk/>
          <pc:sldMk cId="477279864" sldId="273"/>
        </pc:sldMkLst>
        <pc:spChg chg="mod">
          <ac:chgData name="James Franklin" userId="cf915d05-507f-491f-b4a6-b2aa085ee4b1" providerId="ADAL" clId="{85B90544-D433-4212-8D20-0503E1564FBD}" dt="2020-03-02T12:14:05.052" v="713" actId="20577"/>
          <ac:spMkLst>
            <pc:docMk/>
            <pc:sldMk cId="477279864" sldId="273"/>
            <ac:spMk id="5" creationId="{00000000-0000-0000-0000-000000000000}"/>
          </ac:spMkLst>
        </pc:spChg>
        <pc:graphicFrameChg chg="mod">
          <ac:chgData name="James Franklin" userId="cf915d05-507f-491f-b4a6-b2aa085ee4b1" providerId="ADAL" clId="{85B90544-D433-4212-8D20-0503E1564FBD}" dt="2020-03-02T12:13:59.049" v="711" actId="1076"/>
          <ac:graphicFrameMkLst>
            <pc:docMk/>
            <pc:sldMk cId="477279864" sldId="273"/>
            <ac:graphicFrameMk id="4" creationId="{00000000-0000-0000-0000-000000000000}"/>
          </ac:graphicFrameMkLst>
        </pc:graphicFrameChg>
      </pc:sldChg>
      <pc:sldChg chg="modSp">
        <pc:chgData name="James Franklin" userId="cf915d05-507f-491f-b4a6-b2aa085ee4b1" providerId="ADAL" clId="{85B90544-D433-4212-8D20-0503E1564FBD}" dt="2020-03-02T12:26:10.882" v="1498" actId="20577"/>
        <pc:sldMkLst>
          <pc:docMk/>
          <pc:sldMk cId="1475951657" sldId="275"/>
        </pc:sldMkLst>
        <pc:spChg chg="mod">
          <ac:chgData name="James Franklin" userId="cf915d05-507f-491f-b4a6-b2aa085ee4b1" providerId="ADAL" clId="{85B90544-D433-4212-8D20-0503E1564FBD}" dt="2020-03-02T12:26:10.882" v="1498" actId="20577"/>
          <ac:spMkLst>
            <pc:docMk/>
            <pc:sldMk cId="1475951657" sldId="275"/>
            <ac:spMk id="3" creationId="{00000000-0000-0000-0000-000000000000}"/>
          </ac:spMkLst>
        </pc:spChg>
      </pc:sldChg>
      <pc:sldChg chg="modSp">
        <pc:chgData name="James Franklin" userId="cf915d05-507f-491f-b4a6-b2aa085ee4b1" providerId="ADAL" clId="{85B90544-D433-4212-8D20-0503E1564FBD}" dt="2020-03-03T14:06:06.119" v="2812" actId="20577"/>
        <pc:sldMkLst>
          <pc:docMk/>
          <pc:sldMk cId="1769958477" sldId="276"/>
        </pc:sldMkLst>
        <pc:spChg chg="mod">
          <ac:chgData name="James Franklin" userId="cf915d05-507f-491f-b4a6-b2aa085ee4b1" providerId="ADAL" clId="{85B90544-D433-4212-8D20-0503E1564FBD}" dt="2020-03-03T14:06:06.119" v="2812" actId="20577"/>
          <ac:spMkLst>
            <pc:docMk/>
            <pc:sldMk cId="1769958477" sldId="276"/>
            <ac:spMk id="3" creationId="{00000000-0000-0000-0000-000000000000}"/>
          </ac:spMkLst>
        </pc:spChg>
      </pc:sldChg>
      <pc:sldChg chg="addSp delSp modSp">
        <pc:chgData name="James Franklin" userId="cf915d05-507f-491f-b4a6-b2aa085ee4b1" providerId="ADAL" clId="{85B90544-D433-4212-8D20-0503E1564FBD}" dt="2020-03-02T14:13:38.126" v="2337" actId="732"/>
        <pc:sldMkLst>
          <pc:docMk/>
          <pc:sldMk cId="3460746874" sldId="277"/>
        </pc:sldMkLst>
        <pc:spChg chg="mod">
          <ac:chgData name="James Franklin" userId="cf915d05-507f-491f-b4a6-b2aa085ee4b1" providerId="ADAL" clId="{85B90544-D433-4212-8D20-0503E1564FBD}" dt="2020-03-02T12:56:08.121" v="2315" actId="20577"/>
          <ac:spMkLst>
            <pc:docMk/>
            <pc:sldMk cId="3460746874" sldId="277"/>
            <ac:spMk id="3" creationId="{00000000-0000-0000-0000-000000000000}"/>
          </ac:spMkLst>
        </pc:spChg>
        <pc:picChg chg="add del mod">
          <ac:chgData name="James Franklin" userId="cf915d05-507f-491f-b4a6-b2aa085ee4b1" providerId="ADAL" clId="{85B90544-D433-4212-8D20-0503E1564FBD}" dt="2020-03-02T14:11:34.403" v="2318" actId="478"/>
          <ac:picMkLst>
            <pc:docMk/>
            <pc:sldMk cId="3460746874" sldId="277"/>
            <ac:picMk id="4" creationId="{CEBAFA25-EF57-4636-8195-58631876DA88}"/>
          </ac:picMkLst>
        </pc:picChg>
        <pc:picChg chg="add mod">
          <ac:chgData name="James Franklin" userId="cf915d05-507f-491f-b4a6-b2aa085ee4b1" providerId="ADAL" clId="{85B90544-D433-4212-8D20-0503E1564FBD}" dt="2020-03-02T14:12:38.391" v="2323" actId="1076"/>
          <ac:picMkLst>
            <pc:docMk/>
            <pc:sldMk cId="3460746874" sldId="277"/>
            <ac:picMk id="5" creationId="{6DED8169-B76E-4710-A861-CD5CA67903C1}"/>
          </ac:picMkLst>
        </pc:picChg>
        <pc:picChg chg="add del mod">
          <ac:chgData name="James Franklin" userId="cf915d05-507f-491f-b4a6-b2aa085ee4b1" providerId="ADAL" clId="{85B90544-D433-4212-8D20-0503E1564FBD}" dt="2020-03-02T14:11:32.804" v="2317" actId="478"/>
          <ac:picMkLst>
            <pc:docMk/>
            <pc:sldMk cId="3460746874" sldId="277"/>
            <ac:picMk id="5122" creationId="{D39ACB33-EBAD-4093-9E97-FB5B6CE831C5}"/>
          </ac:picMkLst>
        </pc:picChg>
        <pc:picChg chg="add del">
          <ac:chgData name="James Franklin" userId="cf915d05-507f-491f-b4a6-b2aa085ee4b1" providerId="ADAL" clId="{85B90544-D433-4212-8D20-0503E1564FBD}" dt="2020-03-02T14:12:28.117" v="2320" actId="478"/>
          <ac:picMkLst>
            <pc:docMk/>
            <pc:sldMk cId="3460746874" sldId="277"/>
            <ac:picMk id="5124" creationId="{371B1095-4FC2-43E3-B285-787CD681187D}"/>
          </ac:picMkLst>
        </pc:picChg>
        <pc:picChg chg="add mod">
          <ac:chgData name="James Franklin" userId="cf915d05-507f-491f-b4a6-b2aa085ee4b1" providerId="ADAL" clId="{85B90544-D433-4212-8D20-0503E1564FBD}" dt="2020-03-02T14:13:38.126" v="2337" actId="732"/>
          <ac:picMkLst>
            <pc:docMk/>
            <pc:sldMk cId="3460746874" sldId="277"/>
            <ac:picMk id="5126" creationId="{379AE47B-9D25-4699-94FF-1B9675D32228}"/>
          </ac:picMkLst>
        </pc:picChg>
      </pc:sldChg>
      <pc:sldChg chg="modSp">
        <pc:chgData name="James Franklin" userId="cf915d05-507f-491f-b4a6-b2aa085ee4b1" providerId="ADAL" clId="{85B90544-D433-4212-8D20-0503E1564FBD}" dt="2020-03-02T11:56:26.019" v="243" actId="20577"/>
        <pc:sldMkLst>
          <pc:docMk/>
          <pc:sldMk cId="2368086085" sldId="279"/>
        </pc:sldMkLst>
        <pc:spChg chg="mod">
          <ac:chgData name="James Franklin" userId="cf915d05-507f-491f-b4a6-b2aa085ee4b1" providerId="ADAL" clId="{85B90544-D433-4212-8D20-0503E1564FBD}" dt="2020-03-02T11:56:26.019" v="243" actId="20577"/>
          <ac:spMkLst>
            <pc:docMk/>
            <pc:sldMk cId="2368086085" sldId="279"/>
            <ac:spMk id="3" creationId="{00000000-0000-0000-0000-000000000000}"/>
          </ac:spMkLst>
        </pc:spChg>
      </pc:sldChg>
      <pc:sldChg chg="modSp">
        <pc:chgData name="James Franklin" userId="cf915d05-507f-491f-b4a6-b2aa085ee4b1" providerId="ADAL" clId="{85B90544-D433-4212-8D20-0503E1564FBD}" dt="2020-03-02T12:39:26.051" v="1524" actId="113"/>
        <pc:sldMkLst>
          <pc:docMk/>
          <pc:sldMk cId="464189532" sldId="282"/>
        </pc:sldMkLst>
        <pc:spChg chg="mod">
          <ac:chgData name="James Franklin" userId="cf915d05-507f-491f-b4a6-b2aa085ee4b1" providerId="ADAL" clId="{85B90544-D433-4212-8D20-0503E1564FBD}" dt="2020-03-02T12:39:26.051" v="1524" actId="113"/>
          <ac:spMkLst>
            <pc:docMk/>
            <pc:sldMk cId="464189532" sldId="282"/>
            <ac:spMk id="2" creationId="{00000000-0000-0000-0000-000000000000}"/>
          </ac:spMkLst>
        </pc:spChg>
      </pc:sldChg>
      <pc:sldChg chg="add del">
        <pc:chgData name="James Franklin" userId="cf915d05-507f-491f-b4a6-b2aa085ee4b1" providerId="ADAL" clId="{85B90544-D433-4212-8D20-0503E1564FBD}" dt="2020-03-02T11:32:48.118" v="1"/>
        <pc:sldMkLst>
          <pc:docMk/>
          <pc:sldMk cId="1637712484" sldId="284"/>
        </pc:sldMkLst>
      </pc:sldChg>
      <pc:sldChg chg="addSp delSp modSp add ord setBg">
        <pc:chgData name="James Franklin" userId="cf915d05-507f-491f-b4a6-b2aa085ee4b1" providerId="ADAL" clId="{85B90544-D433-4212-8D20-0503E1564FBD}" dt="2020-03-02T11:40:35.547" v="186" actId="20577"/>
        <pc:sldMkLst>
          <pc:docMk/>
          <pc:sldMk cId="3003053793" sldId="284"/>
        </pc:sldMkLst>
        <pc:spChg chg="mod">
          <ac:chgData name="James Franklin" userId="cf915d05-507f-491f-b4a6-b2aa085ee4b1" providerId="ADAL" clId="{85B90544-D433-4212-8D20-0503E1564FBD}" dt="2020-03-02T11:39:59.322" v="40" actId="207"/>
          <ac:spMkLst>
            <pc:docMk/>
            <pc:sldMk cId="3003053793" sldId="284"/>
            <ac:spMk id="2" creationId="{F51B83AF-6B0F-4320-A62D-28D7779163F2}"/>
          </ac:spMkLst>
        </pc:spChg>
        <pc:spChg chg="mod">
          <ac:chgData name="James Franklin" userId="cf915d05-507f-491f-b4a6-b2aa085ee4b1" providerId="ADAL" clId="{85B90544-D433-4212-8D20-0503E1564FBD}" dt="2020-03-02T11:40:35.547" v="186" actId="20577"/>
          <ac:spMkLst>
            <pc:docMk/>
            <pc:sldMk cId="3003053793" sldId="284"/>
            <ac:spMk id="3" creationId="{1DC05190-9086-4046-9D9B-4B35781C673D}"/>
          </ac:spMkLst>
        </pc:spChg>
        <pc:picChg chg="add del mod">
          <ac:chgData name="James Franklin" userId="cf915d05-507f-491f-b4a6-b2aa085ee4b1" providerId="ADAL" clId="{85B90544-D433-4212-8D20-0503E1564FBD}" dt="2020-03-02T11:35:54.195" v="34" actId="478"/>
          <ac:picMkLst>
            <pc:docMk/>
            <pc:sldMk cId="3003053793" sldId="284"/>
            <ac:picMk id="4" creationId="{867513BD-8F93-48E7-9559-C286D566C309}"/>
          </ac:picMkLst>
        </pc:picChg>
        <pc:picChg chg="add del mod">
          <ac:chgData name="James Franklin" userId="cf915d05-507f-491f-b4a6-b2aa085ee4b1" providerId="ADAL" clId="{85B90544-D433-4212-8D20-0503E1564FBD}" dt="2020-03-02T11:35:53.834" v="33"/>
          <ac:picMkLst>
            <pc:docMk/>
            <pc:sldMk cId="3003053793" sldId="284"/>
            <ac:picMk id="5" creationId="{CE66B27A-0344-4EF1-9E63-588267BFBC77}"/>
          </ac:picMkLst>
        </pc:picChg>
        <pc:picChg chg="add del mod">
          <ac:chgData name="James Franklin" userId="cf915d05-507f-491f-b4a6-b2aa085ee4b1" providerId="ADAL" clId="{85B90544-D433-4212-8D20-0503E1564FBD}" dt="2020-03-02T11:39:45.269" v="38" actId="167"/>
          <ac:picMkLst>
            <pc:docMk/>
            <pc:sldMk cId="3003053793" sldId="284"/>
            <ac:picMk id="1026" creationId="{ED780F00-20D9-42EB-84FC-BCBF2F11A86C}"/>
          </ac:picMkLst>
        </pc:picChg>
        <pc:picChg chg="add del">
          <ac:chgData name="James Franklin" userId="cf915d05-507f-491f-b4a6-b2aa085ee4b1" providerId="ADAL" clId="{85B90544-D433-4212-8D20-0503E1564FBD}" dt="2020-03-02T11:35:54.585" v="35"/>
          <ac:picMkLst>
            <pc:docMk/>
            <pc:sldMk cId="3003053793" sldId="284"/>
            <ac:picMk id="1028" creationId="{E32E5604-CAA8-4B60-8CA0-E5DF5F8728E8}"/>
          </ac:picMkLst>
        </pc:picChg>
      </pc:sldChg>
      <pc:sldChg chg="addSp modSp add">
        <pc:chgData name="James Franklin" userId="cf915d05-507f-491f-b4a6-b2aa085ee4b1" providerId="ADAL" clId="{85B90544-D433-4212-8D20-0503E1564FBD}" dt="2020-03-02T12:22:21.276" v="1180" actId="20577"/>
        <pc:sldMkLst>
          <pc:docMk/>
          <pc:sldMk cId="918423468" sldId="285"/>
        </pc:sldMkLst>
        <pc:spChg chg="mod">
          <ac:chgData name="James Franklin" userId="cf915d05-507f-491f-b4a6-b2aa085ee4b1" providerId="ADAL" clId="{85B90544-D433-4212-8D20-0503E1564FBD}" dt="2020-03-02T12:15:23.257" v="740" actId="20577"/>
          <ac:spMkLst>
            <pc:docMk/>
            <pc:sldMk cId="918423468" sldId="285"/>
            <ac:spMk id="2" creationId="{E85B85FA-EEAA-45AB-8F77-08222CF1D9B7}"/>
          </ac:spMkLst>
        </pc:spChg>
        <pc:spChg chg="mod">
          <ac:chgData name="James Franklin" userId="cf915d05-507f-491f-b4a6-b2aa085ee4b1" providerId="ADAL" clId="{85B90544-D433-4212-8D20-0503E1564FBD}" dt="2020-03-02T12:22:21.276" v="1180" actId="20577"/>
          <ac:spMkLst>
            <pc:docMk/>
            <pc:sldMk cId="918423468" sldId="285"/>
            <ac:spMk id="3" creationId="{82FCF1FD-01DC-4840-BB9B-6681DD086A20}"/>
          </ac:spMkLst>
        </pc:spChg>
        <pc:spChg chg="add mod">
          <ac:chgData name="James Franklin" userId="cf915d05-507f-491f-b4a6-b2aa085ee4b1" providerId="ADAL" clId="{85B90544-D433-4212-8D20-0503E1564FBD}" dt="2020-03-02T12:15:06.677" v="726" actId="207"/>
          <ac:spMkLst>
            <pc:docMk/>
            <pc:sldMk cId="918423468" sldId="285"/>
            <ac:spMk id="4" creationId="{69BBD470-7B1A-4D1F-A6F6-21F288B6DB27}"/>
          </ac:spMkLst>
        </pc:spChg>
      </pc:sldChg>
      <pc:sldChg chg="addSp modSp add setBg">
        <pc:chgData name="James Franklin" userId="cf915d05-507f-491f-b4a6-b2aa085ee4b1" providerId="ADAL" clId="{85B90544-D433-4212-8D20-0503E1564FBD}" dt="2020-03-02T12:49:06.321" v="1882" actId="167"/>
        <pc:sldMkLst>
          <pc:docMk/>
          <pc:sldMk cId="3555955918" sldId="286"/>
        </pc:sldMkLst>
        <pc:spChg chg="mod">
          <ac:chgData name="James Franklin" userId="cf915d05-507f-491f-b4a6-b2aa085ee4b1" providerId="ADAL" clId="{85B90544-D433-4212-8D20-0503E1564FBD}" dt="2020-03-02T12:47:59.485" v="1868" actId="207"/>
          <ac:spMkLst>
            <pc:docMk/>
            <pc:sldMk cId="3555955918" sldId="286"/>
            <ac:spMk id="2" creationId="{C7D06232-C212-49A8-86B4-2ABF66BDFEE2}"/>
          </ac:spMkLst>
        </pc:spChg>
        <pc:spChg chg="mod">
          <ac:chgData name="James Franklin" userId="cf915d05-507f-491f-b4a6-b2aa085ee4b1" providerId="ADAL" clId="{85B90544-D433-4212-8D20-0503E1564FBD}" dt="2020-03-02T12:47:59.485" v="1868" actId="207"/>
          <ac:spMkLst>
            <pc:docMk/>
            <pc:sldMk cId="3555955918" sldId="286"/>
            <ac:spMk id="3" creationId="{B8100AAA-BF7F-4666-9BCD-9CAEA5D74069}"/>
          </ac:spMkLst>
        </pc:spChg>
        <pc:spChg chg="add">
          <ac:chgData name="James Franklin" userId="cf915d05-507f-491f-b4a6-b2aa085ee4b1" providerId="ADAL" clId="{85B90544-D433-4212-8D20-0503E1564FBD}" dt="2020-03-02T12:47:55.753" v="1867"/>
          <ac:spMkLst>
            <pc:docMk/>
            <pc:sldMk cId="3555955918" sldId="286"/>
            <ac:spMk id="5" creationId="{C0ED4C2B-D09C-4BF0-BADF-EA3FF381588B}"/>
          </ac:spMkLst>
        </pc:spChg>
        <pc:picChg chg="add mod">
          <ac:chgData name="James Franklin" userId="cf915d05-507f-491f-b4a6-b2aa085ee4b1" providerId="ADAL" clId="{85B90544-D433-4212-8D20-0503E1564FBD}" dt="2020-03-02T12:48:11.552" v="1871" actId="1076"/>
          <ac:picMkLst>
            <pc:docMk/>
            <pc:sldMk cId="3555955918" sldId="286"/>
            <ac:picMk id="4" creationId="{527729FA-8C69-40D4-978F-9CA19EE43220}"/>
          </ac:picMkLst>
        </pc:picChg>
        <pc:picChg chg="add mod">
          <ac:chgData name="James Franklin" userId="cf915d05-507f-491f-b4a6-b2aa085ee4b1" providerId="ADAL" clId="{85B90544-D433-4212-8D20-0503E1564FBD}" dt="2020-03-02T12:49:06.321" v="1882" actId="167"/>
          <ac:picMkLst>
            <pc:docMk/>
            <pc:sldMk cId="3555955918" sldId="286"/>
            <ac:picMk id="4098" creationId="{E97B585D-15D0-466F-A56A-07119AF0BB6B}"/>
          </ac:picMkLst>
        </pc:picChg>
      </pc:sldChg>
      <pc:sldChg chg="addSp modSp add">
        <pc:chgData name="James Franklin" userId="cf915d05-507f-491f-b4a6-b2aa085ee4b1" providerId="ADAL" clId="{85B90544-D433-4212-8D20-0503E1564FBD}" dt="2020-03-02T12:54:39.557" v="2303"/>
        <pc:sldMkLst>
          <pc:docMk/>
          <pc:sldMk cId="2094632236" sldId="287"/>
        </pc:sldMkLst>
        <pc:spChg chg="mod">
          <ac:chgData name="James Franklin" userId="cf915d05-507f-491f-b4a6-b2aa085ee4b1" providerId="ADAL" clId="{85B90544-D433-4212-8D20-0503E1564FBD}" dt="2020-03-02T12:54:30.001" v="2302" actId="207"/>
          <ac:spMkLst>
            <pc:docMk/>
            <pc:sldMk cId="2094632236" sldId="287"/>
            <ac:spMk id="3" creationId="{00000000-0000-0000-0000-000000000000}"/>
          </ac:spMkLst>
        </pc:spChg>
        <pc:spChg chg="add">
          <ac:chgData name="James Franklin" userId="cf915d05-507f-491f-b4a6-b2aa085ee4b1" providerId="ADAL" clId="{85B90544-D433-4212-8D20-0503E1564FBD}" dt="2020-03-02T12:54:39.557" v="2303"/>
          <ac:spMkLst>
            <pc:docMk/>
            <pc:sldMk cId="2094632236" sldId="287"/>
            <ac:spMk id="4" creationId="{50C2604B-E711-429C-93B4-3395E55C314E}"/>
          </ac:spMkLst>
        </pc:spChg>
      </pc:sldChg>
      <pc:sldChg chg="addSp modSp add">
        <pc:chgData name="James Franklin" userId="cf915d05-507f-491f-b4a6-b2aa085ee4b1" providerId="ADAL" clId="{85B90544-D433-4212-8D20-0503E1564FBD}" dt="2020-03-03T11:12:52.847" v="2719" actId="113"/>
        <pc:sldMkLst>
          <pc:docMk/>
          <pc:sldMk cId="731314941" sldId="288"/>
        </pc:sldMkLst>
        <pc:spChg chg="mod">
          <ac:chgData name="James Franklin" userId="cf915d05-507f-491f-b4a6-b2aa085ee4b1" providerId="ADAL" clId="{85B90544-D433-4212-8D20-0503E1564FBD}" dt="2020-03-03T11:08:16.091" v="2368" actId="20577"/>
          <ac:spMkLst>
            <pc:docMk/>
            <pc:sldMk cId="731314941" sldId="288"/>
            <ac:spMk id="2" creationId="{0FD9367B-1969-4B12-8724-98041769025F}"/>
          </ac:spMkLst>
        </pc:spChg>
        <pc:spChg chg="mod">
          <ac:chgData name="James Franklin" userId="cf915d05-507f-491f-b4a6-b2aa085ee4b1" providerId="ADAL" clId="{85B90544-D433-4212-8D20-0503E1564FBD}" dt="2020-03-03T11:10:57.207" v="2663" actId="20577"/>
          <ac:spMkLst>
            <pc:docMk/>
            <pc:sldMk cId="731314941" sldId="288"/>
            <ac:spMk id="3" creationId="{F30ED1DF-0763-4636-8D00-8927326CE67F}"/>
          </ac:spMkLst>
        </pc:spChg>
        <pc:spChg chg="add mod">
          <ac:chgData name="James Franklin" userId="cf915d05-507f-491f-b4a6-b2aa085ee4b1" providerId="ADAL" clId="{85B90544-D433-4212-8D20-0503E1564FBD}" dt="2020-03-03T11:12:52.847" v="2719" actId="113"/>
          <ac:spMkLst>
            <pc:docMk/>
            <pc:sldMk cId="731314941" sldId="288"/>
            <ac:spMk id="5" creationId="{AD1E0904-59FA-49F3-97D3-5CB99172F530}"/>
          </ac:spMkLst>
        </pc:spChg>
        <pc:spChg chg="add mod">
          <ac:chgData name="James Franklin" userId="cf915d05-507f-491f-b4a6-b2aa085ee4b1" providerId="ADAL" clId="{85B90544-D433-4212-8D20-0503E1564FBD}" dt="2020-03-03T11:12:51.442" v="2718" actId="113"/>
          <ac:spMkLst>
            <pc:docMk/>
            <pc:sldMk cId="731314941" sldId="288"/>
            <ac:spMk id="6" creationId="{8C2EBA36-B663-4F9C-BC1A-DD9FD981FA7A}"/>
          </ac:spMkLst>
        </pc:spChg>
        <pc:spChg chg="add mod">
          <ac:chgData name="James Franklin" userId="cf915d05-507f-491f-b4a6-b2aa085ee4b1" providerId="ADAL" clId="{85B90544-D433-4212-8D20-0503E1564FBD}" dt="2020-03-03T11:12:30.959" v="2714" actId="1076"/>
          <ac:spMkLst>
            <pc:docMk/>
            <pc:sldMk cId="731314941" sldId="288"/>
            <ac:spMk id="9" creationId="{99B001E3-1789-4790-9495-CD971048E1C6}"/>
          </ac:spMkLst>
        </pc:spChg>
        <pc:spChg chg="add mod">
          <ac:chgData name="James Franklin" userId="cf915d05-507f-491f-b4a6-b2aa085ee4b1" providerId="ADAL" clId="{85B90544-D433-4212-8D20-0503E1564FBD}" dt="2020-03-03T11:12:26.071" v="2713" actId="1076"/>
          <ac:spMkLst>
            <pc:docMk/>
            <pc:sldMk cId="731314941" sldId="288"/>
            <ac:spMk id="11" creationId="{8A636298-061F-4F3A-AA49-9AEF2D03E147}"/>
          </ac:spMkLst>
        </pc:spChg>
        <pc:graphicFrameChg chg="add mod modGraphic">
          <ac:chgData name="James Franklin" userId="cf915d05-507f-491f-b4a6-b2aa085ee4b1" providerId="ADAL" clId="{85B90544-D433-4212-8D20-0503E1564FBD}" dt="2020-03-03T11:11:07.151" v="2665" actId="1076"/>
          <ac:graphicFrameMkLst>
            <pc:docMk/>
            <pc:sldMk cId="731314941" sldId="288"/>
            <ac:graphicFrameMk id="4" creationId="{B6BE31CE-6997-411B-B3F5-724ADBF9E28D}"/>
          </ac:graphicFrameMkLst>
        </pc:graphicFrameChg>
        <pc:cxnChg chg="add mod">
          <ac:chgData name="James Franklin" userId="cf915d05-507f-491f-b4a6-b2aa085ee4b1" providerId="ADAL" clId="{85B90544-D433-4212-8D20-0503E1564FBD}" dt="2020-03-03T11:12:33.991" v="2715" actId="1076"/>
          <ac:cxnSpMkLst>
            <pc:docMk/>
            <pc:sldMk cId="731314941" sldId="288"/>
            <ac:cxnSpMk id="8" creationId="{E5788BC0-3B4C-42F7-A96A-41287FDA1EE2}"/>
          </ac:cxnSpMkLst>
        </pc:cxnChg>
        <pc:cxnChg chg="add mod">
          <ac:chgData name="James Franklin" userId="cf915d05-507f-491f-b4a6-b2aa085ee4b1" providerId="ADAL" clId="{85B90544-D433-4212-8D20-0503E1564FBD}" dt="2020-03-03T11:12:44.503" v="2717" actId="14100"/>
          <ac:cxnSpMkLst>
            <pc:docMk/>
            <pc:sldMk cId="731314941" sldId="288"/>
            <ac:cxnSpMk id="10" creationId="{1C20751B-01CD-43D3-8C81-46FE387F833A}"/>
          </ac:cxnSpMkLst>
        </pc:cxnChg>
      </pc:sldChg>
    </pc:docChg>
  </pc:docChgLst>
  <pc:docChgLst>
    <pc:chgData name="James Franklin" userId="cf915d05-507f-491f-b4a6-b2aa085ee4b1" providerId="ADAL" clId="{3B22237F-930D-4C10-933E-6CD9646E90B4}"/>
    <pc:docChg chg="undo custSel addSld delSld modSld sldOrd">
      <pc:chgData name="James Franklin" userId="cf915d05-507f-491f-b4a6-b2aa085ee4b1" providerId="ADAL" clId="{3B22237F-930D-4C10-933E-6CD9646E90B4}" dt="2021-07-22T10:46:57.153" v="3391" actId="20577"/>
      <pc:docMkLst>
        <pc:docMk/>
      </pc:docMkLst>
      <pc:sldChg chg="addSp modSp mod">
        <pc:chgData name="James Franklin" userId="cf915d05-507f-491f-b4a6-b2aa085ee4b1" providerId="ADAL" clId="{3B22237F-930D-4C10-933E-6CD9646E90B4}" dt="2021-07-13T13:23:28.372" v="756" actId="207"/>
        <pc:sldMkLst>
          <pc:docMk/>
          <pc:sldMk cId="3097358543" sldId="260"/>
        </pc:sldMkLst>
        <pc:spChg chg="add mod">
          <ac:chgData name="James Franklin" userId="cf915d05-507f-491f-b4a6-b2aa085ee4b1" providerId="ADAL" clId="{3B22237F-930D-4C10-933E-6CD9646E90B4}" dt="2021-07-13T13:23:28.372" v="756" actId="207"/>
          <ac:spMkLst>
            <pc:docMk/>
            <pc:sldMk cId="3097358543" sldId="260"/>
            <ac:spMk id="2" creationId="{24007CD4-C2D9-47F1-91A4-3DE077CFB0C5}"/>
          </ac:spMkLst>
        </pc:spChg>
      </pc:sldChg>
      <pc:sldChg chg="addSp modSp mod">
        <pc:chgData name="James Franklin" userId="cf915d05-507f-491f-b4a6-b2aa085ee4b1" providerId="ADAL" clId="{3B22237F-930D-4C10-933E-6CD9646E90B4}" dt="2021-07-14T14:55:37.855" v="3274" actId="1076"/>
        <pc:sldMkLst>
          <pc:docMk/>
          <pc:sldMk cId="644322881" sldId="261"/>
        </pc:sldMkLst>
        <pc:spChg chg="add mod">
          <ac:chgData name="James Franklin" userId="cf915d05-507f-491f-b4a6-b2aa085ee4b1" providerId="ADAL" clId="{3B22237F-930D-4C10-933E-6CD9646E90B4}" dt="2021-07-14T14:55:37.855" v="3274" actId="1076"/>
          <ac:spMkLst>
            <pc:docMk/>
            <pc:sldMk cId="644322881" sldId="261"/>
            <ac:spMk id="2" creationId="{D5D8B091-F572-40E7-A242-ABDBE054138F}"/>
          </ac:spMkLst>
        </pc:spChg>
        <pc:spChg chg="mod">
          <ac:chgData name="James Franklin" userId="cf915d05-507f-491f-b4a6-b2aa085ee4b1" providerId="ADAL" clId="{3B22237F-930D-4C10-933E-6CD9646E90B4}" dt="2021-07-13T11:44:30.529" v="146" actId="6549"/>
          <ac:spMkLst>
            <pc:docMk/>
            <pc:sldMk cId="644322881" sldId="261"/>
            <ac:spMk id="4" creationId="{00000000-0000-0000-0000-000000000000}"/>
          </ac:spMkLst>
        </pc:spChg>
      </pc:sldChg>
      <pc:sldChg chg="addSp delSp modSp mod">
        <pc:chgData name="James Franklin" userId="cf915d05-507f-491f-b4a6-b2aa085ee4b1" providerId="ADAL" clId="{3B22237F-930D-4C10-933E-6CD9646E90B4}" dt="2021-07-14T11:34:30.898" v="2041" actId="14"/>
        <pc:sldMkLst>
          <pc:docMk/>
          <pc:sldMk cId="1408696727" sldId="264"/>
        </pc:sldMkLst>
        <pc:spChg chg="add del mod">
          <ac:chgData name="James Franklin" userId="cf915d05-507f-491f-b4a6-b2aa085ee4b1" providerId="ADAL" clId="{3B22237F-930D-4C10-933E-6CD9646E90B4}" dt="2021-07-14T11:17:35.442" v="984" actId="478"/>
          <ac:spMkLst>
            <pc:docMk/>
            <pc:sldMk cId="1408696727" sldId="264"/>
            <ac:spMk id="2" creationId="{31257E3A-2921-4B39-9439-C19E4E16FD00}"/>
          </ac:spMkLst>
        </pc:spChg>
        <pc:spChg chg="mod">
          <ac:chgData name="James Franklin" userId="cf915d05-507f-491f-b4a6-b2aa085ee4b1" providerId="ADAL" clId="{3B22237F-930D-4C10-933E-6CD9646E90B4}" dt="2021-07-14T11:34:30.898" v="2041" actId="14"/>
          <ac:spMkLst>
            <pc:docMk/>
            <pc:sldMk cId="1408696727" sldId="264"/>
            <ac:spMk id="4" creationId="{00000000-0000-0000-0000-000000000000}"/>
          </ac:spMkLst>
        </pc:spChg>
      </pc:sldChg>
      <pc:sldChg chg="addSp modSp mod">
        <pc:chgData name="James Franklin" userId="cf915d05-507f-491f-b4a6-b2aa085ee4b1" providerId="ADAL" clId="{3B22237F-930D-4C10-933E-6CD9646E90B4}" dt="2021-07-22T10:45:34.642" v="3382" actId="20577"/>
        <pc:sldMkLst>
          <pc:docMk/>
          <pc:sldMk cId="3292513092" sldId="265"/>
        </pc:sldMkLst>
        <pc:spChg chg="mod">
          <ac:chgData name="James Franklin" userId="cf915d05-507f-491f-b4a6-b2aa085ee4b1" providerId="ADAL" clId="{3B22237F-930D-4C10-933E-6CD9646E90B4}" dt="2021-07-22T10:45:34.642" v="3382" actId="20577"/>
          <ac:spMkLst>
            <pc:docMk/>
            <pc:sldMk cId="3292513092" sldId="265"/>
            <ac:spMk id="2" creationId="{00000000-0000-0000-0000-000000000000}"/>
          </ac:spMkLst>
        </pc:spChg>
        <pc:spChg chg="add mod">
          <ac:chgData name="James Franklin" userId="cf915d05-507f-491f-b4a6-b2aa085ee4b1" providerId="ADAL" clId="{3B22237F-930D-4C10-933E-6CD9646E90B4}" dt="2021-07-13T12:01:17.191" v="710" actId="1076"/>
          <ac:spMkLst>
            <pc:docMk/>
            <pc:sldMk cId="3292513092" sldId="265"/>
            <ac:spMk id="3" creationId="{075EB425-09FD-4F63-AD7B-16B96A51B87D}"/>
          </ac:spMkLst>
        </pc:spChg>
      </pc:sldChg>
      <pc:sldChg chg="modSp mod">
        <pc:chgData name="James Franklin" userId="cf915d05-507f-491f-b4a6-b2aa085ee4b1" providerId="ADAL" clId="{3B22237F-930D-4C10-933E-6CD9646E90B4}" dt="2021-07-13T13:16:38.623" v="723" actId="20577"/>
        <pc:sldMkLst>
          <pc:docMk/>
          <pc:sldMk cId="3807880298" sldId="266"/>
        </pc:sldMkLst>
        <pc:graphicFrameChg chg="modGraphic">
          <ac:chgData name="James Franklin" userId="cf915d05-507f-491f-b4a6-b2aa085ee4b1" providerId="ADAL" clId="{3B22237F-930D-4C10-933E-6CD9646E90B4}" dt="2021-07-13T13:16:38.623" v="723" actId="20577"/>
          <ac:graphicFrameMkLst>
            <pc:docMk/>
            <pc:sldMk cId="3807880298" sldId="266"/>
            <ac:graphicFrameMk id="4" creationId="{00000000-0000-0000-0000-000000000000}"/>
          </ac:graphicFrameMkLst>
        </pc:graphicFrameChg>
      </pc:sldChg>
      <pc:sldChg chg="modSp mod">
        <pc:chgData name="James Franklin" userId="cf915d05-507f-491f-b4a6-b2aa085ee4b1" providerId="ADAL" clId="{3B22237F-930D-4C10-933E-6CD9646E90B4}" dt="2021-07-13T13:17:32.158" v="727" actId="20577"/>
        <pc:sldMkLst>
          <pc:docMk/>
          <pc:sldMk cId="3460746874" sldId="277"/>
        </pc:sldMkLst>
        <pc:spChg chg="mod">
          <ac:chgData name="James Franklin" userId="cf915d05-507f-491f-b4a6-b2aa085ee4b1" providerId="ADAL" clId="{3B22237F-930D-4C10-933E-6CD9646E90B4}" dt="2021-07-13T13:17:32.158" v="727" actId="20577"/>
          <ac:spMkLst>
            <pc:docMk/>
            <pc:sldMk cId="3460746874" sldId="277"/>
            <ac:spMk id="3" creationId="{00000000-0000-0000-0000-000000000000}"/>
          </ac:spMkLst>
        </pc:spChg>
      </pc:sldChg>
      <pc:sldChg chg="modSp mod">
        <pc:chgData name="James Franklin" userId="cf915d05-507f-491f-b4a6-b2aa085ee4b1" providerId="ADAL" clId="{3B22237F-930D-4C10-933E-6CD9646E90B4}" dt="2021-07-22T10:46:38.694" v="3387" actId="20577"/>
        <pc:sldMkLst>
          <pc:docMk/>
          <pc:sldMk cId="1374655441" sldId="281"/>
        </pc:sldMkLst>
        <pc:spChg chg="mod">
          <ac:chgData name="James Franklin" userId="cf915d05-507f-491f-b4a6-b2aa085ee4b1" providerId="ADAL" clId="{3B22237F-930D-4C10-933E-6CD9646E90B4}" dt="2021-07-22T10:46:38.694" v="3387" actId="20577"/>
          <ac:spMkLst>
            <pc:docMk/>
            <pc:sldMk cId="1374655441" sldId="281"/>
            <ac:spMk id="3" creationId="{00000000-0000-0000-0000-000000000000}"/>
          </ac:spMkLst>
        </pc:spChg>
      </pc:sldChg>
      <pc:sldChg chg="addSp delSp modSp mod addCm modCm">
        <pc:chgData name="James Franklin" userId="cf915d05-507f-491f-b4a6-b2aa085ee4b1" providerId="ADAL" clId="{3B22237F-930D-4C10-933E-6CD9646E90B4}" dt="2021-07-13T13:21:59.912" v="754"/>
        <pc:sldMkLst>
          <pc:docMk/>
          <pc:sldMk cId="3003053793" sldId="284"/>
        </pc:sldMkLst>
        <pc:picChg chg="add del mod">
          <ac:chgData name="James Franklin" userId="cf915d05-507f-491f-b4a6-b2aa085ee4b1" providerId="ADAL" clId="{3B22237F-930D-4C10-933E-6CD9646E90B4}" dt="2021-07-13T13:20:20.576" v="742" actId="478"/>
          <ac:picMkLst>
            <pc:docMk/>
            <pc:sldMk cId="3003053793" sldId="284"/>
            <ac:picMk id="6" creationId="{BD65FFFA-3B81-465D-8BF2-016A04541852}"/>
          </ac:picMkLst>
        </pc:picChg>
        <pc:picChg chg="add del mod">
          <ac:chgData name="James Franklin" userId="cf915d05-507f-491f-b4a6-b2aa085ee4b1" providerId="ADAL" clId="{3B22237F-930D-4C10-933E-6CD9646E90B4}" dt="2021-07-13T13:20:18.728" v="741" actId="478"/>
          <ac:picMkLst>
            <pc:docMk/>
            <pc:sldMk cId="3003053793" sldId="284"/>
            <ac:picMk id="2050" creationId="{23B8EC9F-BC04-4D2A-9186-2FD077EC83F2}"/>
          </ac:picMkLst>
        </pc:picChg>
        <pc:picChg chg="add mod">
          <ac:chgData name="James Franklin" userId="cf915d05-507f-491f-b4a6-b2aa085ee4b1" providerId="ADAL" clId="{3B22237F-930D-4C10-933E-6CD9646E90B4}" dt="2021-07-13T13:21:27.429" v="749" actId="1076"/>
          <ac:picMkLst>
            <pc:docMk/>
            <pc:sldMk cId="3003053793" sldId="284"/>
            <ac:picMk id="2052" creationId="{EFBF4FA0-9A2F-4123-B481-EE1604903EE7}"/>
          </ac:picMkLst>
        </pc:picChg>
        <pc:picChg chg="add mod">
          <ac:chgData name="James Franklin" userId="cf915d05-507f-491f-b4a6-b2aa085ee4b1" providerId="ADAL" clId="{3B22237F-930D-4C10-933E-6CD9646E90B4}" dt="2021-07-13T13:21:35.533" v="752" actId="14100"/>
          <ac:picMkLst>
            <pc:docMk/>
            <pc:sldMk cId="3003053793" sldId="284"/>
            <ac:picMk id="2054" creationId="{83ABF355-BD6F-476B-8BF4-4C159B7DF6ED}"/>
          </ac:picMkLst>
        </pc:picChg>
        <pc:picChg chg="add mod">
          <ac:chgData name="James Franklin" userId="cf915d05-507f-491f-b4a6-b2aa085ee4b1" providerId="ADAL" clId="{3B22237F-930D-4C10-933E-6CD9646E90B4}" dt="2021-07-13T13:21:27.429" v="749" actId="1076"/>
          <ac:picMkLst>
            <pc:docMk/>
            <pc:sldMk cId="3003053793" sldId="284"/>
            <ac:picMk id="2056" creationId="{33BCC759-2C7E-42EF-B422-24E94696A8F1}"/>
          </ac:picMkLst>
        </pc:picChg>
      </pc:sldChg>
      <pc:sldChg chg="addSp delSp modSp mod setBg">
        <pc:chgData name="James Franklin" userId="cf915d05-507f-491f-b4a6-b2aa085ee4b1" providerId="ADAL" clId="{3B22237F-930D-4C10-933E-6CD9646E90B4}" dt="2021-07-13T12:01:30.426" v="716" actId="404"/>
        <pc:sldMkLst>
          <pc:docMk/>
          <pc:sldMk cId="3555955918" sldId="286"/>
        </pc:sldMkLst>
        <pc:spChg chg="mod">
          <ac:chgData name="James Franklin" userId="cf915d05-507f-491f-b4a6-b2aa085ee4b1" providerId="ADAL" clId="{3B22237F-930D-4C10-933E-6CD9646E90B4}" dt="2021-07-13T12:01:30.426" v="716" actId="404"/>
          <ac:spMkLst>
            <pc:docMk/>
            <pc:sldMk cId="3555955918" sldId="286"/>
            <ac:spMk id="3" creationId="{B8100AAA-BF7F-4666-9BCD-9CAEA5D74069}"/>
          </ac:spMkLst>
        </pc:spChg>
        <pc:picChg chg="add mod">
          <ac:chgData name="James Franklin" userId="cf915d05-507f-491f-b4a6-b2aa085ee4b1" providerId="ADAL" clId="{3B22237F-930D-4C10-933E-6CD9646E90B4}" dt="2021-07-13T11:53:09.760" v="269" actId="1076"/>
          <ac:picMkLst>
            <pc:docMk/>
            <pc:sldMk cId="3555955918" sldId="286"/>
            <ac:picMk id="5" creationId="{BEF80CFE-1AA6-4F59-8D00-F72ACB6A4EE2}"/>
          </ac:picMkLst>
        </pc:picChg>
        <pc:picChg chg="del mod">
          <ac:chgData name="James Franklin" userId="cf915d05-507f-491f-b4a6-b2aa085ee4b1" providerId="ADAL" clId="{3B22237F-930D-4C10-933E-6CD9646E90B4}" dt="2021-07-13T11:54:23.498" v="283" actId="478"/>
          <ac:picMkLst>
            <pc:docMk/>
            <pc:sldMk cId="3555955918" sldId="286"/>
            <ac:picMk id="7" creationId="{FC0EEE06-73A5-457F-8F38-DD7D8678A783}"/>
          </ac:picMkLst>
        </pc:picChg>
        <pc:picChg chg="add mod">
          <ac:chgData name="James Franklin" userId="cf915d05-507f-491f-b4a6-b2aa085ee4b1" providerId="ADAL" clId="{3B22237F-930D-4C10-933E-6CD9646E90B4}" dt="2021-07-13T11:55:22.174" v="297" actId="732"/>
          <ac:picMkLst>
            <pc:docMk/>
            <pc:sldMk cId="3555955918" sldId="286"/>
            <ac:picMk id="1026" creationId="{9CBF503B-4D32-47C4-AD3B-67682AE80126}"/>
          </ac:picMkLst>
        </pc:picChg>
      </pc:sldChg>
      <pc:sldChg chg="modSp mod">
        <pc:chgData name="James Franklin" userId="cf915d05-507f-491f-b4a6-b2aa085ee4b1" providerId="ADAL" clId="{3B22237F-930D-4C10-933E-6CD9646E90B4}" dt="2021-07-13T13:17:40.133" v="731" actId="20577"/>
        <pc:sldMkLst>
          <pc:docMk/>
          <pc:sldMk cId="2094632236" sldId="287"/>
        </pc:sldMkLst>
        <pc:spChg chg="mod">
          <ac:chgData name="James Franklin" userId="cf915d05-507f-491f-b4a6-b2aa085ee4b1" providerId="ADAL" clId="{3B22237F-930D-4C10-933E-6CD9646E90B4}" dt="2021-07-13T13:17:40.133" v="731" actId="20577"/>
          <ac:spMkLst>
            <pc:docMk/>
            <pc:sldMk cId="2094632236" sldId="287"/>
            <ac:spMk id="3" creationId="{00000000-0000-0000-0000-000000000000}"/>
          </ac:spMkLst>
        </pc:spChg>
      </pc:sldChg>
      <pc:sldChg chg="modSp new mod">
        <pc:chgData name="James Franklin" userId="cf915d05-507f-491f-b4a6-b2aa085ee4b1" providerId="ADAL" clId="{3B22237F-930D-4C10-933E-6CD9646E90B4}" dt="2021-07-13T12:00:35.400" v="662" actId="20577"/>
        <pc:sldMkLst>
          <pc:docMk/>
          <pc:sldMk cId="2428677725" sldId="289"/>
        </pc:sldMkLst>
        <pc:spChg chg="mod">
          <ac:chgData name="James Franklin" userId="cf915d05-507f-491f-b4a6-b2aa085ee4b1" providerId="ADAL" clId="{3B22237F-930D-4C10-933E-6CD9646E90B4}" dt="2021-07-13T11:57:30.176" v="416" actId="20577"/>
          <ac:spMkLst>
            <pc:docMk/>
            <pc:sldMk cId="2428677725" sldId="289"/>
            <ac:spMk id="2" creationId="{40D5D7E1-4FF0-4420-A0F8-0CD42213AD2A}"/>
          </ac:spMkLst>
        </pc:spChg>
        <pc:spChg chg="mod">
          <ac:chgData name="James Franklin" userId="cf915d05-507f-491f-b4a6-b2aa085ee4b1" providerId="ADAL" clId="{3B22237F-930D-4C10-933E-6CD9646E90B4}" dt="2021-07-13T12:00:35.400" v="662" actId="20577"/>
          <ac:spMkLst>
            <pc:docMk/>
            <pc:sldMk cId="2428677725" sldId="289"/>
            <ac:spMk id="3" creationId="{8AFA7907-0413-4A18-861D-B41680748C04}"/>
          </ac:spMkLst>
        </pc:spChg>
      </pc:sldChg>
      <pc:sldChg chg="addSp delSp modSp new mod ord modClrScheme addCm modCm chgLayout">
        <pc:chgData name="James Franklin" userId="cf915d05-507f-491f-b4a6-b2aa085ee4b1" providerId="ADAL" clId="{3B22237F-930D-4C10-933E-6CD9646E90B4}" dt="2021-07-22T10:46:57.153" v="3391" actId="20577"/>
        <pc:sldMkLst>
          <pc:docMk/>
          <pc:sldMk cId="4076850340" sldId="290"/>
        </pc:sldMkLst>
        <pc:spChg chg="del mod ord">
          <ac:chgData name="James Franklin" userId="cf915d05-507f-491f-b4a6-b2aa085ee4b1" providerId="ADAL" clId="{3B22237F-930D-4C10-933E-6CD9646E90B4}" dt="2021-07-14T11:16:44.946" v="980" actId="700"/>
          <ac:spMkLst>
            <pc:docMk/>
            <pc:sldMk cId="4076850340" sldId="290"/>
            <ac:spMk id="2" creationId="{C9574E2F-5060-4C24-BBF0-B784594A2F24}"/>
          </ac:spMkLst>
        </pc:spChg>
        <pc:spChg chg="del mod ord">
          <ac:chgData name="James Franklin" userId="cf915d05-507f-491f-b4a6-b2aa085ee4b1" providerId="ADAL" clId="{3B22237F-930D-4C10-933E-6CD9646E90B4}" dt="2021-07-14T11:16:44.946" v="980" actId="700"/>
          <ac:spMkLst>
            <pc:docMk/>
            <pc:sldMk cId="4076850340" sldId="290"/>
            <ac:spMk id="3" creationId="{1ACAF8DB-14B2-49EB-9F71-2AB1F07F42E3}"/>
          </ac:spMkLst>
        </pc:spChg>
        <pc:spChg chg="add mod ord">
          <ac:chgData name="James Franklin" userId="cf915d05-507f-491f-b4a6-b2aa085ee4b1" providerId="ADAL" clId="{3B22237F-930D-4C10-933E-6CD9646E90B4}" dt="2021-07-14T11:17:50.760" v="1008" actId="20577"/>
          <ac:spMkLst>
            <pc:docMk/>
            <pc:sldMk cId="4076850340" sldId="290"/>
            <ac:spMk id="4" creationId="{088FDFE3-5E3F-4022-B238-4ECAC3317F9C}"/>
          </ac:spMkLst>
        </pc:spChg>
        <pc:spChg chg="add mod ord">
          <ac:chgData name="James Franklin" userId="cf915d05-507f-491f-b4a6-b2aa085ee4b1" providerId="ADAL" clId="{3B22237F-930D-4C10-933E-6CD9646E90B4}" dt="2021-07-22T10:46:57.153" v="3391" actId="20577"/>
          <ac:spMkLst>
            <pc:docMk/>
            <pc:sldMk cId="4076850340" sldId="290"/>
            <ac:spMk id="5" creationId="{714CA032-D934-4C71-A05E-BFF0244348CD}"/>
          </ac:spMkLst>
        </pc:spChg>
        <pc:spChg chg="add del mod">
          <ac:chgData name="James Franklin" userId="cf915d05-507f-491f-b4a6-b2aa085ee4b1" providerId="ADAL" clId="{3B22237F-930D-4C10-933E-6CD9646E90B4}" dt="2021-07-14T11:24:27.481" v="1517" actId="478"/>
          <ac:spMkLst>
            <pc:docMk/>
            <pc:sldMk cId="4076850340" sldId="290"/>
            <ac:spMk id="8" creationId="{62A85E3E-DF87-4E58-8EC3-353F8F618A3B}"/>
          </ac:spMkLst>
        </pc:spChg>
        <pc:spChg chg="add del mod">
          <ac:chgData name="James Franklin" userId="cf915d05-507f-491f-b4a6-b2aa085ee4b1" providerId="ADAL" clId="{3B22237F-930D-4C10-933E-6CD9646E90B4}" dt="2021-07-14T11:21:45.562" v="1254" actId="478"/>
          <ac:spMkLst>
            <pc:docMk/>
            <pc:sldMk cId="4076850340" sldId="290"/>
            <ac:spMk id="9" creationId="{D37EBC88-E7E5-48B2-B775-AC09E0C164ED}"/>
          </ac:spMkLst>
        </pc:spChg>
        <pc:spChg chg="add del mod">
          <ac:chgData name="James Franklin" userId="cf915d05-507f-491f-b4a6-b2aa085ee4b1" providerId="ADAL" clId="{3B22237F-930D-4C10-933E-6CD9646E90B4}" dt="2021-07-14T11:25:01.522" v="1523" actId="478"/>
          <ac:spMkLst>
            <pc:docMk/>
            <pc:sldMk cId="4076850340" sldId="290"/>
            <ac:spMk id="10" creationId="{47324AFF-2B8B-4EC4-BCF1-FF8DD635AB49}"/>
          </ac:spMkLst>
        </pc:spChg>
        <pc:spChg chg="add mod">
          <ac:chgData name="James Franklin" userId="cf915d05-507f-491f-b4a6-b2aa085ee4b1" providerId="ADAL" clId="{3B22237F-930D-4C10-933E-6CD9646E90B4}" dt="2021-07-14T11:29:45.283" v="1660" actId="6549"/>
          <ac:spMkLst>
            <pc:docMk/>
            <pc:sldMk cId="4076850340" sldId="290"/>
            <ac:spMk id="11" creationId="{66C85F71-C8ED-4C9A-9567-ABE15457EE1F}"/>
          </ac:spMkLst>
        </pc:spChg>
        <pc:spChg chg="add del mod">
          <ac:chgData name="James Franklin" userId="cf915d05-507f-491f-b4a6-b2aa085ee4b1" providerId="ADAL" clId="{3B22237F-930D-4C10-933E-6CD9646E90B4}" dt="2021-07-14T11:26:24.283" v="1569" actId="478"/>
          <ac:spMkLst>
            <pc:docMk/>
            <pc:sldMk cId="4076850340" sldId="290"/>
            <ac:spMk id="12" creationId="{3114296E-0174-4374-8AE7-6BF3E3F4F967}"/>
          </ac:spMkLst>
        </pc:spChg>
        <pc:spChg chg="add mod">
          <ac:chgData name="James Franklin" userId="cf915d05-507f-491f-b4a6-b2aa085ee4b1" providerId="ADAL" clId="{3B22237F-930D-4C10-933E-6CD9646E90B4}" dt="2021-07-14T11:28:53.488" v="1630" actId="164"/>
          <ac:spMkLst>
            <pc:docMk/>
            <pc:sldMk cId="4076850340" sldId="290"/>
            <ac:spMk id="13" creationId="{4621B311-62EC-4970-A797-85928EC7AF43}"/>
          </ac:spMkLst>
        </pc:spChg>
        <pc:spChg chg="add mod">
          <ac:chgData name="James Franklin" userId="cf915d05-507f-491f-b4a6-b2aa085ee4b1" providerId="ADAL" clId="{3B22237F-930D-4C10-933E-6CD9646E90B4}" dt="2021-07-14T11:29:47.938" v="1661" actId="6549"/>
          <ac:spMkLst>
            <pc:docMk/>
            <pc:sldMk cId="4076850340" sldId="290"/>
            <ac:spMk id="15" creationId="{F3C8BE8C-9C9B-41BF-B839-D6B1E70D1560}"/>
          </ac:spMkLst>
        </pc:spChg>
        <pc:spChg chg="add mod">
          <ac:chgData name="James Franklin" userId="cf915d05-507f-491f-b4a6-b2aa085ee4b1" providerId="ADAL" clId="{3B22237F-930D-4C10-933E-6CD9646E90B4}" dt="2021-07-14T11:28:53.488" v="1630" actId="164"/>
          <ac:spMkLst>
            <pc:docMk/>
            <pc:sldMk cId="4076850340" sldId="290"/>
            <ac:spMk id="16" creationId="{003210AA-92A5-41ED-93C6-298A59498323}"/>
          </ac:spMkLst>
        </pc:spChg>
        <pc:spChg chg="add mod">
          <ac:chgData name="James Franklin" userId="cf915d05-507f-491f-b4a6-b2aa085ee4b1" providerId="ADAL" clId="{3B22237F-930D-4C10-933E-6CD9646E90B4}" dt="2021-07-14T11:29:50.883" v="1662" actId="6549"/>
          <ac:spMkLst>
            <pc:docMk/>
            <pc:sldMk cId="4076850340" sldId="290"/>
            <ac:spMk id="17" creationId="{C2B710F8-CAA0-4A46-B38D-4353B5F04E53}"/>
          </ac:spMkLst>
        </pc:spChg>
        <pc:spChg chg="add mod">
          <ac:chgData name="James Franklin" userId="cf915d05-507f-491f-b4a6-b2aa085ee4b1" providerId="ADAL" clId="{3B22237F-930D-4C10-933E-6CD9646E90B4}" dt="2021-07-14T11:28:53.488" v="1630" actId="164"/>
          <ac:spMkLst>
            <pc:docMk/>
            <pc:sldMk cId="4076850340" sldId="290"/>
            <ac:spMk id="18" creationId="{D3229BD6-DEEA-4BDA-B451-42E382B638E9}"/>
          </ac:spMkLst>
        </pc:spChg>
        <pc:grpChg chg="add mod">
          <ac:chgData name="James Franklin" userId="cf915d05-507f-491f-b4a6-b2aa085ee4b1" providerId="ADAL" clId="{3B22237F-930D-4C10-933E-6CD9646E90B4}" dt="2021-07-14T11:29:10.559" v="1634" actId="1076"/>
          <ac:grpSpMkLst>
            <pc:docMk/>
            <pc:sldMk cId="4076850340" sldId="290"/>
            <ac:grpSpMk id="14" creationId="{5B3FC1C2-54D2-40D5-AE7A-6A3043E7EA01}"/>
          </ac:grpSpMkLst>
        </pc:grpChg>
        <pc:picChg chg="add mod">
          <ac:chgData name="James Franklin" userId="cf915d05-507f-491f-b4a6-b2aa085ee4b1" providerId="ADAL" clId="{3B22237F-930D-4C10-933E-6CD9646E90B4}" dt="2021-07-14T11:20:58.352" v="1243" actId="1076"/>
          <ac:picMkLst>
            <pc:docMk/>
            <pc:sldMk cId="4076850340" sldId="290"/>
            <ac:picMk id="7" creationId="{4338D8F6-F0A0-42A3-8F80-7DA5A33FA542}"/>
          </ac:picMkLst>
        </pc:picChg>
        <pc:picChg chg="add del">
          <ac:chgData name="James Franklin" userId="cf915d05-507f-491f-b4a6-b2aa085ee4b1" providerId="ADAL" clId="{3B22237F-930D-4C10-933E-6CD9646E90B4}" dt="2021-07-14T11:29:22.127" v="1638" actId="478"/>
          <ac:picMkLst>
            <pc:docMk/>
            <pc:sldMk cId="4076850340" sldId="290"/>
            <ac:picMk id="20" creationId="{9932308A-8B82-469C-94E6-A2A5CD9430AF}"/>
          </ac:picMkLst>
        </pc:picChg>
        <pc:picChg chg="add mod">
          <ac:chgData name="James Franklin" userId="cf915d05-507f-491f-b4a6-b2aa085ee4b1" providerId="ADAL" clId="{3B22237F-930D-4C10-933E-6CD9646E90B4}" dt="2021-07-14T11:23:23.743" v="1505" actId="1076"/>
          <ac:picMkLst>
            <pc:docMk/>
            <pc:sldMk cId="4076850340" sldId="290"/>
            <ac:picMk id="1026" creationId="{990D63CF-5906-4EBF-8FDA-2111FEEEC777}"/>
          </ac:picMkLst>
        </pc:picChg>
      </pc:sldChg>
      <pc:sldChg chg="modSp add mod ord modClrScheme chgLayout">
        <pc:chgData name="James Franklin" userId="cf915d05-507f-491f-b4a6-b2aa085ee4b1" providerId="ADAL" clId="{3B22237F-930D-4C10-933E-6CD9646E90B4}" dt="2021-07-14T13:42:38.992" v="2045"/>
        <pc:sldMkLst>
          <pc:docMk/>
          <pc:sldMk cId="990057538" sldId="291"/>
        </pc:sldMkLst>
        <pc:spChg chg="mod ord">
          <ac:chgData name="James Franklin" userId="cf915d05-507f-491f-b4a6-b2aa085ee4b1" providerId="ADAL" clId="{3B22237F-930D-4C10-933E-6CD9646E90B4}" dt="2021-07-14T11:30:40.474" v="1666" actId="700"/>
          <ac:spMkLst>
            <pc:docMk/>
            <pc:sldMk cId="990057538" sldId="291"/>
            <ac:spMk id="4" creationId="{088FDFE3-5E3F-4022-B238-4ECAC3317F9C}"/>
          </ac:spMkLst>
        </pc:spChg>
        <pc:spChg chg="mod ord">
          <ac:chgData name="James Franklin" userId="cf915d05-507f-491f-b4a6-b2aa085ee4b1" providerId="ADAL" clId="{3B22237F-930D-4C10-933E-6CD9646E90B4}" dt="2021-07-14T11:34:03.155" v="2039" actId="207"/>
          <ac:spMkLst>
            <pc:docMk/>
            <pc:sldMk cId="990057538" sldId="291"/>
            <ac:spMk id="5" creationId="{714CA032-D934-4C71-A05E-BFF0244348CD}"/>
          </ac:spMkLst>
        </pc:spChg>
      </pc:sldChg>
      <pc:sldChg chg="addSp modSp new mod ord">
        <pc:chgData name="James Franklin" userId="cf915d05-507f-491f-b4a6-b2aa085ee4b1" providerId="ADAL" clId="{3B22237F-930D-4C10-933E-6CD9646E90B4}" dt="2021-07-14T14:56:20.919" v="3380" actId="20577"/>
        <pc:sldMkLst>
          <pc:docMk/>
          <pc:sldMk cId="2164958771" sldId="292"/>
        </pc:sldMkLst>
        <pc:spChg chg="mod">
          <ac:chgData name="James Franklin" userId="cf915d05-507f-491f-b4a6-b2aa085ee4b1" providerId="ADAL" clId="{3B22237F-930D-4C10-933E-6CD9646E90B4}" dt="2021-07-14T13:44:27.136" v="2066" actId="20577"/>
          <ac:spMkLst>
            <pc:docMk/>
            <pc:sldMk cId="2164958771" sldId="292"/>
            <ac:spMk id="2" creationId="{363C7FCD-B0FD-4B80-BF48-2B7C0B6837E4}"/>
          </ac:spMkLst>
        </pc:spChg>
        <pc:spChg chg="mod">
          <ac:chgData name="James Franklin" userId="cf915d05-507f-491f-b4a6-b2aa085ee4b1" providerId="ADAL" clId="{3B22237F-930D-4C10-933E-6CD9646E90B4}" dt="2021-07-14T13:55:47.891" v="2672"/>
          <ac:spMkLst>
            <pc:docMk/>
            <pc:sldMk cId="2164958771" sldId="292"/>
            <ac:spMk id="3" creationId="{018282B3-65B2-4FF0-A600-27A5F58A7B16}"/>
          </ac:spMkLst>
        </pc:spChg>
        <pc:spChg chg="add mod">
          <ac:chgData name="James Franklin" userId="cf915d05-507f-491f-b4a6-b2aa085ee4b1" providerId="ADAL" clId="{3B22237F-930D-4C10-933E-6CD9646E90B4}" dt="2021-07-14T14:56:20.919" v="3380" actId="20577"/>
          <ac:spMkLst>
            <pc:docMk/>
            <pc:sldMk cId="2164958771" sldId="292"/>
            <ac:spMk id="4" creationId="{17176350-BA10-4EFF-8231-FB51BF4CF0E3}"/>
          </ac:spMkLst>
        </pc:spChg>
      </pc:sldChg>
      <pc:sldChg chg="modSp new del mod">
        <pc:chgData name="James Franklin" userId="cf915d05-507f-491f-b4a6-b2aa085ee4b1" providerId="ADAL" clId="{3B22237F-930D-4C10-933E-6CD9646E90B4}" dt="2021-07-14T13:51:10.985" v="2424" actId="47"/>
        <pc:sldMkLst>
          <pc:docMk/>
          <pc:sldMk cId="3043990665" sldId="293"/>
        </pc:sldMkLst>
        <pc:spChg chg="mod">
          <ac:chgData name="James Franklin" userId="cf915d05-507f-491f-b4a6-b2aa085ee4b1" providerId="ADAL" clId="{3B22237F-930D-4C10-933E-6CD9646E90B4}" dt="2021-07-14T13:50:58.416" v="2422" actId="20577"/>
          <ac:spMkLst>
            <pc:docMk/>
            <pc:sldMk cId="3043990665" sldId="293"/>
            <ac:spMk id="2" creationId="{F04E2EB6-EA27-4D96-80E1-63091D97F384}"/>
          </ac:spMkLst>
        </pc:spChg>
      </pc:sldChg>
      <pc:sldChg chg="addSp modSp add mod modClrScheme chgLayout">
        <pc:chgData name="James Franklin" userId="cf915d05-507f-491f-b4a6-b2aa085ee4b1" providerId="ADAL" clId="{3B22237F-930D-4C10-933E-6CD9646E90B4}" dt="2021-07-14T14:01:56.090" v="2956" actId="207"/>
        <pc:sldMkLst>
          <pc:docMk/>
          <pc:sldMk cId="254788354" sldId="294"/>
        </pc:sldMkLst>
        <pc:spChg chg="mod ord">
          <ac:chgData name="James Franklin" userId="cf915d05-507f-491f-b4a6-b2aa085ee4b1" providerId="ADAL" clId="{3B22237F-930D-4C10-933E-6CD9646E90B4}" dt="2021-07-14T13:51:15.130" v="2425" actId="700"/>
          <ac:spMkLst>
            <pc:docMk/>
            <pc:sldMk cId="254788354" sldId="294"/>
            <ac:spMk id="2" creationId="{363C7FCD-B0FD-4B80-BF48-2B7C0B6837E4}"/>
          </ac:spMkLst>
        </pc:spChg>
        <pc:spChg chg="mod ord">
          <ac:chgData name="James Franklin" userId="cf915d05-507f-491f-b4a6-b2aa085ee4b1" providerId="ADAL" clId="{3B22237F-930D-4C10-933E-6CD9646E90B4}" dt="2021-07-14T14:01:56.090" v="2956" actId="207"/>
          <ac:spMkLst>
            <pc:docMk/>
            <pc:sldMk cId="254788354" sldId="294"/>
            <ac:spMk id="3" creationId="{018282B3-65B2-4FF0-A600-27A5F58A7B16}"/>
          </ac:spMkLst>
        </pc:spChg>
        <pc:spChg chg="add mod">
          <ac:chgData name="James Franklin" userId="cf915d05-507f-491f-b4a6-b2aa085ee4b1" providerId="ADAL" clId="{3B22237F-930D-4C10-933E-6CD9646E90B4}" dt="2021-07-14T14:00:07.360" v="2752" actId="1076"/>
          <ac:spMkLst>
            <pc:docMk/>
            <pc:sldMk cId="254788354" sldId="294"/>
            <ac:spMk id="4" creationId="{C914E96E-7654-4DB2-9491-3522C8AA31A9}"/>
          </ac:spMkLst>
        </pc:spChg>
        <pc:spChg chg="add mod">
          <ac:chgData name="James Franklin" userId="cf915d05-507f-491f-b4a6-b2aa085ee4b1" providerId="ADAL" clId="{3B22237F-930D-4C10-933E-6CD9646E90B4}" dt="2021-07-14T14:00:46.249" v="2832" actId="20577"/>
          <ac:spMkLst>
            <pc:docMk/>
            <pc:sldMk cId="254788354" sldId="294"/>
            <ac:spMk id="5" creationId="{E58318BF-D3D0-4D17-B067-5679AC6661FF}"/>
          </ac:spMkLst>
        </pc:spChg>
      </pc:sldChg>
      <pc:sldChg chg="modSp add mod ord">
        <pc:chgData name="James Franklin" userId="cf915d05-507f-491f-b4a6-b2aa085ee4b1" providerId="ADAL" clId="{3B22237F-930D-4C10-933E-6CD9646E90B4}" dt="2021-07-14T14:08:28.137" v="2994" actId="20577"/>
        <pc:sldMkLst>
          <pc:docMk/>
          <pc:sldMk cId="384732063" sldId="295"/>
        </pc:sldMkLst>
        <pc:spChg chg="mod">
          <ac:chgData name="James Franklin" userId="cf915d05-507f-491f-b4a6-b2aa085ee4b1" providerId="ADAL" clId="{3B22237F-930D-4C10-933E-6CD9646E90B4}" dt="2021-07-14T14:08:28.137" v="2994" actId="20577"/>
          <ac:spMkLst>
            <pc:docMk/>
            <pc:sldMk cId="384732063" sldId="295"/>
            <ac:spMk id="2" creationId="{00000000-0000-0000-0000-000000000000}"/>
          </ac:spMkLst>
        </pc:spChg>
      </pc:sldChg>
    </pc:docChg>
  </pc:docChgLst>
  <pc:docChgLst>
    <pc:chgData name="James Franklin" userId="cf915d05-507f-491f-b4a6-b2aa085ee4b1" providerId="ADAL" clId="{B0A9BD16-313A-4B87-86C7-D53C52C6EDF9}"/>
    <pc:docChg chg="undo redo custSel addSld delSld modSld sldOrd">
      <pc:chgData name="James Franklin" userId="cf915d05-507f-491f-b4a6-b2aa085ee4b1" providerId="ADAL" clId="{B0A9BD16-313A-4B87-86C7-D53C52C6EDF9}" dt="2021-09-30T09:29:31.443" v="10980" actId="6549"/>
      <pc:docMkLst>
        <pc:docMk/>
      </pc:docMkLst>
      <pc:sldChg chg="modSp mod">
        <pc:chgData name="James Franklin" userId="cf915d05-507f-491f-b4a6-b2aa085ee4b1" providerId="ADAL" clId="{B0A9BD16-313A-4B87-86C7-D53C52C6EDF9}" dt="2021-09-28T14:01:23.395" v="592" actId="20577"/>
        <pc:sldMkLst>
          <pc:docMk/>
          <pc:sldMk cId="644322881" sldId="261"/>
        </pc:sldMkLst>
        <pc:spChg chg="mod">
          <ac:chgData name="James Franklin" userId="cf915d05-507f-491f-b4a6-b2aa085ee4b1" providerId="ADAL" clId="{B0A9BD16-313A-4B87-86C7-D53C52C6EDF9}" dt="2021-09-28T14:01:23.395" v="592" actId="20577"/>
          <ac:spMkLst>
            <pc:docMk/>
            <pc:sldMk cId="644322881" sldId="261"/>
            <ac:spMk id="4" creationId="{00000000-0000-0000-0000-000000000000}"/>
          </ac:spMkLst>
        </pc:spChg>
      </pc:sldChg>
      <pc:sldChg chg="del">
        <pc:chgData name="James Franklin" userId="cf915d05-507f-491f-b4a6-b2aa085ee4b1" providerId="ADAL" clId="{B0A9BD16-313A-4B87-86C7-D53C52C6EDF9}" dt="2021-08-20T11:46:00.678" v="95" actId="47"/>
        <pc:sldMkLst>
          <pc:docMk/>
          <pc:sldMk cId="990921403" sldId="263"/>
        </pc:sldMkLst>
      </pc:sldChg>
      <pc:sldChg chg="del">
        <pc:chgData name="James Franklin" userId="cf915d05-507f-491f-b4a6-b2aa085ee4b1" providerId="ADAL" clId="{B0A9BD16-313A-4B87-86C7-D53C52C6EDF9}" dt="2021-08-20T11:46:00.678" v="95" actId="47"/>
        <pc:sldMkLst>
          <pc:docMk/>
          <pc:sldMk cId="1408696727" sldId="264"/>
        </pc:sldMkLst>
      </pc:sldChg>
      <pc:sldChg chg="del">
        <pc:chgData name="James Franklin" userId="cf915d05-507f-491f-b4a6-b2aa085ee4b1" providerId="ADAL" clId="{B0A9BD16-313A-4B87-86C7-D53C52C6EDF9}" dt="2021-08-20T11:46:00.678" v="95" actId="47"/>
        <pc:sldMkLst>
          <pc:docMk/>
          <pc:sldMk cId="3292513092" sldId="265"/>
        </pc:sldMkLst>
      </pc:sldChg>
      <pc:sldChg chg="del">
        <pc:chgData name="James Franklin" userId="cf915d05-507f-491f-b4a6-b2aa085ee4b1" providerId="ADAL" clId="{B0A9BD16-313A-4B87-86C7-D53C52C6EDF9}" dt="2021-08-20T11:46:00.678" v="95" actId="47"/>
        <pc:sldMkLst>
          <pc:docMk/>
          <pc:sldMk cId="3807880298" sldId="266"/>
        </pc:sldMkLst>
      </pc:sldChg>
      <pc:sldChg chg="addSp modSp add mod ord">
        <pc:chgData name="James Franklin" userId="cf915d05-507f-491f-b4a6-b2aa085ee4b1" providerId="ADAL" clId="{B0A9BD16-313A-4B87-86C7-D53C52C6EDF9}" dt="2021-09-30T09:11:26.823" v="10967"/>
        <pc:sldMkLst>
          <pc:docMk/>
          <pc:sldMk cId="783733377" sldId="267"/>
        </pc:sldMkLst>
        <pc:spChg chg="mod">
          <ac:chgData name="James Franklin" userId="cf915d05-507f-491f-b4a6-b2aa085ee4b1" providerId="ADAL" clId="{B0A9BD16-313A-4B87-86C7-D53C52C6EDF9}" dt="2021-09-30T08:55:38.877" v="10892" actId="20577"/>
          <ac:spMkLst>
            <pc:docMk/>
            <pc:sldMk cId="783733377" sldId="267"/>
            <ac:spMk id="3" creationId="{00000000-0000-0000-0000-000000000000}"/>
          </ac:spMkLst>
        </pc:spChg>
        <pc:spChg chg="mod">
          <ac:chgData name="James Franklin" userId="cf915d05-507f-491f-b4a6-b2aa085ee4b1" providerId="ADAL" clId="{B0A9BD16-313A-4B87-86C7-D53C52C6EDF9}" dt="2021-09-30T08:55:31.793" v="10889"/>
          <ac:spMkLst>
            <pc:docMk/>
            <pc:sldMk cId="783733377" sldId="267"/>
            <ac:spMk id="8" creationId="{AA0F206A-7C55-4FB1-A6CA-0EDCC0ADBB3A}"/>
          </ac:spMkLst>
        </pc:spChg>
        <pc:spChg chg="mod">
          <ac:chgData name="James Franklin" userId="cf915d05-507f-491f-b4a6-b2aa085ee4b1" providerId="ADAL" clId="{B0A9BD16-313A-4B87-86C7-D53C52C6EDF9}" dt="2021-09-30T08:55:31.793" v="10889"/>
          <ac:spMkLst>
            <pc:docMk/>
            <pc:sldMk cId="783733377" sldId="267"/>
            <ac:spMk id="9" creationId="{BDB61009-BCB7-4809-BB7B-70FA9ECA22CD}"/>
          </ac:spMkLst>
        </pc:spChg>
        <pc:spChg chg="mod">
          <ac:chgData name="James Franklin" userId="cf915d05-507f-491f-b4a6-b2aa085ee4b1" providerId="ADAL" clId="{B0A9BD16-313A-4B87-86C7-D53C52C6EDF9}" dt="2021-09-30T08:55:31.793" v="10889"/>
          <ac:spMkLst>
            <pc:docMk/>
            <pc:sldMk cId="783733377" sldId="267"/>
            <ac:spMk id="10" creationId="{E01BA495-45A5-416D-A8C7-61B219E1B56B}"/>
          </ac:spMkLst>
        </pc:spChg>
        <pc:spChg chg="mod">
          <ac:chgData name="James Franklin" userId="cf915d05-507f-491f-b4a6-b2aa085ee4b1" providerId="ADAL" clId="{B0A9BD16-313A-4B87-86C7-D53C52C6EDF9}" dt="2021-09-30T08:55:31.793" v="10889"/>
          <ac:spMkLst>
            <pc:docMk/>
            <pc:sldMk cId="783733377" sldId="267"/>
            <ac:spMk id="11" creationId="{64759B3E-A7C7-494C-BF2E-0630D430F477}"/>
          </ac:spMkLst>
        </pc:spChg>
        <pc:spChg chg="mod">
          <ac:chgData name="James Franklin" userId="cf915d05-507f-491f-b4a6-b2aa085ee4b1" providerId="ADAL" clId="{B0A9BD16-313A-4B87-86C7-D53C52C6EDF9}" dt="2021-09-30T08:55:31.793" v="10889"/>
          <ac:spMkLst>
            <pc:docMk/>
            <pc:sldMk cId="783733377" sldId="267"/>
            <ac:spMk id="12" creationId="{5FEAD2BB-2567-4BE6-A6DC-D3721F98528E}"/>
          </ac:spMkLst>
        </pc:spChg>
        <pc:spChg chg="mod">
          <ac:chgData name="James Franklin" userId="cf915d05-507f-491f-b4a6-b2aa085ee4b1" providerId="ADAL" clId="{B0A9BD16-313A-4B87-86C7-D53C52C6EDF9}" dt="2021-09-30T08:55:31.793" v="10889"/>
          <ac:spMkLst>
            <pc:docMk/>
            <pc:sldMk cId="783733377" sldId="267"/>
            <ac:spMk id="13" creationId="{3CAF96C2-1BE0-4AAC-AAAC-88671C47BFCC}"/>
          </ac:spMkLst>
        </pc:spChg>
        <pc:spChg chg="mod">
          <ac:chgData name="James Franklin" userId="cf915d05-507f-491f-b4a6-b2aa085ee4b1" providerId="ADAL" clId="{B0A9BD16-313A-4B87-86C7-D53C52C6EDF9}" dt="2021-09-30T08:55:31.793" v="10889"/>
          <ac:spMkLst>
            <pc:docMk/>
            <pc:sldMk cId="783733377" sldId="267"/>
            <ac:spMk id="14" creationId="{94905FB4-F936-436B-AAE5-67CEDBD4E324}"/>
          </ac:spMkLst>
        </pc:spChg>
        <pc:spChg chg="mod">
          <ac:chgData name="James Franklin" userId="cf915d05-507f-491f-b4a6-b2aa085ee4b1" providerId="ADAL" clId="{B0A9BD16-313A-4B87-86C7-D53C52C6EDF9}" dt="2021-09-30T08:55:31.793" v="10889"/>
          <ac:spMkLst>
            <pc:docMk/>
            <pc:sldMk cId="783733377" sldId="267"/>
            <ac:spMk id="15" creationId="{1C973DE9-C069-449C-8646-999491DDC854}"/>
          </ac:spMkLst>
        </pc:spChg>
        <pc:grpChg chg="add mod">
          <ac:chgData name="James Franklin" userId="cf915d05-507f-491f-b4a6-b2aa085ee4b1" providerId="ADAL" clId="{B0A9BD16-313A-4B87-86C7-D53C52C6EDF9}" dt="2021-09-30T08:55:31.793" v="10889"/>
          <ac:grpSpMkLst>
            <pc:docMk/>
            <pc:sldMk cId="783733377" sldId="267"/>
            <ac:grpSpMk id="6" creationId="{55EF4A6D-72D8-40E6-83F8-9646FCAB7FD6}"/>
          </ac:grpSpMkLst>
        </pc:grpChg>
        <pc:grpChg chg="mod">
          <ac:chgData name="James Franklin" userId="cf915d05-507f-491f-b4a6-b2aa085ee4b1" providerId="ADAL" clId="{B0A9BD16-313A-4B87-86C7-D53C52C6EDF9}" dt="2021-09-30T08:55:31.793" v="10889"/>
          <ac:grpSpMkLst>
            <pc:docMk/>
            <pc:sldMk cId="783733377" sldId="267"/>
            <ac:grpSpMk id="7" creationId="{2544C944-435B-4F8C-839B-5DAE1F5FB927}"/>
          </ac:grpSpMkLst>
        </pc:grpChg>
        <pc:picChg chg="mod">
          <ac:chgData name="James Franklin" userId="cf915d05-507f-491f-b4a6-b2aa085ee4b1" providerId="ADAL" clId="{B0A9BD16-313A-4B87-86C7-D53C52C6EDF9}" dt="2021-09-30T08:55:31.793" v="10889"/>
          <ac:picMkLst>
            <pc:docMk/>
            <pc:sldMk cId="783733377" sldId="267"/>
            <ac:picMk id="16" creationId="{34131E55-E4CE-4C6F-B9FA-453FB96750C1}"/>
          </ac:picMkLst>
        </pc:picChg>
        <pc:picChg chg="mod">
          <ac:chgData name="James Franklin" userId="cf915d05-507f-491f-b4a6-b2aa085ee4b1" providerId="ADAL" clId="{B0A9BD16-313A-4B87-86C7-D53C52C6EDF9}" dt="2021-09-30T08:55:31.793" v="10889"/>
          <ac:picMkLst>
            <pc:docMk/>
            <pc:sldMk cId="783733377" sldId="267"/>
            <ac:picMk id="17" creationId="{D82C0148-FFE1-424E-984C-F3C863200461}"/>
          </ac:picMkLst>
        </pc:picChg>
        <pc:picChg chg="mod">
          <ac:chgData name="James Franklin" userId="cf915d05-507f-491f-b4a6-b2aa085ee4b1" providerId="ADAL" clId="{B0A9BD16-313A-4B87-86C7-D53C52C6EDF9}" dt="2021-09-30T08:55:31.793" v="10889"/>
          <ac:picMkLst>
            <pc:docMk/>
            <pc:sldMk cId="783733377" sldId="267"/>
            <ac:picMk id="18" creationId="{3CFC86AD-B088-4E45-B7ED-82066E8BA07E}"/>
          </ac:picMkLst>
        </pc:picChg>
        <pc:picChg chg="mod">
          <ac:chgData name="James Franklin" userId="cf915d05-507f-491f-b4a6-b2aa085ee4b1" providerId="ADAL" clId="{B0A9BD16-313A-4B87-86C7-D53C52C6EDF9}" dt="2021-09-30T08:55:31.793" v="10889"/>
          <ac:picMkLst>
            <pc:docMk/>
            <pc:sldMk cId="783733377" sldId="267"/>
            <ac:picMk id="19" creationId="{9CD6A8BB-CA53-4568-9CD7-C834EAB3684F}"/>
          </ac:picMkLst>
        </pc:picChg>
      </pc:sldChg>
      <pc:sldChg chg="del">
        <pc:chgData name="James Franklin" userId="cf915d05-507f-491f-b4a6-b2aa085ee4b1" providerId="ADAL" clId="{B0A9BD16-313A-4B87-86C7-D53C52C6EDF9}" dt="2021-08-20T11:46:00.678" v="95" actId="47"/>
        <pc:sldMkLst>
          <pc:docMk/>
          <pc:sldMk cId="4040386850" sldId="267"/>
        </pc:sldMkLst>
      </pc:sldChg>
      <pc:sldChg chg="addSp delSp modSp add mod ord">
        <pc:chgData name="James Franklin" userId="cf915d05-507f-491f-b4a6-b2aa085ee4b1" providerId="ADAL" clId="{B0A9BD16-313A-4B87-86C7-D53C52C6EDF9}" dt="2021-09-30T09:11:26.823" v="10967"/>
        <pc:sldMkLst>
          <pc:docMk/>
          <pc:sldMk cId="2933400856" sldId="268"/>
        </pc:sldMkLst>
        <pc:spChg chg="mod">
          <ac:chgData name="James Franklin" userId="cf915d05-507f-491f-b4a6-b2aa085ee4b1" providerId="ADAL" clId="{B0A9BD16-313A-4B87-86C7-D53C52C6EDF9}" dt="2021-09-30T08:58:36.452" v="10915" actId="14100"/>
          <ac:spMkLst>
            <pc:docMk/>
            <pc:sldMk cId="2933400856" sldId="268"/>
            <ac:spMk id="3" creationId="{00000000-0000-0000-0000-000000000000}"/>
          </ac:spMkLst>
        </pc:spChg>
        <pc:spChg chg="mod">
          <ac:chgData name="James Franklin" userId="cf915d05-507f-491f-b4a6-b2aa085ee4b1" providerId="ADAL" clId="{B0A9BD16-313A-4B87-86C7-D53C52C6EDF9}" dt="2021-09-30T08:56:39.615" v="10902"/>
          <ac:spMkLst>
            <pc:docMk/>
            <pc:sldMk cId="2933400856" sldId="268"/>
            <ac:spMk id="10" creationId="{9FBB3623-CAF8-4522-B6CB-A4964C2463F4}"/>
          </ac:spMkLst>
        </pc:spChg>
        <pc:spChg chg="mod">
          <ac:chgData name="James Franklin" userId="cf915d05-507f-491f-b4a6-b2aa085ee4b1" providerId="ADAL" clId="{B0A9BD16-313A-4B87-86C7-D53C52C6EDF9}" dt="2021-09-30T08:56:39.615" v="10902"/>
          <ac:spMkLst>
            <pc:docMk/>
            <pc:sldMk cId="2933400856" sldId="268"/>
            <ac:spMk id="11" creationId="{DB7B1FDE-3198-491F-95E1-5DC5FF29CC9B}"/>
          </ac:spMkLst>
        </pc:spChg>
        <pc:spChg chg="mod">
          <ac:chgData name="James Franklin" userId="cf915d05-507f-491f-b4a6-b2aa085ee4b1" providerId="ADAL" clId="{B0A9BD16-313A-4B87-86C7-D53C52C6EDF9}" dt="2021-09-30T08:56:39.615" v="10902"/>
          <ac:spMkLst>
            <pc:docMk/>
            <pc:sldMk cId="2933400856" sldId="268"/>
            <ac:spMk id="12" creationId="{485B47A9-4456-4664-9A9C-3E9510FBACAA}"/>
          </ac:spMkLst>
        </pc:spChg>
        <pc:spChg chg="mod">
          <ac:chgData name="James Franklin" userId="cf915d05-507f-491f-b4a6-b2aa085ee4b1" providerId="ADAL" clId="{B0A9BD16-313A-4B87-86C7-D53C52C6EDF9}" dt="2021-09-30T08:56:39.615" v="10902"/>
          <ac:spMkLst>
            <pc:docMk/>
            <pc:sldMk cId="2933400856" sldId="268"/>
            <ac:spMk id="13" creationId="{973A5F45-6731-4814-B5E5-6E6D9805F609}"/>
          </ac:spMkLst>
        </pc:spChg>
        <pc:spChg chg="mod">
          <ac:chgData name="James Franklin" userId="cf915d05-507f-491f-b4a6-b2aa085ee4b1" providerId="ADAL" clId="{B0A9BD16-313A-4B87-86C7-D53C52C6EDF9}" dt="2021-09-30T08:56:39.615" v="10902"/>
          <ac:spMkLst>
            <pc:docMk/>
            <pc:sldMk cId="2933400856" sldId="268"/>
            <ac:spMk id="14" creationId="{1640BFEF-110F-41D9-A913-C06C108A1961}"/>
          </ac:spMkLst>
        </pc:spChg>
        <pc:spChg chg="mod">
          <ac:chgData name="James Franklin" userId="cf915d05-507f-491f-b4a6-b2aa085ee4b1" providerId="ADAL" clId="{B0A9BD16-313A-4B87-86C7-D53C52C6EDF9}" dt="2021-09-30T08:56:39.615" v="10902"/>
          <ac:spMkLst>
            <pc:docMk/>
            <pc:sldMk cId="2933400856" sldId="268"/>
            <ac:spMk id="15" creationId="{730555A2-6ED0-4FF1-8933-7C4F7E96E3CB}"/>
          </ac:spMkLst>
        </pc:spChg>
        <pc:spChg chg="mod">
          <ac:chgData name="James Franklin" userId="cf915d05-507f-491f-b4a6-b2aa085ee4b1" providerId="ADAL" clId="{B0A9BD16-313A-4B87-86C7-D53C52C6EDF9}" dt="2021-09-30T08:56:39.615" v="10902"/>
          <ac:spMkLst>
            <pc:docMk/>
            <pc:sldMk cId="2933400856" sldId="268"/>
            <ac:spMk id="16" creationId="{F4620A0F-4E02-4EBB-9732-6052002A25EE}"/>
          </ac:spMkLst>
        </pc:spChg>
        <pc:spChg chg="mod">
          <ac:chgData name="James Franklin" userId="cf915d05-507f-491f-b4a6-b2aa085ee4b1" providerId="ADAL" clId="{B0A9BD16-313A-4B87-86C7-D53C52C6EDF9}" dt="2021-09-30T08:56:39.615" v="10902"/>
          <ac:spMkLst>
            <pc:docMk/>
            <pc:sldMk cId="2933400856" sldId="268"/>
            <ac:spMk id="17" creationId="{5E525C70-C284-4649-9759-EBECEA686676}"/>
          </ac:spMkLst>
        </pc:spChg>
        <pc:grpChg chg="add mod">
          <ac:chgData name="James Franklin" userId="cf915d05-507f-491f-b4a6-b2aa085ee4b1" providerId="ADAL" clId="{B0A9BD16-313A-4B87-86C7-D53C52C6EDF9}" dt="2021-09-30T08:56:39.615" v="10902"/>
          <ac:grpSpMkLst>
            <pc:docMk/>
            <pc:sldMk cId="2933400856" sldId="268"/>
            <ac:grpSpMk id="6" creationId="{947F4FEA-9B6D-40E8-8F0A-A7D5079457AD}"/>
          </ac:grpSpMkLst>
        </pc:grpChg>
        <pc:grpChg chg="mod">
          <ac:chgData name="James Franklin" userId="cf915d05-507f-491f-b4a6-b2aa085ee4b1" providerId="ADAL" clId="{B0A9BD16-313A-4B87-86C7-D53C52C6EDF9}" dt="2021-09-30T08:56:39.615" v="10902"/>
          <ac:grpSpMkLst>
            <pc:docMk/>
            <pc:sldMk cId="2933400856" sldId="268"/>
            <ac:grpSpMk id="9" creationId="{3704E2F4-1E53-406E-A41E-C6686247B440}"/>
          </ac:grpSpMkLst>
        </pc:grpChg>
        <pc:picChg chg="add mod">
          <ac:chgData name="James Franklin" userId="cf915d05-507f-491f-b4a6-b2aa085ee4b1" providerId="ADAL" clId="{B0A9BD16-313A-4B87-86C7-D53C52C6EDF9}" dt="2021-09-30T08:57:34.237" v="10906" actId="1076"/>
          <ac:picMkLst>
            <pc:docMk/>
            <pc:sldMk cId="2933400856" sldId="268"/>
            <ac:picMk id="5" creationId="{21FC1F63-4682-440E-88E3-AC031EAF1E87}"/>
          </ac:picMkLst>
        </pc:picChg>
        <pc:picChg chg="del">
          <ac:chgData name="James Franklin" userId="cf915d05-507f-491f-b4a6-b2aa085ee4b1" providerId="ADAL" clId="{B0A9BD16-313A-4B87-86C7-D53C52C6EDF9}" dt="2021-09-30T08:56:42.281" v="10903" actId="478"/>
          <ac:picMkLst>
            <pc:docMk/>
            <pc:sldMk cId="2933400856" sldId="268"/>
            <ac:picMk id="7" creationId="{D153B354-83E7-404D-A24D-FAB5074B7D38}"/>
          </ac:picMkLst>
        </pc:picChg>
        <pc:picChg chg="mod">
          <ac:chgData name="James Franklin" userId="cf915d05-507f-491f-b4a6-b2aa085ee4b1" providerId="ADAL" clId="{B0A9BD16-313A-4B87-86C7-D53C52C6EDF9}" dt="2021-09-30T08:56:39.615" v="10902"/>
          <ac:picMkLst>
            <pc:docMk/>
            <pc:sldMk cId="2933400856" sldId="268"/>
            <ac:picMk id="18" creationId="{A87D8114-E7BB-4BDF-8775-83B5DBD10D87}"/>
          </ac:picMkLst>
        </pc:picChg>
        <pc:picChg chg="mod">
          <ac:chgData name="James Franklin" userId="cf915d05-507f-491f-b4a6-b2aa085ee4b1" providerId="ADAL" clId="{B0A9BD16-313A-4B87-86C7-D53C52C6EDF9}" dt="2021-09-30T08:56:39.615" v="10902"/>
          <ac:picMkLst>
            <pc:docMk/>
            <pc:sldMk cId="2933400856" sldId="268"/>
            <ac:picMk id="19" creationId="{1D7B76DD-CD22-48C5-9767-98DB99BEFF47}"/>
          </ac:picMkLst>
        </pc:picChg>
        <pc:picChg chg="mod">
          <ac:chgData name="James Franklin" userId="cf915d05-507f-491f-b4a6-b2aa085ee4b1" providerId="ADAL" clId="{B0A9BD16-313A-4B87-86C7-D53C52C6EDF9}" dt="2021-09-30T08:56:39.615" v="10902"/>
          <ac:picMkLst>
            <pc:docMk/>
            <pc:sldMk cId="2933400856" sldId="268"/>
            <ac:picMk id="20" creationId="{E89179DD-EA6F-42DD-8F09-9BC7BA78EC78}"/>
          </ac:picMkLst>
        </pc:picChg>
        <pc:picChg chg="mod">
          <ac:chgData name="James Franklin" userId="cf915d05-507f-491f-b4a6-b2aa085ee4b1" providerId="ADAL" clId="{B0A9BD16-313A-4B87-86C7-D53C52C6EDF9}" dt="2021-09-30T08:56:39.615" v="10902"/>
          <ac:picMkLst>
            <pc:docMk/>
            <pc:sldMk cId="2933400856" sldId="268"/>
            <ac:picMk id="21" creationId="{12F6CC1E-D4E3-4EEF-A959-777E396A3891}"/>
          </ac:picMkLst>
        </pc:picChg>
        <pc:picChg chg="add mod">
          <ac:chgData name="James Franklin" userId="cf915d05-507f-491f-b4a6-b2aa085ee4b1" providerId="ADAL" clId="{B0A9BD16-313A-4B87-86C7-D53C52C6EDF9}" dt="2021-09-30T08:59:13.100" v="10922" actId="732"/>
          <ac:picMkLst>
            <pc:docMk/>
            <pc:sldMk cId="2933400856" sldId="268"/>
            <ac:picMk id="16386" creationId="{4900BC12-2C63-4C6C-AB67-B929CDB7F583}"/>
          </ac:picMkLst>
        </pc:picChg>
      </pc:sldChg>
      <pc:sldChg chg="del">
        <pc:chgData name="James Franklin" userId="cf915d05-507f-491f-b4a6-b2aa085ee4b1" providerId="ADAL" clId="{B0A9BD16-313A-4B87-86C7-D53C52C6EDF9}" dt="2021-08-20T11:46:00.678" v="95" actId="47"/>
        <pc:sldMkLst>
          <pc:docMk/>
          <pc:sldMk cId="3698801213" sldId="268"/>
        </pc:sldMkLst>
      </pc:sldChg>
      <pc:sldChg chg="del">
        <pc:chgData name="James Franklin" userId="cf915d05-507f-491f-b4a6-b2aa085ee4b1" providerId="ADAL" clId="{B0A9BD16-313A-4B87-86C7-D53C52C6EDF9}" dt="2021-08-20T11:46:00.678" v="95" actId="47"/>
        <pc:sldMkLst>
          <pc:docMk/>
          <pc:sldMk cId="307978707" sldId="269"/>
        </pc:sldMkLst>
      </pc:sldChg>
      <pc:sldChg chg="del">
        <pc:chgData name="James Franklin" userId="cf915d05-507f-491f-b4a6-b2aa085ee4b1" providerId="ADAL" clId="{B0A9BD16-313A-4B87-86C7-D53C52C6EDF9}" dt="2021-08-20T11:46:00.678" v="95" actId="47"/>
        <pc:sldMkLst>
          <pc:docMk/>
          <pc:sldMk cId="2686487396" sldId="270"/>
        </pc:sldMkLst>
      </pc:sldChg>
      <pc:sldChg chg="del">
        <pc:chgData name="James Franklin" userId="cf915d05-507f-491f-b4a6-b2aa085ee4b1" providerId="ADAL" clId="{B0A9BD16-313A-4B87-86C7-D53C52C6EDF9}" dt="2021-08-20T11:46:00.678" v="95" actId="47"/>
        <pc:sldMkLst>
          <pc:docMk/>
          <pc:sldMk cId="173915510" sldId="271"/>
        </pc:sldMkLst>
      </pc:sldChg>
      <pc:sldChg chg="modSp mod ord">
        <pc:chgData name="James Franklin" userId="cf915d05-507f-491f-b4a6-b2aa085ee4b1" providerId="ADAL" clId="{B0A9BD16-313A-4B87-86C7-D53C52C6EDF9}" dt="2021-09-30T09:28:13.041" v="10979" actId="113"/>
        <pc:sldMkLst>
          <pc:docMk/>
          <pc:sldMk cId="1045926848" sldId="272"/>
        </pc:sldMkLst>
        <pc:spChg chg="mod">
          <ac:chgData name="James Franklin" userId="cf915d05-507f-491f-b4a6-b2aa085ee4b1" providerId="ADAL" clId="{B0A9BD16-313A-4B87-86C7-D53C52C6EDF9}" dt="2021-09-30T09:28:13.041" v="10979" actId="113"/>
          <ac:spMkLst>
            <pc:docMk/>
            <pc:sldMk cId="1045926848" sldId="272"/>
            <ac:spMk id="2" creationId="{00000000-0000-0000-0000-000000000000}"/>
          </ac:spMkLst>
        </pc:spChg>
      </pc:sldChg>
      <pc:sldChg chg="del">
        <pc:chgData name="James Franklin" userId="cf915d05-507f-491f-b4a6-b2aa085ee4b1" providerId="ADAL" clId="{B0A9BD16-313A-4B87-86C7-D53C52C6EDF9}" dt="2021-08-20T11:46:05.821" v="96" actId="47"/>
        <pc:sldMkLst>
          <pc:docMk/>
          <pc:sldMk cId="477279864" sldId="273"/>
        </pc:sldMkLst>
      </pc:sldChg>
      <pc:sldChg chg="del">
        <pc:chgData name="James Franklin" userId="cf915d05-507f-491f-b4a6-b2aa085ee4b1" providerId="ADAL" clId="{B0A9BD16-313A-4B87-86C7-D53C52C6EDF9}" dt="2021-08-20T11:46:05.821" v="96" actId="47"/>
        <pc:sldMkLst>
          <pc:docMk/>
          <pc:sldMk cId="1475951657" sldId="275"/>
        </pc:sldMkLst>
      </pc:sldChg>
      <pc:sldChg chg="del">
        <pc:chgData name="James Franklin" userId="cf915d05-507f-491f-b4a6-b2aa085ee4b1" providerId="ADAL" clId="{B0A9BD16-313A-4B87-86C7-D53C52C6EDF9}" dt="2021-08-20T11:46:05.821" v="96" actId="47"/>
        <pc:sldMkLst>
          <pc:docMk/>
          <pc:sldMk cId="1769958477" sldId="276"/>
        </pc:sldMkLst>
      </pc:sldChg>
      <pc:sldChg chg="del">
        <pc:chgData name="James Franklin" userId="cf915d05-507f-491f-b4a6-b2aa085ee4b1" providerId="ADAL" clId="{B0A9BD16-313A-4B87-86C7-D53C52C6EDF9}" dt="2021-08-20T11:46:14.767" v="98" actId="47"/>
        <pc:sldMkLst>
          <pc:docMk/>
          <pc:sldMk cId="3460746874" sldId="277"/>
        </pc:sldMkLst>
      </pc:sldChg>
      <pc:sldChg chg="addSp modSp add mod ord">
        <pc:chgData name="James Franklin" userId="cf915d05-507f-491f-b4a6-b2aa085ee4b1" providerId="ADAL" clId="{B0A9BD16-313A-4B87-86C7-D53C52C6EDF9}" dt="2021-09-30T09:11:26.823" v="10967"/>
        <pc:sldMkLst>
          <pc:docMk/>
          <pc:sldMk cId="1163376756" sldId="279"/>
        </pc:sldMkLst>
        <pc:spChg chg="mod">
          <ac:chgData name="James Franklin" userId="cf915d05-507f-491f-b4a6-b2aa085ee4b1" providerId="ADAL" clId="{B0A9BD16-313A-4B87-86C7-D53C52C6EDF9}" dt="2021-09-30T08:56:27.925" v="10901" actId="20577"/>
          <ac:spMkLst>
            <pc:docMk/>
            <pc:sldMk cId="1163376756" sldId="279"/>
            <ac:spMk id="3" creationId="{3711B6A0-A313-4146-82C1-B5032641EC60}"/>
          </ac:spMkLst>
        </pc:spChg>
        <pc:spChg chg="mod">
          <ac:chgData name="James Franklin" userId="cf915d05-507f-491f-b4a6-b2aa085ee4b1" providerId="ADAL" clId="{B0A9BD16-313A-4B87-86C7-D53C52C6EDF9}" dt="2021-09-30T08:55:58.262" v="10893"/>
          <ac:spMkLst>
            <pc:docMk/>
            <pc:sldMk cId="1163376756" sldId="279"/>
            <ac:spMk id="6" creationId="{7492B3FB-3E7C-472B-A5CA-F602E310A9EA}"/>
          </ac:spMkLst>
        </pc:spChg>
        <pc:spChg chg="mod">
          <ac:chgData name="James Franklin" userId="cf915d05-507f-491f-b4a6-b2aa085ee4b1" providerId="ADAL" clId="{B0A9BD16-313A-4B87-86C7-D53C52C6EDF9}" dt="2021-09-30T08:55:58.262" v="10893"/>
          <ac:spMkLst>
            <pc:docMk/>
            <pc:sldMk cId="1163376756" sldId="279"/>
            <ac:spMk id="7" creationId="{D568714E-65A9-4A97-BEF0-8CDF2C8D4540}"/>
          </ac:spMkLst>
        </pc:spChg>
        <pc:spChg chg="mod">
          <ac:chgData name="James Franklin" userId="cf915d05-507f-491f-b4a6-b2aa085ee4b1" providerId="ADAL" clId="{B0A9BD16-313A-4B87-86C7-D53C52C6EDF9}" dt="2021-09-30T08:55:58.262" v="10893"/>
          <ac:spMkLst>
            <pc:docMk/>
            <pc:sldMk cId="1163376756" sldId="279"/>
            <ac:spMk id="8" creationId="{DCAED962-27D0-4D29-A01D-FBC51F4B4A26}"/>
          </ac:spMkLst>
        </pc:spChg>
        <pc:spChg chg="mod">
          <ac:chgData name="James Franklin" userId="cf915d05-507f-491f-b4a6-b2aa085ee4b1" providerId="ADAL" clId="{B0A9BD16-313A-4B87-86C7-D53C52C6EDF9}" dt="2021-09-30T08:55:58.262" v="10893"/>
          <ac:spMkLst>
            <pc:docMk/>
            <pc:sldMk cId="1163376756" sldId="279"/>
            <ac:spMk id="9" creationId="{EF68C634-52B6-437C-840D-31BBBAFA3D9E}"/>
          </ac:spMkLst>
        </pc:spChg>
        <pc:spChg chg="mod">
          <ac:chgData name="James Franklin" userId="cf915d05-507f-491f-b4a6-b2aa085ee4b1" providerId="ADAL" clId="{B0A9BD16-313A-4B87-86C7-D53C52C6EDF9}" dt="2021-09-30T08:55:58.262" v="10893"/>
          <ac:spMkLst>
            <pc:docMk/>
            <pc:sldMk cId="1163376756" sldId="279"/>
            <ac:spMk id="10" creationId="{8207FB9D-5816-4081-8B60-17F48387E499}"/>
          </ac:spMkLst>
        </pc:spChg>
        <pc:spChg chg="mod">
          <ac:chgData name="James Franklin" userId="cf915d05-507f-491f-b4a6-b2aa085ee4b1" providerId="ADAL" clId="{B0A9BD16-313A-4B87-86C7-D53C52C6EDF9}" dt="2021-09-30T08:55:58.262" v="10893"/>
          <ac:spMkLst>
            <pc:docMk/>
            <pc:sldMk cId="1163376756" sldId="279"/>
            <ac:spMk id="11" creationId="{34A8C5B1-7EFC-43B9-B8E7-626E01DF0074}"/>
          </ac:spMkLst>
        </pc:spChg>
        <pc:spChg chg="mod">
          <ac:chgData name="James Franklin" userId="cf915d05-507f-491f-b4a6-b2aa085ee4b1" providerId="ADAL" clId="{B0A9BD16-313A-4B87-86C7-D53C52C6EDF9}" dt="2021-09-30T08:55:58.262" v="10893"/>
          <ac:spMkLst>
            <pc:docMk/>
            <pc:sldMk cId="1163376756" sldId="279"/>
            <ac:spMk id="12" creationId="{645B28B1-71AD-4F49-9753-E8A4C07109CD}"/>
          </ac:spMkLst>
        </pc:spChg>
        <pc:spChg chg="mod">
          <ac:chgData name="James Franklin" userId="cf915d05-507f-491f-b4a6-b2aa085ee4b1" providerId="ADAL" clId="{B0A9BD16-313A-4B87-86C7-D53C52C6EDF9}" dt="2021-09-30T08:55:58.262" v="10893"/>
          <ac:spMkLst>
            <pc:docMk/>
            <pc:sldMk cId="1163376756" sldId="279"/>
            <ac:spMk id="13" creationId="{C7A3B17D-A494-4BA6-83A6-C68A348C040F}"/>
          </ac:spMkLst>
        </pc:spChg>
        <pc:grpChg chg="add mod">
          <ac:chgData name="James Franklin" userId="cf915d05-507f-491f-b4a6-b2aa085ee4b1" providerId="ADAL" clId="{B0A9BD16-313A-4B87-86C7-D53C52C6EDF9}" dt="2021-09-30T08:55:58.262" v="10893"/>
          <ac:grpSpMkLst>
            <pc:docMk/>
            <pc:sldMk cId="1163376756" sldId="279"/>
            <ac:grpSpMk id="4" creationId="{DA966701-CB16-4DC7-8781-321930BA323F}"/>
          </ac:grpSpMkLst>
        </pc:grpChg>
        <pc:grpChg chg="mod">
          <ac:chgData name="James Franklin" userId="cf915d05-507f-491f-b4a6-b2aa085ee4b1" providerId="ADAL" clId="{B0A9BD16-313A-4B87-86C7-D53C52C6EDF9}" dt="2021-09-30T08:55:58.262" v="10893"/>
          <ac:grpSpMkLst>
            <pc:docMk/>
            <pc:sldMk cId="1163376756" sldId="279"/>
            <ac:grpSpMk id="5" creationId="{E94DAF9A-5356-4299-A60F-5F2E56FA5607}"/>
          </ac:grpSpMkLst>
        </pc:grpChg>
        <pc:picChg chg="mod">
          <ac:chgData name="James Franklin" userId="cf915d05-507f-491f-b4a6-b2aa085ee4b1" providerId="ADAL" clId="{B0A9BD16-313A-4B87-86C7-D53C52C6EDF9}" dt="2021-09-30T08:55:58.262" v="10893"/>
          <ac:picMkLst>
            <pc:docMk/>
            <pc:sldMk cId="1163376756" sldId="279"/>
            <ac:picMk id="14" creationId="{0390287F-B365-421D-8C3B-9F51EA47E0BE}"/>
          </ac:picMkLst>
        </pc:picChg>
        <pc:picChg chg="mod">
          <ac:chgData name="James Franklin" userId="cf915d05-507f-491f-b4a6-b2aa085ee4b1" providerId="ADAL" clId="{B0A9BD16-313A-4B87-86C7-D53C52C6EDF9}" dt="2021-09-30T08:55:58.262" v="10893"/>
          <ac:picMkLst>
            <pc:docMk/>
            <pc:sldMk cId="1163376756" sldId="279"/>
            <ac:picMk id="15" creationId="{8CC9B514-7B86-41EC-A930-BBEEFCAB5428}"/>
          </ac:picMkLst>
        </pc:picChg>
        <pc:picChg chg="mod">
          <ac:chgData name="James Franklin" userId="cf915d05-507f-491f-b4a6-b2aa085ee4b1" providerId="ADAL" clId="{B0A9BD16-313A-4B87-86C7-D53C52C6EDF9}" dt="2021-09-30T08:55:58.262" v="10893"/>
          <ac:picMkLst>
            <pc:docMk/>
            <pc:sldMk cId="1163376756" sldId="279"/>
            <ac:picMk id="16" creationId="{C6950130-4C46-4802-BA56-D07FE0858088}"/>
          </ac:picMkLst>
        </pc:picChg>
        <pc:picChg chg="mod">
          <ac:chgData name="James Franklin" userId="cf915d05-507f-491f-b4a6-b2aa085ee4b1" providerId="ADAL" clId="{B0A9BD16-313A-4B87-86C7-D53C52C6EDF9}" dt="2021-09-30T08:55:58.262" v="10893"/>
          <ac:picMkLst>
            <pc:docMk/>
            <pc:sldMk cId="1163376756" sldId="279"/>
            <ac:picMk id="17" creationId="{2C9BB90B-60EC-4071-9301-6B257FA59F86}"/>
          </ac:picMkLst>
        </pc:picChg>
      </pc:sldChg>
      <pc:sldChg chg="del">
        <pc:chgData name="James Franklin" userId="cf915d05-507f-491f-b4a6-b2aa085ee4b1" providerId="ADAL" clId="{B0A9BD16-313A-4B87-86C7-D53C52C6EDF9}" dt="2021-08-20T11:46:00.678" v="95" actId="47"/>
        <pc:sldMkLst>
          <pc:docMk/>
          <pc:sldMk cId="2368086085" sldId="279"/>
        </pc:sldMkLst>
      </pc:sldChg>
      <pc:sldChg chg="del">
        <pc:chgData name="James Franklin" userId="cf915d05-507f-491f-b4a6-b2aa085ee4b1" providerId="ADAL" clId="{B0A9BD16-313A-4B87-86C7-D53C52C6EDF9}" dt="2021-08-20T11:46:00.678" v="95" actId="47"/>
        <pc:sldMkLst>
          <pc:docMk/>
          <pc:sldMk cId="3499100747" sldId="280"/>
        </pc:sldMkLst>
      </pc:sldChg>
      <pc:sldChg chg="del">
        <pc:chgData name="James Franklin" userId="cf915d05-507f-491f-b4a6-b2aa085ee4b1" providerId="ADAL" clId="{B0A9BD16-313A-4B87-86C7-D53C52C6EDF9}" dt="2021-08-20T11:46:00.678" v="95" actId="47"/>
        <pc:sldMkLst>
          <pc:docMk/>
          <pc:sldMk cId="1374655441" sldId="281"/>
        </pc:sldMkLst>
      </pc:sldChg>
      <pc:sldChg chg="modSp mod ord">
        <pc:chgData name="James Franklin" userId="cf915d05-507f-491f-b4a6-b2aa085ee4b1" providerId="ADAL" clId="{B0A9BD16-313A-4B87-86C7-D53C52C6EDF9}" dt="2021-09-30T09:29:31.443" v="10980" actId="6549"/>
        <pc:sldMkLst>
          <pc:docMk/>
          <pc:sldMk cId="464189532" sldId="282"/>
        </pc:sldMkLst>
        <pc:spChg chg="mod">
          <ac:chgData name="James Franklin" userId="cf915d05-507f-491f-b4a6-b2aa085ee4b1" providerId="ADAL" clId="{B0A9BD16-313A-4B87-86C7-D53C52C6EDF9}" dt="2021-09-30T09:29:31.443" v="10980" actId="6549"/>
          <ac:spMkLst>
            <pc:docMk/>
            <pc:sldMk cId="464189532" sldId="282"/>
            <ac:spMk id="2" creationId="{00000000-0000-0000-0000-000000000000}"/>
          </ac:spMkLst>
        </pc:spChg>
      </pc:sldChg>
      <pc:sldChg chg="del">
        <pc:chgData name="James Franklin" userId="cf915d05-507f-491f-b4a6-b2aa085ee4b1" providerId="ADAL" clId="{B0A9BD16-313A-4B87-86C7-D53C52C6EDF9}" dt="2021-08-20T11:46:00.678" v="95" actId="47"/>
        <pc:sldMkLst>
          <pc:docMk/>
          <pc:sldMk cId="3928355373" sldId="283"/>
        </pc:sldMkLst>
      </pc:sldChg>
      <pc:sldChg chg="del">
        <pc:chgData name="James Franklin" userId="cf915d05-507f-491f-b4a6-b2aa085ee4b1" providerId="ADAL" clId="{B0A9BD16-313A-4B87-86C7-D53C52C6EDF9}" dt="2021-08-20T11:46:00.678" v="95" actId="47"/>
        <pc:sldMkLst>
          <pc:docMk/>
          <pc:sldMk cId="3003053793" sldId="284"/>
        </pc:sldMkLst>
      </pc:sldChg>
      <pc:sldChg chg="del">
        <pc:chgData name="James Franklin" userId="cf915d05-507f-491f-b4a6-b2aa085ee4b1" providerId="ADAL" clId="{B0A9BD16-313A-4B87-86C7-D53C52C6EDF9}" dt="2021-08-20T11:46:05.821" v="96" actId="47"/>
        <pc:sldMkLst>
          <pc:docMk/>
          <pc:sldMk cId="918423468" sldId="285"/>
        </pc:sldMkLst>
      </pc:sldChg>
      <pc:sldChg chg="del">
        <pc:chgData name="James Franklin" userId="cf915d05-507f-491f-b4a6-b2aa085ee4b1" providerId="ADAL" clId="{B0A9BD16-313A-4B87-86C7-D53C52C6EDF9}" dt="2021-08-20T11:46:00.678" v="95" actId="47"/>
        <pc:sldMkLst>
          <pc:docMk/>
          <pc:sldMk cId="3555955918" sldId="286"/>
        </pc:sldMkLst>
      </pc:sldChg>
      <pc:sldChg chg="del">
        <pc:chgData name="James Franklin" userId="cf915d05-507f-491f-b4a6-b2aa085ee4b1" providerId="ADAL" clId="{B0A9BD16-313A-4B87-86C7-D53C52C6EDF9}" dt="2021-08-20T11:46:14.767" v="98" actId="47"/>
        <pc:sldMkLst>
          <pc:docMk/>
          <pc:sldMk cId="2094632236" sldId="287"/>
        </pc:sldMkLst>
      </pc:sldChg>
      <pc:sldChg chg="del">
        <pc:chgData name="James Franklin" userId="cf915d05-507f-491f-b4a6-b2aa085ee4b1" providerId="ADAL" clId="{B0A9BD16-313A-4B87-86C7-D53C52C6EDF9}" dt="2021-08-20T11:46:00.678" v="95" actId="47"/>
        <pc:sldMkLst>
          <pc:docMk/>
          <pc:sldMk cId="731314941" sldId="288"/>
        </pc:sldMkLst>
      </pc:sldChg>
      <pc:sldChg chg="del">
        <pc:chgData name="James Franklin" userId="cf915d05-507f-491f-b4a6-b2aa085ee4b1" providerId="ADAL" clId="{B0A9BD16-313A-4B87-86C7-D53C52C6EDF9}" dt="2021-08-20T11:46:00.678" v="95" actId="47"/>
        <pc:sldMkLst>
          <pc:docMk/>
          <pc:sldMk cId="2428677725" sldId="289"/>
        </pc:sldMkLst>
      </pc:sldChg>
      <pc:sldChg chg="del">
        <pc:chgData name="James Franklin" userId="cf915d05-507f-491f-b4a6-b2aa085ee4b1" providerId="ADAL" clId="{B0A9BD16-313A-4B87-86C7-D53C52C6EDF9}" dt="2021-08-20T11:46:11.320" v="97" actId="47"/>
        <pc:sldMkLst>
          <pc:docMk/>
          <pc:sldMk cId="4076850340" sldId="290"/>
        </pc:sldMkLst>
      </pc:sldChg>
      <pc:sldChg chg="del">
        <pc:chgData name="James Franklin" userId="cf915d05-507f-491f-b4a6-b2aa085ee4b1" providerId="ADAL" clId="{B0A9BD16-313A-4B87-86C7-D53C52C6EDF9}" dt="2021-08-20T11:46:11.320" v="97" actId="47"/>
        <pc:sldMkLst>
          <pc:docMk/>
          <pc:sldMk cId="990057538" sldId="291"/>
        </pc:sldMkLst>
      </pc:sldChg>
      <pc:sldChg chg="del">
        <pc:chgData name="James Franklin" userId="cf915d05-507f-491f-b4a6-b2aa085ee4b1" providerId="ADAL" clId="{B0A9BD16-313A-4B87-86C7-D53C52C6EDF9}" dt="2021-08-20T11:46:11.320" v="97" actId="47"/>
        <pc:sldMkLst>
          <pc:docMk/>
          <pc:sldMk cId="2164958771" sldId="292"/>
        </pc:sldMkLst>
      </pc:sldChg>
      <pc:sldChg chg="del">
        <pc:chgData name="James Franklin" userId="cf915d05-507f-491f-b4a6-b2aa085ee4b1" providerId="ADAL" clId="{B0A9BD16-313A-4B87-86C7-D53C52C6EDF9}" dt="2021-08-20T11:46:11.320" v="97" actId="47"/>
        <pc:sldMkLst>
          <pc:docMk/>
          <pc:sldMk cId="254788354" sldId="294"/>
        </pc:sldMkLst>
      </pc:sldChg>
      <pc:sldChg chg="modSp mod">
        <pc:chgData name="James Franklin" userId="cf915d05-507f-491f-b4a6-b2aa085ee4b1" providerId="ADAL" clId="{B0A9BD16-313A-4B87-86C7-D53C52C6EDF9}" dt="2021-09-28T14:26:47.147" v="1689" actId="20577"/>
        <pc:sldMkLst>
          <pc:docMk/>
          <pc:sldMk cId="384732063" sldId="295"/>
        </pc:sldMkLst>
        <pc:spChg chg="mod">
          <ac:chgData name="James Franklin" userId="cf915d05-507f-491f-b4a6-b2aa085ee4b1" providerId="ADAL" clId="{B0A9BD16-313A-4B87-86C7-D53C52C6EDF9}" dt="2021-09-28T14:26:47.147" v="1689" actId="20577"/>
          <ac:spMkLst>
            <pc:docMk/>
            <pc:sldMk cId="384732063" sldId="295"/>
            <ac:spMk id="2" creationId="{00000000-0000-0000-0000-000000000000}"/>
          </ac:spMkLst>
        </pc:spChg>
      </pc:sldChg>
      <pc:sldChg chg="addSp delSp modSp new mod ord">
        <pc:chgData name="James Franklin" userId="cf915d05-507f-491f-b4a6-b2aa085ee4b1" providerId="ADAL" clId="{B0A9BD16-313A-4B87-86C7-D53C52C6EDF9}" dt="2021-09-29T08:52:57.220" v="2681" actId="1076"/>
        <pc:sldMkLst>
          <pc:docMk/>
          <pc:sldMk cId="1743664146" sldId="296"/>
        </pc:sldMkLst>
        <pc:spChg chg="mod">
          <ac:chgData name="James Franklin" userId="cf915d05-507f-491f-b4a6-b2aa085ee4b1" providerId="ADAL" clId="{B0A9BD16-313A-4B87-86C7-D53C52C6EDF9}" dt="2021-09-28T14:32:45.980" v="1718" actId="207"/>
          <ac:spMkLst>
            <pc:docMk/>
            <pc:sldMk cId="1743664146" sldId="296"/>
            <ac:spMk id="2" creationId="{DE7D2F39-D496-43AD-9D63-170CB0D1F263}"/>
          </ac:spMkLst>
        </pc:spChg>
        <pc:spChg chg="mod">
          <ac:chgData name="James Franklin" userId="cf915d05-507f-491f-b4a6-b2aa085ee4b1" providerId="ADAL" clId="{B0A9BD16-313A-4B87-86C7-D53C52C6EDF9}" dt="2021-09-29T07:55:07.226" v="2084" actId="6549"/>
          <ac:spMkLst>
            <pc:docMk/>
            <pc:sldMk cId="1743664146" sldId="296"/>
            <ac:spMk id="3" creationId="{6A5E715C-5692-4138-BE67-8C75FE95C21D}"/>
          </ac:spMkLst>
        </pc:spChg>
        <pc:spChg chg="add mod">
          <ac:chgData name="James Franklin" userId="cf915d05-507f-491f-b4a6-b2aa085ee4b1" providerId="ADAL" clId="{B0A9BD16-313A-4B87-86C7-D53C52C6EDF9}" dt="2021-09-29T08:52:57.220" v="2681" actId="1076"/>
          <ac:spMkLst>
            <pc:docMk/>
            <pc:sldMk cId="1743664146" sldId="296"/>
            <ac:spMk id="10" creationId="{92673497-90C6-4D6B-A481-A138665F1378}"/>
          </ac:spMkLst>
        </pc:spChg>
        <pc:picChg chg="add del mod">
          <ac:chgData name="James Franklin" userId="cf915d05-507f-491f-b4a6-b2aa085ee4b1" providerId="ADAL" clId="{B0A9BD16-313A-4B87-86C7-D53C52C6EDF9}" dt="2021-09-29T07:52:27.938" v="1893" actId="478"/>
          <ac:picMkLst>
            <pc:docMk/>
            <pc:sldMk cId="1743664146" sldId="296"/>
            <ac:picMk id="5" creationId="{5976E15D-98E8-4518-820A-D0D46F31F930}"/>
          </ac:picMkLst>
        </pc:picChg>
        <pc:picChg chg="add mod">
          <ac:chgData name="James Franklin" userId="cf915d05-507f-491f-b4a6-b2aa085ee4b1" providerId="ADAL" clId="{B0A9BD16-313A-4B87-86C7-D53C52C6EDF9}" dt="2021-09-29T07:52:40.821" v="1896" actId="1076"/>
          <ac:picMkLst>
            <pc:docMk/>
            <pc:sldMk cId="1743664146" sldId="296"/>
            <ac:picMk id="7" creationId="{3E5D6270-7757-4432-A56F-63FC567648ED}"/>
          </ac:picMkLst>
        </pc:picChg>
        <pc:picChg chg="add del mod">
          <ac:chgData name="James Franklin" userId="cf915d05-507f-491f-b4a6-b2aa085ee4b1" providerId="ADAL" clId="{B0A9BD16-313A-4B87-86C7-D53C52C6EDF9}" dt="2021-09-29T07:52:25.993" v="1892" actId="478"/>
          <ac:picMkLst>
            <pc:docMk/>
            <pc:sldMk cId="1743664146" sldId="296"/>
            <ac:picMk id="1026" creationId="{3BE67740-DE67-4A75-972C-8BF9F211A3A7}"/>
          </ac:picMkLst>
        </pc:picChg>
        <pc:picChg chg="add mod">
          <ac:chgData name="James Franklin" userId="cf915d05-507f-491f-b4a6-b2aa085ee4b1" providerId="ADAL" clId="{B0A9BD16-313A-4B87-86C7-D53C52C6EDF9}" dt="2021-09-29T07:53:54.316" v="1908" actId="167"/>
          <ac:picMkLst>
            <pc:docMk/>
            <pc:sldMk cId="1743664146" sldId="296"/>
            <ac:picMk id="1028" creationId="{348AA713-BA61-4D89-BE7A-30C34DDEBF7F}"/>
          </ac:picMkLst>
        </pc:picChg>
      </pc:sldChg>
      <pc:sldChg chg="addSp delSp modSp add mod modClrScheme chgLayout">
        <pc:chgData name="James Franklin" userId="cf915d05-507f-491f-b4a6-b2aa085ee4b1" providerId="ADAL" clId="{B0A9BD16-313A-4B87-86C7-D53C52C6EDF9}" dt="2021-09-29T09:10:27.716" v="3133" actId="207"/>
        <pc:sldMkLst>
          <pc:docMk/>
          <pc:sldMk cId="1094278058" sldId="297"/>
        </pc:sldMkLst>
        <pc:spChg chg="add del mod">
          <ac:chgData name="James Franklin" userId="cf915d05-507f-491f-b4a6-b2aa085ee4b1" providerId="ADAL" clId="{B0A9BD16-313A-4B87-86C7-D53C52C6EDF9}" dt="2021-09-29T08:51:40.839" v="2440" actId="21"/>
          <ac:spMkLst>
            <pc:docMk/>
            <pc:sldMk cId="1094278058" sldId="297"/>
            <ac:spMk id="2" creationId="{C945DD61-8007-44C7-B19F-DB10BCC6D1F2}"/>
          </ac:spMkLst>
        </pc:spChg>
        <pc:spChg chg="del mod ord">
          <ac:chgData name="James Franklin" userId="cf915d05-507f-491f-b4a6-b2aa085ee4b1" providerId="ADAL" clId="{B0A9BD16-313A-4B87-86C7-D53C52C6EDF9}" dt="2021-08-20T11:46:30.539" v="109" actId="700"/>
          <ac:spMkLst>
            <pc:docMk/>
            <pc:sldMk cId="1094278058" sldId="297"/>
            <ac:spMk id="2" creationId="{DE7D2F39-D496-43AD-9D63-170CB0D1F263}"/>
          </ac:spMkLst>
        </pc:spChg>
        <pc:spChg chg="del mod ord">
          <ac:chgData name="James Franklin" userId="cf915d05-507f-491f-b4a6-b2aa085ee4b1" providerId="ADAL" clId="{B0A9BD16-313A-4B87-86C7-D53C52C6EDF9}" dt="2021-08-20T11:46:30.539" v="109" actId="700"/>
          <ac:spMkLst>
            <pc:docMk/>
            <pc:sldMk cId="1094278058" sldId="297"/>
            <ac:spMk id="3" creationId="{6A5E715C-5692-4138-BE67-8C75FE95C21D}"/>
          </ac:spMkLst>
        </pc:spChg>
        <pc:spChg chg="add mod ord">
          <ac:chgData name="James Franklin" userId="cf915d05-507f-491f-b4a6-b2aa085ee4b1" providerId="ADAL" clId="{B0A9BD16-313A-4B87-86C7-D53C52C6EDF9}" dt="2021-09-29T08:48:01.246" v="2117" actId="20577"/>
          <ac:spMkLst>
            <pc:docMk/>
            <pc:sldMk cId="1094278058" sldId="297"/>
            <ac:spMk id="4" creationId="{58400A95-E719-497E-B910-3135192F5885}"/>
          </ac:spMkLst>
        </pc:spChg>
        <pc:spChg chg="add mod ord">
          <ac:chgData name="James Franklin" userId="cf915d05-507f-491f-b4a6-b2aa085ee4b1" providerId="ADAL" clId="{B0A9BD16-313A-4B87-86C7-D53C52C6EDF9}" dt="2021-09-29T09:10:27.716" v="3133" actId="207"/>
          <ac:spMkLst>
            <pc:docMk/>
            <pc:sldMk cId="1094278058" sldId="297"/>
            <ac:spMk id="5" creationId="{ED7AFAC2-C25E-48A4-86B6-162AF6B61DE7}"/>
          </ac:spMkLst>
        </pc:spChg>
        <pc:spChg chg="add mod">
          <ac:chgData name="James Franklin" userId="cf915d05-507f-491f-b4a6-b2aa085ee4b1" providerId="ADAL" clId="{B0A9BD16-313A-4B87-86C7-D53C52C6EDF9}" dt="2021-09-29T09:04:18.419" v="3073" actId="20577"/>
          <ac:spMkLst>
            <pc:docMk/>
            <pc:sldMk cId="1094278058" sldId="297"/>
            <ac:spMk id="6" creationId="{F32086A2-3C15-489D-8D1C-C1B0696E9A67}"/>
          </ac:spMkLst>
        </pc:spChg>
      </pc:sldChg>
      <pc:sldChg chg="addSp delSp modSp add mod">
        <pc:chgData name="James Franklin" userId="cf915d05-507f-491f-b4a6-b2aa085ee4b1" providerId="ADAL" clId="{B0A9BD16-313A-4B87-86C7-D53C52C6EDF9}" dt="2021-09-29T09:38:27.836" v="5063" actId="14100"/>
        <pc:sldMkLst>
          <pc:docMk/>
          <pc:sldMk cId="2556417252" sldId="298"/>
        </pc:sldMkLst>
        <pc:spChg chg="mod">
          <ac:chgData name="James Franklin" userId="cf915d05-507f-491f-b4a6-b2aa085ee4b1" providerId="ADAL" clId="{B0A9BD16-313A-4B87-86C7-D53C52C6EDF9}" dt="2021-08-20T11:47:14.380" v="149" actId="20577"/>
          <ac:spMkLst>
            <pc:docMk/>
            <pc:sldMk cId="2556417252" sldId="298"/>
            <ac:spMk id="2" creationId="{DE7D2F39-D496-43AD-9D63-170CB0D1F263}"/>
          </ac:spMkLst>
        </pc:spChg>
        <pc:spChg chg="mod">
          <ac:chgData name="James Franklin" userId="cf915d05-507f-491f-b4a6-b2aa085ee4b1" providerId="ADAL" clId="{B0A9BD16-313A-4B87-86C7-D53C52C6EDF9}" dt="2021-09-29T09:14:32.247" v="3337" actId="20577"/>
          <ac:spMkLst>
            <pc:docMk/>
            <pc:sldMk cId="2556417252" sldId="298"/>
            <ac:spMk id="3" creationId="{6A5E715C-5692-4138-BE67-8C75FE95C21D}"/>
          </ac:spMkLst>
        </pc:spChg>
        <pc:spChg chg="add del mod">
          <ac:chgData name="James Franklin" userId="cf915d05-507f-491f-b4a6-b2aa085ee4b1" providerId="ADAL" clId="{B0A9BD16-313A-4B87-86C7-D53C52C6EDF9}" dt="2021-09-29T09:14:37.962" v="3338" actId="478"/>
          <ac:spMkLst>
            <pc:docMk/>
            <pc:sldMk cId="2556417252" sldId="298"/>
            <ac:spMk id="4" creationId="{2D670BED-C8D2-4744-93EC-0E408187B90F}"/>
          </ac:spMkLst>
        </pc:spChg>
        <pc:spChg chg="add mod ord">
          <ac:chgData name="James Franklin" userId="cf915d05-507f-491f-b4a6-b2aa085ee4b1" providerId="ADAL" clId="{B0A9BD16-313A-4B87-86C7-D53C52C6EDF9}" dt="2021-09-28T15:24:54.182" v="1851" actId="164"/>
          <ac:spMkLst>
            <pc:docMk/>
            <pc:sldMk cId="2556417252" sldId="298"/>
            <ac:spMk id="27" creationId="{18EA1201-D873-4068-9AA2-28EFD03F7E1E}"/>
          </ac:spMkLst>
        </pc:spChg>
        <pc:spChg chg="add mod ord">
          <ac:chgData name="James Franklin" userId="cf915d05-507f-491f-b4a6-b2aa085ee4b1" providerId="ADAL" clId="{B0A9BD16-313A-4B87-86C7-D53C52C6EDF9}" dt="2021-09-28T15:24:54.182" v="1851" actId="164"/>
          <ac:spMkLst>
            <pc:docMk/>
            <pc:sldMk cId="2556417252" sldId="298"/>
            <ac:spMk id="30" creationId="{F70E140C-00E8-4089-9344-23D37FEA1C55}"/>
          </ac:spMkLst>
        </pc:spChg>
        <pc:spChg chg="add mod ord">
          <ac:chgData name="James Franklin" userId="cf915d05-507f-491f-b4a6-b2aa085ee4b1" providerId="ADAL" clId="{B0A9BD16-313A-4B87-86C7-D53C52C6EDF9}" dt="2021-09-28T15:24:54.182" v="1851" actId="164"/>
          <ac:spMkLst>
            <pc:docMk/>
            <pc:sldMk cId="2556417252" sldId="298"/>
            <ac:spMk id="31" creationId="{EBA08AAA-0540-4166-89D9-6864AC6474E8}"/>
          </ac:spMkLst>
        </pc:spChg>
        <pc:spChg chg="add mod ord">
          <ac:chgData name="James Franklin" userId="cf915d05-507f-491f-b4a6-b2aa085ee4b1" providerId="ADAL" clId="{B0A9BD16-313A-4B87-86C7-D53C52C6EDF9}" dt="2021-09-28T15:24:54.182" v="1851" actId="164"/>
          <ac:spMkLst>
            <pc:docMk/>
            <pc:sldMk cId="2556417252" sldId="298"/>
            <ac:spMk id="32" creationId="{5FD157A3-7187-4677-9730-3C19F17F6E5D}"/>
          </ac:spMkLst>
        </pc:spChg>
        <pc:spChg chg="add mod">
          <ac:chgData name="James Franklin" userId="cf915d05-507f-491f-b4a6-b2aa085ee4b1" providerId="ADAL" clId="{B0A9BD16-313A-4B87-86C7-D53C52C6EDF9}" dt="2021-09-29T09:38:22.965" v="5061" actId="164"/>
          <ac:spMkLst>
            <pc:docMk/>
            <pc:sldMk cId="2556417252" sldId="298"/>
            <ac:spMk id="34" creationId="{C323DF5C-1327-4917-B2FF-EF08601D8D6E}"/>
          </ac:spMkLst>
        </pc:spChg>
        <pc:spChg chg="add mod">
          <ac:chgData name="James Franklin" userId="cf915d05-507f-491f-b4a6-b2aa085ee4b1" providerId="ADAL" clId="{B0A9BD16-313A-4B87-86C7-D53C52C6EDF9}" dt="2021-09-29T09:38:22.965" v="5061" actId="164"/>
          <ac:spMkLst>
            <pc:docMk/>
            <pc:sldMk cId="2556417252" sldId="298"/>
            <ac:spMk id="38" creationId="{0100501E-B7AA-4498-BA8D-738600877897}"/>
          </ac:spMkLst>
        </pc:spChg>
        <pc:spChg chg="add mod">
          <ac:chgData name="James Franklin" userId="cf915d05-507f-491f-b4a6-b2aa085ee4b1" providerId="ADAL" clId="{B0A9BD16-313A-4B87-86C7-D53C52C6EDF9}" dt="2021-09-29T09:38:22.965" v="5061" actId="164"/>
          <ac:spMkLst>
            <pc:docMk/>
            <pc:sldMk cId="2556417252" sldId="298"/>
            <ac:spMk id="39" creationId="{7786B4A0-150F-410C-ACA4-AA6C1F0D39CA}"/>
          </ac:spMkLst>
        </pc:spChg>
        <pc:spChg chg="add mod">
          <ac:chgData name="James Franklin" userId="cf915d05-507f-491f-b4a6-b2aa085ee4b1" providerId="ADAL" clId="{B0A9BD16-313A-4B87-86C7-D53C52C6EDF9}" dt="2021-09-29T09:38:22.965" v="5061" actId="164"/>
          <ac:spMkLst>
            <pc:docMk/>
            <pc:sldMk cId="2556417252" sldId="298"/>
            <ac:spMk id="40" creationId="{714E516D-BBDC-49C3-BC06-ACDAA366CC1D}"/>
          </ac:spMkLst>
        </pc:spChg>
        <pc:grpChg chg="add mod">
          <ac:chgData name="James Franklin" userId="cf915d05-507f-491f-b4a6-b2aa085ee4b1" providerId="ADAL" clId="{B0A9BD16-313A-4B87-86C7-D53C52C6EDF9}" dt="2021-09-29T09:38:22.965" v="5061" actId="164"/>
          <ac:grpSpMkLst>
            <pc:docMk/>
            <pc:sldMk cId="2556417252" sldId="298"/>
            <ac:grpSpMk id="28" creationId="{1B098350-F2CD-4DBD-9EC6-9673A5103E1E}"/>
          </ac:grpSpMkLst>
        </pc:grpChg>
        <pc:grpChg chg="add mod">
          <ac:chgData name="James Franklin" userId="cf915d05-507f-491f-b4a6-b2aa085ee4b1" providerId="ADAL" clId="{B0A9BD16-313A-4B87-86C7-D53C52C6EDF9}" dt="2021-09-29T09:38:27.836" v="5063" actId="14100"/>
          <ac:grpSpMkLst>
            <pc:docMk/>
            <pc:sldMk cId="2556417252" sldId="298"/>
            <ac:grpSpMk id="35" creationId="{19A1D759-B5C2-4848-9803-4F47EBAFDEDF}"/>
          </ac:grpSpMkLst>
        </pc:grpChg>
        <pc:picChg chg="add del mod">
          <ac:chgData name="James Franklin" userId="cf915d05-507f-491f-b4a6-b2aa085ee4b1" providerId="ADAL" clId="{B0A9BD16-313A-4B87-86C7-D53C52C6EDF9}" dt="2021-09-28T15:18:41.252" v="1775" actId="478"/>
          <ac:picMkLst>
            <pc:docMk/>
            <pc:sldMk cId="2556417252" sldId="298"/>
            <ac:picMk id="6" creationId="{7FFA3345-0965-4765-A5BE-8FACCC42F361}"/>
          </ac:picMkLst>
        </pc:picChg>
        <pc:picChg chg="add del mod">
          <ac:chgData name="James Franklin" userId="cf915d05-507f-491f-b4a6-b2aa085ee4b1" providerId="ADAL" clId="{B0A9BD16-313A-4B87-86C7-D53C52C6EDF9}" dt="2021-09-28T15:08:02.879" v="1760" actId="478"/>
          <ac:picMkLst>
            <pc:docMk/>
            <pc:sldMk cId="2556417252" sldId="298"/>
            <ac:picMk id="8" creationId="{2F660253-55C8-484F-BA33-555BD3EDC30E}"/>
          </ac:picMkLst>
        </pc:picChg>
        <pc:picChg chg="add del mod">
          <ac:chgData name="James Franklin" userId="cf915d05-507f-491f-b4a6-b2aa085ee4b1" providerId="ADAL" clId="{B0A9BD16-313A-4B87-86C7-D53C52C6EDF9}" dt="2021-09-28T15:08:05.982" v="1763" actId="478"/>
          <ac:picMkLst>
            <pc:docMk/>
            <pc:sldMk cId="2556417252" sldId="298"/>
            <ac:picMk id="10" creationId="{4617BDC3-3DE0-4A2C-8568-0DC7024FBDDD}"/>
          </ac:picMkLst>
        </pc:picChg>
        <pc:picChg chg="add mod">
          <ac:chgData name="James Franklin" userId="cf915d05-507f-491f-b4a6-b2aa085ee4b1" providerId="ADAL" clId="{B0A9BD16-313A-4B87-86C7-D53C52C6EDF9}" dt="2021-09-28T15:24:54.182" v="1851" actId="164"/>
          <ac:picMkLst>
            <pc:docMk/>
            <pc:sldMk cId="2556417252" sldId="298"/>
            <ac:picMk id="12" creationId="{5352B2A8-9001-4DB1-8717-36DDD6F254BF}"/>
          </ac:picMkLst>
        </pc:picChg>
        <pc:picChg chg="add mod">
          <ac:chgData name="James Franklin" userId="cf915d05-507f-491f-b4a6-b2aa085ee4b1" providerId="ADAL" clId="{B0A9BD16-313A-4B87-86C7-D53C52C6EDF9}" dt="2021-09-28T15:02:05.811" v="1744" actId="1076"/>
          <ac:picMkLst>
            <pc:docMk/>
            <pc:sldMk cId="2556417252" sldId="298"/>
            <ac:picMk id="14" creationId="{85F7E273-897E-411C-BBF2-D787B3CE9482}"/>
          </ac:picMkLst>
        </pc:picChg>
        <pc:picChg chg="add mod">
          <ac:chgData name="James Franklin" userId="cf915d05-507f-491f-b4a6-b2aa085ee4b1" providerId="ADAL" clId="{B0A9BD16-313A-4B87-86C7-D53C52C6EDF9}" dt="2021-09-28T15:24:54.182" v="1851" actId="164"/>
          <ac:picMkLst>
            <pc:docMk/>
            <pc:sldMk cId="2556417252" sldId="298"/>
            <ac:picMk id="16" creationId="{CF03A8BC-726B-438C-B1D6-4887BC5A1137}"/>
          </ac:picMkLst>
        </pc:picChg>
        <pc:picChg chg="add mod">
          <ac:chgData name="James Franklin" userId="cf915d05-507f-491f-b4a6-b2aa085ee4b1" providerId="ADAL" clId="{B0A9BD16-313A-4B87-86C7-D53C52C6EDF9}" dt="2021-09-28T15:05:32.972" v="1753" actId="1076"/>
          <ac:picMkLst>
            <pc:docMk/>
            <pc:sldMk cId="2556417252" sldId="298"/>
            <ac:picMk id="18" creationId="{54D2210D-F3C6-468E-B2DD-30931D97B2B0}"/>
          </ac:picMkLst>
        </pc:picChg>
        <pc:picChg chg="add mod">
          <ac:chgData name="James Franklin" userId="cf915d05-507f-491f-b4a6-b2aa085ee4b1" providerId="ADAL" clId="{B0A9BD16-313A-4B87-86C7-D53C52C6EDF9}" dt="2021-09-28T15:06:10.779" v="1756" actId="1076"/>
          <ac:picMkLst>
            <pc:docMk/>
            <pc:sldMk cId="2556417252" sldId="298"/>
            <ac:picMk id="20" creationId="{94A4ADD2-5E91-49BB-B690-A220EE528FF1}"/>
          </ac:picMkLst>
        </pc:picChg>
        <pc:picChg chg="add mod">
          <ac:chgData name="James Franklin" userId="cf915d05-507f-491f-b4a6-b2aa085ee4b1" providerId="ADAL" clId="{B0A9BD16-313A-4B87-86C7-D53C52C6EDF9}" dt="2021-09-28T15:24:54.182" v="1851" actId="164"/>
          <ac:picMkLst>
            <pc:docMk/>
            <pc:sldMk cId="2556417252" sldId="298"/>
            <ac:picMk id="22" creationId="{61F498AE-8E59-496D-B85D-E7BEBA9A0B54}"/>
          </ac:picMkLst>
        </pc:picChg>
        <pc:picChg chg="add mod">
          <ac:chgData name="James Franklin" userId="cf915d05-507f-491f-b4a6-b2aa085ee4b1" providerId="ADAL" clId="{B0A9BD16-313A-4B87-86C7-D53C52C6EDF9}" dt="2021-09-28T15:08:21.468" v="1767" actId="14100"/>
          <ac:picMkLst>
            <pc:docMk/>
            <pc:sldMk cId="2556417252" sldId="298"/>
            <ac:picMk id="24" creationId="{40D8AFDC-DE29-4074-86BC-5DED94D13D21}"/>
          </ac:picMkLst>
        </pc:picChg>
        <pc:picChg chg="add mod">
          <ac:chgData name="James Franklin" userId="cf915d05-507f-491f-b4a6-b2aa085ee4b1" providerId="ADAL" clId="{B0A9BD16-313A-4B87-86C7-D53C52C6EDF9}" dt="2021-09-28T15:25:20.942" v="1855" actId="1076"/>
          <ac:picMkLst>
            <pc:docMk/>
            <pc:sldMk cId="2556417252" sldId="298"/>
            <ac:picMk id="26" creationId="{FBB8235B-A49E-4B1A-B58A-20A49C62DAD2}"/>
          </ac:picMkLst>
        </pc:picChg>
        <pc:picChg chg="add mod">
          <ac:chgData name="James Franklin" userId="cf915d05-507f-491f-b4a6-b2aa085ee4b1" providerId="ADAL" clId="{B0A9BD16-313A-4B87-86C7-D53C52C6EDF9}" dt="2021-09-28T15:26:24.132" v="1861" actId="1076"/>
          <ac:picMkLst>
            <pc:docMk/>
            <pc:sldMk cId="2556417252" sldId="298"/>
            <ac:picMk id="33" creationId="{F9F856FC-BCF2-46C5-AEA9-B00A0BE78D4C}"/>
          </ac:picMkLst>
        </pc:picChg>
        <pc:picChg chg="add del mod">
          <ac:chgData name="James Franklin" userId="cf915d05-507f-491f-b4a6-b2aa085ee4b1" providerId="ADAL" clId="{B0A9BD16-313A-4B87-86C7-D53C52C6EDF9}" dt="2021-09-28T14:55:22.931" v="1723" actId="478"/>
          <ac:picMkLst>
            <pc:docMk/>
            <pc:sldMk cId="2556417252" sldId="298"/>
            <ac:picMk id="2050" creationId="{6AA042DC-30E9-4A86-BE7A-86993A2745B2}"/>
          </ac:picMkLst>
        </pc:picChg>
        <pc:picChg chg="add del mod">
          <ac:chgData name="James Franklin" userId="cf915d05-507f-491f-b4a6-b2aa085ee4b1" providerId="ADAL" clId="{B0A9BD16-313A-4B87-86C7-D53C52C6EDF9}" dt="2021-09-28T15:18:40.516" v="1774" actId="478"/>
          <ac:picMkLst>
            <pc:docMk/>
            <pc:sldMk cId="2556417252" sldId="298"/>
            <ac:picMk id="2052" creationId="{A9567AAD-13BD-44CB-B43E-8E90A86C788D}"/>
          </ac:picMkLst>
        </pc:picChg>
        <pc:picChg chg="add mod">
          <ac:chgData name="James Franklin" userId="cf915d05-507f-491f-b4a6-b2aa085ee4b1" providerId="ADAL" clId="{B0A9BD16-313A-4B87-86C7-D53C52C6EDF9}" dt="2021-09-29T09:14:47.143" v="3339" actId="1076"/>
          <ac:picMkLst>
            <pc:docMk/>
            <pc:sldMk cId="2556417252" sldId="298"/>
            <ac:picMk id="2054" creationId="{A75A3011-1ABF-4E92-B653-FEFB7685AEFF}"/>
          </ac:picMkLst>
        </pc:picChg>
      </pc:sldChg>
      <pc:sldChg chg="addSp modSp add mod">
        <pc:chgData name="James Franklin" userId="cf915d05-507f-491f-b4a6-b2aa085ee4b1" providerId="ADAL" clId="{B0A9BD16-313A-4B87-86C7-D53C52C6EDF9}" dt="2021-09-29T11:28:53.481" v="8669" actId="732"/>
        <pc:sldMkLst>
          <pc:docMk/>
          <pc:sldMk cId="3867217196" sldId="299"/>
        </pc:sldMkLst>
        <pc:spChg chg="mod">
          <ac:chgData name="James Franklin" userId="cf915d05-507f-491f-b4a6-b2aa085ee4b1" providerId="ADAL" clId="{B0A9BD16-313A-4B87-86C7-D53C52C6EDF9}" dt="2021-09-29T10:49:54.773" v="7545" actId="20577"/>
          <ac:spMkLst>
            <pc:docMk/>
            <pc:sldMk cId="3867217196" sldId="299"/>
            <ac:spMk id="2" creationId="{DE7D2F39-D496-43AD-9D63-170CB0D1F263}"/>
          </ac:spMkLst>
        </pc:spChg>
        <pc:spChg chg="mod">
          <ac:chgData name="James Franklin" userId="cf915d05-507f-491f-b4a6-b2aa085ee4b1" providerId="ADAL" clId="{B0A9BD16-313A-4B87-86C7-D53C52C6EDF9}" dt="2021-09-29T11:18:40.246" v="8448" actId="20577"/>
          <ac:spMkLst>
            <pc:docMk/>
            <pc:sldMk cId="3867217196" sldId="299"/>
            <ac:spMk id="3" creationId="{6A5E715C-5692-4138-BE67-8C75FE95C21D}"/>
          </ac:spMkLst>
        </pc:spChg>
        <pc:spChg chg="mod">
          <ac:chgData name="James Franklin" userId="cf915d05-507f-491f-b4a6-b2aa085ee4b1" providerId="ADAL" clId="{B0A9BD16-313A-4B87-86C7-D53C52C6EDF9}" dt="2021-09-29T11:18:25.800" v="8443"/>
          <ac:spMkLst>
            <pc:docMk/>
            <pc:sldMk cId="3867217196" sldId="299"/>
            <ac:spMk id="7" creationId="{FEAA87AD-C9A7-4006-A847-B47321262978}"/>
          </ac:spMkLst>
        </pc:spChg>
        <pc:spChg chg="mod">
          <ac:chgData name="James Franklin" userId="cf915d05-507f-491f-b4a6-b2aa085ee4b1" providerId="ADAL" clId="{B0A9BD16-313A-4B87-86C7-D53C52C6EDF9}" dt="2021-09-29T11:18:25.800" v="8443"/>
          <ac:spMkLst>
            <pc:docMk/>
            <pc:sldMk cId="3867217196" sldId="299"/>
            <ac:spMk id="8" creationId="{ECC0130D-663E-4F7A-9036-F005DC7549CC}"/>
          </ac:spMkLst>
        </pc:spChg>
        <pc:spChg chg="mod">
          <ac:chgData name="James Franklin" userId="cf915d05-507f-491f-b4a6-b2aa085ee4b1" providerId="ADAL" clId="{B0A9BD16-313A-4B87-86C7-D53C52C6EDF9}" dt="2021-09-29T11:18:25.800" v="8443"/>
          <ac:spMkLst>
            <pc:docMk/>
            <pc:sldMk cId="3867217196" sldId="299"/>
            <ac:spMk id="9" creationId="{A78B8CD8-2EDA-4144-AE87-326EF5E913D9}"/>
          </ac:spMkLst>
        </pc:spChg>
        <pc:spChg chg="mod">
          <ac:chgData name="James Franklin" userId="cf915d05-507f-491f-b4a6-b2aa085ee4b1" providerId="ADAL" clId="{B0A9BD16-313A-4B87-86C7-D53C52C6EDF9}" dt="2021-09-29T11:18:25.800" v="8443"/>
          <ac:spMkLst>
            <pc:docMk/>
            <pc:sldMk cId="3867217196" sldId="299"/>
            <ac:spMk id="10" creationId="{D5615E13-FAD1-46D8-B48D-E1B8BCDD0422}"/>
          </ac:spMkLst>
        </pc:spChg>
        <pc:spChg chg="mod">
          <ac:chgData name="James Franklin" userId="cf915d05-507f-491f-b4a6-b2aa085ee4b1" providerId="ADAL" clId="{B0A9BD16-313A-4B87-86C7-D53C52C6EDF9}" dt="2021-09-29T11:18:25.800" v="8443"/>
          <ac:spMkLst>
            <pc:docMk/>
            <pc:sldMk cId="3867217196" sldId="299"/>
            <ac:spMk id="11" creationId="{ED7E8AAD-46DA-46CF-A5C8-C495C091D5BB}"/>
          </ac:spMkLst>
        </pc:spChg>
        <pc:spChg chg="mod">
          <ac:chgData name="James Franklin" userId="cf915d05-507f-491f-b4a6-b2aa085ee4b1" providerId="ADAL" clId="{B0A9BD16-313A-4B87-86C7-D53C52C6EDF9}" dt="2021-09-29T11:18:25.800" v="8443"/>
          <ac:spMkLst>
            <pc:docMk/>
            <pc:sldMk cId="3867217196" sldId="299"/>
            <ac:spMk id="12" creationId="{A486219D-B9CA-4146-8CCB-FC74E6BD74DA}"/>
          </ac:spMkLst>
        </pc:spChg>
        <pc:spChg chg="mod">
          <ac:chgData name="James Franklin" userId="cf915d05-507f-491f-b4a6-b2aa085ee4b1" providerId="ADAL" clId="{B0A9BD16-313A-4B87-86C7-D53C52C6EDF9}" dt="2021-09-29T11:18:25.800" v="8443"/>
          <ac:spMkLst>
            <pc:docMk/>
            <pc:sldMk cId="3867217196" sldId="299"/>
            <ac:spMk id="13" creationId="{B762BEF4-80C8-462B-B1DC-E323C2E41E2C}"/>
          </ac:spMkLst>
        </pc:spChg>
        <pc:spChg chg="mod">
          <ac:chgData name="James Franklin" userId="cf915d05-507f-491f-b4a6-b2aa085ee4b1" providerId="ADAL" clId="{B0A9BD16-313A-4B87-86C7-D53C52C6EDF9}" dt="2021-09-29T11:18:25.800" v="8443"/>
          <ac:spMkLst>
            <pc:docMk/>
            <pc:sldMk cId="3867217196" sldId="299"/>
            <ac:spMk id="14" creationId="{168E9BDB-8BAD-432F-AD97-EAF17EF4DA89}"/>
          </ac:spMkLst>
        </pc:spChg>
        <pc:grpChg chg="add mod">
          <ac:chgData name="James Franklin" userId="cf915d05-507f-491f-b4a6-b2aa085ee4b1" providerId="ADAL" clId="{B0A9BD16-313A-4B87-86C7-D53C52C6EDF9}" dt="2021-09-29T11:18:25.800" v="8443"/>
          <ac:grpSpMkLst>
            <pc:docMk/>
            <pc:sldMk cId="3867217196" sldId="299"/>
            <ac:grpSpMk id="5" creationId="{5A0C9F0D-5A6A-4A81-8A4A-E19BF794F247}"/>
          </ac:grpSpMkLst>
        </pc:grpChg>
        <pc:grpChg chg="mod">
          <ac:chgData name="James Franklin" userId="cf915d05-507f-491f-b4a6-b2aa085ee4b1" providerId="ADAL" clId="{B0A9BD16-313A-4B87-86C7-D53C52C6EDF9}" dt="2021-09-29T11:18:25.800" v="8443"/>
          <ac:grpSpMkLst>
            <pc:docMk/>
            <pc:sldMk cId="3867217196" sldId="299"/>
            <ac:grpSpMk id="6" creationId="{8C273D7C-7527-4361-ABA8-6549F4D32B96}"/>
          </ac:grpSpMkLst>
        </pc:grpChg>
        <pc:picChg chg="add mod">
          <ac:chgData name="James Franklin" userId="cf915d05-507f-491f-b4a6-b2aa085ee4b1" providerId="ADAL" clId="{B0A9BD16-313A-4B87-86C7-D53C52C6EDF9}" dt="2021-09-29T11:28:53.481" v="8669" actId="732"/>
          <ac:picMkLst>
            <pc:docMk/>
            <pc:sldMk cId="3867217196" sldId="299"/>
            <ac:picMk id="4" creationId="{04176278-21AF-47BF-8542-FD783159DCE4}"/>
          </ac:picMkLst>
        </pc:picChg>
        <pc:picChg chg="mod">
          <ac:chgData name="James Franklin" userId="cf915d05-507f-491f-b4a6-b2aa085ee4b1" providerId="ADAL" clId="{B0A9BD16-313A-4B87-86C7-D53C52C6EDF9}" dt="2021-09-29T11:18:25.800" v="8443"/>
          <ac:picMkLst>
            <pc:docMk/>
            <pc:sldMk cId="3867217196" sldId="299"/>
            <ac:picMk id="15" creationId="{491AC367-ACC2-4330-B63D-70AFE000FC37}"/>
          </ac:picMkLst>
        </pc:picChg>
        <pc:picChg chg="mod">
          <ac:chgData name="James Franklin" userId="cf915d05-507f-491f-b4a6-b2aa085ee4b1" providerId="ADAL" clId="{B0A9BD16-313A-4B87-86C7-D53C52C6EDF9}" dt="2021-09-29T11:18:25.800" v="8443"/>
          <ac:picMkLst>
            <pc:docMk/>
            <pc:sldMk cId="3867217196" sldId="299"/>
            <ac:picMk id="16" creationId="{D4719E13-765F-4432-AAFC-8C71ECDA1383}"/>
          </ac:picMkLst>
        </pc:picChg>
        <pc:picChg chg="mod">
          <ac:chgData name="James Franklin" userId="cf915d05-507f-491f-b4a6-b2aa085ee4b1" providerId="ADAL" clId="{B0A9BD16-313A-4B87-86C7-D53C52C6EDF9}" dt="2021-09-29T11:18:25.800" v="8443"/>
          <ac:picMkLst>
            <pc:docMk/>
            <pc:sldMk cId="3867217196" sldId="299"/>
            <ac:picMk id="17" creationId="{FC812A99-47CF-435A-A58D-8E34267DB8C6}"/>
          </ac:picMkLst>
        </pc:picChg>
        <pc:picChg chg="mod">
          <ac:chgData name="James Franklin" userId="cf915d05-507f-491f-b4a6-b2aa085ee4b1" providerId="ADAL" clId="{B0A9BD16-313A-4B87-86C7-D53C52C6EDF9}" dt="2021-09-29T11:18:25.800" v="8443"/>
          <ac:picMkLst>
            <pc:docMk/>
            <pc:sldMk cId="3867217196" sldId="299"/>
            <ac:picMk id="18" creationId="{BCE2CF1F-9903-4E5A-BB27-9281A1E3D3D6}"/>
          </ac:picMkLst>
        </pc:picChg>
      </pc:sldChg>
      <pc:sldChg chg="addSp modSp add mod ord">
        <pc:chgData name="James Franklin" userId="cf915d05-507f-491f-b4a6-b2aa085ee4b1" providerId="ADAL" clId="{B0A9BD16-313A-4B87-86C7-D53C52C6EDF9}" dt="2021-09-30T08:34:17.929" v="10866" actId="20577"/>
        <pc:sldMkLst>
          <pc:docMk/>
          <pc:sldMk cId="873660949" sldId="300"/>
        </pc:sldMkLst>
        <pc:spChg chg="mod">
          <ac:chgData name="James Franklin" userId="cf915d05-507f-491f-b4a6-b2aa085ee4b1" providerId="ADAL" clId="{B0A9BD16-313A-4B87-86C7-D53C52C6EDF9}" dt="2021-09-28T14:26:55.042" v="1700" actId="20577"/>
          <ac:spMkLst>
            <pc:docMk/>
            <pc:sldMk cId="873660949" sldId="300"/>
            <ac:spMk id="2" creationId="{DE7D2F39-D496-43AD-9D63-170CB0D1F263}"/>
          </ac:spMkLst>
        </pc:spChg>
        <pc:spChg chg="mod">
          <ac:chgData name="James Franklin" userId="cf915d05-507f-491f-b4a6-b2aa085ee4b1" providerId="ADAL" clId="{B0A9BD16-313A-4B87-86C7-D53C52C6EDF9}" dt="2021-09-30T08:29:54.929" v="10784" actId="20577"/>
          <ac:spMkLst>
            <pc:docMk/>
            <pc:sldMk cId="873660949" sldId="300"/>
            <ac:spMk id="3" creationId="{6A5E715C-5692-4138-BE67-8C75FE95C21D}"/>
          </ac:spMkLst>
        </pc:spChg>
        <pc:spChg chg="mod">
          <ac:chgData name="James Franklin" userId="cf915d05-507f-491f-b4a6-b2aa085ee4b1" providerId="ADAL" clId="{B0A9BD16-313A-4B87-86C7-D53C52C6EDF9}" dt="2021-09-29T11:27:51.648" v="8666"/>
          <ac:spMkLst>
            <pc:docMk/>
            <pc:sldMk cId="873660949" sldId="300"/>
            <ac:spMk id="6" creationId="{BDF04E01-F3F1-4AF8-A5BE-1D00F00EC26D}"/>
          </ac:spMkLst>
        </pc:spChg>
        <pc:spChg chg="mod">
          <ac:chgData name="James Franklin" userId="cf915d05-507f-491f-b4a6-b2aa085ee4b1" providerId="ADAL" clId="{B0A9BD16-313A-4B87-86C7-D53C52C6EDF9}" dt="2021-09-29T11:27:51.648" v="8666"/>
          <ac:spMkLst>
            <pc:docMk/>
            <pc:sldMk cId="873660949" sldId="300"/>
            <ac:spMk id="7" creationId="{6B9F9808-B764-48C0-B454-36E67663747C}"/>
          </ac:spMkLst>
        </pc:spChg>
        <pc:spChg chg="mod">
          <ac:chgData name="James Franklin" userId="cf915d05-507f-491f-b4a6-b2aa085ee4b1" providerId="ADAL" clId="{B0A9BD16-313A-4B87-86C7-D53C52C6EDF9}" dt="2021-09-29T11:27:51.648" v="8666"/>
          <ac:spMkLst>
            <pc:docMk/>
            <pc:sldMk cId="873660949" sldId="300"/>
            <ac:spMk id="8" creationId="{73CFC6DC-8660-4AF2-A042-DF09E02E462B}"/>
          </ac:spMkLst>
        </pc:spChg>
        <pc:spChg chg="mod">
          <ac:chgData name="James Franklin" userId="cf915d05-507f-491f-b4a6-b2aa085ee4b1" providerId="ADAL" clId="{B0A9BD16-313A-4B87-86C7-D53C52C6EDF9}" dt="2021-09-29T11:27:51.648" v="8666"/>
          <ac:spMkLst>
            <pc:docMk/>
            <pc:sldMk cId="873660949" sldId="300"/>
            <ac:spMk id="9" creationId="{BBAB8113-ECB0-4437-9757-D687C4354ED8}"/>
          </ac:spMkLst>
        </pc:spChg>
        <pc:spChg chg="mod">
          <ac:chgData name="James Franklin" userId="cf915d05-507f-491f-b4a6-b2aa085ee4b1" providerId="ADAL" clId="{B0A9BD16-313A-4B87-86C7-D53C52C6EDF9}" dt="2021-09-29T11:27:51.648" v="8666"/>
          <ac:spMkLst>
            <pc:docMk/>
            <pc:sldMk cId="873660949" sldId="300"/>
            <ac:spMk id="10" creationId="{BB784229-49DA-4593-AB6B-65C8E0EACD82}"/>
          </ac:spMkLst>
        </pc:spChg>
        <pc:spChg chg="mod">
          <ac:chgData name="James Franklin" userId="cf915d05-507f-491f-b4a6-b2aa085ee4b1" providerId="ADAL" clId="{B0A9BD16-313A-4B87-86C7-D53C52C6EDF9}" dt="2021-09-29T11:27:51.648" v="8666"/>
          <ac:spMkLst>
            <pc:docMk/>
            <pc:sldMk cId="873660949" sldId="300"/>
            <ac:spMk id="11" creationId="{355278A9-CE42-4806-8508-932954195FD2}"/>
          </ac:spMkLst>
        </pc:spChg>
        <pc:spChg chg="mod">
          <ac:chgData name="James Franklin" userId="cf915d05-507f-491f-b4a6-b2aa085ee4b1" providerId="ADAL" clId="{B0A9BD16-313A-4B87-86C7-D53C52C6EDF9}" dt="2021-09-29T11:27:51.648" v="8666"/>
          <ac:spMkLst>
            <pc:docMk/>
            <pc:sldMk cId="873660949" sldId="300"/>
            <ac:spMk id="12" creationId="{7EE90BFC-2FC1-4D8C-84D7-0642D4F53E77}"/>
          </ac:spMkLst>
        </pc:spChg>
        <pc:spChg chg="mod">
          <ac:chgData name="James Franklin" userId="cf915d05-507f-491f-b4a6-b2aa085ee4b1" providerId="ADAL" clId="{B0A9BD16-313A-4B87-86C7-D53C52C6EDF9}" dt="2021-09-29T11:27:51.648" v="8666"/>
          <ac:spMkLst>
            <pc:docMk/>
            <pc:sldMk cId="873660949" sldId="300"/>
            <ac:spMk id="13" creationId="{3065E37E-8C95-4179-81BC-06898819F343}"/>
          </ac:spMkLst>
        </pc:spChg>
        <pc:spChg chg="add mod">
          <ac:chgData name="James Franklin" userId="cf915d05-507f-491f-b4a6-b2aa085ee4b1" providerId="ADAL" clId="{B0A9BD16-313A-4B87-86C7-D53C52C6EDF9}" dt="2021-09-30T08:33:01.361" v="10811" actId="1076"/>
          <ac:spMkLst>
            <pc:docMk/>
            <pc:sldMk cId="873660949" sldId="300"/>
            <ac:spMk id="18" creationId="{1A540262-6398-4F3C-9821-57AFEDC790F7}"/>
          </ac:spMkLst>
        </pc:spChg>
        <pc:spChg chg="add mod">
          <ac:chgData name="James Franklin" userId="cf915d05-507f-491f-b4a6-b2aa085ee4b1" providerId="ADAL" clId="{B0A9BD16-313A-4B87-86C7-D53C52C6EDF9}" dt="2021-09-30T08:31:37.848" v="10806" actId="1076"/>
          <ac:spMkLst>
            <pc:docMk/>
            <pc:sldMk cId="873660949" sldId="300"/>
            <ac:spMk id="19" creationId="{A00DD281-C927-4208-8A75-2BF46DEC8E8A}"/>
          </ac:spMkLst>
        </pc:spChg>
        <pc:spChg chg="add mod">
          <ac:chgData name="James Franklin" userId="cf915d05-507f-491f-b4a6-b2aa085ee4b1" providerId="ADAL" clId="{B0A9BD16-313A-4B87-86C7-D53C52C6EDF9}" dt="2021-09-30T08:31:58.417" v="10809" actId="1076"/>
          <ac:spMkLst>
            <pc:docMk/>
            <pc:sldMk cId="873660949" sldId="300"/>
            <ac:spMk id="20" creationId="{04D9B053-53C9-4542-95C9-39F22225BA1A}"/>
          </ac:spMkLst>
        </pc:spChg>
        <pc:spChg chg="add mod">
          <ac:chgData name="James Franklin" userId="cf915d05-507f-491f-b4a6-b2aa085ee4b1" providerId="ADAL" clId="{B0A9BD16-313A-4B87-86C7-D53C52C6EDF9}" dt="2021-09-30T08:32:07.304" v="10810" actId="1076"/>
          <ac:spMkLst>
            <pc:docMk/>
            <pc:sldMk cId="873660949" sldId="300"/>
            <ac:spMk id="21" creationId="{389152C8-BB3A-4EDA-B0EA-CCA3DA5E246D}"/>
          </ac:spMkLst>
        </pc:spChg>
        <pc:spChg chg="add mod">
          <ac:chgData name="James Franklin" userId="cf915d05-507f-491f-b4a6-b2aa085ee4b1" providerId="ADAL" clId="{B0A9BD16-313A-4B87-86C7-D53C52C6EDF9}" dt="2021-09-30T08:31:05.816" v="10787" actId="1076"/>
          <ac:spMkLst>
            <pc:docMk/>
            <pc:sldMk cId="873660949" sldId="300"/>
            <ac:spMk id="22" creationId="{6A37311E-298F-4A75-97F1-A20CB08299B5}"/>
          </ac:spMkLst>
        </pc:spChg>
        <pc:spChg chg="add mod">
          <ac:chgData name="James Franklin" userId="cf915d05-507f-491f-b4a6-b2aa085ee4b1" providerId="ADAL" clId="{B0A9BD16-313A-4B87-86C7-D53C52C6EDF9}" dt="2021-09-30T08:34:17.929" v="10866" actId="20577"/>
          <ac:spMkLst>
            <pc:docMk/>
            <pc:sldMk cId="873660949" sldId="300"/>
            <ac:spMk id="23" creationId="{E34E9C56-074E-428B-BA42-CF08609D81C3}"/>
          </ac:spMkLst>
        </pc:spChg>
        <pc:spChg chg="add mod">
          <ac:chgData name="James Franklin" userId="cf915d05-507f-491f-b4a6-b2aa085ee4b1" providerId="ADAL" clId="{B0A9BD16-313A-4B87-86C7-D53C52C6EDF9}" dt="2021-09-30T08:31:05.816" v="10787" actId="1076"/>
          <ac:spMkLst>
            <pc:docMk/>
            <pc:sldMk cId="873660949" sldId="300"/>
            <ac:spMk id="24" creationId="{25B967D9-788B-48FB-A1F0-9F56C7D60465}"/>
          </ac:spMkLst>
        </pc:spChg>
        <pc:spChg chg="add mod">
          <ac:chgData name="James Franklin" userId="cf915d05-507f-491f-b4a6-b2aa085ee4b1" providerId="ADAL" clId="{B0A9BD16-313A-4B87-86C7-D53C52C6EDF9}" dt="2021-09-30T08:33:05.721" v="10812" actId="1076"/>
          <ac:spMkLst>
            <pc:docMk/>
            <pc:sldMk cId="873660949" sldId="300"/>
            <ac:spMk id="25" creationId="{BF941201-9C80-41D0-B9E7-DA2BB08952DB}"/>
          </ac:spMkLst>
        </pc:spChg>
        <pc:spChg chg="add mod">
          <ac:chgData name="James Franklin" userId="cf915d05-507f-491f-b4a6-b2aa085ee4b1" providerId="ADAL" clId="{B0A9BD16-313A-4B87-86C7-D53C52C6EDF9}" dt="2021-09-30T08:34:05.899" v="10844" actId="20577"/>
          <ac:spMkLst>
            <pc:docMk/>
            <pc:sldMk cId="873660949" sldId="300"/>
            <ac:spMk id="26" creationId="{0665E7E5-9A5A-4097-8CE7-7836BDB44223}"/>
          </ac:spMkLst>
        </pc:spChg>
        <pc:spChg chg="add mod">
          <ac:chgData name="James Franklin" userId="cf915d05-507f-491f-b4a6-b2aa085ee4b1" providerId="ADAL" clId="{B0A9BD16-313A-4B87-86C7-D53C52C6EDF9}" dt="2021-09-30T08:31:16.640" v="10789" actId="1076"/>
          <ac:spMkLst>
            <pc:docMk/>
            <pc:sldMk cId="873660949" sldId="300"/>
            <ac:spMk id="27" creationId="{C7B89421-A9EA-4C98-9D61-1660D065341C}"/>
          </ac:spMkLst>
        </pc:spChg>
        <pc:spChg chg="add mod">
          <ac:chgData name="James Franklin" userId="cf915d05-507f-491f-b4a6-b2aa085ee4b1" providerId="ADAL" clId="{B0A9BD16-313A-4B87-86C7-D53C52C6EDF9}" dt="2021-09-30T08:33:40.993" v="10827" actId="20577"/>
          <ac:spMkLst>
            <pc:docMk/>
            <pc:sldMk cId="873660949" sldId="300"/>
            <ac:spMk id="28" creationId="{FC39A1B5-9173-4BE1-B544-8F2601CBCB51}"/>
          </ac:spMkLst>
        </pc:spChg>
        <pc:grpChg chg="add mod">
          <ac:chgData name="James Franklin" userId="cf915d05-507f-491f-b4a6-b2aa085ee4b1" providerId="ADAL" clId="{B0A9BD16-313A-4B87-86C7-D53C52C6EDF9}" dt="2021-09-29T11:27:51.648" v="8666"/>
          <ac:grpSpMkLst>
            <pc:docMk/>
            <pc:sldMk cId="873660949" sldId="300"/>
            <ac:grpSpMk id="4" creationId="{E3407618-4D66-415B-9CA4-CFC0506061BB}"/>
          </ac:grpSpMkLst>
        </pc:grpChg>
        <pc:grpChg chg="mod">
          <ac:chgData name="James Franklin" userId="cf915d05-507f-491f-b4a6-b2aa085ee4b1" providerId="ADAL" clId="{B0A9BD16-313A-4B87-86C7-D53C52C6EDF9}" dt="2021-09-29T11:27:51.648" v="8666"/>
          <ac:grpSpMkLst>
            <pc:docMk/>
            <pc:sldMk cId="873660949" sldId="300"/>
            <ac:grpSpMk id="5" creationId="{7B5BF458-DBD5-4AAE-BBF5-AAB4A64971A0}"/>
          </ac:grpSpMkLst>
        </pc:grpChg>
        <pc:picChg chg="mod">
          <ac:chgData name="James Franklin" userId="cf915d05-507f-491f-b4a6-b2aa085ee4b1" providerId="ADAL" clId="{B0A9BD16-313A-4B87-86C7-D53C52C6EDF9}" dt="2021-09-29T11:27:51.648" v="8666"/>
          <ac:picMkLst>
            <pc:docMk/>
            <pc:sldMk cId="873660949" sldId="300"/>
            <ac:picMk id="14" creationId="{9CF60498-CEC7-473E-9C88-15DAB3CE53FE}"/>
          </ac:picMkLst>
        </pc:picChg>
        <pc:picChg chg="mod">
          <ac:chgData name="James Franklin" userId="cf915d05-507f-491f-b4a6-b2aa085ee4b1" providerId="ADAL" clId="{B0A9BD16-313A-4B87-86C7-D53C52C6EDF9}" dt="2021-09-29T11:27:51.648" v="8666"/>
          <ac:picMkLst>
            <pc:docMk/>
            <pc:sldMk cId="873660949" sldId="300"/>
            <ac:picMk id="15" creationId="{F5F54F2E-FCC9-4C57-BCF4-E63A3CEADB0E}"/>
          </ac:picMkLst>
        </pc:picChg>
        <pc:picChg chg="mod">
          <ac:chgData name="James Franklin" userId="cf915d05-507f-491f-b4a6-b2aa085ee4b1" providerId="ADAL" clId="{B0A9BD16-313A-4B87-86C7-D53C52C6EDF9}" dt="2021-09-29T11:27:51.648" v="8666"/>
          <ac:picMkLst>
            <pc:docMk/>
            <pc:sldMk cId="873660949" sldId="300"/>
            <ac:picMk id="16" creationId="{2A219763-7F6E-43BB-BE29-275E51849977}"/>
          </ac:picMkLst>
        </pc:picChg>
        <pc:picChg chg="mod">
          <ac:chgData name="James Franklin" userId="cf915d05-507f-491f-b4a6-b2aa085ee4b1" providerId="ADAL" clId="{B0A9BD16-313A-4B87-86C7-D53C52C6EDF9}" dt="2021-09-29T11:27:51.648" v="8666"/>
          <ac:picMkLst>
            <pc:docMk/>
            <pc:sldMk cId="873660949" sldId="300"/>
            <ac:picMk id="17" creationId="{30CE1157-E252-4E9E-85DD-844EE52547EF}"/>
          </ac:picMkLst>
        </pc:picChg>
      </pc:sldChg>
      <pc:sldChg chg="addSp delSp modSp add mod">
        <pc:chgData name="James Franklin" userId="cf915d05-507f-491f-b4a6-b2aa085ee4b1" providerId="ADAL" clId="{B0A9BD16-313A-4B87-86C7-D53C52C6EDF9}" dt="2021-09-30T09:07:12.265" v="10937" actId="20577"/>
        <pc:sldMkLst>
          <pc:docMk/>
          <pc:sldMk cId="1774622974" sldId="301"/>
        </pc:sldMkLst>
        <pc:spChg chg="mod">
          <ac:chgData name="James Franklin" userId="cf915d05-507f-491f-b4a6-b2aa085ee4b1" providerId="ADAL" clId="{B0A9BD16-313A-4B87-86C7-D53C52C6EDF9}" dt="2021-09-28T14:03:34.792" v="767" actId="20577"/>
          <ac:spMkLst>
            <pc:docMk/>
            <pc:sldMk cId="1774622974" sldId="301"/>
            <ac:spMk id="2" creationId="{DE7D2F39-D496-43AD-9D63-170CB0D1F263}"/>
          </ac:spMkLst>
        </pc:spChg>
        <pc:spChg chg="mod">
          <ac:chgData name="James Franklin" userId="cf915d05-507f-491f-b4a6-b2aa085ee4b1" providerId="ADAL" clId="{B0A9BD16-313A-4B87-86C7-D53C52C6EDF9}" dt="2021-09-29T10:18:00.358" v="6920" actId="113"/>
          <ac:spMkLst>
            <pc:docMk/>
            <pc:sldMk cId="1774622974" sldId="301"/>
            <ac:spMk id="3" creationId="{6A5E715C-5692-4138-BE67-8C75FE95C21D}"/>
          </ac:spMkLst>
        </pc:spChg>
        <pc:spChg chg="mod">
          <ac:chgData name="James Franklin" userId="cf915d05-507f-491f-b4a6-b2aa085ee4b1" providerId="ADAL" clId="{B0A9BD16-313A-4B87-86C7-D53C52C6EDF9}" dt="2021-09-28T15:29:28.993" v="1869" actId="17032"/>
          <ac:spMkLst>
            <pc:docMk/>
            <pc:sldMk cId="1774622974" sldId="301"/>
            <ac:spMk id="5" creationId="{760D6F49-010D-4CF2-81F2-D76C13294F46}"/>
          </ac:spMkLst>
        </pc:spChg>
        <pc:spChg chg="mod">
          <ac:chgData name="James Franklin" userId="cf915d05-507f-491f-b4a6-b2aa085ee4b1" providerId="ADAL" clId="{B0A9BD16-313A-4B87-86C7-D53C52C6EDF9}" dt="2021-09-28T15:29:42.226" v="1870" actId="17032"/>
          <ac:spMkLst>
            <pc:docMk/>
            <pc:sldMk cId="1774622974" sldId="301"/>
            <ac:spMk id="6" creationId="{5DD33358-70B1-4243-8F19-EF306A318289}"/>
          </ac:spMkLst>
        </pc:spChg>
        <pc:spChg chg="mod">
          <ac:chgData name="James Franklin" userId="cf915d05-507f-491f-b4a6-b2aa085ee4b1" providerId="ADAL" clId="{B0A9BD16-313A-4B87-86C7-D53C52C6EDF9}" dt="2021-09-28T15:29:42.226" v="1870" actId="17032"/>
          <ac:spMkLst>
            <pc:docMk/>
            <pc:sldMk cId="1774622974" sldId="301"/>
            <ac:spMk id="7" creationId="{22654C73-1623-4B20-A7EF-4544B69BC1D4}"/>
          </ac:spMkLst>
        </pc:spChg>
        <pc:spChg chg="mod">
          <ac:chgData name="James Franklin" userId="cf915d05-507f-491f-b4a6-b2aa085ee4b1" providerId="ADAL" clId="{B0A9BD16-313A-4B87-86C7-D53C52C6EDF9}" dt="2021-09-28T15:29:42.226" v="1870" actId="17032"/>
          <ac:spMkLst>
            <pc:docMk/>
            <pc:sldMk cId="1774622974" sldId="301"/>
            <ac:spMk id="8" creationId="{174BE3CD-B567-4123-AF1A-AA725B6E0F04}"/>
          </ac:spMkLst>
        </pc:spChg>
        <pc:spChg chg="add mod">
          <ac:chgData name="James Franklin" userId="cf915d05-507f-491f-b4a6-b2aa085ee4b1" providerId="ADAL" clId="{B0A9BD16-313A-4B87-86C7-D53C52C6EDF9}" dt="2021-09-29T09:08:10.926" v="3123"/>
          <ac:spMkLst>
            <pc:docMk/>
            <pc:sldMk cId="1774622974" sldId="301"/>
            <ac:spMk id="13" creationId="{F6A29A7C-C62D-430C-A02C-24AFAB40090C}"/>
          </ac:spMkLst>
        </pc:spChg>
        <pc:spChg chg="add mod">
          <ac:chgData name="James Franklin" userId="cf915d05-507f-491f-b4a6-b2aa085ee4b1" providerId="ADAL" clId="{B0A9BD16-313A-4B87-86C7-D53C52C6EDF9}" dt="2021-09-29T09:08:27.099" v="3124" actId="207"/>
          <ac:spMkLst>
            <pc:docMk/>
            <pc:sldMk cId="1774622974" sldId="301"/>
            <ac:spMk id="14" creationId="{A3152E56-10A1-44ED-A2DA-0038EC9D8714}"/>
          </ac:spMkLst>
        </pc:spChg>
        <pc:spChg chg="add mod">
          <ac:chgData name="James Franklin" userId="cf915d05-507f-491f-b4a6-b2aa085ee4b1" providerId="ADAL" clId="{B0A9BD16-313A-4B87-86C7-D53C52C6EDF9}" dt="2021-09-29T09:08:27.099" v="3124" actId="207"/>
          <ac:spMkLst>
            <pc:docMk/>
            <pc:sldMk cId="1774622974" sldId="301"/>
            <ac:spMk id="15" creationId="{E0C26690-1756-465F-80F8-6E053E254BCD}"/>
          </ac:spMkLst>
        </pc:spChg>
        <pc:spChg chg="add mod">
          <ac:chgData name="James Franklin" userId="cf915d05-507f-491f-b4a6-b2aa085ee4b1" providerId="ADAL" clId="{B0A9BD16-313A-4B87-86C7-D53C52C6EDF9}" dt="2021-09-29T09:08:27.099" v="3124" actId="207"/>
          <ac:spMkLst>
            <pc:docMk/>
            <pc:sldMk cId="1774622974" sldId="301"/>
            <ac:spMk id="16" creationId="{D9A7FDA2-87A1-4EB6-ABDD-F7BE6B20192A}"/>
          </ac:spMkLst>
        </pc:spChg>
        <pc:spChg chg="add del mod">
          <ac:chgData name="James Franklin" userId="cf915d05-507f-491f-b4a6-b2aa085ee4b1" providerId="ADAL" clId="{B0A9BD16-313A-4B87-86C7-D53C52C6EDF9}" dt="2021-09-29T09:24:13.393" v="3698" actId="478"/>
          <ac:spMkLst>
            <pc:docMk/>
            <pc:sldMk cId="1774622974" sldId="301"/>
            <ac:spMk id="17" creationId="{F4EBF1D9-B570-406E-8B6D-BE0A9551F31D}"/>
          </ac:spMkLst>
        </pc:spChg>
        <pc:spChg chg="add mod">
          <ac:chgData name="James Franklin" userId="cf915d05-507f-491f-b4a6-b2aa085ee4b1" providerId="ADAL" clId="{B0A9BD16-313A-4B87-86C7-D53C52C6EDF9}" dt="2021-09-29T09:25:10.612" v="3739" actId="404"/>
          <ac:spMkLst>
            <pc:docMk/>
            <pc:sldMk cId="1774622974" sldId="301"/>
            <ac:spMk id="18" creationId="{6B986FAC-D953-4C3A-B7A0-F9C79D0D70B4}"/>
          </ac:spMkLst>
        </pc:spChg>
        <pc:spChg chg="add mod">
          <ac:chgData name="James Franklin" userId="cf915d05-507f-491f-b4a6-b2aa085ee4b1" providerId="ADAL" clId="{B0A9BD16-313A-4B87-86C7-D53C52C6EDF9}" dt="2021-09-30T09:07:12.265" v="10937" actId="20577"/>
          <ac:spMkLst>
            <pc:docMk/>
            <pc:sldMk cId="1774622974" sldId="301"/>
            <ac:spMk id="19" creationId="{D523BD13-D3C7-4995-9E79-A3E005718ACD}"/>
          </ac:spMkLst>
        </pc:spChg>
        <pc:spChg chg="add mod">
          <ac:chgData name="James Franklin" userId="cf915d05-507f-491f-b4a6-b2aa085ee4b1" providerId="ADAL" clId="{B0A9BD16-313A-4B87-86C7-D53C52C6EDF9}" dt="2021-09-29T09:25:34.200" v="3763" actId="20577"/>
          <ac:spMkLst>
            <pc:docMk/>
            <pc:sldMk cId="1774622974" sldId="301"/>
            <ac:spMk id="20" creationId="{E0B41801-9D61-47F6-98E4-12C757636581}"/>
          </ac:spMkLst>
        </pc:spChg>
        <pc:spChg chg="add mod">
          <ac:chgData name="James Franklin" userId="cf915d05-507f-491f-b4a6-b2aa085ee4b1" providerId="ADAL" clId="{B0A9BD16-313A-4B87-86C7-D53C52C6EDF9}" dt="2021-09-29T09:25:41.305" v="3792" actId="20577"/>
          <ac:spMkLst>
            <pc:docMk/>
            <pc:sldMk cId="1774622974" sldId="301"/>
            <ac:spMk id="21" creationId="{244B6DD5-B578-412D-9474-C492C7810B9B}"/>
          </ac:spMkLst>
        </pc:spChg>
        <pc:spChg chg="add mod">
          <ac:chgData name="James Franklin" userId="cf915d05-507f-491f-b4a6-b2aa085ee4b1" providerId="ADAL" clId="{B0A9BD16-313A-4B87-86C7-D53C52C6EDF9}" dt="2021-09-29T09:25:49.508" v="3826" actId="20577"/>
          <ac:spMkLst>
            <pc:docMk/>
            <pc:sldMk cId="1774622974" sldId="301"/>
            <ac:spMk id="22" creationId="{C0D69184-C0B2-4A45-BE40-4B14DEE0A1C6}"/>
          </ac:spMkLst>
        </pc:spChg>
        <pc:spChg chg="add mod">
          <ac:chgData name="James Franklin" userId="cf915d05-507f-491f-b4a6-b2aa085ee4b1" providerId="ADAL" clId="{B0A9BD16-313A-4B87-86C7-D53C52C6EDF9}" dt="2021-09-29T09:24:51.569" v="3720"/>
          <ac:spMkLst>
            <pc:docMk/>
            <pc:sldMk cId="1774622974" sldId="301"/>
            <ac:spMk id="23" creationId="{5B69D3F7-D90B-4FDB-A2EE-63849A6D36C6}"/>
          </ac:spMkLst>
        </pc:spChg>
        <pc:spChg chg="add mod">
          <ac:chgData name="James Franklin" userId="cf915d05-507f-491f-b4a6-b2aa085ee4b1" providerId="ADAL" clId="{B0A9BD16-313A-4B87-86C7-D53C52C6EDF9}" dt="2021-09-29T09:24:51.173" v="3719"/>
          <ac:spMkLst>
            <pc:docMk/>
            <pc:sldMk cId="1774622974" sldId="301"/>
            <ac:spMk id="24" creationId="{2E083C06-7979-4AD0-8085-15E96EA500BB}"/>
          </ac:spMkLst>
        </pc:spChg>
        <pc:spChg chg="add mod">
          <ac:chgData name="James Franklin" userId="cf915d05-507f-491f-b4a6-b2aa085ee4b1" providerId="ADAL" clId="{B0A9BD16-313A-4B87-86C7-D53C52C6EDF9}" dt="2021-09-29T09:25:58.513" v="3842" actId="20577"/>
          <ac:spMkLst>
            <pc:docMk/>
            <pc:sldMk cId="1774622974" sldId="301"/>
            <ac:spMk id="25" creationId="{1B21C798-A91E-43B2-8DF2-43270850F66B}"/>
          </ac:spMkLst>
        </pc:spChg>
        <pc:spChg chg="add mod">
          <ac:chgData name="James Franklin" userId="cf915d05-507f-491f-b4a6-b2aa085ee4b1" providerId="ADAL" clId="{B0A9BD16-313A-4B87-86C7-D53C52C6EDF9}" dt="2021-09-29T09:26:04.097" v="3852" actId="20577"/>
          <ac:spMkLst>
            <pc:docMk/>
            <pc:sldMk cId="1774622974" sldId="301"/>
            <ac:spMk id="26" creationId="{E859957B-6977-49CF-80FB-77FCA9FCC913}"/>
          </ac:spMkLst>
        </pc:spChg>
        <pc:spChg chg="add mod">
          <ac:chgData name="James Franklin" userId="cf915d05-507f-491f-b4a6-b2aa085ee4b1" providerId="ADAL" clId="{B0A9BD16-313A-4B87-86C7-D53C52C6EDF9}" dt="2021-09-29T09:26:09.490" v="3872" actId="20577"/>
          <ac:spMkLst>
            <pc:docMk/>
            <pc:sldMk cId="1774622974" sldId="301"/>
            <ac:spMk id="27" creationId="{0B2D8043-49DB-4D59-91C9-2FE7E97E1FC0}"/>
          </ac:spMkLst>
        </pc:spChg>
        <pc:grpChg chg="add mod">
          <ac:chgData name="James Franklin" userId="cf915d05-507f-491f-b4a6-b2aa085ee4b1" providerId="ADAL" clId="{B0A9BD16-313A-4B87-86C7-D53C52C6EDF9}" dt="2021-09-28T15:28:47.063" v="1867"/>
          <ac:grpSpMkLst>
            <pc:docMk/>
            <pc:sldMk cId="1774622974" sldId="301"/>
            <ac:grpSpMk id="4" creationId="{7C9371C3-04A4-4A73-A1AC-BC5BFA42F594}"/>
          </ac:grpSpMkLst>
        </pc:grpChg>
        <pc:picChg chg="mod">
          <ac:chgData name="James Franklin" userId="cf915d05-507f-491f-b4a6-b2aa085ee4b1" providerId="ADAL" clId="{B0A9BD16-313A-4B87-86C7-D53C52C6EDF9}" dt="2021-09-28T15:28:47.063" v="1867"/>
          <ac:picMkLst>
            <pc:docMk/>
            <pc:sldMk cId="1774622974" sldId="301"/>
            <ac:picMk id="9" creationId="{8E4A42C2-D0EC-44BD-B9A4-3683332BA662}"/>
          </ac:picMkLst>
        </pc:picChg>
        <pc:picChg chg="mod">
          <ac:chgData name="James Franklin" userId="cf915d05-507f-491f-b4a6-b2aa085ee4b1" providerId="ADAL" clId="{B0A9BD16-313A-4B87-86C7-D53C52C6EDF9}" dt="2021-09-28T15:28:47.063" v="1867"/>
          <ac:picMkLst>
            <pc:docMk/>
            <pc:sldMk cId="1774622974" sldId="301"/>
            <ac:picMk id="10" creationId="{01814CCF-BBF1-435E-88EB-F87392C821C9}"/>
          </ac:picMkLst>
        </pc:picChg>
        <pc:picChg chg="mod">
          <ac:chgData name="James Franklin" userId="cf915d05-507f-491f-b4a6-b2aa085ee4b1" providerId="ADAL" clId="{B0A9BD16-313A-4B87-86C7-D53C52C6EDF9}" dt="2021-09-28T15:28:47.063" v="1867"/>
          <ac:picMkLst>
            <pc:docMk/>
            <pc:sldMk cId="1774622974" sldId="301"/>
            <ac:picMk id="11" creationId="{6ED43583-9DA0-4E0E-9004-BFFB8464D606}"/>
          </ac:picMkLst>
        </pc:picChg>
        <pc:picChg chg="mod">
          <ac:chgData name="James Franklin" userId="cf915d05-507f-491f-b4a6-b2aa085ee4b1" providerId="ADAL" clId="{B0A9BD16-313A-4B87-86C7-D53C52C6EDF9}" dt="2021-09-28T15:28:47.063" v="1867"/>
          <ac:picMkLst>
            <pc:docMk/>
            <pc:sldMk cId="1774622974" sldId="301"/>
            <ac:picMk id="12" creationId="{BD235FE1-2588-4D21-AC61-82EF3BA8B73A}"/>
          </ac:picMkLst>
        </pc:picChg>
      </pc:sldChg>
      <pc:sldChg chg="addSp delSp modSp add mod">
        <pc:chgData name="James Franklin" userId="cf915d05-507f-491f-b4a6-b2aa085ee4b1" providerId="ADAL" clId="{B0A9BD16-313A-4B87-86C7-D53C52C6EDF9}" dt="2021-09-29T10:18:44.456" v="6921" actId="113"/>
        <pc:sldMkLst>
          <pc:docMk/>
          <pc:sldMk cId="47349452" sldId="302"/>
        </pc:sldMkLst>
        <pc:spChg chg="mod">
          <ac:chgData name="James Franklin" userId="cf915d05-507f-491f-b4a6-b2aa085ee4b1" providerId="ADAL" clId="{B0A9BD16-313A-4B87-86C7-D53C52C6EDF9}" dt="2021-09-29T09:40:00.454" v="5116" actId="20577"/>
          <ac:spMkLst>
            <pc:docMk/>
            <pc:sldMk cId="47349452" sldId="302"/>
            <ac:spMk id="2" creationId="{DE7D2F39-D496-43AD-9D63-170CB0D1F263}"/>
          </ac:spMkLst>
        </pc:spChg>
        <pc:spChg chg="mod">
          <ac:chgData name="James Franklin" userId="cf915d05-507f-491f-b4a6-b2aa085ee4b1" providerId="ADAL" clId="{B0A9BD16-313A-4B87-86C7-D53C52C6EDF9}" dt="2021-09-29T10:18:44.456" v="6921" actId="113"/>
          <ac:spMkLst>
            <pc:docMk/>
            <pc:sldMk cId="47349452" sldId="302"/>
            <ac:spMk id="3" creationId="{6A5E715C-5692-4138-BE67-8C75FE95C21D}"/>
          </ac:spMkLst>
        </pc:spChg>
        <pc:spChg chg="mod">
          <ac:chgData name="James Franklin" userId="cf915d05-507f-491f-b4a6-b2aa085ee4b1" providerId="ADAL" clId="{B0A9BD16-313A-4B87-86C7-D53C52C6EDF9}" dt="2021-09-29T09:39:52.495" v="5095"/>
          <ac:spMkLst>
            <pc:docMk/>
            <pc:sldMk cId="47349452" sldId="302"/>
            <ac:spMk id="5" creationId="{63549456-80CE-48BA-B78C-654796277DD4}"/>
          </ac:spMkLst>
        </pc:spChg>
        <pc:spChg chg="mod">
          <ac:chgData name="James Franklin" userId="cf915d05-507f-491f-b4a6-b2aa085ee4b1" providerId="ADAL" clId="{B0A9BD16-313A-4B87-86C7-D53C52C6EDF9}" dt="2021-09-29T09:39:52.495" v="5095"/>
          <ac:spMkLst>
            <pc:docMk/>
            <pc:sldMk cId="47349452" sldId="302"/>
            <ac:spMk id="6" creationId="{09F65E26-4FC8-4EA9-AEAC-29B9FF954A33}"/>
          </ac:spMkLst>
        </pc:spChg>
        <pc:spChg chg="mod">
          <ac:chgData name="James Franklin" userId="cf915d05-507f-491f-b4a6-b2aa085ee4b1" providerId="ADAL" clId="{B0A9BD16-313A-4B87-86C7-D53C52C6EDF9}" dt="2021-09-29T09:39:52.495" v="5095"/>
          <ac:spMkLst>
            <pc:docMk/>
            <pc:sldMk cId="47349452" sldId="302"/>
            <ac:spMk id="7" creationId="{F91B1969-28C8-4FB7-9393-581FE3BEF024}"/>
          </ac:spMkLst>
        </pc:spChg>
        <pc:spChg chg="mod">
          <ac:chgData name="James Franklin" userId="cf915d05-507f-491f-b4a6-b2aa085ee4b1" providerId="ADAL" clId="{B0A9BD16-313A-4B87-86C7-D53C52C6EDF9}" dt="2021-09-29T09:39:52.495" v="5095"/>
          <ac:spMkLst>
            <pc:docMk/>
            <pc:sldMk cId="47349452" sldId="302"/>
            <ac:spMk id="8" creationId="{29C45590-CAAE-4A9A-A1F6-52E705E91C24}"/>
          </ac:spMkLst>
        </pc:spChg>
        <pc:spChg chg="add mod">
          <ac:chgData name="James Franklin" userId="cf915d05-507f-491f-b4a6-b2aa085ee4b1" providerId="ADAL" clId="{B0A9BD16-313A-4B87-86C7-D53C52C6EDF9}" dt="2021-09-29T09:51:28.200" v="5183" actId="1076"/>
          <ac:spMkLst>
            <pc:docMk/>
            <pc:sldMk cId="47349452" sldId="302"/>
            <ac:spMk id="13" creationId="{4197DA6B-7F0F-4E51-BA9F-F14F56ED9EB6}"/>
          </ac:spMkLst>
        </pc:spChg>
        <pc:spChg chg="add mod">
          <ac:chgData name="James Franklin" userId="cf915d05-507f-491f-b4a6-b2aa085ee4b1" providerId="ADAL" clId="{B0A9BD16-313A-4B87-86C7-D53C52C6EDF9}" dt="2021-09-29T09:39:52.495" v="5095"/>
          <ac:spMkLst>
            <pc:docMk/>
            <pc:sldMk cId="47349452" sldId="302"/>
            <ac:spMk id="14" creationId="{58547590-5BDE-490C-9EFE-AD1E16FF2C38}"/>
          </ac:spMkLst>
        </pc:spChg>
        <pc:spChg chg="add mod">
          <ac:chgData name="James Franklin" userId="cf915d05-507f-491f-b4a6-b2aa085ee4b1" providerId="ADAL" clId="{B0A9BD16-313A-4B87-86C7-D53C52C6EDF9}" dt="2021-09-29T09:39:52.495" v="5095"/>
          <ac:spMkLst>
            <pc:docMk/>
            <pc:sldMk cId="47349452" sldId="302"/>
            <ac:spMk id="15" creationId="{6C5B7A75-67D4-43E3-967C-B7878D763C84}"/>
          </ac:spMkLst>
        </pc:spChg>
        <pc:spChg chg="add mod">
          <ac:chgData name="James Franklin" userId="cf915d05-507f-491f-b4a6-b2aa085ee4b1" providerId="ADAL" clId="{B0A9BD16-313A-4B87-86C7-D53C52C6EDF9}" dt="2021-09-29T09:39:52.495" v="5095"/>
          <ac:spMkLst>
            <pc:docMk/>
            <pc:sldMk cId="47349452" sldId="302"/>
            <ac:spMk id="16" creationId="{7B9D7E8E-6544-4638-9665-48B6B8D1C47E}"/>
          </ac:spMkLst>
        </pc:spChg>
        <pc:spChg chg="add mod">
          <ac:chgData name="James Franklin" userId="cf915d05-507f-491f-b4a6-b2aa085ee4b1" providerId="ADAL" clId="{B0A9BD16-313A-4B87-86C7-D53C52C6EDF9}" dt="2021-09-29T10:00:18.924" v="5684"/>
          <ac:spMkLst>
            <pc:docMk/>
            <pc:sldMk cId="47349452" sldId="302"/>
            <ac:spMk id="23" creationId="{431F5A75-C1D6-4CB2-8EC1-159948FDF700}"/>
          </ac:spMkLst>
        </pc:spChg>
        <pc:grpChg chg="add mod">
          <ac:chgData name="James Franklin" userId="cf915d05-507f-491f-b4a6-b2aa085ee4b1" providerId="ADAL" clId="{B0A9BD16-313A-4B87-86C7-D53C52C6EDF9}" dt="2021-09-29T09:39:52.495" v="5095"/>
          <ac:grpSpMkLst>
            <pc:docMk/>
            <pc:sldMk cId="47349452" sldId="302"/>
            <ac:grpSpMk id="4" creationId="{9ADC140B-8FF3-41FC-B1D8-8FA1F30ABDFC}"/>
          </ac:grpSpMkLst>
        </pc:grpChg>
        <pc:picChg chg="mod">
          <ac:chgData name="James Franklin" userId="cf915d05-507f-491f-b4a6-b2aa085ee4b1" providerId="ADAL" clId="{B0A9BD16-313A-4B87-86C7-D53C52C6EDF9}" dt="2021-09-29T09:39:52.495" v="5095"/>
          <ac:picMkLst>
            <pc:docMk/>
            <pc:sldMk cId="47349452" sldId="302"/>
            <ac:picMk id="9" creationId="{454051DE-28C6-4075-81F3-2E342043686E}"/>
          </ac:picMkLst>
        </pc:picChg>
        <pc:picChg chg="mod">
          <ac:chgData name="James Franklin" userId="cf915d05-507f-491f-b4a6-b2aa085ee4b1" providerId="ADAL" clId="{B0A9BD16-313A-4B87-86C7-D53C52C6EDF9}" dt="2021-09-29T09:39:52.495" v="5095"/>
          <ac:picMkLst>
            <pc:docMk/>
            <pc:sldMk cId="47349452" sldId="302"/>
            <ac:picMk id="10" creationId="{E067818A-2ADC-4570-B283-14E5E609B047}"/>
          </ac:picMkLst>
        </pc:picChg>
        <pc:picChg chg="mod">
          <ac:chgData name="James Franklin" userId="cf915d05-507f-491f-b4a6-b2aa085ee4b1" providerId="ADAL" clId="{B0A9BD16-313A-4B87-86C7-D53C52C6EDF9}" dt="2021-09-29T09:39:52.495" v="5095"/>
          <ac:picMkLst>
            <pc:docMk/>
            <pc:sldMk cId="47349452" sldId="302"/>
            <ac:picMk id="11" creationId="{8F96C644-CDB1-4A68-9FE5-06E1DBE61825}"/>
          </ac:picMkLst>
        </pc:picChg>
        <pc:picChg chg="mod">
          <ac:chgData name="James Franklin" userId="cf915d05-507f-491f-b4a6-b2aa085ee4b1" providerId="ADAL" clId="{B0A9BD16-313A-4B87-86C7-D53C52C6EDF9}" dt="2021-09-29T09:39:52.495" v="5095"/>
          <ac:picMkLst>
            <pc:docMk/>
            <pc:sldMk cId="47349452" sldId="302"/>
            <ac:picMk id="12" creationId="{0BABE77A-DF10-4F19-9406-4FC596DB2376}"/>
          </ac:picMkLst>
        </pc:picChg>
        <pc:picChg chg="add del mod">
          <ac:chgData name="James Franklin" userId="cf915d05-507f-491f-b4a6-b2aa085ee4b1" providerId="ADAL" clId="{B0A9BD16-313A-4B87-86C7-D53C52C6EDF9}" dt="2021-09-29T09:57:44.166" v="5635" actId="478"/>
          <ac:picMkLst>
            <pc:docMk/>
            <pc:sldMk cId="47349452" sldId="302"/>
            <ac:picMk id="18" creationId="{60E2BC63-DF40-4F7E-8F9F-0FCB6D8B3331}"/>
          </ac:picMkLst>
        </pc:picChg>
        <pc:picChg chg="add del mod">
          <ac:chgData name="James Franklin" userId="cf915d05-507f-491f-b4a6-b2aa085ee4b1" providerId="ADAL" clId="{B0A9BD16-313A-4B87-86C7-D53C52C6EDF9}" dt="2021-09-29T10:00:22.474" v="5686" actId="478"/>
          <ac:picMkLst>
            <pc:docMk/>
            <pc:sldMk cId="47349452" sldId="302"/>
            <ac:picMk id="20" creationId="{3411E506-3032-420C-AD26-684EDBA644E8}"/>
          </ac:picMkLst>
        </pc:picChg>
        <pc:picChg chg="add mod">
          <ac:chgData name="James Franklin" userId="cf915d05-507f-491f-b4a6-b2aa085ee4b1" providerId="ADAL" clId="{B0A9BD16-313A-4B87-86C7-D53C52C6EDF9}" dt="2021-09-29T10:00:39.010" v="5689" actId="1076"/>
          <ac:picMkLst>
            <pc:docMk/>
            <pc:sldMk cId="47349452" sldId="302"/>
            <ac:picMk id="22" creationId="{C43C2486-6605-4A73-B2ED-5E0999E8E843}"/>
          </ac:picMkLst>
        </pc:picChg>
        <pc:picChg chg="add del mod">
          <ac:chgData name="James Franklin" userId="cf915d05-507f-491f-b4a6-b2aa085ee4b1" providerId="ADAL" clId="{B0A9BD16-313A-4B87-86C7-D53C52C6EDF9}" dt="2021-09-29T09:54:19.467" v="5551" actId="21"/>
          <ac:picMkLst>
            <pc:docMk/>
            <pc:sldMk cId="47349452" sldId="302"/>
            <ac:picMk id="8194" creationId="{0AE06ABE-23D8-403E-8CE1-5B559F5A5BE3}"/>
          </ac:picMkLst>
        </pc:picChg>
        <pc:picChg chg="add del mod">
          <ac:chgData name="James Franklin" userId="cf915d05-507f-491f-b4a6-b2aa085ee4b1" providerId="ADAL" clId="{B0A9BD16-313A-4B87-86C7-D53C52C6EDF9}" dt="2021-09-29T10:00:21.139" v="5685" actId="478"/>
          <ac:picMkLst>
            <pc:docMk/>
            <pc:sldMk cId="47349452" sldId="302"/>
            <ac:picMk id="8196" creationId="{10B22707-7C1D-415E-A218-E7676A221B81}"/>
          </ac:picMkLst>
        </pc:picChg>
        <pc:picChg chg="add mod">
          <ac:chgData name="James Franklin" userId="cf915d05-507f-491f-b4a6-b2aa085ee4b1" providerId="ADAL" clId="{B0A9BD16-313A-4B87-86C7-D53C52C6EDF9}" dt="2021-09-29T10:01:09.914" v="5695" actId="167"/>
          <ac:picMkLst>
            <pc:docMk/>
            <pc:sldMk cId="47349452" sldId="302"/>
            <ac:picMk id="8198" creationId="{9F2F37F7-C9C5-429B-AAAC-6FF6A984638F}"/>
          </ac:picMkLst>
        </pc:picChg>
      </pc:sldChg>
      <pc:sldChg chg="addSp modSp add mod">
        <pc:chgData name="James Franklin" userId="cf915d05-507f-491f-b4a6-b2aa085ee4b1" providerId="ADAL" clId="{B0A9BD16-313A-4B87-86C7-D53C52C6EDF9}" dt="2021-09-29T11:18:23.050" v="8442" actId="164"/>
        <pc:sldMkLst>
          <pc:docMk/>
          <pc:sldMk cId="317891012" sldId="303"/>
        </pc:sldMkLst>
        <pc:spChg chg="mod">
          <ac:chgData name="James Franklin" userId="cf915d05-507f-491f-b4a6-b2aa085ee4b1" providerId="ADAL" clId="{B0A9BD16-313A-4B87-86C7-D53C52C6EDF9}" dt="2021-09-28T14:09:09.209" v="1219" actId="20577"/>
          <ac:spMkLst>
            <pc:docMk/>
            <pc:sldMk cId="317891012" sldId="303"/>
            <ac:spMk id="2" creationId="{DE7D2F39-D496-43AD-9D63-170CB0D1F263}"/>
          </ac:spMkLst>
        </pc:spChg>
        <pc:spChg chg="mod">
          <ac:chgData name="James Franklin" userId="cf915d05-507f-491f-b4a6-b2aa085ee4b1" providerId="ADAL" clId="{B0A9BD16-313A-4B87-86C7-D53C52C6EDF9}" dt="2021-09-29T10:17:50.257" v="6919" actId="113"/>
          <ac:spMkLst>
            <pc:docMk/>
            <pc:sldMk cId="317891012" sldId="303"/>
            <ac:spMk id="3" creationId="{6A5E715C-5692-4138-BE67-8C75FE95C21D}"/>
          </ac:spMkLst>
        </pc:spChg>
        <pc:spChg chg="mod">
          <ac:chgData name="James Franklin" userId="cf915d05-507f-491f-b4a6-b2aa085ee4b1" providerId="ADAL" clId="{B0A9BD16-313A-4B87-86C7-D53C52C6EDF9}" dt="2021-09-28T15:30:03.596" v="1872" actId="17032"/>
          <ac:spMkLst>
            <pc:docMk/>
            <pc:sldMk cId="317891012" sldId="303"/>
            <ac:spMk id="5" creationId="{E2958393-ABB8-465C-829E-3904252FE450}"/>
          </ac:spMkLst>
        </pc:spChg>
        <pc:spChg chg="mod">
          <ac:chgData name="James Franklin" userId="cf915d05-507f-491f-b4a6-b2aa085ee4b1" providerId="ADAL" clId="{B0A9BD16-313A-4B87-86C7-D53C52C6EDF9}" dt="2021-09-28T15:29:53.028" v="1871"/>
          <ac:spMkLst>
            <pc:docMk/>
            <pc:sldMk cId="317891012" sldId="303"/>
            <ac:spMk id="6" creationId="{AAB0418D-6A49-489A-ABBC-AA568AC4E430}"/>
          </ac:spMkLst>
        </pc:spChg>
        <pc:spChg chg="mod">
          <ac:chgData name="James Franklin" userId="cf915d05-507f-491f-b4a6-b2aa085ee4b1" providerId="ADAL" clId="{B0A9BD16-313A-4B87-86C7-D53C52C6EDF9}" dt="2021-09-28T15:30:03.596" v="1872" actId="17032"/>
          <ac:spMkLst>
            <pc:docMk/>
            <pc:sldMk cId="317891012" sldId="303"/>
            <ac:spMk id="7" creationId="{BAFDD065-8AF7-4FB4-8BCB-B05EF3184DF1}"/>
          </ac:spMkLst>
        </pc:spChg>
        <pc:spChg chg="mod">
          <ac:chgData name="James Franklin" userId="cf915d05-507f-491f-b4a6-b2aa085ee4b1" providerId="ADAL" clId="{B0A9BD16-313A-4B87-86C7-D53C52C6EDF9}" dt="2021-09-28T15:30:03.596" v="1872" actId="17032"/>
          <ac:spMkLst>
            <pc:docMk/>
            <pc:sldMk cId="317891012" sldId="303"/>
            <ac:spMk id="8" creationId="{5D7ED675-6DED-4AEF-BD76-A1425698CAE6}"/>
          </ac:spMkLst>
        </pc:spChg>
        <pc:spChg chg="add mod">
          <ac:chgData name="James Franklin" userId="cf915d05-507f-491f-b4a6-b2aa085ee4b1" providerId="ADAL" clId="{B0A9BD16-313A-4B87-86C7-D53C52C6EDF9}" dt="2021-09-29T11:18:23.050" v="8442" actId="164"/>
          <ac:spMkLst>
            <pc:docMk/>
            <pc:sldMk cId="317891012" sldId="303"/>
            <ac:spMk id="13" creationId="{236ED0D4-A7E6-41E3-A05C-D6A4E3F2CFC5}"/>
          </ac:spMkLst>
        </pc:spChg>
        <pc:spChg chg="add mod">
          <ac:chgData name="James Franklin" userId="cf915d05-507f-491f-b4a6-b2aa085ee4b1" providerId="ADAL" clId="{B0A9BD16-313A-4B87-86C7-D53C52C6EDF9}" dt="2021-09-29T11:18:23.050" v="8442" actId="164"/>
          <ac:spMkLst>
            <pc:docMk/>
            <pc:sldMk cId="317891012" sldId="303"/>
            <ac:spMk id="14" creationId="{B554FEE9-A34E-4965-9604-1162CC7FFD9F}"/>
          </ac:spMkLst>
        </pc:spChg>
        <pc:spChg chg="add mod">
          <ac:chgData name="James Franklin" userId="cf915d05-507f-491f-b4a6-b2aa085ee4b1" providerId="ADAL" clId="{B0A9BD16-313A-4B87-86C7-D53C52C6EDF9}" dt="2021-09-29T11:18:23.050" v="8442" actId="164"/>
          <ac:spMkLst>
            <pc:docMk/>
            <pc:sldMk cId="317891012" sldId="303"/>
            <ac:spMk id="15" creationId="{D3C2556C-3852-49E4-B14B-A8D3CBCAAC48}"/>
          </ac:spMkLst>
        </pc:spChg>
        <pc:spChg chg="add mod">
          <ac:chgData name="James Franklin" userId="cf915d05-507f-491f-b4a6-b2aa085ee4b1" providerId="ADAL" clId="{B0A9BD16-313A-4B87-86C7-D53C52C6EDF9}" dt="2021-09-29T11:18:23.050" v="8442" actId="164"/>
          <ac:spMkLst>
            <pc:docMk/>
            <pc:sldMk cId="317891012" sldId="303"/>
            <ac:spMk id="16" creationId="{ED260EA2-3A90-4334-85E6-C3081E9238C1}"/>
          </ac:spMkLst>
        </pc:spChg>
        <pc:grpChg chg="add mod">
          <ac:chgData name="James Franklin" userId="cf915d05-507f-491f-b4a6-b2aa085ee4b1" providerId="ADAL" clId="{B0A9BD16-313A-4B87-86C7-D53C52C6EDF9}" dt="2021-09-29T11:18:23.050" v="8442" actId="164"/>
          <ac:grpSpMkLst>
            <pc:docMk/>
            <pc:sldMk cId="317891012" sldId="303"/>
            <ac:grpSpMk id="4" creationId="{BF7D9FC0-CD88-487E-8A51-9EFE4447F162}"/>
          </ac:grpSpMkLst>
        </pc:grpChg>
        <pc:grpChg chg="add mod">
          <ac:chgData name="James Franklin" userId="cf915d05-507f-491f-b4a6-b2aa085ee4b1" providerId="ADAL" clId="{B0A9BD16-313A-4B87-86C7-D53C52C6EDF9}" dt="2021-09-29T11:18:23.050" v="8442" actId="164"/>
          <ac:grpSpMkLst>
            <pc:docMk/>
            <pc:sldMk cId="317891012" sldId="303"/>
            <ac:grpSpMk id="17" creationId="{FB72CEF6-CFDD-4375-AFD2-C8195712EFDF}"/>
          </ac:grpSpMkLst>
        </pc:grpChg>
        <pc:picChg chg="mod">
          <ac:chgData name="James Franklin" userId="cf915d05-507f-491f-b4a6-b2aa085ee4b1" providerId="ADAL" clId="{B0A9BD16-313A-4B87-86C7-D53C52C6EDF9}" dt="2021-09-28T15:29:53.028" v="1871"/>
          <ac:picMkLst>
            <pc:docMk/>
            <pc:sldMk cId="317891012" sldId="303"/>
            <ac:picMk id="9" creationId="{61608E2C-2CBF-48E4-ADA5-B435E7ABBDA4}"/>
          </ac:picMkLst>
        </pc:picChg>
        <pc:picChg chg="mod">
          <ac:chgData name="James Franklin" userId="cf915d05-507f-491f-b4a6-b2aa085ee4b1" providerId="ADAL" clId="{B0A9BD16-313A-4B87-86C7-D53C52C6EDF9}" dt="2021-09-28T15:29:53.028" v="1871"/>
          <ac:picMkLst>
            <pc:docMk/>
            <pc:sldMk cId="317891012" sldId="303"/>
            <ac:picMk id="10" creationId="{F7BF5772-7533-47EB-8ACB-5602DE201F9F}"/>
          </ac:picMkLst>
        </pc:picChg>
        <pc:picChg chg="mod">
          <ac:chgData name="James Franklin" userId="cf915d05-507f-491f-b4a6-b2aa085ee4b1" providerId="ADAL" clId="{B0A9BD16-313A-4B87-86C7-D53C52C6EDF9}" dt="2021-09-28T15:29:53.028" v="1871"/>
          <ac:picMkLst>
            <pc:docMk/>
            <pc:sldMk cId="317891012" sldId="303"/>
            <ac:picMk id="11" creationId="{87868E8F-C1B7-47CD-A92C-36EFA2379D3C}"/>
          </ac:picMkLst>
        </pc:picChg>
        <pc:picChg chg="mod">
          <ac:chgData name="James Franklin" userId="cf915d05-507f-491f-b4a6-b2aa085ee4b1" providerId="ADAL" clId="{B0A9BD16-313A-4B87-86C7-D53C52C6EDF9}" dt="2021-09-28T15:29:53.028" v="1871"/>
          <ac:picMkLst>
            <pc:docMk/>
            <pc:sldMk cId="317891012" sldId="303"/>
            <ac:picMk id="12" creationId="{FB5776C2-3384-4A7F-8008-05D515EB7E00}"/>
          </ac:picMkLst>
        </pc:picChg>
      </pc:sldChg>
      <pc:sldChg chg="modSp add del mod ord">
        <pc:chgData name="James Franklin" userId="cf915d05-507f-491f-b4a6-b2aa085ee4b1" providerId="ADAL" clId="{B0A9BD16-313A-4B87-86C7-D53C52C6EDF9}" dt="2021-09-28T14:06:02.496" v="1190" actId="47"/>
        <pc:sldMkLst>
          <pc:docMk/>
          <pc:sldMk cId="3956891361" sldId="304"/>
        </pc:sldMkLst>
        <pc:spChg chg="mod">
          <ac:chgData name="James Franklin" userId="cf915d05-507f-491f-b4a6-b2aa085ee4b1" providerId="ADAL" clId="{B0A9BD16-313A-4B87-86C7-D53C52C6EDF9}" dt="2021-09-28T14:04:43.273" v="919" actId="20577"/>
          <ac:spMkLst>
            <pc:docMk/>
            <pc:sldMk cId="3956891361" sldId="304"/>
            <ac:spMk id="2" creationId="{DE7D2F39-D496-43AD-9D63-170CB0D1F263}"/>
          </ac:spMkLst>
        </pc:spChg>
      </pc:sldChg>
      <pc:sldChg chg="addSp modSp new mod modClrScheme chgLayout">
        <pc:chgData name="James Franklin" userId="cf915d05-507f-491f-b4a6-b2aa085ee4b1" providerId="ADAL" clId="{B0A9BD16-313A-4B87-86C7-D53C52C6EDF9}" dt="2021-09-29T09:37:32.874" v="5054" actId="20577"/>
        <pc:sldMkLst>
          <pc:docMk/>
          <pc:sldMk cId="3854234239" sldId="305"/>
        </pc:sldMkLst>
        <pc:spChg chg="mod ord">
          <ac:chgData name="James Franklin" userId="cf915d05-507f-491f-b4a6-b2aa085ee4b1" providerId="ADAL" clId="{B0A9BD16-313A-4B87-86C7-D53C52C6EDF9}" dt="2021-09-29T09:21:28.938" v="3630" actId="700"/>
          <ac:spMkLst>
            <pc:docMk/>
            <pc:sldMk cId="3854234239" sldId="305"/>
            <ac:spMk id="2" creationId="{7CB702AA-3C44-4C1F-8A24-F46EF4A065DF}"/>
          </ac:spMkLst>
        </pc:spChg>
        <pc:spChg chg="mod ord">
          <ac:chgData name="James Franklin" userId="cf915d05-507f-491f-b4a6-b2aa085ee4b1" providerId="ADAL" clId="{B0A9BD16-313A-4B87-86C7-D53C52C6EDF9}" dt="2021-09-29T09:37:32.874" v="5054" actId="20577"/>
          <ac:spMkLst>
            <pc:docMk/>
            <pc:sldMk cId="3854234239" sldId="305"/>
            <ac:spMk id="3" creationId="{0BFE3E67-6925-4B9C-A546-0DEF9ABC59FC}"/>
          </ac:spMkLst>
        </pc:spChg>
        <pc:spChg chg="mod">
          <ac:chgData name="James Franklin" userId="cf915d05-507f-491f-b4a6-b2aa085ee4b1" providerId="ADAL" clId="{B0A9BD16-313A-4B87-86C7-D53C52C6EDF9}" dt="2021-09-29T09:37:13.845" v="5047"/>
          <ac:spMkLst>
            <pc:docMk/>
            <pc:sldMk cId="3854234239" sldId="305"/>
            <ac:spMk id="5" creationId="{5257DB1E-7EC4-4EA6-A10A-367BF70DAB2F}"/>
          </ac:spMkLst>
        </pc:spChg>
        <pc:spChg chg="mod">
          <ac:chgData name="James Franklin" userId="cf915d05-507f-491f-b4a6-b2aa085ee4b1" providerId="ADAL" clId="{B0A9BD16-313A-4B87-86C7-D53C52C6EDF9}" dt="2021-09-29T09:37:13.845" v="5047"/>
          <ac:spMkLst>
            <pc:docMk/>
            <pc:sldMk cId="3854234239" sldId="305"/>
            <ac:spMk id="6" creationId="{C733C70C-9015-4933-905D-1BF1727E36E0}"/>
          </ac:spMkLst>
        </pc:spChg>
        <pc:spChg chg="mod">
          <ac:chgData name="James Franklin" userId="cf915d05-507f-491f-b4a6-b2aa085ee4b1" providerId="ADAL" clId="{B0A9BD16-313A-4B87-86C7-D53C52C6EDF9}" dt="2021-09-29T09:37:13.845" v="5047"/>
          <ac:spMkLst>
            <pc:docMk/>
            <pc:sldMk cId="3854234239" sldId="305"/>
            <ac:spMk id="7" creationId="{0C4DEBC1-3AD7-48EA-8E2E-90CE53A5B156}"/>
          </ac:spMkLst>
        </pc:spChg>
        <pc:spChg chg="mod">
          <ac:chgData name="James Franklin" userId="cf915d05-507f-491f-b4a6-b2aa085ee4b1" providerId="ADAL" clId="{B0A9BD16-313A-4B87-86C7-D53C52C6EDF9}" dt="2021-09-29T09:37:13.845" v="5047"/>
          <ac:spMkLst>
            <pc:docMk/>
            <pc:sldMk cId="3854234239" sldId="305"/>
            <ac:spMk id="8" creationId="{E3AF9A6E-D757-4951-9CF9-80187FFC9C43}"/>
          </ac:spMkLst>
        </pc:spChg>
        <pc:spChg chg="add mod">
          <ac:chgData name="James Franklin" userId="cf915d05-507f-491f-b4a6-b2aa085ee4b1" providerId="ADAL" clId="{B0A9BD16-313A-4B87-86C7-D53C52C6EDF9}" dt="2021-09-29T09:37:13.845" v="5047"/>
          <ac:spMkLst>
            <pc:docMk/>
            <pc:sldMk cId="3854234239" sldId="305"/>
            <ac:spMk id="13" creationId="{4080BBDE-78F9-464C-86AA-424A7C3EEBFE}"/>
          </ac:spMkLst>
        </pc:spChg>
        <pc:spChg chg="add mod">
          <ac:chgData name="James Franklin" userId="cf915d05-507f-491f-b4a6-b2aa085ee4b1" providerId="ADAL" clId="{B0A9BD16-313A-4B87-86C7-D53C52C6EDF9}" dt="2021-09-29T09:37:13.845" v="5047"/>
          <ac:spMkLst>
            <pc:docMk/>
            <pc:sldMk cId="3854234239" sldId="305"/>
            <ac:spMk id="14" creationId="{EE167AFC-C14B-46B1-9FD9-B3259EFE7251}"/>
          </ac:spMkLst>
        </pc:spChg>
        <pc:spChg chg="add mod">
          <ac:chgData name="James Franklin" userId="cf915d05-507f-491f-b4a6-b2aa085ee4b1" providerId="ADAL" clId="{B0A9BD16-313A-4B87-86C7-D53C52C6EDF9}" dt="2021-09-29T09:37:13.845" v="5047"/>
          <ac:spMkLst>
            <pc:docMk/>
            <pc:sldMk cId="3854234239" sldId="305"/>
            <ac:spMk id="15" creationId="{930D5599-9600-4848-98CA-CDF693F66E4C}"/>
          </ac:spMkLst>
        </pc:spChg>
        <pc:spChg chg="add mod">
          <ac:chgData name="James Franklin" userId="cf915d05-507f-491f-b4a6-b2aa085ee4b1" providerId="ADAL" clId="{B0A9BD16-313A-4B87-86C7-D53C52C6EDF9}" dt="2021-09-29T09:37:13.845" v="5047"/>
          <ac:spMkLst>
            <pc:docMk/>
            <pc:sldMk cId="3854234239" sldId="305"/>
            <ac:spMk id="16" creationId="{E79A92C4-2FA5-42A1-8232-412236FE7AA1}"/>
          </ac:spMkLst>
        </pc:spChg>
        <pc:grpChg chg="add mod">
          <ac:chgData name="James Franklin" userId="cf915d05-507f-491f-b4a6-b2aa085ee4b1" providerId="ADAL" clId="{B0A9BD16-313A-4B87-86C7-D53C52C6EDF9}" dt="2021-09-29T09:37:13.845" v="5047"/>
          <ac:grpSpMkLst>
            <pc:docMk/>
            <pc:sldMk cId="3854234239" sldId="305"/>
            <ac:grpSpMk id="4" creationId="{E938915F-9F13-4A74-95D1-0370E0AE494E}"/>
          </ac:grpSpMkLst>
        </pc:grpChg>
        <pc:picChg chg="mod">
          <ac:chgData name="James Franklin" userId="cf915d05-507f-491f-b4a6-b2aa085ee4b1" providerId="ADAL" clId="{B0A9BD16-313A-4B87-86C7-D53C52C6EDF9}" dt="2021-09-29T09:37:13.845" v="5047"/>
          <ac:picMkLst>
            <pc:docMk/>
            <pc:sldMk cId="3854234239" sldId="305"/>
            <ac:picMk id="9" creationId="{B3ACE994-31D6-4857-B5D1-2B07FF303F28}"/>
          </ac:picMkLst>
        </pc:picChg>
        <pc:picChg chg="mod">
          <ac:chgData name="James Franklin" userId="cf915d05-507f-491f-b4a6-b2aa085ee4b1" providerId="ADAL" clId="{B0A9BD16-313A-4B87-86C7-D53C52C6EDF9}" dt="2021-09-29T09:37:13.845" v="5047"/>
          <ac:picMkLst>
            <pc:docMk/>
            <pc:sldMk cId="3854234239" sldId="305"/>
            <ac:picMk id="10" creationId="{B9C9A9A5-AB87-409A-BFAA-0AE76B78A2DF}"/>
          </ac:picMkLst>
        </pc:picChg>
        <pc:picChg chg="mod">
          <ac:chgData name="James Franklin" userId="cf915d05-507f-491f-b4a6-b2aa085ee4b1" providerId="ADAL" clId="{B0A9BD16-313A-4B87-86C7-D53C52C6EDF9}" dt="2021-09-29T09:37:13.845" v="5047"/>
          <ac:picMkLst>
            <pc:docMk/>
            <pc:sldMk cId="3854234239" sldId="305"/>
            <ac:picMk id="11" creationId="{298D3C32-412C-4B79-9C7C-F61E2F9EE9D0}"/>
          </ac:picMkLst>
        </pc:picChg>
        <pc:picChg chg="mod">
          <ac:chgData name="James Franklin" userId="cf915d05-507f-491f-b4a6-b2aa085ee4b1" providerId="ADAL" clId="{B0A9BD16-313A-4B87-86C7-D53C52C6EDF9}" dt="2021-09-29T09:37:13.845" v="5047"/>
          <ac:picMkLst>
            <pc:docMk/>
            <pc:sldMk cId="3854234239" sldId="305"/>
            <ac:picMk id="12" creationId="{596D67E6-EB38-403E-9489-555FBB9F12EB}"/>
          </ac:picMkLst>
        </pc:picChg>
      </pc:sldChg>
      <pc:sldChg chg="addSp modSp add mod">
        <pc:chgData name="James Franklin" userId="cf915d05-507f-491f-b4a6-b2aa085ee4b1" providerId="ADAL" clId="{B0A9BD16-313A-4B87-86C7-D53C52C6EDF9}" dt="2021-09-29T11:20:33.176" v="8661" actId="20577"/>
        <pc:sldMkLst>
          <pc:docMk/>
          <pc:sldMk cId="2713468373" sldId="306"/>
        </pc:sldMkLst>
        <pc:spChg chg="mod">
          <ac:chgData name="James Franklin" userId="cf915d05-507f-491f-b4a6-b2aa085ee4b1" providerId="ADAL" clId="{B0A9BD16-313A-4B87-86C7-D53C52C6EDF9}" dt="2021-09-28T14:14:07.257" v="1400" actId="20577"/>
          <ac:spMkLst>
            <pc:docMk/>
            <pc:sldMk cId="2713468373" sldId="306"/>
            <ac:spMk id="2" creationId="{DE7D2F39-D496-43AD-9D63-170CB0D1F263}"/>
          </ac:spMkLst>
        </pc:spChg>
        <pc:spChg chg="mod">
          <ac:chgData name="James Franklin" userId="cf915d05-507f-491f-b4a6-b2aa085ee4b1" providerId="ADAL" clId="{B0A9BD16-313A-4B87-86C7-D53C52C6EDF9}" dt="2021-09-29T11:20:33.176" v="8661" actId="20577"/>
          <ac:spMkLst>
            <pc:docMk/>
            <pc:sldMk cId="2713468373" sldId="306"/>
            <ac:spMk id="3" creationId="{6A5E715C-5692-4138-BE67-8C75FE95C21D}"/>
          </ac:spMkLst>
        </pc:spChg>
        <pc:spChg chg="mod">
          <ac:chgData name="James Franklin" userId="cf915d05-507f-491f-b4a6-b2aa085ee4b1" providerId="ADAL" clId="{B0A9BD16-313A-4B87-86C7-D53C52C6EDF9}" dt="2021-09-29T11:18:53.386" v="8449"/>
          <ac:spMkLst>
            <pc:docMk/>
            <pc:sldMk cId="2713468373" sldId="306"/>
            <ac:spMk id="8" creationId="{A77A6455-B524-4F26-9F2F-A033E93D1BFF}"/>
          </ac:spMkLst>
        </pc:spChg>
        <pc:spChg chg="mod">
          <ac:chgData name="James Franklin" userId="cf915d05-507f-491f-b4a6-b2aa085ee4b1" providerId="ADAL" clId="{B0A9BD16-313A-4B87-86C7-D53C52C6EDF9}" dt="2021-09-29T11:18:53.386" v="8449"/>
          <ac:spMkLst>
            <pc:docMk/>
            <pc:sldMk cId="2713468373" sldId="306"/>
            <ac:spMk id="9" creationId="{458E71D4-A45C-45C8-8340-EC1EBE766905}"/>
          </ac:spMkLst>
        </pc:spChg>
        <pc:spChg chg="mod">
          <ac:chgData name="James Franklin" userId="cf915d05-507f-491f-b4a6-b2aa085ee4b1" providerId="ADAL" clId="{B0A9BD16-313A-4B87-86C7-D53C52C6EDF9}" dt="2021-09-29T11:18:53.386" v="8449"/>
          <ac:spMkLst>
            <pc:docMk/>
            <pc:sldMk cId="2713468373" sldId="306"/>
            <ac:spMk id="10" creationId="{F39E27D9-CB25-411F-A593-20A17626A0AB}"/>
          </ac:spMkLst>
        </pc:spChg>
        <pc:spChg chg="mod">
          <ac:chgData name="James Franklin" userId="cf915d05-507f-491f-b4a6-b2aa085ee4b1" providerId="ADAL" clId="{B0A9BD16-313A-4B87-86C7-D53C52C6EDF9}" dt="2021-09-29T11:18:53.386" v="8449"/>
          <ac:spMkLst>
            <pc:docMk/>
            <pc:sldMk cId="2713468373" sldId="306"/>
            <ac:spMk id="11" creationId="{BCFED8F7-973F-4AB5-B334-D98AD83135F3}"/>
          </ac:spMkLst>
        </pc:spChg>
        <pc:spChg chg="mod">
          <ac:chgData name="James Franklin" userId="cf915d05-507f-491f-b4a6-b2aa085ee4b1" providerId="ADAL" clId="{B0A9BD16-313A-4B87-86C7-D53C52C6EDF9}" dt="2021-09-29T11:18:53.386" v="8449"/>
          <ac:spMkLst>
            <pc:docMk/>
            <pc:sldMk cId="2713468373" sldId="306"/>
            <ac:spMk id="12" creationId="{0D61E14F-1A96-4064-BDE5-DFF0708D94FC}"/>
          </ac:spMkLst>
        </pc:spChg>
        <pc:spChg chg="mod">
          <ac:chgData name="James Franklin" userId="cf915d05-507f-491f-b4a6-b2aa085ee4b1" providerId="ADAL" clId="{B0A9BD16-313A-4B87-86C7-D53C52C6EDF9}" dt="2021-09-29T11:18:53.386" v="8449"/>
          <ac:spMkLst>
            <pc:docMk/>
            <pc:sldMk cId="2713468373" sldId="306"/>
            <ac:spMk id="13" creationId="{C17ABC54-5418-44F3-A5C5-BAF99E96C8DF}"/>
          </ac:spMkLst>
        </pc:spChg>
        <pc:spChg chg="mod">
          <ac:chgData name="James Franklin" userId="cf915d05-507f-491f-b4a6-b2aa085ee4b1" providerId="ADAL" clId="{B0A9BD16-313A-4B87-86C7-D53C52C6EDF9}" dt="2021-09-29T11:18:53.386" v="8449"/>
          <ac:spMkLst>
            <pc:docMk/>
            <pc:sldMk cId="2713468373" sldId="306"/>
            <ac:spMk id="14" creationId="{BCB53AFE-B371-4903-AE5D-B3E521380D54}"/>
          </ac:spMkLst>
        </pc:spChg>
        <pc:spChg chg="mod">
          <ac:chgData name="James Franklin" userId="cf915d05-507f-491f-b4a6-b2aa085ee4b1" providerId="ADAL" clId="{B0A9BD16-313A-4B87-86C7-D53C52C6EDF9}" dt="2021-09-29T11:18:53.386" v="8449"/>
          <ac:spMkLst>
            <pc:docMk/>
            <pc:sldMk cId="2713468373" sldId="306"/>
            <ac:spMk id="15" creationId="{256AFECE-7DBF-48F1-AD88-3A457B7F7475}"/>
          </ac:spMkLst>
        </pc:spChg>
        <pc:grpChg chg="add mod">
          <ac:chgData name="James Franklin" userId="cf915d05-507f-491f-b4a6-b2aa085ee4b1" providerId="ADAL" clId="{B0A9BD16-313A-4B87-86C7-D53C52C6EDF9}" dt="2021-09-29T11:18:53.386" v="8449"/>
          <ac:grpSpMkLst>
            <pc:docMk/>
            <pc:sldMk cId="2713468373" sldId="306"/>
            <ac:grpSpMk id="6" creationId="{EA3326B8-519B-442F-B036-98734D69A746}"/>
          </ac:grpSpMkLst>
        </pc:grpChg>
        <pc:grpChg chg="mod">
          <ac:chgData name="James Franklin" userId="cf915d05-507f-491f-b4a6-b2aa085ee4b1" providerId="ADAL" clId="{B0A9BD16-313A-4B87-86C7-D53C52C6EDF9}" dt="2021-09-29T11:18:53.386" v="8449"/>
          <ac:grpSpMkLst>
            <pc:docMk/>
            <pc:sldMk cId="2713468373" sldId="306"/>
            <ac:grpSpMk id="7" creationId="{9A292F9B-0D50-4389-AF0C-71534BC45DE6}"/>
          </ac:grpSpMkLst>
        </pc:grpChg>
        <pc:picChg chg="add mod">
          <ac:chgData name="James Franklin" userId="cf915d05-507f-491f-b4a6-b2aa085ee4b1" providerId="ADAL" clId="{B0A9BD16-313A-4B87-86C7-D53C52C6EDF9}" dt="2021-09-29T11:20:06.454" v="8603" actId="1076"/>
          <ac:picMkLst>
            <pc:docMk/>
            <pc:sldMk cId="2713468373" sldId="306"/>
            <ac:picMk id="5" creationId="{08CBF1C4-1157-4615-ACFA-36D67135F308}"/>
          </ac:picMkLst>
        </pc:picChg>
        <pc:picChg chg="mod">
          <ac:chgData name="James Franklin" userId="cf915d05-507f-491f-b4a6-b2aa085ee4b1" providerId="ADAL" clId="{B0A9BD16-313A-4B87-86C7-D53C52C6EDF9}" dt="2021-09-29T11:18:53.386" v="8449"/>
          <ac:picMkLst>
            <pc:docMk/>
            <pc:sldMk cId="2713468373" sldId="306"/>
            <ac:picMk id="16" creationId="{E524335A-21D2-438D-A56C-57F8F58411A8}"/>
          </ac:picMkLst>
        </pc:picChg>
        <pc:picChg chg="mod">
          <ac:chgData name="James Franklin" userId="cf915d05-507f-491f-b4a6-b2aa085ee4b1" providerId="ADAL" clId="{B0A9BD16-313A-4B87-86C7-D53C52C6EDF9}" dt="2021-09-29T11:18:53.386" v="8449"/>
          <ac:picMkLst>
            <pc:docMk/>
            <pc:sldMk cId="2713468373" sldId="306"/>
            <ac:picMk id="17" creationId="{1BD7C67D-C478-4B84-BBE7-416989B92C8F}"/>
          </ac:picMkLst>
        </pc:picChg>
        <pc:picChg chg="mod">
          <ac:chgData name="James Franklin" userId="cf915d05-507f-491f-b4a6-b2aa085ee4b1" providerId="ADAL" clId="{B0A9BD16-313A-4B87-86C7-D53C52C6EDF9}" dt="2021-09-29T11:18:53.386" v="8449"/>
          <ac:picMkLst>
            <pc:docMk/>
            <pc:sldMk cId="2713468373" sldId="306"/>
            <ac:picMk id="18" creationId="{87147C78-7157-46B2-AF6D-D911F3497875}"/>
          </ac:picMkLst>
        </pc:picChg>
        <pc:picChg chg="mod">
          <ac:chgData name="James Franklin" userId="cf915d05-507f-491f-b4a6-b2aa085ee4b1" providerId="ADAL" clId="{B0A9BD16-313A-4B87-86C7-D53C52C6EDF9}" dt="2021-09-29T11:18:53.386" v="8449"/>
          <ac:picMkLst>
            <pc:docMk/>
            <pc:sldMk cId="2713468373" sldId="306"/>
            <ac:picMk id="19" creationId="{05D208A2-957D-4C09-9EEF-D6339A6CAB7F}"/>
          </ac:picMkLst>
        </pc:picChg>
      </pc:sldChg>
      <pc:sldChg chg="addSp delSp modSp add mod">
        <pc:chgData name="James Franklin" userId="cf915d05-507f-491f-b4a6-b2aa085ee4b1" providerId="ADAL" clId="{B0A9BD16-313A-4B87-86C7-D53C52C6EDF9}" dt="2021-09-29T11:39:16.395" v="9083" actId="1076"/>
        <pc:sldMkLst>
          <pc:docMk/>
          <pc:sldMk cId="1393552172" sldId="307"/>
        </pc:sldMkLst>
        <pc:spChg chg="mod">
          <ac:chgData name="James Franklin" userId="cf915d05-507f-491f-b4a6-b2aa085ee4b1" providerId="ADAL" clId="{B0A9BD16-313A-4B87-86C7-D53C52C6EDF9}" dt="2021-09-28T14:14:14.746" v="1410" actId="20577"/>
          <ac:spMkLst>
            <pc:docMk/>
            <pc:sldMk cId="1393552172" sldId="307"/>
            <ac:spMk id="2" creationId="{DE7D2F39-D496-43AD-9D63-170CB0D1F263}"/>
          </ac:spMkLst>
        </pc:spChg>
        <pc:spChg chg="mod">
          <ac:chgData name="James Franklin" userId="cf915d05-507f-491f-b4a6-b2aa085ee4b1" providerId="ADAL" clId="{B0A9BD16-313A-4B87-86C7-D53C52C6EDF9}" dt="2021-09-29T11:34:25.672" v="8967" actId="20577"/>
          <ac:spMkLst>
            <pc:docMk/>
            <pc:sldMk cId="1393552172" sldId="307"/>
            <ac:spMk id="3" creationId="{6A5E715C-5692-4138-BE67-8C75FE95C21D}"/>
          </ac:spMkLst>
        </pc:spChg>
        <pc:spChg chg="mod">
          <ac:chgData name="James Franklin" userId="cf915d05-507f-491f-b4a6-b2aa085ee4b1" providerId="ADAL" clId="{B0A9BD16-313A-4B87-86C7-D53C52C6EDF9}" dt="2021-09-29T11:27:14.110" v="8663"/>
          <ac:spMkLst>
            <pc:docMk/>
            <pc:sldMk cId="1393552172" sldId="307"/>
            <ac:spMk id="6" creationId="{4BF100FF-25F2-4A53-A7C7-C7963BFEC081}"/>
          </ac:spMkLst>
        </pc:spChg>
        <pc:spChg chg="mod">
          <ac:chgData name="James Franklin" userId="cf915d05-507f-491f-b4a6-b2aa085ee4b1" providerId="ADAL" clId="{B0A9BD16-313A-4B87-86C7-D53C52C6EDF9}" dt="2021-09-29T11:27:14.110" v="8663"/>
          <ac:spMkLst>
            <pc:docMk/>
            <pc:sldMk cId="1393552172" sldId="307"/>
            <ac:spMk id="7" creationId="{7904E948-D7D4-4E47-A000-F0B236359CBC}"/>
          </ac:spMkLst>
        </pc:spChg>
        <pc:spChg chg="mod">
          <ac:chgData name="James Franklin" userId="cf915d05-507f-491f-b4a6-b2aa085ee4b1" providerId="ADAL" clId="{B0A9BD16-313A-4B87-86C7-D53C52C6EDF9}" dt="2021-09-29T11:27:14.110" v="8663"/>
          <ac:spMkLst>
            <pc:docMk/>
            <pc:sldMk cId="1393552172" sldId="307"/>
            <ac:spMk id="8" creationId="{54134842-B93F-481E-9F29-FA91762BB89A}"/>
          </ac:spMkLst>
        </pc:spChg>
        <pc:spChg chg="mod">
          <ac:chgData name="James Franklin" userId="cf915d05-507f-491f-b4a6-b2aa085ee4b1" providerId="ADAL" clId="{B0A9BD16-313A-4B87-86C7-D53C52C6EDF9}" dt="2021-09-29T11:27:14.110" v="8663"/>
          <ac:spMkLst>
            <pc:docMk/>
            <pc:sldMk cId="1393552172" sldId="307"/>
            <ac:spMk id="9" creationId="{4DCC2417-D85B-4A41-B784-4EEC6BF6B4FA}"/>
          </ac:spMkLst>
        </pc:spChg>
        <pc:spChg chg="mod">
          <ac:chgData name="James Franklin" userId="cf915d05-507f-491f-b4a6-b2aa085ee4b1" providerId="ADAL" clId="{B0A9BD16-313A-4B87-86C7-D53C52C6EDF9}" dt="2021-09-29T11:27:14.110" v="8663"/>
          <ac:spMkLst>
            <pc:docMk/>
            <pc:sldMk cId="1393552172" sldId="307"/>
            <ac:spMk id="10" creationId="{86D7B3BC-B8F3-4FDE-B28B-A24701DCA15F}"/>
          </ac:spMkLst>
        </pc:spChg>
        <pc:spChg chg="mod">
          <ac:chgData name="James Franklin" userId="cf915d05-507f-491f-b4a6-b2aa085ee4b1" providerId="ADAL" clId="{B0A9BD16-313A-4B87-86C7-D53C52C6EDF9}" dt="2021-09-29T11:27:14.110" v="8663"/>
          <ac:spMkLst>
            <pc:docMk/>
            <pc:sldMk cId="1393552172" sldId="307"/>
            <ac:spMk id="11" creationId="{61A95A9F-5003-4240-A6D9-3A34CF9BF2F0}"/>
          </ac:spMkLst>
        </pc:spChg>
        <pc:spChg chg="mod">
          <ac:chgData name="James Franklin" userId="cf915d05-507f-491f-b4a6-b2aa085ee4b1" providerId="ADAL" clId="{B0A9BD16-313A-4B87-86C7-D53C52C6EDF9}" dt="2021-09-29T11:27:14.110" v="8663"/>
          <ac:spMkLst>
            <pc:docMk/>
            <pc:sldMk cId="1393552172" sldId="307"/>
            <ac:spMk id="12" creationId="{F36031CC-2A84-431A-B01C-289FCD4E55A1}"/>
          </ac:spMkLst>
        </pc:spChg>
        <pc:spChg chg="mod">
          <ac:chgData name="James Franklin" userId="cf915d05-507f-491f-b4a6-b2aa085ee4b1" providerId="ADAL" clId="{B0A9BD16-313A-4B87-86C7-D53C52C6EDF9}" dt="2021-09-29T11:27:14.110" v="8663"/>
          <ac:spMkLst>
            <pc:docMk/>
            <pc:sldMk cId="1393552172" sldId="307"/>
            <ac:spMk id="13" creationId="{433D5694-30D4-41AB-9FC1-DD016F0991DE}"/>
          </ac:spMkLst>
        </pc:spChg>
        <pc:spChg chg="add del mod">
          <ac:chgData name="James Franklin" userId="cf915d05-507f-491f-b4a6-b2aa085ee4b1" providerId="ADAL" clId="{B0A9BD16-313A-4B87-86C7-D53C52C6EDF9}" dt="2021-09-29T11:34:46.319" v="8970" actId="478"/>
          <ac:spMkLst>
            <pc:docMk/>
            <pc:sldMk cId="1393552172" sldId="307"/>
            <ac:spMk id="19" creationId="{877876A4-AA55-4F73-AE8F-2A96B0FBD1DC}"/>
          </ac:spMkLst>
        </pc:spChg>
        <pc:grpChg chg="add mod">
          <ac:chgData name="James Franklin" userId="cf915d05-507f-491f-b4a6-b2aa085ee4b1" providerId="ADAL" clId="{B0A9BD16-313A-4B87-86C7-D53C52C6EDF9}" dt="2021-09-29T11:27:14.110" v="8663"/>
          <ac:grpSpMkLst>
            <pc:docMk/>
            <pc:sldMk cId="1393552172" sldId="307"/>
            <ac:grpSpMk id="4" creationId="{89E9A9D1-E390-47E4-9448-0E5EF6D51475}"/>
          </ac:grpSpMkLst>
        </pc:grpChg>
        <pc:grpChg chg="mod">
          <ac:chgData name="James Franklin" userId="cf915d05-507f-491f-b4a6-b2aa085ee4b1" providerId="ADAL" clId="{B0A9BD16-313A-4B87-86C7-D53C52C6EDF9}" dt="2021-09-29T11:27:14.110" v="8663"/>
          <ac:grpSpMkLst>
            <pc:docMk/>
            <pc:sldMk cId="1393552172" sldId="307"/>
            <ac:grpSpMk id="5" creationId="{FF0617FC-564B-4990-B263-EE0C6F342097}"/>
          </ac:grpSpMkLst>
        </pc:grpChg>
        <pc:graphicFrameChg chg="add mod modGraphic">
          <ac:chgData name="James Franklin" userId="cf915d05-507f-491f-b4a6-b2aa085ee4b1" providerId="ADAL" clId="{B0A9BD16-313A-4B87-86C7-D53C52C6EDF9}" dt="2021-09-29T11:39:16.395" v="9083" actId="1076"/>
          <ac:graphicFrameMkLst>
            <pc:docMk/>
            <pc:sldMk cId="1393552172" sldId="307"/>
            <ac:graphicFrameMk id="18" creationId="{7FF4BF43-B597-4DE4-B4E4-DFBCBD222649}"/>
          </ac:graphicFrameMkLst>
        </pc:graphicFrameChg>
        <pc:picChg chg="mod">
          <ac:chgData name="James Franklin" userId="cf915d05-507f-491f-b4a6-b2aa085ee4b1" providerId="ADAL" clId="{B0A9BD16-313A-4B87-86C7-D53C52C6EDF9}" dt="2021-09-29T11:27:14.110" v="8663"/>
          <ac:picMkLst>
            <pc:docMk/>
            <pc:sldMk cId="1393552172" sldId="307"/>
            <ac:picMk id="14" creationId="{9CFFF89F-7263-453A-B8EF-85CE90BDD4CF}"/>
          </ac:picMkLst>
        </pc:picChg>
        <pc:picChg chg="mod">
          <ac:chgData name="James Franklin" userId="cf915d05-507f-491f-b4a6-b2aa085ee4b1" providerId="ADAL" clId="{B0A9BD16-313A-4B87-86C7-D53C52C6EDF9}" dt="2021-09-29T11:27:14.110" v="8663"/>
          <ac:picMkLst>
            <pc:docMk/>
            <pc:sldMk cId="1393552172" sldId="307"/>
            <ac:picMk id="15" creationId="{10B2E681-A53D-4DBF-8DC2-D597C89F2863}"/>
          </ac:picMkLst>
        </pc:picChg>
        <pc:picChg chg="mod">
          <ac:chgData name="James Franklin" userId="cf915d05-507f-491f-b4a6-b2aa085ee4b1" providerId="ADAL" clId="{B0A9BD16-313A-4B87-86C7-D53C52C6EDF9}" dt="2021-09-29T11:27:14.110" v="8663"/>
          <ac:picMkLst>
            <pc:docMk/>
            <pc:sldMk cId="1393552172" sldId="307"/>
            <ac:picMk id="16" creationId="{4AABC068-07C4-48EE-94C5-B614F372DD56}"/>
          </ac:picMkLst>
        </pc:picChg>
        <pc:picChg chg="mod">
          <ac:chgData name="James Franklin" userId="cf915d05-507f-491f-b4a6-b2aa085ee4b1" providerId="ADAL" clId="{B0A9BD16-313A-4B87-86C7-D53C52C6EDF9}" dt="2021-09-29T11:27:14.110" v="8663"/>
          <ac:picMkLst>
            <pc:docMk/>
            <pc:sldMk cId="1393552172" sldId="307"/>
            <ac:picMk id="17" creationId="{81DC9C29-F0C3-40EC-9D71-DBB571110668}"/>
          </ac:picMkLst>
        </pc:picChg>
      </pc:sldChg>
      <pc:sldChg chg="addSp delSp modSp add mod setBg">
        <pc:chgData name="James Franklin" userId="cf915d05-507f-491f-b4a6-b2aa085ee4b1" providerId="ADAL" clId="{B0A9BD16-313A-4B87-86C7-D53C52C6EDF9}" dt="2021-09-30T08:03:31.675" v="9280"/>
        <pc:sldMkLst>
          <pc:docMk/>
          <pc:sldMk cId="2918225570" sldId="308"/>
        </pc:sldMkLst>
        <pc:spChg chg="mod">
          <ac:chgData name="James Franklin" userId="cf915d05-507f-491f-b4a6-b2aa085ee4b1" providerId="ADAL" clId="{B0A9BD16-313A-4B87-86C7-D53C52C6EDF9}" dt="2021-09-28T15:31:24.949" v="1890" actId="20577"/>
          <ac:spMkLst>
            <pc:docMk/>
            <pc:sldMk cId="2918225570" sldId="308"/>
            <ac:spMk id="2" creationId="{DE7D2F39-D496-43AD-9D63-170CB0D1F263}"/>
          </ac:spMkLst>
        </pc:spChg>
        <pc:spChg chg="mod">
          <ac:chgData name="James Franklin" userId="cf915d05-507f-491f-b4a6-b2aa085ee4b1" providerId="ADAL" clId="{B0A9BD16-313A-4B87-86C7-D53C52C6EDF9}" dt="2021-09-30T08:00:15.049" v="9270" actId="113"/>
          <ac:spMkLst>
            <pc:docMk/>
            <pc:sldMk cId="2918225570" sldId="308"/>
            <ac:spMk id="3" creationId="{6A5E715C-5692-4138-BE67-8C75FE95C21D}"/>
          </ac:spMkLst>
        </pc:spChg>
        <pc:spChg chg="mod">
          <ac:chgData name="James Franklin" userId="cf915d05-507f-491f-b4a6-b2aa085ee4b1" providerId="ADAL" clId="{B0A9BD16-313A-4B87-86C7-D53C52C6EDF9}" dt="2021-09-28T15:30:25.603" v="1874" actId="17032"/>
          <ac:spMkLst>
            <pc:docMk/>
            <pc:sldMk cId="2918225570" sldId="308"/>
            <ac:spMk id="5" creationId="{8C4AC393-A796-4B6B-AAA9-D62DF1D971FA}"/>
          </ac:spMkLst>
        </pc:spChg>
        <pc:spChg chg="mod">
          <ac:chgData name="James Franklin" userId="cf915d05-507f-491f-b4a6-b2aa085ee4b1" providerId="ADAL" clId="{B0A9BD16-313A-4B87-86C7-D53C52C6EDF9}" dt="2021-09-28T15:30:25.603" v="1874" actId="17032"/>
          <ac:spMkLst>
            <pc:docMk/>
            <pc:sldMk cId="2918225570" sldId="308"/>
            <ac:spMk id="6" creationId="{3FA56E07-1741-4DB0-8652-3475CCD06292}"/>
          </ac:spMkLst>
        </pc:spChg>
        <pc:spChg chg="mod">
          <ac:chgData name="James Franklin" userId="cf915d05-507f-491f-b4a6-b2aa085ee4b1" providerId="ADAL" clId="{B0A9BD16-313A-4B87-86C7-D53C52C6EDF9}" dt="2021-09-28T15:30:25.603" v="1874" actId="17032"/>
          <ac:spMkLst>
            <pc:docMk/>
            <pc:sldMk cId="2918225570" sldId="308"/>
            <ac:spMk id="7" creationId="{444D9C52-3ACB-429C-B193-A9CC923740AE}"/>
          </ac:spMkLst>
        </pc:spChg>
        <pc:spChg chg="mod">
          <ac:chgData name="James Franklin" userId="cf915d05-507f-491f-b4a6-b2aa085ee4b1" providerId="ADAL" clId="{B0A9BD16-313A-4B87-86C7-D53C52C6EDF9}" dt="2021-09-28T15:30:13.939" v="1873"/>
          <ac:spMkLst>
            <pc:docMk/>
            <pc:sldMk cId="2918225570" sldId="308"/>
            <ac:spMk id="8" creationId="{AA30525C-F3B6-4F39-8AA4-46E293EC518E}"/>
          </ac:spMkLst>
        </pc:spChg>
        <pc:spChg chg="mod">
          <ac:chgData name="James Franklin" userId="cf915d05-507f-491f-b4a6-b2aa085ee4b1" providerId="ADAL" clId="{B0A9BD16-313A-4B87-86C7-D53C52C6EDF9}" dt="2021-09-28T15:31:15.851" v="1881" actId="17032"/>
          <ac:spMkLst>
            <pc:docMk/>
            <pc:sldMk cId="2918225570" sldId="308"/>
            <ac:spMk id="14" creationId="{0AD13041-D3E9-4194-8FC6-114AEA6B2D13}"/>
          </ac:spMkLst>
        </pc:spChg>
        <pc:spChg chg="mod">
          <ac:chgData name="James Franklin" userId="cf915d05-507f-491f-b4a6-b2aa085ee4b1" providerId="ADAL" clId="{B0A9BD16-313A-4B87-86C7-D53C52C6EDF9}" dt="2021-09-28T15:31:15.851" v="1881" actId="17032"/>
          <ac:spMkLst>
            <pc:docMk/>
            <pc:sldMk cId="2918225570" sldId="308"/>
            <ac:spMk id="15" creationId="{5B1B6A36-A380-4923-95D8-36C96517D8DC}"/>
          </ac:spMkLst>
        </pc:spChg>
        <pc:spChg chg="mod">
          <ac:chgData name="James Franklin" userId="cf915d05-507f-491f-b4a6-b2aa085ee4b1" providerId="ADAL" clId="{B0A9BD16-313A-4B87-86C7-D53C52C6EDF9}" dt="2021-09-28T15:31:03.471" v="1880"/>
          <ac:spMkLst>
            <pc:docMk/>
            <pc:sldMk cId="2918225570" sldId="308"/>
            <ac:spMk id="16" creationId="{D5CA7FE3-D4E0-4159-97F3-2036B1E6B07D}"/>
          </ac:spMkLst>
        </pc:spChg>
        <pc:spChg chg="mod">
          <ac:chgData name="James Franklin" userId="cf915d05-507f-491f-b4a6-b2aa085ee4b1" providerId="ADAL" clId="{B0A9BD16-313A-4B87-86C7-D53C52C6EDF9}" dt="2021-09-28T15:31:15.851" v="1881" actId="17032"/>
          <ac:spMkLst>
            <pc:docMk/>
            <pc:sldMk cId="2918225570" sldId="308"/>
            <ac:spMk id="17" creationId="{7FF85373-BE2B-4BA8-8E9C-68D55D24CC66}"/>
          </ac:spMkLst>
        </pc:spChg>
        <pc:spChg chg="add mod">
          <ac:chgData name="James Franklin" userId="cf915d05-507f-491f-b4a6-b2aa085ee4b1" providerId="ADAL" clId="{B0A9BD16-313A-4B87-86C7-D53C52C6EDF9}" dt="2021-09-29T09:09:22.414" v="3130" actId="207"/>
          <ac:spMkLst>
            <pc:docMk/>
            <pc:sldMk cId="2918225570" sldId="308"/>
            <ac:spMk id="22" creationId="{38FE60B4-2F1E-4592-84A5-19B7BDDF4397}"/>
          </ac:spMkLst>
        </pc:spChg>
        <pc:spChg chg="add mod">
          <ac:chgData name="James Franklin" userId="cf915d05-507f-491f-b4a6-b2aa085ee4b1" providerId="ADAL" clId="{B0A9BD16-313A-4B87-86C7-D53C52C6EDF9}" dt="2021-09-29T09:09:22.414" v="3130" actId="207"/>
          <ac:spMkLst>
            <pc:docMk/>
            <pc:sldMk cId="2918225570" sldId="308"/>
            <ac:spMk id="23" creationId="{CABD39E8-C6B6-4692-95F2-6D8921158846}"/>
          </ac:spMkLst>
        </pc:spChg>
        <pc:spChg chg="add mod">
          <ac:chgData name="James Franklin" userId="cf915d05-507f-491f-b4a6-b2aa085ee4b1" providerId="ADAL" clId="{B0A9BD16-313A-4B87-86C7-D53C52C6EDF9}" dt="2021-09-29T09:08:51.460" v="3126"/>
          <ac:spMkLst>
            <pc:docMk/>
            <pc:sldMk cId="2918225570" sldId="308"/>
            <ac:spMk id="24" creationId="{EA44E421-D61B-4814-9257-938A92F42DB5}"/>
          </ac:spMkLst>
        </pc:spChg>
        <pc:spChg chg="add mod">
          <ac:chgData name="James Franklin" userId="cf915d05-507f-491f-b4a6-b2aa085ee4b1" providerId="ADAL" clId="{B0A9BD16-313A-4B87-86C7-D53C52C6EDF9}" dt="2021-09-29T09:09:22.414" v="3130" actId="207"/>
          <ac:spMkLst>
            <pc:docMk/>
            <pc:sldMk cId="2918225570" sldId="308"/>
            <ac:spMk id="25" creationId="{1621EA85-880B-4851-BADD-266008C38B3A}"/>
          </ac:spMkLst>
        </pc:spChg>
        <pc:grpChg chg="add del mod">
          <ac:chgData name="James Franklin" userId="cf915d05-507f-491f-b4a6-b2aa085ee4b1" providerId="ADAL" clId="{B0A9BD16-313A-4B87-86C7-D53C52C6EDF9}" dt="2021-09-28T15:31:03.270" v="1879" actId="478"/>
          <ac:grpSpMkLst>
            <pc:docMk/>
            <pc:sldMk cId="2918225570" sldId="308"/>
            <ac:grpSpMk id="4" creationId="{1D85F8E9-4DC5-4153-B385-2F4D9A89224E}"/>
          </ac:grpSpMkLst>
        </pc:grpChg>
        <pc:grpChg chg="add mod">
          <ac:chgData name="James Franklin" userId="cf915d05-507f-491f-b4a6-b2aa085ee4b1" providerId="ADAL" clId="{B0A9BD16-313A-4B87-86C7-D53C52C6EDF9}" dt="2021-09-28T15:31:03.471" v="1880"/>
          <ac:grpSpMkLst>
            <pc:docMk/>
            <pc:sldMk cId="2918225570" sldId="308"/>
            <ac:grpSpMk id="13" creationId="{688522ED-E721-44FC-A011-092DA2FA2E27}"/>
          </ac:grpSpMkLst>
        </pc:grpChg>
        <pc:picChg chg="mod">
          <ac:chgData name="James Franklin" userId="cf915d05-507f-491f-b4a6-b2aa085ee4b1" providerId="ADAL" clId="{B0A9BD16-313A-4B87-86C7-D53C52C6EDF9}" dt="2021-09-28T15:30:13.939" v="1873"/>
          <ac:picMkLst>
            <pc:docMk/>
            <pc:sldMk cId="2918225570" sldId="308"/>
            <ac:picMk id="9" creationId="{91DB134D-765D-4335-9F67-CC1348594777}"/>
          </ac:picMkLst>
        </pc:picChg>
        <pc:picChg chg="mod">
          <ac:chgData name="James Franklin" userId="cf915d05-507f-491f-b4a6-b2aa085ee4b1" providerId="ADAL" clId="{B0A9BD16-313A-4B87-86C7-D53C52C6EDF9}" dt="2021-09-28T15:30:13.939" v="1873"/>
          <ac:picMkLst>
            <pc:docMk/>
            <pc:sldMk cId="2918225570" sldId="308"/>
            <ac:picMk id="10" creationId="{4D1EBAA9-7CE1-4D35-B7E2-CFF427A7D599}"/>
          </ac:picMkLst>
        </pc:picChg>
        <pc:picChg chg="mod">
          <ac:chgData name="James Franklin" userId="cf915d05-507f-491f-b4a6-b2aa085ee4b1" providerId="ADAL" clId="{B0A9BD16-313A-4B87-86C7-D53C52C6EDF9}" dt="2021-09-28T15:30:13.939" v="1873"/>
          <ac:picMkLst>
            <pc:docMk/>
            <pc:sldMk cId="2918225570" sldId="308"/>
            <ac:picMk id="11" creationId="{DE024620-F255-47C5-99F5-58DA507CC981}"/>
          </ac:picMkLst>
        </pc:picChg>
        <pc:picChg chg="mod">
          <ac:chgData name="James Franklin" userId="cf915d05-507f-491f-b4a6-b2aa085ee4b1" providerId="ADAL" clId="{B0A9BD16-313A-4B87-86C7-D53C52C6EDF9}" dt="2021-09-28T15:30:13.939" v="1873"/>
          <ac:picMkLst>
            <pc:docMk/>
            <pc:sldMk cId="2918225570" sldId="308"/>
            <ac:picMk id="12" creationId="{32684175-7081-467E-A3F0-C385A614F162}"/>
          </ac:picMkLst>
        </pc:picChg>
        <pc:picChg chg="mod">
          <ac:chgData name="James Franklin" userId="cf915d05-507f-491f-b4a6-b2aa085ee4b1" providerId="ADAL" clId="{B0A9BD16-313A-4B87-86C7-D53C52C6EDF9}" dt="2021-09-28T15:31:03.471" v="1880"/>
          <ac:picMkLst>
            <pc:docMk/>
            <pc:sldMk cId="2918225570" sldId="308"/>
            <ac:picMk id="18" creationId="{59B5E1F9-4EBC-4732-AF7C-E3BD178ED618}"/>
          </ac:picMkLst>
        </pc:picChg>
        <pc:picChg chg="mod">
          <ac:chgData name="James Franklin" userId="cf915d05-507f-491f-b4a6-b2aa085ee4b1" providerId="ADAL" clId="{B0A9BD16-313A-4B87-86C7-D53C52C6EDF9}" dt="2021-09-28T15:31:03.471" v="1880"/>
          <ac:picMkLst>
            <pc:docMk/>
            <pc:sldMk cId="2918225570" sldId="308"/>
            <ac:picMk id="19" creationId="{36078392-71EF-447C-AF64-C5EF29E21D63}"/>
          </ac:picMkLst>
        </pc:picChg>
        <pc:picChg chg="mod">
          <ac:chgData name="James Franklin" userId="cf915d05-507f-491f-b4a6-b2aa085ee4b1" providerId="ADAL" clId="{B0A9BD16-313A-4B87-86C7-D53C52C6EDF9}" dt="2021-09-28T15:31:03.471" v="1880"/>
          <ac:picMkLst>
            <pc:docMk/>
            <pc:sldMk cId="2918225570" sldId="308"/>
            <ac:picMk id="20" creationId="{505117CD-EC73-485C-8DD6-AEE05201AB43}"/>
          </ac:picMkLst>
        </pc:picChg>
        <pc:picChg chg="mod">
          <ac:chgData name="James Franklin" userId="cf915d05-507f-491f-b4a6-b2aa085ee4b1" providerId="ADAL" clId="{B0A9BD16-313A-4B87-86C7-D53C52C6EDF9}" dt="2021-09-28T15:31:03.471" v="1880"/>
          <ac:picMkLst>
            <pc:docMk/>
            <pc:sldMk cId="2918225570" sldId="308"/>
            <ac:picMk id="21" creationId="{A07D2985-9C82-4424-9A6D-B79605A5B9B0}"/>
          </ac:picMkLst>
        </pc:picChg>
        <pc:picChg chg="add mod">
          <ac:chgData name="James Franklin" userId="cf915d05-507f-491f-b4a6-b2aa085ee4b1" providerId="ADAL" clId="{B0A9BD16-313A-4B87-86C7-D53C52C6EDF9}" dt="2021-09-30T08:03:05.843" v="9275" actId="1076"/>
          <ac:picMkLst>
            <pc:docMk/>
            <pc:sldMk cId="2918225570" sldId="308"/>
            <ac:picMk id="27" creationId="{7E7DBF5E-7DE9-4FBE-B9A4-9D3A5EF1ED39}"/>
          </ac:picMkLst>
        </pc:picChg>
        <pc:picChg chg="add mod">
          <ac:chgData name="James Franklin" userId="cf915d05-507f-491f-b4a6-b2aa085ee4b1" providerId="ADAL" clId="{B0A9BD16-313A-4B87-86C7-D53C52C6EDF9}" dt="2021-09-30T08:03:23.682" v="9279" actId="167"/>
          <ac:picMkLst>
            <pc:docMk/>
            <pc:sldMk cId="2918225570" sldId="308"/>
            <ac:picMk id="5122" creationId="{2871C838-03AA-457F-88B9-78169115A4EC}"/>
          </ac:picMkLst>
        </pc:picChg>
      </pc:sldChg>
      <pc:sldChg chg="addSp modSp add mod">
        <pc:chgData name="James Franklin" userId="cf915d05-507f-491f-b4a6-b2aa085ee4b1" providerId="ADAL" clId="{B0A9BD16-313A-4B87-86C7-D53C52C6EDF9}" dt="2021-09-30T08:13:51.668" v="9639" actId="113"/>
        <pc:sldMkLst>
          <pc:docMk/>
          <pc:sldMk cId="3256676282" sldId="309"/>
        </pc:sldMkLst>
        <pc:spChg chg="mod">
          <ac:chgData name="James Franklin" userId="cf915d05-507f-491f-b4a6-b2aa085ee4b1" providerId="ADAL" clId="{B0A9BD16-313A-4B87-86C7-D53C52C6EDF9}" dt="2021-09-28T14:18:13.049" v="1470" actId="20577"/>
          <ac:spMkLst>
            <pc:docMk/>
            <pc:sldMk cId="3256676282" sldId="309"/>
            <ac:spMk id="2" creationId="{DE7D2F39-D496-43AD-9D63-170CB0D1F263}"/>
          </ac:spMkLst>
        </pc:spChg>
        <pc:spChg chg="mod">
          <ac:chgData name="James Franklin" userId="cf915d05-507f-491f-b4a6-b2aa085ee4b1" providerId="ADAL" clId="{B0A9BD16-313A-4B87-86C7-D53C52C6EDF9}" dt="2021-09-30T08:13:51.668" v="9639" actId="113"/>
          <ac:spMkLst>
            <pc:docMk/>
            <pc:sldMk cId="3256676282" sldId="309"/>
            <ac:spMk id="3" creationId="{6A5E715C-5692-4138-BE67-8C75FE95C21D}"/>
          </ac:spMkLst>
        </pc:spChg>
        <pc:spChg chg="mod">
          <ac:chgData name="James Franklin" userId="cf915d05-507f-491f-b4a6-b2aa085ee4b1" providerId="ADAL" clId="{B0A9BD16-313A-4B87-86C7-D53C52C6EDF9}" dt="2021-09-28T15:31:41.474" v="1891"/>
          <ac:spMkLst>
            <pc:docMk/>
            <pc:sldMk cId="3256676282" sldId="309"/>
            <ac:spMk id="5" creationId="{E6A6AF62-81B0-4A91-A46F-A98753F96744}"/>
          </ac:spMkLst>
        </pc:spChg>
        <pc:spChg chg="mod">
          <ac:chgData name="James Franklin" userId="cf915d05-507f-491f-b4a6-b2aa085ee4b1" providerId="ADAL" clId="{B0A9BD16-313A-4B87-86C7-D53C52C6EDF9}" dt="2021-09-28T15:31:41.474" v="1891"/>
          <ac:spMkLst>
            <pc:docMk/>
            <pc:sldMk cId="3256676282" sldId="309"/>
            <ac:spMk id="6" creationId="{AD878172-A782-4EF0-9E0E-AE978B05C67F}"/>
          </ac:spMkLst>
        </pc:spChg>
        <pc:spChg chg="mod">
          <ac:chgData name="James Franklin" userId="cf915d05-507f-491f-b4a6-b2aa085ee4b1" providerId="ADAL" clId="{B0A9BD16-313A-4B87-86C7-D53C52C6EDF9}" dt="2021-09-28T15:31:41.474" v="1891"/>
          <ac:spMkLst>
            <pc:docMk/>
            <pc:sldMk cId="3256676282" sldId="309"/>
            <ac:spMk id="7" creationId="{95E25ECC-094F-48CB-BF57-ADBC771F3343}"/>
          </ac:spMkLst>
        </pc:spChg>
        <pc:spChg chg="mod">
          <ac:chgData name="James Franklin" userId="cf915d05-507f-491f-b4a6-b2aa085ee4b1" providerId="ADAL" clId="{B0A9BD16-313A-4B87-86C7-D53C52C6EDF9}" dt="2021-09-28T15:31:41.474" v="1891"/>
          <ac:spMkLst>
            <pc:docMk/>
            <pc:sldMk cId="3256676282" sldId="309"/>
            <ac:spMk id="8" creationId="{A48B26E1-1C4B-458D-8DA9-8C6D87D5694E}"/>
          </ac:spMkLst>
        </pc:spChg>
        <pc:spChg chg="add mod">
          <ac:chgData name="James Franklin" userId="cf915d05-507f-491f-b4a6-b2aa085ee4b1" providerId="ADAL" clId="{B0A9BD16-313A-4B87-86C7-D53C52C6EDF9}" dt="2021-09-29T09:09:29.982" v="3131" actId="207"/>
          <ac:spMkLst>
            <pc:docMk/>
            <pc:sldMk cId="3256676282" sldId="309"/>
            <ac:spMk id="13" creationId="{8C1A3337-6691-4B96-855C-FB00BA8E739B}"/>
          </ac:spMkLst>
        </pc:spChg>
        <pc:spChg chg="add mod">
          <ac:chgData name="James Franklin" userId="cf915d05-507f-491f-b4a6-b2aa085ee4b1" providerId="ADAL" clId="{B0A9BD16-313A-4B87-86C7-D53C52C6EDF9}" dt="2021-09-29T09:09:29.982" v="3131" actId="207"/>
          <ac:spMkLst>
            <pc:docMk/>
            <pc:sldMk cId="3256676282" sldId="309"/>
            <ac:spMk id="14" creationId="{FC6E1534-6169-40B0-B39B-7A911145E6DE}"/>
          </ac:spMkLst>
        </pc:spChg>
        <pc:spChg chg="add mod">
          <ac:chgData name="James Franklin" userId="cf915d05-507f-491f-b4a6-b2aa085ee4b1" providerId="ADAL" clId="{B0A9BD16-313A-4B87-86C7-D53C52C6EDF9}" dt="2021-09-29T09:08:54.415" v="3127"/>
          <ac:spMkLst>
            <pc:docMk/>
            <pc:sldMk cId="3256676282" sldId="309"/>
            <ac:spMk id="15" creationId="{8CCACBB0-986F-4E42-9ED9-1682BA9002E9}"/>
          </ac:spMkLst>
        </pc:spChg>
        <pc:spChg chg="add mod">
          <ac:chgData name="James Franklin" userId="cf915d05-507f-491f-b4a6-b2aa085ee4b1" providerId="ADAL" clId="{B0A9BD16-313A-4B87-86C7-D53C52C6EDF9}" dt="2021-09-29T09:09:29.982" v="3131" actId="207"/>
          <ac:spMkLst>
            <pc:docMk/>
            <pc:sldMk cId="3256676282" sldId="309"/>
            <ac:spMk id="16" creationId="{94E26A81-7F0A-4C09-8425-C76BB3F61EC6}"/>
          </ac:spMkLst>
        </pc:spChg>
        <pc:grpChg chg="add mod">
          <ac:chgData name="James Franklin" userId="cf915d05-507f-491f-b4a6-b2aa085ee4b1" providerId="ADAL" clId="{B0A9BD16-313A-4B87-86C7-D53C52C6EDF9}" dt="2021-09-28T15:31:41.474" v="1891"/>
          <ac:grpSpMkLst>
            <pc:docMk/>
            <pc:sldMk cId="3256676282" sldId="309"/>
            <ac:grpSpMk id="4" creationId="{CD1F9229-6092-4871-9326-5222F981706F}"/>
          </ac:grpSpMkLst>
        </pc:grpChg>
        <pc:picChg chg="mod">
          <ac:chgData name="James Franklin" userId="cf915d05-507f-491f-b4a6-b2aa085ee4b1" providerId="ADAL" clId="{B0A9BD16-313A-4B87-86C7-D53C52C6EDF9}" dt="2021-09-28T15:31:41.474" v="1891"/>
          <ac:picMkLst>
            <pc:docMk/>
            <pc:sldMk cId="3256676282" sldId="309"/>
            <ac:picMk id="9" creationId="{FDF647CD-DD1D-41FB-A74A-42B55F860770}"/>
          </ac:picMkLst>
        </pc:picChg>
        <pc:picChg chg="mod">
          <ac:chgData name="James Franklin" userId="cf915d05-507f-491f-b4a6-b2aa085ee4b1" providerId="ADAL" clId="{B0A9BD16-313A-4B87-86C7-D53C52C6EDF9}" dt="2021-09-28T15:31:41.474" v="1891"/>
          <ac:picMkLst>
            <pc:docMk/>
            <pc:sldMk cId="3256676282" sldId="309"/>
            <ac:picMk id="10" creationId="{19360CCC-B56B-4083-A41D-992C471C8F0D}"/>
          </ac:picMkLst>
        </pc:picChg>
        <pc:picChg chg="mod">
          <ac:chgData name="James Franklin" userId="cf915d05-507f-491f-b4a6-b2aa085ee4b1" providerId="ADAL" clId="{B0A9BD16-313A-4B87-86C7-D53C52C6EDF9}" dt="2021-09-28T15:31:41.474" v="1891"/>
          <ac:picMkLst>
            <pc:docMk/>
            <pc:sldMk cId="3256676282" sldId="309"/>
            <ac:picMk id="11" creationId="{A474415C-31CB-4526-ACF3-A0253883D981}"/>
          </ac:picMkLst>
        </pc:picChg>
        <pc:picChg chg="mod">
          <ac:chgData name="James Franklin" userId="cf915d05-507f-491f-b4a6-b2aa085ee4b1" providerId="ADAL" clId="{B0A9BD16-313A-4B87-86C7-D53C52C6EDF9}" dt="2021-09-28T15:31:41.474" v="1891"/>
          <ac:picMkLst>
            <pc:docMk/>
            <pc:sldMk cId="3256676282" sldId="309"/>
            <ac:picMk id="12" creationId="{13E47BF9-5B22-4F6A-AF96-0A49A05DB7C9}"/>
          </ac:picMkLst>
        </pc:picChg>
        <pc:picChg chg="add mod">
          <ac:chgData name="James Franklin" userId="cf915d05-507f-491f-b4a6-b2aa085ee4b1" providerId="ADAL" clId="{B0A9BD16-313A-4B87-86C7-D53C52C6EDF9}" dt="2021-09-30T08:10:57.229" v="9284" actId="14100"/>
          <ac:picMkLst>
            <pc:docMk/>
            <pc:sldMk cId="3256676282" sldId="309"/>
            <ac:picMk id="18" creationId="{863992E7-035F-4F11-8DBC-636C5F5FFF2D}"/>
          </ac:picMkLst>
        </pc:picChg>
        <pc:picChg chg="add mod">
          <ac:chgData name="James Franklin" userId="cf915d05-507f-491f-b4a6-b2aa085ee4b1" providerId="ADAL" clId="{B0A9BD16-313A-4B87-86C7-D53C52C6EDF9}" dt="2021-09-30T08:11:02.269" v="9285" actId="1076"/>
          <ac:picMkLst>
            <pc:docMk/>
            <pc:sldMk cId="3256676282" sldId="309"/>
            <ac:picMk id="20" creationId="{2D4473D0-7174-479F-A526-F50D26CDBC20}"/>
          </ac:picMkLst>
        </pc:picChg>
      </pc:sldChg>
      <pc:sldChg chg="addSp delSp modSp add mod">
        <pc:chgData name="James Franklin" userId="cf915d05-507f-491f-b4a6-b2aa085ee4b1" providerId="ADAL" clId="{B0A9BD16-313A-4B87-86C7-D53C52C6EDF9}" dt="2021-09-30T08:19:54.360" v="10282" actId="20577"/>
        <pc:sldMkLst>
          <pc:docMk/>
          <pc:sldMk cId="1695273936" sldId="310"/>
        </pc:sldMkLst>
        <pc:spChg chg="mod">
          <ac:chgData name="James Franklin" userId="cf915d05-507f-491f-b4a6-b2aa085ee4b1" providerId="ADAL" clId="{B0A9BD16-313A-4B87-86C7-D53C52C6EDF9}" dt="2021-09-28T14:18:27.074" v="1489" actId="20577"/>
          <ac:spMkLst>
            <pc:docMk/>
            <pc:sldMk cId="1695273936" sldId="310"/>
            <ac:spMk id="2" creationId="{DE7D2F39-D496-43AD-9D63-170CB0D1F263}"/>
          </ac:spMkLst>
        </pc:spChg>
        <pc:spChg chg="mod">
          <ac:chgData name="James Franklin" userId="cf915d05-507f-491f-b4a6-b2aa085ee4b1" providerId="ADAL" clId="{B0A9BD16-313A-4B87-86C7-D53C52C6EDF9}" dt="2021-09-30T08:19:54.360" v="10282" actId="20577"/>
          <ac:spMkLst>
            <pc:docMk/>
            <pc:sldMk cId="1695273936" sldId="310"/>
            <ac:spMk id="3" creationId="{6A5E715C-5692-4138-BE67-8C75FE95C21D}"/>
          </ac:spMkLst>
        </pc:spChg>
        <pc:spChg chg="mod">
          <ac:chgData name="James Franklin" userId="cf915d05-507f-491f-b4a6-b2aa085ee4b1" providerId="ADAL" clId="{B0A9BD16-313A-4B87-86C7-D53C52C6EDF9}" dt="2021-09-28T15:30:31.404" v="1875"/>
          <ac:spMkLst>
            <pc:docMk/>
            <pc:sldMk cId="1695273936" sldId="310"/>
            <ac:spMk id="5" creationId="{A6361231-CDD8-44FB-94AC-868811AB4B5F}"/>
          </ac:spMkLst>
        </pc:spChg>
        <pc:spChg chg="mod">
          <ac:chgData name="James Franklin" userId="cf915d05-507f-491f-b4a6-b2aa085ee4b1" providerId="ADAL" clId="{B0A9BD16-313A-4B87-86C7-D53C52C6EDF9}" dt="2021-09-28T15:30:31.404" v="1875"/>
          <ac:spMkLst>
            <pc:docMk/>
            <pc:sldMk cId="1695273936" sldId="310"/>
            <ac:spMk id="6" creationId="{DF526B89-0D9A-4FEB-9395-9BD98C7F5CC5}"/>
          </ac:spMkLst>
        </pc:spChg>
        <pc:spChg chg="mod">
          <ac:chgData name="James Franklin" userId="cf915d05-507f-491f-b4a6-b2aa085ee4b1" providerId="ADAL" clId="{B0A9BD16-313A-4B87-86C7-D53C52C6EDF9}" dt="2021-09-28T15:30:31.404" v="1875"/>
          <ac:spMkLst>
            <pc:docMk/>
            <pc:sldMk cId="1695273936" sldId="310"/>
            <ac:spMk id="7" creationId="{9CDD3B24-E7D8-4B24-923E-B95694166A7E}"/>
          </ac:spMkLst>
        </pc:spChg>
        <pc:spChg chg="mod">
          <ac:chgData name="James Franklin" userId="cf915d05-507f-491f-b4a6-b2aa085ee4b1" providerId="ADAL" clId="{B0A9BD16-313A-4B87-86C7-D53C52C6EDF9}" dt="2021-09-28T15:30:31.404" v="1875"/>
          <ac:spMkLst>
            <pc:docMk/>
            <pc:sldMk cId="1695273936" sldId="310"/>
            <ac:spMk id="8" creationId="{0262C23A-A206-443D-8587-CEE3C00D31C3}"/>
          </ac:spMkLst>
        </pc:spChg>
        <pc:spChg chg="mod">
          <ac:chgData name="James Franklin" userId="cf915d05-507f-491f-b4a6-b2aa085ee4b1" providerId="ADAL" clId="{B0A9BD16-313A-4B87-86C7-D53C52C6EDF9}" dt="2021-09-28T15:30:57.637" v="1878" actId="17032"/>
          <ac:spMkLst>
            <pc:docMk/>
            <pc:sldMk cId="1695273936" sldId="310"/>
            <ac:spMk id="14" creationId="{8F27D38D-1A67-4458-9B0A-3D0DED551183}"/>
          </ac:spMkLst>
        </pc:spChg>
        <pc:spChg chg="mod">
          <ac:chgData name="James Franklin" userId="cf915d05-507f-491f-b4a6-b2aa085ee4b1" providerId="ADAL" clId="{B0A9BD16-313A-4B87-86C7-D53C52C6EDF9}" dt="2021-09-28T15:30:57.637" v="1878" actId="17032"/>
          <ac:spMkLst>
            <pc:docMk/>
            <pc:sldMk cId="1695273936" sldId="310"/>
            <ac:spMk id="15" creationId="{4879FF29-CF05-4CD0-B93B-6498F27D9951}"/>
          </ac:spMkLst>
        </pc:spChg>
        <pc:spChg chg="mod">
          <ac:chgData name="James Franklin" userId="cf915d05-507f-491f-b4a6-b2aa085ee4b1" providerId="ADAL" clId="{B0A9BD16-313A-4B87-86C7-D53C52C6EDF9}" dt="2021-09-28T15:30:57.637" v="1878" actId="17032"/>
          <ac:spMkLst>
            <pc:docMk/>
            <pc:sldMk cId="1695273936" sldId="310"/>
            <ac:spMk id="16" creationId="{72A8881A-D881-4259-8E77-2A2EEC7727FB}"/>
          </ac:spMkLst>
        </pc:spChg>
        <pc:spChg chg="mod">
          <ac:chgData name="James Franklin" userId="cf915d05-507f-491f-b4a6-b2aa085ee4b1" providerId="ADAL" clId="{B0A9BD16-313A-4B87-86C7-D53C52C6EDF9}" dt="2021-09-28T15:30:48.148" v="1877"/>
          <ac:spMkLst>
            <pc:docMk/>
            <pc:sldMk cId="1695273936" sldId="310"/>
            <ac:spMk id="17" creationId="{7C20C356-A661-419B-8000-1132E6C26725}"/>
          </ac:spMkLst>
        </pc:spChg>
        <pc:spChg chg="add mod">
          <ac:chgData name="James Franklin" userId="cf915d05-507f-491f-b4a6-b2aa085ee4b1" providerId="ADAL" clId="{B0A9BD16-313A-4B87-86C7-D53C52C6EDF9}" dt="2021-09-29T11:27:27.105" v="8664" actId="164"/>
          <ac:spMkLst>
            <pc:docMk/>
            <pc:sldMk cId="1695273936" sldId="310"/>
            <ac:spMk id="22" creationId="{A6C7E82A-FB07-44BF-A3B6-906AFB58A6E1}"/>
          </ac:spMkLst>
        </pc:spChg>
        <pc:spChg chg="add mod">
          <ac:chgData name="James Franklin" userId="cf915d05-507f-491f-b4a6-b2aa085ee4b1" providerId="ADAL" clId="{B0A9BD16-313A-4B87-86C7-D53C52C6EDF9}" dt="2021-09-29T11:27:27.105" v="8664" actId="164"/>
          <ac:spMkLst>
            <pc:docMk/>
            <pc:sldMk cId="1695273936" sldId="310"/>
            <ac:spMk id="23" creationId="{EFF31202-BC7B-4D79-AEA8-86EC0BE7ADA4}"/>
          </ac:spMkLst>
        </pc:spChg>
        <pc:spChg chg="add mod">
          <ac:chgData name="James Franklin" userId="cf915d05-507f-491f-b4a6-b2aa085ee4b1" providerId="ADAL" clId="{B0A9BD16-313A-4B87-86C7-D53C52C6EDF9}" dt="2021-09-29T11:27:27.105" v="8664" actId="164"/>
          <ac:spMkLst>
            <pc:docMk/>
            <pc:sldMk cId="1695273936" sldId="310"/>
            <ac:spMk id="24" creationId="{C12F914C-38B4-413A-8662-1ED98C058F7C}"/>
          </ac:spMkLst>
        </pc:spChg>
        <pc:spChg chg="add mod">
          <ac:chgData name="James Franklin" userId="cf915d05-507f-491f-b4a6-b2aa085ee4b1" providerId="ADAL" clId="{B0A9BD16-313A-4B87-86C7-D53C52C6EDF9}" dt="2021-09-29T11:27:27.105" v="8664" actId="164"/>
          <ac:spMkLst>
            <pc:docMk/>
            <pc:sldMk cId="1695273936" sldId="310"/>
            <ac:spMk id="25" creationId="{4DE19CCA-8CFD-4D37-A80E-0A85B2368141}"/>
          </ac:spMkLst>
        </pc:spChg>
        <pc:grpChg chg="add del mod">
          <ac:chgData name="James Franklin" userId="cf915d05-507f-491f-b4a6-b2aa085ee4b1" providerId="ADAL" clId="{B0A9BD16-313A-4B87-86C7-D53C52C6EDF9}" dt="2021-09-28T15:30:44.973" v="1876"/>
          <ac:grpSpMkLst>
            <pc:docMk/>
            <pc:sldMk cId="1695273936" sldId="310"/>
            <ac:grpSpMk id="4" creationId="{9F102A4C-940D-475D-B4D9-E51CEB112530}"/>
          </ac:grpSpMkLst>
        </pc:grpChg>
        <pc:grpChg chg="add mod">
          <ac:chgData name="James Franklin" userId="cf915d05-507f-491f-b4a6-b2aa085ee4b1" providerId="ADAL" clId="{B0A9BD16-313A-4B87-86C7-D53C52C6EDF9}" dt="2021-09-29T11:27:27.105" v="8664" actId="164"/>
          <ac:grpSpMkLst>
            <pc:docMk/>
            <pc:sldMk cId="1695273936" sldId="310"/>
            <ac:grpSpMk id="13" creationId="{7D7CAF9A-0DA6-4E85-B773-1328A7907FE6}"/>
          </ac:grpSpMkLst>
        </pc:grpChg>
        <pc:grpChg chg="add mod">
          <ac:chgData name="James Franklin" userId="cf915d05-507f-491f-b4a6-b2aa085ee4b1" providerId="ADAL" clId="{B0A9BD16-313A-4B87-86C7-D53C52C6EDF9}" dt="2021-09-29T11:27:27.105" v="8664" actId="164"/>
          <ac:grpSpMkLst>
            <pc:docMk/>
            <pc:sldMk cId="1695273936" sldId="310"/>
            <ac:grpSpMk id="26" creationId="{00D09981-8967-45AE-B10C-44A0A0738F86}"/>
          </ac:grpSpMkLst>
        </pc:grpChg>
        <pc:picChg chg="mod">
          <ac:chgData name="James Franklin" userId="cf915d05-507f-491f-b4a6-b2aa085ee4b1" providerId="ADAL" clId="{B0A9BD16-313A-4B87-86C7-D53C52C6EDF9}" dt="2021-09-28T15:30:31.404" v="1875"/>
          <ac:picMkLst>
            <pc:docMk/>
            <pc:sldMk cId="1695273936" sldId="310"/>
            <ac:picMk id="9" creationId="{FC4CD9E8-56F9-485F-853B-A81E31A0B7F1}"/>
          </ac:picMkLst>
        </pc:picChg>
        <pc:picChg chg="mod">
          <ac:chgData name="James Franklin" userId="cf915d05-507f-491f-b4a6-b2aa085ee4b1" providerId="ADAL" clId="{B0A9BD16-313A-4B87-86C7-D53C52C6EDF9}" dt="2021-09-28T15:30:31.404" v="1875"/>
          <ac:picMkLst>
            <pc:docMk/>
            <pc:sldMk cId="1695273936" sldId="310"/>
            <ac:picMk id="10" creationId="{B4C210A5-11A3-4218-B277-A7E7004BCDB6}"/>
          </ac:picMkLst>
        </pc:picChg>
        <pc:picChg chg="mod">
          <ac:chgData name="James Franklin" userId="cf915d05-507f-491f-b4a6-b2aa085ee4b1" providerId="ADAL" clId="{B0A9BD16-313A-4B87-86C7-D53C52C6EDF9}" dt="2021-09-28T15:30:31.404" v="1875"/>
          <ac:picMkLst>
            <pc:docMk/>
            <pc:sldMk cId="1695273936" sldId="310"/>
            <ac:picMk id="11" creationId="{88070BD3-6A7A-4EA5-9EFE-44B824594FAA}"/>
          </ac:picMkLst>
        </pc:picChg>
        <pc:picChg chg="mod">
          <ac:chgData name="James Franklin" userId="cf915d05-507f-491f-b4a6-b2aa085ee4b1" providerId="ADAL" clId="{B0A9BD16-313A-4B87-86C7-D53C52C6EDF9}" dt="2021-09-28T15:30:31.404" v="1875"/>
          <ac:picMkLst>
            <pc:docMk/>
            <pc:sldMk cId="1695273936" sldId="310"/>
            <ac:picMk id="12" creationId="{4C40D821-24FD-4FC3-B93C-EFFDBFD48CD7}"/>
          </ac:picMkLst>
        </pc:picChg>
        <pc:picChg chg="mod">
          <ac:chgData name="James Franklin" userId="cf915d05-507f-491f-b4a6-b2aa085ee4b1" providerId="ADAL" clId="{B0A9BD16-313A-4B87-86C7-D53C52C6EDF9}" dt="2021-09-28T15:30:48.148" v="1877"/>
          <ac:picMkLst>
            <pc:docMk/>
            <pc:sldMk cId="1695273936" sldId="310"/>
            <ac:picMk id="18" creationId="{B7D521EA-D196-4AD1-A2EB-19600E9C6209}"/>
          </ac:picMkLst>
        </pc:picChg>
        <pc:picChg chg="mod">
          <ac:chgData name="James Franklin" userId="cf915d05-507f-491f-b4a6-b2aa085ee4b1" providerId="ADAL" clId="{B0A9BD16-313A-4B87-86C7-D53C52C6EDF9}" dt="2021-09-28T15:30:48.148" v="1877"/>
          <ac:picMkLst>
            <pc:docMk/>
            <pc:sldMk cId="1695273936" sldId="310"/>
            <ac:picMk id="19" creationId="{31A3BCC7-E0E9-46E2-969E-A1EC8F2A1277}"/>
          </ac:picMkLst>
        </pc:picChg>
        <pc:picChg chg="mod">
          <ac:chgData name="James Franklin" userId="cf915d05-507f-491f-b4a6-b2aa085ee4b1" providerId="ADAL" clId="{B0A9BD16-313A-4B87-86C7-D53C52C6EDF9}" dt="2021-09-28T15:30:48.148" v="1877"/>
          <ac:picMkLst>
            <pc:docMk/>
            <pc:sldMk cId="1695273936" sldId="310"/>
            <ac:picMk id="20" creationId="{E90F1D79-EF4C-4C56-9D38-F79C19DEDC38}"/>
          </ac:picMkLst>
        </pc:picChg>
        <pc:picChg chg="mod">
          <ac:chgData name="James Franklin" userId="cf915d05-507f-491f-b4a6-b2aa085ee4b1" providerId="ADAL" clId="{B0A9BD16-313A-4B87-86C7-D53C52C6EDF9}" dt="2021-09-28T15:30:48.148" v="1877"/>
          <ac:picMkLst>
            <pc:docMk/>
            <pc:sldMk cId="1695273936" sldId="310"/>
            <ac:picMk id="21" creationId="{07E16D4A-49E0-467D-934B-80E6C08F2DC1}"/>
          </ac:picMkLst>
        </pc:picChg>
      </pc:sldChg>
      <pc:sldChg chg="add del">
        <pc:chgData name="James Franklin" userId="cf915d05-507f-491f-b4a6-b2aa085ee4b1" providerId="ADAL" clId="{B0A9BD16-313A-4B87-86C7-D53C52C6EDF9}" dt="2021-09-28T14:26:11.940" v="1666" actId="47"/>
        <pc:sldMkLst>
          <pc:docMk/>
          <pc:sldMk cId="2806484072" sldId="311"/>
        </pc:sldMkLst>
      </pc:sldChg>
      <pc:sldChg chg="addSp delSp modSp add mod modClrScheme chgLayout">
        <pc:chgData name="James Franklin" userId="cf915d05-507f-491f-b4a6-b2aa085ee4b1" providerId="ADAL" clId="{B0A9BD16-313A-4B87-86C7-D53C52C6EDF9}" dt="2021-09-30T08:28:32.074" v="10673" actId="207"/>
        <pc:sldMkLst>
          <pc:docMk/>
          <pc:sldMk cId="926215780" sldId="312"/>
        </pc:sldMkLst>
        <pc:spChg chg="mod ord">
          <ac:chgData name="James Franklin" userId="cf915d05-507f-491f-b4a6-b2aa085ee4b1" providerId="ADAL" clId="{B0A9BD16-313A-4B87-86C7-D53C52C6EDF9}" dt="2021-09-28T14:21:58.765" v="1520" actId="700"/>
          <ac:spMkLst>
            <pc:docMk/>
            <pc:sldMk cId="926215780" sldId="312"/>
            <ac:spMk id="2" creationId="{DE7D2F39-D496-43AD-9D63-170CB0D1F263}"/>
          </ac:spMkLst>
        </pc:spChg>
        <pc:spChg chg="del mod ord">
          <ac:chgData name="James Franklin" userId="cf915d05-507f-491f-b4a6-b2aa085ee4b1" providerId="ADAL" clId="{B0A9BD16-313A-4B87-86C7-D53C52C6EDF9}" dt="2021-09-28T14:21:58.765" v="1520" actId="700"/>
          <ac:spMkLst>
            <pc:docMk/>
            <pc:sldMk cId="926215780" sldId="312"/>
            <ac:spMk id="3" creationId="{6A5E715C-5692-4138-BE67-8C75FE95C21D}"/>
          </ac:spMkLst>
        </pc:spChg>
        <pc:spChg chg="add mod ord">
          <ac:chgData name="James Franklin" userId="cf915d05-507f-491f-b4a6-b2aa085ee4b1" providerId="ADAL" clId="{B0A9BD16-313A-4B87-86C7-D53C52C6EDF9}" dt="2021-09-30T08:28:03.968" v="10670" actId="20577"/>
          <ac:spMkLst>
            <pc:docMk/>
            <pc:sldMk cId="926215780" sldId="312"/>
            <ac:spMk id="4" creationId="{A7661D0D-E250-4571-B08D-333AE412BF7C}"/>
          </ac:spMkLst>
        </pc:spChg>
        <pc:spChg chg="mod">
          <ac:chgData name="James Franklin" userId="cf915d05-507f-491f-b4a6-b2aa085ee4b1" providerId="ADAL" clId="{B0A9BD16-313A-4B87-86C7-D53C52C6EDF9}" dt="2021-09-29T11:27:29.414" v="8665"/>
          <ac:spMkLst>
            <pc:docMk/>
            <pc:sldMk cId="926215780" sldId="312"/>
            <ac:spMk id="7" creationId="{BDA95A8D-2DDD-42B6-80D5-EFB08950963E}"/>
          </ac:spMkLst>
        </pc:spChg>
        <pc:spChg chg="mod">
          <ac:chgData name="James Franklin" userId="cf915d05-507f-491f-b4a6-b2aa085ee4b1" providerId="ADAL" clId="{B0A9BD16-313A-4B87-86C7-D53C52C6EDF9}" dt="2021-09-29T11:27:29.414" v="8665"/>
          <ac:spMkLst>
            <pc:docMk/>
            <pc:sldMk cId="926215780" sldId="312"/>
            <ac:spMk id="8" creationId="{0E8EDAAD-3E69-4BA9-A721-BB28B65F0ED3}"/>
          </ac:spMkLst>
        </pc:spChg>
        <pc:spChg chg="mod">
          <ac:chgData name="James Franklin" userId="cf915d05-507f-491f-b4a6-b2aa085ee4b1" providerId="ADAL" clId="{B0A9BD16-313A-4B87-86C7-D53C52C6EDF9}" dt="2021-09-29T11:27:29.414" v="8665"/>
          <ac:spMkLst>
            <pc:docMk/>
            <pc:sldMk cId="926215780" sldId="312"/>
            <ac:spMk id="9" creationId="{41DEC8F9-B662-4168-976B-206D8074C446}"/>
          </ac:spMkLst>
        </pc:spChg>
        <pc:spChg chg="mod">
          <ac:chgData name="James Franklin" userId="cf915d05-507f-491f-b4a6-b2aa085ee4b1" providerId="ADAL" clId="{B0A9BD16-313A-4B87-86C7-D53C52C6EDF9}" dt="2021-09-29T11:27:29.414" v="8665"/>
          <ac:spMkLst>
            <pc:docMk/>
            <pc:sldMk cId="926215780" sldId="312"/>
            <ac:spMk id="10" creationId="{58A43CA7-DEAF-46F7-B1E2-69C2C308D000}"/>
          </ac:spMkLst>
        </pc:spChg>
        <pc:spChg chg="mod">
          <ac:chgData name="James Franklin" userId="cf915d05-507f-491f-b4a6-b2aa085ee4b1" providerId="ADAL" clId="{B0A9BD16-313A-4B87-86C7-D53C52C6EDF9}" dt="2021-09-29T11:27:29.414" v="8665"/>
          <ac:spMkLst>
            <pc:docMk/>
            <pc:sldMk cId="926215780" sldId="312"/>
            <ac:spMk id="11" creationId="{12248890-C26D-41C4-A71D-C0931EDE4D58}"/>
          </ac:spMkLst>
        </pc:spChg>
        <pc:spChg chg="mod">
          <ac:chgData name="James Franklin" userId="cf915d05-507f-491f-b4a6-b2aa085ee4b1" providerId="ADAL" clId="{B0A9BD16-313A-4B87-86C7-D53C52C6EDF9}" dt="2021-09-29T11:27:29.414" v="8665"/>
          <ac:spMkLst>
            <pc:docMk/>
            <pc:sldMk cId="926215780" sldId="312"/>
            <ac:spMk id="12" creationId="{07465749-2DB5-4DAE-B39F-FBFE3652F356}"/>
          </ac:spMkLst>
        </pc:spChg>
        <pc:spChg chg="mod">
          <ac:chgData name="James Franklin" userId="cf915d05-507f-491f-b4a6-b2aa085ee4b1" providerId="ADAL" clId="{B0A9BD16-313A-4B87-86C7-D53C52C6EDF9}" dt="2021-09-29T11:27:29.414" v="8665"/>
          <ac:spMkLst>
            <pc:docMk/>
            <pc:sldMk cId="926215780" sldId="312"/>
            <ac:spMk id="13" creationId="{9946ABE1-F391-4192-A79B-236F3BC6B104}"/>
          </ac:spMkLst>
        </pc:spChg>
        <pc:spChg chg="mod">
          <ac:chgData name="James Franklin" userId="cf915d05-507f-491f-b4a6-b2aa085ee4b1" providerId="ADAL" clId="{B0A9BD16-313A-4B87-86C7-D53C52C6EDF9}" dt="2021-09-29T11:27:29.414" v="8665"/>
          <ac:spMkLst>
            <pc:docMk/>
            <pc:sldMk cId="926215780" sldId="312"/>
            <ac:spMk id="14" creationId="{178C6A8C-DBF7-4373-8CA2-665D13F7AE1A}"/>
          </ac:spMkLst>
        </pc:spChg>
        <pc:grpChg chg="add mod">
          <ac:chgData name="James Franklin" userId="cf915d05-507f-491f-b4a6-b2aa085ee4b1" providerId="ADAL" clId="{B0A9BD16-313A-4B87-86C7-D53C52C6EDF9}" dt="2021-09-29T11:27:29.414" v="8665"/>
          <ac:grpSpMkLst>
            <pc:docMk/>
            <pc:sldMk cId="926215780" sldId="312"/>
            <ac:grpSpMk id="5" creationId="{8DE74485-81F2-4841-A2AE-EAEFDA548930}"/>
          </ac:grpSpMkLst>
        </pc:grpChg>
        <pc:grpChg chg="mod">
          <ac:chgData name="James Franklin" userId="cf915d05-507f-491f-b4a6-b2aa085ee4b1" providerId="ADAL" clId="{B0A9BD16-313A-4B87-86C7-D53C52C6EDF9}" dt="2021-09-29T11:27:29.414" v="8665"/>
          <ac:grpSpMkLst>
            <pc:docMk/>
            <pc:sldMk cId="926215780" sldId="312"/>
            <ac:grpSpMk id="6" creationId="{A9E8A9AE-14D9-494A-AE37-886DD78034B7}"/>
          </ac:grpSpMkLst>
        </pc:grpChg>
        <pc:graphicFrameChg chg="add mod modGraphic">
          <ac:chgData name="James Franklin" userId="cf915d05-507f-491f-b4a6-b2aa085ee4b1" providerId="ADAL" clId="{B0A9BD16-313A-4B87-86C7-D53C52C6EDF9}" dt="2021-09-30T08:28:32.074" v="10673" actId="207"/>
          <ac:graphicFrameMkLst>
            <pc:docMk/>
            <pc:sldMk cId="926215780" sldId="312"/>
            <ac:graphicFrameMk id="19" creationId="{F1649D59-56F5-442E-AF75-DF0C230DC688}"/>
          </ac:graphicFrameMkLst>
        </pc:graphicFrameChg>
        <pc:picChg chg="mod">
          <ac:chgData name="James Franklin" userId="cf915d05-507f-491f-b4a6-b2aa085ee4b1" providerId="ADAL" clId="{B0A9BD16-313A-4B87-86C7-D53C52C6EDF9}" dt="2021-09-29T11:27:29.414" v="8665"/>
          <ac:picMkLst>
            <pc:docMk/>
            <pc:sldMk cId="926215780" sldId="312"/>
            <ac:picMk id="15" creationId="{2E777421-0667-40E6-B498-06F1309B7C3B}"/>
          </ac:picMkLst>
        </pc:picChg>
        <pc:picChg chg="mod">
          <ac:chgData name="James Franklin" userId="cf915d05-507f-491f-b4a6-b2aa085ee4b1" providerId="ADAL" clId="{B0A9BD16-313A-4B87-86C7-D53C52C6EDF9}" dt="2021-09-29T11:27:29.414" v="8665"/>
          <ac:picMkLst>
            <pc:docMk/>
            <pc:sldMk cId="926215780" sldId="312"/>
            <ac:picMk id="16" creationId="{4A074D94-299D-4AB1-99AC-389FEBE3084E}"/>
          </ac:picMkLst>
        </pc:picChg>
        <pc:picChg chg="mod">
          <ac:chgData name="James Franklin" userId="cf915d05-507f-491f-b4a6-b2aa085ee4b1" providerId="ADAL" clId="{B0A9BD16-313A-4B87-86C7-D53C52C6EDF9}" dt="2021-09-29T11:27:29.414" v="8665"/>
          <ac:picMkLst>
            <pc:docMk/>
            <pc:sldMk cId="926215780" sldId="312"/>
            <ac:picMk id="17" creationId="{2D0E5A32-4666-46D8-859E-19232F783250}"/>
          </ac:picMkLst>
        </pc:picChg>
        <pc:picChg chg="mod">
          <ac:chgData name="James Franklin" userId="cf915d05-507f-491f-b4a6-b2aa085ee4b1" providerId="ADAL" clId="{B0A9BD16-313A-4B87-86C7-D53C52C6EDF9}" dt="2021-09-29T11:27:29.414" v="8665"/>
          <ac:picMkLst>
            <pc:docMk/>
            <pc:sldMk cId="926215780" sldId="312"/>
            <ac:picMk id="18" creationId="{1701788C-CB93-48C5-8A79-269DA00D026D}"/>
          </ac:picMkLst>
        </pc:picChg>
      </pc:sldChg>
      <pc:sldChg chg="add del">
        <pc:chgData name="James Franklin" userId="cf915d05-507f-491f-b4a6-b2aa085ee4b1" providerId="ADAL" clId="{B0A9BD16-313A-4B87-86C7-D53C52C6EDF9}" dt="2021-09-28T14:26:11.806" v="1665" actId="47"/>
        <pc:sldMkLst>
          <pc:docMk/>
          <pc:sldMk cId="1184993629" sldId="313"/>
        </pc:sldMkLst>
      </pc:sldChg>
      <pc:sldChg chg="modSp new del mod">
        <pc:chgData name="James Franklin" userId="cf915d05-507f-491f-b4a6-b2aa085ee4b1" providerId="ADAL" clId="{B0A9BD16-313A-4B87-86C7-D53C52C6EDF9}" dt="2021-09-29T09:22:26.968" v="3635" actId="47"/>
        <pc:sldMkLst>
          <pc:docMk/>
          <pc:sldMk cId="4160848732" sldId="314"/>
        </pc:sldMkLst>
        <pc:spChg chg="mod">
          <ac:chgData name="James Franklin" userId="cf915d05-507f-491f-b4a6-b2aa085ee4b1" providerId="ADAL" clId="{B0A9BD16-313A-4B87-86C7-D53C52C6EDF9}" dt="2021-09-28T14:22:25.161" v="1531" actId="20577"/>
          <ac:spMkLst>
            <pc:docMk/>
            <pc:sldMk cId="4160848732" sldId="314"/>
            <ac:spMk id="2" creationId="{03E40B4A-FE12-450A-A361-F6F600BEE26E}"/>
          </ac:spMkLst>
        </pc:spChg>
        <pc:spChg chg="mod">
          <ac:chgData name="James Franklin" userId="cf915d05-507f-491f-b4a6-b2aa085ee4b1" providerId="ADAL" clId="{B0A9BD16-313A-4B87-86C7-D53C52C6EDF9}" dt="2021-09-28T14:22:38.027" v="1591" actId="20577"/>
          <ac:spMkLst>
            <pc:docMk/>
            <pc:sldMk cId="4160848732" sldId="314"/>
            <ac:spMk id="3" creationId="{C39E1B74-9C6E-49C1-8715-3417A8747E03}"/>
          </ac:spMkLst>
        </pc:spChg>
      </pc:sldChg>
      <pc:sldChg chg="addSp delSp modSp new del mod modClrScheme chgLayout">
        <pc:chgData name="James Franklin" userId="cf915d05-507f-491f-b4a6-b2aa085ee4b1" providerId="ADAL" clId="{B0A9BD16-313A-4B87-86C7-D53C52C6EDF9}" dt="2021-09-29T11:20:38.959" v="8662" actId="47"/>
        <pc:sldMkLst>
          <pc:docMk/>
          <pc:sldMk cId="3378662921" sldId="315"/>
        </pc:sldMkLst>
        <pc:spChg chg="del mod ord">
          <ac:chgData name="James Franklin" userId="cf915d05-507f-491f-b4a6-b2aa085ee4b1" providerId="ADAL" clId="{B0A9BD16-313A-4B87-86C7-D53C52C6EDF9}" dt="2021-09-28T14:22:45.043" v="1593" actId="700"/>
          <ac:spMkLst>
            <pc:docMk/>
            <pc:sldMk cId="3378662921" sldId="315"/>
            <ac:spMk id="2" creationId="{9747165C-DFF1-45B7-83FC-A687B0010787}"/>
          </ac:spMkLst>
        </pc:spChg>
        <pc:spChg chg="del mod ord">
          <ac:chgData name="James Franklin" userId="cf915d05-507f-491f-b4a6-b2aa085ee4b1" providerId="ADAL" clId="{B0A9BD16-313A-4B87-86C7-D53C52C6EDF9}" dt="2021-09-28T14:22:45.043" v="1593" actId="700"/>
          <ac:spMkLst>
            <pc:docMk/>
            <pc:sldMk cId="3378662921" sldId="315"/>
            <ac:spMk id="3" creationId="{B74A5885-E22E-4AC2-8168-D2741E4BF0AE}"/>
          </ac:spMkLst>
        </pc:spChg>
        <pc:spChg chg="add mod ord">
          <ac:chgData name="James Franklin" userId="cf915d05-507f-491f-b4a6-b2aa085ee4b1" providerId="ADAL" clId="{B0A9BD16-313A-4B87-86C7-D53C52C6EDF9}" dt="2021-09-28T14:22:45.043" v="1593" actId="700"/>
          <ac:spMkLst>
            <pc:docMk/>
            <pc:sldMk cId="3378662921" sldId="315"/>
            <ac:spMk id="4" creationId="{EF61788D-7407-4DE4-A76A-6F67F8BC42B8}"/>
          </ac:spMkLst>
        </pc:spChg>
        <pc:spChg chg="add mod ord">
          <ac:chgData name="James Franklin" userId="cf915d05-507f-491f-b4a6-b2aa085ee4b1" providerId="ADAL" clId="{B0A9BD16-313A-4B87-86C7-D53C52C6EDF9}" dt="2021-09-28T14:22:45.043" v="1593" actId="700"/>
          <ac:spMkLst>
            <pc:docMk/>
            <pc:sldMk cId="3378662921" sldId="315"/>
            <ac:spMk id="5" creationId="{7A581D8A-0C13-446E-A1EF-D29345CF118C}"/>
          </ac:spMkLst>
        </pc:spChg>
      </pc:sldChg>
      <pc:sldChg chg="addSp delSp modSp add del mod modClrScheme chgLayout">
        <pc:chgData name="James Franklin" userId="cf915d05-507f-491f-b4a6-b2aa085ee4b1" providerId="ADAL" clId="{B0A9BD16-313A-4B87-86C7-D53C52C6EDF9}" dt="2021-09-30T08:34:40.453" v="10868" actId="47"/>
        <pc:sldMkLst>
          <pc:docMk/>
          <pc:sldMk cId="2354041868" sldId="316"/>
        </pc:sldMkLst>
        <pc:spChg chg="mod ord">
          <ac:chgData name="James Franklin" userId="cf915d05-507f-491f-b4a6-b2aa085ee4b1" providerId="ADAL" clId="{B0A9BD16-313A-4B87-86C7-D53C52C6EDF9}" dt="2021-09-28T14:27:00.202" v="1702" actId="700"/>
          <ac:spMkLst>
            <pc:docMk/>
            <pc:sldMk cId="2354041868" sldId="316"/>
            <ac:spMk id="2" creationId="{DE7D2F39-D496-43AD-9D63-170CB0D1F263}"/>
          </ac:spMkLst>
        </pc:spChg>
        <pc:spChg chg="del mod ord">
          <ac:chgData name="James Franklin" userId="cf915d05-507f-491f-b4a6-b2aa085ee4b1" providerId="ADAL" clId="{B0A9BD16-313A-4B87-86C7-D53C52C6EDF9}" dt="2021-09-28T14:27:00.202" v="1702" actId="700"/>
          <ac:spMkLst>
            <pc:docMk/>
            <pc:sldMk cId="2354041868" sldId="316"/>
            <ac:spMk id="3" creationId="{6A5E715C-5692-4138-BE67-8C75FE95C21D}"/>
          </ac:spMkLst>
        </pc:spChg>
        <pc:spChg chg="add mod ord">
          <ac:chgData name="James Franklin" userId="cf915d05-507f-491f-b4a6-b2aa085ee4b1" providerId="ADAL" clId="{B0A9BD16-313A-4B87-86C7-D53C52C6EDF9}" dt="2021-09-28T14:27:00.202" v="1702" actId="700"/>
          <ac:spMkLst>
            <pc:docMk/>
            <pc:sldMk cId="2354041868" sldId="316"/>
            <ac:spMk id="4" creationId="{A412980F-E652-40AF-81BB-E5A161FAB992}"/>
          </ac:spMkLst>
        </pc:spChg>
      </pc:sldChg>
      <pc:sldChg chg="addSp delSp modSp new del mod modClrScheme chgLayout">
        <pc:chgData name="James Franklin" userId="cf915d05-507f-491f-b4a6-b2aa085ee4b1" providerId="ADAL" clId="{B0A9BD16-313A-4B87-86C7-D53C52C6EDF9}" dt="2021-09-29T09:34:47.692" v="4724" actId="47"/>
        <pc:sldMkLst>
          <pc:docMk/>
          <pc:sldMk cId="1933705196" sldId="317"/>
        </pc:sldMkLst>
        <pc:spChg chg="del mod ord">
          <ac:chgData name="James Franklin" userId="cf915d05-507f-491f-b4a6-b2aa085ee4b1" providerId="ADAL" clId="{B0A9BD16-313A-4B87-86C7-D53C52C6EDF9}" dt="2021-09-29T09:21:36.259" v="3632" actId="700"/>
          <ac:spMkLst>
            <pc:docMk/>
            <pc:sldMk cId="1933705196" sldId="317"/>
            <ac:spMk id="2" creationId="{826D1113-954B-4CFB-9F52-000E3DA1A517}"/>
          </ac:spMkLst>
        </pc:spChg>
        <pc:spChg chg="del mod ord">
          <ac:chgData name="James Franklin" userId="cf915d05-507f-491f-b4a6-b2aa085ee4b1" providerId="ADAL" clId="{B0A9BD16-313A-4B87-86C7-D53C52C6EDF9}" dt="2021-09-29T09:21:36.259" v="3632" actId="700"/>
          <ac:spMkLst>
            <pc:docMk/>
            <pc:sldMk cId="1933705196" sldId="317"/>
            <ac:spMk id="3" creationId="{AB2B763C-67AF-4905-AB06-D6EB59AF91B8}"/>
          </ac:spMkLst>
        </pc:spChg>
        <pc:spChg chg="add mod ord">
          <ac:chgData name="James Franklin" userId="cf915d05-507f-491f-b4a6-b2aa085ee4b1" providerId="ADAL" clId="{B0A9BD16-313A-4B87-86C7-D53C52C6EDF9}" dt="2021-09-29T09:21:36.259" v="3632" actId="700"/>
          <ac:spMkLst>
            <pc:docMk/>
            <pc:sldMk cId="1933705196" sldId="317"/>
            <ac:spMk id="4" creationId="{7E7FDF9C-63EF-4B8F-9501-11C5092C8A6F}"/>
          </ac:spMkLst>
        </pc:spChg>
        <pc:spChg chg="add mod ord">
          <ac:chgData name="James Franklin" userId="cf915d05-507f-491f-b4a6-b2aa085ee4b1" providerId="ADAL" clId="{B0A9BD16-313A-4B87-86C7-D53C52C6EDF9}" dt="2021-09-29T09:21:36.259" v="3632" actId="700"/>
          <ac:spMkLst>
            <pc:docMk/>
            <pc:sldMk cId="1933705196" sldId="317"/>
            <ac:spMk id="5" creationId="{1034B933-56DF-4DF2-8729-BE1BA8F62857}"/>
          </ac:spMkLst>
        </pc:spChg>
      </pc:sldChg>
      <pc:sldChg chg="modSp add del mod modClrScheme chgLayout">
        <pc:chgData name="James Franklin" userId="cf915d05-507f-491f-b4a6-b2aa085ee4b1" providerId="ADAL" clId="{B0A9BD16-313A-4B87-86C7-D53C52C6EDF9}" dt="2021-09-29T09:26:23.074" v="3874" actId="47"/>
        <pc:sldMkLst>
          <pc:docMk/>
          <pc:sldMk cId="63090436" sldId="318"/>
        </pc:sldMkLst>
        <pc:spChg chg="mod ord">
          <ac:chgData name="James Franklin" userId="cf915d05-507f-491f-b4a6-b2aa085ee4b1" providerId="ADAL" clId="{B0A9BD16-313A-4B87-86C7-D53C52C6EDF9}" dt="2021-09-29T09:21:45.519" v="3634" actId="700"/>
          <ac:spMkLst>
            <pc:docMk/>
            <pc:sldMk cId="63090436" sldId="318"/>
            <ac:spMk id="2" creationId="{DE7D2F39-D496-43AD-9D63-170CB0D1F263}"/>
          </ac:spMkLst>
        </pc:spChg>
        <pc:spChg chg="mod ord">
          <ac:chgData name="James Franklin" userId="cf915d05-507f-491f-b4a6-b2aa085ee4b1" providerId="ADAL" clId="{B0A9BD16-313A-4B87-86C7-D53C52C6EDF9}" dt="2021-09-29T09:21:45.519" v="3634" actId="700"/>
          <ac:spMkLst>
            <pc:docMk/>
            <pc:sldMk cId="63090436" sldId="318"/>
            <ac:spMk id="3" creationId="{6A5E715C-5692-4138-BE67-8C75FE95C21D}"/>
          </ac:spMkLst>
        </pc:spChg>
      </pc:sldChg>
      <pc:sldChg chg="addSp delSp modSp add mod modClrScheme chgLayout">
        <pc:chgData name="James Franklin" userId="cf915d05-507f-491f-b4a6-b2aa085ee4b1" providerId="ADAL" clId="{B0A9BD16-313A-4B87-86C7-D53C52C6EDF9}" dt="2021-09-30T09:07:42.180" v="10965" actId="207"/>
        <pc:sldMkLst>
          <pc:docMk/>
          <pc:sldMk cId="3935838695" sldId="319"/>
        </pc:sldMkLst>
        <pc:spChg chg="mod ord">
          <ac:chgData name="James Franklin" userId="cf915d05-507f-491f-b4a6-b2aa085ee4b1" providerId="ADAL" clId="{B0A9BD16-313A-4B87-86C7-D53C52C6EDF9}" dt="2021-09-29T09:26:26.935" v="3875" actId="700"/>
          <ac:spMkLst>
            <pc:docMk/>
            <pc:sldMk cId="3935838695" sldId="319"/>
            <ac:spMk id="2" creationId="{DE7D2F39-D496-43AD-9D63-170CB0D1F263}"/>
          </ac:spMkLst>
        </pc:spChg>
        <pc:spChg chg="mod ord">
          <ac:chgData name="James Franklin" userId="cf915d05-507f-491f-b4a6-b2aa085ee4b1" providerId="ADAL" clId="{B0A9BD16-313A-4B87-86C7-D53C52C6EDF9}" dt="2021-09-30T09:07:23.055" v="10963" actId="20577"/>
          <ac:spMkLst>
            <pc:docMk/>
            <pc:sldMk cId="3935838695" sldId="319"/>
            <ac:spMk id="3" creationId="{6A5E715C-5692-4138-BE67-8C75FE95C21D}"/>
          </ac:spMkLst>
        </pc:spChg>
        <pc:spChg chg="add del">
          <ac:chgData name="James Franklin" userId="cf915d05-507f-491f-b4a6-b2aa085ee4b1" providerId="ADAL" clId="{B0A9BD16-313A-4B87-86C7-D53C52C6EDF9}" dt="2021-09-29T09:38:06.561" v="5058" actId="478"/>
          <ac:spMkLst>
            <pc:docMk/>
            <pc:sldMk cId="3935838695" sldId="319"/>
            <ac:spMk id="13" creationId="{F6A29A7C-C62D-430C-A02C-24AFAB40090C}"/>
          </ac:spMkLst>
        </pc:spChg>
        <pc:spChg chg="add del">
          <ac:chgData name="James Franklin" userId="cf915d05-507f-491f-b4a6-b2aa085ee4b1" providerId="ADAL" clId="{B0A9BD16-313A-4B87-86C7-D53C52C6EDF9}" dt="2021-09-29T09:38:06.561" v="5058" actId="478"/>
          <ac:spMkLst>
            <pc:docMk/>
            <pc:sldMk cId="3935838695" sldId="319"/>
            <ac:spMk id="14" creationId="{A3152E56-10A1-44ED-A2DA-0038EC9D8714}"/>
          </ac:spMkLst>
        </pc:spChg>
        <pc:spChg chg="add del">
          <ac:chgData name="James Franklin" userId="cf915d05-507f-491f-b4a6-b2aa085ee4b1" providerId="ADAL" clId="{B0A9BD16-313A-4B87-86C7-D53C52C6EDF9}" dt="2021-09-29T09:38:06.561" v="5058" actId="478"/>
          <ac:spMkLst>
            <pc:docMk/>
            <pc:sldMk cId="3935838695" sldId="319"/>
            <ac:spMk id="15" creationId="{E0C26690-1756-465F-80F8-6E053E254BCD}"/>
          </ac:spMkLst>
        </pc:spChg>
        <pc:spChg chg="add del">
          <ac:chgData name="James Franklin" userId="cf915d05-507f-491f-b4a6-b2aa085ee4b1" providerId="ADAL" clId="{B0A9BD16-313A-4B87-86C7-D53C52C6EDF9}" dt="2021-09-29T09:38:06.561" v="5058" actId="478"/>
          <ac:spMkLst>
            <pc:docMk/>
            <pc:sldMk cId="3935838695" sldId="319"/>
            <ac:spMk id="16" creationId="{D9A7FDA2-87A1-4EB6-ABDD-F7BE6B20192A}"/>
          </ac:spMkLst>
        </pc:spChg>
        <pc:spChg chg="mod">
          <ac:chgData name="James Franklin" userId="cf915d05-507f-491f-b4a6-b2aa085ee4b1" providerId="ADAL" clId="{B0A9BD16-313A-4B87-86C7-D53C52C6EDF9}" dt="2021-09-29T09:29:25.040" v="3928" actId="13822"/>
          <ac:spMkLst>
            <pc:docMk/>
            <pc:sldMk cId="3935838695" sldId="319"/>
            <ac:spMk id="18" creationId="{6B986FAC-D953-4C3A-B7A0-F9C79D0D70B4}"/>
          </ac:spMkLst>
        </pc:spChg>
        <pc:spChg chg="mod">
          <ac:chgData name="James Franklin" userId="cf915d05-507f-491f-b4a6-b2aa085ee4b1" providerId="ADAL" clId="{B0A9BD16-313A-4B87-86C7-D53C52C6EDF9}" dt="2021-09-30T09:07:17.718" v="10952" actId="20577"/>
          <ac:spMkLst>
            <pc:docMk/>
            <pc:sldMk cId="3935838695" sldId="319"/>
            <ac:spMk id="19" creationId="{D523BD13-D3C7-4995-9E79-A3E005718ACD}"/>
          </ac:spMkLst>
        </pc:spChg>
        <pc:spChg chg="mod">
          <ac:chgData name="James Franklin" userId="cf915d05-507f-491f-b4a6-b2aa085ee4b1" providerId="ADAL" clId="{B0A9BD16-313A-4B87-86C7-D53C52C6EDF9}" dt="2021-09-30T09:07:42.180" v="10965" actId="207"/>
          <ac:spMkLst>
            <pc:docMk/>
            <pc:sldMk cId="3935838695" sldId="319"/>
            <ac:spMk id="20" creationId="{E0B41801-9D61-47F6-98E4-12C757636581}"/>
          </ac:spMkLst>
        </pc:spChg>
        <pc:spChg chg="mod">
          <ac:chgData name="James Franklin" userId="cf915d05-507f-491f-b4a6-b2aa085ee4b1" providerId="ADAL" clId="{B0A9BD16-313A-4B87-86C7-D53C52C6EDF9}" dt="2021-09-29T09:29:25.040" v="3928" actId="13822"/>
          <ac:spMkLst>
            <pc:docMk/>
            <pc:sldMk cId="3935838695" sldId="319"/>
            <ac:spMk id="21" creationId="{244B6DD5-B578-412D-9474-C492C7810B9B}"/>
          </ac:spMkLst>
        </pc:spChg>
        <pc:spChg chg="mod">
          <ac:chgData name="James Franklin" userId="cf915d05-507f-491f-b4a6-b2aa085ee4b1" providerId="ADAL" clId="{B0A9BD16-313A-4B87-86C7-D53C52C6EDF9}" dt="2021-09-29T09:29:25.040" v="3928" actId="13822"/>
          <ac:spMkLst>
            <pc:docMk/>
            <pc:sldMk cId="3935838695" sldId="319"/>
            <ac:spMk id="22" creationId="{C0D69184-C0B2-4A45-BE40-4B14DEE0A1C6}"/>
          </ac:spMkLst>
        </pc:spChg>
        <pc:spChg chg="mod">
          <ac:chgData name="James Franklin" userId="cf915d05-507f-491f-b4a6-b2aa085ee4b1" providerId="ADAL" clId="{B0A9BD16-313A-4B87-86C7-D53C52C6EDF9}" dt="2021-09-30T09:07:42.180" v="10965" actId="207"/>
          <ac:spMkLst>
            <pc:docMk/>
            <pc:sldMk cId="3935838695" sldId="319"/>
            <ac:spMk id="25" creationId="{1B21C798-A91E-43B2-8DF2-43270850F66B}"/>
          </ac:spMkLst>
        </pc:spChg>
        <pc:spChg chg="mod">
          <ac:chgData name="James Franklin" userId="cf915d05-507f-491f-b4a6-b2aa085ee4b1" providerId="ADAL" clId="{B0A9BD16-313A-4B87-86C7-D53C52C6EDF9}" dt="2021-09-30T09:07:42.180" v="10965" actId="207"/>
          <ac:spMkLst>
            <pc:docMk/>
            <pc:sldMk cId="3935838695" sldId="319"/>
            <ac:spMk id="26" creationId="{E859957B-6977-49CF-80FB-77FCA9FCC913}"/>
          </ac:spMkLst>
        </pc:spChg>
        <pc:spChg chg="mod">
          <ac:chgData name="James Franklin" userId="cf915d05-507f-491f-b4a6-b2aa085ee4b1" providerId="ADAL" clId="{B0A9BD16-313A-4B87-86C7-D53C52C6EDF9}" dt="2021-09-30T09:07:42.180" v="10965" actId="207"/>
          <ac:spMkLst>
            <pc:docMk/>
            <pc:sldMk cId="3935838695" sldId="319"/>
            <ac:spMk id="27" creationId="{0B2D8043-49DB-4D59-91C9-2FE7E97E1FC0}"/>
          </ac:spMkLst>
        </pc:spChg>
        <pc:grpChg chg="add del">
          <ac:chgData name="James Franklin" userId="cf915d05-507f-491f-b4a6-b2aa085ee4b1" providerId="ADAL" clId="{B0A9BD16-313A-4B87-86C7-D53C52C6EDF9}" dt="2021-09-29T09:38:06.561" v="5058" actId="478"/>
          <ac:grpSpMkLst>
            <pc:docMk/>
            <pc:sldMk cId="3935838695" sldId="319"/>
            <ac:grpSpMk id="4" creationId="{7C9371C3-04A4-4A73-A1AC-BC5BFA42F594}"/>
          </ac:grpSpMkLst>
        </pc:grpChg>
      </pc:sldChg>
      <pc:sldChg chg="addSp delSp modSp add mod modClrScheme chgLayout">
        <pc:chgData name="James Franklin" userId="cf915d05-507f-491f-b4a6-b2aa085ee4b1" providerId="ADAL" clId="{B0A9BD16-313A-4B87-86C7-D53C52C6EDF9}" dt="2021-09-29T09:39:13.862" v="5094" actId="20577"/>
        <pc:sldMkLst>
          <pc:docMk/>
          <pc:sldMk cId="3692360987" sldId="320"/>
        </pc:sldMkLst>
        <pc:spChg chg="mod ord">
          <ac:chgData name="James Franklin" userId="cf915d05-507f-491f-b4a6-b2aa085ee4b1" providerId="ADAL" clId="{B0A9BD16-313A-4B87-86C7-D53C52C6EDF9}" dt="2021-09-29T09:34:52.941" v="4725" actId="700"/>
          <ac:spMkLst>
            <pc:docMk/>
            <pc:sldMk cId="3692360987" sldId="320"/>
            <ac:spMk id="2" creationId="{7CB702AA-3C44-4C1F-8A24-F46EF4A065DF}"/>
          </ac:spMkLst>
        </pc:spChg>
        <pc:spChg chg="mod ord">
          <ac:chgData name="James Franklin" userId="cf915d05-507f-491f-b4a6-b2aa085ee4b1" providerId="ADAL" clId="{B0A9BD16-313A-4B87-86C7-D53C52C6EDF9}" dt="2021-09-29T09:39:13.862" v="5094" actId="20577"/>
          <ac:spMkLst>
            <pc:docMk/>
            <pc:sldMk cId="3692360987" sldId="320"/>
            <ac:spMk id="3" creationId="{0BFE3E67-6925-4B9C-A546-0DEF9ABC59FC}"/>
          </ac:spMkLst>
        </pc:spChg>
        <pc:spChg chg="mod">
          <ac:chgData name="James Franklin" userId="cf915d05-507f-491f-b4a6-b2aa085ee4b1" providerId="ADAL" clId="{B0A9BD16-313A-4B87-86C7-D53C52C6EDF9}" dt="2021-09-29T09:37:53.863" v="5055"/>
          <ac:spMkLst>
            <pc:docMk/>
            <pc:sldMk cId="3692360987" sldId="320"/>
            <ac:spMk id="5" creationId="{F937461C-4051-4CC4-9C56-BB76062FDED2}"/>
          </ac:spMkLst>
        </pc:spChg>
        <pc:spChg chg="mod">
          <ac:chgData name="James Franklin" userId="cf915d05-507f-491f-b4a6-b2aa085ee4b1" providerId="ADAL" clId="{B0A9BD16-313A-4B87-86C7-D53C52C6EDF9}" dt="2021-09-29T09:37:53.863" v="5055"/>
          <ac:spMkLst>
            <pc:docMk/>
            <pc:sldMk cId="3692360987" sldId="320"/>
            <ac:spMk id="6" creationId="{7001B392-211A-4884-8EFD-041A764EEAE0}"/>
          </ac:spMkLst>
        </pc:spChg>
        <pc:spChg chg="mod">
          <ac:chgData name="James Franklin" userId="cf915d05-507f-491f-b4a6-b2aa085ee4b1" providerId="ADAL" clId="{B0A9BD16-313A-4B87-86C7-D53C52C6EDF9}" dt="2021-09-29T09:37:53.863" v="5055"/>
          <ac:spMkLst>
            <pc:docMk/>
            <pc:sldMk cId="3692360987" sldId="320"/>
            <ac:spMk id="7" creationId="{F17204FD-D74E-4ECC-8439-5F2F419543FE}"/>
          </ac:spMkLst>
        </pc:spChg>
        <pc:spChg chg="mod">
          <ac:chgData name="James Franklin" userId="cf915d05-507f-491f-b4a6-b2aa085ee4b1" providerId="ADAL" clId="{B0A9BD16-313A-4B87-86C7-D53C52C6EDF9}" dt="2021-09-29T09:37:53.863" v="5055"/>
          <ac:spMkLst>
            <pc:docMk/>
            <pc:sldMk cId="3692360987" sldId="320"/>
            <ac:spMk id="8" creationId="{07EFA343-ED12-40DA-8551-27A5318BC0A4}"/>
          </ac:spMkLst>
        </pc:spChg>
        <pc:spChg chg="add del mod">
          <ac:chgData name="James Franklin" userId="cf915d05-507f-491f-b4a6-b2aa085ee4b1" providerId="ADAL" clId="{B0A9BD16-313A-4B87-86C7-D53C52C6EDF9}" dt="2021-09-29T09:37:57.610" v="5056"/>
          <ac:spMkLst>
            <pc:docMk/>
            <pc:sldMk cId="3692360987" sldId="320"/>
            <ac:spMk id="13" creationId="{F46AB827-3CFA-47DC-B061-D1EE41C45A0D}"/>
          </ac:spMkLst>
        </pc:spChg>
        <pc:spChg chg="add del mod">
          <ac:chgData name="James Franklin" userId="cf915d05-507f-491f-b4a6-b2aa085ee4b1" providerId="ADAL" clId="{B0A9BD16-313A-4B87-86C7-D53C52C6EDF9}" dt="2021-09-29T09:37:57.610" v="5056"/>
          <ac:spMkLst>
            <pc:docMk/>
            <pc:sldMk cId="3692360987" sldId="320"/>
            <ac:spMk id="14" creationId="{DF38EFCD-1F6C-44B2-A9E3-85B1731A6197}"/>
          </ac:spMkLst>
        </pc:spChg>
        <pc:spChg chg="add del mod">
          <ac:chgData name="James Franklin" userId="cf915d05-507f-491f-b4a6-b2aa085ee4b1" providerId="ADAL" clId="{B0A9BD16-313A-4B87-86C7-D53C52C6EDF9}" dt="2021-09-29T09:37:57.610" v="5056"/>
          <ac:spMkLst>
            <pc:docMk/>
            <pc:sldMk cId="3692360987" sldId="320"/>
            <ac:spMk id="15" creationId="{B02A0115-8010-4F41-8BD3-B45755CAE064}"/>
          </ac:spMkLst>
        </pc:spChg>
        <pc:spChg chg="add del mod">
          <ac:chgData name="James Franklin" userId="cf915d05-507f-491f-b4a6-b2aa085ee4b1" providerId="ADAL" clId="{B0A9BD16-313A-4B87-86C7-D53C52C6EDF9}" dt="2021-09-29T09:37:57.610" v="5056"/>
          <ac:spMkLst>
            <pc:docMk/>
            <pc:sldMk cId="3692360987" sldId="320"/>
            <ac:spMk id="16" creationId="{0380403A-1C7A-41BB-AAD4-69ADBE2E7565}"/>
          </ac:spMkLst>
        </pc:spChg>
        <pc:spChg chg="mod">
          <ac:chgData name="James Franklin" userId="cf915d05-507f-491f-b4a6-b2aa085ee4b1" providerId="ADAL" clId="{B0A9BD16-313A-4B87-86C7-D53C52C6EDF9}" dt="2021-09-29T09:38:42.650" v="5064"/>
          <ac:spMkLst>
            <pc:docMk/>
            <pc:sldMk cId="3692360987" sldId="320"/>
            <ac:spMk id="18" creationId="{49925B99-8653-4967-97D1-EB8534B57DF5}"/>
          </ac:spMkLst>
        </pc:spChg>
        <pc:spChg chg="mod">
          <ac:chgData name="James Franklin" userId="cf915d05-507f-491f-b4a6-b2aa085ee4b1" providerId="ADAL" clId="{B0A9BD16-313A-4B87-86C7-D53C52C6EDF9}" dt="2021-09-29T09:38:42.650" v="5064"/>
          <ac:spMkLst>
            <pc:docMk/>
            <pc:sldMk cId="3692360987" sldId="320"/>
            <ac:spMk id="19" creationId="{6B4D294F-4AC2-43E2-81DF-49A73F78EA5F}"/>
          </ac:spMkLst>
        </pc:spChg>
        <pc:spChg chg="mod">
          <ac:chgData name="James Franklin" userId="cf915d05-507f-491f-b4a6-b2aa085ee4b1" providerId="ADAL" clId="{B0A9BD16-313A-4B87-86C7-D53C52C6EDF9}" dt="2021-09-29T09:38:42.650" v="5064"/>
          <ac:spMkLst>
            <pc:docMk/>
            <pc:sldMk cId="3692360987" sldId="320"/>
            <ac:spMk id="20" creationId="{9E2F96A3-37FC-4F1A-BE7F-CE991CEC0FAE}"/>
          </ac:spMkLst>
        </pc:spChg>
        <pc:spChg chg="mod">
          <ac:chgData name="James Franklin" userId="cf915d05-507f-491f-b4a6-b2aa085ee4b1" providerId="ADAL" clId="{B0A9BD16-313A-4B87-86C7-D53C52C6EDF9}" dt="2021-09-29T09:38:42.650" v="5064"/>
          <ac:spMkLst>
            <pc:docMk/>
            <pc:sldMk cId="3692360987" sldId="320"/>
            <ac:spMk id="21" creationId="{34A8B600-7F7E-447B-BD69-F1D2491D44A3}"/>
          </ac:spMkLst>
        </pc:spChg>
        <pc:spChg chg="add mod">
          <ac:chgData name="James Franklin" userId="cf915d05-507f-491f-b4a6-b2aa085ee4b1" providerId="ADAL" clId="{B0A9BD16-313A-4B87-86C7-D53C52C6EDF9}" dt="2021-09-29T09:38:42.650" v="5064"/>
          <ac:spMkLst>
            <pc:docMk/>
            <pc:sldMk cId="3692360987" sldId="320"/>
            <ac:spMk id="26" creationId="{099913B6-C06B-43F9-980A-14B69F0D8399}"/>
          </ac:spMkLst>
        </pc:spChg>
        <pc:spChg chg="add mod">
          <ac:chgData name="James Franklin" userId="cf915d05-507f-491f-b4a6-b2aa085ee4b1" providerId="ADAL" clId="{B0A9BD16-313A-4B87-86C7-D53C52C6EDF9}" dt="2021-09-29T09:38:42.650" v="5064"/>
          <ac:spMkLst>
            <pc:docMk/>
            <pc:sldMk cId="3692360987" sldId="320"/>
            <ac:spMk id="27" creationId="{27AD6BBC-83F4-4E73-8755-E15DBCCE3D74}"/>
          </ac:spMkLst>
        </pc:spChg>
        <pc:spChg chg="add mod">
          <ac:chgData name="James Franklin" userId="cf915d05-507f-491f-b4a6-b2aa085ee4b1" providerId="ADAL" clId="{B0A9BD16-313A-4B87-86C7-D53C52C6EDF9}" dt="2021-09-29T09:38:42.650" v="5064"/>
          <ac:spMkLst>
            <pc:docMk/>
            <pc:sldMk cId="3692360987" sldId="320"/>
            <ac:spMk id="28" creationId="{18E79D10-3305-453C-B842-C6C129CE2B7A}"/>
          </ac:spMkLst>
        </pc:spChg>
        <pc:spChg chg="add mod">
          <ac:chgData name="James Franklin" userId="cf915d05-507f-491f-b4a6-b2aa085ee4b1" providerId="ADAL" clId="{B0A9BD16-313A-4B87-86C7-D53C52C6EDF9}" dt="2021-09-29T09:38:42.650" v="5064"/>
          <ac:spMkLst>
            <pc:docMk/>
            <pc:sldMk cId="3692360987" sldId="320"/>
            <ac:spMk id="29" creationId="{BC5867E7-783F-4C4D-BFA5-F0FED55DE315}"/>
          </ac:spMkLst>
        </pc:spChg>
        <pc:grpChg chg="add del mod">
          <ac:chgData name="James Franklin" userId="cf915d05-507f-491f-b4a6-b2aa085ee4b1" providerId="ADAL" clId="{B0A9BD16-313A-4B87-86C7-D53C52C6EDF9}" dt="2021-09-29T09:37:57.610" v="5056"/>
          <ac:grpSpMkLst>
            <pc:docMk/>
            <pc:sldMk cId="3692360987" sldId="320"/>
            <ac:grpSpMk id="4" creationId="{01C18E13-B4E1-4D65-ACA2-090C63619C46}"/>
          </ac:grpSpMkLst>
        </pc:grpChg>
        <pc:grpChg chg="add mod">
          <ac:chgData name="James Franklin" userId="cf915d05-507f-491f-b4a6-b2aa085ee4b1" providerId="ADAL" clId="{B0A9BD16-313A-4B87-86C7-D53C52C6EDF9}" dt="2021-09-29T09:38:42.650" v="5064"/>
          <ac:grpSpMkLst>
            <pc:docMk/>
            <pc:sldMk cId="3692360987" sldId="320"/>
            <ac:grpSpMk id="17" creationId="{25E79115-6CB6-4C07-952B-CDE7E6679E3F}"/>
          </ac:grpSpMkLst>
        </pc:grpChg>
        <pc:picChg chg="mod">
          <ac:chgData name="James Franklin" userId="cf915d05-507f-491f-b4a6-b2aa085ee4b1" providerId="ADAL" clId="{B0A9BD16-313A-4B87-86C7-D53C52C6EDF9}" dt="2021-09-29T09:37:53.863" v="5055"/>
          <ac:picMkLst>
            <pc:docMk/>
            <pc:sldMk cId="3692360987" sldId="320"/>
            <ac:picMk id="9" creationId="{B0AC01E3-F3E1-4B58-8464-6AC63F988795}"/>
          </ac:picMkLst>
        </pc:picChg>
        <pc:picChg chg="mod">
          <ac:chgData name="James Franklin" userId="cf915d05-507f-491f-b4a6-b2aa085ee4b1" providerId="ADAL" clId="{B0A9BD16-313A-4B87-86C7-D53C52C6EDF9}" dt="2021-09-29T09:37:53.863" v="5055"/>
          <ac:picMkLst>
            <pc:docMk/>
            <pc:sldMk cId="3692360987" sldId="320"/>
            <ac:picMk id="10" creationId="{D52B6E33-5FC3-48CE-929A-C6291006D2B3}"/>
          </ac:picMkLst>
        </pc:picChg>
        <pc:picChg chg="mod">
          <ac:chgData name="James Franklin" userId="cf915d05-507f-491f-b4a6-b2aa085ee4b1" providerId="ADAL" clId="{B0A9BD16-313A-4B87-86C7-D53C52C6EDF9}" dt="2021-09-29T09:37:53.863" v="5055"/>
          <ac:picMkLst>
            <pc:docMk/>
            <pc:sldMk cId="3692360987" sldId="320"/>
            <ac:picMk id="11" creationId="{F57DB39F-2C92-47D3-AFED-5F3887E866C0}"/>
          </ac:picMkLst>
        </pc:picChg>
        <pc:picChg chg="mod">
          <ac:chgData name="James Franklin" userId="cf915d05-507f-491f-b4a6-b2aa085ee4b1" providerId="ADAL" clId="{B0A9BD16-313A-4B87-86C7-D53C52C6EDF9}" dt="2021-09-29T09:37:53.863" v="5055"/>
          <ac:picMkLst>
            <pc:docMk/>
            <pc:sldMk cId="3692360987" sldId="320"/>
            <ac:picMk id="12" creationId="{10268BCA-AAE3-4E54-97E6-4788CD742A72}"/>
          </ac:picMkLst>
        </pc:picChg>
        <pc:picChg chg="mod">
          <ac:chgData name="James Franklin" userId="cf915d05-507f-491f-b4a6-b2aa085ee4b1" providerId="ADAL" clId="{B0A9BD16-313A-4B87-86C7-D53C52C6EDF9}" dt="2021-09-29T09:38:42.650" v="5064"/>
          <ac:picMkLst>
            <pc:docMk/>
            <pc:sldMk cId="3692360987" sldId="320"/>
            <ac:picMk id="22" creationId="{A01C0F30-8A33-4821-941B-B61B824474DB}"/>
          </ac:picMkLst>
        </pc:picChg>
        <pc:picChg chg="mod">
          <ac:chgData name="James Franklin" userId="cf915d05-507f-491f-b4a6-b2aa085ee4b1" providerId="ADAL" clId="{B0A9BD16-313A-4B87-86C7-D53C52C6EDF9}" dt="2021-09-29T09:38:42.650" v="5064"/>
          <ac:picMkLst>
            <pc:docMk/>
            <pc:sldMk cId="3692360987" sldId="320"/>
            <ac:picMk id="23" creationId="{BB1FD477-0EC8-48E6-B8F7-AB7448DFB7CC}"/>
          </ac:picMkLst>
        </pc:picChg>
        <pc:picChg chg="mod">
          <ac:chgData name="James Franklin" userId="cf915d05-507f-491f-b4a6-b2aa085ee4b1" providerId="ADAL" clId="{B0A9BD16-313A-4B87-86C7-D53C52C6EDF9}" dt="2021-09-29T09:38:42.650" v="5064"/>
          <ac:picMkLst>
            <pc:docMk/>
            <pc:sldMk cId="3692360987" sldId="320"/>
            <ac:picMk id="24" creationId="{8719F12C-B640-45FF-92B5-A7AB18BF6CE3}"/>
          </ac:picMkLst>
        </pc:picChg>
        <pc:picChg chg="mod">
          <ac:chgData name="James Franklin" userId="cf915d05-507f-491f-b4a6-b2aa085ee4b1" providerId="ADAL" clId="{B0A9BD16-313A-4B87-86C7-D53C52C6EDF9}" dt="2021-09-29T09:38:42.650" v="5064"/>
          <ac:picMkLst>
            <pc:docMk/>
            <pc:sldMk cId="3692360987" sldId="320"/>
            <ac:picMk id="25" creationId="{3EDFE08F-84DE-440D-B566-BF9E0BFD6C7A}"/>
          </ac:picMkLst>
        </pc:picChg>
      </pc:sldChg>
      <pc:sldChg chg="addSp modSp add mod">
        <pc:chgData name="James Franklin" userId="cf915d05-507f-491f-b4a6-b2aa085ee4b1" providerId="ADAL" clId="{B0A9BD16-313A-4B87-86C7-D53C52C6EDF9}" dt="2021-09-30T08:55:28.997" v="10888" actId="164"/>
        <pc:sldMkLst>
          <pc:docMk/>
          <pc:sldMk cId="3867241785" sldId="321"/>
        </pc:sldMkLst>
        <pc:spChg chg="mod">
          <ac:chgData name="James Franklin" userId="cf915d05-507f-491f-b4a6-b2aa085ee4b1" providerId="ADAL" clId="{B0A9BD16-313A-4B87-86C7-D53C52C6EDF9}" dt="2021-09-29T09:43:26.055" v="5178" actId="20577"/>
          <ac:spMkLst>
            <pc:docMk/>
            <pc:sldMk cId="3867241785" sldId="321"/>
            <ac:spMk id="2" creationId="{DE7D2F39-D496-43AD-9D63-170CB0D1F263}"/>
          </ac:spMkLst>
        </pc:spChg>
        <pc:spChg chg="mod">
          <ac:chgData name="James Franklin" userId="cf915d05-507f-491f-b4a6-b2aa085ee4b1" providerId="ADAL" clId="{B0A9BD16-313A-4B87-86C7-D53C52C6EDF9}" dt="2021-09-29T10:14:28.056" v="6374" actId="12"/>
          <ac:spMkLst>
            <pc:docMk/>
            <pc:sldMk cId="3867241785" sldId="321"/>
            <ac:spMk id="3" creationId="{6A5E715C-5692-4138-BE67-8C75FE95C21D}"/>
          </ac:spMkLst>
        </pc:spChg>
        <pc:spChg chg="mod">
          <ac:chgData name="James Franklin" userId="cf915d05-507f-491f-b4a6-b2aa085ee4b1" providerId="ADAL" clId="{B0A9BD16-313A-4B87-86C7-D53C52C6EDF9}" dt="2021-09-30T08:55:28.997" v="10888" actId="164"/>
          <ac:spMkLst>
            <pc:docMk/>
            <pc:sldMk cId="3867241785" sldId="321"/>
            <ac:spMk id="13" creationId="{4197DA6B-7F0F-4E51-BA9F-F14F56ED9EB6}"/>
          </ac:spMkLst>
        </pc:spChg>
        <pc:spChg chg="mod">
          <ac:chgData name="James Franklin" userId="cf915d05-507f-491f-b4a6-b2aa085ee4b1" providerId="ADAL" clId="{B0A9BD16-313A-4B87-86C7-D53C52C6EDF9}" dt="2021-09-30T08:55:28.997" v="10888" actId="164"/>
          <ac:spMkLst>
            <pc:docMk/>
            <pc:sldMk cId="3867241785" sldId="321"/>
            <ac:spMk id="14" creationId="{58547590-5BDE-490C-9EFE-AD1E16FF2C38}"/>
          </ac:spMkLst>
        </pc:spChg>
        <pc:spChg chg="mod">
          <ac:chgData name="James Franklin" userId="cf915d05-507f-491f-b4a6-b2aa085ee4b1" providerId="ADAL" clId="{B0A9BD16-313A-4B87-86C7-D53C52C6EDF9}" dt="2021-09-30T08:55:28.997" v="10888" actId="164"/>
          <ac:spMkLst>
            <pc:docMk/>
            <pc:sldMk cId="3867241785" sldId="321"/>
            <ac:spMk id="15" creationId="{6C5B7A75-67D4-43E3-967C-B7878D763C84}"/>
          </ac:spMkLst>
        </pc:spChg>
        <pc:spChg chg="mod">
          <ac:chgData name="James Franklin" userId="cf915d05-507f-491f-b4a6-b2aa085ee4b1" providerId="ADAL" clId="{B0A9BD16-313A-4B87-86C7-D53C52C6EDF9}" dt="2021-09-30T08:55:28.997" v="10888" actId="164"/>
          <ac:spMkLst>
            <pc:docMk/>
            <pc:sldMk cId="3867241785" sldId="321"/>
            <ac:spMk id="16" creationId="{7B9D7E8E-6544-4638-9665-48B6B8D1C47E}"/>
          </ac:spMkLst>
        </pc:spChg>
        <pc:spChg chg="add mod">
          <ac:chgData name="James Franklin" userId="cf915d05-507f-491f-b4a6-b2aa085ee4b1" providerId="ADAL" clId="{B0A9BD16-313A-4B87-86C7-D53C52C6EDF9}" dt="2021-09-29T10:15:42.820" v="6609" actId="1076"/>
          <ac:spMkLst>
            <pc:docMk/>
            <pc:sldMk cId="3867241785" sldId="321"/>
            <ac:spMk id="17" creationId="{E9AC4AF5-0F74-49C2-A4C4-833E0BBC6E86}"/>
          </ac:spMkLst>
        </pc:spChg>
        <pc:grpChg chg="mod">
          <ac:chgData name="James Franklin" userId="cf915d05-507f-491f-b4a6-b2aa085ee4b1" providerId="ADAL" clId="{B0A9BD16-313A-4B87-86C7-D53C52C6EDF9}" dt="2021-09-30T08:55:28.997" v="10888" actId="164"/>
          <ac:grpSpMkLst>
            <pc:docMk/>
            <pc:sldMk cId="3867241785" sldId="321"/>
            <ac:grpSpMk id="4" creationId="{9ADC140B-8FF3-41FC-B1D8-8FA1F30ABDFC}"/>
          </ac:grpSpMkLst>
        </pc:grpChg>
        <pc:grpChg chg="add mod">
          <ac:chgData name="James Franklin" userId="cf915d05-507f-491f-b4a6-b2aa085ee4b1" providerId="ADAL" clId="{B0A9BD16-313A-4B87-86C7-D53C52C6EDF9}" dt="2021-09-30T08:55:28.997" v="10888" actId="164"/>
          <ac:grpSpMkLst>
            <pc:docMk/>
            <pc:sldMk cId="3867241785" sldId="321"/>
            <ac:grpSpMk id="18" creationId="{B2B205F3-B176-49D8-B114-1B5894F9543F}"/>
          </ac:grpSpMkLst>
        </pc:grpChg>
      </pc:sldChg>
      <pc:sldChg chg="addSp delSp modSp new del mod modClrScheme chgLayout">
        <pc:chgData name="James Franklin" userId="cf915d05-507f-491f-b4a6-b2aa085ee4b1" providerId="ADAL" clId="{B0A9BD16-313A-4B87-86C7-D53C52C6EDF9}" dt="2021-09-29T11:03:33.715" v="7996" actId="47"/>
        <pc:sldMkLst>
          <pc:docMk/>
          <pc:sldMk cId="1901882321" sldId="322"/>
        </pc:sldMkLst>
        <pc:spChg chg="del mod ord">
          <ac:chgData name="James Franklin" userId="cf915d05-507f-491f-b4a6-b2aa085ee4b1" providerId="ADAL" clId="{B0A9BD16-313A-4B87-86C7-D53C52C6EDF9}" dt="2021-09-29T10:19:39.528" v="6923" actId="700"/>
          <ac:spMkLst>
            <pc:docMk/>
            <pc:sldMk cId="1901882321" sldId="322"/>
            <ac:spMk id="2" creationId="{B671D98D-C89C-48D1-B1D9-CCB733B1CB11}"/>
          </ac:spMkLst>
        </pc:spChg>
        <pc:spChg chg="del mod ord">
          <ac:chgData name="James Franklin" userId="cf915d05-507f-491f-b4a6-b2aa085ee4b1" providerId="ADAL" clId="{B0A9BD16-313A-4B87-86C7-D53C52C6EDF9}" dt="2021-09-29T10:19:39.528" v="6923" actId="700"/>
          <ac:spMkLst>
            <pc:docMk/>
            <pc:sldMk cId="1901882321" sldId="322"/>
            <ac:spMk id="3" creationId="{C866533E-6A3C-4465-A00C-6ED7E02002CB}"/>
          </ac:spMkLst>
        </pc:spChg>
        <pc:spChg chg="add mod ord">
          <ac:chgData name="James Franklin" userId="cf915d05-507f-491f-b4a6-b2aa085ee4b1" providerId="ADAL" clId="{B0A9BD16-313A-4B87-86C7-D53C52C6EDF9}" dt="2021-09-29T10:19:39.528" v="6923" actId="700"/>
          <ac:spMkLst>
            <pc:docMk/>
            <pc:sldMk cId="1901882321" sldId="322"/>
            <ac:spMk id="4" creationId="{D31CE2D0-B935-4D2D-BFB1-1EC9AA974648}"/>
          </ac:spMkLst>
        </pc:spChg>
        <pc:spChg chg="add mod ord">
          <ac:chgData name="James Franklin" userId="cf915d05-507f-491f-b4a6-b2aa085ee4b1" providerId="ADAL" clId="{B0A9BD16-313A-4B87-86C7-D53C52C6EDF9}" dt="2021-09-29T10:19:39.528" v="6923" actId="700"/>
          <ac:spMkLst>
            <pc:docMk/>
            <pc:sldMk cId="1901882321" sldId="322"/>
            <ac:spMk id="5" creationId="{0B27E2BC-3751-46A4-8FFC-7D250D3709F2}"/>
          </ac:spMkLst>
        </pc:spChg>
      </pc:sldChg>
      <pc:sldChg chg="addSp modSp new mod">
        <pc:chgData name="James Franklin" userId="cf915d05-507f-491f-b4a6-b2aa085ee4b1" providerId="ADAL" clId="{B0A9BD16-313A-4B87-86C7-D53C52C6EDF9}" dt="2021-09-29T11:08:39.459" v="8313" actId="20577"/>
        <pc:sldMkLst>
          <pc:docMk/>
          <pc:sldMk cId="585635276" sldId="323"/>
        </pc:sldMkLst>
        <pc:spChg chg="mod">
          <ac:chgData name="James Franklin" userId="cf915d05-507f-491f-b4a6-b2aa085ee4b1" providerId="ADAL" clId="{B0A9BD16-313A-4B87-86C7-D53C52C6EDF9}" dt="2021-09-29T10:50:18.414" v="7582" actId="20577"/>
          <ac:spMkLst>
            <pc:docMk/>
            <pc:sldMk cId="585635276" sldId="323"/>
            <ac:spMk id="2" creationId="{BC04BE3D-36E6-4265-AB29-5B1B737DDCC0}"/>
          </ac:spMkLst>
        </pc:spChg>
        <pc:spChg chg="mod">
          <ac:chgData name="James Franklin" userId="cf915d05-507f-491f-b4a6-b2aa085ee4b1" providerId="ADAL" clId="{B0A9BD16-313A-4B87-86C7-D53C52C6EDF9}" dt="2021-09-29T10:58:05.824" v="7850" actId="20577"/>
          <ac:spMkLst>
            <pc:docMk/>
            <pc:sldMk cId="585635276" sldId="323"/>
            <ac:spMk id="3" creationId="{E3CE99E8-5904-4722-8630-BCA364D6CD03}"/>
          </ac:spMkLst>
        </pc:spChg>
        <pc:spChg chg="add mod">
          <ac:chgData name="James Franklin" userId="cf915d05-507f-491f-b4a6-b2aa085ee4b1" providerId="ADAL" clId="{B0A9BD16-313A-4B87-86C7-D53C52C6EDF9}" dt="2021-09-29T10:56:51.166" v="7616" actId="207"/>
          <ac:spMkLst>
            <pc:docMk/>
            <pc:sldMk cId="585635276" sldId="323"/>
            <ac:spMk id="4" creationId="{CE189F10-AECA-4879-85EF-79906691A3AF}"/>
          </ac:spMkLst>
        </pc:spChg>
        <pc:spChg chg="add mod">
          <ac:chgData name="James Franklin" userId="cf915d05-507f-491f-b4a6-b2aa085ee4b1" providerId="ADAL" clId="{B0A9BD16-313A-4B87-86C7-D53C52C6EDF9}" dt="2021-09-29T11:01:52.578" v="7949" actId="14861"/>
          <ac:spMkLst>
            <pc:docMk/>
            <pc:sldMk cId="585635276" sldId="323"/>
            <ac:spMk id="7" creationId="{CFBC728E-EFA3-45B6-9C9A-1D97123FC4D2}"/>
          </ac:spMkLst>
        </pc:spChg>
        <pc:spChg chg="add mod">
          <ac:chgData name="James Franklin" userId="cf915d05-507f-491f-b4a6-b2aa085ee4b1" providerId="ADAL" clId="{B0A9BD16-313A-4B87-86C7-D53C52C6EDF9}" dt="2021-09-29T11:08:39.459" v="8313" actId="20577"/>
          <ac:spMkLst>
            <pc:docMk/>
            <pc:sldMk cId="585635276" sldId="323"/>
            <ac:spMk id="9" creationId="{3253FB4F-76E2-48F1-AF8B-1A1CD0476565}"/>
          </ac:spMkLst>
        </pc:spChg>
        <pc:spChg chg="add mod">
          <ac:chgData name="James Franklin" userId="cf915d05-507f-491f-b4a6-b2aa085ee4b1" providerId="ADAL" clId="{B0A9BD16-313A-4B87-86C7-D53C52C6EDF9}" dt="2021-09-29T11:02:01.951" v="7951" actId="14861"/>
          <ac:spMkLst>
            <pc:docMk/>
            <pc:sldMk cId="585635276" sldId="323"/>
            <ac:spMk id="10" creationId="{AABF7454-0A88-435A-B6F4-8940D60B9B14}"/>
          </ac:spMkLst>
        </pc:spChg>
        <pc:spChg chg="add mod">
          <ac:chgData name="James Franklin" userId="cf915d05-507f-491f-b4a6-b2aa085ee4b1" providerId="ADAL" clId="{B0A9BD16-313A-4B87-86C7-D53C52C6EDF9}" dt="2021-09-29T11:02:06.350" v="7952" actId="14861"/>
          <ac:spMkLst>
            <pc:docMk/>
            <pc:sldMk cId="585635276" sldId="323"/>
            <ac:spMk id="11" creationId="{4990502D-A5D5-4610-B385-9BB7540C2DE1}"/>
          </ac:spMkLst>
        </pc:spChg>
        <pc:grpChg chg="add mod">
          <ac:chgData name="James Franklin" userId="cf915d05-507f-491f-b4a6-b2aa085ee4b1" providerId="ADAL" clId="{B0A9BD16-313A-4B87-86C7-D53C52C6EDF9}" dt="2021-09-29T11:01:43.650" v="7948" actId="14861"/>
          <ac:grpSpMkLst>
            <pc:docMk/>
            <pc:sldMk cId="585635276" sldId="323"/>
            <ac:grpSpMk id="17" creationId="{93B45F74-0C0F-4DF3-8981-5DD905129714}"/>
          </ac:grpSpMkLst>
        </pc:grpChg>
        <pc:picChg chg="add mod">
          <ac:chgData name="James Franklin" userId="cf915d05-507f-491f-b4a6-b2aa085ee4b1" providerId="ADAL" clId="{B0A9BD16-313A-4B87-86C7-D53C52C6EDF9}" dt="2021-09-29T10:51:30.278" v="7594" actId="1076"/>
          <ac:picMkLst>
            <pc:docMk/>
            <pc:sldMk cId="585635276" sldId="323"/>
            <ac:picMk id="6" creationId="{1488FEC6-0FD3-4850-A72C-FD566E6E24C8}"/>
          </ac:picMkLst>
        </pc:picChg>
        <pc:picChg chg="add mod">
          <ac:chgData name="James Franklin" userId="cf915d05-507f-491f-b4a6-b2aa085ee4b1" providerId="ADAL" clId="{B0A9BD16-313A-4B87-86C7-D53C52C6EDF9}" dt="2021-09-29T10:52:05.206" v="7602" actId="167"/>
          <ac:picMkLst>
            <pc:docMk/>
            <pc:sldMk cId="585635276" sldId="323"/>
            <ac:picMk id="11266" creationId="{19366A2C-2C19-429F-B066-A930124D3EB2}"/>
          </ac:picMkLst>
        </pc:picChg>
        <pc:cxnChg chg="add mod">
          <ac:chgData name="James Franklin" userId="cf915d05-507f-491f-b4a6-b2aa085ee4b1" providerId="ADAL" clId="{B0A9BD16-313A-4B87-86C7-D53C52C6EDF9}" dt="2021-09-29T11:02:20.040" v="7953" actId="14861"/>
          <ac:cxnSpMkLst>
            <pc:docMk/>
            <pc:sldMk cId="585635276" sldId="323"/>
            <ac:cxnSpMk id="12" creationId="{5BC4F79E-9020-4706-BDF8-826508313648}"/>
          </ac:cxnSpMkLst>
        </pc:cxnChg>
        <pc:cxnChg chg="add mod">
          <ac:chgData name="James Franklin" userId="cf915d05-507f-491f-b4a6-b2aa085ee4b1" providerId="ADAL" clId="{B0A9BD16-313A-4B87-86C7-D53C52C6EDF9}" dt="2021-09-29T11:02:20.040" v="7953" actId="14861"/>
          <ac:cxnSpMkLst>
            <pc:docMk/>
            <pc:sldMk cId="585635276" sldId="323"/>
            <ac:cxnSpMk id="14" creationId="{BCC2D4EC-298F-47CE-8DE6-02DAAF836095}"/>
          </ac:cxnSpMkLst>
        </pc:cxnChg>
        <pc:cxnChg chg="add mod">
          <ac:chgData name="James Franklin" userId="cf915d05-507f-491f-b4a6-b2aa085ee4b1" providerId="ADAL" clId="{B0A9BD16-313A-4B87-86C7-D53C52C6EDF9}" dt="2021-09-29T11:02:20.040" v="7953" actId="14861"/>
          <ac:cxnSpMkLst>
            <pc:docMk/>
            <pc:sldMk cId="585635276" sldId="323"/>
            <ac:cxnSpMk id="16" creationId="{8FFD6003-3CC6-4B03-9BF2-79125FA858FF}"/>
          </ac:cxnSpMkLst>
        </pc:cxnChg>
        <pc:cxnChg chg="add mod">
          <ac:chgData name="James Franklin" userId="cf915d05-507f-491f-b4a6-b2aa085ee4b1" providerId="ADAL" clId="{B0A9BD16-313A-4B87-86C7-D53C52C6EDF9}" dt="2021-09-29T11:02:20.040" v="7953" actId="14861"/>
          <ac:cxnSpMkLst>
            <pc:docMk/>
            <pc:sldMk cId="585635276" sldId="323"/>
            <ac:cxnSpMk id="18" creationId="{381A8F65-0A6C-42E3-9B1B-8D0A216DF170}"/>
          </ac:cxnSpMkLst>
        </pc:cxnChg>
        <pc:cxnChg chg="add mod">
          <ac:chgData name="James Franklin" userId="cf915d05-507f-491f-b4a6-b2aa085ee4b1" providerId="ADAL" clId="{B0A9BD16-313A-4B87-86C7-D53C52C6EDF9}" dt="2021-09-29T11:02:20.040" v="7953" actId="14861"/>
          <ac:cxnSpMkLst>
            <pc:docMk/>
            <pc:sldMk cId="585635276" sldId="323"/>
            <ac:cxnSpMk id="19" creationId="{331F4F81-DC65-43C6-9DB4-7A06513DFA26}"/>
          </ac:cxnSpMkLst>
        </pc:cxnChg>
      </pc:sldChg>
      <pc:sldChg chg="addSp delSp modSp add mod modClrScheme chgLayout">
        <pc:chgData name="James Franklin" userId="cf915d05-507f-491f-b4a6-b2aa085ee4b1" providerId="ADAL" clId="{B0A9BD16-313A-4B87-86C7-D53C52C6EDF9}" dt="2021-09-29T11:09:23.794" v="8319" actId="732"/>
        <pc:sldMkLst>
          <pc:docMk/>
          <pc:sldMk cId="4176149113" sldId="324"/>
        </pc:sldMkLst>
        <pc:spChg chg="mod ord">
          <ac:chgData name="James Franklin" userId="cf915d05-507f-491f-b4a6-b2aa085ee4b1" providerId="ADAL" clId="{B0A9BD16-313A-4B87-86C7-D53C52C6EDF9}" dt="2021-09-29T11:07:52.875" v="8173" actId="6264"/>
          <ac:spMkLst>
            <pc:docMk/>
            <pc:sldMk cId="4176149113" sldId="324"/>
            <ac:spMk id="2" creationId="{BC04BE3D-36E6-4265-AB29-5B1B737DDCC0}"/>
          </ac:spMkLst>
        </pc:spChg>
        <pc:spChg chg="del mod ord">
          <ac:chgData name="James Franklin" userId="cf915d05-507f-491f-b4a6-b2aa085ee4b1" providerId="ADAL" clId="{B0A9BD16-313A-4B87-86C7-D53C52C6EDF9}" dt="2021-09-29T11:03:57.276" v="8000" actId="478"/>
          <ac:spMkLst>
            <pc:docMk/>
            <pc:sldMk cId="4176149113" sldId="324"/>
            <ac:spMk id="3" creationId="{E3CE99E8-5904-4722-8630-BCA364D6CD03}"/>
          </ac:spMkLst>
        </pc:spChg>
        <pc:spChg chg="mod topLvl">
          <ac:chgData name="James Franklin" userId="cf915d05-507f-491f-b4a6-b2aa085ee4b1" providerId="ADAL" clId="{B0A9BD16-313A-4B87-86C7-D53C52C6EDF9}" dt="2021-09-29T11:07:46.627" v="8171" actId="164"/>
          <ac:spMkLst>
            <pc:docMk/>
            <pc:sldMk cId="4176149113" sldId="324"/>
            <ac:spMk id="7" creationId="{CFBC728E-EFA3-45B6-9C9A-1D97123FC4D2}"/>
          </ac:spMkLst>
        </pc:spChg>
        <pc:spChg chg="mod topLvl">
          <ac:chgData name="James Franklin" userId="cf915d05-507f-491f-b4a6-b2aa085ee4b1" providerId="ADAL" clId="{B0A9BD16-313A-4B87-86C7-D53C52C6EDF9}" dt="2021-09-29T11:09:07.740" v="8317" actId="208"/>
          <ac:spMkLst>
            <pc:docMk/>
            <pc:sldMk cId="4176149113" sldId="324"/>
            <ac:spMk id="9" creationId="{3253FB4F-76E2-48F1-AF8B-1A1CD0476565}"/>
          </ac:spMkLst>
        </pc:spChg>
        <pc:spChg chg="mod topLvl">
          <ac:chgData name="James Franklin" userId="cf915d05-507f-491f-b4a6-b2aa085ee4b1" providerId="ADAL" clId="{B0A9BD16-313A-4B87-86C7-D53C52C6EDF9}" dt="2021-09-29T11:08:54.365" v="8315" actId="207"/>
          <ac:spMkLst>
            <pc:docMk/>
            <pc:sldMk cId="4176149113" sldId="324"/>
            <ac:spMk id="10" creationId="{AABF7454-0A88-435A-B6F4-8940D60B9B14}"/>
          </ac:spMkLst>
        </pc:spChg>
        <pc:spChg chg="mod topLvl">
          <ac:chgData name="James Franklin" userId="cf915d05-507f-491f-b4a6-b2aa085ee4b1" providerId="ADAL" clId="{B0A9BD16-313A-4B87-86C7-D53C52C6EDF9}" dt="2021-09-29T11:08:51.684" v="8314" actId="207"/>
          <ac:spMkLst>
            <pc:docMk/>
            <pc:sldMk cId="4176149113" sldId="324"/>
            <ac:spMk id="11" creationId="{4990502D-A5D5-4610-B385-9BB7540C2DE1}"/>
          </ac:spMkLst>
        </pc:spChg>
        <pc:spChg chg="add del mod">
          <ac:chgData name="James Franklin" userId="cf915d05-507f-491f-b4a6-b2aa085ee4b1" providerId="ADAL" clId="{B0A9BD16-313A-4B87-86C7-D53C52C6EDF9}" dt="2021-09-29T11:07:52.875" v="8173" actId="6264"/>
          <ac:spMkLst>
            <pc:docMk/>
            <pc:sldMk cId="4176149113" sldId="324"/>
            <ac:spMk id="15" creationId="{07DC283A-1065-4E26-87C5-BC38F77B09E5}"/>
          </ac:spMkLst>
        </pc:spChg>
        <pc:spChg chg="add mod">
          <ac:chgData name="James Franklin" userId="cf915d05-507f-491f-b4a6-b2aa085ee4b1" providerId="ADAL" clId="{B0A9BD16-313A-4B87-86C7-D53C52C6EDF9}" dt="2021-09-29T11:09:07.740" v="8317" actId="208"/>
          <ac:spMkLst>
            <pc:docMk/>
            <pc:sldMk cId="4176149113" sldId="324"/>
            <ac:spMk id="20" creationId="{C02C941D-68E4-44A4-9A12-332971A12E15}"/>
          </ac:spMkLst>
        </pc:spChg>
        <pc:spChg chg="add mod">
          <ac:chgData name="James Franklin" userId="cf915d05-507f-491f-b4a6-b2aa085ee4b1" providerId="ADAL" clId="{B0A9BD16-313A-4B87-86C7-D53C52C6EDF9}" dt="2021-09-29T11:07:46.627" v="8171" actId="164"/>
          <ac:spMkLst>
            <pc:docMk/>
            <pc:sldMk cId="4176149113" sldId="324"/>
            <ac:spMk id="21" creationId="{89ED86F6-87AA-4581-A3A6-6E2959336749}"/>
          </ac:spMkLst>
        </pc:spChg>
        <pc:spChg chg="add mod ord">
          <ac:chgData name="James Franklin" userId="cf915d05-507f-491f-b4a6-b2aa085ee4b1" providerId="ADAL" clId="{B0A9BD16-313A-4B87-86C7-D53C52C6EDF9}" dt="2021-09-29T11:08:23.195" v="8282" actId="20577"/>
          <ac:spMkLst>
            <pc:docMk/>
            <pc:sldMk cId="4176149113" sldId="324"/>
            <ac:spMk id="26" creationId="{4491DEEA-6F1D-42DB-BA83-27E556B191BB}"/>
          </ac:spMkLst>
        </pc:spChg>
        <pc:grpChg chg="add mod">
          <ac:chgData name="James Franklin" userId="cf915d05-507f-491f-b4a6-b2aa085ee4b1" providerId="ADAL" clId="{B0A9BD16-313A-4B87-86C7-D53C52C6EDF9}" dt="2021-09-29T11:07:51.323" v="8172" actId="1076"/>
          <ac:grpSpMkLst>
            <pc:docMk/>
            <pc:sldMk cId="4176149113" sldId="324"/>
            <ac:grpSpMk id="13" creationId="{01C79D83-6992-40CA-9D62-C9493501E1DB}"/>
          </ac:grpSpMkLst>
        </pc:grpChg>
        <pc:grpChg chg="del mod">
          <ac:chgData name="James Franklin" userId="cf915d05-507f-491f-b4a6-b2aa085ee4b1" providerId="ADAL" clId="{B0A9BD16-313A-4B87-86C7-D53C52C6EDF9}" dt="2021-09-29T11:05:20.874" v="8024" actId="165"/>
          <ac:grpSpMkLst>
            <pc:docMk/>
            <pc:sldMk cId="4176149113" sldId="324"/>
            <ac:grpSpMk id="17" creationId="{93B45F74-0C0F-4DF3-8981-5DD905129714}"/>
          </ac:grpSpMkLst>
        </pc:grpChg>
        <pc:picChg chg="mod">
          <ac:chgData name="James Franklin" userId="cf915d05-507f-491f-b4a6-b2aa085ee4b1" providerId="ADAL" clId="{B0A9BD16-313A-4B87-86C7-D53C52C6EDF9}" dt="2021-09-29T11:09:23.794" v="8319" actId="732"/>
          <ac:picMkLst>
            <pc:docMk/>
            <pc:sldMk cId="4176149113" sldId="324"/>
            <ac:picMk id="11266" creationId="{19366A2C-2C19-429F-B066-A930124D3EB2}"/>
          </ac:picMkLst>
        </pc:picChg>
        <pc:cxnChg chg="mod topLvl">
          <ac:chgData name="James Franklin" userId="cf915d05-507f-491f-b4a6-b2aa085ee4b1" providerId="ADAL" clId="{B0A9BD16-313A-4B87-86C7-D53C52C6EDF9}" dt="2021-09-29T11:07:46.627" v="8171" actId="164"/>
          <ac:cxnSpMkLst>
            <pc:docMk/>
            <pc:sldMk cId="4176149113" sldId="324"/>
            <ac:cxnSpMk id="12" creationId="{5BC4F79E-9020-4706-BDF8-826508313648}"/>
          </ac:cxnSpMkLst>
        </pc:cxnChg>
        <pc:cxnChg chg="mod topLvl">
          <ac:chgData name="James Franklin" userId="cf915d05-507f-491f-b4a6-b2aa085ee4b1" providerId="ADAL" clId="{B0A9BD16-313A-4B87-86C7-D53C52C6EDF9}" dt="2021-09-29T11:07:46.627" v="8171" actId="164"/>
          <ac:cxnSpMkLst>
            <pc:docMk/>
            <pc:sldMk cId="4176149113" sldId="324"/>
            <ac:cxnSpMk id="14" creationId="{BCC2D4EC-298F-47CE-8DE6-02DAAF836095}"/>
          </ac:cxnSpMkLst>
        </pc:cxnChg>
        <pc:cxnChg chg="mod topLvl">
          <ac:chgData name="James Franklin" userId="cf915d05-507f-491f-b4a6-b2aa085ee4b1" providerId="ADAL" clId="{B0A9BD16-313A-4B87-86C7-D53C52C6EDF9}" dt="2021-09-29T11:07:46.627" v="8171" actId="164"/>
          <ac:cxnSpMkLst>
            <pc:docMk/>
            <pc:sldMk cId="4176149113" sldId="324"/>
            <ac:cxnSpMk id="16" creationId="{8FFD6003-3CC6-4B03-9BF2-79125FA858FF}"/>
          </ac:cxnSpMkLst>
        </pc:cxnChg>
        <pc:cxnChg chg="mod topLvl">
          <ac:chgData name="James Franklin" userId="cf915d05-507f-491f-b4a6-b2aa085ee4b1" providerId="ADAL" clId="{B0A9BD16-313A-4B87-86C7-D53C52C6EDF9}" dt="2021-09-29T11:07:46.627" v="8171" actId="164"/>
          <ac:cxnSpMkLst>
            <pc:docMk/>
            <pc:sldMk cId="4176149113" sldId="324"/>
            <ac:cxnSpMk id="18" creationId="{381A8F65-0A6C-42E3-9B1B-8D0A216DF170}"/>
          </ac:cxnSpMkLst>
        </pc:cxnChg>
        <pc:cxnChg chg="mod topLvl">
          <ac:chgData name="James Franklin" userId="cf915d05-507f-491f-b4a6-b2aa085ee4b1" providerId="ADAL" clId="{B0A9BD16-313A-4B87-86C7-D53C52C6EDF9}" dt="2021-09-29T11:07:46.627" v="8171" actId="164"/>
          <ac:cxnSpMkLst>
            <pc:docMk/>
            <pc:sldMk cId="4176149113" sldId="324"/>
            <ac:cxnSpMk id="19" creationId="{331F4F81-DC65-43C6-9DB4-7A06513DFA26}"/>
          </ac:cxnSpMkLst>
        </pc:cxnChg>
        <pc:cxnChg chg="add mod">
          <ac:chgData name="James Franklin" userId="cf915d05-507f-491f-b4a6-b2aa085ee4b1" providerId="ADAL" clId="{B0A9BD16-313A-4B87-86C7-D53C52C6EDF9}" dt="2021-09-29T11:09:07.740" v="8317" actId="208"/>
          <ac:cxnSpMkLst>
            <pc:docMk/>
            <pc:sldMk cId="4176149113" sldId="324"/>
            <ac:cxnSpMk id="22" creationId="{112D6616-CE1B-46C1-8660-F89B9A8B0852}"/>
          </ac:cxnSpMkLst>
        </pc:cxnChg>
        <pc:cxnChg chg="add mod">
          <ac:chgData name="James Franklin" userId="cf915d05-507f-491f-b4a6-b2aa085ee4b1" providerId="ADAL" clId="{B0A9BD16-313A-4B87-86C7-D53C52C6EDF9}" dt="2021-09-29T11:09:07.740" v="8317" actId="208"/>
          <ac:cxnSpMkLst>
            <pc:docMk/>
            <pc:sldMk cId="4176149113" sldId="324"/>
            <ac:cxnSpMk id="23" creationId="{4CCCF74F-0CF3-4651-92C2-CF7BE64DD4A5}"/>
          </ac:cxnSpMkLst>
        </pc:cxnChg>
        <pc:cxnChg chg="add mod">
          <ac:chgData name="James Franklin" userId="cf915d05-507f-491f-b4a6-b2aa085ee4b1" providerId="ADAL" clId="{B0A9BD16-313A-4B87-86C7-D53C52C6EDF9}" dt="2021-09-29T11:09:13.196" v="8318" actId="208"/>
          <ac:cxnSpMkLst>
            <pc:docMk/>
            <pc:sldMk cId="4176149113" sldId="324"/>
            <ac:cxnSpMk id="24" creationId="{EA2A3070-6B23-43A6-85BB-21C53B8AAC9C}"/>
          </ac:cxnSpMkLst>
        </pc:cxnChg>
        <pc:cxnChg chg="add mod">
          <ac:chgData name="James Franklin" userId="cf915d05-507f-491f-b4a6-b2aa085ee4b1" providerId="ADAL" clId="{B0A9BD16-313A-4B87-86C7-D53C52C6EDF9}" dt="2021-09-29T11:09:07.740" v="8317" actId="208"/>
          <ac:cxnSpMkLst>
            <pc:docMk/>
            <pc:sldMk cId="4176149113" sldId="324"/>
            <ac:cxnSpMk id="25" creationId="{71CB4F85-7D15-47BA-B394-F9534DE398CE}"/>
          </ac:cxnSpMkLst>
        </pc:cxnChg>
      </pc:sldChg>
      <pc:sldChg chg="modSp add mod">
        <pc:chgData name="James Franklin" userId="cf915d05-507f-491f-b4a6-b2aa085ee4b1" providerId="ADAL" clId="{B0A9BD16-313A-4B87-86C7-D53C52C6EDF9}" dt="2021-09-30T08:36:32.404" v="10872" actId="13822"/>
        <pc:sldMkLst>
          <pc:docMk/>
          <pc:sldMk cId="3809139710" sldId="325"/>
        </pc:sldMkLst>
        <pc:spChg chg="mod">
          <ac:chgData name="James Franklin" userId="cf915d05-507f-491f-b4a6-b2aa085ee4b1" providerId="ADAL" clId="{B0A9BD16-313A-4B87-86C7-D53C52C6EDF9}" dt="2021-09-30T08:35:36.877" v="10869" actId="13822"/>
          <ac:spMkLst>
            <pc:docMk/>
            <pc:sldMk cId="3809139710" sldId="325"/>
            <ac:spMk id="18" creationId="{1A540262-6398-4F3C-9821-57AFEDC790F7}"/>
          </ac:spMkLst>
        </pc:spChg>
        <pc:spChg chg="mod">
          <ac:chgData name="James Franklin" userId="cf915d05-507f-491f-b4a6-b2aa085ee4b1" providerId="ADAL" clId="{B0A9BD16-313A-4B87-86C7-D53C52C6EDF9}" dt="2021-09-30T08:35:36.877" v="10869" actId="13822"/>
          <ac:spMkLst>
            <pc:docMk/>
            <pc:sldMk cId="3809139710" sldId="325"/>
            <ac:spMk id="19" creationId="{A00DD281-C927-4208-8A75-2BF46DEC8E8A}"/>
          </ac:spMkLst>
        </pc:spChg>
        <pc:spChg chg="mod">
          <ac:chgData name="James Franklin" userId="cf915d05-507f-491f-b4a6-b2aa085ee4b1" providerId="ADAL" clId="{B0A9BD16-313A-4B87-86C7-D53C52C6EDF9}" dt="2021-09-30T08:36:16.908" v="10870" actId="13822"/>
          <ac:spMkLst>
            <pc:docMk/>
            <pc:sldMk cId="3809139710" sldId="325"/>
            <ac:spMk id="20" creationId="{04D9B053-53C9-4542-95C9-39F22225BA1A}"/>
          </ac:spMkLst>
        </pc:spChg>
        <pc:spChg chg="mod">
          <ac:chgData name="James Franklin" userId="cf915d05-507f-491f-b4a6-b2aa085ee4b1" providerId="ADAL" clId="{B0A9BD16-313A-4B87-86C7-D53C52C6EDF9}" dt="2021-09-30T08:35:36.877" v="10869" actId="13822"/>
          <ac:spMkLst>
            <pc:docMk/>
            <pc:sldMk cId="3809139710" sldId="325"/>
            <ac:spMk id="21" creationId="{389152C8-BB3A-4EDA-B0EA-CCA3DA5E246D}"/>
          </ac:spMkLst>
        </pc:spChg>
        <pc:spChg chg="mod">
          <ac:chgData name="James Franklin" userId="cf915d05-507f-491f-b4a6-b2aa085ee4b1" providerId="ADAL" clId="{B0A9BD16-313A-4B87-86C7-D53C52C6EDF9}" dt="2021-09-30T08:35:36.877" v="10869" actId="13822"/>
          <ac:spMkLst>
            <pc:docMk/>
            <pc:sldMk cId="3809139710" sldId="325"/>
            <ac:spMk id="22" creationId="{6A37311E-298F-4A75-97F1-A20CB08299B5}"/>
          </ac:spMkLst>
        </pc:spChg>
        <pc:spChg chg="mod">
          <ac:chgData name="James Franklin" userId="cf915d05-507f-491f-b4a6-b2aa085ee4b1" providerId="ADAL" clId="{B0A9BD16-313A-4B87-86C7-D53C52C6EDF9}" dt="2021-09-30T08:36:32.404" v="10872" actId="13822"/>
          <ac:spMkLst>
            <pc:docMk/>
            <pc:sldMk cId="3809139710" sldId="325"/>
            <ac:spMk id="23" creationId="{E34E9C56-074E-428B-BA42-CF08609D81C3}"/>
          </ac:spMkLst>
        </pc:spChg>
        <pc:spChg chg="mod">
          <ac:chgData name="James Franklin" userId="cf915d05-507f-491f-b4a6-b2aa085ee4b1" providerId="ADAL" clId="{B0A9BD16-313A-4B87-86C7-D53C52C6EDF9}" dt="2021-09-30T08:36:16.908" v="10870" actId="13822"/>
          <ac:spMkLst>
            <pc:docMk/>
            <pc:sldMk cId="3809139710" sldId="325"/>
            <ac:spMk id="24" creationId="{25B967D9-788B-48FB-A1F0-9F56C7D60465}"/>
          </ac:spMkLst>
        </pc:spChg>
        <pc:spChg chg="mod">
          <ac:chgData name="James Franklin" userId="cf915d05-507f-491f-b4a6-b2aa085ee4b1" providerId="ADAL" clId="{B0A9BD16-313A-4B87-86C7-D53C52C6EDF9}" dt="2021-09-30T08:36:28.692" v="10871" actId="13822"/>
          <ac:spMkLst>
            <pc:docMk/>
            <pc:sldMk cId="3809139710" sldId="325"/>
            <ac:spMk id="25" creationId="{BF941201-9C80-41D0-B9E7-DA2BB08952DB}"/>
          </ac:spMkLst>
        </pc:spChg>
        <pc:spChg chg="mod">
          <ac:chgData name="James Franklin" userId="cf915d05-507f-491f-b4a6-b2aa085ee4b1" providerId="ADAL" clId="{B0A9BD16-313A-4B87-86C7-D53C52C6EDF9}" dt="2021-09-30T08:36:28.692" v="10871" actId="13822"/>
          <ac:spMkLst>
            <pc:docMk/>
            <pc:sldMk cId="3809139710" sldId="325"/>
            <ac:spMk id="26" creationId="{0665E7E5-9A5A-4097-8CE7-7836BDB44223}"/>
          </ac:spMkLst>
        </pc:spChg>
        <pc:spChg chg="mod">
          <ac:chgData name="James Franklin" userId="cf915d05-507f-491f-b4a6-b2aa085ee4b1" providerId="ADAL" clId="{B0A9BD16-313A-4B87-86C7-D53C52C6EDF9}" dt="2021-09-30T08:36:16.908" v="10870" actId="13822"/>
          <ac:spMkLst>
            <pc:docMk/>
            <pc:sldMk cId="3809139710" sldId="325"/>
            <ac:spMk id="27" creationId="{C7B89421-A9EA-4C98-9D61-1660D065341C}"/>
          </ac:spMkLst>
        </pc:spChg>
        <pc:spChg chg="mod">
          <ac:chgData name="James Franklin" userId="cf915d05-507f-491f-b4a6-b2aa085ee4b1" providerId="ADAL" clId="{B0A9BD16-313A-4B87-86C7-D53C52C6EDF9}" dt="2021-09-30T08:36:16.908" v="10870" actId="13822"/>
          <ac:spMkLst>
            <pc:docMk/>
            <pc:sldMk cId="3809139710" sldId="325"/>
            <ac:spMk id="28" creationId="{FC39A1B5-9173-4BE1-B544-8F2601CBCB51}"/>
          </ac:spMkLst>
        </pc:spChg>
      </pc:sldChg>
      <pc:sldChg chg="modSp new del mod">
        <pc:chgData name="James Franklin" userId="cf915d05-507f-491f-b4a6-b2aa085ee4b1" providerId="ADAL" clId="{B0A9BD16-313A-4B87-86C7-D53C52C6EDF9}" dt="2021-09-30T08:55:13.111" v="10887" actId="47"/>
        <pc:sldMkLst>
          <pc:docMk/>
          <pc:sldMk cId="1574302149" sldId="326"/>
        </pc:sldMkLst>
        <pc:spChg chg="mod">
          <ac:chgData name="James Franklin" userId="cf915d05-507f-491f-b4a6-b2aa085ee4b1" providerId="ADAL" clId="{B0A9BD16-313A-4B87-86C7-D53C52C6EDF9}" dt="2021-09-30T08:52:50.997" v="10884" actId="20577"/>
          <ac:spMkLst>
            <pc:docMk/>
            <pc:sldMk cId="1574302149" sldId="326"/>
            <ac:spMk id="2" creationId="{103BAC58-6E2C-465A-BB03-F88EC716A167}"/>
          </ac:spMkLst>
        </pc:spChg>
      </pc:sldChg>
    </pc:docChg>
  </pc:docChgLst>
  <pc:docChgLst>
    <pc:chgData name="James Franklin" userId="cf915d05-507f-491f-b4a6-b2aa085ee4b1" providerId="ADAL" clId="{3858A984-E800-4D3E-B280-85B7AB40CF54}"/>
    <pc:docChg chg="undo redo custSel addSld delSld modSld sldOrd">
      <pc:chgData name="James Franklin" userId="cf915d05-507f-491f-b4a6-b2aa085ee4b1" providerId="ADAL" clId="{3858A984-E800-4D3E-B280-85B7AB40CF54}" dt="2021-11-04T15:13:38.984" v="11084" actId="478"/>
      <pc:docMkLst>
        <pc:docMk/>
      </pc:docMkLst>
      <pc:sldChg chg="modSp mod">
        <pc:chgData name="James Franklin" userId="cf915d05-507f-491f-b4a6-b2aa085ee4b1" providerId="ADAL" clId="{3858A984-E800-4D3E-B280-85B7AB40CF54}" dt="2021-11-01T15:05:09.441" v="430" actId="20577"/>
        <pc:sldMkLst>
          <pc:docMk/>
          <pc:sldMk cId="644322881" sldId="261"/>
        </pc:sldMkLst>
        <pc:spChg chg="mod">
          <ac:chgData name="James Franklin" userId="cf915d05-507f-491f-b4a6-b2aa085ee4b1" providerId="ADAL" clId="{3858A984-E800-4D3E-B280-85B7AB40CF54}" dt="2021-11-01T15:05:09.441" v="430" actId="20577"/>
          <ac:spMkLst>
            <pc:docMk/>
            <pc:sldMk cId="644322881" sldId="261"/>
            <ac:spMk id="4" creationId="{00000000-0000-0000-0000-000000000000}"/>
          </ac:spMkLst>
        </pc:spChg>
      </pc:sldChg>
      <pc:sldChg chg="modSp add mod">
        <pc:chgData name="James Franklin" userId="cf915d05-507f-491f-b4a6-b2aa085ee4b1" providerId="ADAL" clId="{3858A984-E800-4D3E-B280-85B7AB40CF54}" dt="2021-11-02T10:10:08.675" v="706" actId="20577"/>
        <pc:sldMkLst>
          <pc:docMk/>
          <pc:sldMk cId="647024859" sldId="262"/>
        </pc:sldMkLst>
        <pc:spChg chg="mod">
          <ac:chgData name="James Franklin" userId="cf915d05-507f-491f-b4a6-b2aa085ee4b1" providerId="ADAL" clId="{3858A984-E800-4D3E-B280-85B7AB40CF54}" dt="2021-11-02T10:10:08.675" v="706" actId="20577"/>
          <ac:spMkLst>
            <pc:docMk/>
            <pc:sldMk cId="647024859" sldId="262"/>
            <ac:spMk id="5" creationId="{00000000-0000-0000-0000-000000000000}"/>
          </ac:spMkLst>
        </pc:spChg>
      </pc:sldChg>
      <pc:sldChg chg="del">
        <pc:chgData name="James Franklin" userId="cf915d05-507f-491f-b4a6-b2aa085ee4b1" providerId="ADAL" clId="{3858A984-E800-4D3E-B280-85B7AB40CF54}" dt="2021-11-01T15:05:38.888" v="434" actId="47"/>
        <pc:sldMkLst>
          <pc:docMk/>
          <pc:sldMk cId="2137926779" sldId="263"/>
        </pc:sldMkLst>
      </pc:sldChg>
      <pc:sldChg chg="delSp modSp add mod">
        <pc:chgData name="James Franklin" userId="cf915d05-507f-491f-b4a6-b2aa085ee4b1" providerId="ADAL" clId="{3858A984-E800-4D3E-B280-85B7AB40CF54}" dt="2021-11-02T10:21:54.474" v="1112" actId="113"/>
        <pc:sldMkLst>
          <pc:docMk/>
          <pc:sldMk cId="3158186430" sldId="263"/>
        </pc:sldMkLst>
        <pc:spChg chg="mod">
          <ac:chgData name="James Franklin" userId="cf915d05-507f-491f-b4a6-b2aa085ee4b1" providerId="ADAL" clId="{3858A984-E800-4D3E-B280-85B7AB40CF54}" dt="2021-11-02T10:21:54.474" v="1112" actId="113"/>
          <ac:spMkLst>
            <pc:docMk/>
            <pc:sldMk cId="3158186430" sldId="263"/>
            <ac:spMk id="3" creationId="{00000000-0000-0000-0000-000000000000}"/>
          </ac:spMkLst>
        </pc:spChg>
        <pc:spChg chg="mod">
          <ac:chgData name="James Franklin" userId="cf915d05-507f-491f-b4a6-b2aa085ee4b1" providerId="ADAL" clId="{3858A984-E800-4D3E-B280-85B7AB40CF54}" dt="2021-11-02T10:17:34.221" v="838" actId="1076"/>
          <ac:spMkLst>
            <pc:docMk/>
            <pc:sldMk cId="3158186430" sldId="263"/>
            <ac:spMk id="7" creationId="{00000000-0000-0000-0000-000000000000}"/>
          </ac:spMkLst>
        </pc:spChg>
        <pc:graphicFrameChg chg="mod modGraphic">
          <ac:chgData name="James Franklin" userId="cf915d05-507f-491f-b4a6-b2aa085ee4b1" providerId="ADAL" clId="{3858A984-E800-4D3E-B280-85B7AB40CF54}" dt="2021-11-02T10:21:17.491" v="1108" actId="572"/>
          <ac:graphicFrameMkLst>
            <pc:docMk/>
            <pc:sldMk cId="3158186430" sldId="263"/>
            <ac:graphicFrameMk id="4" creationId="{00000000-0000-0000-0000-000000000000}"/>
          </ac:graphicFrameMkLst>
        </pc:graphicFrameChg>
        <pc:cxnChg chg="del">
          <ac:chgData name="James Franklin" userId="cf915d05-507f-491f-b4a6-b2aa085ee4b1" providerId="ADAL" clId="{3858A984-E800-4D3E-B280-85B7AB40CF54}" dt="2021-11-02T10:20:58.862" v="1104" actId="478"/>
          <ac:cxnSpMkLst>
            <pc:docMk/>
            <pc:sldMk cId="3158186430" sldId="263"/>
            <ac:cxnSpMk id="6" creationId="{00000000-0000-0000-0000-000000000000}"/>
          </ac:cxnSpMkLst>
        </pc:cxnChg>
      </pc:sldChg>
      <pc:sldChg chg="addSp delSp modSp add mod">
        <pc:chgData name="James Franklin" userId="cf915d05-507f-491f-b4a6-b2aa085ee4b1" providerId="ADAL" clId="{3858A984-E800-4D3E-B280-85B7AB40CF54}" dt="2021-11-03T10:12:21.672" v="10178" actId="20577"/>
        <pc:sldMkLst>
          <pc:docMk/>
          <pc:sldMk cId="839534347" sldId="264"/>
        </pc:sldMkLst>
        <pc:spChg chg="mod">
          <ac:chgData name="James Franklin" userId="cf915d05-507f-491f-b4a6-b2aa085ee4b1" providerId="ADAL" clId="{3858A984-E800-4D3E-B280-85B7AB40CF54}" dt="2021-11-03T10:12:21.672" v="10178" actId="20577"/>
          <ac:spMkLst>
            <pc:docMk/>
            <pc:sldMk cId="839534347" sldId="264"/>
            <ac:spMk id="3" creationId="{00000000-0000-0000-0000-000000000000}"/>
          </ac:spMkLst>
        </pc:spChg>
        <pc:spChg chg="add mod">
          <ac:chgData name="James Franklin" userId="cf915d05-507f-491f-b4a6-b2aa085ee4b1" providerId="ADAL" clId="{3858A984-E800-4D3E-B280-85B7AB40CF54}" dt="2021-11-02T10:40:01.084" v="1399" actId="1076"/>
          <ac:spMkLst>
            <pc:docMk/>
            <pc:sldMk cId="839534347" sldId="264"/>
            <ac:spMk id="5" creationId="{50E955E8-05C3-4498-B38B-55214DE111A4}"/>
          </ac:spMkLst>
        </pc:spChg>
        <pc:spChg chg="del">
          <ac:chgData name="James Franklin" userId="cf915d05-507f-491f-b4a6-b2aa085ee4b1" providerId="ADAL" clId="{3858A984-E800-4D3E-B280-85B7AB40CF54}" dt="2021-11-02T10:36:36.451" v="1353" actId="478"/>
          <ac:spMkLst>
            <pc:docMk/>
            <pc:sldMk cId="839534347" sldId="264"/>
            <ac:spMk id="7" creationId="{00000000-0000-0000-0000-000000000000}"/>
          </ac:spMkLst>
        </pc:spChg>
        <pc:spChg chg="del">
          <ac:chgData name="James Franklin" userId="cf915d05-507f-491f-b4a6-b2aa085ee4b1" providerId="ADAL" clId="{3858A984-E800-4D3E-B280-85B7AB40CF54}" dt="2021-11-02T10:36:26.267" v="1350" actId="478"/>
          <ac:spMkLst>
            <pc:docMk/>
            <pc:sldMk cId="839534347" sldId="264"/>
            <ac:spMk id="10" creationId="{00000000-0000-0000-0000-000000000000}"/>
          </ac:spMkLst>
        </pc:spChg>
        <pc:spChg chg="add mod">
          <ac:chgData name="James Franklin" userId="cf915d05-507f-491f-b4a6-b2aa085ee4b1" providerId="ADAL" clId="{3858A984-E800-4D3E-B280-85B7AB40CF54}" dt="2021-11-02T10:40:01.084" v="1399" actId="1076"/>
          <ac:spMkLst>
            <pc:docMk/>
            <pc:sldMk cId="839534347" sldId="264"/>
            <ac:spMk id="12" creationId="{C7A68CAB-680F-409D-8D32-B0374BF90820}"/>
          </ac:spMkLst>
        </pc:spChg>
        <pc:spChg chg="add mod">
          <ac:chgData name="James Franklin" userId="cf915d05-507f-491f-b4a6-b2aa085ee4b1" providerId="ADAL" clId="{3858A984-E800-4D3E-B280-85B7AB40CF54}" dt="2021-11-02T10:38:42.736" v="1361"/>
          <ac:spMkLst>
            <pc:docMk/>
            <pc:sldMk cId="839534347" sldId="264"/>
            <ac:spMk id="14" creationId="{5BCBFA45-F977-46C8-BAC7-C5A40235D1FC}"/>
          </ac:spMkLst>
        </pc:spChg>
        <pc:spChg chg="add mod">
          <ac:chgData name="James Franklin" userId="cf915d05-507f-491f-b4a6-b2aa085ee4b1" providerId="ADAL" clId="{3858A984-E800-4D3E-B280-85B7AB40CF54}" dt="2021-11-02T10:40:01.084" v="1399" actId="1076"/>
          <ac:spMkLst>
            <pc:docMk/>
            <pc:sldMk cId="839534347" sldId="264"/>
            <ac:spMk id="16" creationId="{561F440D-115E-497F-9FF2-06AAAFB74935}"/>
          </ac:spMkLst>
        </pc:spChg>
        <pc:spChg chg="add mod">
          <ac:chgData name="James Franklin" userId="cf915d05-507f-491f-b4a6-b2aa085ee4b1" providerId="ADAL" clId="{3858A984-E800-4D3E-B280-85B7AB40CF54}" dt="2021-11-02T10:40:23.732" v="1411" actId="20577"/>
          <ac:spMkLst>
            <pc:docMk/>
            <pc:sldMk cId="839534347" sldId="264"/>
            <ac:spMk id="17" creationId="{A02AB5EA-3BBE-4BF8-A450-844690635D29}"/>
          </ac:spMkLst>
        </pc:spChg>
        <pc:graphicFrameChg chg="del">
          <ac:chgData name="James Franklin" userId="cf915d05-507f-491f-b4a6-b2aa085ee4b1" providerId="ADAL" clId="{3858A984-E800-4D3E-B280-85B7AB40CF54}" dt="2021-11-02T10:36:29.738" v="1351" actId="478"/>
          <ac:graphicFrameMkLst>
            <pc:docMk/>
            <pc:sldMk cId="839534347" sldId="264"/>
            <ac:graphicFrameMk id="4" creationId="{00000000-0000-0000-0000-000000000000}"/>
          </ac:graphicFrameMkLst>
        </pc:graphicFrameChg>
        <pc:graphicFrameChg chg="del">
          <ac:chgData name="James Franklin" userId="cf915d05-507f-491f-b4a6-b2aa085ee4b1" providerId="ADAL" clId="{3858A984-E800-4D3E-B280-85B7AB40CF54}" dt="2021-11-02T10:36:22.637" v="1349" actId="478"/>
          <ac:graphicFrameMkLst>
            <pc:docMk/>
            <pc:sldMk cId="839534347" sldId="264"/>
            <ac:graphicFrameMk id="8" creationId="{00000000-0000-0000-0000-000000000000}"/>
          </ac:graphicFrameMkLst>
        </pc:graphicFrameChg>
        <pc:graphicFrameChg chg="add mod modGraphic">
          <ac:chgData name="James Franklin" userId="cf915d05-507f-491f-b4a6-b2aa085ee4b1" providerId="ADAL" clId="{3858A984-E800-4D3E-B280-85B7AB40CF54}" dt="2021-11-02T10:43:44.529" v="1430" actId="20577"/>
          <ac:graphicFrameMkLst>
            <pc:docMk/>
            <pc:sldMk cId="839534347" sldId="264"/>
            <ac:graphicFrameMk id="11" creationId="{20690B92-7CC2-4320-8FB3-58A6B1F9EA14}"/>
          </ac:graphicFrameMkLst>
        </pc:graphicFrameChg>
        <pc:graphicFrameChg chg="add mod">
          <ac:chgData name="James Franklin" userId="cf915d05-507f-491f-b4a6-b2aa085ee4b1" providerId="ADAL" clId="{3858A984-E800-4D3E-B280-85B7AB40CF54}" dt="2021-11-02T10:38:42.736" v="1361"/>
          <ac:graphicFrameMkLst>
            <pc:docMk/>
            <pc:sldMk cId="839534347" sldId="264"/>
            <ac:graphicFrameMk id="13" creationId="{AD46ECA4-EE61-41D3-8F7C-9D475A6B856B}"/>
          </ac:graphicFrameMkLst>
        </pc:graphicFrameChg>
        <pc:graphicFrameChg chg="add mod modGraphic">
          <ac:chgData name="James Franklin" userId="cf915d05-507f-491f-b4a6-b2aa085ee4b1" providerId="ADAL" clId="{3858A984-E800-4D3E-B280-85B7AB40CF54}" dt="2021-11-02T10:43:41.979" v="1428" actId="20577"/>
          <ac:graphicFrameMkLst>
            <pc:docMk/>
            <pc:sldMk cId="839534347" sldId="264"/>
            <ac:graphicFrameMk id="15" creationId="{5CE9CF20-8B83-4688-8531-F958AEEEBA83}"/>
          </ac:graphicFrameMkLst>
        </pc:graphicFrameChg>
        <pc:cxnChg chg="del">
          <ac:chgData name="James Franklin" userId="cf915d05-507f-491f-b4a6-b2aa085ee4b1" providerId="ADAL" clId="{3858A984-E800-4D3E-B280-85B7AB40CF54}" dt="2021-11-02T10:36:32.411" v="1352" actId="478"/>
          <ac:cxnSpMkLst>
            <pc:docMk/>
            <pc:sldMk cId="839534347" sldId="264"/>
            <ac:cxnSpMk id="6" creationId="{00000000-0000-0000-0000-000000000000}"/>
          </ac:cxnSpMkLst>
        </pc:cxnChg>
        <pc:cxnChg chg="del">
          <ac:chgData name="James Franklin" userId="cf915d05-507f-491f-b4a6-b2aa085ee4b1" providerId="ADAL" clId="{3858A984-E800-4D3E-B280-85B7AB40CF54}" dt="2021-11-02T10:36:22.637" v="1349" actId="478"/>
          <ac:cxnSpMkLst>
            <pc:docMk/>
            <pc:sldMk cId="839534347" sldId="264"/>
            <ac:cxnSpMk id="9" creationId="{00000000-0000-0000-0000-000000000000}"/>
          </ac:cxnSpMkLst>
        </pc:cxnChg>
      </pc:sldChg>
      <pc:sldChg chg="del">
        <pc:chgData name="James Franklin" userId="cf915d05-507f-491f-b4a6-b2aa085ee4b1" providerId="ADAL" clId="{3858A984-E800-4D3E-B280-85B7AB40CF54}" dt="2021-11-01T15:05:38.888" v="434" actId="47"/>
        <pc:sldMkLst>
          <pc:docMk/>
          <pc:sldMk cId="1099055524" sldId="264"/>
        </pc:sldMkLst>
      </pc:sldChg>
      <pc:sldChg chg="del">
        <pc:chgData name="James Franklin" userId="cf915d05-507f-491f-b4a6-b2aa085ee4b1" providerId="ADAL" clId="{3858A984-E800-4D3E-B280-85B7AB40CF54}" dt="2021-11-01T15:05:38.888" v="434" actId="47"/>
        <pc:sldMkLst>
          <pc:docMk/>
          <pc:sldMk cId="651755077" sldId="265"/>
        </pc:sldMkLst>
      </pc:sldChg>
      <pc:sldChg chg="modSp add mod">
        <pc:chgData name="James Franklin" userId="cf915d05-507f-491f-b4a6-b2aa085ee4b1" providerId="ADAL" clId="{3858A984-E800-4D3E-B280-85B7AB40CF54}" dt="2021-11-02T10:55:14.413" v="1674" actId="20577"/>
        <pc:sldMkLst>
          <pc:docMk/>
          <pc:sldMk cId="3007339268" sldId="265"/>
        </pc:sldMkLst>
        <pc:spChg chg="mod">
          <ac:chgData name="James Franklin" userId="cf915d05-507f-491f-b4a6-b2aa085ee4b1" providerId="ADAL" clId="{3858A984-E800-4D3E-B280-85B7AB40CF54}" dt="2021-11-02T10:55:14.413" v="1674" actId="20577"/>
          <ac:spMkLst>
            <pc:docMk/>
            <pc:sldMk cId="3007339268" sldId="265"/>
            <ac:spMk id="3" creationId="{00000000-0000-0000-0000-000000000000}"/>
          </ac:spMkLst>
        </pc:spChg>
      </pc:sldChg>
      <pc:sldChg chg="addSp delSp modSp add mod">
        <pc:chgData name="James Franklin" userId="cf915d05-507f-491f-b4a6-b2aa085ee4b1" providerId="ADAL" clId="{3858A984-E800-4D3E-B280-85B7AB40CF54}" dt="2021-11-04T15:06:19.469" v="11081" actId="478"/>
        <pc:sldMkLst>
          <pc:docMk/>
          <pc:sldMk cId="3485102463" sldId="266"/>
        </pc:sldMkLst>
        <pc:spChg chg="mod">
          <ac:chgData name="James Franklin" userId="cf915d05-507f-491f-b4a6-b2aa085ee4b1" providerId="ADAL" clId="{3858A984-E800-4D3E-B280-85B7AB40CF54}" dt="2021-11-02T12:19:38.606" v="4137" actId="20577"/>
          <ac:spMkLst>
            <pc:docMk/>
            <pc:sldMk cId="3485102463" sldId="266"/>
            <ac:spMk id="3" creationId="{00000000-0000-0000-0000-000000000000}"/>
          </ac:spMkLst>
        </pc:spChg>
        <pc:spChg chg="add del mod">
          <ac:chgData name="James Franklin" userId="cf915d05-507f-491f-b4a6-b2aa085ee4b1" providerId="ADAL" clId="{3858A984-E800-4D3E-B280-85B7AB40CF54}" dt="2021-11-02T12:19:42.877" v="4138" actId="478"/>
          <ac:spMkLst>
            <pc:docMk/>
            <pc:sldMk cId="3485102463" sldId="266"/>
            <ac:spMk id="4" creationId="{921C2CA6-7528-4751-85E1-C3291656860E}"/>
          </ac:spMkLst>
        </pc:spChg>
        <pc:spChg chg="add del mod">
          <ac:chgData name="James Franklin" userId="cf915d05-507f-491f-b4a6-b2aa085ee4b1" providerId="ADAL" clId="{3858A984-E800-4D3E-B280-85B7AB40CF54}" dt="2021-11-04T15:06:19.469" v="11081" actId="478"/>
          <ac:spMkLst>
            <pc:docMk/>
            <pc:sldMk cId="3485102463" sldId="266"/>
            <ac:spMk id="4" creationId="{BE9574DD-4DDB-470D-935F-D22EF5C3AE7B}"/>
          </ac:spMkLst>
        </pc:spChg>
      </pc:sldChg>
      <pc:sldChg chg="del">
        <pc:chgData name="James Franklin" userId="cf915d05-507f-491f-b4a6-b2aa085ee4b1" providerId="ADAL" clId="{3858A984-E800-4D3E-B280-85B7AB40CF54}" dt="2021-11-01T15:05:38.888" v="434" actId="47"/>
        <pc:sldMkLst>
          <pc:docMk/>
          <pc:sldMk cId="1050851600" sldId="267"/>
        </pc:sldMkLst>
      </pc:sldChg>
      <pc:sldChg chg="addSp delSp modSp add mod chgLayout">
        <pc:chgData name="James Franklin" userId="cf915d05-507f-491f-b4a6-b2aa085ee4b1" providerId="ADAL" clId="{3858A984-E800-4D3E-B280-85B7AB40CF54}" dt="2021-11-02T12:40:55.887" v="4282" actId="20577"/>
        <pc:sldMkLst>
          <pc:docMk/>
          <pc:sldMk cId="1770862726" sldId="267"/>
        </pc:sldMkLst>
        <pc:spChg chg="mod ord">
          <ac:chgData name="James Franklin" userId="cf915d05-507f-491f-b4a6-b2aa085ee4b1" providerId="ADAL" clId="{3858A984-E800-4D3E-B280-85B7AB40CF54}" dt="2021-11-02T12:39:32.419" v="4140" actId="6264"/>
          <ac:spMkLst>
            <pc:docMk/>
            <pc:sldMk cId="1770862726" sldId="267"/>
            <ac:spMk id="2" creationId="{00000000-0000-0000-0000-000000000000}"/>
          </ac:spMkLst>
        </pc:spChg>
        <pc:spChg chg="add del mod">
          <ac:chgData name="James Franklin" userId="cf915d05-507f-491f-b4a6-b2aa085ee4b1" providerId="ADAL" clId="{3858A984-E800-4D3E-B280-85B7AB40CF54}" dt="2021-11-02T12:39:32.419" v="4140" actId="6264"/>
          <ac:spMkLst>
            <pc:docMk/>
            <pc:sldMk cId="1770862726" sldId="267"/>
            <ac:spMk id="3" creationId="{CDB12BB1-29CA-4C3D-AE54-4698910A6D2B}"/>
          </ac:spMkLst>
        </pc:spChg>
        <pc:spChg chg="add mod ord">
          <ac:chgData name="James Franklin" userId="cf915d05-507f-491f-b4a6-b2aa085ee4b1" providerId="ADAL" clId="{3858A984-E800-4D3E-B280-85B7AB40CF54}" dt="2021-11-02T12:40:55.887" v="4282" actId="20577"/>
          <ac:spMkLst>
            <pc:docMk/>
            <pc:sldMk cId="1770862726" sldId="267"/>
            <ac:spMk id="6" creationId="{8DB02CFA-CAA0-4713-B3EB-3B625D79422B}"/>
          </ac:spMkLst>
        </pc:spChg>
        <pc:picChg chg="mod">
          <ac:chgData name="James Franklin" userId="cf915d05-507f-491f-b4a6-b2aa085ee4b1" providerId="ADAL" clId="{3858A984-E800-4D3E-B280-85B7AB40CF54}" dt="2021-11-02T12:39:28.581" v="4139" actId="1076"/>
          <ac:picMkLst>
            <pc:docMk/>
            <pc:sldMk cId="1770862726" sldId="267"/>
            <ac:picMk id="5" creationId="{00000000-0000-0000-0000-000000000000}"/>
          </ac:picMkLst>
        </pc:picChg>
      </pc:sldChg>
      <pc:sldChg chg="del">
        <pc:chgData name="James Franklin" userId="cf915d05-507f-491f-b4a6-b2aa085ee4b1" providerId="ADAL" clId="{3858A984-E800-4D3E-B280-85B7AB40CF54}" dt="2021-11-01T15:05:38.888" v="434" actId="47"/>
        <pc:sldMkLst>
          <pc:docMk/>
          <pc:sldMk cId="3595050065" sldId="268"/>
        </pc:sldMkLst>
      </pc:sldChg>
      <pc:sldChg chg="add del">
        <pc:chgData name="James Franklin" userId="cf915d05-507f-491f-b4a6-b2aa085ee4b1" providerId="ADAL" clId="{3858A984-E800-4D3E-B280-85B7AB40CF54}" dt="2021-11-02T14:38:09.180" v="4859" actId="47"/>
        <pc:sldMkLst>
          <pc:docMk/>
          <pc:sldMk cId="3235335766" sldId="269"/>
        </pc:sldMkLst>
      </pc:sldChg>
      <pc:sldChg chg="add del">
        <pc:chgData name="James Franklin" userId="cf915d05-507f-491f-b4a6-b2aa085ee4b1" providerId="ADAL" clId="{3858A984-E800-4D3E-B280-85B7AB40CF54}" dt="2021-11-02T15:30:54.069" v="6328" actId="47"/>
        <pc:sldMkLst>
          <pc:docMk/>
          <pc:sldMk cId="3967945122" sldId="270"/>
        </pc:sldMkLst>
      </pc:sldChg>
      <pc:sldChg chg="del">
        <pc:chgData name="James Franklin" userId="cf915d05-507f-491f-b4a6-b2aa085ee4b1" providerId="ADAL" clId="{3858A984-E800-4D3E-B280-85B7AB40CF54}" dt="2021-11-01T15:05:38.888" v="434" actId="47"/>
        <pc:sldMkLst>
          <pc:docMk/>
          <pc:sldMk cId="1125586590" sldId="271"/>
        </pc:sldMkLst>
      </pc:sldChg>
      <pc:sldChg chg="addSp delSp modSp add mod">
        <pc:chgData name="James Franklin" userId="cf915d05-507f-491f-b4a6-b2aa085ee4b1" providerId="ADAL" clId="{3858A984-E800-4D3E-B280-85B7AB40CF54}" dt="2021-11-02T15:50:15.514" v="7395" actId="20577"/>
        <pc:sldMkLst>
          <pc:docMk/>
          <pc:sldMk cId="1360891684" sldId="271"/>
        </pc:sldMkLst>
        <pc:spChg chg="mod">
          <ac:chgData name="James Franklin" userId="cf915d05-507f-491f-b4a6-b2aa085ee4b1" providerId="ADAL" clId="{3858A984-E800-4D3E-B280-85B7AB40CF54}" dt="2021-11-02T15:49:14.513" v="7296" actId="20577"/>
          <ac:spMkLst>
            <pc:docMk/>
            <pc:sldMk cId="1360891684" sldId="271"/>
            <ac:spMk id="2" creationId="{00000000-0000-0000-0000-000000000000}"/>
          </ac:spMkLst>
        </pc:spChg>
        <pc:spChg chg="mod">
          <ac:chgData name="James Franklin" userId="cf915d05-507f-491f-b4a6-b2aa085ee4b1" providerId="ADAL" clId="{3858A984-E800-4D3E-B280-85B7AB40CF54}" dt="2021-11-02T15:50:15.514" v="7395" actId="20577"/>
          <ac:spMkLst>
            <pc:docMk/>
            <pc:sldMk cId="1360891684" sldId="271"/>
            <ac:spMk id="3" creationId="{00000000-0000-0000-0000-000000000000}"/>
          </ac:spMkLst>
        </pc:spChg>
        <pc:spChg chg="add mod">
          <ac:chgData name="James Franklin" userId="cf915d05-507f-491f-b4a6-b2aa085ee4b1" providerId="ADAL" clId="{3858A984-E800-4D3E-B280-85B7AB40CF54}" dt="2021-11-02T15:44:57.896" v="7175" actId="1076"/>
          <ac:spMkLst>
            <pc:docMk/>
            <pc:sldMk cId="1360891684" sldId="271"/>
            <ac:spMk id="8" creationId="{4939A59D-FEFD-44D3-A5E8-8A470FCE4978}"/>
          </ac:spMkLst>
        </pc:spChg>
        <pc:spChg chg="add mod">
          <ac:chgData name="James Franklin" userId="cf915d05-507f-491f-b4a6-b2aa085ee4b1" providerId="ADAL" clId="{3858A984-E800-4D3E-B280-85B7AB40CF54}" dt="2021-11-02T15:45:05.713" v="7185" actId="20577"/>
          <ac:spMkLst>
            <pc:docMk/>
            <pc:sldMk cId="1360891684" sldId="271"/>
            <ac:spMk id="9" creationId="{A7329DBF-402A-4519-AA69-F4E870B959E2}"/>
          </ac:spMkLst>
        </pc:spChg>
        <pc:spChg chg="add mod">
          <ac:chgData name="James Franklin" userId="cf915d05-507f-491f-b4a6-b2aa085ee4b1" providerId="ADAL" clId="{3858A984-E800-4D3E-B280-85B7AB40CF54}" dt="2021-11-02T15:48:04.841" v="7263" actId="1076"/>
          <ac:spMkLst>
            <pc:docMk/>
            <pc:sldMk cId="1360891684" sldId="271"/>
            <ac:spMk id="12" creationId="{9714F733-B8FC-4CE6-A6EB-0407B3BF4A64}"/>
          </ac:spMkLst>
        </pc:spChg>
        <pc:spChg chg="add mod">
          <ac:chgData name="James Franklin" userId="cf915d05-507f-491f-b4a6-b2aa085ee4b1" providerId="ADAL" clId="{3858A984-E800-4D3E-B280-85B7AB40CF54}" dt="2021-11-02T15:47:35.105" v="7254" actId="2085"/>
          <ac:spMkLst>
            <pc:docMk/>
            <pc:sldMk cId="1360891684" sldId="271"/>
            <ac:spMk id="13" creationId="{66CD3188-06C9-4717-B544-83F9391C1713}"/>
          </ac:spMkLst>
        </pc:spChg>
        <pc:spChg chg="add mod">
          <ac:chgData name="James Franklin" userId="cf915d05-507f-491f-b4a6-b2aa085ee4b1" providerId="ADAL" clId="{3858A984-E800-4D3E-B280-85B7AB40CF54}" dt="2021-11-02T15:47:43.020" v="7256" actId="207"/>
          <ac:spMkLst>
            <pc:docMk/>
            <pc:sldMk cId="1360891684" sldId="271"/>
            <ac:spMk id="14" creationId="{F3FBE7AB-48C9-48CF-AFEF-9C822156DCC5}"/>
          </ac:spMkLst>
        </pc:spChg>
        <pc:spChg chg="add mod">
          <ac:chgData name="James Franklin" userId="cf915d05-507f-491f-b4a6-b2aa085ee4b1" providerId="ADAL" clId="{3858A984-E800-4D3E-B280-85B7AB40CF54}" dt="2021-11-02T15:47:51.345" v="7258" actId="1076"/>
          <ac:spMkLst>
            <pc:docMk/>
            <pc:sldMk cId="1360891684" sldId="271"/>
            <ac:spMk id="15" creationId="{B16402F7-B04D-4101-944D-EC9DA784DD70}"/>
          </ac:spMkLst>
        </pc:spChg>
        <pc:spChg chg="add mod">
          <ac:chgData name="James Franklin" userId="cf915d05-507f-491f-b4a6-b2aa085ee4b1" providerId="ADAL" clId="{3858A984-E800-4D3E-B280-85B7AB40CF54}" dt="2021-11-02T15:47:59.128" v="7260" actId="1076"/>
          <ac:spMkLst>
            <pc:docMk/>
            <pc:sldMk cId="1360891684" sldId="271"/>
            <ac:spMk id="16" creationId="{CAECF679-EE03-4B05-9E12-68893F133F08}"/>
          </ac:spMkLst>
        </pc:spChg>
        <pc:spChg chg="add mod">
          <ac:chgData name="James Franklin" userId="cf915d05-507f-491f-b4a6-b2aa085ee4b1" providerId="ADAL" clId="{3858A984-E800-4D3E-B280-85B7AB40CF54}" dt="2021-11-02T15:48:11.938" v="7266" actId="20577"/>
          <ac:spMkLst>
            <pc:docMk/>
            <pc:sldMk cId="1360891684" sldId="271"/>
            <ac:spMk id="17" creationId="{BDB9F40A-5176-44BA-9522-D100B0728C69}"/>
          </ac:spMkLst>
        </pc:spChg>
        <pc:spChg chg="add mod">
          <ac:chgData name="James Franklin" userId="cf915d05-507f-491f-b4a6-b2aa085ee4b1" providerId="ADAL" clId="{3858A984-E800-4D3E-B280-85B7AB40CF54}" dt="2021-11-02T15:48:16.753" v="7268" actId="1076"/>
          <ac:spMkLst>
            <pc:docMk/>
            <pc:sldMk cId="1360891684" sldId="271"/>
            <ac:spMk id="18" creationId="{DC4157EE-CDDC-484C-AF04-4DAB148CEA9A}"/>
          </ac:spMkLst>
        </pc:spChg>
        <pc:spChg chg="add mod">
          <ac:chgData name="James Franklin" userId="cf915d05-507f-491f-b4a6-b2aa085ee4b1" providerId="ADAL" clId="{3858A984-E800-4D3E-B280-85B7AB40CF54}" dt="2021-11-02T15:48:56.755" v="7284" actId="13822"/>
          <ac:spMkLst>
            <pc:docMk/>
            <pc:sldMk cId="1360891684" sldId="271"/>
            <ac:spMk id="24" creationId="{690EFD13-E769-4B66-A879-C65156328AA7}"/>
          </ac:spMkLst>
        </pc:spChg>
        <pc:picChg chg="del">
          <ac:chgData name="James Franklin" userId="cf915d05-507f-491f-b4a6-b2aa085ee4b1" providerId="ADAL" clId="{3858A984-E800-4D3E-B280-85B7AB40CF54}" dt="2021-11-02T15:40:22.242" v="6774" actId="478"/>
          <ac:picMkLst>
            <pc:docMk/>
            <pc:sldMk cId="1360891684" sldId="271"/>
            <ac:picMk id="5" creationId="{00000000-0000-0000-0000-000000000000}"/>
          </ac:picMkLst>
        </pc:picChg>
        <pc:cxnChg chg="add mod">
          <ac:chgData name="James Franklin" userId="cf915d05-507f-491f-b4a6-b2aa085ee4b1" providerId="ADAL" clId="{3858A984-E800-4D3E-B280-85B7AB40CF54}" dt="2021-11-02T15:48:29.544" v="7272" actId="14100"/>
          <ac:cxnSpMkLst>
            <pc:docMk/>
            <pc:sldMk cId="1360891684" sldId="271"/>
            <ac:cxnSpMk id="6" creationId="{A2F30ED4-F4F2-40EF-9266-D3F29A36E646}"/>
          </ac:cxnSpMkLst>
        </pc:cxnChg>
        <pc:cxnChg chg="add mod">
          <ac:chgData name="James Franklin" userId="cf915d05-507f-491f-b4a6-b2aa085ee4b1" providerId="ADAL" clId="{3858A984-E800-4D3E-B280-85B7AB40CF54}" dt="2021-11-02T15:48:25.387" v="7271" actId="14100"/>
          <ac:cxnSpMkLst>
            <pc:docMk/>
            <pc:sldMk cId="1360891684" sldId="271"/>
            <ac:cxnSpMk id="7" creationId="{3B82402C-580D-4BCB-9825-50E3C6D71436}"/>
          </ac:cxnSpMkLst>
        </pc:cxnChg>
        <pc:cxnChg chg="add del">
          <ac:chgData name="James Franklin" userId="cf915d05-507f-491f-b4a6-b2aa085ee4b1" providerId="ADAL" clId="{3858A984-E800-4D3E-B280-85B7AB40CF54}" dt="2021-11-02T15:45:22.587" v="7187" actId="478"/>
          <ac:cxnSpMkLst>
            <pc:docMk/>
            <pc:sldMk cId="1360891684" sldId="271"/>
            <ac:cxnSpMk id="11" creationId="{9728217B-1074-43B4-9C40-C5ED3AE63259}"/>
          </ac:cxnSpMkLst>
        </pc:cxnChg>
      </pc:sldChg>
      <pc:sldChg chg="modSp add mod">
        <pc:chgData name="James Franklin" userId="cf915d05-507f-491f-b4a6-b2aa085ee4b1" providerId="ADAL" clId="{3858A984-E800-4D3E-B280-85B7AB40CF54}" dt="2021-11-03T08:56:04.024" v="9715" actId="20577"/>
        <pc:sldMkLst>
          <pc:docMk/>
          <pc:sldMk cId="2595462096" sldId="273"/>
        </pc:sldMkLst>
        <pc:spChg chg="mod">
          <ac:chgData name="James Franklin" userId="cf915d05-507f-491f-b4a6-b2aa085ee4b1" providerId="ADAL" clId="{3858A984-E800-4D3E-B280-85B7AB40CF54}" dt="2021-11-03T08:56:04.024" v="9715" actId="20577"/>
          <ac:spMkLst>
            <pc:docMk/>
            <pc:sldMk cId="2595462096" sldId="273"/>
            <ac:spMk id="5" creationId="{00000000-0000-0000-0000-000000000000}"/>
          </ac:spMkLst>
        </pc:spChg>
        <pc:picChg chg="mod">
          <ac:chgData name="James Franklin" userId="cf915d05-507f-491f-b4a6-b2aa085ee4b1" providerId="ADAL" clId="{3858A984-E800-4D3E-B280-85B7AB40CF54}" dt="2021-11-02T10:08:05.773" v="692" actId="1076"/>
          <ac:picMkLst>
            <pc:docMk/>
            <pc:sldMk cId="2595462096" sldId="273"/>
            <ac:picMk id="9" creationId="{00000000-0000-0000-0000-000000000000}"/>
          </ac:picMkLst>
        </pc:picChg>
      </pc:sldChg>
      <pc:sldChg chg="del">
        <pc:chgData name="James Franklin" userId="cf915d05-507f-491f-b4a6-b2aa085ee4b1" providerId="ADAL" clId="{3858A984-E800-4D3E-B280-85B7AB40CF54}" dt="2021-11-01T15:05:38.888" v="434" actId="47"/>
        <pc:sldMkLst>
          <pc:docMk/>
          <pc:sldMk cId="2150738207" sldId="274"/>
        </pc:sldMkLst>
      </pc:sldChg>
      <pc:sldChg chg="add">
        <pc:chgData name="James Franklin" userId="cf915d05-507f-491f-b4a6-b2aa085ee4b1" providerId="ADAL" clId="{3858A984-E800-4D3E-B280-85B7AB40CF54}" dt="2021-11-02T09:48:06.748" v="540"/>
        <pc:sldMkLst>
          <pc:docMk/>
          <pc:sldMk cId="2604653146" sldId="274"/>
        </pc:sldMkLst>
      </pc:sldChg>
      <pc:sldChg chg="del">
        <pc:chgData name="James Franklin" userId="cf915d05-507f-491f-b4a6-b2aa085ee4b1" providerId="ADAL" clId="{3858A984-E800-4D3E-B280-85B7AB40CF54}" dt="2021-11-01T15:05:38.888" v="434" actId="47"/>
        <pc:sldMkLst>
          <pc:docMk/>
          <pc:sldMk cId="3275570206" sldId="275"/>
        </pc:sldMkLst>
      </pc:sldChg>
      <pc:sldChg chg="del">
        <pc:chgData name="James Franklin" userId="cf915d05-507f-491f-b4a6-b2aa085ee4b1" providerId="ADAL" clId="{3858A984-E800-4D3E-B280-85B7AB40CF54}" dt="2021-11-01T15:05:38.888" v="434" actId="47"/>
        <pc:sldMkLst>
          <pc:docMk/>
          <pc:sldMk cId="2423286360" sldId="276"/>
        </pc:sldMkLst>
      </pc:sldChg>
      <pc:sldChg chg="del">
        <pc:chgData name="James Franklin" userId="cf915d05-507f-491f-b4a6-b2aa085ee4b1" providerId="ADAL" clId="{3858A984-E800-4D3E-B280-85B7AB40CF54}" dt="2021-11-01T15:05:38.888" v="434" actId="47"/>
        <pc:sldMkLst>
          <pc:docMk/>
          <pc:sldMk cId="1964520360" sldId="277"/>
        </pc:sldMkLst>
      </pc:sldChg>
      <pc:sldChg chg="del">
        <pc:chgData name="James Franklin" userId="cf915d05-507f-491f-b4a6-b2aa085ee4b1" providerId="ADAL" clId="{3858A984-E800-4D3E-B280-85B7AB40CF54}" dt="2021-11-01T15:05:38.888" v="434" actId="47"/>
        <pc:sldMkLst>
          <pc:docMk/>
          <pc:sldMk cId="1234851655" sldId="279"/>
        </pc:sldMkLst>
      </pc:sldChg>
      <pc:sldChg chg="del">
        <pc:chgData name="James Franklin" userId="cf915d05-507f-491f-b4a6-b2aa085ee4b1" providerId="ADAL" clId="{3858A984-E800-4D3E-B280-85B7AB40CF54}" dt="2021-11-01T15:05:38.888" v="434" actId="47"/>
        <pc:sldMkLst>
          <pc:docMk/>
          <pc:sldMk cId="1269875700" sldId="280"/>
        </pc:sldMkLst>
      </pc:sldChg>
      <pc:sldChg chg="del">
        <pc:chgData name="James Franklin" userId="cf915d05-507f-491f-b4a6-b2aa085ee4b1" providerId="ADAL" clId="{3858A984-E800-4D3E-B280-85B7AB40CF54}" dt="2021-11-01T15:05:38.888" v="434" actId="47"/>
        <pc:sldMkLst>
          <pc:docMk/>
          <pc:sldMk cId="1606089163" sldId="281"/>
        </pc:sldMkLst>
      </pc:sldChg>
      <pc:sldChg chg="del">
        <pc:chgData name="James Franklin" userId="cf915d05-507f-491f-b4a6-b2aa085ee4b1" providerId="ADAL" clId="{3858A984-E800-4D3E-B280-85B7AB40CF54}" dt="2021-11-01T15:05:38.888" v="434" actId="47"/>
        <pc:sldMkLst>
          <pc:docMk/>
          <pc:sldMk cId="1731530364" sldId="282"/>
        </pc:sldMkLst>
      </pc:sldChg>
      <pc:sldChg chg="del">
        <pc:chgData name="James Franklin" userId="cf915d05-507f-491f-b4a6-b2aa085ee4b1" providerId="ADAL" clId="{3858A984-E800-4D3E-B280-85B7AB40CF54}" dt="2021-11-01T15:05:38.888" v="434" actId="47"/>
        <pc:sldMkLst>
          <pc:docMk/>
          <pc:sldMk cId="1485144675" sldId="283"/>
        </pc:sldMkLst>
      </pc:sldChg>
      <pc:sldChg chg="del">
        <pc:chgData name="James Franklin" userId="cf915d05-507f-491f-b4a6-b2aa085ee4b1" providerId="ADAL" clId="{3858A984-E800-4D3E-B280-85B7AB40CF54}" dt="2021-11-01T15:05:38.888" v="434" actId="47"/>
        <pc:sldMkLst>
          <pc:docMk/>
          <pc:sldMk cId="4024361031" sldId="284"/>
        </pc:sldMkLst>
      </pc:sldChg>
      <pc:sldChg chg="del">
        <pc:chgData name="James Franklin" userId="cf915d05-507f-491f-b4a6-b2aa085ee4b1" providerId="ADAL" clId="{3858A984-E800-4D3E-B280-85B7AB40CF54}" dt="2021-11-01T15:05:38.888" v="434" actId="47"/>
        <pc:sldMkLst>
          <pc:docMk/>
          <pc:sldMk cId="2132588040" sldId="285"/>
        </pc:sldMkLst>
      </pc:sldChg>
      <pc:sldChg chg="del">
        <pc:chgData name="James Franklin" userId="cf915d05-507f-491f-b4a6-b2aa085ee4b1" providerId="ADAL" clId="{3858A984-E800-4D3E-B280-85B7AB40CF54}" dt="2021-11-01T15:05:38.888" v="434" actId="47"/>
        <pc:sldMkLst>
          <pc:docMk/>
          <pc:sldMk cId="268331850" sldId="286"/>
        </pc:sldMkLst>
      </pc:sldChg>
      <pc:sldChg chg="del">
        <pc:chgData name="James Franklin" userId="cf915d05-507f-491f-b4a6-b2aa085ee4b1" providerId="ADAL" clId="{3858A984-E800-4D3E-B280-85B7AB40CF54}" dt="2021-11-01T15:05:38.888" v="434" actId="47"/>
        <pc:sldMkLst>
          <pc:docMk/>
          <pc:sldMk cId="1426854848" sldId="287"/>
        </pc:sldMkLst>
      </pc:sldChg>
      <pc:sldChg chg="del">
        <pc:chgData name="James Franklin" userId="cf915d05-507f-491f-b4a6-b2aa085ee4b1" providerId="ADAL" clId="{3858A984-E800-4D3E-B280-85B7AB40CF54}" dt="2021-11-01T15:05:38.888" v="434" actId="47"/>
        <pc:sldMkLst>
          <pc:docMk/>
          <pc:sldMk cId="942930409" sldId="288"/>
        </pc:sldMkLst>
      </pc:sldChg>
      <pc:sldChg chg="del">
        <pc:chgData name="James Franklin" userId="cf915d05-507f-491f-b4a6-b2aa085ee4b1" providerId="ADAL" clId="{3858A984-E800-4D3E-B280-85B7AB40CF54}" dt="2021-11-01T15:05:38.888" v="434" actId="47"/>
        <pc:sldMkLst>
          <pc:docMk/>
          <pc:sldMk cId="503450981" sldId="290"/>
        </pc:sldMkLst>
      </pc:sldChg>
      <pc:sldChg chg="del">
        <pc:chgData name="James Franklin" userId="cf915d05-507f-491f-b4a6-b2aa085ee4b1" providerId="ADAL" clId="{3858A984-E800-4D3E-B280-85B7AB40CF54}" dt="2021-11-01T15:05:38.888" v="434" actId="47"/>
        <pc:sldMkLst>
          <pc:docMk/>
          <pc:sldMk cId="4126102443" sldId="291"/>
        </pc:sldMkLst>
      </pc:sldChg>
      <pc:sldChg chg="del">
        <pc:chgData name="James Franklin" userId="cf915d05-507f-491f-b4a6-b2aa085ee4b1" providerId="ADAL" clId="{3858A984-E800-4D3E-B280-85B7AB40CF54}" dt="2021-11-01T15:05:38.888" v="434" actId="47"/>
        <pc:sldMkLst>
          <pc:docMk/>
          <pc:sldMk cId="3237721870" sldId="294"/>
        </pc:sldMkLst>
      </pc:sldChg>
      <pc:sldChg chg="del">
        <pc:chgData name="James Franklin" userId="cf915d05-507f-491f-b4a6-b2aa085ee4b1" providerId="ADAL" clId="{3858A984-E800-4D3E-B280-85B7AB40CF54}" dt="2021-11-01T15:05:38.888" v="434" actId="47"/>
        <pc:sldMkLst>
          <pc:docMk/>
          <pc:sldMk cId="489802584" sldId="295"/>
        </pc:sldMkLst>
      </pc:sldChg>
      <pc:sldChg chg="del">
        <pc:chgData name="James Franklin" userId="cf915d05-507f-491f-b4a6-b2aa085ee4b1" providerId="ADAL" clId="{3858A984-E800-4D3E-B280-85B7AB40CF54}" dt="2021-11-01T15:05:38.888" v="434" actId="47"/>
        <pc:sldMkLst>
          <pc:docMk/>
          <pc:sldMk cId="2155581715" sldId="297"/>
        </pc:sldMkLst>
      </pc:sldChg>
      <pc:sldChg chg="del">
        <pc:chgData name="James Franklin" userId="cf915d05-507f-491f-b4a6-b2aa085ee4b1" providerId="ADAL" clId="{3858A984-E800-4D3E-B280-85B7AB40CF54}" dt="2021-11-01T15:05:38.888" v="434" actId="47"/>
        <pc:sldMkLst>
          <pc:docMk/>
          <pc:sldMk cId="128508149" sldId="298"/>
        </pc:sldMkLst>
      </pc:sldChg>
      <pc:sldChg chg="del">
        <pc:chgData name="James Franklin" userId="cf915d05-507f-491f-b4a6-b2aa085ee4b1" providerId="ADAL" clId="{3858A984-E800-4D3E-B280-85B7AB40CF54}" dt="2021-11-01T15:05:38.888" v="434" actId="47"/>
        <pc:sldMkLst>
          <pc:docMk/>
          <pc:sldMk cId="3606889776" sldId="348"/>
        </pc:sldMkLst>
      </pc:sldChg>
      <pc:sldChg chg="del">
        <pc:chgData name="James Franklin" userId="cf915d05-507f-491f-b4a6-b2aa085ee4b1" providerId="ADAL" clId="{3858A984-E800-4D3E-B280-85B7AB40CF54}" dt="2021-11-01T15:05:38.888" v="434" actId="47"/>
        <pc:sldMkLst>
          <pc:docMk/>
          <pc:sldMk cId="2175643032" sldId="349"/>
        </pc:sldMkLst>
      </pc:sldChg>
      <pc:sldChg chg="del">
        <pc:chgData name="James Franklin" userId="cf915d05-507f-491f-b4a6-b2aa085ee4b1" providerId="ADAL" clId="{3858A984-E800-4D3E-B280-85B7AB40CF54}" dt="2021-11-01T15:05:38.888" v="434" actId="47"/>
        <pc:sldMkLst>
          <pc:docMk/>
          <pc:sldMk cId="1457791783" sldId="350"/>
        </pc:sldMkLst>
      </pc:sldChg>
      <pc:sldChg chg="addSp modSp new mod ord">
        <pc:chgData name="James Franklin" userId="cf915d05-507f-491f-b4a6-b2aa085ee4b1" providerId="ADAL" clId="{3858A984-E800-4D3E-B280-85B7AB40CF54}" dt="2021-11-02T15:39:38.017" v="6773" actId="1076"/>
        <pc:sldMkLst>
          <pc:docMk/>
          <pc:sldMk cId="2528621004" sldId="351"/>
        </pc:sldMkLst>
        <pc:spChg chg="mod">
          <ac:chgData name="James Franklin" userId="cf915d05-507f-491f-b4a6-b2aa085ee4b1" providerId="ADAL" clId="{3858A984-E800-4D3E-B280-85B7AB40CF54}" dt="2021-11-02T09:13:05.441" v="505" actId="20577"/>
          <ac:spMkLst>
            <pc:docMk/>
            <pc:sldMk cId="2528621004" sldId="351"/>
            <ac:spMk id="2" creationId="{9A2FF94C-3A1F-4655-9AF5-4F4152392C3C}"/>
          </ac:spMkLst>
        </pc:spChg>
        <pc:spChg chg="mod">
          <ac:chgData name="James Franklin" userId="cf915d05-507f-491f-b4a6-b2aa085ee4b1" providerId="ADAL" clId="{3858A984-E800-4D3E-B280-85B7AB40CF54}" dt="2021-11-02T15:37:08.410" v="6645" actId="20577"/>
          <ac:spMkLst>
            <pc:docMk/>
            <pc:sldMk cId="2528621004" sldId="351"/>
            <ac:spMk id="3" creationId="{937D6BD8-A647-46DA-9AAA-54D7420EEBC9}"/>
          </ac:spMkLst>
        </pc:spChg>
        <pc:spChg chg="add mod">
          <ac:chgData name="James Franklin" userId="cf915d05-507f-491f-b4a6-b2aa085ee4b1" providerId="ADAL" clId="{3858A984-E800-4D3E-B280-85B7AB40CF54}" dt="2021-11-02T15:37:48.256" v="6668" actId="113"/>
          <ac:spMkLst>
            <pc:docMk/>
            <pc:sldMk cId="2528621004" sldId="351"/>
            <ac:spMk id="4" creationId="{6B6AC259-7B20-44D1-BE76-5713578450E5}"/>
          </ac:spMkLst>
        </pc:spChg>
        <pc:spChg chg="add mod">
          <ac:chgData name="James Franklin" userId="cf915d05-507f-491f-b4a6-b2aa085ee4b1" providerId="ADAL" clId="{3858A984-E800-4D3E-B280-85B7AB40CF54}" dt="2021-11-02T15:37:48.256" v="6668" actId="113"/>
          <ac:spMkLst>
            <pc:docMk/>
            <pc:sldMk cId="2528621004" sldId="351"/>
            <ac:spMk id="5" creationId="{EE849B95-119E-44FB-97D2-0CBB30DB0F57}"/>
          </ac:spMkLst>
        </pc:spChg>
        <pc:spChg chg="add mod">
          <ac:chgData name="James Franklin" userId="cf915d05-507f-491f-b4a6-b2aa085ee4b1" providerId="ADAL" clId="{3858A984-E800-4D3E-B280-85B7AB40CF54}" dt="2021-11-02T15:38:55.378" v="6720" actId="14100"/>
          <ac:spMkLst>
            <pc:docMk/>
            <pc:sldMk cId="2528621004" sldId="351"/>
            <ac:spMk id="11" creationId="{07CAB180-F0FB-4250-BCA0-DDCB500B988D}"/>
          </ac:spMkLst>
        </pc:spChg>
        <pc:spChg chg="add mod">
          <ac:chgData name="James Franklin" userId="cf915d05-507f-491f-b4a6-b2aa085ee4b1" providerId="ADAL" clId="{3858A984-E800-4D3E-B280-85B7AB40CF54}" dt="2021-11-02T15:38:58.546" v="6722" actId="20577"/>
          <ac:spMkLst>
            <pc:docMk/>
            <pc:sldMk cId="2528621004" sldId="351"/>
            <ac:spMk id="12" creationId="{0467C7EC-C13A-4F82-86AB-50F9FA339CD6}"/>
          </ac:spMkLst>
        </pc:spChg>
        <pc:spChg chg="add mod">
          <ac:chgData name="James Franklin" userId="cf915d05-507f-491f-b4a6-b2aa085ee4b1" providerId="ADAL" clId="{3858A984-E800-4D3E-B280-85B7AB40CF54}" dt="2021-11-02T15:39:38.017" v="6773" actId="1076"/>
          <ac:spMkLst>
            <pc:docMk/>
            <pc:sldMk cId="2528621004" sldId="351"/>
            <ac:spMk id="13" creationId="{B67BB2AA-310D-430D-A672-46C4C5E4BABF}"/>
          </ac:spMkLst>
        </pc:spChg>
        <pc:cxnChg chg="add mod">
          <ac:chgData name="James Franklin" userId="cf915d05-507f-491f-b4a6-b2aa085ee4b1" providerId="ADAL" clId="{3858A984-E800-4D3E-B280-85B7AB40CF54}" dt="2021-11-02T15:37:57.780" v="6670" actId="13822"/>
          <ac:cxnSpMkLst>
            <pc:docMk/>
            <pc:sldMk cId="2528621004" sldId="351"/>
            <ac:cxnSpMk id="7" creationId="{23B53091-0983-410C-9A92-12C2B1F3B730}"/>
          </ac:cxnSpMkLst>
        </pc:cxnChg>
        <pc:cxnChg chg="add mod">
          <ac:chgData name="James Franklin" userId="cf915d05-507f-491f-b4a6-b2aa085ee4b1" providerId="ADAL" clId="{3858A984-E800-4D3E-B280-85B7AB40CF54}" dt="2021-11-02T15:38:08.377" v="6674" actId="14100"/>
          <ac:cxnSpMkLst>
            <pc:docMk/>
            <pc:sldMk cId="2528621004" sldId="351"/>
            <ac:cxnSpMk id="8" creationId="{82436E12-298D-4396-823C-D9F06B85C299}"/>
          </ac:cxnSpMkLst>
        </pc:cxnChg>
      </pc:sldChg>
      <pc:sldChg chg="addSp delSp modSp add mod ord setBg">
        <pc:chgData name="James Franklin" userId="cf915d05-507f-491f-b4a6-b2aa085ee4b1" providerId="ADAL" clId="{3858A984-E800-4D3E-B280-85B7AB40CF54}" dt="2021-11-02T16:00:32.609" v="8658" actId="20577"/>
        <pc:sldMkLst>
          <pc:docMk/>
          <pc:sldMk cId="1807317389" sldId="352"/>
        </pc:sldMkLst>
        <pc:spChg chg="mod">
          <ac:chgData name="James Franklin" userId="cf915d05-507f-491f-b4a6-b2aa085ee4b1" providerId="ADAL" clId="{3858A984-E800-4D3E-B280-85B7AB40CF54}" dt="2021-11-02T09:54:17.204" v="574" actId="20577"/>
          <ac:spMkLst>
            <pc:docMk/>
            <pc:sldMk cId="1807317389" sldId="352"/>
            <ac:spMk id="2" creationId="{9A2FF94C-3A1F-4655-9AF5-4F4152392C3C}"/>
          </ac:spMkLst>
        </pc:spChg>
        <pc:spChg chg="mod">
          <ac:chgData name="James Franklin" userId="cf915d05-507f-491f-b4a6-b2aa085ee4b1" providerId="ADAL" clId="{3858A984-E800-4D3E-B280-85B7AB40CF54}" dt="2021-11-02T15:59:02.129" v="8541" actId="20577"/>
          <ac:spMkLst>
            <pc:docMk/>
            <pc:sldMk cId="1807317389" sldId="352"/>
            <ac:spMk id="3" creationId="{937D6BD8-A647-46DA-9AAA-54D7420EEBC9}"/>
          </ac:spMkLst>
        </pc:spChg>
        <pc:spChg chg="add mod">
          <ac:chgData name="James Franklin" userId="cf915d05-507f-491f-b4a6-b2aa085ee4b1" providerId="ADAL" clId="{3858A984-E800-4D3E-B280-85B7AB40CF54}" dt="2021-11-02T16:00:32.609" v="8658" actId="20577"/>
          <ac:spMkLst>
            <pc:docMk/>
            <pc:sldMk cId="1807317389" sldId="352"/>
            <ac:spMk id="6" creationId="{C45C2DE5-D3DF-445F-89CE-14FB7A010A7A}"/>
          </ac:spMkLst>
        </pc:spChg>
        <pc:picChg chg="add mod">
          <ac:chgData name="James Franklin" userId="cf915d05-507f-491f-b4a6-b2aa085ee4b1" providerId="ADAL" clId="{3858A984-E800-4D3E-B280-85B7AB40CF54}" dt="2021-11-02T15:56:35.641" v="8221" actId="1076"/>
          <ac:picMkLst>
            <pc:docMk/>
            <pc:sldMk cId="1807317389" sldId="352"/>
            <ac:picMk id="5" creationId="{54077A6D-BA87-487B-9E9A-316ACD9D1BF3}"/>
          </ac:picMkLst>
        </pc:picChg>
        <pc:picChg chg="add del">
          <ac:chgData name="James Franklin" userId="cf915d05-507f-491f-b4a6-b2aa085ee4b1" providerId="ADAL" clId="{3858A984-E800-4D3E-B280-85B7AB40CF54}" dt="2021-11-02T15:56:23.464" v="8218" actId="478"/>
          <ac:picMkLst>
            <pc:docMk/>
            <pc:sldMk cId="1807317389" sldId="352"/>
            <ac:picMk id="3074" creationId="{991A921A-BE83-4849-BBCE-225998B63B37}"/>
          </ac:picMkLst>
        </pc:picChg>
        <pc:picChg chg="add mod">
          <ac:chgData name="James Franklin" userId="cf915d05-507f-491f-b4a6-b2aa085ee4b1" providerId="ADAL" clId="{3858A984-E800-4D3E-B280-85B7AB40CF54}" dt="2021-11-02T15:59:12.169" v="8543" actId="1076"/>
          <ac:picMkLst>
            <pc:docMk/>
            <pc:sldMk cId="1807317389" sldId="352"/>
            <ac:picMk id="3076" creationId="{526FAE9B-8410-4926-9EA2-C79D4A1E7C64}"/>
          </ac:picMkLst>
        </pc:picChg>
      </pc:sldChg>
      <pc:sldChg chg="addSp delSp modSp add mod modClrScheme chgLayout">
        <pc:chgData name="James Franklin" userId="cf915d05-507f-491f-b4a6-b2aa085ee4b1" providerId="ADAL" clId="{3858A984-E800-4D3E-B280-85B7AB40CF54}" dt="2021-11-03T08:27:55.895" v="9582" actId="21"/>
        <pc:sldMkLst>
          <pc:docMk/>
          <pc:sldMk cId="605726345" sldId="353"/>
        </pc:sldMkLst>
        <pc:spChg chg="mod ord">
          <ac:chgData name="James Franklin" userId="cf915d05-507f-491f-b4a6-b2aa085ee4b1" providerId="ADAL" clId="{3858A984-E800-4D3E-B280-85B7AB40CF54}" dt="2021-11-02T11:49:37.099" v="2672" actId="700"/>
          <ac:spMkLst>
            <pc:docMk/>
            <pc:sldMk cId="605726345" sldId="353"/>
            <ac:spMk id="2" creationId="{9A2FF94C-3A1F-4655-9AF5-4F4152392C3C}"/>
          </ac:spMkLst>
        </pc:spChg>
        <pc:spChg chg="del mod ord">
          <ac:chgData name="James Franklin" userId="cf915d05-507f-491f-b4a6-b2aa085ee4b1" providerId="ADAL" clId="{3858A984-E800-4D3E-B280-85B7AB40CF54}" dt="2021-11-02T11:49:37.099" v="2672" actId="700"/>
          <ac:spMkLst>
            <pc:docMk/>
            <pc:sldMk cId="605726345" sldId="353"/>
            <ac:spMk id="3" creationId="{937D6BD8-A647-46DA-9AAA-54D7420EEBC9}"/>
          </ac:spMkLst>
        </pc:spChg>
        <pc:spChg chg="add mod ord">
          <ac:chgData name="James Franklin" userId="cf915d05-507f-491f-b4a6-b2aa085ee4b1" providerId="ADAL" clId="{3858A984-E800-4D3E-B280-85B7AB40CF54}" dt="2021-11-02T15:52:45.028" v="7674" actId="20577"/>
          <ac:spMkLst>
            <pc:docMk/>
            <pc:sldMk cId="605726345" sldId="353"/>
            <ac:spMk id="4" creationId="{FC2F4612-E7BE-4DE6-9432-1FF4FBD79718}"/>
          </ac:spMkLst>
        </pc:spChg>
        <pc:spChg chg="add del mod">
          <ac:chgData name="James Franklin" userId="cf915d05-507f-491f-b4a6-b2aa085ee4b1" providerId="ADAL" clId="{3858A984-E800-4D3E-B280-85B7AB40CF54}" dt="2021-11-03T08:27:55.895" v="9582" actId="21"/>
          <ac:spMkLst>
            <pc:docMk/>
            <pc:sldMk cId="605726345" sldId="353"/>
            <ac:spMk id="5" creationId="{C45BD0C9-5D40-4708-9DE7-F9120AFA56B9}"/>
          </ac:spMkLst>
        </pc:spChg>
      </pc:sldChg>
      <pc:sldChg chg="modSp add mod ord modClrScheme chgLayout">
        <pc:chgData name="James Franklin" userId="cf915d05-507f-491f-b4a6-b2aa085ee4b1" providerId="ADAL" clId="{3858A984-E800-4D3E-B280-85B7AB40CF54}" dt="2021-11-02T15:08:35.402" v="5918"/>
        <pc:sldMkLst>
          <pc:docMk/>
          <pc:sldMk cId="2862332186" sldId="354"/>
        </pc:sldMkLst>
        <pc:spChg chg="mod ord">
          <ac:chgData name="James Franklin" userId="cf915d05-507f-491f-b4a6-b2aa085ee4b1" providerId="ADAL" clId="{3858A984-E800-4D3E-B280-85B7AB40CF54}" dt="2021-11-02T09:09:44.438" v="494" actId="700"/>
          <ac:spMkLst>
            <pc:docMk/>
            <pc:sldMk cId="2862332186" sldId="354"/>
            <ac:spMk id="2" creationId="{9A2FF94C-3A1F-4655-9AF5-4F4152392C3C}"/>
          </ac:spMkLst>
        </pc:spChg>
        <pc:spChg chg="mod ord">
          <ac:chgData name="James Franklin" userId="cf915d05-507f-491f-b4a6-b2aa085ee4b1" providerId="ADAL" clId="{3858A984-E800-4D3E-B280-85B7AB40CF54}" dt="2021-11-02T09:09:44.438" v="494" actId="700"/>
          <ac:spMkLst>
            <pc:docMk/>
            <pc:sldMk cId="2862332186" sldId="354"/>
            <ac:spMk id="3" creationId="{937D6BD8-A647-46DA-9AAA-54D7420EEBC9}"/>
          </ac:spMkLst>
        </pc:spChg>
      </pc:sldChg>
      <pc:sldChg chg="addSp modSp add mod ord">
        <pc:chgData name="James Franklin" userId="cf915d05-507f-491f-b4a6-b2aa085ee4b1" providerId="ADAL" clId="{3858A984-E800-4D3E-B280-85B7AB40CF54}" dt="2021-11-02T11:29:49.032" v="2344" actId="20577"/>
        <pc:sldMkLst>
          <pc:docMk/>
          <pc:sldMk cId="1673911439" sldId="355"/>
        </pc:sldMkLst>
        <pc:spChg chg="mod">
          <ac:chgData name="James Franklin" userId="cf915d05-507f-491f-b4a6-b2aa085ee4b1" providerId="ADAL" clId="{3858A984-E800-4D3E-B280-85B7AB40CF54}" dt="2021-11-02T09:13:56.863" v="528" actId="20577"/>
          <ac:spMkLst>
            <pc:docMk/>
            <pc:sldMk cId="1673911439" sldId="355"/>
            <ac:spMk id="2" creationId="{9A2FF94C-3A1F-4655-9AF5-4F4152392C3C}"/>
          </ac:spMkLst>
        </pc:spChg>
        <pc:spChg chg="mod">
          <ac:chgData name="James Franklin" userId="cf915d05-507f-491f-b4a6-b2aa085ee4b1" providerId="ADAL" clId="{3858A984-E800-4D3E-B280-85B7AB40CF54}" dt="2021-11-02T11:29:49.032" v="2344" actId="20577"/>
          <ac:spMkLst>
            <pc:docMk/>
            <pc:sldMk cId="1673911439" sldId="355"/>
            <ac:spMk id="3" creationId="{937D6BD8-A647-46DA-9AAA-54D7420EEBC9}"/>
          </ac:spMkLst>
        </pc:spChg>
        <pc:picChg chg="add mod">
          <ac:chgData name="James Franklin" userId="cf915d05-507f-491f-b4a6-b2aa085ee4b1" providerId="ADAL" clId="{3858A984-E800-4D3E-B280-85B7AB40CF54}" dt="2021-11-02T09:14:54.311" v="531" actId="1076"/>
          <ac:picMkLst>
            <pc:docMk/>
            <pc:sldMk cId="1673911439" sldId="355"/>
            <ac:picMk id="5" creationId="{22D3DF5B-C84D-410C-A9F2-3F47585A682A}"/>
          </ac:picMkLst>
        </pc:picChg>
        <pc:picChg chg="add mod">
          <ac:chgData name="James Franklin" userId="cf915d05-507f-491f-b4a6-b2aa085ee4b1" providerId="ADAL" clId="{3858A984-E800-4D3E-B280-85B7AB40CF54}" dt="2021-11-02T09:47:39.637" v="539" actId="167"/>
          <ac:picMkLst>
            <pc:docMk/>
            <pc:sldMk cId="1673911439" sldId="355"/>
            <ac:picMk id="1026" creationId="{0DA9054B-22D5-4F3C-A3C6-0E077DCB650F}"/>
          </ac:picMkLst>
        </pc:picChg>
      </pc:sldChg>
      <pc:sldChg chg="addSp delSp modSp add mod setBg">
        <pc:chgData name="James Franklin" userId="cf915d05-507f-491f-b4a6-b2aa085ee4b1" providerId="ADAL" clId="{3858A984-E800-4D3E-B280-85B7AB40CF54}" dt="2021-11-04T15:13:38.984" v="11084" actId="478"/>
        <pc:sldMkLst>
          <pc:docMk/>
          <pc:sldMk cId="517375417" sldId="356"/>
        </pc:sldMkLst>
        <pc:spChg chg="mod">
          <ac:chgData name="James Franklin" userId="cf915d05-507f-491f-b4a6-b2aa085ee4b1" providerId="ADAL" clId="{3858A984-E800-4D3E-B280-85B7AB40CF54}" dt="2021-11-02T09:48:48.438" v="558" actId="20577"/>
          <ac:spMkLst>
            <pc:docMk/>
            <pc:sldMk cId="517375417" sldId="356"/>
            <ac:spMk id="2" creationId="{9A2FF94C-3A1F-4655-9AF5-4F4152392C3C}"/>
          </ac:spMkLst>
        </pc:spChg>
        <pc:spChg chg="mod">
          <ac:chgData name="James Franklin" userId="cf915d05-507f-491f-b4a6-b2aa085ee4b1" providerId="ADAL" clId="{3858A984-E800-4D3E-B280-85B7AB40CF54}" dt="2021-11-02T11:51:57.662" v="3008" actId="20577"/>
          <ac:spMkLst>
            <pc:docMk/>
            <pc:sldMk cId="517375417" sldId="356"/>
            <ac:spMk id="3" creationId="{937D6BD8-A647-46DA-9AAA-54D7420EEBC9}"/>
          </ac:spMkLst>
        </pc:spChg>
        <pc:spChg chg="add del mod">
          <ac:chgData name="James Franklin" userId="cf915d05-507f-491f-b4a6-b2aa085ee4b1" providerId="ADAL" clId="{3858A984-E800-4D3E-B280-85B7AB40CF54}" dt="2021-11-04T15:13:38.984" v="11084" actId="478"/>
          <ac:spMkLst>
            <pc:docMk/>
            <pc:sldMk cId="517375417" sldId="356"/>
            <ac:spMk id="7" creationId="{B20C3A05-C2B6-4619-9648-8FDB1E4F5A16}"/>
          </ac:spMkLst>
        </pc:spChg>
        <pc:picChg chg="add mod">
          <ac:chgData name="James Franklin" userId="cf915d05-507f-491f-b4a6-b2aa085ee4b1" providerId="ADAL" clId="{3858A984-E800-4D3E-B280-85B7AB40CF54}" dt="2021-11-02T11:45:37.236" v="2359" actId="1076"/>
          <ac:picMkLst>
            <pc:docMk/>
            <pc:sldMk cId="517375417" sldId="356"/>
            <ac:picMk id="5" creationId="{0216A490-F8F4-4020-95DC-E608D370C192}"/>
          </ac:picMkLst>
        </pc:picChg>
        <pc:picChg chg="add mod">
          <ac:chgData name="James Franklin" userId="cf915d05-507f-491f-b4a6-b2aa085ee4b1" providerId="ADAL" clId="{3858A984-E800-4D3E-B280-85B7AB40CF54}" dt="2021-11-02T11:46:19.065" v="2371" actId="167"/>
          <ac:picMkLst>
            <pc:docMk/>
            <pc:sldMk cId="517375417" sldId="356"/>
            <ac:picMk id="2050" creationId="{C62881C5-2705-4B86-BA90-A6B973E35D31}"/>
          </ac:picMkLst>
        </pc:picChg>
      </pc:sldChg>
      <pc:sldChg chg="addSp delSp modSp add mod modClrScheme chgLayout">
        <pc:chgData name="James Franklin" userId="cf915d05-507f-491f-b4a6-b2aa085ee4b1" providerId="ADAL" clId="{3858A984-E800-4D3E-B280-85B7AB40CF54}" dt="2021-11-04T14:54:47.745" v="11076" actId="478"/>
        <pc:sldMkLst>
          <pc:docMk/>
          <pc:sldMk cId="916847497" sldId="357"/>
        </pc:sldMkLst>
        <pc:spChg chg="mod ord">
          <ac:chgData name="James Franklin" userId="cf915d05-507f-491f-b4a6-b2aa085ee4b1" providerId="ADAL" clId="{3858A984-E800-4D3E-B280-85B7AB40CF54}" dt="2021-11-02T09:56:11.228" v="691" actId="700"/>
          <ac:spMkLst>
            <pc:docMk/>
            <pc:sldMk cId="916847497" sldId="357"/>
            <ac:spMk id="2" creationId="{9A2FF94C-3A1F-4655-9AF5-4F4152392C3C}"/>
          </ac:spMkLst>
        </pc:spChg>
        <pc:spChg chg="del mod ord">
          <ac:chgData name="James Franklin" userId="cf915d05-507f-491f-b4a6-b2aa085ee4b1" providerId="ADAL" clId="{3858A984-E800-4D3E-B280-85B7AB40CF54}" dt="2021-11-02T09:56:11.228" v="691" actId="700"/>
          <ac:spMkLst>
            <pc:docMk/>
            <pc:sldMk cId="916847497" sldId="357"/>
            <ac:spMk id="3" creationId="{937D6BD8-A647-46DA-9AAA-54D7420EEBC9}"/>
          </ac:spMkLst>
        </pc:spChg>
        <pc:spChg chg="add mod ord">
          <ac:chgData name="James Franklin" userId="cf915d05-507f-491f-b4a6-b2aa085ee4b1" providerId="ADAL" clId="{3858A984-E800-4D3E-B280-85B7AB40CF54}" dt="2021-11-02T16:02:32.559" v="9037" actId="20577"/>
          <ac:spMkLst>
            <pc:docMk/>
            <pc:sldMk cId="916847497" sldId="357"/>
            <ac:spMk id="4" creationId="{8CD73616-220B-40D0-98C6-8DF20A664197}"/>
          </ac:spMkLst>
        </pc:spChg>
        <pc:spChg chg="add del mod">
          <ac:chgData name="James Franklin" userId="cf915d05-507f-491f-b4a6-b2aa085ee4b1" providerId="ADAL" clId="{3858A984-E800-4D3E-B280-85B7AB40CF54}" dt="2021-11-04T14:54:47.745" v="11076" actId="478"/>
          <ac:spMkLst>
            <pc:docMk/>
            <pc:sldMk cId="916847497" sldId="357"/>
            <ac:spMk id="5" creationId="{E91DE96E-010F-458A-A5CC-DA46C0964F09}"/>
          </ac:spMkLst>
        </pc:spChg>
      </pc:sldChg>
      <pc:sldChg chg="modSp add mod modClrScheme chgLayout">
        <pc:chgData name="James Franklin" userId="cf915d05-507f-491f-b4a6-b2aa085ee4b1" providerId="ADAL" clId="{3858A984-E800-4D3E-B280-85B7AB40CF54}" dt="2021-11-03T10:12:34.821" v="10180" actId="20577"/>
        <pc:sldMkLst>
          <pc:docMk/>
          <pc:sldMk cId="3587611116" sldId="358"/>
        </pc:sldMkLst>
        <pc:spChg chg="mod ord">
          <ac:chgData name="James Franklin" userId="cf915d05-507f-491f-b4a6-b2aa085ee4b1" providerId="ADAL" clId="{3858A984-E800-4D3E-B280-85B7AB40CF54}" dt="2021-11-02T10:42:11.157" v="1417" actId="700"/>
          <ac:spMkLst>
            <pc:docMk/>
            <pc:sldMk cId="3587611116" sldId="358"/>
            <ac:spMk id="2" creationId="{00000000-0000-0000-0000-000000000000}"/>
          </ac:spMkLst>
        </pc:spChg>
        <pc:spChg chg="mod ord">
          <ac:chgData name="James Franklin" userId="cf915d05-507f-491f-b4a6-b2aa085ee4b1" providerId="ADAL" clId="{3858A984-E800-4D3E-B280-85B7AB40CF54}" dt="2021-11-02T10:42:22.253" v="1418" actId="6549"/>
          <ac:spMkLst>
            <pc:docMk/>
            <pc:sldMk cId="3587611116" sldId="358"/>
            <ac:spMk id="3" creationId="{00000000-0000-0000-0000-000000000000}"/>
          </ac:spMkLst>
        </pc:spChg>
        <pc:spChg chg="mod">
          <ac:chgData name="James Franklin" userId="cf915d05-507f-491f-b4a6-b2aa085ee4b1" providerId="ADAL" clId="{3858A984-E800-4D3E-B280-85B7AB40CF54}" dt="2021-11-02T10:42:43.439" v="1421" actId="1076"/>
          <ac:spMkLst>
            <pc:docMk/>
            <pc:sldMk cId="3587611116" sldId="358"/>
            <ac:spMk id="5" creationId="{50E955E8-05C3-4498-B38B-55214DE111A4}"/>
          </ac:spMkLst>
        </pc:spChg>
        <pc:spChg chg="mod">
          <ac:chgData name="James Franklin" userId="cf915d05-507f-491f-b4a6-b2aa085ee4b1" providerId="ADAL" clId="{3858A984-E800-4D3E-B280-85B7AB40CF54}" dt="2021-11-02T10:42:43.439" v="1421" actId="1076"/>
          <ac:spMkLst>
            <pc:docMk/>
            <pc:sldMk cId="3587611116" sldId="358"/>
            <ac:spMk id="12" creationId="{C7A68CAB-680F-409D-8D32-B0374BF90820}"/>
          </ac:spMkLst>
        </pc:spChg>
        <pc:spChg chg="mod">
          <ac:chgData name="James Franklin" userId="cf915d05-507f-491f-b4a6-b2aa085ee4b1" providerId="ADAL" clId="{3858A984-E800-4D3E-B280-85B7AB40CF54}" dt="2021-11-02T10:42:43.439" v="1421" actId="1076"/>
          <ac:spMkLst>
            <pc:docMk/>
            <pc:sldMk cId="3587611116" sldId="358"/>
            <ac:spMk id="16" creationId="{561F440D-115E-497F-9FF2-06AAAFB74935}"/>
          </ac:spMkLst>
        </pc:spChg>
        <pc:spChg chg="mod">
          <ac:chgData name="James Franklin" userId="cf915d05-507f-491f-b4a6-b2aa085ee4b1" providerId="ADAL" clId="{3858A984-E800-4D3E-B280-85B7AB40CF54}" dt="2021-11-02T10:42:43.439" v="1421" actId="1076"/>
          <ac:spMkLst>
            <pc:docMk/>
            <pc:sldMk cId="3587611116" sldId="358"/>
            <ac:spMk id="17" creationId="{A02AB5EA-3BBE-4BF8-A450-844690635D29}"/>
          </ac:spMkLst>
        </pc:spChg>
        <pc:graphicFrameChg chg="mod modGraphic">
          <ac:chgData name="James Franklin" userId="cf915d05-507f-491f-b4a6-b2aa085ee4b1" providerId="ADAL" clId="{3858A984-E800-4D3E-B280-85B7AB40CF54}" dt="2021-11-03T10:12:34.821" v="10180" actId="20577"/>
          <ac:graphicFrameMkLst>
            <pc:docMk/>
            <pc:sldMk cId="3587611116" sldId="358"/>
            <ac:graphicFrameMk id="11" creationId="{20690B92-7CC2-4320-8FB3-58A6B1F9EA14}"/>
          </ac:graphicFrameMkLst>
        </pc:graphicFrameChg>
        <pc:graphicFrameChg chg="mod">
          <ac:chgData name="James Franklin" userId="cf915d05-507f-491f-b4a6-b2aa085ee4b1" providerId="ADAL" clId="{3858A984-E800-4D3E-B280-85B7AB40CF54}" dt="2021-11-02T10:43:32.198" v="1426"/>
          <ac:graphicFrameMkLst>
            <pc:docMk/>
            <pc:sldMk cId="3587611116" sldId="358"/>
            <ac:graphicFrameMk id="15" creationId="{5CE9CF20-8B83-4688-8531-F958AEEEBA83}"/>
          </ac:graphicFrameMkLst>
        </pc:graphicFrameChg>
      </pc:sldChg>
      <pc:sldChg chg="addSp delSp modSp new mod modClrScheme chgLayout">
        <pc:chgData name="James Franklin" userId="cf915d05-507f-491f-b4a6-b2aa085ee4b1" providerId="ADAL" clId="{3858A984-E800-4D3E-B280-85B7AB40CF54}" dt="2021-11-02T11:10:36.760" v="2009" actId="207"/>
        <pc:sldMkLst>
          <pc:docMk/>
          <pc:sldMk cId="265174218" sldId="359"/>
        </pc:sldMkLst>
        <pc:spChg chg="del mod ord">
          <ac:chgData name="James Franklin" userId="cf915d05-507f-491f-b4a6-b2aa085ee4b1" providerId="ADAL" clId="{3858A984-E800-4D3E-B280-85B7AB40CF54}" dt="2021-11-02T10:55:22.855" v="1676" actId="700"/>
          <ac:spMkLst>
            <pc:docMk/>
            <pc:sldMk cId="265174218" sldId="359"/>
            <ac:spMk id="2" creationId="{E7B10519-4A76-4A0F-8C40-C0F6A4961367}"/>
          </ac:spMkLst>
        </pc:spChg>
        <pc:spChg chg="del mod ord">
          <ac:chgData name="James Franklin" userId="cf915d05-507f-491f-b4a6-b2aa085ee4b1" providerId="ADAL" clId="{3858A984-E800-4D3E-B280-85B7AB40CF54}" dt="2021-11-02T10:55:22.855" v="1676" actId="700"/>
          <ac:spMkLst>
            <pc:docMk/>
            <pc:sldMk cId="265174218" sldId="359"/>
            <ac:spMk id="3" creationId="{BB67786B-A85B-4692-A4CD-0AB17A64E2A1}"/>
          </ac:spMkLst>
        </pc:spChg>
        <pc:spChg chg="add mod ord">
          <ac:chgData name="James Franklin" userId="cf915d05-507f-491f-b4a6-b2aa085ee4b1" providerId="ADAL" clId="{3858A984-E800-4D3E-B280-85B7AB40CF54}" dt="2021-11-02T10:55:31.597" v="1708" actId="20577"/>
          <ac:spMkLst>
            <pc:docMk/>
            <pc:sldMk cId="265174218" sldId="359"/>
            <ac:spMk id="4" creationId="{2083E0AE-AC6E-4B96-B122-20CD2105FEB1}"/>
          </ac:spMkLst>
        </pc:spChg>
        <pc:spChg chg="add mod ord">
          <ac:chgData name="James Franklin" userId="cf915d05-507f-491f-b4a6-b2aa085ee4b1" providerId="ADAL" clId="{3858A984-E800-4D3E-B280-85B7AB40CF54}" dt="2021-11-02T11:10:36.760" v="2009" actId="207"/>
          <ac:spMkLst>
            <pc:docMk/>
            <pc:sldMk cId="265174218" sldId="359"/>
            <ac:spMk id="5" creationId="{77A5CC5D-EAEB-4BAA-B369-60B0956539CA}"/>
          </ac:spMkLst>
        </pc:spChg>
        <pc:spChg chg="add mod">
          <ac:chgData name="James Franklin" userId="cf915d05-507f-491f-b4a6-b2aa085ee4b1" providerId="ADAL" clId="{3858A984-E800-4D3E-B280-85B7AB40CF54}" dt="2021-11-02T10:58:00.887" v="1987" actId="1076"/>
          <ac:spMkLst>
            <pc:docMk/>
            <pc:sldMk cId="265174218" sldId="359"/>
            <ac:spMk id="7" creationId="{2A15D9E4-5E0C-4E9D-96B7-3528DCDCEF65}"/>
          </ac:spMkLst>
        </pc:spChg>
        <pc:spChg chg="add mod">
          <ac:chgData name="James Franklin" userId="cf915d05-507f-491f-b4a6-b2aa085ee4b1" providerId="ADAL" clId="{3858A984-E800-4D3E-B280-85B7AB40CF54}" dt="2021-11-02T10:58:00.887" v="1987" actId="1076"/>
          <ac:spMkLst>
            <pc:docMk/>
            <pc:sldMk cId="265174218" sldId="359"/>
            <ac:spMk id="9" creationId="{062AAB48-EDB8-4783-9424-E943037EF071}"/>
          </ac:spMkLst>
        </pc:spChg>
        <pc:spChg chg="add mod">
          <ac:chgData name="James Franklin" userId="cf915d05-507f-491f-b4a6-b2aa085ee4b1" providerId="ADAL" clId="{3858A984-E800-4D3E-B280-85B7AB40CF54}" dt="2021-11-02T10:58:00.887" v="1987" actId="1076"/>
          <ac:spMkLst>
            <pc:docMk/>
            <pc:sldMk cId="265174218" sldId="359"/>
            <ac:spMk id="10" creationId="{A7821595-1FE5-4B8A-9CEF-544ACCCF1728}"/>
          </ac:spMkLst>
        </pc:spChg>
        <pc:spChg chg="add mod">
          <ac:chgData name="James Franklin" userId="cf915d05-507f-491f-b4a6-b2aa085ee4b1" providerId="ADAL" clId="{3858A984-E800-4D3E-B280-85B7AB40CF54}" dt="2021-11-02T10:58:00.887" v="1987" actId="1076"/>
          <ac:spMkLst>
            <pc:docMk/>
            <pc:sldMk cId="265174218" sldId="359"/>
            <ac:spMk id="11" creationId="{CA7FC4F4-C516-4EEB-9828-A5D1C715315E}"/>
          </ac:spMkLst>
        </pc:spChg>
        <pc:spChg chg="add mod">
          <ac:chgData name="James Franklin" userId="cf915d05-507f-491f-b4a6-b2aa085ee4b1" providerId="ADAL" clId="{3858A984-E800-4D3E-B280-85B7AB40CF54}" dt="2021-11-02T10:58:34.935" v="1994" actId="1076"/>
          <ac:spMkLst>
            <pc:docMk/>
            <pc:sldMk cId="265174218" sldId="359"/>
            <ac:spMk id="12" creationId="{BD57E18A-3C6C-4BC6-A4F9-5033D1879476}"/>
          </ac:spMkLst>
        </pc:spChg>
        <pc:spChg chg="add mod">
          <ac:chgData name="James Franklin" userId="cf915d05-507f-491f-b4a6-b2aa085ee4b1" providerId="ADAL" clId="{3858A984-E800-4D3E-B280-85B7AB40CF54}" dt="2021-11-02T10:58:39.543" v="1996" actId="1076"/>
          <ac:spMkLst>
            <pc:docMk/>
            <pc:sldMk cId="265174218" sldId="359"/>
            <ac:spMk id="13" creationId="{C061B449-19A7-4018-80B3-066E87688B8A}"/>
          </ac:spMkLst>
        </pc:spChg>
        <pc:graphicFrameChg chg="add mod modGraphic">
          <ac:chgData name="James Franklin" userId="cf915d05-507f-491f-b4a6-b2aa085ee4b1" providerId="ADAL" clId="{3858A984-E800-4D3E-B280-85B7AB40CF54}" dt="2021-11-02T10:58:00.887" v="1987" actId="1076"/>
          <ac:graphicFrameMkLst>
            <pc:docMk/>
            <pc:sldMk cId="265174218" sldId="359"/>
            <ac:graphicFrameMk id="6" creationId="{94C0C2DC-F40A-4D97-97F6-A5D35BDB12AE}"/>
          </ac:graphicFrameMkLst>
        </pc:graphicFrameChg>
        <pc:graphicFrameChg chg="add mod">
          <ac:chgData name="James Franklin" userId="cf915d05-507f-491f-b4a6-b2aa085ee4b1" providerId="ADAL" clId="{3858A984-E800-4D3E-B280-85B7AB40CF54}" dt="2021-11-02T10:58:00.887" v="1987" actId="1076"/>
          <ac:graphicFrameMkLst>
            <pc:docMk/>
            <pc:sldMk cId="265174218" sldId="359"/>
            <ac:graphicFrameMk id="8" creationId="{F96E7950-CF2E-49DE-9DB5-D512B0FDA86D}"/>
          </ac:graphicFrameMkLst>
        </pc:graphicFrameChg>
      </pc:sldChg>
      <pc:sldChg chg="addSp delSp modSp new mod ord">
        <pc:chgData name="James Franklin" userId="cf915d05-507f-491f-b4a6-b2aa085ee4b1" providerId="ADAL" clId="{3858A984-E800-4D3E-B280-85B7AB40CF54}" dt="2021-11-04T15:07:32.400" v="11082" actId="478"/>
        <pc:sldMkLst>
          <pc:docMk/>
          <pc:sldMk cId="2783924714" sldId="360"/>
        </pc:sldMkLst>
        <pc:spChg chg="mod">
          <ac:chgData name="James Franklin" userId="cf915d05-507f-491f-b4a6-b2aa085ee4b1" providerId="ADAL" clId="{3858A984-E800-4D3E-B280-85B7AB40CF54}" dt="2021-11-02T12:59:53.852" v="4300" actId="20577"/>
          <ac:spMkLst>
            <pc:docMk/>
            <pc:sldMk cId="2783924714" sldId="360"/>
            <ac:spMk id="2" creationId="{62D6A81E-48AF-4BF0-9832-BE69310023E6}"/>
          </ac:spMkLst>
        </pc:spChg>
        <pc:spChg chg="mod">
          <ac:chgData name="James Franklin" userId="cf915d05-507f-491f-b4a6-b2aa085ee4b1" providerId="ADAL" clId="{3858A984-E800-4D3E-B280-85B7AB40CF54}" dt="2021-11-02T14:39:22.251" v="5038" actId="20577"/>
          <ac:spMkLst>
            <pc:docMk/>
            <pc:sldMk cId="2783924714" sldId="360"/>
            <ac:spMk id="3" creationId="{87AFB2E2-D6F6-45BC-AB41-7DFAD2C49F76}"/>
          </ac:spMkLst>
        </pc:spChg>
        <pc:spChg chg="add del mod">
          <ac:chgData name="James Franklin" userId="cf915d05-507f-491f-b4a6-b2aa085ee4b1" providerId="ADAL" clId="{3858A984-E800-4D3E-B280-85B7AB40CF54}" dt="2021-11-04T15:07:32.400" v="11082" actId="478"/>
          <ac:spMkLst>
            <pc:docMk/>
            <pc:sldMk cId="2783924714" sldId="360"/>
            <ac:spMk id="4" creationId="{7A9E8D85-7068-44B9-8082-47E50C3014B0}"/>
          </ac:spMkLst>
        </pc:spChg>
        <pc:spChg chg="add del mod">
          <ac:chgData name="James Franklin" userId="cf915d05-507f-491f-b4a6-b2aa085ee4b1" providerId="ADAL" clId="{3858A984-E800-4D3E-B280-85B7AB40CF54}" dt="2021-11-02T14:37:43.541" v="4857" actId="478"/>
          <ac:spMkLst>
            <pc:docMk/>
            <pc:sldMk cId="2783924714" sldId="360"/>
            <ac:spMk id="5" creationId="{B3C77765-7C9A-4B62-A18E-54FD71B45729}"/>
          </ac:spMkLst>
        </pc:spChg>
      </pc:sldChg>
      <pc:sldChg chg="addSp delSp modSp new mod">
        <pc:chgData name="James Franklin" userId="cf915d05-507f-491f-b4a6-b2aa085ee4b1" providerId="ADAL" clId="{3858A984-E800-4D3E-B280-85B7AB40CF54}" dt="2021-11-02T15:30:45.058" v="6327" actId="1076"/>
        <pc:sldMkLst>
          <pc:docMk/>
          <pc:sldMk cId="597895140" sldId="361"/>
        </pc:sldMkLst>
        <pc:spChg chg="mod">
          <ac:chgData name="James Franklin" userId="cf915d05-507f-491f-b4a6-b2aa085ee4b1" providerId="ADAL" clId="{3858A984-E800-4D3E-B280-85B7AB40CF54}" dt="2021-11-02T14:39:41.058" v="5048" actId="20577"/>
          <ac:spMkLst>
            <pc:docMk/>
            <pc:sldMk cId="597895140" sldId="361"/>
            <ac:spMk id="2" creationId="{023BFB97-A904-418B-9E76-7CF07E916E83}"/>
          </ac:spMkLst>
        </pc:spChg>
        <pc:spChg chg="mod">
          <ac:chgData name="James Franklin" userId="cf915d05-507f-491f-b4a6-b2aa085ee4b1" providerId="ADAL" clId="{3858A984-E800-4D3E-B280-85B7AB40CF54}" dt="2021-11-02T15:30:38.162" v="6326" actId="20577"/>
          <ac:spMkLst>
            <pc:docMk/>
            <pc:sldMk cId="597895140" sldId="361"/>
            <ac:spMk id="3" creationId="{08C2F4F1-9E43-4A2C-AD2E-8F66A80A95B5}"/>
          </ac:spMkLst>
        </pc:spChg>
        <pc:spChg chg="add mod">
          <ac:chgData name="James Franklin" userId="cf915d05-507f-491f-b4a6-b2aa085ee4b1" providerId="ADAL" clId="{3858A984-E800-4D3E-B280-85B7AB40CF54}" dt="2021-11-02T15:30:45.058" v="6327" actId="1076"/>
          <ac:spMkLst>
            <pc:docMk/>
            <pc:sldMk cId="597895140" sldId="361"/>
            <ac:spMk id="4" creationId="{2825E069-FD29-4245-AEE9-BAFA6CA18746}"/>
          </ac:spMkLst>
        </pc:spChg>
        <pc:spChg chg="add mod">
          <ac:chgData name="James Franklin" userId="cf915d05-507f-491f-b4a6-b2aa085ee4b1" providerId="ADAL" clId="{3858A984-E800-4D3E-B280-85B7AB40CF54}" dt="2021-11-02T15:30:45.058" v="6327" actId="1076"/>
          <ac:spMkLst>
            <pc:docMk/>
            <pc:sldMk cId="597895140" sldId="361"/>
            <ac:spMk id="5" creationId="{3CB8B698-7DF6-4326-A7D0-ACCBEDBD47AB}"/>
          </ac:spMkLst>
        </pc:spChg>
        <pc:spChg chg="add del mod">
          <ac:chgData name="James Franklin" userId="cf915d05-507f-491f-b4a6-b2aa085ee4b1" providerId="ADAL" clId="{3858A984-E800-4D3E-B280-85B7AB40CF54}" dt="2021-11-02T15:09:59.468" v="5935" actId="478"/>
          <ac:spMkLst>
            <pc:docMk/>
            <pc:sldMk cId="597895140" sldId="361"/>
            <ac:spMk id="6" creationId="{812E6B76-0D24-477B-A1BD-03295B9CD850}"/>
          </ac:spMkLst>
        </pc:spChg>
        <pc:spChg chg="add del mod">
          <ac:chgData name="James Franklin" userId="cf915d05-507f-491f-b4a6-b2aa085ee4b1" providerId="ADAL" clId="{3858A984-E800-4D3E-B280-85B7AB40CF54}" dt="2021-11-02T15:09:59.468" v="5935" actId="478"/>
          <ac:spMkLst>
            <pc:docMk/>
            <pc:sldMk cId="597895140" sldId="361"/>
            <ac:spMk id="7" creationId="{F3094F5F-E5A6-4DEF-B3CF-8CB35E1A7612}"/>
          </ac:spMkLst>
        </pc:spChg>
        <pc:spChg chg="add mod">
          <ac:chgData name="James Franklin" userId="cf915d05-507f-491f-b4a6-b2aa085ee4b1" providerId="ADAL" clId="{3858A984-E800-4D3E-B280-85B7AB40CF54}" dt="2021-11-02T15:30:45.058" v="6327" actId="1076"/>
          <ac:spMkLst>
            <pc:docMk/>
            <pc:sldMk cId="597895140" sldId="361"/>
            <ac:spMk id="8" creationId="{ED3A50B6-3EE3-4953-98AA-B2A54F86C1B2}"/>
          </ac:spMkLst>
        </pc:spChg>
        <pc:spChg chg="add mod">
          <ac:chgData name="James Franklin" userId="cf915d05-507f-491f-b4a6-b2aa085ee4b1" providerId="ADAL" clId="{3858A984-E800-4D3E-B280-85B7AB40CF54}" dt="2021-11-02T15:30:45.058" v="6327" actId="1076"/>
          <ac:spMkLst>
            <pc:docMk/>
            <pc:sldMk cId="597895140" sldId="361"/>
            <ac:spMk id="9" creationId="{1C67C858-2646-4CEC-BAB0-56D07C3A9485}"/>
          </ac:spMkLst>
        </pc:spChg>
        <pc:spChg chg="add mod">
          <ac:chgData name="James Franklin" userId="cf915d05-507f-491f-b4a6-b2aa085ee4b1" providerId="ADAL" clId="{3858A984-E800-4D3E-B280-85B7AB40CF54}" dt="2021-11-02T15:30:45.058" v="6327" actId="1076"/>
          <ac:spMkLst>
            <pc:docMk/>
            <pc:sldMk cId="597895140" sldId="361"/>
            <ac:spMk id="13" creationId="{6B82F9BE-3665-497D-B6FA-AAD660D9E1DE}"/>
          </ac:spMkLst>
        </pc:spChg>
        <pc:spChg chg="add mod">
          <ac:chgData name="James Franklin" userId="cf915d05-507f-491f-b4a6-b2aa085ee4b1" providerId="ADAL" clId="{3858A984-E800-4D3E-B280-85B7AB40CF54}" dt="2021-11-02T15:30:45.058" v="6327" actId="1076"/>
          <ac:spMkLst>
            <pc:docMk/>
            <pc:sldMk cId="597895140" sldId="361"/>
            <ac:spMk id="14" creationId="{8C1059AF-A0C5-49C1-9CEE-841164C94730}"/>
          </ac:spMkLst>
        </pc:spChg>
        <pc:spChg chg="add mod">
          <ac:chgData name="James Franklin" userId="cf915d05-507f-491f-b4a6-b2aa085ee4b1" providerId="ADAL" clId="{3858A984-E800-4D3E-B280-85B7AB40CF54}" dt="2021-11-02T15:30:45.058" v="6327" actId="1076"/>
          <ac:spMkLst>
            <pc:docMk/>
            <pc:sldMk cId="597895140" sldId="361"/>
            <ac:spMk id="19" creationId="{F02D532C-5971-4CAE-B26B-959C26EAA4DA}"/>
          </ac:spMkLst>
        </pc:spChg>
        <pc:spChg chg="add mod">
          <ac:chgData name="James Franklin" userId="cf915d05-507f-491f-b4a6-b2aa085ee4b1" providerId="ADAL" clId="{3858A984-E800-4D3E-B280-85B7AB40CF54}" dt="2021-11-02T15:30:45.058" v="6327" actId="1076"/>
          <ac:spMkLst>
            <pc:docMk/>
            <pc:sldMk cId="597895140" sldId="361"/>
            <ac:spMk id="20" creationId="{63723CD8-5EC2-4969-9384-5FF6CAC9C60D}"/>
          </ac:spMkLst>
        </pc:spChg>
        <pc:spChg chg="add mod">
          <ac:chgData name="James Franklin" userId="cf915d05-507f-491f-b4a6-b2aa085ee4b1" providerId="ADAL" clId="{3858A984-E800-4D3E-B280-85B7AB40CF54}" dt="2021-11-02T15:30:45.058" v="6327" actId="1076"/>
          <ac:spMkLst>
            <pc:docMk/>
            <pc:sldMk cId="597895140" sldId="361"/>
            <ac:spMk id="23" creationId="{BD0331CD-AD71-49CE-9944-D694DD9328E6}"/>
          </ac:spMkLst>
        </pc:spChg>
        <pc:spChg chg="add mod">
          <ac:chgData name="James Franklin" userId="cf915d05-507f-491f-b4a6-b2aa085ee4b1" providerId="ADAL" clId="{3858A984-E800-4D3E-B280-85B7AB40CF54}" dt="2021-11-02T15:30:45.058" v="6327" actId="1076"/>
          <ac:spMkLst>
            <pc:docMk/>
            <pc:sldMk cId="597895140" sldId="361"/>
            <ac:spMk id="29" creationId="{C2D43E0F-A531-44D1-9312-68719CC184B3}"/>
          </ac:spMkLst>
        </pc:spChg>
        <pc:spChg chg="add mod">
          <ac:chgData name="James Franklin" userId="cf915d05-507f-491f-b4a6-b2aa085ee4b1" providerId="ADAL" clId="{3858A984-E800-4D3E-B280-85B7AB40CF54}" dt="2021-11-02T15:30:45.058" v="6327" actId="1076"/>
          <ac:spMkLst>
            <pc:docMk/>
            <pc:sldMk cId="597895140" sldId="361"/>
            <ac:spMk id="36" creationId="{D694E3AE-1D38-4AA1-9F55-A19F040EC28F}"/>
          </ac:spMkLst>
        </pc:spChg>
        <pc:cxnChg chg="add mod">
          <ac:chgData name="James Franklin" userId="cf915d05-507f-491f-b4a6-b2aa085ee4b1" providerId="ADAL" clId="{3858A984-E800-4D3E-B280-85B7AB40CF54}" dt="2021-11-02T15:30:45.058" v="6327" actId="1076"/>
          <ac:cxnSpMkLst>
            <pc:docMk/>
            <pc:sldMk cId="597895140" sldId="361"/>
            <ac:cxnSpMk id="11" creationId="{D4DCC508-6D26-4115-A012-2CA8EF3D8CEB}"/>
          </ac:cxnSpMkLst>
        </pc:cxnChg>
        <pc:cxnChg chg="add mod">
          <ac:chgData name="James Franklin" userId="cf915d05-507f-491f-b4a6-b2aa085ee4b1" providerId="ADAL" clId="{3858A984-E800-4D3E-B280-85B7AB40CF54}" dt="2021-11-02T15:30:45.058" v="6327" actId="1076"/>
          <ac:cxnSpMkLst>
            <pc:docMk/>
            <pc:sldMk cId="597895140" sldId="361"/>
            <ac:cxnSpMk id="12" creationId="{394D520C-238A-448C-8FB8-A3B38F59DA46}"/>
          </ac:cxnSpMkLst>
        </pc:cxnChg>
        <pc:cxnChg chg="add mod">
          <ac:chgData name="James Franklin" userId="cf915d05-507f-491f-b4a6-b2aa085ee4b1" providerId="ADAL" clId="{3858A984-E800-4D3E-B280-85B7AB40CF54}" dt="2021-11-02T15:30:45.058" v="6327" actId="1076"/>
          <ac:cxnSpMkLst>
            <pc:docMk/>
            <pc:sldMk cId="597895140" sldId="361"/>
            <ac:cxnSpMk id="15" creationId="{473E91E9-3848-4D1C-B442-3AF67385D7B9}"/>
          </ac:cxnSpMkLst>
        </pc:cxnChg>
        <pc:cxnChg chg="add mod">
          <ac:chgData name="James Franklin" userId="cf915d05-507f-491f-b4a6-b2aa085ee4b1" providerId="ADAL" clId="{3858A984-E800-4D3E-B280-85B7AB40CF54}" dt="2021-11-02T15:30:45.058" v="6327" actId="1076"/>
          <ac:cxnSpMkLst>
            <pc:docMk/>
            <pc:sldMk cId="597895140" sldId="361"/>
            <ac:cxnSpMk id="17" creationId="{8B9C83C6-2896-41C8-8756-AE85814A854F}"/>
          </ac:cxnSpMkLst>
        </pc:cxnChg>
        <pc:cxnChg chg="add mod">
          <ac:chgData name="James Franklin" userId="cf915d05-507f-491f-b4a6-b2aa085ee4b1" providerId="ADAL" clId="{3858A984-E800-4D3E-B280-85B7AB40CF54}" dt="2021-11-02T15:30:45.058" v="6327" actId="1076"/>
          <ac:cxnSpMkLst>
            <pc:docMk/>
            <pc:sldMk cId="597895140" sldId="361"/>
            <ac:cxnSpMk id="21" creationId="{6FDFCD58-D69A-4899-A15E-14415F67D1D5}"/>
          </ac:cxnSpMkLst>
        </pc:cxnChg>
        <pc:cxnChg chg="add mod">
          <ac:chgData name="James Franklin" userId="cf915d05-507f-491f-b4a6-b2aa085ee4b1" providerId="ADAL" clId="{3858A984-E800-4D3E-B280-85B7AB40CF54}" dt="2021-11-02T15:30:45.058" v="6327" actId="1076"/>
          <ac:cxnSpMkLst>
            <pc:docMk/>
            <pc:sldMk cId="597895140" sldId="361"/>
            <ac:cxnSpMk id="26" creationId="{292CD0EC-A560-4306-8552-CB52FDE0A1BC}"/>
          </ac:cxnSpMkLst>
        </pc:cxnChg>
      </pc:sldChg>
      <pc:sldChg chg="addSp delSp modSp new mod modClrScheme chgLayout">
        <pc:chgData name="James Franklin" userId="cf915d05-507f-491f-b4a6-b2aa085ee4b1" providerId="ADAL" clId="{3858A984-E800-4D3E-B280-85B7AB40CF54}" dt="2021-11-04T15:01:18.439" v="11079" actId="478"/>
        <pc:sldMkLst>
          <pc:docMk/>
          <pc:sldMk cId="926188570" sldId="362"/>
        </pc:sldMkLst>
        <pc:spChg chg="add del mod">
          <ac:chgData name="James Franklin" userId="cf915d05-507f-491f-b4a6-b2aa085ee4b1" providerId="ADAL" clId="{3858A984-E800-4D3E-B280-85B7AB40CF54}" dt="2021-11-04T15:01:18.439" v="11079" actId="478"/>
          <ac:spMkLst>
            <pc:docMk/>
            <pc:sldMk cId="926188570" sldId="362"/>
            <ac:spMk id="2" creationId="{03CDDFB1-78AE-4827-A903-6BC107F59A56}"/>
          </ac:spMkLst>
        </pc:spChg>
        <pc:spChg chg="del mod ord">
          <ac:chgData name="James Franklin" userId="cf915d05-507f-491f-b4a6-b2aa085ee4b1" providerId="ADAL" clId="{3858A984-E800-4D3E-B280-85B7AB40CF54}" dt="2021-11-02T14:43:03.510" v="5051" actId="700"/>
          <ac:spMkLst>
            <pc:docMk/>
            <pc:sldMk cId="926188570" sldId="362"/>
            <ac:spMk id="2" creationId="{EBB0D66C-D0FD-45C6-A52C-7C0BC87CA4FF}"/>
          </ac:spMkLst>
        </pc:spChg>
        <pc:spChg chg="del mod ord">
          <ac:chgData name="James Franklin" userId="cf915d05-507f-491f-b4a6-b2aa085ee4b1" providerId="ADAL" clId="{3858A984-E800-4D3E-B280-85B7AB40CF54}" dt="2021-11-02T14:43:03.510" v="5051" actId="700"/>
          <ac:spMkLst>
            <pc:docMk/>
            <pc:sldMk cId="926188570" sldId="362"/>
            <ac:spMk id="3" creationId="{ADE1ACC9-73DD-4626-BACA-C75C4D1F86D2}"/>
          </ac:spMkLst>
        </pc:spChg>
        <pc:spChg chg="add mod ord">
          <ac:chgData name="James Franklin" userId="cf915d05-507f-491f-b4a6-b2aa085ee4b1" providerId="ADAL" clId="{3858A984-E800-4D3E-B280-85B7AB40CF54}" dt="2021-11-02T14:43:10.699" v="5069" actId="20577"/>
          <ac:spMkLst>
            <pc:docMk/>
            <pc:sldMk cId="926188570" sldId="362"/>
            <ac:spMk id="4" creationId="{9750CDA6-1356-4586-B861-370C64277D1D}"/>
          </ac:spMkLst>
        </pc:spChg>
        <pc:spChg chg="add mod ord">
          <ac:chgData name="James Franklin" userId="cf915d05-507f-491f-b4a6-b2aa085ee4b1" providerId="ADAL" clId="{3858A984-E800-4D3E-B280-85B7AB40CF54}" dt="2021-11-02T15:01:26.739" v="5562" actId="20577"/>
          <ac:spMkLst>
            <pc:docMk/>
            <pc:sldMk cId="926188570" sldId="362"/>
            <ac:spMk id="5" creationId="{C04C1F05-3352-4545-9E26-A22F68854F40}"/>
          </ac:spMkLst>
        </pc:spChg>
        <pc:spChg chg="add del mod">
          <ac:chgData name="James Franklin" userId="cf915d05-507f-491f-b4a6-b2aa085ee4b1" providerId="ADAL" clId="{3858A984-E800-4D3E-B280-85B7AB40CF54}" dt="2021-11-02T15:00:38.996" v="5446" actId="478"/>
          <ac:spMkLst>
            <pc:docMk/>
            <pc:sldMk cId="926188570" sldId="362"/>
            <ac:spMk id="7" creationId="{8443205A-82AB-44EC-8C33-B7CBAB0D7077}"/>
          </ac:spMkLst>
        </pc:spChg>
        <pc:spChg chg="add del mod">
          <ac:chgData name="James Franklin" userId="cf915d05-507f-491f-b4a6-b2aa085ee4b1" providerId="ADAL" clId="{3858A984-E800-4D3E-B280-85B7AB40CF54}" dt="2021-11-02T15:00:38.996" v="5446" actId="478"/>
          <ac:spMkLst>
            <pc:docMk/>
            <pc:sldMk cId="926188570" sldId="362"/>
            <ac:spMk id="8" creationId="{098C5EB5-1CC7-454E-B2D0-90245B2376B9}"/>
          </ac:spMkLst>
        </pc:spChg>
        <pc:spChg chg="add mod">
          <ac:chgData name="James Franklin" userId="cf915d05-507f-491f-b4a6-b2aa085ee4b1" providerId="ADAL" clId="{3858A984-E800-4D3E-B280-85B7AB40CF54}" dt="2021-11-02T15:02:11.338" v="5600" actId="1076"/>
          <ac:spMkLst>
            <pc:docMk/>
            <pc:sldMk cId="926188570" sldId="362"/>
            <ac:spMk id="9" creationId="{BF199613-9615-4990-8E10-B112C1F10260}"/>
          </ac:spMkLst>
        </pc:spChg>
        <pc:graphicFrameChg chg="add mod modGraphic">
          <ac:chgData name="James Franklin" userId="cf915d05-507f-491f-b4a6-b2aa085ee4b1" providerId="ADAL" clId="{3858A984-E800-4D3E-B280-85B7AB40CF54}" dt="2021-11-02T15:01:33.538" v="5563" actId="1076"/>
          <ac:graphicFrameMkLst>
            <pc:docMk/>
            <pc:sldMk cId="926188570" sldId="362"/>
            <ac:graphicFrameMk id="6" creationId="{4BAA1204-BB41-411A-B956-2E17DA2C2ACA}"/>
          </ac:graphicFrameMkLst>
        </pc:graphicFrameChg>
      </pc:sldChg>
      <pc:sldChg chg="add del">
        <pc:chgData name="James Franklin" userId="cf915d05-507f-491f-b4a6-b2aa085ee4b1" providerId="ADAL" clId="{3858A984-E800-4D3E-B280-85B7AB40CF54}" dt="2021-11-02T15:08:26.007" v="5915" actId="47"/>
        <pc:sldMkLst>
          <pc:docMk/>
          <pc:sldMk cId="530578300" sldId="363"/>
        </pc:sldMkLst>
      </pc:sldChg>
      <pc:sldChg chg="addSp modSp add mod modClrScheme chgLayout">
        <pc:chgData name="James Franklin" userId="cf915d05-507f-491f-b4a6-b2aa085ee4b1" providerId="ADAL" clId="{3858A984-E800-4D3E-B280-85B7AB40CF54}" dt="2021-11-02T15:08:16.500" v="5914" actId="700"/>
        <pc:sldMkLst>
          <pc:docMk/>
          <pc:sldMk cId="960626770" sldId="364"/>
        </pc:sldMkLst>
        <pc:spChg chg="mod ord">
          <ac:chgData name="James Franklin" userId="cf915d05-507f-491f-b4a6-b2aa085ee4b1" providerId="ADAL" clId="{3858A984-E800-4D3E-B280-85B7AB40CF54}" dt="2021-11-02T15:08:16.500" v="5914" actId="700"/>
          <ac:spMkLst>
            <pc:docMk/>
            <pc:sldMk cId="960626770" sldId="364"/>
            <ac:spMk id="4" creationId="{9750CDA6-1356-4586-B861-370C64277D1D}"/>
          </ac:spMkLst>
        </pc:spChg>
        <pc:spChg chg="mod ord">
          <ac:chgData name="James Franklin" userId="cf915d05-507f-491f-b4a6-b2aa085ee4b1" providerId="ADAL" clId="{3858A984-E800-4D3E-B280-85B7AB40CF54}" dt="2021-11-02T15:08:16.500" v="5914" actId="700"/>
          <ac:spMkLst>
            <pc:docMk/>
            <pc:sldMk cId="960626770" sldId="364"/>
            <ac:spMk id="5" creationId="{C04C1F05-3352-4545-9E26-A22F68854F40}"/>
          </ac:spMkLst>
        </pc:spChg>
        <pc:spChg chg="add mod">
          <ac:chgData name="James Franklin" userId="cf915d05-507f-491f-b4a6-b2aa085ee4b1" providerId="ADAL" clId="{3858A984-E800-4D3E-B280-85B7AB40CF54}" dt="2021-11-02T15:02:31.970" v="5604" actId="1076"/>
          <ac:spMkLst>
            <pc:docMk/>
            <pc:sldMk cId="960626770" sldId="364"/>
            <ac:spMk id="7" creationId="{CBB317AC-7E52-4D04-AFE1-86C9FF5ED342}"/>
          </ac:spMkLst>
        </pc:spChg>
        <pc:spChg chg="add mod">
          <ac:chgData name="James Franklin" userId="cf915d05-507f-491f-b4a6-b2aa085ee4b1" providerId="ADAL" clId="{3858A984-E800-4D3E-B280-85B7AB40CF54}" dt="2021-11-02T15:02:22.783" v="5602"/>
          <ac:spMkLst>
            <pc:docMk/>
            <pc:sldMk cId="960626770" sldId="364"/>
            <ac:spMk id="8" creationId="{CB17CF2B-7970-4512-9FA0-7116CE297AF5}"/>
          </ac:spMkLst>
        </pc:spChg>
      </pc:sldChg>
      <pc:sldChg chg="addSp modSp add mod modClrScheme chgLayout">
        <pc:chgData name="James Franklin" userId="cf915d05-507f-491f-b4a6-b2aa085ee4b1" providerId="ADAL" clId="{3858A984-E800-4D3E-B280-85B7AB40CF54}" dt="2021-11-02T15:08:08.467" v="5913" actId="207"/>
        <pc:sldMkLst>
          <pc:docMk/>
          <pc:sldMk cId="3884424701" sldId="365"/>
        </pc:sldMkLst>
        <pc:spChg chg="mod ord">
          <ac:chgData name="James Franklin" userId="cf915d05-507f-491f-b4a6-b2aa085ee4b1" providerId="ADAL" clId="{3858A984-E800-4D3E-B280-85B7AB40CF54}" dt="2021-11-02T15:08:03.165" v="5912" actId="700"/>
          <ac:spMkLst>
            <pc:docMk/>
            <pc:sldMk cId="3884424701" sldId="365"/>
            <ac:spMk id="4" creationId="{9750CDA6-1356-4586-B861-370C64277D1D}"/>
          </ac:spMkLst>
        </pc:spChg>
        <pc:spChg chg="mod ord">
          <ac:chgData name="James Franklin" userId="cf915d05-507f-491f-b4a6-b2aa085ee4b1" providerId="ADAL" clId="{3858A984-E800-4D3E-B280-85B7AB40CF54}" dt="2021-11-02T15:08:08.467" v="5913" actId="207"/>
          <ac:spMkLst>
            <pc:docMk/>
            <pc:sldMk cId="3884424701" sldId="365"/>
            <ac:spMk id="5" creationId="{C04C1F05-3352-4545-9E26-A22F68854F40}"/>
          </ac:spMkLst>
        </pc:spChg>
        <pc:spChg chg="add mod">
          <ac:chgData name="James Franklin" userId="cf915d05-507f-491f-b4a6-b2aa085ee4b1" providerId="ADAL" clId="{3858A984-E800-4D3E-B280-85B7AB40CF54}" dt="2021-11-02T15:03:46.618" v="5749" actId="1076"/>
          <ac:spMkLst>
            <pc:docMk/>
            <pc:sldMk cId="3884424701" sldId="365"/>
            <ac:spMk id="9" creationId="{8240AB9B-17C8-44A6-A090-D0B5570B7A1A}"/>
          </ac:spMkLst>
        </pc:spChg>
      </pc:sldChg>
      <pc:sldChg chg="addSp modSp add mod">
        <pc:chgData name="James Franklin" userId="cf915d05-507f-491f-b4a6-b2aa085ee4b1" providerId="ADAL" clId="{3858A984-E800-4D3E-B280-85B7AB40CF54}" dt="2021-11-02T15:07:44.960" v="5911" actId="1076"/>
        <pc:sldMkLst>
          <pc:docMk/>
          <pc:sldMk cId="1609585115" sldId="366"/>
        </pc:sldMkLst>
        <pc:spChg chg="add mod">
          <ac:chgData name="James Franklin" userId="cf915d05-507f-491f-b4a6-b2aa085ee4b1" providerId="ADAL" clId="{3858A984-E800-4D3E-B280-85B7AB40CF54}" dt="2021-11-02T15:05:16.481" v="5837" actId="207"/>
          <ac:spMkLst>
            <pc:docMk/>
            <pc:sldMk cId="1609585115" sldId="366"/>
            <ac:spMk id="2" creationId="{1A3FB497-AA9F-4699-B638-78AB784B8D48}"/>
          </ac:spMkLst>
        </pc:spChg>
        <pc:spChg chg="mod">
          <ac:chgData name="James Franklin" userId="cf915d05-507f-491f-b4a6-b2aa085ee4b1" providerId="ADAL" clId="{3858A984-E800-4D3E-B280-85B7AB40CF54}" dt="2021-11-02T15:07:32.526" v="5909" actId="20577"/>
          <ac:spMkLst>
            <pc:docMk/>
            <pc:sldMk cId="1609585115" sldId="366"/>
            <ac:spMk id="5" creationId="{C04C1F05-3352-4545-9E26-A22F68854F40}"/>
          </ac:spMkLst>
        </pc:spChg>
        <pc:spChg chg="mod">
          <ac:chgData name="James Franklin" userId="cf915d05-507f-491f-b4a6-b2aa085ee4b1" providerId="ADAL" clId="{3858A984-E800-4D3E-B280-85B7AB40CF54}" dt="2021-11-02T15:07:44.960" v="5911" actId="1076"/>
          <ac:spMkLst>
            <pc:docMk/>
            <pc:sldMk cId="1609585115" sldId="366"/>
            <ac:spMk id="9" creationId="{8240AB9B-17C8-44A6-A090-D0B5570B7A1A}"/>
          </ac:spMkLst>
        </pc:spChg>
        <pc:spChg chg="add mod">
          <ac:chgData name="James Franklin" userId="cf915d05-507f-491f-b4a6-b2aa085ee4b1" providerId="ADAL" clId="{3858A984-E800-4D3E-B280-85B7AB40CF54}" dt="2021-11-02T15:06:56.601" v="5841" actId="1037"/>
          <ac:spMkLst>
            <pc:docMk/>
            <pc:sldMk cId="1609585115" sldId="366"/>
            <ac:spMk id="10" creationId="{1224FD0C-36AC-433E-80E0-C0656F95AFDF}"/>
          </ac:spMkLst>
        </pc:spChg>
        <pc:graphicFrameChg chg="modGraphic">
          <ac:chgData name="James Franklin" userId="cf915d05-507f-491f-b4a6-b2aa085ee4b1" providerId="ADAL" clId="{3858A984-E800-4D3E-B280-85B7AB40CF54}" dt="2021-11-02T15:06:44.956" v="5838" actId="207"/>
          <ac:graphicFrameMkLst>
            <pc:docMk/>
            <pc:sldMk cId="1609585115" sldId="366"/>
            <ac:graphicFrameMk id="6" creationId="{4BAA1204-BB41-411A-B956-2E17DA2C2ACA}"/>
          </ac:graphicFrameMkLst>
        </pc:graphicFrameChg>
      </pc:sldChg>
      <pc:sldChg chg="modSp add mod">
        <pc:chgData name="James Franklin" userId="cf915d05-507f-491f-b4a6-b2aa085ee4b1" providerId="ADAL" clId="{3858A984-E800-4D3E-B280-85B7AB40CF54}" dt="2021-11-02T16:31:15.081" v="9314" actId="20577"/>
        <pc:sldMkLst>
          <pc:docMk/>
          <pc:sldMk cId="1041352661" sldId="367"/>
        </pc:sldMkLst>
        <pc:spChg chg="mod">
          <ac:chgData name="James Franklin" userId="cf915d05-507f-491f-b4a6-b2aa085ee4b1" providerId="ADAL" clId="{3858A984-E800-4D3E-B280-85B7AB40CF54}" dt="2021-11-02T16:31:15.081" v="9314" actId="20577"/>
          <ac:spMkLst>
            <pc:docMk/>
            <pc:sldMk cId="1041352661" sldId="367"/>
            <ac:spMk id="3" creationId="{937D6BD8-A647-46DA-9AAA-54D7420EEBC9}"/>
          </ac:spMkLst>
        </pc:spChg>
      </pc:sldChg>
      <pc:sldChg chg="modSp add mod ord">
        <pc:chgData name="James Franklin" userId="cf915d05-507f-491f-b4a6-b2aa085ee4b1" providerId="ADAL" clId="{3858A984-E800-4D3E-B280-85B7AB40CF54}" dt="2021-11-02T16:32:20.825" v="9322" actId="20577"/>
        <pc:sldMkLst>
          <pc:docMk/>
          <pc:sldMk cId="2889930524" sldId="368"/>
        </pc:sldMkLst>
        <pc:spChg chg="mod">
          <ac:chgData name="James Franklin" userId="cf915d05-507f-491f-b4a6-b2aa085ee4b1" providerId="ADAL" clId="{3858A984-E800-4D3E-B280-85B7AB40CF54}" dt="2021-11-02T16:32:20.825" v="9322" actId="20577"/>
          <ac:spMkLst>
            <pc:docMk/>
            <pc:sldMk cId="2889930524" sldId="368"/>
            <ac:spMk id="3" creationId="{937D6BD8-A647-46DA-9AAA-54D7420EEBC9}"/>
          </ac:spMkLst>
        </pc:spChg>
      </pc:sldChg>
      <pc:sldChg chg="addSp delSp modSp new mod">
        <pc:chgData name="James Franklin" userId="cf915d05-507f-491f-b4a6-b2aa085ee4b1" providerId="ADAL" clId="{3858A984-E800-4D3E-B280-85B7AB40CF54}" dt="2021-11-03T09:01:40.410" v="10172" actId="478"/>
        <pc:sldMkLst>
          <pc:docMk/>
          <pc:sldMk cId="3462051640" sldId="369"/>
        </pc:sldMkLst>
        <pc:spChg chg="mod">
          <ac:chgData name="James Franklin" userId="cf915d05-507f-491f-b4a6-b2aa085ee4b1" providerId="ADAL" clId="{3858A984-E800-4D3E-B280-85B7AB40CF54}" dt="2021-11-03T08:58:30.297" v="9741" actId="20577"/>
          <ac:spMkLst>
            <pc:docMk/>
            <pc:sldMk cId="3462051640" sldId="369"/>
            <ac:spMk id="2" creationId="{11D2398F-0A68-4FAA-B27B-17397C21C1BE}"/>
          </ac:spMkLst>
        </pc:spChg>
        <pc:spChg chg="mod">
          <ac:chgData name="James Franklin" userId="cf915d05-507f-491f-b4a6-b2aa085ee4b1" providerId="ADAL" clId="{3858A984-E800-4D3E-B280-85B7AB40CF54}" dt="2021-11-03T09:00:53.977" v="10159" actId="20577"/>
          <ac:spMkLst>
            <pc:docMk/>
            <pc:sldMk cId="3462051640" sldId="369"/>
            <ac:spMk id="3" creationId="{47CBF669-FDD4-4B7F-B7E4-3F65DAC03449}"/>
          </ac:spMkLst>
        </pc:spChg>
        <pc:spChg chg="add del mod">
          <ac:chgData name="James Franklin" userId="cf915d05-507f-491f-b4a6-b2aa085ee4b1" providerId="ADAL" clId="{3858A984-E800-4D3E-B280-85B7AB40CF54}" dt="2021-11-03T08:58:43.138" v="9743"/>
          <ac:spMkLst>
            <pc:docMk/>
            <pc:sldMk cId="3462051640" sldId="369"/>
            <ac:spMk id="6" creationId="{CC1ACD9E-F247-48CF-A27C-66CC531FB08C}"/>
          </ac:spMkLst>
        </pc:spChg>
        <pc:spChg chg="add del mod">
          <ac:chgData name="James Franklin" userId="cf915d05-507f-491f-b4a6-b2aa085ee4b1" providerId="ADAL" clId="{3858A984-E800-4D3E-B280-85B7AB40CF54}" dt="2021-11-03T08:58:43.138" v="9743"/>
          <ac:spMkLst>
            <pc:docMk/>
            <pc:sldMk cId="3462051640" sldId="369"/>
            <ac:spMk id="7" creationId="{203F0D31-4A9B-4544-A486-1D23EFE120FE}"/>
          </ac:spMkLst>
        </pc:spChg>
        <pc:spChg chg="add del mod">
          <ac:chgData name="James Franklin" userId="cf915d05-507f-491f-b4a6-b2aa085ee4b1" providerId="ADAL" clId="{3858A984-E800-4D3E-B280-85B7AB40CF54}" dt="2021-11-03T08:58:43.138" v="9743"/>
          <ac:spMkLst>
            <pc:docMk/>
            <pc:sldMk cId="3462051640" sldId="369"/>
            <ac:spMk id="8" creationId="{9267FB28-41C0-4A09-87F8-91B3226D10BE}"/>
          </ac:spMkLst>
        </pc:spChg>
        <pc:spChg chg="add del mod">
          <ac:chgData name="James Franklin" userId="cf915d05-507f-491f-b4a6-b2aa085ee4b1" providerId="ADAL" clId="{3858A984-E800-4D3E-B280-85B7AB40CF54}" dt="2021-11-03T08:58:43.138" v="9743"/>
          <ac:spMkLst>
            <pc:docMk/>
            <pc:sldMk cId="3462051640" sldId="369"/>
            <ac:spMk id="9" creationId="{59A0CE79-08ED-4EB6-97BE-4C67CF9481BD}"/>
          </ac:spMkLst>
        </pc:spChg>
        <pc:spChg chg="add del mod">
          <ac:chgData name="James Franklin" userId="cf915d05-507f-491f-b4a6-b2aa085ee4b1" providerId="ADAL" clId="{3858A984-E800-4D3E-B280-85B7AB40CF54}" dt="2021-11-03T08:58:43.138" v="9743"/>
          <ac:spMkLst>
            <pc:docMk/>
            <pc:sldMk cId="3462051640" sldId="369"/>
            <ac:spMk id="10" creationId="{CCDF60B2-5975-422F-95A3-5E8B471378B4}"/>
          </ac:spMkLst>
        </pc:spChg>
        <pc:spChg chg="add del mod">
          <ac:chgData name="James Franklin" userId="cf915d05-507f-491f-b4a6-b2aa085ee4b1" providerId="ADAL" clId="{3858A984-E800-4D3E-B280-85B7AB40CF54}" dt="2021-11-03T08:58:43.138" v="9743"/>
          <ac:spMkLst>
            <pc:docMk/>
            <pc:sldMk cId="3462051640" sldId="369"/>
            <ac:spMk id="11" creationId="{BBBC69C8-C76A-40FF-AE03-91E8F7FC9EE6}"/>
          </ac:spMkLst>
        </pc:spChg>
        <pc:spChg chg="add del mod">
          <ac:chgData name="James Franklin" userId="cf915d05-507f-491f-b4a6-b2aa085ee4b1" providerId="ADAL" clId="{3858A984-E800-4D3E-B280-85B7AB40CF54}" dt="2021-11-03T08:58:43.138" v="9743"/>
          <ac:spMkLst>
            <pc:docMk/>
            <pc:sldMk cId="3462051640" sldId="369"/>
            <ac:spMk id="12" creationId="{EF331911-369E-4532-89D3-08719DF6822D}"/>
          </ac:spMkLst>
        </pc:spChg>
        <pc:spChg chg="add del mod">
          <ac:chgData name="James Franklin" userId="cf915d05-507f-491f-b4a6-b2aa085ee4b1" providerId="ADAL" clId="{3858A984-E800-4D3E-B280-85B7AB40CF54}" dt="2021-11-03T08:58:43.138" v="9743"/>
          <ac:spMkLst>
            <pc:docMk/>
            <pc:sldMk cId="3462051640" sldId="369"/>
            <ac:spMk id="13" creationId="{50E1DD2B-B565-4500-A374-E9A55DAB1A99}"/>
          </ac:spMkLst>
        </pc:spChg>
        <pc:spChg chg="add del mod">
          <ac:chgData name="James Franklin" userId="cf915d05-507f-491f-b4a6-b2aa085ee4b1" providerId="ADAL" clId="{3858A984-E800-4D3E-B280-85B7AB40CF54}" dt="2021-11-03T08:58:43.138" v="9743"/>
          <ac:spMkLst>
            <pc:docMk/>
            <pc:sldMk cId="3462051640" sldId="369"/>
            <ac:spMk id="14" creationId="{23ABDE5E-94A8-4D18-A9D4-C5B272C62A90}"/>
          </ac:spMkLst>
        </pc:spChg>
        <pc:spChg chg="add mod">
          <ac:chgData name="James Franklin" userId="cf915d05-507f-491f-b4a6-b2aa085ee4b1" providerId="ADAL" clId="{3858A984-E800-4D3E-B280-85B7AB40CF54}" dt="2021-11-03T08:58:49.576" v="9744"/>
          <ac:spMkLst>
            <pc:docMk/>
            <pc:sldMk cId="3462051640" sldId="369"/>
            <ac:spMk id="17" creationId="{47A16486-79C1-49B3-A90B-A69255EBC598}"/>
          </ac:spMkLst>
        </pc:spChg>
        <pc:spChg chg="add mod">
          <ac:chgData name="James Franklin" userId="cf915d05-507f-491f-b4a6-b2aa085ee4b1" providerId="ADAL" clId="{3858A984-E800-4D3E-B280-85B7AB40CF54}" dt="2021-11-03T08:58:49.576" v="9744"/>
          <ac:spMkLst>
            <pc:docMk/>
            <pc:sldMk cId="3462051640" sldId="369"/>
            <ac:spMk id="18" creationId="{6CF356D3-7EEA-4D11-8E17-D8A925E50D8F}"/>
          </ac:spMkLst>
        </pc:spChg>
        <pc:spChg chg="add mod">
          <ac:chgData name="James Franklin" userId="cf915d05-507f-491f-b4a6-b2aa085ee4b1" providerId="ADAL" clId="{3858A984-E800-4D3E-B280-85B7AB40CF54}" dt="2021-11-03T08:58:49.576" v="9744"/>
          <ac:spMkLst>
            <pc:docMk/>
            <pc:sldMk cId="3462051640" sldId="369"/>
            <ac:spMk id="19" creationId="{F2934077-DE34-42F8-A6A7-6B341B761506}"/>
          </ac:spMkLst>
        </pc:spChg>
        <pc:spChg chg="add mod">
          <ac:chgData name="James Franklin" userId="cf915d05-507f-491f-b4a6-b2aa085ee4b1" providerId="ADAL" clId="{3858A984-E800-4D3E-B280-85B7AB40CF54}" dt="2021-11-03T08:58:49.576" v="9744"/>
          <ac:spMkLst>
            <pc:docMk/>
            <pc:sldMk cId="3462051640" sldId="369"/>
            <ac:spMk id="20" creationId="{D1AB7C6B-4FFA-445E-BD91-56739D21BDFA}"/>
          </ac:spMkLst>
        </pc:spChg>
        <pc:spChg chg="add mod">
          <ac:chgData name="James Franklin" userId="cf915d05-507f-491f-b4a6-b2aa085ee4b1" providerId="ADAL" clId="{3858A984-E800-4D3E-B280-85B7AB40CF54}" dt="2021-11-03T09:01:05.427" v="10163" actId="20577"/>
          <ac:spMkLst>
            <pc:docMk/>
            <pc:sldMk cId="3462051640" sldId="369"/>
            <ac:spMk id="21" creationId="{308912B5-1030-44EC-8B62-11A73CF5E12F}"/>
          </ac:spMkLst>
        </pc:spChg>
        <pc:spChg chg="add mod">
          <ac:chgData name="James Franklin" userId="cf915d05-507f-491f-b4a6-b2aa085ee4b1" providerId="ADAL" clId="{3858A984-E800-4D3E-B280-85B7AB40CF54}" dt="2021-11-03T08:58:49.576" v="9744"/>
          <ac:spMkLst>
            <pc:docMk/>
            <pc:sldMk cId="3462051640" sldId="369"/>
            <ac:spMk id="22" creationId="{CBA18FAA-B3F4-4AD4-990A-0CB7CF43A07F}"/>
          </ac:spMkLst>
        </pc:spChg>
        <pc:spChg chg="add mod">
          <ac:chgData name="James Franklin" userId="cf915d05-507f-491f-b4a6-b2aa085ee4b1" providerId="ADAL" clId="{3858A984-E800-4D3E-B280-85B7AB40CF54}" dt="2021-11-03T08:58:49.576" v="9744"/>
          <ac:spMkLst>
            <pc:docMk/>
            <pc:sldMk cId="3462051640" sldId="369"/>
            <ac:spMk id="23" creationId="{520EA90F-85E0-4691-8091-B1A7F1027C7C}"/>
          </ac:spMkLst>
        </pc:spChg>
        <pc:spChg chg="add mod">
          <ac:chgData name="James Franklin" userId="cf915d05-507f-491f-b4a6-b2aa085ee4b1" providerId="ADAL" clId="{3858A984-E800-4D3E-B280-85B7AB40CF54}" dt="2021-11-03T09:01:13.711" v="10166" actId="1076"/>
          <ac:spMkLst>
            <pc:docMk/>
            <pc:sldMk cId="3462051640" sldId="369"/>
            <ac:spMk id="24" creationId="{5B2A0A26-C869-42F9-81DF-16610D43FB2B}"/>
          </ac:spMkLst>
        </pc:spChg>
        <pc:spChg chg="add mod">
          <ac:chgData name="James Franklin" userId="cf915d05-507f-491f-b4a6-b2aa085ee4b1" providerId="ADAL" clId="{3858A984-E800-4D3E-B280-85B7AB40CF54}" dt="2021-11-03T08:58:49.576" v="9744"/>
          <ac:spMkLst>
            <pc:docMk/>
            <pc:sldMk cId="3462051640" sldId="369"/>
            <ac:spMk id="25" creationId="{10ED9A9A-381A-4DB1-9BBF-5CE1280E0C1E}"/>
          </ac:spMkLst>
        </pc:spChg>
        <pc:spChg chg="add del mod">
          <ac:chgData name="James Franklin" userId="cf915d05-507f-491f-b4a6-b2aa085ee4b1" providerId="ADAL" clId="{3858A984-E800-4D3E-B280-85B7AB40CF54}" dt="2021-11-03T09:01:40.410" v="10172" actId="478"/>
          <ac:spMkLst>
            <pc:docMk/>
            <pc:sldMk cId="3462051640" sldId="369"/>
            <ac:spMk id="26" creationId="{A703705A-5BF6-4961-859E-17A3FA4E2052}"/>
          </ac:spMkLst>
        </pc:spChg>
        <pc:spChg chg="add mod">
          <ac:chgData name="James Franklin" userId="cf915d05-507f-491f-b4a6-b2aa085ee4b1" providerId="ADAL" clId="{3858A984-E800-4D3E-B280-85B7AB40CF54}" dt="2021-11-03T09:01:21.436" v="10171" actId="20577"/>
          <ac:spMkLst>
            <pc:docMk/>
            <pc:sldMk cId="3462051640" sldId="369"/>
            <ac:spMk id="27" creationId="{FE44AC21-256B-46A0-98A8-849D21C1BCF3}"/>
          </ac:spMkLst>
        </pc:spChg>
        <pc:cxnChg chg="add del mod">
          <ac:chgData name="James Franklin" userId="cf915d05-507f-491f-b4a6-b2aa085ee4b1" providerId="ADAL" clId="{3858A984-E800-4D3E-B280-85B7AB40CF54}" dt="2021-11-03T08:58:43.138" v="9743"/>
          <ac:cxnSpMkLst>
            <pc:docMk/>
            <pc:sldMk cId="3462051640" sldId="369"/>
            <ac:cxnSpMk id="4" creationId="{5D894A53-5217-4E4A-B77C-379BF56B03E8}"/>
          </ac:cxnSpMkLst>
        </pc:cxnChg>
        <pc:cxnChg chg="add del mod">
          <ac:chgData name="James Franklin" userId="cf915d05-507f-491f-b4a6-b2aa085ee4b1" providerId="ADAL" clId="{3858A984-E800-4D3E-B280-85B7AB40CF54}" dt="2021-11-03T08:58:43.138" v="9743"/>
          <ac:cxnSpMkLst>
            <pc:docMk/>
            <pc:sldMk cId="3462051640" sldId="369"/>
            <ac:cxnSpMk id="5" creationId="{F5A4E40F-6207-42BA-AA3C-226FB5682D68}"/>
          </ac:cxnSpMkLst>
        </pc:cxnChg>
        <pc:cxnChg chg="add mod">
          <ac:chgData name="James Franklin" userId="cf915d05-507f-491f-b4a6-b2aa085ee4b1" providerId="ADAL" clId="{3858A984-E800-4D3E-B280-85B7AB40CF54}" dt="2021-11-03T08:58:49.576" v="9744"/>
          <ac:cxnSpMkLst>
            <pc:docMk/>
            <pc:sldMk cId="3462051640" sldId="369"/>
            <ac:cxnSpMk id="15" creationId="{D1040FD7-5C1C-4C13-A974-B26D85723D19}"/>
          </ac:cxnSpMkLst>
        </pc:cxnChg>
        <pc:cxnChg chg="add mod">
          <ac:chgData name="James Franklin" userId="cf915d05-507f-491f-b4a6-b2aa085ee4b1" providerId="ADAL" clId="{3858A984-E800-4D3E-B280-85B7AB40CF54}" dt="2021-11-03T08:58:49.576" v="9744"/>
          <ac:cxnSpMkLst>
            <pc:docMk/>
            <pc:sldMk cId="3462051640" sldId="369"/>
            <ac:cxnSpMk id="16" creationId="{EE115894-C4FC-41B2-B69A-C70A5DDDF1B5}"/>
          </ac:cxnSpMkLst>
        </pc:cxnChg>
      </pc:sldChg>
    </pc:docChg>
  </pc:docChgLst>
  <pc:docChgLst>
    <pc:chgData name="Mike Bloys" userId="1248c4d8-7b2b-4b32-b8bd-163ae845f9bb" providerId="ADAL" clId="{560E42B5-1A3E-4A4D-841F-F228ADEB773B}"/>
    <pc:docChg chg="undo custSel modSld modMainMaster">
      <pc:chgData name="Mike Bloys" userId="1248c4d8-7b2b-4b32-b8bd-163ae845f9bb" providerId="ADAL" clId="{560E42B5-1A3E-4A4D-841F-F228ADEB773B}" dt="2021-11-04T15:56:58.785" v="751" actId="167"/>
      <pc:docMkLst>
        <pc:docMk/>
      </pc:docMkLst>
      <pc:sldChg chg="addSp delSp modSp mod chgLayout">
        <pc:chgData name="Mike Bloys" userId="1248c4d8-7b2b-4b32-b8bd-163ae845f9bb" providerId="ADAL" clId="{560E42B5-1A3E-4A4D-841F-F228ADEB773B}" dt="2021-11-03T11:12:19.401" v="67" actId="21"/>
        <pc:sldMkLst>
          <pc:docMk/>
          <pc:sldMk cId="644322881" sldId="261"/>
        </pc:sldMkLst>
        <pc:spChg chg="add del mod">
          <ac:chgData name="Mike Bloys" userId="1248c4d8-7b2b-4b32-b8bd-163ae845f9bb" providerId="ADAL" clId="{560E42B5-1A3E-4A4D-841F-F228ADEB773B}" dt="2021-11-03T11:08:59.963" v="37" actId="6264"/>
          <ac:spMkLst>
            <pc:docMk/>
            <pc:sldMk cId="644322881" sldId="261"/>
            <ac:spMk id="2" creationId="{BD0445A8-7FCF-4D4E-8798-266F97F5E075}"/>
          </ac:spMkLst>
        </pc:spChg>
        <pc:spChg chg="mod ord">
          <ac:chgData name="Mike Bloys" userId="1248c4d8-7b2b-4b32-b8bd-163ae845f9bb" providerId="ADAL" clId="{560E42B5-1A3E-4A4D-841F-F228ADEB773B}" dt="2021-11-03T11:10:27.426" v="47" actId="6264"/>
          <ac:spMkLst>
            <pc:docMk/>
            <pc:sldMk cId="644322881" sldId="261"/>
            <ac:spMk id="3" creationId="{00000000-0000-0000-0000-000000000000}"/>
          </ac:spMkLst>
        </pc:spChg>
        <pc:spChg chg="mod ord">
          <ac:chgData name="Mike Bloys" userId="1248c4d8-7b2b-4b32-b8bd-163ae845f9bb" providerId="ADAL" clId="{560E42B5-1A3E-4A4D-841F-F228ADEB773B}" dt="2021-11-03T11:12:05.144" v="64" actId="20577"/>
          <ac:spMkLst>
            <pc:docMk/>
            <pc:sldMk cId="644322881" sldId="261"/>
            <ac:spMk id="4" creationId="{00000000-0000-0000-0000-000000000000}"/>
          </ac:spMkLst>
        </pc:spChg>
        <pc:spChg chg="add del mod">
          <ac:chgData name="Mike Bloys" userId="1248c4d8-7b2b-4b32-b8bd-163ae845f9bb" providerId="ADAL" clId="{560E42B5-1A3E-4A4D-841F-F228ADEB773B}" dt="2021-11-03T11:08:59.963" v="37" actId="6264"/>
          <ac:spMkLst>
            <pc:docMk/>
            <pc:sldMk cId="644322881" sldId="261"/>
            <ac:spMk id="5" creationId="{15BBD21C-0812-4228-95EC-6BA68751281D}"/>
          </ac:spMkLst>
        </pc:spChg>
        <pc:spChg chg="add del mod">
          <ac:chgData name="Mike Bloys" userId="1248c4d8-7b2b-4b32-b8bd-163ae845f9bb" providerId="ADAL" clId="{560E42B5-1A3E-4A4D-841F-F228ADEB773B}" dt="2021-11-03T11:09:22.381" v="43" actId="6264"/>
          <ac:spMkLst>
            <pc:docMk/>
            <pc:sldMk cId="644322881" sldId="261"/>
            <ac:spMk id="6" creationId="{A76C59B9-1D77-4B7D-8575-F4892CC4758B}"/>
          </ac:spMkLst>
        </pc:spChg>
        <pc:spChg chg="add del mod">
          <ac:chgData name="Mike Bloys" userId="1248c4d8-7b2b-4b32-b8bd-163ae845f9bb" providerId="ADAL" clId="{560E42B5-1A3E-4A4D-841F-F228ADEB773B}" dt="2021-11-03T11:09:22.381" v="43" actId="6264"/>
          <ac:spMkLst>
            <pc:docMk/>
            <pc:sldMk cId="644322881" sldId="261"/>
            <ac:spMk id="7" creationId="{E8FBEF79-820F-4423-96D2-84FDFDB21A95}"/>
          </ac:spMkLst>
        </pc:spChg>
        <pc:spChg chg="add del mod">
          <ac:chgData name="Mike Bloys" userId="1248c4d8-7b2b-4b32-b8bd-163ae845f9bb" providerId="ADAL" clId="{560E42B5-1A3E-4A4D-841F-F228ADEB773B}" dt="2021-11-03T11:10:27.426" v="47" actId="6264"/>
          <ac:spMkLst>
            <pc:docMk/>
            <pc:sldMk cId="644322881" sldId="261"/>
            <ac:spMk id="8" creationId="{F9EBF1CC-7C03-4C8D-97A5-6D804B345F16}"/>
          </ac:spMkLst>
        </pc:spChg>
        <pc:spChg chg="add del mod">
          <ac:chgData name="Mike Bloys" userId="1248c4d8-7b2b-4b32-b8bd-163ae845f9bb" providerId="ADAL" clId="{560E42B5-1A3E-4A4D-841F-F228ADEB773B}" dt="2021-11-03T11:10:27.426" v="47" actId="6264"/>
          <ac:spMkLst>
            <pc:docMk/>
            <pc:sldMk cId="644322881" sldId="261"/>
            <ac:spMk id="9" creationId="{25BB2871-624A-4BE1-87D0-59C5B4D50079}"/>
          </ac:spMkLst>
        </pc:spChg>
        <pc:spChg chg="add del mod">
          <ac:chgData name="Mike Bloys" userId="1248c4d8-7b2b-4b32-b8bd-163ae845f9bb" providerId="ADAL" clId="{560E42B5-1A3E-4A4D-841F-F228ADEB773B}" dt="2021-11-03T11:12:19.401" v="67" actId="21"/>
          <ac:spMkLst>
            <pc:docMk/>
            <pc:sldMk cId="644322881" sldId="261"/>
            <ac:spMk id="10" creationId="{F4444D17-4FF3-47F7-BF9A-79C68F17C485}"/>
          </ac:spMkLst>
        </pc:spChg>
      </pc:sldChg>
      <pc:sldChg chg="modSp mod">
        <pc:chgData name="Mike Bloys" userId="1248c4d8-7b2b-4b32-b8bd-163ae845f9bb" providerId="ADAL" clId="{560E42B5-1A3E-4A4D-841F-F228ADEB773B}" dt="2021-11-03T11:59:17.844" v="417"/>
        <pc:sldMkLst>
          <pc:docMk/>
          <pc:sldMk cId="1770862726" sldId="267"/>
        </pc:sldMkLst>
        <pc:graphicFrameChg chg="mod">
          <ac:chgData name="Mike Bloys" userId="1248c4d8-7b2b-4b32-b8bd-163ae845f9bb" providerId="ADAL" clId="{560E42B5-1A3E-4A4D-841F-F228ADEB773B}" dt="2021-11-03T11:59:17.844" v="417"/>
          <ac:graphicFrameMkLst>
            <pc:docMk/>
            <pc:sldMk cId="1770862726" sldId="267"/>
            <ac:graphicFrameMk id="4" creationId="{00000000-0000-0000-0000-000000000000}"/>
          </ac:graphicFrameMkLst>
        </pc:graphicFrameChg>
        <pc:picChg chg="mod">
          <ac:chgData name="Mike Bloys" userId="1248c4d8-7b2b-4b32-b8bd-163ae845f9bb" providerId="ADAL" clId="{560E42B5-1A3E-4A4D-841F-F228ADEB773B}" dt="2021-11-03T11:59:09.937" v="416" actId="1076"/>
          <ac:picMkLst>
            <pc:docMk/>
            <pc:sldMk cId="1770862726" sldId="267"/>
            <ac:picMk id="5" creationId="{00000000-0000-0000-0000-000000000000}"/>
          </ac:picMkLst>
        </pc:picChg>
      </pc:sldChg>
      <pc:sldChg chg="modSp mod">
        <pc:chgData name="Mike Bloys" userId="1248c4d8-7b2b-4b32-b8bd-163ae845f9bb" providerId="ADAL" clId="{560E42B5-1A3E-4A4D-841F-F228ADEB773B}" dt="2021-11-03T12:13:48.137" v="679" actId="1076"/>
        <pc:sldMkLst>
          <pc:docMk/>
          <pc:sldMk cId="1360891684" sldId="271"/>
        </pc:sldMkLst>
        <pc:spChg chg="mod">
          <ac:chgData name="Mike Bloys" userId="1248c4d8-7b2b-4b32-b8bd-163ae845f9bb" providerId="ADAL" clId="{560E42B5-1A3E-4A4D-841F-F228ADEB773B}" dt="2021-11-03T12:13:48.137" v="679" actId="1076"/>
          <ac:spMkLst>
            <pc:docMk/>
            <pc:sldMk cId="1360891684" sldId="271"/>
            <ac:spMk id="8" creationId="{4939A59D-FEFD-44D3-A5E8-8A470FCE4978}"/>
          </ac:spMkLst>
        </pc:spChg>
        <pc:spChg chg="mod">
          <ac:chgData name="Mike Bloys" userId="1248c4d8-7b2b-4b32-b8bd-163ae845f9bb" providerId="ADAL" clId="{560E42B5-1A3E-4A4D-841F-F228ADEB773B}" dt="2021-11-03T12:13:40.025" v="677" actId="1076"/>
          <ac:spMkLst>
            <pc:docMk/>
            <pc:sldMk cId="1360891684" sldId="271"/>
            <ac:spMk id="9" creationId="{A7329DBF-402A-4519-AA69-F4E870B959E2}"/>
          </ac:spMkLst>
        </pc:spChg>
        <pc:spChg chg="mod">
          <ac:chgData name="Mike Bloys" userId="1248c4d8-7b2b-4b32-b8bd-163ae845f9bb" providerId="ADAL" clId="{560E42B5-1A3E-4A4D-841F-F228ADEB773B}" dt="2021-11-03T12:08:40.094" v="641" actId="207"/>
          <ac:spMkLst>
            <pc:docMk/>
            <pc:sldMk cId="1360891684" sldId="271"/>
            <ac:spMk id="12" creationId="{9714F733-B8FC-4CE6-A6EB-0407B3BF4A64}"/>
          </ac:spMkLst>
        </pc:spChg>
        <pc:spChg chg="mod">
          <ac:chgData name="Mike Bloys" userId="1248c4d8-7b2b-4b32-b8bd-163ae845f9bb" providerId="ADAL" clId="{560E42B5-1A3E-4A4D-841F-F228ADEB773B}" dt="2021-11-03T12:08:40.094" v="641" actId="207"/>
          <ac:spMkLst>
            <pc:docMk/>
            <pc:sldMk cId="1360891684" sldId="271"/>
            <ac:spMk id="13" creationId="{66CD3188-06C9-4717-B544-83F9391C1713}"/>
          </ac:spMkLst>
        </pc:spChg>
        <pc:spChg chg="mod">
          <ac:chgData name="Mike Bloys" userId="1248c4d8-7b2b-4b32-b8bd-163ae845f9bb" providerId="ADAL" clId="{560E42B5-1A3E-4A4D-841F-F228ADEB773B}" dt="2021-11-03T12:09:22.204" v="650" actId="207"/>
          <ac:spMkLst>
            <pc:docMk/>
            <pc:sldMk cId="1360891684" sldId="271"/>
            <ac:spMk id="14" creationId="{F3FBE7AB-48C9-48CF-AFEF-9C822156DCC5}"/>
          </ac:spMkLst>
        </pc:spChg>
        <pc:spChg chg="mod">
          <ac:chgData name="Mike Bloys" userId="1248c4d8-7b2b-4b32-b8bd-163ae845f9bb" providerId="ADAL" clId="{560E42B5-1A3E-4A4D-841F-F228ADEB773B}" dt="2021-11-03T12:09:22.204" v="650" actId="207"/>
          <ac:spMkLst>
            <pc:docMk/>
            <pc:sldMk cId="1360891684" sldId="271"/>
            <ac:spMk id="15" creationId="{B16402F7-B04D-4101-944D-EC9DA784DD70}"/>
          </ac:spMkLst>
        </pc:spChg>
        <pc:spChg chg="mod">
          <ac:chgData name="Mike Bloys" userId="1248c4d8-7b2b-4b32-b8bd-163ae845f9bb" providerId="ADAL" clId="{560E42B5-1A3E-4A4D-841F-F228ADEB773B}" dt="2021-11-03T12:08:40.094" v="641" actId="207"/>
          <ac:spMkLst>
            <pc:docMk/>
            <pc:sldMk cId="1360891684" sldId="271"/>
            <ac:spMk id="16" creationId="{CAECF679-EE03-4B05-9E12-68893F133F08}"/>
          </ac:spMkLst>
        </pc:spChg>
        <pc:spChg chg="mod">
          <ac:chgData name="Mike Bloys" userId="1248c4d8-7b2b-4b32-b8bd-163ae845f9bb" providerId="ADAL" clId="{560E42B5-1A3E-4A4D-841F-F228ADEB773B}" dt="2021-11-03T12:08:40.094" v="641" actId="207"/>
          <ac:spMkLst>
            <pc:docMk/>
            <pc:sldMk cId="1360891684" sldId="271"/>
            <ac:spMk id="17" creationId="{BDB9F40A-5176-44BA-9522-D100B0728C69}"/>
          </ac:spMkLst>
        </pc:spChg>
        <pc:spChg chg="mod">
          <ac:chgData name="Mike Bloys" userId="1248c4d8-7b2b-4b32-b8bd-163ae845f9bb" providerId="ADAL" clId="{560E42B5-1A3E-4A4D-841F-F228ADEB773B}" dt="2021-11-03T12:09:22.204" v="650" actId="207"/>
          <ac:spMkLst>
            <pc:docMk/>
            <pc:sldMk cId="1360891684" sldId="271"/>
            <ac:spMk id="18" creationId="{DC4157EE-CDDC-484C-AF04-4DAB148CEA9A}"/>
          </ac:spMkLst>
        </pc:spChg>
        <pc:spChg chg="mod">
          <ac:chgData name="Mike Bloys" userId="1248c4d8-7b2b-4b32-b8bd-163ae845f9bb" providerId="ADAL" clId="{560E42B5-1A3E-4A4D-841F-F228ADEB773B}" dt="2021-11-03T12:09:39.091" v="652" actId="207"/>
          <ac:spMkLst>
            <pc:docMk/>
            <pc:sldMk cId="1360891684" sldId="271"/>
            <ac:spMk id="24" creationId="{690EFD13-E769-4B66-A879-C65156328AA7}"/>
          </ac:spMkLst>
        </pc:spChg>
        <pc:cxnChg chg="mod">
          <ac:chgData name="Mike Bloys" userId="1248c4d8-7b2b-4b32-b8bd-163ae845f9bb" providerId="ADAL" clId="{560E42B5-1A3E-4A4D-841F-F228ADEB773B}" dt="2021-11-03T12:08:24.914" v="639" actId="14861"/>
          <ac:cxnSpMkLst>
            <pc:docMk/>
            <pc:sldMk cId="1360891684" sldId="271"/>
            <ac:cxnSpMk id="6" creationId="{A2F30ED4-F4F2-40EF-9266-D3F29A36E646}"/>
          </ac:cxnSpMkLst>
        </pc:cxnChg>
        <pc:cxnChg chg="mod">
          <ac:chgData name="Mike Bloys" userId="1248c4d8-7b2b-4b32-b8bd-163ae845f9bb" providerId="ADAL" clId="{560E42B5-1A3E-4A4D-841F-F228ADEB773B}" dt="2021-11-03T12:08:24.914" v="639" actId="14861"/>
          <ac:cxnSpMkLst>
            <pc:docMk/>
            <pc:sldMk cId="1360891684" sldId="271"/>
            <ac:cxnSpMk id="7" creationId="{3B82402C-580D-4BCB-9825-50E3C6D71436}"/>
          </ac:cxnSpMkLst>
        </pc:cxnChg>
      </pc:sldChg>
      <pc:sldChg chg="addSp delSp modSp mod modClrScheme chgLayout">
        <pc:chgData name="Mike Bloys" userId="1248c4d8-7b2b-4b32-b8bd-163ae845f9bb" providerId="ADAL" clId="{560E42B5-1A3E-4A4D-841F-F228ADEB773B}" dt="2021-11-03T11:33:07.772" v="290" actId="1076"/>
        <pc:sldMkLst>
          <pc:docMk/>
          <pc:sldMk cId="2595462096" sldId="273"/>
        </pc:sldMkLst>
        <pc:spChg chg="mod ord">
          <ac:chgData name="Mike Bloys" userId="1248c4d8-7b2b-4b32-b8bd-163ae845f9bb" providerId="ADAL" clId="{560E42B5-1A3E-4A4D-841F-F228ADEB773B}" dt="2021-11-03T11:30:44.879" v="287" actId="700"/>
          <ac:spMkLst>
            <pc:docMk/>
            <pc:sldMk cId="2595462096" sldId="273"/>
            <ac:spMk id="4" creationId="{00000000-0000-0000-0000-000000000000}"/>
          </ac:spMkLst>
        </pc:spChg>
        <pc:spChg chg="mod ord">
          <ac:chgData name="Mike Bloys" userId="1248c4d8-7b2b-4b32-b8bd-163ae845f9bb" providerId="ADAL" clId="{560E42B5-1A3E-4A4D-841F-F228ADEB773B}" dt="2021-11-03T11:30:44.879" v="287" actId="700"/>
          <ac:spMkLst>
            <pc:docMk/>
            <pc:sldMk cId="2595462096" sldId="273"/>
            <ac:spMk id="5" creationId="{00000000-0000-0000-0000-000000000000}"/>
          </ac:spMkLst>
        </pc:spChg>
        <pc:picChg chg="add mod">
          <ac:chgData name="Mike Bloys" userId="1248c4d8-7b2b-4b32-b8bd-163ae845f9bb" providerId="ADAL" clId="{560E42B5-1A3E-4A4D-841F-F228ADEB773B}" dt="2021-11-03T11:30:41.231" v="286"/>
          <ac:picMkLst>
            <pc:docMk/>
            <pc:sldMk cId="2595462096" sldId="273"/>
            <ac:picMk id="6" creationId="{61BCE03E-F1B0-4E0F-91A7-643EA79D80EA}"/>
          </ac:picMkLst>
        </pc:picChg>
        <pc:picChg chg="add mod ord">
          <ac:chgData name="Mike Bloys" userId="1248c4d8-7b2b-4b32-b8bd-163ae845f9bb" providerId="ADAL" clId="{560E42B5-1A3E-4A4D-841F-F228ADEB773B}" dt="2021-11-03T11:33:07.772" v="290" actId="1076"/>
          <ac:picMkLst>
            <pc:docMk/>
            <pc:sldMk cId="2595462096" sldId="273"/>
            <ac:picMk id="7" creationId="{D689FD77-5AF2-4784-8A59-BBEC215E4053}"/>
          </ac:picMkLst>
        </pc:picChg>
        <pc:picChg chg="del">
          <ac:chgData name="Mike Bloys" userId="1248c4d8-7b2b-4b32-b8bd-163ae845f9bb" providerId="ADAL" clId="{560E42B5-1A3E-4A4D-841F-F228ADEB773B}" dt="2021-11-03T11:29:55.480" v="280" actId="21"/>
          <ac:picMkLst>
            <pc:docMk/>
            <pc:sldMk cId="2595462096" sldId="273"/>
            <ac:picMk id="9" creationId="{00000000-0000-0000-0000-000000000000}"/>
          </ac:picMkLst>
        </pc:picChg>
      </pc:sldChg>
      <pc:sldChg chg="modSp mod">
        <pc:chgData name="Mike Bloys" userId="1248c4d8-7b2b-4b32-b8bd-163ae845f9bb" providerId="ADAL" clId="{560E42B5-1A3E-4A4D-841F-F228ADEB773B}" dt="2021-11-03T12:12:09.371" v="663" actId="208"/>
        <pc:sldMkLst>
          <pc:docMk/>
          <pc:sldMk cId="2604653146" sldId="274"/>
        </pc:sldMkLst>
        <pc:spChg chg="mod">
          <ac:chgData name="Mike Bloys" userId="1248c4d8-7b2b-4b32-b8bd-163ae845f9bb" providerId="ADAL" clId="{560E42B5-1A3E-4A4D-841F-F228ADEB773B}" dt="2021-11-03T12:12:09.371" v="663" actId="208"/>
          <ac:spMkLst>
            <pc:docMk/>
            <pc:sldMk cId="2604653146" sldId="274"/>
            <ac:spMk id="19" creationId="{00000000-0000-0000-0000-000000000000}"/>
          </ac:spMkLst>
        </pc:spChg>
        <pc:spChg chg="mod">
          <ac:chgData name="Mike Bloys" userId="1248c4d8-7b2b-4b32-b8bd-163ae845f9bb" providerId="ADAL" clId="{560E42B5-1A3E-4A4D-841F-F228ADEB773B}" dt="2021-11-03T12:12:01.737" v="662" actId="12788"/>
          <ac:spMkLst>
            <pc:docMk/>
            <pc:sldMk cId="2604653146" sldId="274"/>
            <ac:spMk id="20" creationId="{00000000-0000-0000-0000-000000000000}"/>
          </ac:spMkLst>
        </pc:spChg>
        <pc:spChg chg="mod">
          <ac:chgData name="Mike Bloys" userId="1248c4d8-7b2b-4b32-b8bd-163ae845f9bb" providerId="ADAL" clId="{560E42B5-1A3E-4A4D-841F-F228ADEB773B}" dt="2021-11-03T12:12:09.371" v="663" actId="208"/>
          <ac:spMkLst>
            <pc:docMk/>
            <pc:sldMk cId="2604653146" sldId="274"/>
            <ac:spMk id="23" creationId="{00000000-0000-0000-0000-000000000000}"/>
          </ac:spMkLst>
        </pc:spChg>
        <pc:spChg chg="mod">
          <ac:chgData name="Mike Bloys" userId="1248c4d8-7b2b-4b32-b8bd-163ae845f9bb" providerId="ADAL" clId="{560E42B5-1A3E-4A4D-841F-F228ADEB773B}" dt="2021-11-03T12:12:01.737" v="662" actId="12788"/>
          <ac:spMkLst>
            <pc:docMk/>
            <pc:sldMk cId="2604653146" sldId="274"/>
            <ac:spMk id="24" creationId="{00000000-0000-0000-0000-000000000000}"/>
          </ac:spMkLst>
        </pc:spChg>
        <pc:spChg chg="mod">
          <ac:chgData name="Mike Bloys" userId="1248c4d8-7b2b-4b32-b8bd-163ae845f9bb" providerId="ADAL" clId="{560E42B5-1A3E-4A4D-841F-F228ADEB773B}" dt="2021-11-03T12:11:25.867" v="659" actId="208"/>
          <ac:spMkLst>
            <pc:docMk/>
            <pc:sldMk cId="2604653146" sldId="274"/>
            <ac:spMk id="25" creationId="{00000000-0000-0000-0000-000000000000}"/>
          </ac:spMkLst>
        </pc:spChg>
        <pc:spChg chg="mod">
          <ac:chgData name="Mike Bloys" userId="1248c4d8-7b2b-4b32-b8bd-163ae845f9bb" providerId="ADAL" clId="{560E42B5-1A3E-4A4D-841F-F228ADEB773B}" dt="2021-11-03T12:12:09.371" v="663" actId="208"/>
          <ac:spMkLst>
            <pc:docMk/>
            <pc:sldMk cId="2604653146" sldId="274"/>
            <ac:spMk id="26" creationId="{00000000-0000-0000-0000-000000000000}"/>
          </ac:spMkLst>
        </pc:spChg>
        <pc:spChg chg="mod">
          <ac:chgData name="Mike Bloys" userId="1248c4d8-7b2b-4b32-b8bd-163ae845f9bb" providerId="ADAL" clId="{560E42B5-1A3E-4A4D-841F-F228ADEB773B}" dt="2021-11-03T12:12:09.371" v="663" actId="208"/>
          <ac:spMkLst>
            <pc:docMk/>
            <pc:sldMk cId="2604653146" sldId="274"/>
            <ac:spMk id="28" creationId="{00000000-0000-0000-0000-000000000000}"/>
          </ac:spMkLst>
        </pc:spChg>
        <pc:cxnChg chg="mod">
          <ac:chgData name="Mike Bloys" userId="1248c4d8-7b2b-4b32-b8bd-163ae845f9bb" providerId="ADAL" clId="{560E42B5-1A3E-4A4D-841F-F228ADEB773B}" dt="2021-11-03T12:12:09.371" v="663" actId="208"/>
          <ac:cxnSpMkLst>
            <pc:docMk/>
            <pc:sldMk cId="2604653146" sldId="274"/>
            <ac:cxnSpMk id="7" creationId="{00000000-0000-0000-0000-000000000000}"/>
          </ac:cxnSpMkLst>
        </pc:cxnChg>
        <pc:cxnChg chg="mod">
          <ac:chgData name="Mike Bloys" userId="1248c4d8-7b2b-4b32-b8bd-163ae845f9bb" providerId="ADAL" clId="{560E42B5-1A3E-4A4D-841F-F228ADEB773B}" dt="2021-11-03T12:12:09.371" v="663" actId="208"/>
          <ac:cxnSpMkLst>
            <pc:docMk/>
            <pc:sldMk cId="2604653146" sldId="274"/>
            <ac:cxnSpMk id="8" creationId="{00000000-0000-0000-0000-000000000000}"/>
          </ac:cxnSpMkLst>
        </pc:cxnChg>
        <pc:cxnChg chg="mod">
          <ac:chgData name="Mike Bloys" userId="1248c4d8-7b2b-4b32-b8bd-163ae845f9bb" providerId="ADAL" clId="{560E42B5-1A3E-4A4D-841F-F228ADEB773B}" dt="2021-11-03T12:12:09.371" v="663" actId="208"/>
          <ac:cxnSpMkLst>
            <pc:docMk/>
            <pc:sldMk cId="2604653146" sldId="274"/>
            <ac:cxnSpMk id="9" creationId="{00000000-0000-0000-0000-000000000000}"/>
          </ac:cxnSpMkLst>
        </pc:cxnChg>
        <pc:cxnChg chg="mod">
          <ac:chgData name="Mike Bloys" userId="1248c4d8-7b2b-4b32-b8bd-163ae845f9bb" providerId="ADAL" clId="{560E42B5-1A3E-4A4D-841F-F228ADEB773B}" dt="2021-11-03T12:12:09.371" v="663" actId="208"/>
          <ac:cxnSpMkLst>
            <pc:docMk/>
            <pc:sldMk cId="2604653146" sldId="274"/>
            <ac:cxnSpMk id="10" creationId="{00000000-0000-0000-0000-000000000000}"/>
          </ac:cxnSpMkLst>
        </pc:cxnChg>
        <pc:cxnChg chg="mod">
          <ac:chgData name="Mike Bloys" userId="1248c4d8-7b2b-4b32-b8bd-163ae845f9bb" providerId="ADAL" clId="{560E42B5-1A3E-4A4D-841F-F228ADEB773B}" dt="2021-11-03T12:11:08.386" v="657" actId="208"/>
          <ac:cxnSpMkLst>
            <pc:docMk/>
            <pc:sldMk cId="2604653146" sldId="274"/>
            <ac:cxnSpMk id="11" creationId="{00000000-0000-0000-0000-000000000000}"/>
          </ac:cxnSpMkLst>
        </pc:cxnChg>
        <pc:cxnChg chg="mod">
          <ac:chgData name="Mike Bloys" userId="1248c4d8-7b2b-4b32-b8bd-163ae845f9bb" providerId="ADAL" clId="{560E42B5-1A3E-4A4D-841F-F228ADEB773B}" dt="2021-11-03T12:12:09.371" v="663" actId="208"/>
          <ac:cxnSpMkLst>
            <pc:docMk/>
            <pc:sldMk cId="2604653146" sldId="274"/>
            <ac:cxnSpMk id="12" creationId="{00000000-0000-0000-0000-000000000000}"/>
          </ac:cxnSpMkLst>
        </pc:cxnChg>
        <pc:cxnChg chg="mod">
          <ac:chgData name="Mike Bloys" userId="1248c4d8-7b2b-4b32-b8bd-163ae845f9bb" providerId="ADAL" clId="{560E42B5-1A3E-4A4D-841F-F228ADEB773B}" dt="2021-11-03T12:11:16.455" v="658" actId="14100"/>
          <ac:cxnSpMkLst>
            <pc:docMk/>
            <pc:sldMk cId="2604653146" sldId="274"/>
            <ac:cxnSpMk id="13" creationId="{00000000-0000-0000-0000-000000000000}"/>
          </ac:cxnSpMkLst>
        </pc:cxnChg>
        <pc:cxnChg chg="mod">
          <ac:chgData name="Mike Bloys" userId="1248c4d8-7b2b-4b32-b8bd-163ae845f9bb" providerId="ADAL" clId="{560E42B5-1A3E-4A4D-841F-F228ADEB773B}" dt="2021-11-03T12:11:08.386" v="657" actId="208"/>
          <ac:cxnSpMkLst>
            <pc:docMk/>
            <pc:sldMk cId="2604653146" sldId="274"/>
            <ac:cxnSpMk id="14" creationId="{00000000-0000-0000-0000-000000000000}"/>
          </ac:cxnSpMkLst>
        </pc:cxnChg>
        <pc:cxnChg chg="mod">
          <ac:chgData name="Mike Bloys" userId="1248c4d8-7b2b-4b32-b8bd-163ae845f9bb" providerId="ADAL" clId="{560E42B5-1A3E-4A4D-841F-F228ADEB773B}" dt="2021-11-03T12:11:08.386" v="657" actId="208"/>
          <ac:cxnSpMkLst>
            <pc:docMk/>
            <pc:sldMk cId="2604653146" sldId="274"/>
            <ac:cxnSpMk id="15" creationId="{00000000-0000-0000-0000-000000000000}"/>
          </ac:cxnSpMkLst>
        </pc:cxnChg>
        <pc:cxnChg chg="mod">
          <ac:chgData name="Mike Bloys" userId="1248c4d8-7b2b-4b32-b8bd-163ae845f9bb" providerId="ADAL" clId="{560E42B5-1A3E-4A4D-841F-F228ADEB773B}" dt="2021-11-03T12:11:08.386" v="657" actId="208"/>
          <ac:cxnSpMkLst>
            <pc:docMk/>
            <pc:sldMk cId="2604653146" sldId="274"/>
            <ac:cxnSpMk id="16" creationId="{00000000-0000-0000-0000-000000000000}"/>
          </ac:cxnSpMkLst>
        </pc:cxnChg>
        <pc:cxnChg chg="mod">
          <ac:chgData name="Mike Bloys" userId="1248c4d8-7b2b-4b32-b8bd-163ae845f9bb" providerId="ADAL" clId="{560E42B5-1A3E-4A4D-841F-F228ADEB773B}" dt="2021-11-03T12:11:08.386" v="657" actId="208"/>
          <ac:cxnSpMkLst>
            <pc:docMk/>
            <pc:sldMk cId="2604653146" sldId="274"/>
            <ac:cxnSpMk id="17" creationId="{00000000-0000-0000-0000-000000000000}"/>
          </ac:cxnSpMkLst>
        </pc:cxnChg>
        <pc:cxnChg chg="mod">
          <ac:chgData name="Mike Bloys" userId="1248c4d8-7b2b-4b32-b8bd-163ae845f9bb" providerId="ADAL" clId="{560E42B5-1A3E-4A4D-841F-F228ADEB773B}" dt="2021-11-03T12:11:08.386" v="657" actId="208"/>
          <ac:cxnSpMkLst>
            <pc:docMk/>
            <pc:sldMk cId="2604653146" sldId="274"/>
            <ac:cxnSpMk id="18" creationId="{00000000-0000-0000-0000-000000000000}"/>
          </ac:cxnSpMkLst>
        </pc:cxnChg>
      </pc:sldChg>
      <pc:sldChg chg="modSp mod">
        <pc:chgData name="Mike Bloys" userId="1248c4d8-7b2b-4b32-b8bd-163ae845f9bb" providerId="ADAL" clId="{560E42B5-1A3E-4A4D-841F-F228ADEB773B}" dt="2021-11-03T12:08:07.066" v="635" actId="14100"/>
        <pc:sldMkLst>
          <pc:docMk/>
          <pc:sldMk cId="2528621004" sldId="351"/>
        </pc:sldMkLst>
        <pc:spChg chg="mod">
          <ac:chgData name="Mike Bloys" userId="1248c4d8-7b2b-4b32-b8bd-163ae845f9bb" providerId="ADAL" clId="{560E42B5-1A3E-4A4D-841F-F228ADEB773B}" dt="2021-11-03T12:07:39.396" v="629" actId="3064"/>
          <ac:spMkLst>
            <pc:docMk/>
            <pc:sldMk cId="2528621004" sldId="351"/>
            <ac:spMk id="4" creationId="{6B6AC259-7B20-44D1-BE76-5713578450E5}"/>
          </ac:spMkLst>
        </pc:spChg>
        <pc:spChg chg="mod">
          <ac:chgData name="Mike Bloys" userId="1248c4d8-7b2b-4b32-b8bd-163ae845f9bb" providerId="ADAL" clId="{560E42B5-1A3E-4A4D-841F-F228ADEB773B}" dt="2021-11-03T12:07:39.396" v="629" actId="3064"/>
          <ac:spMkLst>
            <pc:docMk/>
            <pc:sldMk cId="2528621004" sldId="351"/>
            <ac:spMk id="5" creationId="{EE849B95-119E-44FB-97D2-0CBB30DB0F57}"/>
          </ac:spMkLst>
        </pc:spChg>
        <pc:spChg chg="mod">
          <ac:chgData name="Mike Bloys" userId="1248c4d8-7b2b-4b32-b8bd-163ae845f9bb" providerId="ADAL" clId="{560E42B5-1A3E-4A4D-841F-F228ADEB773B}" dt="2021-11-03T12:07:58.498" v="632" actId="1036"/>
          <ac:spMkLst>
            <pc:docMk/>
            <pc:sldMk cId="2528621004" sldId="351"/>
            <ac:spMk id="11" creationId="{07CAB180-F0FB-4250-BCA0-DDCB500B988D}"/>
          </ac:spMkLst>
        </pc:spChg>
        <pc:spChg chg="mod">
          <ac:chgData name="Mike Bloys" userId="1248c4d8-7b2b-4b32-b8bd-163ae845f9bb" providerId="ADAL" clId="{560E42B5-1A3E-4A4D-841F-F228ADEB773B}" dt="2021-11-03T12:08:02.258" v="634" actId="1036"/>
          <ac:spMkLst>
            <pc:docMk/>
            <pc:sldMk cId="2528621004" sldId="351"/>
            <ac:spMk id="12" creationId="{0467C7EC-C13A-4F82-86AB-50F9FA339CD6}"/>
          </ac:spMkLst>
        </pc:spChg>
        <pc:spChg chg="mod">
          <ac:chgData name="Mike Bloys" userId="1248c4d8-7b2b-4b32-b8bd-163ae845f9bb" providerId="ADAL" clId="{560E42B5-1A3E-4A4D-841F-F228ADEB773B}" dt="2021-11-03T12:08:07.066" v="635" actId="14100"/>
          <ac:spMkLst>
            <pc:docMk/>
            <pc:sldMk cId="2528621004" sldId="351"/>
            <ac:spMk id="13" creationId="{B67BB2AA-310D-430D-A672-46C4C5E4BABF}"/>
          </ac:spMkLst>
        </pc:spChg>
        <pc:cxnChg chg="mod">
          <ac:chgData name="Mike Bloys" userId="1248c4d8-7b2b-4b32-b8bd-163ae845f9bb" providerId="ADAL" clId="{560E42B5-1A3E-4A4D-841F-F228ADEB773B}" dt="2021-11-03T12:06:34.770" v="624" actId="14861"/>
          <ac:cxnSpMkLst>
            <pc:docMk/>
            <pc:sldMk cId="2528621004" sldId="351"/>
            <ac:cxnSpMk id="7" creationId="{23B53091-0983-410C-9A92-12C2B1F3B730}"/>
          </ac:cxnSpMkLst>
        </pc:cxnChg>
        <pc:cxnChg chg="mod">
          <ac:chgData name="Mike Bloys" userId="1248c4d8-7b2b-4b32-b8bd-163ae845f9bb" providerId="ADAL" clId="{560E42B5-1A3E-4A4D-841F-F228ADEB773B}" dt="2021-11-03T12:06:34.770" v="624" actId="14861"/>
          <ac:cxnSpMkLst>
            <pc:docMk/>
            <pc:sldMk cId="2528621004" sldId="351"/>
            <ac:cxnSpMk id="8" creationId="{82436E12-298D-4396-823C-D9F06B85C299}"/>
          </ac:cxnSpMkLst>
        </pc:cxnChg>
      </pc:sldChg>
      <pc:sldChg chg="addSp delSp modSp mod modClrScheme chgLayout">
        <pc:chgData name="Mike Bloys" userId="1248c4d8-7b2b-4b32-b8bd-163ae845f9bb" providerId="ADAL" clId="{560E42B5-1A3E-4A4D-841F-F228ADEB773B}" dt="2021-11-03T11:28:33.306" v="279" actId="700"/>
        <pc:sldMkLst>
          <pc:docMk/>
          <pc:sldMk cId="1807317389" sldId="352"/>
        </pc:sldMkLst>
        <pc:spChg chg="mod ord">
          <ac:chgData name="Mike Bloys" userId="1248c4d8-7b2b-4b32-b8bd-163ae845f9bb" providerId="ADAL" clId="{560E42B5-1A3E-4A4D-841F-F228ADEB773B}" dt="2021-11-03T11:28:33.306" v="279" actId="700"/>
          <ac:spMkLst>
            <pc:docMk/>
            <pc:sldMk cId="1807317389" sldId="352"/>
            <ac:spMk id="2" creationId="{9A2FF94C-3A1F-4655-9AF5-4F4152392C3C}"/>
          </ac:spMkLst>
        </pc:spChg>
        <pc:spChg chg="mod ord">
          <ac:chgData name="Mike Bloys" userId="1248c4d8-7b2b-4b32-b8bd-163ae845f9bb" providerId="ADAL" clId="{560E42B5-1A3E-4A4D-841F-F228ADEB773B}" dt="2021-11-03T11:28:33.306" v="279" actId="700"/>
          <ac:spMkLst>
            <pc:docMk/>
            <pc:sldMk cId="1807317389" sldId="352"/>
            <ac:spMk id="3" creationId="{937D6BD8-A647-46DA-9AAA-54D7420EEBC9}"/>
          </ac:spMkLst>
        </pc:spChg>
        <pc:spChg chg="del">
          <ac:chgData name="Mike Bloys" userId="1248c4d8-7b2b-4b32-b8bd-163ae845f9bb" providerId="ADAL" clId="{560E42B5-1A3E-4A4D-841F-F228ADEB773B}" dt="2021-11-03T11:26:35.365" v="75" actId="478"/>
          <ac:spMkLst>
            <pc:docMk/>
            <pc:sldMk cId="1807317389" sldId="352"/>
            <ac:spMk id="6" creationId="{C45C2DE5-D3DF-445F-89CE-14FB7A010A7A}"/>
          </ac:spMkLst>
        </pc:spChg>
        <pc:picChg chg="del">
          <ac:chgData name="Mike Bloys" userId="1248c4d8-7b2b-4b32-b8bd-163ae845f9bb" providerId="ADAL" clId="{560E42B5-1A3E-4A4D-841F-F228ADEB773B}" dt="2021-11-03T11:14:41.333" v="71" actId="478"/>
          <ac:picMkLst>
            <pc:docMk/>
            <pc:sldMk cId="1807317389" sldId="352"/>
            <ac:picMk id="5" creationId="{54077A6D-BA87-487B-9E9A-316ACD9D1BF3}"/>
          </ac:picMkLst>
        </pc:picChg>
        <pc:picChg chg="add mod">
          <ac:chgData name="Mike Bloys" userId="1248c4d8-7b2b-4b32-b8bd-163ae845f9bb" providerId="ADAL" clId="{560E42B5-1A3E-4A4D-841F-F228ADEB773B}" dt="2021-11-03T11:28:07.300" v="278" actId="14861"/>
          <ac:picMkLst>
            <pc:docMk/>
            <pc:sldMk cId="1807317389" sldId="352"/>
            <ac:picMk id="7" creationId="{6706DA65-0CDC-4A8C-A9BA-1F8E488A4E1D}"/>
          </ac:picMkLst>
        </pc:picChg>
        <pc:picChg chg="del">
          <ac:chgData name="Mike Bloys" userId="1248c4d8-7b2b-4b32-b8bd-163ae845f9bb" providerId="ADAL" clId="{560E42B5-1A3E-4A4D-841F-F228ADEB773B}" dt="2021-11-03T11:26:31.461" v="74" actId="478"/>
          <ac:picMkLst>
            <pc:docMk/>
            <pc:sldMk cId="1807317389" sldId="352"/>
            <ac:picMk id="3076" creationId="{526FAE9B-8410-4926-9EA2-C79D4A1E7C64}"/>
          </ac:picMkLst>
        </pc:picChg>
      </pc:sldChg>
      <pc:sldChg chg="addSp delSp modSp mod">
        <pc:chgData name="Mike Bloys" userId="1248c4d8-7b2b-4b32-b8bd-163ae845f9bb" providerId="ADAL" clId="{560E42B5-1A3E-4A4D-841F-F228ADEB773B}" dt="2021-11-04T15:43:27.382" v="736"/>
        <pc:sldMkLst>
          <pc:docMk/>
          <pc:sldMk cId="1673911439" sldId="355"/>
        </pc:sldMkLst>
        <pc:picChg chg="del">
          <ac:chgData name="Mike Bloys" userId="1248c4d8-7b2b-4b32-b8bd-163ae845f9bb" providerId="ADAL" clId="{560E42B5-1A3E-4A4D-841F-F228ADEB773B}" dt="2021-11-03T11:55:34.499" v="412" actId="478"/>
          <ac:picMkLst>
            <pc:docMk/>
            <pc:sldMk cId="1673911439" sldId="355"/>
            <ac:picMk id="5" creationId="{22D3DF5B-C84D-410C-A9F2-3F47585A682A}"/>
          </ac:picMkLst>
        </pc:picChg>
        <pc:picChg chg="add mod">
          <ac:chgData name="Mike Bloys" userId="1248c4d8-7b2b-4b32-b8bd-163ae845f9bb" providerId="ADAL" clId="{560E42B5-1A3E-4A4D-841F-F228ADEB773B}" dt="2021-11-04T15:43:14.644" v="733" actId="571"/>
          <ac:picMkLst>
            <pc:docMk/>
            <pc:sldMk cId="1673911439" sldId="355"/>
            <ac:picMk id="5" creationId="{76E1F018-9AF9-4A89-B67C-299E1E72B742}"/>
          </ac:picMkLst>
        </pc:picChg>
        <pc:picChg chg="add mod ord modCrop">
          <ac:chgData name="Mike Bloys" userId="1248c4d8-7b2b-4b32-b8bd-163ae845f9bb" providerId="ADAL" clId="{560E42B5-1A3E-4A4D-841F-F228ADEB773B}" dt="2021-11-04T15:43:17.026" v="735" actId="1076"/>
          <ac:picMkLst>
            <pc:docMk/>
            <pc:sldMk cId="1673911439" sldId="355"/>
            <ac:picMk id="6" creationId="{C87AEB68-C7F1-46A0-B941-822305FB6009}"/>
          </ac:picMkLst>
        </pc:picChg>
        <pc:picChg chg="add mod">
          <ac:chgData name="Mike Bloys" userId="1248c4d8-7b2b-4b32-b8bd-163ae845f9bb" providerId="ADAL" clId="{560E42B5-1A3E-4A4D-841F-F228ADEB773B}" dt="2021-11-04T15:43:27.382" v="736"/>
          <ac:picMkLst>
            <pc:docMk/>
            <pc:sldMk cId="1673911439" sldId="355"/>
            <ac:picMk id="7" creationId="{69633083-442F-47FF-8443-D9CB30AF610E}"/>
          </ac:picMkLst>
        </pc:picChg>
        <pc:picChg chg="del">
          <ac:chgData name="Mike Bloys" userId="1248c4d8-7b2b-4b32-b8bd-163ae845f9bb" providerId="ADAL" clId="{560E42B5-1A3E-4A4D-841F-F228ADEB773B}" dt="2021-11-03T11:55:39.795" v="414" actId="478"/>
          <ac:picMkLst>
            <pc:docMk/>
            <pc:sldMk cId="1673911439" sldId="355"/>
            <ac:picMk id="1026" creationId="{0DA9054B-22D5-4F3C-A3C6-0E077DCB650F}"/>
          </ac:picMkLst>
        </pc:picChg>
      </pc:sldChg>
      <pc:sldChg chg="addSp delSp modSp mod">
        <pc:chgData name="Mike Bloys" userId="1248c4d8-7b2b-4b32-b8bd-163ae845f9bb" providerId="ADAL" clId="{560E42B5-1A3E-4A4D-841F-F228ADEB773B}" dt="2021-11-03T12:31:10.563" v="731" actId="207"/>
        <pc:sldMkLst>
          <pc:docMk/>
          <pc:sldMk cId="517375417" sldId="356"/>
        </pc:sldMkLst>
        <pc:spChg chg="mod">
          <ac:chgData name="Mike Bloys" userId="1248c4d8-7b2b-4b32-b8bd-163ae845f9bb" providerId="ADAL" clId="{560E42B5-1A3E-4A4D-841F-F228ADEB773B}" dt="2021-11-03T12:28:20.658" v="725" actId="20577"/>
          <ac:spMkLst>
            <pc:docMk/>
            <pc:sldMk cId="517375417" sldId="356"/>
            <ac:spMk id="3" creationId="{937D6BD8-A647-46DA-9AAA-54D7420EEBC9}"/>
          </ac:spMkLst>
        </pc:spChg>
        <pc:picChg chg="del">
          <ac:chgData name="Mike Bloys" userId="1248c4d8-7b2b-4b32-b8bd-163ae845f9bb" providerId="ADAL" clId="{560E42B5-1A3E-4A4D-841F-F228ADEB773B}" dt="2021-11-03T12:27:33.216" v="712" actId="478"/>
          <ac:picMkLst>
            <pc:docMk/>
            <pc:sldMk cId="517375417" sldId="356"/>
            <ac:picMk id="5" creationId="{0216A490-F8F4-4020-95DC-E608D370C192}"/>
          </ac:picMkLst>
        </pc:picChg>
        <pc:picChg chg="add del mod">
          <ac:chgData name="Mike Bloys" userId="1248c4d8-7b2b-4b32-b8bd-163ae845f9bb" providerId="ADAL" clId="{560E42B5-1A3E-4A4D-841F-F228ADEB773B}" dt="2021-11-03T12:27:08.959" v="705" actId="21"/>
          <ac:picMkLst>
            <pc:docMk/>
            <pc:sldMk cId="517375417" sldId="356"/>
            <ac:picMk id="6" creationId="{0B3C1580-2C28-4E29-8E0A-FC3D317C0689}"/>
          </ac:picMkLst>
        </pc:picChg>
        <pc:picChg chg="add del mod ord">
          <ac:chgData name="Mike Bloys" userId="1248c4d8-7b2b-4b32-b8bd-163ae845f9bb" providerId="ADAL" clId="{560E42B5-1A3E-4A4D-841F-F228ADEB773B}" dt="2021-11-03T12:30:47.825" v="729" actId="478"/>
          <ac:picMkLst>
            <pc:docMk/>
            <pc:sldMk cId="517375417" sldId="356"/>
            <ac:picMk id="9" creationId="{6A9BF626-E53B-4403-83D8-24D06AA2F726}"/>
          </ac:picMkLst>
        </pc:picChg>
        <pc:picChg chg="add mod ord modCrop">
          <ac:chgData name="Mike Bloys" userId="1248c4d8-7b2b-4b32-b8bd-163ae845f9bb" providerId="ADAL" clId="{560E42B5-1A3E-4A4D-841F-F228ADEB773B}" dt="2021-11-03T12:30:44.964" v="728" actId="167"/>
          <ac:picMkLst>
            <pc:docMk/>
            <pc:sldMk cId="517375417" sldId="356"/>
            <ac:picMk id="10" creationId="{C2187C79-2184-4B72-889D-47030C682902}"/>
          </ac:picMkLst>
        </pc:picChg>
        <pc:picChg chg="add mod">
          <ac:chgData name="Mike Bloys" userId="1248c4d8-7b2b-4b32-b8bd-163ae845f9bb" providerId="ADAL" clId="{560E42B5-1A3E-4A4D-841F-F228ADEB773B}" dt="2021-11-03T12:31:10.563" v="731" actId="207"/>
          <ac:picMkLst>
            <pc:docMk/>
            <pc:sldMk cId="517375417" sldId="356"/>
            <ac:picMk id="12" creationId="{C44C264E-9B49-4B4C-BC2D-3DD42866AE81}"/>
          </ac:picMkLst>
        </pc:picChg>
        <pc:picChg chg="del">
          <ac:chgData name="Mike Bloys" userId="1248c4d8-7b2b-4b32-b8bd-163ae845f9bb" providerId="ADAL" clId="{560E42B5-1A3E-4A4D-841F-F228ADEB773B}" dt="2021-11-03T12:27:31.553" v="711" actId="478"/>
          <ac:picMkLst>
            <pc:docMk/>
            <pc:sldMk cId="517375417" sldId="356"/>
            <ac:picMk id="2050" creationId="{C62881C5-2705-4B86-BA90-A6B973E35D31}"/>
          </ac:picMkLst>
        </pc:picChg>
      </pc:sldChg>
      <pc:sldChg chg="modSp mod">
        <pc:chgData name="Mike Bloys" userId="1248c4d8-7b2b-4b32-b8bd-163ae845f9bb" providerId="ADAL" clId="{560E42B5-1A3E-4A4D-841F-F228ADEB773B}" dt="2021-11-03T12:06:10.513" v="620" actId="14100"/>
        <pc:sldMkLst>
          <pc:docMk/>
          <pc:sldMk cId="597895140" sldId="361"/>
        </pc:sldMkLst>
        <pc:spChg chg="mod">
          <ac:chgData name="Mike Bloys" userId="1248c4d8-7b2b-4b32-b8bd-163ae845f9bb" providerId="ADAL" clId="{560E42B5-1A3E-4A4D-841F-F228ADEB773B}" dt="2021-11-03T12:01:01.646" v="609" actId="207"/>
          <ac:spMkLst>
            <pc:docMk/>
            <pc:sldMk cId="597895140" sldId="361"/>
            <ac:spMk id="4" creationId="{2825E069-FD29-4245-AEE9-BAFA6CA18746}"/>
          </ac:spMkLst>
        </pc:spChg>
        <pc:spChg chg="mod">
          <ac:chgData name="Mike Bloys" userId="1248c4d8-7b2b-4b32-b8bd-163ae845f9bb" providerId="ADAL" clId="{560E42B5-1A3E-4A4D-841F-F228ADEB773B}" dt="2021-11-03T12:01:01.646" v="609" actId="207"/>
          <ac:spMkLst>
            <pc:docMk/>
            <pc:sldMk cId="597895140" sldId="361"/>
            <ac:spMk id="5" creationId="{3CB8B698-7DF6-4326-A7D0-ACCBEDBD47AB}"/>
          </ac:spMkLst>
        </pc:spChg>
        <pc:spChg chg="mod">
          <ac:chgData name="Mike Bloys" userId="1248c4d8-7b2b-4b32-b8bd-163ae845f9bb" providerId="ADAL" clId="{560E42B5-1A3E-4A4D-841F-F228ADEB773B}" dt="2021-11-03T12:00:12.589" v="421" actId="207"/>
          <ac:spMkLst>
            <pc:docMk/>
            <pc:sldMk cId="597895140" sldId="361"/>
            <ac:spMk id="8" creationId="{ED3A50B6-3EE3-4953-98AA-B2A54F86C1B2}"/>
          </ac:spMkLst>
        </pc:spChg>
        <pc:spChg chg="mod">
          <ac:chgData name="Mike Bloys" userId="1248c4d8-7b2b-4b32-b8bd-163ae845f9bb" providerId="ADAL" clId="{560E42B5-1A3E-4A4D-841F-F228ADEB773B}" dt="2021-11-03T12:00:12.589" v="421" actId="207"/>
          <ac:spMkLst>
            <pc:docMk/>
            <pc:sldMk cId="597895140" sldId="361"/>
            <ac:spMk id="9" creationId="{1C67C858-2646-4CEC-BAB0-56D07C3A9485}"/>
          </ac:spMkLst>
        </pc:spChg>
        <pc:spChg chg="mod">
          <ac:chgData name="Mike Bloys" userId="1248c4d8-7b2b-4b32-b8bd-163ae845f9bb" providerId="ADAL" clId="{560E42B5-1A3E-4A4D-841F-F228ADEB773B}" dt="2021-11-03T12:01:01.646" v="609" actId="207"/>
          <ac:spMkLst>
            <pc:docMk/>
            <pc:sldMk cId="597895140" sldId="361"/>
            <ac:spMk id="13" creationId="{6B82F9BE-3665-497D-B6FA-AAD660D9E1DE}"/>
          </ac:spMkLst>
        </pc:spChg>
        <pc:spChg chg="mod">
          <ac:chgData name="Mike Bloys" userId="1248c4d8-7b2b-4b32-b8bd-163ae845f9bb" providerId="ADAL" clId="{560E42B5-1A3E-4A4D-841F-F228ADEB773B}" dt="2021-11-03T12:00:12.589" v="421" actId="207"/>
          <ac:spMkLst>
            <pc:docMk/>
            <pc:sldMk cId="597895140" sldId="361"/>
            <ac:spMk id="14" creationId="{8C1059AF-A0C5-49C1-9CEE-841164C94730}"/>
          </ac:spMkLst>
        </pc:spChg>
        <pc:spChg chg="mod">
          <ac:chgData name="Mike Bloys" userId="1248c4d8-7b2b-4b32-b8bd-163ae845f9bb" providerId="ADAL" clId="{560E42B5-1A3E-4A4D-841F-F228ADEB773B}" dt="2021-11-03T12:00:12.589" v="421" actId="207"/>
          <ac:spMkLst>
            <pc:docMk/>
            <pc:sldMk cId="597895140" sldId="361"/>
            <ac:spMk id="19" creationId="{F02D532C-5971-4CAE-B26B-959C26EAA4DA}"/>
          </ac:spMkLst>
        </pc:spChg>
        <pc:spChg chg="mod">
          <ac:chgData name="Mike Bloys" userId="1248c4d8-7b2b-4b32-b8bd-163ae845f9bb" providerId="ADAL" clId="{560E42B5-1A3E-4A4D-841F-F228ADEB773B}" dt="2021-11-03T12:00:12.589" v="421" actId="207"/>
          <ac:spMkLst>
            <pc:docMk/>
            <pc:sldMk cId="597895140" sldId="361"/>
            <ac:spMk id="20" creationId="{63723CD8-5EC2-4969-9384-5FF6CAC9C60D}"/>
          </ac:spMkLst>
        </pc:spChg>
        <pc:spChg chg="mod">
          <ac:chgData name="Mike Bloys" userId="1248c4d8-7b2b-4b32-b8bd-163ae845f9bb" providerId="ADAL" clId="{560E42B5-1A3E-4A4D-841F-F228ADEB773B}" dt="2021-11-03T12:00:12.589" v="421" actId="207"/>
          <ac:spMkLst>
            <pc:docMk/>
            <pc:sldMk cId="597895140" sldId="361"/>
            <ac:spMk id="23" creationId="{BD0331CD-AD71-49CE-9944-D694DD9328E6}"/>
          </ac:spMkLst>
        </pc:spChg>
        <pc:spChg chg="mod">
          <ac:chgData name="Mike Bloys" userId="1248c4d8-7b2b-4b32-b8bd-163ae845f9bb" providerId="ADAL" clId="{560E42B5-1A3E-4A4D-841F-F228ADEB773B}" dt="2021-11-03T12:06:10.513" v="620" actId="14100"/>
          <ac:spMkLst>
            <pc:docMk/>
            <pc:sldMk cId="597895140" sldId="361"/>
            <ac:spMk id="36" creationId="{D694E3AE-1D38-4AA1-9F55-A19F040EC28F}"/>
          </ac:spMkLst>
        </pc:spChg>
        <pc:cxnChg chg="mod">
          <ac:chgData name="Mike Bloys" userId="1248c4d8-7b2b-4b32-b8bd-163ae845f9bb" providerId="ADAL" clId="{560E42B5-1A3E-4A4D-841F-F228ADEB773B}" dt="2021-11-03T12:05:39.108" v="613" actId="692"/>
          <ac:cxnSpMkLst>
            <pc:docMk/>
            <pc:sldMk cId="597895140" sldId="361"/>
            <ac:cxnSpMk id="11" creationId="{D4DCC508-6D26-4115-A012-2CA8EF3D8CEB}"/>
          </ac:cxnSpMkLst>
        </pc:cxnChg>
        <pc:cxnChg chg="mod">
          <ac:chgData name="Mike Bloys" userId="1248c4d8-7b2b-4b32-b8bd-163ae845f9bb" providerId="ADAL" clId="{560E42B5-1A3E-4A4D-841F-F228ADEB773B}" dt="2021-11-03T12:05:39.108" v="613" actId="692"/>
          <ac:cxnSpMkLst>
            <pc:docMk/>
            <pc:sldMk cId="597895140" sldId="361"/>
            <ac:cxnSpMk id="12" creationId="{394D520C-238A-448C-8FB8-A3B38F59DA46}"/>
          </ac:cxnSpMkLst>
        </pc:cxnChg>
        <pc:cxnChg chg="mod">
          <ac:chgData name="Mike Bloys" userId="1248c4d8-7b2b-4b32-b8bd-163ae845f9bb" providerId="ADAL" clId="{560E42B5-1A3E-4A4D-841F-F228ADEB773B}" dt="2021-11-03T12:05:39.108" v="613" actId="692"/>
          <ac:cxnSpMkLst>
            <pc:docMk/>
            <pc:sldMk cId="597895140" sldId="361"/>
            <ac:cxnSpMk id="15" creationId="{473E91E9-3848-4D1C-B442-3AF67385D7B9}"/>
          </ac:cxnSpMkLst>
        </pc:cxnChg>
        <pc:cxnChg chg="mod">
          <ac:chgData name="Mike Bloys" userId="1248c4d8-7b2b-4b32-b8bd-163ae845f9bb" providerId="ADAL" clId="{560E42B5-1A3E-4A4D-841F-F228ADEB773B}" dt="2021-11-03T12:05:39.108" v="613" actId="692"/>
          <ac:cxnSpMkLst>
            <pc:docMk/>
            <pc:sldMk cId="597895140" sldId="361"/>
            <ac:cxnSpMk id="17" creationId="{8B9C83C6-2896-41C8-8756-AE85814A854F}"/>
          </ac:cxnSpMkLst>
        </pc:cxnChg>
        <pc:cxnChg chg="mod">
          <ac:chgData name="Mike Bloys" userId="1248c4d8-7b2b-4b32-b8bd-163ae845f9bb" providerId="ADAL" clId="{560E42B5-1A3E-4A4D-841F-F228ADEB773B}" dt="2021-11-03T11:59:53.855" v="419" actId="554"/>
          <ac:cxnSpMkLst>
            <pc:docMk/>
            <pc:sldMk cId="597895140" sldId="361"/>
            <ac:cxnSpMk id="21" creationId="{6FDFCD58-D69A-4899-A15E-14415F67D1D5}"/>
          </ac:cxnSpMkLst>
        </pc:cxnChg>
        <pc:cxnChg chg="mod">
          <ac:chgData name="Mike Bloys" userId="1248c4d8-7b2b-4b32-b8bd-163ae845f9bb" providerId="ADAL" clId="{560E42B5-1A3E-4A4D-841F-F228ADEB773B}" dt="2021-11-03T12:05:39.108" v="613" actId="692"/>
          <ac:cxnSpMkLst>
            <pc:docMk/>
            <pc:sldMk cId="597895140" sldId="361"/>
            <ac:cxnSpMk id="26" creationId="{292CD0EC-A560-4306-8552-CB52FDE0A1BC}"/>
          </ac:cxnSpMkLst>
        </pc:cxnChg>
      </pc:sldChg>
      <pc:sldChg chg="modSp mod">
        <pc:chgData name="Mike Bloys" userId="1248c4d8-7b2b-4b32-b8bd-163ae845f9bb" providerId="ADAL" clId="{560E42B5-1A3E-4A4D-841F-F228ADEB773B}" dt="2021-11-03T11:44:27.152" v="391" actId="122"/>
        <pc:sldMkLst>
          <pc:docMk/>
          <pc:sldMk cId="926188570" sldId="362"/>
        </pc:sldMkLst>
        <pc:spChg chg="mod">
          <ac:chgData name="Mike Bloys" userId="1248c4d8-7b2b-4b32-b8bd-163ae845f9bb" providerId="ADAL" clId="{560E42B5-1A3E-4A4D-841F-F228ADEB773B}" dt="2021-11-03T11:37:38.124" v="301" actId="14100"/>
          <ac:spMkLst>
            <pc:docMk/>
            <pc:sldMk cId="926188570" sldId="362"/>
            <ac:spMk id="9" creationId="{BF199613-9615-4990-8E10-B112C1F10260}"/>
          </ac:spMkLst>
        </pc:spChg>
        <pc:graphicFrameChg chg="mod modGraphic">
          <ac:chgData name="Mike Bloys" userId="1248c4d8-7b2b-4b32-b8bd-163ae845f9bb" providerId="ADAL" clId="{560E42B5-1A3E-4A4D-841F-F228ADEB773B}" dt="2021-11-03T11:44:27.152" v="391" actId="122"/>
          <ac:graphicFrameMkLst>
            <pc:docMk/>
            <pc:sldMk cId="926188570" sldId="362"/>
            <ac:graphicFrameMk id="6" creationId="{4BAA1204-BB41-411A-B956-2E17DA2C2ACA}"/>
          </ac:graphicFrameMkLst>
        </pc:graphicFrameChg>
      </pc:sldChg>
      <pc:sldChg chg="addSp delSp modSp mod">
        <pc:chgData name="Mike Bloys" userId="1248c4d8-7b2b-4b32-b8bd-163ae845f9bb" providerId="ADAL" clId="{560E42B5-1A3E-4A4D-841F-F228ADEB773B}" dt="2021-11-03T11:44:21.936" v="390" actId="122"/>
        <pc:sldMkLst>
          <pc:docMk/>
          <pc:sldMk cId="960626770" sldId="364"/>
        </pc:sldMkLst>
        <pc:spChg chg="del mod">
          <ac:chgData name="Mike Bloys" userId="1248c4d8-7b2b-4b32-b8bd-163ae845f9bb" providerId="ADAL" clId="{560E42B5-1A3E-4A4D-841F-F228ADEB773B}" dt="2021-11-03T11:44:15.731" v="388" actId="478"/>
          <ac:spMkLst>
            <pc:docMk/>
            <pc:sldMk cId="960626770" sldId="364"/>
            <ac:spMk id="7" creationId="{CBB317AC-7E52-4D04-AFE1-86C9FF5ED342}"/>
          </ac:spMkLst>
        </pc:spChg>
        <pc:spChg chg="del">
          <ac:chgData name="Mike Bloys" userId="1248c4d8-7b2b-4b32-b8bd-163ae845f9bb" providerId="ADAL" clId="{560E42B5-1A3E-4A4D-841F-F228ADEB773B}" dt="2021-11-03T11:41:03.333" v="371" actId="478"/>
          <ac:spMkLst>
            <pc:docMk/>
            <pc:sldMk cId="960626770" sldId="364"/>
            <ac:spMk id="8" creationId="{CB17CF2B-7970-4512-9FA0-7116CE297AF5}"/>
          </ac:spMkLst>
        </pc:spChg>
        <pc:spChg chg="add mod">
          <ac:chgData name="Mike Bloys" userId="1248c4d8-7b2b-4b32-b8bd-163ae845f9bb" providerId="ADAL" clId="{560E42B5-1A3E-4A4D-841F-F228ADEB773B}" dt="2021-11-03T11:41:00.441" v="370"/>
          <ac:spMkLst>
            <pc:docMk/>
            <pc:sldMk cId="960626770" sldId="364"/>
            <ac:spMk id="10" creationId="{E4FD3C89-E6F0-4933-B0AC-EF0BAE7590B8}"/>
          </ac:spMkLst>
        </pc:spChg>
        <pc:spChg chg="add mod">
          <ac:chgData name="Mike Bloys" userId="1248c4d8-7b2b-4b32-b8bd-163ae845f9bb" providerId="ADAL" clId="{560E42B5-1A3E-4A4D-841F-F228ADEB773B}" dt="2021-11-03T11:44:17.016" v="389"/>
          <ac:spMkLst>
            <pc:docMk/>
            <pc:sldMk cId="960626770" sldId="364"/>
            <ac:spMk id="11" creationId="{3E4A6B6E-6181-4C17-9597-6B3B18394D4E}"/>
          </ac:spMkLst>
        </pc:spChg>
        <pc:graphicFrameChg chg="del">
          <ac:chgData name="Mike Bloys" userId="1248c4d8-7b2b-4b32-b8bd-163ae845f9bb" providerId="ADAL" clId="{560E42B5-1A3E-4A4D-841F-F228ADEB773B}" dt="2021-11-03T11:40:29.261" v="362" actId="478"/>
          <ac:graphicFrameMkLst>
            <pc:docMk/>
            <pc:sldMk cId="960626770" sldId="364"/>
            <ac:graphicFrameMk id="6" creationId="{4BAA1204-BB41-411A-B956-2E17DA2C2ACA}"/>
          </ac:graphicFrameMkLst>
        </pc:graphicFrameChg>
        <pc:graphicFrameChg chg="add mod ord modGraphic">
          <ac:chgData name="Mike Bloys" userId="1248c4d8-7b2b-4b32-b8bd-163ae845f9bb" providerId="ADAL" clId="{560E42B5-1A3E-4A4D-841F-F228ADEB773B}" dt="2021-11-03T11:44:21.936" v="390" actId="122"/>
          <ac:graphicFrameMkLst>
            <pc:docMk/>
            <pc:sldMk cId="960626770" sldId="364"/>
            <ac:graphicFrameMk id="9" creationId="{FC1D7198-CAAA-47E9-A445-978DF280E69E}"/>
          </ac:graphicFrameMkLst>
        </pc:graphicFrameChg>
      </pc:sldChg>
      <pc:sldChg chg="addSp delSp modSp mod">
        <pc:chgData name="Mike Bloys" userId="1248c4d8-7b2b-4b32-b8bd-163ae845f9bb" providerId="ADAL" clId="{560E42B5-1A3E-4A4D-841F-F228ADEB773B}" dt="2021-11-03T11:44:07.667" v="387" actId="1076"/>
        <pc:sldMkLst>
          <pc:docMk/>
          <pc:sldMk cId="3884424701" sldId="365"/>
        </pc:sldMkLst>
        <pc:spChg chg="del">
          <ac:chgData name="Mike Bloys" userId="1248c4d8-7b2b-4b32-b8bd-163ae845f9bb" providerId="ADAL" clId="{560E42B5-1A3E-4A4D-841F-F228ADEB773B}" dt="2021-11-03T11:41:56.691" v="381" actId="478"/>
          <ac:spMkLst>
            <pc:docMk/>
            <pc:sldMk cId="3884424701" sldId="365"/>
            <ac:spMk id="7" creationId="{CBB317AC-7E52-4D04-AFE1-86C9FF5ED342}"/>
          </ac:spMkLst>
        </pc:spChg>
        <pc:spChg chg="del">
          <ac:chgData name="Mike Bloys" userId="1248c4d8-7b2b-4b32-b8bd-163ae845f9bb" providerId="ADAL" clId="{560E42B5-1A3E-4A4D-841F-F228ADEB773B}" dt="2021-11-03T11:41:32.612" v="374" actId="478"/>
          <ac:spMkLst>
            <pc:docMk/>
            <pc:sldMk cId="3884424701" sldId="365"/>
            <ac:spMk id="8" creationId="{CB17CF2B-7970-4512-9FA0-7116CE297AF5}"/>
          </ac:spMkLst>
        </pc:spChg>
        <pc:spChg chg="mod">
          <ac:chgData name="Mike Bloys" userId="1248c4d8-7b2b-4b32-b8bd-163ae845f9bb" providerId="ADAL" clId="{560E42B5-1A3E-4A4D-841F-F228ADEB773B}" dt="2021-11-03T11:44:07.667" v="387" actId="1076"/>
          <ac:spMkLst>
            <pc:docMk/>
            <pc:sldMk cId="3884424701" sldId="365"/>
            <ac:spMk id="9" creationId="{8240AB9B-17C8-44A6-A090-D0B5570B7A1A}"/>
          </ac:spMkLst>
        </pc:spChg>
        <pc:spChg chg="add mod ord">
          <ac:chgData name="Mike Bloys" userId="1248c4d8-7b2b-4b32-b8bd-163ae845f9bb" providerId="ADAL" clId="{560E42B5-1A3E-4A4D-841F-F228ADEB773B}" dt="2021-11-03T11:41:28.371" v="373" actId="167"/>
          <ac:spMkLst>
            <pc:docMk/>
            <pc:sldMk cId="3884424701" sldId="365"/>
            <ac:spMk id="11" creationId="{536D328B-6DF6-48DB-9995-F4BDF4070729}"/>
          </ac:spMkLst>
        </pc:spChg>
        <pc:spChg chg="add mod">
          <ac:chgData name="Mike Bloys" userId="1248c4d8-7b2b-4b32-b8bd-163ae845f9bb" providerId="ADAL" clId="{560E42B5-1A3E-4A4D-841F-F228ADEB773B}" dt="2021-11-03T11:44:04.995" v="386" actId="1076"/>
          <ac:spMkLst>
            <pc:docMk/>
            <pc:sldMk cId="3884424701" sldId="365"/>
            <ac:spMk id="12" creationId="{702A9F4C-B568-4C57-9F21-DAAA403ED9C3}"/>
          </ac:spMkLst>
        </pc:spChg>
        <pc:graphicFrameChg chg="del">
          <ac:chgData name="Mike Bloys" userId="1248c4d8-7b2b-4b32-b8bd-163ae845f9bb" providerId="ADAL" clId="{560E42B5-1A3E-4A4D-841F-F228ADEB773B}" dt="2021-11-03T11:41:42.182" v="375" actId="478"/>
          <ac:graphicFrameMkLst>
            <pc:docMk/>
            <pc:sldMk cId="3884424701" sldId="365"/>
            <ac:graphicFrameMk id="6" creationId="{4BAA1204-BB41-411A-B956-2E17DA2C2ACA}"/>
          </ac:graphicFrameMkLst>
        </pc:graphicFrameChg>
        <pc:graphicFrameChg chg="add mod ord modGraphic">
          <ac:chgData name="Mike Bloys" userId="1248c4d8-7b2b-4b32-b8bd-163ae845f9bb" providerId="ADAL" clId="{560E42B5-1A3E-4A4D-841F-F228ADEB773B}" dt="2021-11-03T11:43:59.663" v="385" actId="122"/>
          <ac:graphicFrameMkLst>
            <pc:docMk/>
            <pc:sldMk cId="3884424701" sldId="365"/>
            <ac:graphicFrameMk id="10" creationId="{375ACD0D-E68F-40D5-A054-E64931E26000}"/>
          </ac:graphicFrameMkLst>
        </pc:graphicFrameChg>
      </pc:sldChg>
      <pc:sldChg chg="addSp delSp modSp mod">
        <pc:chgData name="Mike Bloys" userId="1248c4d8-7b2b-4b32-b8bd-163ae845f9bb" providerId="ADAL" clId="{560E42B5-1A3E-4A4D-841F-F228ADEB773B}" dt="2021-11-03T11:45:32.618" v="401" actId="14100"/>
        <pc:sldMkLst>
          <pc:docMk/>
          <pc:sldMk cId="1609585115" sldId="366"/>
        </pc:sldMkLst>
        <pc:spChg chg="mod">
          <ac:chgData name="Mike Bloys" userId="1248c4d8-7b2b-4b32-b8bd-163ae845f9bb" providerId="ADAL" clId="{560E42B5-1A3E-4A4D-841F-F228ADEB773B}" dt="2021-11-03T11:45:20.754" v="399" actId="14100"/>
          <ac:spMkLst>
            <pc:docMk/>
            <pc:sldMk cId="1609585115" sldId="366"/>
            <ac:spMk id="2" creationId="{1A3FB497-AA9F-4699-B638-78AB784B8D48}"/>
          </ac:spMkLst>
        </pc:spChg>
        <pc:spChg chg="del">
          <ac:chgData name="Mike Bloys" userId="1248c4d8-7b2b-4b32-b8bd-163ae845f9bb" providerId="ADAL" clId="{560E42B5-1A3E-4A4D-841F-F228ADEB773B}" dt="2021-11-03T11:44:53.527" v="393" actId="478"/>
          <ac:spMkLst>
            <pc:docMk/>
            <pc:sldMk cId="1609585115" sldId="366"/>
            <ac:spMk id="7" creationId="{CBB317AC-7E52-4D04-AFE1-86C9FF5ED342}"/>
          </ac:spMkLst>
        </pc:spChg>
        <pc:spChg chg="del">
          <ac:chgData name="Mike Bloys" userId="1248c4d8-7b2b-4b32-b8bd-163ae845f9bb" providerId="ADAL" clId="{560E42B5-1A3E-4A4D-841F-F228ADEB773B}" dt="2021-11-03T11:44:48.931" v="392" actId="478"/>
          <ac:spMkLst>
            <pc:docMk/>
            <pc:sldMk cId="1609585115" sldId="366"/>
            <ac:spMk id="8" creationId="{CB17CF2B-7970-4512-9FA0-7116CE297AF5}"/>
          </ac:spMkLst>
        </pc:spChg>
        <pc:spChg chg="del">
          <ac:chgData name="Mike Bloys" userId="1248c4d8-7b2b-4b32-b8bd-163ae845f9bb" providerId="ADAL" clId="{560E42B5-1A3E-4A4D-841F-F228ADEB773B}" dt="2021-11-03T11:44:53.527" v="393" actId="478"/>
          <ac:spMkLst>
            <pc:docMk/>
            <pc:sldMk cId="1609585115" sldId="366"/>
            <ac:spMk id="9" creationId="{8240AB9B-17C8-44A6-A090-D0B5570B7A1A}"/>
          </ac:spMkLst>
        </pc:spChg>
        <pc:spChg chg="mod">
          <ac:chgData name="Mike Bloys" userId="1248c4d8-7b2b-4b32-b8bd-163ae845f9bb" providerId="ADAL" clId="{560E42B5-1A3E-4A4D-841F-F228ADEB773B}" dt="2021-11-03T11:45:32.618" v="401" actId="14100"/>
          <ac:spMkLst>
            <pc:docMk/>
            <pc:sldMk cId="1609585115" sldId="366"/>
            <ac:spMk id="10" creationId="{1224FD0C-36AC-433E-80E0-C0656F95AFDF}"/>
          </ac:spMkLst>
        </pc:spChg>
        <pc:spChg chg="add mod ord">
          <ac:chgData name="Mike Bloys" userId="1248c4d8-7b2b-4b32-b8bd-163ae845f9bb" providerId="ADAL" clId="{560E42B5-1A3E-4A4D-841F-F228ADEB773B}" dt="2021-11-03T11:45:02.755" v="395" actId="167"/>
          <ac:spMkLst>
            <pc:docMk/>
            <pc:sldMk cId="1609585115" sldId="366"/>
            <ac:spMk id="12" creationId="{7E2E4CE4-C0A4-4ADF-BD04-84DD2DCA75D9}"/>
          </ac:spMkLst>
        </pc:spChg>
        <pc:spChg chg="add mod ord">
          <ac:chgData name="Mike Bloys" userId="1248c4d8-7b2b-4b32-b8bd-163ae845f9bb" providerId="ADAL" clId="{560E42B5-1A3E-4A4D-841F-F228ADEB773B}" dt="2021-11-03T11:45:02.755" v="395" actId="167"/>
          <ac:spMkLst>
            <pc:docMk/>
            <pc:sldMk cId="1609585115" sldId="366"/>
            <ac:spMk id="13" creationId="{6499C8F7-886B-47D0-9B42-0443F4696827}"/>
          </ac:spMkLst>
        </pc:spChg>
        <pc:spChg chg="add mod ord">
          <ac:chgData name="Mike Bloys" userId="1248c4d8-7b2b-4b32-b8bd-163ae845f9bb" providerId="ADAL" clId="{560E42B5-1A3E-4A4D-841F-F228ADEB773B}" dt="2021-11-03T11:45:02.755" v="395" actId="167"/>
          <ac:spMkLst>
            <pc:docMk/>
            <pc:sldMk cId="1609585115" sldId="366"/>
            <ac:spMk id="14" creationId="{11DA1D78-1214-4560-81B7-DD2ED154BCBC}"/>
          </ac:spMkLst>
        </pc:spChg>
        <pc:graphicFrameChg chg="del">
          <ac:chgData name="Mike Bloys" userId="1248c4d8-7b2b-4b32-b8bd-163ae845f9bb" providerId="ADAL" clId="{560E42B5-1A3E-4A4D-841F-F228ADEB773B}" dt="2021-11-03T11:45:06.582" v="396" actId="478"/>
          <ac:graphicFrameMkLst>
            <pc:docMk/>
            <pc:sldMk cId="1609585115" sldId="366"/>
            <ac:graphicFrameMk id="6" creationId="{4BAA1204-BB41-411A-B956-2E17DA2C2ACA}"/>
          </ac:graphicFrameMkLst>
        </pc:graphicFrameChg>
        <pc:graphicFrameChg chg="add mod ord">
          <ac:chgData name="Mike Bloys" userId="1248c4d8-7b2b-4b32-b8bd-163ae845f9bb" providerId="ADAL" clId="{560E42B5-1A3E-4A4D-841F-F228ADEB773B}" dt="2021-11-03T11:45:02.755" v="395" actId="167"/>
          <ac:graphicFrameMkLst>
            <pc:docMk/>
            <pc:sldMk cId="1609585115" sldId="366"/>
            <ac:graphicFrameMk id="11" creationId="{FE48AC30-5B6F-422E-BDFD-C85172424618}"/>
          </ac:graphicFrameMkLst>
        </pc:graphicFrameChg>
      </pc:sldChg>
      <pc:sldChg chg="addSp delSp modSp mod modClrScheme chgLayout">
        <pc:chgData name="Mike Bloys" userId="1248c4d8-7b2b-4b32-b8bd-163ae845f9bb" providerId="ADAL" clId="{560E42B5-1A3E-4A4D-841F-F228ADEB773B}" dt="2021-11-03T12:15:52.852" v="703" actId="478"/>
        <pc:sldMkLst>
          <pc:docMk/>
          <pc:sldMk cId="3462051640" sldId="369"/>
        </pc:sldMkLst>
        <pc:spChg chg="mod ord">
          <ac:chgData name="Mike Bloys" userId="1248c4d8-7b2b-4b32-b8bd-163ae845f9bb" providerId="ADAL" clId="{560E42B5-1A3E-4A4D-841F-F228ADEB773B}" dt="2021-11-03T12:15:07.718" v="698" actId="700"/>
          <ac:spMkLst>
            <pc:docMk/>
            <pc:sldMk cId="3462051640" sldId="369"/>
            <ac:spMk id="2" creationId="{11D2398F-0A68-4FAA-B27B-17397C21C1BE}"/>
          </ac:spMkLst>
        </pc:spChg>
        <pc:spChg chg="mod ord">
          <ac:chgData name="Mike Bloys" userId="1248c4d8-7b2b-4b32-b8bd-163ae845f9bb" providerId="ADAL" clId="{560E42B5-1A3E-4A4D-841F-F228ADEB773B}" dt="2021-11-03T12:15:07.718" v="698" actId="700"/>
          <ac:spMkLst>
            <pc:docMk/>
            <pc:sldMk cId="3462051640" sldId="369"/>
            <ac:spMk id="3" creationId="{47CBF669-FDD4-4B7F-B7E4-3F65DAC03449}"/>
          </ac:spMkLst>
        </pc:spChg>
        <pc:spChg chg="del">
          <ac:chgData name="Mike Bloys" userId="1248c4d8-7b2b-4b32-b8bd-163ae845f9bb" providerId="ADAL" clId="{560E42B5-1A3E-4A4D-841F-F228ADEB773B}" dt="2021-11-03T12:14:18.355" v="683" actId="478"/>
          <ac:spMkLst>
            <pc:docMk/>
            <pc:sldMk cId="3462051640" sldId="369"/>
            <ac:spMk id="17" creationId="{47A16486-79C1-49B3-A90B-A69255EBC598}"/>
          </ac:spMkLst>
        </pc:spChg>
        <pc:spChg chg="del">
          <ac:chgData name="Mike Bloys" userId="1248c4d8-7b2b-4b32-b8bd-163ae845f9bb" providerId="ADAL" clId="{560E42B5-1A3E-4A4D-841F-F228ADEB773B}" dt="2021-11-03T12:14:16.450" v="682" actId="478"/>
          <ac:spMkLst>
            <pc:docMk/>
            <pc:sldMk cId="3462051640" sldId="369"/>
            <ac:spMk id="18" creationId="{6CF356D3-7EEA-4D11-8E17-D8A925E50D8F}"/>
          </ac:spMkLst>
        </pc:spChg>
        <pc:spChg chg="del mod">
          <ac:chgData name="Mike Bloys" userId="1248c4d8-7b2b-4b32-b8bd-163ae845f9bb" providerId="ADAL" clId="{560E42B5-1A3E-4A4D-841F-F228ADEB773B}" dt="2021-11-03T12:15:52.852" v="703" actId="478"/>
          <ac:spMkLst>
            <pc:docMk/>
            <pc:sldMk cId="3462051640" sldId="369"/>
            <ac:spMk id="19" creationId="{F2934077-DE34-42F8-A6A7-6B341B761506}"/>
          </ac:spMkLst>
        </pc:spChg>
        <pc:spChg chg="del mod">
          <ac:chgData name="Mike Bloys" userId="1248c4d8-7b2b-4b32-b8bd-163ae845f9bb" providerId="ADAL" clId="{560E42B5-1A3E-4A4D-841F-F228ADEB773B}" dt="2021-11-03T12:15:52.852" v="703" actId="478"/>
          <ac:spMkLst>
            <pc:docMk/>
            <pc:sldMk cId="3462051640" sldId="369"/>
            <ac:spMk id="20" creationId="{D1AB7C6B-4FFA-445E-BD91-56739D21BDFA}"/>
          </ac:spMkLst>
        </pc:spChg>
        <pc:spChg chg="del mod">
          <ac:chgData name="Mike Bloys" userId="1248c4d8-7b2b-4b32-b8bd-163ae845f9bb" providerId="ADAL" clId="{560E42B5-1A3E-4A4D-841F-F228ADEB773B}" dt="2021-11-03T12:15:52.852" v="703" actId="478"/>
          <ac:spMkLst>
            <pc:docMk/>
            <pc:sldMk cId="3462051640" sldId="369"/>
            <ac:spMk id="21" creationId="{308912B5-1030-44EC-8B62-11A73CF5E12F}"/>
          </ac:spMkLst>
        </pc:spChg>
        <pc:spChg chg="del mod">
          <ac:chgData name="Mike Bloys" userId="1248c4d8-7b2b-4b32-b8bd-163ae845f9bb" providerId="ADAL" clId="{560E42B5-1A3E-4A4D-841F-F228ADEB773B}" dt="2021-11-03T12:15:52.852" v="703" actId="478"/>
          <ac:spMkLst>
            <pc:docMk/>
            <pc:sldMk cId="3462051640" sldId="369"/>
            <ac:spMk id="22" creationId="{CBA18FAA-B3F4-4AD4-990A-0CB7CF43A07F}"/>
          </ac:spMkLst>
        </pc:spChg>
        <pc:spChg chg="del mod">
          <ac:chgData name="Mike Bloys" userId="1248c4d8-7b2b-4b32-b8bd-163ae845f9bb" providerId="ADAL" clId="{560E42B5-1A3E-4A4D-841F-F228ADEB773B}" dt="2021-11-03T12:15:52.852" v="703" actId="478"/>
          <ac:spMkLst>
            <pc:docMk/>
            <pc:sldMk cId="3462051640" sldId="369"/>
            <ac:spMk id="23" creationId="{520EA90F-85E0-4691-8091-B1A7F1027C7C}"/>
          </ac:spMkLst>
        </pc:spChg>
        <pc:spChg chg="del mod">
          <ac:chgData name="Mike Bloys" userId="1248c4d8-7b2b-4b32-b8bd-163ae845f9bb" providerId="ADAL" clId="{560E42B5-1A3E-4A4D-841F-F228ADEB773B}" dt="2021-11-03T12:15:52.852" v="703" actId="478"/>
          <ac:spMkLst>
            <pc:docMk/>
            <pc:sldMk cId="3462051640" sldId="369"/>
            <ac:spMk id="24" creationId="{5B2A0A26-C869-42F9-81DF-16610D43FB2B}"/>
          </ac:spMkLst>
        </pc:spChg>
        <pc:spChg chg="del mod">
          <ac:chgData name="Mike Bloys" userId="1248c4d8-7b2b-4b32-b8bd-163ae845f9bb" providerId="ADAL" clId="{560E42B5-1A3E-4A4D-841F-F228ADEB773B}" dt="2021-11-03T12:15:52.852" v="703" actId="478"/>
          <ac:spMkLst>
            <pc:docMk/>
            <pc:sldMk cId="3462051640" sldId="369"/>
            <ac:spMk id="25" creationId="{10ED9A9A-381A-4DB1-9BBF-5CE1280E0C1E}"/>
          </ac:spMkLst>
        </pc:spChg>
        <pc:spChg chg="del mod">
          <ac:chgData name="Mike Bloys" userId="1248c4d8-7b2b-4b32-b8bd-163ae845f9bb" providerId="ADAL" clId="{560E42B5-1A3E-4A4D-841F-F228ADEB773B}" dt="2021-11-03T12:15:52.852" v="703" actId="478"/>
          <ac:spMkLst>
            <pc:docMk/>
            <pc:sldMk cId="3462051640" sldId="369"/>
            <ac:spMk id="27" creationId="{FE44AC21-256B-46A0-98A8-849D21C1BCF3}"/>
          </ac:spMkLst>
        </pc:spChg>
        <pc:spChg chg="add mod ord">
          <ac:chgData name="Mike Bloys" userId="1248c4d8-7b2b-4b32-b8bd-163ae845f9bb" providerId="ADAL" clId="{560E42B5-1A3E-4A4D-841F-F228ADEB773B}" dt="2021-11-03T12:14:13.009" v="681" actId="167"/>
          <ac:spMkLst>
            <pc:docMk/>
            <pc:sldMk cId="3462051640" sldId="369"/>
            <ac:spMk id="29" creationId="{7C471FB7-2E86-44AE-ABAE-35D3D8560DC9}"/>
          </ac:spMkLst>
        </pc:spChg>
        <pc:spChg chg="add mod">
          <ac:chgData name="Mike Bloys" userId="1248c4d8-7b2b-4b32-b8bd-163ae845f9bb" providerId="ADAL" clId="{560E42B5-1A3E-4A4D-841F-F228ADEB773B}" dt="2021-11-03T12:15:23.809" v="700" actId="1076"/>
          <ac:spMkLst>
            <pc:docMk/>
            <pc:sldMk cId="3462051640" sldId="369"/>
            <ac:spMk id="30" creationId="{9492E7A8-C66B-4C73-94F7-102C9B3B588E}"/>
          </ac:spMkLst>
        </pc:spChg>
        <pc:spChg chg="add mod">
          <ac:chgData name="Mike Bloys" userId="1248c4d8-7b2b-4b32-b8bd-163ae845f9bb" providerId="ADAL" clId="{560E42B5-1A3E-4A4D-841F-F228ADEB773B}" dt="2021-11-03T12:15:37.951" v="701" actId="465"/>
          <ac:spMkLst>
            <pc:docMk/>
            <pc:sldMk cId="3462051640" sldId="369"/>
            <ac:spMk id="31" creationId="{333BBD15-0CFB-4FB0-9ECC-BD74C9F9B06D}"/>
          </ac:spMkLst>
        </pc:spChg>
        <pc:spChg chg="add mod">
          <ac:chgData name="Mike Bloys" userId="1248c4d8-7b2b-4b32-b8bd-163ae845f9bb" providerId="ADAL" clId="{560E42B5-1A3E-4A4D-841F-F228ADEB773B}" dt="2021-11-03T12:15:37.951" v="701" actId="465"/>
          <ac:spMkLst>
            <pc:docMk/>
            <pc:sldMk cId="3462051640" sldId="369"/>
            <ac:spMk id="32" creationId="{A9002218-7A8D-4FDD-9BFA-735236FF9C1B}"/>
          </ac:spMkLst>
        </pc:spChg>
        <pc:spChg chg="add mod">
          <ac:chgData name="Mike Bloys" userId="1248c4d8-7b2b-4b32-b8bd-163ae845f9bb" providerId="ADAL" clId="{560E42B5-1A3E-4A4D-841F-F228ADEB773B}" dt="2021-11-03T12:15:37.951" v="701" actId="465"/>
          <ac:spMkLst>
            <pc:docMk/>
            <pc:sldMk cId="3462051640" sldId="369"/>
            <ac:spMk id="33" creationId="{45F9D49A-FD31-4AA6-A2E8-82C2396AB66F}"/>
          </ac:spMkLst>
        </pc:spChg>
        <pc:spChg chg="add mod">
          <ac:chgData name="Mike Bloys" userId="1248c4d8-7b2b-4b32-b8bd-163ae845f9bb" providerId="ADAL" clId="{560E42B5-1A3E-4A4D-841F-F228ADEB773B}" dt="2021-11-03T12:15:37.951" v="701" actId="465"/>
          <ac:spMkLst>
            <pc:docMk/>
            <pc:sldMk cId="3462051640" sldId="369"/>
            <ac:spMk id="34" creationId="{AF1298B8-7DDA-48E8-BA06-7B8CF3E23253}"/>
          </ac:spMkLst>
        </pc:spChg>
        <pc:spChg chg="add mod">
          <ac:chgData name="Mike Bloys" userId="1248c4d8-7b2b-4b32-b8bd-163ae845f9bb" providerId="ADAL" clId="{560E42B5-1A3E-4A4D-841F-F228ADEB773B}" dt="2021-11-03T12:15:37.951" v="701" actId="465"/>
          <ac:spMkLst>
            <pc:docMk/>
            <pc:sldMk cId="3462051640" sldId="369"/>
            <ac:spMk id="35" creationId="{21A5756B-BF28-40E7-901A-50F582E773CF}"/>
          </ac:spMkLst>
        </pc:spChg>
        <pc:spChg chg="add mod">
          <ac:chgData name="Mike Bloys" userId="1248c4d8-7b2b-4b32-b8bd-163ae845f9bb" providerId="ADAL" clId="{560E42B5-1A3E-4A4D-841F-F228ADEB773B}" dt="2021-11-03T12:15:03.637" v="696" actId="20577"/>
          <ac:spMkLst>
            <pc:docMk/>
            <pc:sldMk cId="3462051640" sldId="369"/>
            <ac:spMk id="36" creationId="{D51693FD-E470-4F48-BEB0-6228326D185F}"/>
          </ac:spMkLst>
        </pc:spChg>
        <pc:spChg chg="add mod">
          <ac:chgData name="Mike Bloys" userId="1248c4d8-7b2b-4b32-b8bd-163ae845f9bb" providerId="ADAL" clId="{560E42B5-1A3E-4A4D-841F-F228ADEB773B}" dt="2021-11-03T12:14:25.031" v="684"/>
          <ac:spMkLst>
            <pc:docMk/>
            <pc:sldMk cId="3462051640" sldId="369"/>
            <ac:spMk id="37" creationId="{9E002A62-2437-4EC4-9277-3E0B5C84CFD0}"/>
          </ac:spMkLst>
        </pc:spChg>
        <pc:spChg chg="add mod">
          <ac:chgData name="Mike Bloys" userId="1248c4d8-7b2b-4b32-b8bd-163ae845f9bb" providerId="ADAL" clId="{560E42B5-1A3E-4A4D-841F-F228ADEB773B}" dt="2021-11-03T12:15:42.049" v="702" actId="20577"/>
          <ac:spMkLst>
            <pc:docMk/>
            <pc:sldMk cId="3462051640" sldId="369"/>
            <ac:spMk id="38" creationId="{54CEC580-B00B-4F47-8EE0-CAE415E5F52A}"/>
          </ac:spMkLst>
        </pc:spChg>
        <pc:cxnChg chg="del mod">
          <ac:chgData name="Mike Bloys" userId="1248c4d8-7b2b-4b32-b8bd-163ae845f9bb" providerId="ADAL" clId="{560E42B5-1A3E-4A4D-841F-F228ADEB773B}" dt="2021-11-03T12:15:52.852" v="703" actId="478"/>
          <ac:cxnSpMkLst>
            <pc:docMk/>
            <pc:sldMk cId="3462051640" sldId="369"/>
            <ac:cxnSpMk id="15" creationId="{D1040FD7-5C1C-4C13-A974-B26D85723D19}"/>
          </ac:cxnSpMkLst>
        </pc:cxnChg>
        <pc:cxnChg chg="del mod">
          <ac:chgData name="Mike Bloys" userId="1248c4d8-7b2b-4b32-b8bd-163ae845f9bb" providerId="ADAL" clId="{560E42B5-1A3E-4A4D-841F-F228ADEB773B}" dt="2021-11-03T12:15:52.852" v="703" actId="478"/>
          <ac:cxnSpMkLst>
            <pc:docMk/>
            <pc:sldMk cId="3462051640" sldId="369"/>
            <ac:cxnSpMk id="16" creationId="{EE115894-C4FC-41B2-B69A-C70A5DDDF1B5}"/>
          </ac:cxnSpMkLst>
        </pc:cxnChg>
        <pc:cxnChg chg="add mod">
          <ac:chgData name="Mike Bloys" userId="1248c4d8-7b2b-4b32-b8bd-163ae845f9bb" providerId="ADAL" clId="{560E42B5-1A3E-4A4D-841F-F228ADEB773B}" dt="2021-11-03T12:14:02.727" v="680"/>
          <ac:cxnSpMkLst>
            <pc:docMk/>
            <pc:sldMk cId="3462051640" sldId="369"/>
            <ac:cxnSpMk id="26" creationId="{9677287F-A138-40F0-BDC9-974376C8DBEE}"/>
          </ac:cxnSpMkLst>
        </pc:cxnChg>
        <pc:cxnChg chg="add mod">
          <ac:chgData name="Mike Bloys" userId="1248c4d8-7b2b-4b32-b8bd-163ae845f9bb" providerId="ADAL" clId="{560E42B5-1A3E-4A4D-841F-F228ADEB773B}" dt="2021-11-03T12:14:02.727" v="680"/>
          <ac:cxnSpMkLst>
            <pc:docMk/>
            <pc:sldMk cId="3462051640" sldId="369"/>
            <ac:cxnSpMk id="28" creationId="{7B9BB28A-1143-483A-A8CC-234BCA038EAF}"/>
          </ac:cxnSpMkLst>
        </pc:cxnChg>
      </pc:sldChg>
      <pc:sldMasterChg chg="modSldLayout">
        <pc:chgData name="Mike Bloys" userId="1248c4d8-7b2b-4b32-b8bd-163ae845f9bb" providerId="ADAL" clId="{560E42B5-1A3E-4A4D-841F-F228ADEB773B}" dt="2021-11-04T15:56:58.785" v="751" actId="167"/>
        <pc:sldMasterMkLst>
          <pc:docMk/>
          <pc:sldMasterMk cId="3316734550" sldId="2147483648"/>
        </pc:sldMasterMkLst>
        <pc:sldLayoutChg chg="modSp">
          <pc:chgData name="Mike Bloys" userId="1248c4d8-7b2b-4b32-b8bd-163ae845f9bb" providerId="ADAL" clId="{560E42B5-1A3E-4A4D-841F-F228ADEB773B}" dt="2021-11-03T10:48:59.871" v="0" actId="14826"/>
          <pc:sldLayoutMkLst>
            <pc:docMk/>
            <pc:sldMasterMk cId="3316734550" sldId="2147483648"/>
            <pc:sldLayoutMk cId="3886385901" sldId="2147483649"/>
          </pc:sldLayoutMkLst>
          <pc:picChg chg="mod">
            <ac:chgData name="Mike Bloys" userId="1248c4d8-7b2b-4b32-b8bd-163ae845f9bb" providerId="ADAL" clId="{560E42B5-1A3E-4A4D-841F-F228ADEB773B}" dt="2021-11-03T10:48:59.871" v="0" actId="14826"/>
            <ac:picMkLst>
              <pc:docMk/>
              <pc:sldMasterMk cId="3316734550" sldId="2147483648"/>
              <pc:sldLayoutMk cId="3886385901" sldId="2147483649"/>
              <ac:picMk id="3" creationId="{6E1C4A5A-09EB-4C05-B872-191E22348813}"/>
            </ac:picMkLst>
          </pc:picChg>
        </pc:sldLayoutChg>
        <pc:sldLayoutChg chg="addSp delSp modSp mod">
          <pc:chgData name="Mike Bloys" userId="1248c4d8-7b2b-4b32-b8bd-163ae845f9bb" providerId="ADAL" clId="{560E42B5-1A3E-4A4D-841F-F228ADEB773B}" dt="2021-11-04T15:56:58.785" v="751" actId="167"/>
          <pc:sldLayoutMkLst>
            <pc:docMk/>
            <pc:sldMasterMk cId="3316734550" sldId="2147483648"/>
            <pc:sldLayoutMk cId="2849720375" sldId="2147483652"/>
          </pc:sldLayoutMkLst>
          <pc:spChg chg="mod">
            <ac:chgData name="Mike Bloys" userId="1248c4d8-7b2b-4b32-b8bd-163ae845f9bb" providerId="ADAL" clId="{560E42B5-1A3E-4A4D-841F-F228ADEB773B}" dt="2021-11-03T11:05:14.715" v="32" actId="207"/>
            <ac:spMkLst>
              <pc:docMk/>
              <pc:sldMasterMk cId="3316734550" sldId="2147483648"/>
              <pc:sldLayoutMk cId="2849720375" sldId="2147483652"/>
              <ac:spMk id="8" creationId="{00000000-0000-0000-0000-000000000000}"/>
            </ac:spMkLst>
          </pc:spChg>
          <pc:spChg chg="del">
            <ac:chgData name="Mike Bloys" userId="1248c4d8-7b2b-4b32-b8bd-163ae845f9bb" providerId="ADAL" clId="{560E42B5-1A3E-4A4D-841F-F228ADEB773B}" dt="2021-11-03T11:02:20.709" v="19" actId="478"/>
            <ac:spMkLst>
              <pc:docMk/>
              <pc:sldMasterMk cId="3316734550" sldId="2147483648"/>
              <pc:sldLayoutMk cId="2849720375" sldId="2147483652"/>
              <ac:spMk id="12" creationId="{E015DA4B-2375-4772-90F6-1C2D5EE20516}"/>
            </ac:spMkLst>
          </pc:spChg>
          <pc:spChg chg="add mod">
            <ac:chgData name="Mike Bloys" userId="1248c4d8-7b2b-4b32-b8bd-163ae845f9bb" providerId="ADAL" clId="{560E42B5-1A3E-4A4D-841F-F228ADEB773B}" dt="2021-11-03T11:02:21.898" v="20"/>
            <ac:spMkLst>
              <pc:docMk/>
              <pc:sldMasterMk cId="3316734550" sldId="2147483648"/>
              <pc:sldLayoutMk cId="2849720375" sldId="2147483652"/>
              <ac:spMk id="13" creationId="{B7900118-40EA-4384-873F-864889386F96}"/>
            </ac:spMkLst>
          </pc:spChg>
          <pc:picChg chg="add del mod">
            <ac:chgData name="Mike Bloys" userId="1248c4d8-7b2b-4b32-b8bd-163ae845f9bb" providerId="ADAL" clId="{560E42B5-1A3E-4A4D-841F-F228ADEB773B}" dt="2021-11-04T15:56:33.713" v="740" actId="478"/>
            <ac:picMkLst>
              <pc:docMk/>
              <pc:sldMasterMk cId="3316734550" sldId="2147483648"/>
              <pc:sldLayoutMk cId="2849720375" sldId="2147483652"/>
              <ac:picMk id="9" creationId="{973FC9BF-9090-4856-B247-4A8C67EDBAFC}"/>
            </ac:picMkLst>
          </pc:picChg>
          <pc:picChg chg="mod">
            <ac:chgData name="Mike Bloys" userId="1248c4d8-7b2b-4b32-b8bd-163ae845f9bb" providerId="ADAL" clId="{560E42B5-1A3E-4A4D-841F-F228ADEB773B}" dt="2021-11-03T11:05:07.569" v="30" actId="207"/>
            <ac:picMkLst>
              <pc:docMk/>
              <pc:sldMasterMk cId="3316734550" sldId="2147483648"/>
              <pc:sldLayoutMk cId="2849720375" sldId="2147483652"/>
              <ac:picMk id="10" creationId="{24FD2BDA-C54A-D744-9DA8-5B5D134B2C67}"/>
            </ac:picMkLst>
          </pc:picChg>
          <pc:picChg chg="add mod ord">
            <ac:chgData name="Mike Bloys" userId="1248c4d8-7b2b-4b32-b8bd-163ae845f9bb" providerId="ADAL" clId="{560E42B5-1A3E-4A4D-841F-F228ADEB773B}" dt="2021-11-04T15:56:58.785" v="751" actId="167"/>
            <ac:picMkLst>
              <pc:docMk/>
              <pc:sldMasterMk cId="3316734550" sldId="2147483648"/>
              <pc:sldLayoutMk cId="2849720375" sldId="2147483652"/>
              <ac:picMk id="11" creationId="{488833FD-5E66-470A-8FF8-D377C312890D}"/>
            </ac:picMkLst>
          </pc:picChg>
          <pc:picChg chg="del">
            <ac:chgData name="Mike Bloys" userId="1248c4d8-7b2b-4b32-b8bd-163ae845f9bb" providerId="ADAL" clId="{560E42B5-1A3E-4A4D-841F-F228ADEB773B}" dt="2021-11-03T11:02:20.709" v="19" actId="478"/>
            <ac:picMkLst>
              <pc:docMk/>
              <pc:sldMasterMk cId="3316734550" sldId="2147483648"/>
              <pc:sldLayoutMk cId="2849720375" sldId="2147483652"/>
              <ac:picMk id="11" creationId="{AEEA86BB-C1D6-464D-834F-5F7F6A52680A}"/>
            </ac:picMkLst>
          </pc:picChg>
        </pc:sldLayoutChg>
        <pc:sldLayoutChg chg="addSp delSp modSp mod">
          <pc:chgData name="Mike Bloys" userId="1248c4d8-7b2b-4b32-b8bd-163ae845f9bb" providerId="ADAL" clId="{560E42B5-1A3E-4A4D-841F-F228ADEB773B}" dt="2021-11-04T15:56:31.329" v="739" actId="167"/>
          <pc:sldLayoutMkLst>
            <pc:docMk/>
            <pc:sldMasterMk cId="3316734550" sldId="2147483648"/>
            <pc:sldLayoutMk cId="4180777422" sldId="2147483653"/>
          </pc:sldLayoutMkLst>
          <pc:spChg chg="add mod">
            <ac:chgData name="Mike Bloys" userId="1248c4d8-7b2b-4b32-b8bd-163ae845f9bb" providerId="ADAL" clId="{560E42B5-1A3E-4A4D-841F-F228ADEB773B}" dt="2021-11-03T11:02:11.270" v="18" actId="20577"/>
            <ac:spMkLst>
              <pc:docMk/>
              <pc:sldMasterMk cId="3316734550" sldId="2147483648"/>
              <pc:sldLayoutMk cId="4180777422" sldId="2147483653"/>
              <ac:spMk id="8" creationId="{E65A5815-9798-4AF5-92AA-57B21769B0D7}"/>
            </ac:spMkLst>
          </pc:spChg>
          <pc:spChg chg="del">
            <ac:chgData name="Mike Bloys" userId="1248c4d8-7b2b-4b32-b8bd-163ae845f9bb" providerId="ADAL" clId="{560E42B5-1A3E-4A4D-841F-F228ADEB773B}" dt="2021-11-03T11:01:51.461" v="2" actId="478"/>
            <ac:spMkLst>
              <pc:docMk/>
              <pc:sldMasterMk cId="3316734550" sldId="2147483648"/>
              <pc:sldLayoutMk cId="4180777422" sldId="2147483653"/>
              <ac:spMk id="10" creationId="{13734B89-9172-43BB-BD97-E5C46A4AB8EE}"/>
            </ac:spMkLst>
          </pc:spChg>
          <pc:spChg chg="mod">
            <ac:chgData name="Mike Bloys" userId="1248c4d8-7b2b-4b32-b8bd-163ae845f9bb" providerId="ADAL" clId="{560E42B5-1A3E-4A4D-841F-F228ADEB773B}" dt="2021-11-03T11:04:40.505" v="28" actId="207"/>
            <ac:spMkLst>
              <pc:docMk/>
              <pc:sldMasterMk cId="3316734550" sldId="2147483648"/>
              <pc:sldLayoutMk cId="4180777422" sldId="2147483653"/>
              <ac:spMk id="27" creationId="{00000000-0000-0000-0000-000000000000}"/>
            </ac:spMkLst>
          </pc:spChg>
          <pc:picChg chg="add del mod">
            <ac:chgData name="Mike Bloys" userId="1248c4d8-7b2b-4b32-b8bd-163ae845f9bb" providerId="ADAL" clId="{560E42B5-1A3E-4A4D-841F-F228ADEB773B}" dt="2021-11-04T15:56:28.625" v="737" actId="478"/>
            <ac:picMkLst>
              <pc:docMk/>
              <pc:sldMasterMk cId="3316734550" sldId="2147483648"/>
              <pc:sldLayoutMk cId="4180777422" sldId="2147483653"/>
              <ac:picMk id="7" creationId="{0C99FA3E-CE49-4C71-8CDB-97953D49D6B0}"/>
            </ac:picMkLst>
          </pc:picChg>
          <pc:picChg chg="del">
            <ac:chgData name="Mike Bloys" userId="1248c4d8-7b2b-4b32-b8bd-163ae845f9bb" providerId="ADAL" clId="{560E42B5-1A3E-4A4D-841F-F228ADEB773B}" dt="2021-11-03T11:01:51.461" v="2" actId="478"/>
            <ac:picMkLst>
              <pc:docMk/>
              <pc:sldMasterMk cId="3316734550" sldId="2147483648"/>
              <pc:sldLayoutMk cId="4180777422" sldId="2147483653"/>
              <ac:picMk id="9" creationId="{143BC9D0-B5AB-4D1B-887B-A51A687650E4}"/>
            </ac:picMkLst>
          </pc:picChg>
          <pc:picChg chg="add mod ord">
            <ac:chgData name="Mike Bloys" userId="1248c4d8-7b2b-4b32-b8bd-163ae845f9bb" providerId="ADAL" clId="{560E42B5-1A3E-4A4D-841F-F228ADEB773B}" dt="2021-11-04T15:56:31.329" v="739" actId="167"/>
            <ac:picMkLst>
              <pc:docMk/>
              <pc:sldMasterMk cId="3316734550" sldId="2147483648"/>
              <pc:sldLayoutMk cId="4180777422" sldId="2147483653"/>
              <ac:picMk id="9" creationId="{406C128E-D83B-4691-B24F-983C3AB120A7}"/>
            </ac:picMkLst>
          </pc:picChg>
          <pc:picChg chg="mod">
            <ac:chgData name="Mike Bloys" userId="1248c4d8-7b2b-4b32-b8bd-163ae845f9bb" providerId="ADAL" clId="{560E42B5-1A3E-4A4D-841F-F228ADEB773B}" dt="2021-11-03T11:05:03.472" v="29" actId="207"/>
            <ac:picMkLst>
              <pc:docMk/>
              <pc:sldMasterMk cId="3316734550" sldId="2147483648"/>
              <pc:sldLayoutMk cId="4180777422" sldId="2147483653"/>
              <ac:picMk id="11" creationId="{4209B720-07DD-7941-B502-ED81D1886572}"/>
            </ac:picMkLst>
          </pc:picChg>
          <pc:picChg chg="add del mod modCrop">
            <ac:chgData name="Mike Bloys" userId="1248c4d8-7b2b-4b32-b8bd-163ae845f9bb" providerId="ADAL" clId="{560E42B5-1A3E-4A4D-841F-F228ADEB773B}" dt="2021-11-03T11:30:34.629" v="285" actId="478"/>
            <ac:picMkLst>
              <pc:docMk/>
              <pc:sldMasterMk cId="3316734550" sldId="2147483648"/>
              <pc:sldLayoutMk cId="4180777422" sldId="2147483653"/>
              <ac:picMk id="12" creationId="{ECE21982-DA2D-4F38-A5A2-B80275CAA6CA}"/>
            </ac:picMkLst>
          </pc:picChg>
        </pc:sldLayoutChg>
        <pc:sldLayoutChg chg="addSp delSp modSp mod">
          <pc:chgData name="Mike Bloys" userId="1248c4d8-7b2b-4b32-b8bd-163ae845f9bb" providerId="ADAL" clId="{560E42B5-1A3E-4A4D-841F-F228ADEB773B}" dt="2021-11-04T15:56:47.353" v="747" actId="167"/>
          <pc:sldLayoutMkLst>
            <pc:docMk/>
            <pc:sldMasterMk cId="3316734550" sldId="2147483648"/>
            <pc:sldLayoutMk cId="3315833090" sldId="2147483656"/>
          </pc:sldLayoutMkLst>
          <pc:spChg chg="del">
            <ac:chgData name="Mike Bloys" userId="1248c4d8-7b2b-4b32-b8bd-163ae845f9bb" providerId="ADAL" clId="{560E42B5-1A3E-4A4D-841F-F228ADEB773B}" dt="2021-11-03T11:02:29.766" v="23" actId="478"/>
            <ac:spMkLst>
              <pc:docMk/>
              <pc:sldMasterMk cId="3316734550" sldId="2147483648"/>
              <pc:sldLayoutMk cId="3315833090" sldId="2147483656"/>
              <ac:spMk id="8" creationId="{1D94540F-FA71-4D60-A49C-903B1C8726EA}"/>
            </ac:spMkLst>
          </pc:spChg>
          <pc:spChg chg="add mod">
            <ac:chgData name="Mike Bloys" userId="1248c4d8-7b2b-4b32-b8bd-163ae845f9bb" providerId="ADAL" clId="{560E42B5-1A3E-4A4D-841F-F228ADEB773B}" dt="2021-11-03T11:02:30.506" v="24"/>
            <ac:spMkLst>
              <pc:docMk/>
              <pc:sldMasterMk cId="3316734550" sldId="2147483648"/>
              <pc:sldLayoutMk cId="3315833090" sldId="2147483656"/>
              <ac:spMk id="9" creationId="{D2D8555B-023F-4ED4-AD3F-D276F731EA12}"/>
            </ac:spMkLst>
          </pc:spChg>
          <pc:spChg chg="mod">
            <ac:chgData name="Mike Bloys" userId="1248c4d8-7b2b-4b32-b8bd-163ae845f9bb" providerId="ADAL" clId="{560E42B5-1A3E-4A4D-841F-F228ADEB773B}" dt="2021-11-03T11:05:29.919" v="36" actId="207"/>
            <ac:spMkLst>
              <pc:docMk/>
              <pc:sldMasterMk cId="3316734550" sldId="2147483648"/>
              <pc:sldLayoutMk cId="3315833090" sldId="2147483656"/>
              <ac:spMk id="25" creationId="{00000000-0000-0000-0000-000000000000}"/>
            </ac:spMkLst>
          </pc:spChg>
          <pc:picChg chg="add del mod">
            <ac:chgData name="Mike Bloys" userId="1248c4d8-7b2b-4b32-b8bd-163ae845f9bb" providerId="ADAL" clId="{560E42B5-1A3E-4A4D-841F-F228ADEB773B}" dt="2021-11-04T15:56:37.393" v="742" actId="478"/>
            <ac:picMkLst>
              <pc:docMk/>
              <pc:sldMasterMk cId="3316734550" sldId="2147483648"/>
              <pc:sldLayoutMk cId="3315833090" sldId="2147483656"/>
              <ac:picMk id="6" creationId="{F2AD3C85-16AA-4435-9804-00993BA71A86}"/>
            </ac:picMkLst>
          </pc:picChg>
          <pc:picChg chg="add mod ord">
            <ac:chgData name="Mike Bloys" userId="1248c4d8-7b2b-4b32-b8bd-163ae845f9bb" providerId="ADAL" clId="{560E42B5-1A3E-4A4D-841F-F228ADEB773B}" dt="2021-11-04T15:56:47.353" v="747" actId="167"/>
            <ac:picMkLst>
              <pc:docMk/>
              <pc:sldMasterMk cId="3316734550" sldId="2147483648"/>
              <pc:sldLayoutMk cId="3315833090" sldId="2147483656"/>
              <ac:picMk id="7" creationId="{0EAD701F-DBA1-4788-BBF6-99BEC4524CD3}"/>
            </ac:picMkLst>
          </pc:picChg>
          <pc:picChg chg="del">
            <ac:chgData name="Mike Bloys" userId="1248c4d8-7b2b-4b32-b8bd-163ae845f9bb" providerId="ADAL" clId="{560E42B5-1A3E-4A4D-841F-F228ADEB773B}" dt="2021-11-03T11:02:29.766" v="23" actId="478"/>
            <ac:picMkLst>
              <pc:docMk/>
              <pc:sldMasterMk cId="3316734550" sldId="2147483648"/>
              <pc:sldLayoutMk cId="3315833090" sldId="2147483656"/>
              <ac:picMk id="7" creationId="{B4955988-5C71-41C5-B428-FE16B5F8107B}"/>
            </ac:picMkLst>
          </pc:picChg>
          <pc:picChg chg="add del mod modCrop">
            <ac:chgData name="Mike Bloys" userId="1248c4d8-7b2b-4b32-b8bd-163ae845f9bb" providerId="ADAL" clId="{560E42B5-1A3E-4A4D-841F-F228ADEB773B}" dt="2021-11-03T12:27:21.651" v="708" actId="21"/>
            <ac:picMkLst>
              <pc:docMk/>
              <pc:sldMasterMk cId="3316734550" sldId="2147483648"/>
              <pc:sldLayoutMk cId="3315833090" sldId="2147483656"/>
              <ac:picMk id="10" creationId="{2161FB4A-AA71-4ADB-99E9-614112A8C0BA}"/>
            </ac:picMkLst>
          </pc:picChg>
        </pc:sldLayoutChg>
        <pc:sldLayoutChg chg="setBg">
          <pc:chgData name="Mike Bloys" userId="1248c4d8-7b2b-4b32-b8bd-163ae845f9bb" providerId="ADAL" clId="{560E42B5-1A3E-4A4D-841F-F228ADEB773B}" dt="2021-11-03T11:01:06.526" v="1"/>
          <pc:sldLayoutMkLst>
            <pc:docMk/>
            <pc:sldMasterMk cId="3316734550" sldId="2147483648"/>
            <pc:sldLayoutMk cId="393927180" sldId="2147483664"/>
          </pc:sldLayoutMkLst>
        </pc:sldLayoutChg>
        <pc:sldLayoutChg chg="addSp delSp modSp mod">
          <pc:chgData name="Mike Bloys" userId="1248c4d8-7b2b-4b32-b8bd-163ae845f9bb" providerId="ADAL" clId="{560E42B5-1A3E-4A4D-841F-F228ADEB773B}" dt="2021-11-04T15:56:42.315" v="745" actId="167"/>
          <pc:sldLayoutMkLst>
            <pc:docMk/>
            <pc:sldMasterMk cId="3316734550" sldId="2147483648"/>
            <pc:sldLayoutMk cId="487712265" sldId="2147483665"/>
          </pc:sldLayoutMkLst>
          <pc:spChg chg="del">
            <ac:chgData name="Mike Bloys" userId="1248c4d8-7b2b-4b32-b8bd-163ae845f9bb" providerId="ADAL" clId="{560E42B5-1A3E-4A4D-841F-F228ADEB773B}" dt="2021-11-03T11:02:35.816" v="25" actId="478"/>
            <ac:spMkLst>
              <pc:docMk/>
              <pc:sldMasterMk cId="3316734550" sldId="2147483648"/>
              <pc:sldLayoutMk cId="487712265" sldId="2147483665"/>
              <ac:spMk id="9" creationId="{6E53F4B6-6FDF-46E6-941F-53846C144BB4}"/>
            </ac:spMkLst>
          </pc:spChg>
          <pc:spChg chg="add mod">
            <ac:chgData name="Mike Bloys" userId="1248c4d8-7b2b-4b32-b8bd-163ae845f9bb" providerId="ADAL" clId="{560E42B5-1A3E-4A4D-841F-F228ADEB773B}" dt="2021-11-03T11:02:36.538" v="26"/>
            <ac:spMkLst>
              <pc:docMk/>
              <pc:sldMasterMk cId="3316734550" sldId="2147483648"/>
              <pc:sldLayoutMk cId="487712265" sldId="2147483665"/>
              <ac:spMk id="10" creationId="{17DF0ACB-2EF6-4C85-B7EE-449DE033AA62}"/>
            </ac:spMkLst>
          </pc:spChg>
          <pc:picChg chg="del">
            <ac:chgData name="Mike Bloys" userId="1248c4d8-7b2b-4b32-b8bd-163ae845f9bb" providerId="ADAL" clId="{560E42B5-1A3E-4A4D-841F-F228ADEB773B}" dt="2021-11-03T11:02:35.816" v="25" actId="478"/>
            <ac:picMkLst>
              <pc:docMk/>
              <pc:sldMasterMk cId="3316734550" sldId="2147483648"/>
              <pc:sldLayoutMk cId="487712265" sldId="2147483665"/>
              <ac:picMk id="6" creationId="{2D8788BD-5783-4C42-A359-7A3E9DF7007C}"/>
            </ac:picMkLst>
          </pc:picChg>
          <pc:picChg chg="add mod ord">
            <ac:chgData name="Mike Bloys" userId="1248c4d8-7b2b-4b32-b8bd-163ae845f9bb" providerId="ADAL" clId="{560E42B5-1A3E-4A4D-841F-F228ADEB773B}" dt="2021-11-04T15:56:42.315" v="745" actId="167"/>
            <ac:picMkLst>
              <pc:docMk/>
              <pc:sldMasterMk cId="3316734550" sldId="2147483648"/>
              <pc:sldLayoutMk cId="487712265" sldId="2147483665"/>
              <ac:picMk id="6" creationId="{FF34F67A-348E-4C98-B12D-35C644BD727E}"/>
            </ac:picMkLst>
          </pc:picChg>
          <pc:picChg chg="add del mod">
            <ac:chgData name="Mike Bloys" userId="1248c4d8-7b2b-4b32-b8bd-163ae845f9bb" providerId="ADAL" clId="{560E42B5-1A3E-4A4D-841F-F228ADEB773B}" dt="2021-11-04T15:56:38.528" v="743" actId="478"/>
            <ac:picMkLst>
              <pc:docMk/>
              <pc:sldMasterMk cId="3316734550" sldId="2147483648"/>
              <pc:sldLayoutMk cId="487712265" sldId="2147483665"/>
              <ac:picMk id="7" creationId="{4F589B05-22A1-4431-ABD0-BDB8E94EC7CB}"/>
            </ac:picMkLst>
          </pc:picChg>
          <pc:picChg chg="mod">
            <ac:chgData name="Mike Bloys" userId="1248c4d8-7b2b-4b32-b8bd-163ae845f9bb" providerId="ADAL" clId="{560E42B5-1A3E-4A4D-841F-F228ADEB773B}" dt="2021-11-03T11:03:36.629" v="27" actId="207"/>
            <ac:picMkLst>
              <pc:docMk/>
              <pc:sldMasterMk cId="3316734550" sldId="2147483648"/>
              <pc:sldLayoutMk cId="487712265" sldId="2147483665"/>
              <ac:picMk id="11" creationId="{19425AA9-D4A8-B243-A347-47C5BE93F864}"/>
            </ac:picMkLst>
          </pc:picChg>
        </pc:sldLayoutChg>
        <pc:sldLayoutChg chg="addSp delSp modSp mod">
          <pc:chgData name="Mike Bloys" userId="1248c4d8-7b2b-4b32-b8bd-163ae845f9bb" providerId="ADAL" clId="{560E42B5-1A3E-4A4D-841F-F228ADEB773B}" dt="2021-11-03T11:12:30.549" v="70" actId="478"/>
          <pc:sldLayoutMkLst>
            <pc:docMk/>
            <pc:sldMasterMk cId="3316734550" sldId="2147483648"/>
            <pc:sldLayoutMk cId="1093718466" sldId="2147483666"/>
          </pc:sldLayoutMkLst>
          <pc:spChg chg="add mod">
            <ac:chgData name="Mike Bloys" userId="1248c4d8-7b2b-4b32-b8bd-163ae845f9bb" providerId="ADAL" clId="{560E42B5-1A3E-4A4D-841F-F228ADEB773B}" dt="2021-11-03T11:09:38.265" v="45" actId="207"/>
            <ac:spMkLst>
              <pc:docMk/>
              <pc:sldMasterMk cId="3316734550" sldId="2147483648"/>
              <pc:sldLayoutMk cId="1093718466" sldId="2147483666"/>
              <ac:spMk id="6" creationId="{E1D86704-1375-4F9A-9EE0-7D3F301876D2}"/>
            </ac:spMkLst>
          </pc:spChg>
          <pc:spChg chg="add del mod">
            <ac:chgData name="Mike Bloys" userId="1248c4d8-7b2b-4b32-b8bd-163ae845f9bb" providerId="ADAL" clId="{560E42B5-1A3E-4A4D-841F-F228ADEB773B}" dt="2021-11-03T11:12:30.549" v="70" actId="478"/>
            <ac:spMkLst>
              <pc:docMk/>
              <pc:sldMasterMk cId="3316734550" sldId="2147483648"/>
              <pc:sldLayoutMk cId="1093718466" sldId="2147483666"/>
              <ac:spMk id="7" creationId="{B0EF3DB9-99F3-4AC6-9D26-936CCDEC21AE}"/>
            </ac:spMkLst>
          </pc:spChg>
          <pc:spChg chg="del">
            <ac:chgData name="Mike Bloys" userId="1248c4d8-7b2b-4b32-b8bd-163ae845f9bb" providerId="ADAL" clId="{560E42B5-1A3E-4A4D-841F-F228ADEB773B}" dt="2021-11-03T11:09:40.917" v="46" actId="478"/>
            <ac:spMkLst>
              <pc:docMk/>
              <pc:sldMasterMk cId="3316734550" sldId="2147483648"/>
              <pc:sldLayoutMk cId="1093718466" sldId="2147483666"/>
              <ac:spMk id="10" creationId="{00000000-0000-0000-0000-000000000000}"/>
            </ac:spMkLst>
          </pc:spChg>
          <pc:cxnChg chg="mod">
            <ac:chgData name="Mike Bloys" userId="1248c4d8-7b2b-4b32-b8bd-163ae845f9bb" providerId="ADAL" clId="{560E42B5-1A3E-4A4D-841F-F228ADEB773B}" dt="2021-11-03T11:12:29.039" v="69" actId="14100"/>
            <ac:cxnSpMkLst>
              <pc:docMk/>
              <pc:sldMasterMk cId="3316734550" sldId="2147483648"/>
              <pc:sldLayoutMk cId="1093718466" sldId="2147483666"/>
              <ac:cxnSpMk id="8" creationId="{00000000-0000-0000-0000-000000000000}"/>
            </ac:cxnSpMkLst>
          </pc:cxnChg>
        </pc:sldLayoutChg>
        <pc:sldLayoutChg chg="addSp delSp modSp mod">
          <pc:chgData name="Mike Bloys" userId="1248c4d8-7b2b-4b32-b8bd-163ae845f9bb" providerId="ADAL" clId="{560E42B5-1A3E-4A4D-841F-F228ADEB773B}" dt="2021-11-04T15:56:53.666" v="749" actId="167"/>
          <pc:sldLayoutMkLst>
            <pc:docMk/>
            <pc:sldMasterMk cId="3316734550" sldId="2147483648"/>
            <pc:sldLayoutMk cId="4276716931" sldId="2147483667"/>
          </pc:sldLayoutMkLst>
          <pc:spChg chg="mod">
            <ac:chgData name="Mike Bloys" userId="1248c4d8-7b2b-4b32-b8bd-163ae845f9bb" providerId="ADAL" clId="{560E42B5-1A3E-4A4D-841F-F228ADEB773B}" dt="2021-11-03T11:05:23.286" v="34" actId="207"/>
            <ac:spMkLst>
              <pc:docMk/>
              <pc:sldMasterMk cId="3316734550" sldId="2147483648"/>
              <pc:sldLayoutMk cId="4276716931" sldId="2147483667"/>
              <ac:spMk id="8" creationId="{00000000-0000-0000-0000-000000000000}"/>
            </ac:spMkLst>
          </pc:spChg>
          <pc:spChg chg="add mod">
            <ac:chgData name="Mike Bloys" userId="1248c4d8-7b2b-4b32-b8bd-163ae845f9bb" providerId="ADAL" clId="{560E42B5-1A3E-4A4D-841F-F228ADEB773B}" dt="2021-11-03T11:02:26.106" v="22"/>
            <ac:spMkLst>
              <pc:docMk/>
              <pc:sldMasterMk cId="3316734550" sldId="2147483648"/>
              <pc:sldLayoutMk cId="4276716931" sldId="2147483667"/>
              <ac:spMk id="11" creationId="{800C54E6-2CD0-4AB4-BB1B-8E50E37E3CCA}"/>
            </ac:spMkLst>
          </pc:spChg>
          <pc:spChg chg="del">
            <ac:chgData name="Mike Bloys" userId="1248c4d8-7b2b-4b32-b8bd-163ae845f9bb" providerId="ADAL" clId="{560E42B5-1A3E-4A4D-841F-F228ADEB773B}" dt="2021-11-03T11:02:25.430" v="21" actId="478"/>
            <ac:spMkLst>
              <pc:docMk/>
              <pc:sldMasterMk cId="3316734550" sldId="2147483648"/>
              <pc:sldLayoutMk cId="4276716931" sldId="2147483667"/>
              <ac:spMk id="14" creationId="{C8ED58CF-D240-4F74-ADC9-A26893256C52}"/>
            </ac:spMkLst>
          </pc:spChg>
          <pc:picChg chg="add del mod">
            <ac:chgData name="Mike Bloys" userId="1248c4d8-7b2b-4b32-b8bd-163ae845f9bb" providerId="ADAL" clId="{560E42B5-1A3E-4A4D-841F-F228ADEB773B}" dt="2021-11-04T15:56:36.145" v="741" actId="478"/>
            <ac:picMkLst>
              <pc:docMk/>
              <pc:sldMasterMk cId="3316734550" sldId="2147483648"/>
              <pc:sldLayoutMk cId="4276716931" sldId="2147483667"/>
              <ac:picMk id="10" creationId="{E7420AD2-0E4E-4078-A1F6-FAC0465016EE}"/>
            </ac:picMkLst>
          </pc:picChg>
          <pc:picChg chg="del">
            <ac:chgData name="Mike Bloys" userId="1248c4d8-7b2b-4b32-b8bd-163ae845f9bb" providerId="ADAL" clId="{560E42B5-1A3E-4A4D-841F-F228ADEB773B}" dt="2021-11-03T11:02:25.430" v="21" actId="478"/>
            <ac:picMkLst>
              <pc:docMk/>
              <pc:sldMasterMk cId="3316734550" sldId="2147483648"/>
              <pc:sldLayoutMk cId="4276716931" sldId="2147483667"/>
              <ac:picMk id="13" creationId="{39E456C7-2433-4570-9692-446DE3FA21E0}"/>
            </ac:picMkLst>
          </pc:picChg>
          <pc:picChg chg="add mod ord">
            <ac:chgData name="Mike Bloys" userId="1248c4d8-7b2b-4b32-b8bd-163ae845f9bb" providerId="ADAL" clId="{560E42B5-1A3E-4A4D-841F-F228ADEB773B}" dt="2021-11-04T15:56:53.666" v="749" actId="167"/>
            <ac:picMkLst>
              <pc:docMk/>
              <pc:sldMasterMk cId="3316734550" sldId="2147483648"/>
              <pc:sldLayoutMk cId="4276716931" sldId="2147483667"/>
              <ac:picMk id="13" creationId="{85255370-1A78-428D-965E-4C19C9109C4C}"/>
            </ac:picMkLst>
          </pc:picChg>
        </pc:sldLayoutChg>
      </pc:sldMasterChg>
    </pc:docChg>
  </pc:docChgLst>
  <pc:docChgLst>
    <pc:chgData name="Mike Bloys" userId="1248c4d8-7b2b-4b32-b8bd-163ae845f9bb" providerId="ADAL" clId="{E4581E41-080A-42D8-B9C5-5462B075BE4F}"/>
    <pc:docChg chg="undo custSel modSld modMainMaster">
      <pc:chgData name="Mike Bloys" userId="1248c4d8-7b2b-4b32-b8bd-163ae845f9bb" providerId="ADAL" clId="{E4581E41-080A-42D8-B9C5-5462B075BE4F}" dt="2021-10-11T08:05:37.417" v="163" actId="2696"/>
      <pc:docMkLst>
        <pc:docMk/>
      </pc:docMkLst>
      <pc:sldChg chg="addSp delSp modSp mod">
        <pc:chgData name="Mike Bloys" userId="1248c4d8-7b2b-4b32-b8bd-163ae845f9bb" providerId="ADAL" clId="{E4581E41-080A-42D8-B9C5-5462B075BE4F}" dt="2021-10-11T08:04:57" v="156" actId="21"/>
        <pc:sldMkLst>
          <pc:docMk/>
          <pc:sldMk cId="644322881" sldId="261"/>
        </pc:sldMkLst>
        <pc:spChg chg="add del mod">
          <ac:chgData name="Mike Bloys" userId="1248c4d8-7b2b-4b32-b8bd-163ae845f9bb" providerId="ADAL" clId="{E4581E41-080A-42D8-B9C5-5462B075BE4F}" dt="2021-10-11T08:04:57" v="156" actId="21"/>
          <ac:spMkLst>
            <pc:docMk/>
            <pc:sldMk cId="644322881" sldId="261"/>
            <ac:spMk id="5" creationId="{9D609986-F3CF-4987-917C-3EFAFD73AB94}"/>
          </ac:spMkLst>
        </pc:spChg>
      </pc:sldChg>
      <pc:sldChg chg="modSp mod">
        <pc:chgData name="Mike Bloys" userId="1248c4d8-7b2b-4b32-b8bd-163ae845f9bb" providerId="ADAL" clId="{E4581E41-080A-42D8-B9C5-5462B075BE4F}" dt="2021-10-05T13:17:24.305" v="71" actId="207"/>
        <pc:sldMkLst>
          <pc:docMk/>
          <pc:sldMk cId="2137926779" sldId="263"/>
        </pc:sldMkLst>
        <pc:graphicFrameChg chg="mod modGraphic">
          <ac:chgData name="Mike Bloys" userId="1248c4d8-7b2b-4b32-b8bd-163ae845f9bb" providerId="ADAL" clId="{E4581E41-080A-42D8-B9C5-5462B075BE4F}" dt="2021-10-05T13:17:24.305" v="71" actId="207"/>
          <ac:graphicFrameMkLst>
            <pc:docMk/>
            <pc:sldMk cId="2137926779" sldId="263"/>
            <ac:graphicFrameMk id="4" creationId="{00000000-0000-0000-0000-000000000000}"/>
          </ac:graphicFrameMkLst>
        </pc:graphicFrameChg>
      </pc:sldChg>
      <pc:sldChg chg="modSp mod">
        <pc:chgData name="Mike Bloys" userId="1248c4d8-7b2b-4b32-b8bd-163ae845f9bb" providerId="ADAL" clId="{E4581E41-080A-42D8-B9C5-5462B075BE4F}" dt="2021-10-05T13:29:27.951" v="81" actId="208"/>
        <pc:sldMkLst>
          <pc:docMk/>
          <pc:sldMk cId="1050851600" sldId="267"/>
        </pc:sldMkLst>
        <pc:spChg chg="mod">
          <ac:chgData name="Mike Bloys" userId="1248c4d8-7b2b-4b32-b8bd-163ae845f9bb" providerId="ADAL" clId="{E4581E41-080A-42D8-B9C5-5462B075BE4F}" dt="2021-10-05T13:29:21.726" v="80" actId="207"/>
          <ac:spMkLst>
            <pc:docMk/>
            <pc:sldMk cId="1050851600" sldId="267"/>
            <ac:spMk id="4" creationId="{00000000-0000-0000-0000-000000000000}"/>
          </ac:spMkLst>
        </pc:spChg>
        <pc:spChg chg="mod">
          <ac:chgData name="Mike Bloys" userId="1248c4d8-7b2b-4b32-b8bd-163ae845f9bb" providerId="ADAL" clId="{E4581E41-080A-42D8-B9C5-5462B075BE4F}" dt="2021-10-05T13:29:14.742" v="79" actId="207"/>
          <ac:spMkLst>
            <pc:docMk/>
            <pc:sldMk cId="1050851600" sldId="267"/>
            <ac:spMk id="6" creationId="{FA7F26F6-3E60-46E4-8AB9-38C14EEA2149}"/>
          </ac:spMkLst>
        </pc:spChg>
        <pc:cxnChg chg="mod">
          <ac:chgData name="Mike Bloys" userId="1248c4d8-7b2b-4b32-b8bd-163ae845f9bb" providerId="ADAL" clId="{E4581E41-080A-42D8-B9C5-5462B075BE4F}" dt="2021-10-05T13:29:27.951" v="81" actId="208"/>
          <ac:cxnSpMkLst>
            <pc:docMk/>
            <pc:sldMk cId="1050851600" sldId="267"/>
            <ac:cxnSpMk id="5" creationId="{0253F2DA-51A7-4175-8D3A-5A5C1A3415BD}"/>
          </ac:cxnSpMkLst>
        </pc:cxnChg>
      </pc:sldChg>
      <pc:sldChg chg="modSp mod">
        <pc:chgData name="Mike Bloys" userId="1248c4d8-7b2b-4b32-b8bd-163ae845f9bb" providerId="ADAL" clId="{E4581E41-080A-42D8-B9C5-5462B075BE4F}" dt="2021-10-05T13:20:26.681" v="77" actId="207"/>
        <pc:sldMkLst>
          <pc:docMk/>
          <pc:sldMk cId="3595050065" sldId="268"/>
        </pc:sldMkLst>
        <pc:spChg chg="mod">
          <ac:chgData name="Mike Bloys" userId="1248c4d8-7b2b-4b32-b8bd-163ae845f9bb" providerId="ADAL" clId="{E4581E41-080A-42D8-B9C5-5462B075BE4F}" dt="2021-10-05T13:20:18.792" v="76" actId="208"/>
          <ac:spMkLst>
            <pc:docMk/>
            <pc:sldMk cId="3595050065" sldId="268"/>
            <ac:spMk id="2" creationId="{503376A3-8AF2-46E0-803C-2EEC1D19AB86}"/>
          </ac:spMkLst>
        </pc:spChg>
        <pc:spChg chg="mod">
          <ac:chgData name="Mike Bloys" userId="1248c4d8-7b2b-4b32-b8bd-163ae845f9bb" providerId="ADAL" clId="{E4581E41-080A-42D8-B9C5-5462B075BE4F}" dt="2021-10-05T13:20:26.681" v="77" actId="207"/>
          <ac:spMkLst>
            <pc:docMk/>
            <pc:sldMk cId="3595050065" sldId="268"/>
            <ac:spMk id="4" creationId="{00000000-0000-0000-0000-000000000000}"/>
          </ac:spMkLst>
        </pc:spChg>
        <pc:spChg chg="mod">
          <ac:chgData name="Mike Bloys" userId="1248c4d8-7b2b-4b32-b8bd-163ae845f9bb" providerId="ADAL" clId="{E4581E41-080A-42D8-B9C5-5462B075BE4F}" dt="2021-10-05T13:20:18.792" v="76" actId="208"/>
          <ac:spMkLst>
            <pc:docMk/>
            <pc:sldMk cId="3595050065" sldId="268"/>
            <ac:spMk id="5" creationId="{1E09DBB8-E699-45F6-81AC-3FD79EC01EBA}"/>
          </ac:spMkLst>
        </pc:spChg>
      </pc:sldChg>
      <pc:sldChg chg="modSp mod">
        <pc:chgData name="Mike Bloys" userId="1248c4d8-7b2b-4b32-b8bd-163ae845f9bb" providerId="ADAL" clId="{E4581E41-080A-42D8-B9C5-5462B075BE4F}" dt="2021-10-05T13:34:05.946" v="109" actId="207"/>
        <pc:sldMkLst>
          <pc:docMk/>
          <pc:sldMk cId="2150738207" sldId="274"/>
        </pc:sldMkLst>
        <pc:picChg chg="mod">
          <ac:chgData name="Mike Bloys" userId="1248c4d8-7b2b-4b32-b8bd-163ae845f9bb" providerId="ADAL" clId="{E4581E41-080A-42D8-B9C5-5462B075BE4F}" dt="2021-10-05T13:34:05.946" v="109" actId="207"/>
          <ac:picMkLst>
            <pc:docMk/>
            <pc:sldMk cId="2150738207" sldId="274"/>
            <ac:picMk id="9" creationId="{EF410813-41F1-4B65-9733-4EE469EC2971}"/>
          </ac:picMkLst>
        </pc:picChg>
      </pc:sldChg>
      <pc:sldChg chg="modSp mod modClrScheme chgLayout">
        <pc:chgData name="Mike Bloys" userId="1248c4d8-7b2b-4b32-b8bd-163ae845f9bb" providerId="ADAL" clId="{E4581E41-080A-42D8-B9C5-5462B075BE4F}" dt="2021-10-11T08:05:24.878" v="160" actId="700"/>
        <pc:sldMkLst>
          <pc:docMk/>
          <pc:sldMk cId="3275570206" sldId="275"/>
        </pc:sldMkLst>
        <pc:spChg chg="mod ord">
          <ac:chgData name="Mike Bloys" userId="1248c4d8-7b2b-4b32-b8bd-163ae845f9bb" providerId="ADAL" clId="{E4581E41-080A-42D8-B9C5-5462B075BE4F}" dt="2021-10-11T08:05:24.878" v="160" actId="700"/>
          <ac:spMkLst>
            <pc:docMk/>
            <pc:sldMk cId="3275570206" sldId="275"/>
            <ac:spMk id="2" creationId="{00000000-0000-0000-0000-000000000000}"/>
          </ac:spMkLst>
        </pc:spChg>
        <pc:spChg chg="mod ord">
          <ac:chgData name="Mike Bloys" userId="1248c4d8-7b2b-4b32-b8bd-163ae845f9bb" providerId="ADAL" clId="{E4581E41-080A-42D8-B9C5-5462B075BE4F}" dt="2021-10-11T08:05:24.878" v="160" actId="700"/>
          <ac:spMkLst>
            <pc:docMk/>
            <pc:sldMk cId="3275570206" sldId="275"/>
            <ac:spMk id="3" creationId="{00000000-0000-0000-0000-000000000000}"/>
          </ac:spMkLst>
        </pc:spChg>
        <pc:spChg chg="mod">
          <ac:chgData name="Mike Bloys" userId="1248c4d8-7b2b-4b32-b8bd-163ae845f9bb" providerId="ADAL" clId="{E4581E41-080A-42D8-B9C5-5462B075BE4F}" dt="2021-10-05T13:35:08.421" v="113" actId="1076"/>
          <ac:spMkLst>
            <pc:docMk/>
            <pc:sldMk cId="3275570206" sldId="275"/>
            <ac:spMk id="5" creationId="{6249DD88-DC44-4C45-BB02-AC06564BCDB2}"/>
          </ac:spMkLst>
        </pc:spChg>
        <pc:spChg chg="mod">
          <ac:chgData name="Mike Bloys" userId="1248c4d8-7b2b-4b32-b8bd-163ae845f9bb" providerId="ADAL" clId="{E4581E41-080A-42D8-B9C5-5462B075BE4F}" dt="2021-10-05T13:35:08.421" v="113" actId="1076"/>
          <ac:spMkLst>
            <pc:docMk/>
            <pc:sldMk cId="3275570206" sldId="275"/>
            <ac:spMk id="7" creationId="{9B5262BE-03DE-4F51-9BF0-DFE7C46A8B34}"/>
          </ac:spMkLst>
        </pc:spChg>
      </pc:sldChg>
      <pc:sldChg chg="modSp mod">
        <pc:chgData name="Mike Bloys" userId="1248c4d8-7b2b-4b32-b8bd-163ae845f9bb" providerId="ADAL" clId="{E4581E41-080A-42D8-B9C5-5462B075BE4F}" dt="2021-10-05T13:37:00.185" v="116" actId="208"/>
        <pc:sldMkLst>
          <pc:docMk/>
          <pc:sldMk cId="2423286360" sldId="276"/>
        </pc:sldMkLst>
        <pc:spChg chg="mod">
          <ac:chgData name="Mike Bloys" userId="1248c4d8-7b2b-4b32-b8bd-163ae845f9bb" providerId="ADAL" clId="{E4581E41-080A-42D8-B9C5-5462B075BE4F}" dt="2021-10-05T13:35:31.943" v="115" actId="2085"/>
          <ac:spMkLst>
            <pc:docMk/>
            <pc:sldMk cId="2423286360" sldId="276"/>
            <ac:spMk id="4" creationId="{00000000-0000-0000-0000-000000000000}"/>
          </ac:spMkLst>
        </pc:spChg>
        <pc:spChg chg="mod">
          <ac:chgData name="Mike Bloys" userId="1248c4d8-7b2b-4b32-b8bd-163ae845f9bb" providerId="ADAL" clId="{E4581E41-080A-42D8-B9C5-5462B075BE4F}" dt="2021-10-05T13:35:31.943" v="115" actId="2085"/>
          <ac:spMkLst>
            <pc:docMk/>
            <pc:sldMk cId="2423286360" sldId="276"/>
            <ac:spMk id="6" creationId="{00000000-0000-0000-0000-000000000000}"/>
          </ac:spMkLst>
        </pc:spChg>
        <pc:spChg chg="mod">
          <ac:chgData name="Mike Bloys" userId="1248c4d8-7b2b-4b32-b8bd-163ae845f9bb" providerId="ADAL" clId="{E4581E41-080A-42D8-B9C5-5462B075BE4F}" dt="2021-10-05T13:35:31.943" v="115" actId="2085"/>
          <ac:spMkLst>
            <pc:docMk/>
            <pc:sldMk cId="2423286360" sldId="276"/>
            <ac:spMk id="9" creationId="{00000000-0000-0000-0000-000000000000}"/>
          </ac:spMkLst>
        </pc:spChg>
        <pc:spChg chg="mod">
          <ac:chgData name="Mike Bloys" userId="1248c4d8-7b2b-4b32-b8bd-163ae845f9bb" providerId="ADAL" clId="{E4581E41-080A-42D8-B9C5-5462B075BE4F}" dt="2021-10-05T13:35:31.943" v="115" actId="2085"/>
          <ac:spMkLst>
            <pc:docMk/>
            <pc:sldMk cId="2423286360" sldId="276"/>
            <ac:spMk id="12" creationId="{00000000-0000-0000-0000-000000000000}"/>
          </ac:spMkLst>
        </pc:spChg>
        <pc:spChg chg="mod">
          <ac:chgData name="Mike Bloys" userId="1248c4d8-7b2b-4b32-b8bd-163ae845f9bb" providerId="ADAL" clId="{E4581E41-080A-42D8-B9C5-5462B075BE4F}" dt="2021-10-05T13:35:31.943" v="115" actId="2085"/>
          <ac:spMkLst>
            <pc:docMk/>
            <pc:sldMk cId="2423286360" sldId="276"/>
            <ac:spMk id="14" creationId="{00000000-0000-0000-0000-000000000000}"/>
          </ac:spMkLst>
        </pc:spChg>
        <pc:spChg chg="mod">
          <ac:chgData name="Mike Bloys" userId="1248c4d8-7b2b-4b32-b8bd-163ae845f9bb" providerId="ADAL" clId="{E4581E41-080A-42D8-B9C5-5462B075BE4F}" dt="2021-10-05T13:35:31.943" v="115" actId="2085"/>
          <ac:spMkLst>
            <pc:docMk/>
            <pc:sldMk cId="2423286360" sldId="276"/>
            <ac:spMk id="16" creationId="{00000000-0000-0000-0000-000000000000}"/>
          </ac:spMkLst>
        </pc:spChg>
        <pc:spChg chg="mod">
          <ac:chgData name="Mike Bloys" userId="1248c4d8-7b2b-4b32-b8bd-163ae845f9bb" providerId="ADAL" clId="{E4581E41-080A-42D8-B9C5-5462B075BE4F}" dt="2021-10-05T13:35:31.943" v="115" actId="2085"/>
          <ac:spMkLst>
            <pc:docMk/>
            <pc:sldMk cId="2423286360" sldId="276"/>
            <ac:spMk id="20" creationId="{3CA17B2B-4308-447F-B6C8-01173027E86B}"/>
          </ac:spMkLst>
        </pc:spChg>
        <pc:spChg chg="mod">
          <ac:chgData name="Mike Bloys" userId="1248c4d8-7b2b-4b32-b8bd-163ae845f9bb" providerId="ADAL" clId="{E4581E41-080A-42D8-B9C5-5462B075BE4F}" dt="2021-10-05T13:35:31.943" v="115" actId="2085"/>
          <ac:spMkLst>
            <pc:docMk/>
            <pc:sldMk cId="2423286360" sldId="276"/>
            <ac:spMk id="32" creationId="{89B72876-9981-479B-B452-03C506897E99}"/>
          </ac:spMkLst>
        </pc:spChg>
        <pc:cxnChg chg="mod">
          <ac:chgData name="Mike Bloys" userId="1248c4d8-7b2b-4b32-b8bd-163ae845f9bb" providerId="ADAL" clId="{E4581E41-080A-42D8-B9C5-5462B075BE4F}" dt="2021-10-05T13:37:00.185" v="116" actId="208"/>
          <ac:cxnSpMkLst>
            <pc:docMk/>
            <pc:sldMk cId="2423286360" sldId="276"/>
            <ac:cxnSpMk id="21" creationId="{00000000-0000-0000-0000-000000000000}"/>
          </ac:cxnSpMkLst>
        </pc:cxnChg>
        <pc:cxnChg chg="mod">
          <ac:chgData name="Mike Bloys" userId="1248c4d8-7b2b-4b32-b8bd-163ae845f9bb" providerId="ADAL" clId="{E4581E41-080A-42D8-B9C5-5462B075BE4F}" dt="2021-10-05T13:37:00.185" v="116" actId="208"/>
          <ac:cxnSpMkLst>
            <pc:docMk/>
            <pc:sldMk cId="2423286360" sldId="276"/>
            <ac:cxnSpMk id="24" creationId="{00000000-0000-0000-0000-000000000000}"/>
          </ac:cxnSpMkLst>
        </pc:cxnChg>
        <pc:cxnChg chg="mod">
          <ac:chgData name="Mike Bloys" userId="1248c4d8-7b2b-4b32-b8bd-163ae845f9bb" providerId="ADAL" clId="{E4581E41-080A-42D8-B9C5-5462B075BE4F}" dt="2021-10-05T13:37:00.185" v="116" actId="208"/>
          <ac:cxnSpMkLst>
            <pc:docMk/>
            <pc:sldMk cId="2423286360" sldId="276"/>
            <ac:cxnSpMk id="26" creationId="{00000000-0000-0000-0000-000000000000}"/>
          </ac:cxnSpMkLst>
        </pc:cxnChg>
        <pc:cxnChg chg="mod">
          <ac:chgData name="Mike Bloys" userId="1248c4d8-7b2b-4b32-b8bd-163ae845f9bb" providerId="ADAL" clId="{E4581E41-080A-42D8-B9C5-5462B075BE4F}" dt="2021-10-05T13:37:00.185" v="116" actId="208"/>
          <ac:cxnSpMkLst>
            <pc:docMk/>
            <pc:sldMk cId="2423286360" sldId="276"/>
            <ac:cxnSpMk id="27" creationId="{00000000-0000-0000-0000-000000000000}"/>
          </ac:cxnSpMkLst>
        </pc:cxnChg>
        <pc:cxnChg chg="mod">
          <ac:chgData name="Mike Bloys" userId="1248c4d8-7b2b-4b32-b8bd-163ae845f9bb" providerId="ADAL" clId="{E4581E41-080A-42D8-B9C5-5462B075BE4F}" dt="2021-10-05T13:37:00.185" v="116" actId="208"/>
          <ac:cxnSpMkLst>
            <pc:docMk/>
            <pc:sldMk cId="2423286360" sldId="276"/>
            <ac:cxnSpMk id="29" creationId="{00000000-0000-0000-0000-000000000000}"/>
          </ac:cxnSpMkLst>
        </pc:cxnChg>
        <pc:cxnChg chg="mod">
          <ac:chgData name="Mike Bloys" userId="1248c4d8-7b2b-4b32-b8bd-163ae845f9bb" providerId="ADAL" clId="{E4581E41-080A-42D8-B9C5-5462B075BE4F}" dt="2021-10-05T13:37:00.185" v="116" actId="208"/>
          <ac:cxnSpMkLst>
            <pc:docMk/>
            <pc:sldMk cId="2423286360" sldId="276"/>
            <ac:cxnSpMk id="34" creationId="{00000000-0000-0000-0000-000000000000}"/>
          </ac:cxnSpMkLst>
        </pc:cxnChg>
        <pc:cxnChg chg="mod">
          <ac:chgData name="Mike Bloys" userId="1248c4d8-7b2b-4b32-b8bd-163ae845f9bb" providerId="ADAL" clId="{E4581E41-080A-42D8-B9C5-5462B075BE4F}" dt="2021-10-05T13:37:00.185" v="116" actId="208"/>
          <ac:cxnSpMkLst>
            <pc:docMk/>
            <pc:sldMk cId="2423286360" sldId="276"/>
            <ac:cxnSpMk id="35" creationId="{4688ED1C-9B96-4A36-941D-ABC774288A8A}"/>
          </ac:cxnSpMkLst>
        </pc:cxnChg>
        <pc:cxnChg chg="mod">
          <ac:chgData name="Mike Bloys" userId="1248c4d8-7b2b-4b32-b8bd-163ae845f9bb" providerId="ADAL" clId="{E4581E41-080A-42D8-B9C5-5462B075BE4F}" dt="2021-10-05T13:37:00.185" v="116" actId="208"/>
          <ac:cxnSpMkLst>
            <pc:docMk/>
            <pc:sldMk cId="2423286360" sldId="276"/>
            <ac:cxnSpMk id="36" creationId="{043A487F-7011-4033-857D-5A1FA7AE0401}"/>
          </ac:cxnSpMkLst>
        </pc:cxnChg>
        <pc:cxnChg chg="mod">
          <ac:chgData name="Mike Bloys" userId="1248c4d8-7b2b-4b32-b8bd-163ae845f9bb" providerId="ADAL" clId="{E4581E41-080A-42D8-B9C5-5462B075BE4F}" dt="2021-10-05T13:37:00.185" v="116" actId="208"/>
          <ac:cxnSpMkLst>
            <pc:docMk/>
            <pc:sldMk cId="2423286360" sldId="276"/>
            <ac:cxnSpMk id="37" creationId="{05222C91-55DF-4CD2-889F-89BE570F6839}"/>
          </ac:cxnSpMkLst>
        </pc:cxnChg>
        <pc:cxnChg chg="mod">
          <ac:chgData name="Mike Bloys" userId="1248c4d8-7b2b-4b32-b8bd-163ae845f9bb" providerId="ADAL" clId="{E4581E41-080A-42D8-B9C5-5462B075BE4F}" dt="2021-10-05T13:37:00.185" v="116" actId="208"/>
          <ac:cxnSpMkLst>
            <pc:docMk/>
            <pc:sldMk cId="2423286360" sldId="276"/>
            <ac:cxnSpMk id="38" creationId="{323532D6-71AB-4D39-8E91-D824CF483C6A}"/>
          </ac:cxnSpMkLst>
        </pc:cxnChg>
        <pc:cxnChg chg="mod">
          <ac:chgData name="Mike Bloys" userId="1248c4d8-7b2b-4b32-b8bd-163ae845f9bb" providerId="ADAL" clId="{E4581E41-080A-42D8-B9C5-5462B075BE4F}" dt="2021-10-05T13:37:00.185" v="116" actId="208"/>
          <ac:cxnSpMkLst>
            <pc:docMk/>
            <pc:sldMk cId="2423286360" sldId="276"/>
            <ac:cxnSpMk id="39" creationId="{886CCA44-704D-4D5A-A751-ECEE1B4B3E1F}"/>
          </ac:cxnSpMkLst>
        </pc:cxnChg>
      </pc:sldChg>
      <pc:sldChg chg="modSp mod">
        <pc:chgData name="Mike Bloys" userId="1248c4d8-7b2b-4b32-b8bd-163ae845f9bb" providerId="ADAL" clId="{E4581E41-080A-42D8-B9C5-5462B075BE4F}" dt="2021-10-05T13:37:46.373" v="118" actId="207"/>
        <pc:sldMkLst>
          <pc:docMk/>
          <pc:sldMk cId="1964520360" sldId="277"/>
        </pc:sldMkLst>
        <pc:spChg chg="mod">
          <ac:chgData name="Mike Bloys" userId="1248c4d8-7b2b-4b32-b8bd-163ae845f9bb" providerId="ADAL" clId="{E4581E41-080A-42D8-B9C5-5462B075BE4F}" dt="2021-10-05T13:37:46.373" v="118" actId="207"/>
          <ac:spMkLst>
            <pc:docMk/>
            <pc:sldMk cId="1964520360" sldId="277"/>
            <ac:spMk id="4" creationId="{00000000-0000-0000-0000-000000000000}"/>
          </ac:spMkLst>
        </pc:spChg>
      </pc:sldChg>
      <pc:sldChg chg="modSp mod">
        <pc:chgData name="Mike Bloys" userId="1248c4d8-7b2b-4b32-b8bd-163ae845f9bb" providerId="ADAL" clId="{E4581E41-080A-42D8-B9C5-5462B075BE4F}" dt="2021-10-05T13:39:06.750" v="125" actId="1076"/>
        <pc:sldMkLst>
          <pc:docMk/>
          <pc:sldMk cId="1234851655" sldId="279"/>
        </pc:sldMkLst>
        <pc:spChg chg="mod">
          <ac:chgData name="Mike Bloys" userId="1248c4d8-7b2b-4b32-b8bd-163ae845f9bb" providerId="ADAL" clId="{E4581E41-080A-42D8-B9C5-5462B075BE4F}" dt="2021-10-05T13:38:52.250" v="123" actId="207"/>
          <ac:spMkLst>
            <pc:docMk/>
            <pc:sldMk cId="1234851655" sldId="279"/>
            <ac:spMk id="4" creationId="{00000000-0000-0000-0000-000000000000}"/>
          </ac:spMkLst>
        </pc:spChg>
        <pc:spChg chg="mod">
          <ac:chgData name="Mike Bloys" userId="1248c4d8-7b2b-4b32-b8bd-163ae845f9bb" providerId="ADAL" clId="{E4581E41-080A-42D8-B9C5-5462B075BE4F}" dt="2021-10-05T13:39:06.750" v="125" actId="1076"/>
          <ac:spMkLst>
            <pc:docMk/>
            <pc:sldMk cId="1234851655" sldId="279"/>
            <ac:spMk id="6" creationId="{D9E53877-5196-425B-8875-4A48961F677C}"/>
          </ac:spMkLst>
        </pc:spChg>
        <pc:spChg chg="mod">
          <ac:chgData name="Mike Bloys" userId="1248c4d8-7b2b-4b32-b8bd-163ae845f9bb" providerId="ADAL" clId="{E4581E41-080A-42D8-B9C5-5462B075BE4F}" dt="2021-10-05T13:39:06.750" v="125" actId="1076"/>
          <ac:spMkLst>
            <pc:docMk/>
            <pc:sldMk cId="1234851655" sldId="279"/>
            <ac:spMk id="8" creationId="{F158841A-5BE4-4449-8288-AC04BFC9F170}"/>
          </ac:spMkLst>
        </pc:spChg>
      </pc:sldChg>
      <pc:sldChg chg="modSp mod">
        <pc:chgData name="Mike Bloys" userId="1248c4d8-7b2b-4b32-b8bd-163ae845f9bb" providerId="ADAL" clId="{E4581E41-080A-42D8-B9C5-5462B075BE4F}" dt="2021-10-05T13:40:47.636" v="133" actId="207"/>
        <pc:sldMkLst>
          <pc:docMk/>
          <pc:sldMk cId="1269875700" sldId="280"/>
        </pc:sldMkLst>
        <pc:spChg chg="mod">
          <ac:chgData name="Mike Bloys" userId="1248c4d8-7b2b-4b32-b8bd-163ae845f9bb" providerId="ADAL" clId="{E4581E41-080A-42D8-B9C5-5462B075BE4F}" dt="2021-10-05T13:39:20.560" v="126" actId="207"/>
          <ac:spMkLst>
            <pc:docMk/>
            <pc:sldMk cId="1269875700" sldId="280"/>
            <ac:spMk id="2" creationId="{00000000-0000-0000-0000-000000000000}"/>
          </ac:spMkLst>
        </pc:spChg>
        <pc:spChg chg="mod">
          <ac:chgData name="Mike Bloys" userId="1248c4d8-7b2b-4b32-b8bd-163ae845f9bb" providerId="ADAL" clId="{E4581E41-080A-42D8-B9C5-5462B075BE4F}" dt="2021-10-05T13:40:47.636" v="133" actId="207"/>
          <ac:spMkLst>
            <pc:docMk/>
            <pc:sldMk cId="1269875700" sldId="280"/>
            <ac:spMk id="4" creationId="{00000000-0000-0000-0000-000000000000}"/>
          </ac:spMkLst>
        </pc:spChg>
        <pc:spChg chg="mod">
          <ac:chgData name="Mike Bloys" userId="1248c4d8-7b2b-4b32-b8bd-163ae845f9bb" providerId="ADAL" clId="{E4581E41-080A-42D8-B9C5-5462B075BE4F}" dt="2021-10-05T13:40:32.422" v="131" actId="1076"/>
          <ac:spMkLst>
            <pc:docMk/>
            <pc:sldMk cId="1269875700" sldId="280"/>
            <ac:spMk id="27" creationId="{00000000-0000-0000-0000-000000000000}"/>
          </ac:spMkLst>
        </pc:spChg>
        <pc:spChg chg="mod">
          <ac:chgData name="Mike Bloys" userId="1248c4d8-7b2b-4b32-b8bd-163ae845f9bb" providerId="ADAL" clId="{E4581E41-080A-42D8-B9C5-5462B075BE4F}" dt="2021-10-05T13:39:53.290" v="128" actId="2085"/>
          <ac:spMkLst>
            <pc:docMk/>
            <pc:sldMk cId="1269875700" sldId="280"/>
            <ac:spMk id="30" creationId="{65633D11-F9A1-424B-BEAE-399DA24F26FD}"/>
          </ac:spMkLst>
        </pc:spChg>
        <pc:spChg chg="mod">
          <ac:chgData name="Mike Bloys" userId="1248c4d8-7b2b-4b32-b8bd-163ae845f9bb" providerId="ADAL" clId="{E4581E41-080A-42D8-B9C5-5462B075BE4F}" dt="2021-10-05T13:39:20.560" v="126" actId="207"/>
          <ac:spMkLst>
            <pc:docMk/>
            <pc:sldMk cId="1269875700" sldId="280"/>
            <ac:spMk id="31" creationId="{00000000-0000-0000-0000-000000000000}"/>
          </ac:spMkLst>
        </pc:spChg>
        <pc:spChg chg="mod">
          <ac:chgData name="Mike Bloys" userId="1248c4d8-7b2b-4b32-b8bd-163ae845f9bb" providerId="ADAL" clId="{E4581E41-080A-42D8-B9C5-5462B075BE4F}" dt="2021-10-05T13:39:20.560" v="126" actId="207"/>
          <ac:spMkLst>
            <pc:docMk/>
            <pc:sldMk cId="1269875700" sldId="280"/>
            <ac:spMk id="41" creationId="{00000000-0000-0000-0000-000000000000}"/>
          </ac:spMkLst>
        </pc:spChg>
        <pc:spChg chg="mod">
          <ac:chgData name="Mike Bloys" userId="1248c4d8-7b2b-4b32-b8bd-163ae845f9bb" providerId="ADAL" clId="{E4581E41-080A-42D8-B9C5-5462B075BE4F}" dt="2021-10-05T13:39:20.560" v="126" actId="207"/>
          <ac:spMkLst>
            <pc:docMk/>
            <pc:sldMk cId="1269875700" sldId="280"/>
            <ac:spMk id="42" creationId="{00000000-0000-0000-0000-000000000000}"/>
          </ac:spMkLst>
        </pc:spChg>
        <pc:spChg chg="mod">
          <ac:chgData name="Mike Bloys" userId="1248c4d8-7b2b-4b32-b8bd-163ae845f9bb" providerId="ADAL" clId="{E4581E41-080A-42D8-B9C5-5462B075BE4F}" dt="2021-10-05T13:39:56.951" v="129" actId="2085"/>
          <ac:spMkLst>
            <pc:docMk/>
            <pc:sldMk cId="1269875700" sldId="280"/>
            <ac:spMk id="44" creationId="{309BF7E5-A2A8-4BB5-8195-423DD36B8872}"/>
          </ac:spMkLst>
        </pc:spChg>
        <pc:cxnChg chg="mod">
          <ac:chgData name="Mike Bloys" userId="1248c4d8-7b2b-4b32-b8bd-163ae845f9bb" providerId="ADAL" clId="{E4581E41-080A-42D8-B9C5-5462B075BE4F}" dt="2021-10-05T13:40:18.450" v="130" actId="692"/>
          <ac:cxnSpMkLst>
            <pc:docMk/>
            <pc:sldMk cId="1269875700" sldId="280"/>
            <ac:cxnSpMk id="24" creationId="{00000000-0000-0000-0000-000000000000}"/>
          </ac:cxnSpMkLst>
        </pc:cxnChg>
        <pc:cxnChg chg="mod">
          <ac:chgData name="Mike Bloys" userId="1248c4d8-7b2b-4b32-b8bd-163ae845f9bb" providerId="ADAL" clId="{E4581E41-080A-42D8-B9C5-5462B075BE4F}" dt="2021-10-05T13:40:37.410" v="132" actId="692"/>
          <ac:cxnSpMkLst>
            <pc:docMk/>
            <pc:sldMk cId="1269875700" sldId="280"/>
            <ac:cxnSpMk id="29" creationId="{00000000-0000-0000-0000-000000000000}"/>
          </ac:cxnSpMkLst>
        </pc:cxnChg>
        <pc:cxnChg chg="mod">
          <ac:chgData name="Mike Bloys" userId="1248c4d8-7b2b-4b32-b8bd-163ae845f9bb" providerId="ADAL" clId="{E4581E41-080A-42D8-B9C5-5462B075BE4F}" dt="2021-10-05T13:40:18.450" v="130" actId="692"/>
          <ac:cxnSpMkLst>
            <pc:docMk/>
            <pc:sldMk cId="1269875700" sldId="280"/>
            <ac:cxnSpMk id="33" creationId="{7F52562B-E2C6-40D6-A315-83854790E958}"/>
          </ac:cxnSpMkLst>
        </pc:cxnChg>
        <pc:cxnChg chg="mod">
          <ac:chgData name="Mike Bloys" userId="1248c4d8-7b2b-4b32-b8bd-163ae845f9bb" providerId="ADAL" clId="{E4581E41-080A-42D8-B9C5-5462B075BE4F}" dt="2021-10-05T13:40:18.450" v="130" actId="692"/>
          <ac:cxnSpMkLst>
            <pc:docMk/>
            <pc:sldMk cId="1269875700" sldId="280"/>
            <ac:cxnSpMk id="35" creationId="{00000000-0000-0000-0000-000000000000}"/>
          </ac:cxnSpMkLst>
        </pc:cxnChg>
        <pc:cxnChg chg="mod">
          <ac:chgData name="Mike Bloys" userId="1248c4d8-7b2b-4b32-b8bd-163ae845f9bb" providerId="ADAL" clId="{E4581E41-080A-42D8-B9C5-5462B075BE4F}" dt="2021-10-05T13:40:18.450" v="130" actId="692"/>
          <ac:cxnSpMkLst>
            <pc:docMk/>
            <pc:sldMk cId="1269875700" sldId="280"/>
            <ac:cxnSpMk id="36" creationId="{F3DD5B11-23DB-41AC-9984-0CA0685D125E}"/>
          </ac:cxnSpMkLst>
        </pc:cxnChg>
        <pc:cxnChg chg="mod">
          <ac:chgData name="Mike Bloys" userId="1248c4d8-7b2b-4b32-b8bd-163ae845f9bb" providerId="ADAL" clId="{E4581E41-080A-42D8-B9C5-5462B075BE4F}" dt="2021-10-05T13:40:18.450" v="130" actId="692"/>
          <ac:cxnSpMkLst>
            <pc:docMk/>
            <pc:sldMk cId="1269875700" sldId="280"/>
            <ac:cxnSpMk id="37" creationId="{6488928D-672E-4209-A9CE-F17F774182F8}"/>
          </ac:cxnSpMkLst>
        </pc:cxnChg>
        <pc:cxnChg chg="mod">
          <ac:chgData name="Mike Bloys" userId="1248c4d8-7b2b-4b32-b8bd-163ae845f9bb" providerId="ADAL" clId="{E4581E41-080A-42D8-B9C5-5462B075BE4F}" dt="2021-10-05T13:40:18.450" v="130" actId="692"/>
          <ac:cxnSpMkLst>
            <pc:docMk/>
            <pc:sldMk cId="1269875700" sldId="280"/>
            <ac:cxnSpMk id="38" creationId="{00000000-0000-0000-0000-000000000000}"/>
          </ac:cxnSpMkLst>
        </pc:cxnChg>
        <pc:cxnChg chg="mod">
          <ac:chgData name="Mike Bloys" userId="1248c4d8-7b2b-4b32-b8bd-163ae845f9bb" providerId="ADAL" clId="{E4581E41-080A-42D8-B9C5-5462B075BE4F}" dt="2021-10-05T13:40:18.450" v="130" actId="692"/>
          <ac:cxnSpMkLst>
            <pc:docMk/>
            <pc:sldMk cId="1269875700" sldId="280"/>
            <ac:cxnSpMk id="40" creationId="{00000000-0000-0000-0000-000000000000}"/>
          </ac:cxnSpMkLst>
        </pc:cxnChg>
      </pc:sldChg>
      <pc:sldChg chg="modSp mod">
        <pc:chgData name="Mike Bloys" userId="1248c4d8-7b2b-4b32-b8bd-163ae845f9bb" providerId="ADAL" clId="{E4581E41-080A-42D8-B9C5-5462B075BE4F}" dt="2021-10-05T13:17:57.351" v="73" actId="20577"/>
        <pc:sldMkLst>
          <pc:docMk/>
          <pc:sldMk cId="1485144675" sldId="283"/>
        </pc:sldMkLst>
        <pc:spChg chg="mod">
          <ac:chgData name="Mike Bloys" userId="1248c4d8-7b2b-4b32-b8bd-163ae845f9bb" providerId="ADAL" clId="{E4581E41-080A-42D8-B9C5-5462B075BE4F}" dt="2021-10-05T13:17:57.351" v="73" actId="20577"/>
          <ac:spMkLst>
            <pc:docMk/>
            <pc:sldMk cId="1485144675" sldId="283"/>
            <ac:spMk id="4" creationId="{00000000-0000-0000-0000-000000000000}"/>
          </ac:spMkLst>
        </pc:spChg>
      </pc:sldChg>
      <pc:sldChg chg="modSp mod modClrScheme chgLayout">
        <pc:chgData name="Mike Bloys" userId="1248c4d8-7b2b-4b32-b8bd-163ae845f9bb" providerId="ADAL" clId="{E4581E41-080A-42D8-B9C5-5462B075BE4F}" dt="2021-10-05T13:17:42.841" v="72" actId="700"/>
        <pc:sldMkLst>
          <pc:docMk/>
          <pc:sldMk cId="4024361031" sldId="284"/>
        </pc:sldMkLst>
        <pc:spChg chg="mod ord">
          <ac:chgData name="Mike Bloys" userId="1248c4d8-7b2b-4b32-b8bd-163ae845f9bb" providerId="ADAL" clId="{E4581E41-080A-42D8-B9C5-5462B075BE4F}" dt="2021-10-05T13:17:42.841" v="72" actId="700"/>
          <ac:spMkLst>
            <pc:docMk/>
            <pc:sldMk cId="4024361031" sldId="284"/>
            <ac:spMk id="2" creationId="{00000000-0000-0000-0000-000000000000}"/>
          </ac:spMkLst>
        </pc:spChg>
        <pc:spChg chg="mod ord">
          <ac:chgData name="Mike Bloys" userId="1248c4d8-7b2b-4b32-b8bd-163ae845f9bb" providerId="ADAL" clId="{E4581E41-080A-42D8-B9C5-5462B075BE4F}" dt="2021-10-05T13:17:42.841" v="72" actId="700"/>
          <ac:spMkLst>
            <pc:docMk/>
            <pc:sldMk cId="4024361031" sldId="284"/>
            <ac:spMk id="3" creationId="{00000000-0000-0000-0000-000000000000}"/>
          </ac:spMkLst>
        </pc:spChg>
      </pc:sldChg>
      <pc:sldChg chg="modSp mod">
        <pc:chgData name="Mike Bloys" userId="1248c4d8-7b2b-4b32-b8bd-163ae845f9bb" providerId="ADAL" clId="{E4581E41-080A-42D8-B9C5-5462B075BE4F}" dt="2021-10-05T13:33:25.136" v="106" actId="207"/>
        <pc:sldMkLst>
          <pc:docMk/>
          <pc:sldMk cId="2132588040" sldId="285"/>
        </pc:sldMkLst>
        <pc:spChg chg="mod">
          <ac:chgData name="Mike Bloys" userId="1248c4d8-7b2b-4b32-b8bd-163ae845f9bb" providerId="ADAL" clId="{E4581E41-080A-42D8-B9C5-5462B075BE4F}" dt="2021-10-05T13:33:25.136" v="106" actId="207"/>
          <ac:spMkLst>
            <pc:docMk/>
            <pc:sldMk cId="2132588040" sldId="285"/>
            <ac:spMk id="3" creationId="{00000000-0000-0000-0000-000000000000}"/>
          </ac:spMkLst>
        </pc:spChg>
      </pc:sldChg>
      <pc:sldChg chg="modSp mod modClrScheme chgLayout">
        <pc:chgData name="Mike Bloys" userId="1248c4d8-7b2b-4b32-b8bd-163ae845f9bb" providerId="ADAL" clId="{E4581E41-080A-42D8-B9C5-5462B075BE4F}" dt="2021-10-05T13:34:34.824" v="111" actId="179"/>
        <pc:sldMkLst>
          <pc:docMk/>
          <pc:sldMk cId="268331850" sldId="286"/>
        </pc:sldMkLst>
        <pc:spChg chg="mod ord">
          <ac:chgData name="Mike Bloys" userId="1248c4d8-7b2b-4b32-b8bd-163ae845f9bb" providerId="ADAL" clId="{E4581E41-080A-42D8-B9C5-5462B075BE4F}" dt="2021-10-05T13:34:21.923" v="110" actId="700"/>
          <ac:spMkLst>
            <pc:docMk/>
            <pc:sldMk cId="268331850" sldId="286"/>
            <ac:spMk id="2" creationId="{00000000-0000-0000-0000-000000000000}"/>
          </ac:spMkLst>
        </pc:spChg>
        <pc:spChg chg="mod ord">
          <ac:chgData name="Mike Bloys" userId="1248c4d8-7b2b-4b32-b8bd-163ae845f9bb" providerId="ADAL" clId="{E4581E41-080A-42D8-B9C5-5462B075BE4F}" dt="2021-10-05T13:34:34.824" v="111" actId="179"/>
          <ac:spMkLst>
            <pc:docMk/>
            <pc:sldMk cId="268331850" sldId="286"/>
            <ac:spMk id="3" creationId="{00000000-0000-0000-0000-000000000000}"/>
          </ac:spMkLst>
        </pc:spChg>
      </pc:sldChg>
      <pc:sldChg chg="modSp mod">
        <pc:chgData name="Mike Bloys" userId="1248c4d8-7b2b-4b32-b8bd-163ae845f9bb" providerId="ADAL" clId="{E4581E41-080A-42D8-B9C5-5462B075BE4F}" dt="2021-10-05T13:29:45.023" v="83" actId="208"/>
        <pc:sldMkLst>
          <pc:docMk/>
          <pc:sldMk cId="1426854848" sldId="287"/>
        </pc:sldMkLst>
        <pc:spChg chg="mod">
          <ac:chgData name="Mike Bloys" userId="1248c4d8-7b2b-4b32-b8bd-163ae845f9bb" providerId="ADAL" clId="{E4581E41-080A-42D8-B9C5-5462B075BE4F}" dt="2021-10-05T13:29:39.075" v="82" actId="207"/>
          <ac:spMkLst>
            <pc:docMk/>
            <pc:sldMk cId="1426854848" sldId="287"/>
            <ac:spMk id="3" creationId="{00000000-0000-0000-0000-000000000000}"/>
          </ac:spMkLst>
        </pc:spChg>
        <pc:spChg chg="mod">
          <ac:chgData name="Mike Bloys" userId="1248c4d8-7b2b-4b32-b8bd-163ae845f9bb" providerId="ADAL" clId="{E4581E41-080A-42D8-B9C5-5462B075BE4F}" dt="2021-10-05T13:29:45.023" v="83" actId="208"/>
          <ac:spMkLst>
            <pc:docMk/>
            <pc:sldMk cId="1426854848" sldId="287"/>
            <ac:spMk id="4" creationId="{788B8F4A-D253-4ECB-8538-F425D852934C}"/>
          </ac:spMkLst>
        </pc:spChg>
        <pc:spChg chg="mod">
          <ac:chgData name="Mike Bloys" userId="1248c4d8-7b2b-4b32-b8bd-163ae845f9bb" providerId="ADAL" clId="{E4581E41-080A-42D8-B9C5-5462B075BE4F}" dt="2021-10-05T13:29:45.023" v="83" actId="208"/>
          <ac:spMkLst>
            <pc:docMk/>
            <pc:sldMk cId="1426854848" sldId="287"/>
            <ac:spMk id="5" creationId="{DE739EEB-2A6B-46BA-B87E-35933ACCFD0E}"/>
          </ac:spMkLst>
        </pc:spChg>
        <pc:spChg chg="mod">
          <ac:chgData name="Mike Bloys" userId="1248c4d8-7b2b-4b32-b8bd-163ae845f9bb" providerId="ADAL" clId="{E4581E41-080A-42D8-B9C5-5462B075BE4F}" dt="2021-10-05T13:29:45.023" v="83" actId="208"/>
          <ac:spMkLst>
            <pc:docMk/>
            <pc:sldMk cId="1426854848" sldId="287"/>
            <ac:spMk id="6" creationId="{B00B39E2-A444-4828-AF1F-0D9FC8E46252}"/>
          </ac:spMkLst>
        </pc:spChg>
        <pc:spChg chg="mod">
          <ac:chgData name="Mike Bloys" userId="1248c4d8-7b2b-4b32-b8bd-163ae845f9bb" providerId="ADAL" clId="{E4581E41-080A-42D8-B9C5-5462B075BE4F}" dt="2021-10-05T13:29:45.023" v="83" actId="208"/>
          <ac:spMkLst>
            <pc:docMk/>
            <pc:sldMk cId="1426854848" sldId="287"/>
            <ac:spMk id="7" creationId="{EC8E04FA-B5B9-49CB-B11E-346A7E675697}"/>
          </ac:spMkLst>
        </pc:spChg>
      </pc:sldChg>
      <pc:sldChg chg="modSp mod modClrScheme chgLayout">
        <pc:chgData name="Mike Bloys" userId="1248c4d8-7b2b-4b32-b8bd-163ae845f9bb" providerId="ADAL" clId="{E4581E41-080A-42D8-B9C5-5462B075BE4F}" dt="2021-10-05T13:14:41.051" v="61" actId="207"/>
        <pc:sldMkLst>
          <pc:docMk/>
          <pc:sldMk cId="942930409" sldId="288"/>
        </pc:sldMkLst>
        <pc:spChg chg="mod ord">
          <ac:chgData name="Mike Bloys" userId="1248c4d8-7b2b-4b32-b8bd-163ae845f9bb" providerId="ADAL" clId="{E4581E41-080A-42D8-B9C5-5462B075BE4F}" dt="2021-10-05T13:13:56.082" v="57" actId="700"/>
          <ac:spMkLst>
            <pc:docMk/>
            <pc:sldMk cId="942930409" sldId="288"/>
            <ac:spMk id="2" creationId="{BD8A1BE2-21BE-43FC-A5E1-77839DE584D8}"/>
          </ac:spMkLst>
        </pc:spChg>
        <pc:spChg chg="mod ord">
          <ac:chgData name="Mike Bloys" userId="1248c4d8-7b2b-4b32-b8bd-163ae845f9bb" providerId="ADAL" clId="{E4581E41-080A-42D8-B9C5-5462B075BE4F}" dt="2021-10-05T13:13:56.082" v="57" actId="700"/>
          <ac:spMkLst>
            <pc:docMk/>
            <pc:sldMk cId="942930409" sldId="288"/>
            <ac:spMk id="3" creationId="{C3DE8D61-FEA0-4018-A6E1-A104559ABE9D}"/>
          </ac:spMkLst>
        </pc:spChg>
        <pc:graphicFrameChg chg="mod modGraphic">
          <ac:chgData name="Mike Bloys" userId="1248c4d8-7b2b-4b32-b8bd-163ae845f9bb" providerId="ADAL" clId="{E4581E41-080A-42D8-B9C5-5462B075BE4F}" dt="2021-10-05T13:14:41.051" v="61" actId="207"/>
          <ac:graphicFrameMkLst>
            <pc:docMk/>
            <pc:sldMk cId="942930409" sldId="288"/>
            <ac:graphicFrameMk id="5" creationId="{F8FF36D6-459D-4848-A978-B2E1776E304B}"/>
          </ac:graphicFrameMkLst>
        </pc:graphicFrameChg>
      </pc:sldChg>
      <pc:sldChg chg="modSp mod modClrScheme chgLayout">
        <pc:chgData name="Mike Bloys" userId="1248c4d8-7b2b-4b32-b8bd-163ae845f9bb" providerId="ADAL" clId="{E4581E41-080A-42D8-B9C5-5462B075BE4F}" dt="2021-10-05T13:32:49.851" v="104" actId="207"/>
        <pc:sldMkLst>
          <pc:docMk/>
          <pc:sldMk cId="503450981" sldId="290"/>
        </pc:sldMkLst>
        <pc:spChg chg="mod ord">
          <ac:chgData name="Mike Bloys" userId="1248c4d8-7b2b-4b32-b8bd-163ae845f9bb" providerId="ADAL" clId="{E4581E41-080A-42D8-B9C5-5462B075BE4F}" dt="2021-10-05T13:32:22.988" v="100" actId="700"/>
          <ac:spMkLst>
            <pc:docMk/>
            <pc:sldMk cId="503450981" sldId="290"/>
            <ac:spMk id="2" creationId="{89FB56F4-246C-45C7-BACD-1368E2219308}"/>
          </ac:spMkLst>
        </pc:spChg>
        <pc:spChg chg="mod ord">
          <ac:chgData name="Mike Bloys" userId="1248c4d8-7b2b-4b32-b8bd-163ae845f9bb" providerId="ADAL" clId="{E4581E41-080A-42D8-B9C5-5462B075BE4F}" dt="2021-10-05T13:32:49.851" v="104" actId="207"/>
          <ac:spMkLst>
            <pc:docMk/>
            <pc:sldMk cId="503450981" sldId="290"/>
            <ac:spMk id="3" creationId="{EA7B3ECB-EFE9-4E33-9388-20454FCAA410}"/>
          </ac:spMkLst>
        </pc:spChg>
        <pc:spChg chg="mod">
          <ac:chgData name="Mike Bloys" userId="1248c4d8-7b2b-4b32-b8bd-163ae845f9bb" providerId="ADAL" clId="{E4581E41-080A-42D8-B9C5-5462B075BE4F}" dt="2021-10-05T13:32:14.334" v="99" actId="1076"/>
          <ac:spMkLst>
            <pc:docMk/>
            <pc:sldMk cId="503450981" sldId="290"/>
            <ac:spMk id="6" creationId="{7DFF8D95-82A7-41C2-BB59-759756037F50}"/>
          </ac:spMkLst>
        </pc:spChg>
        <pc:spChg chg="mod">
          <ac:chgData name="Mike Bloys" userId="1248c4d8-7b2b-4b32-b8bd-163ae845f9bb" providerId="ADAL" clId="{E4581E41-080A-42D8-B9C5-5462B075BE4F}" dt="2021-10-05T13:32:14.334" v="99" actId="1076"/>
          <ac:spMkLst>
            <pc:docMk/>
            <pc:sldMk cId="503450981" sldId="290"/>
            <ac:spMk id="7" creationId="{5FE620A9-620E-4365-A6C1-CAF36AF39ED8}"/>
          </ac:spMkLst>
        </pc:spChg>
        <pc:spChg chg="mod">
          <ac:chgData name="Mike Bloys" userId="1248c4d8-7b2b-4b32-b8bd-163ae845f9bb" providerId="ADAL" clId="{E4581E41-080A-42D8-B9C5-5462B075BE4F}" dt="2021-10-05T13:32:33.157" v="102" actId="14100"/>
          <ac:spMkLst>
            <pc:docMk/>
            <pc:sldMk cId="503450981" sldId="290"/>
            <ac:spMk id="8" creationId="{95B3B82B-D48C-4236-8C4F-B061F7A1F001}"/>
          </ac:spMkLst>
        </pc:spChg>
      </pc:sldChg>
      <pc:sldChg chg="modSp mod">
        <pc:chgData name="Mike Bloys" userId="1248c4d8-7b2b-4b32-b8bd-163ae845f9bb" providerId="ADAL" clId="{E4581E41-080A-42D8-B9C5-5462B075BE4F}" dt="2021-10-05T13:38:09.592" v="120" actId="208"/>
        <pc:sldMkLst>
          <pc:docMk/>
          <pc:sldMk cId="4126102443" sldId="291"/>
        </pc:sldMkLst>
        <pc:spChg chg="mod">
          <ac:chgData name="Mike Bloys" userId="1248c4d8-7b2b-4b32-b8bd-163ae845f9bb" providerId="ADAL" clId="{E4581E41-080A-42D8-B9C5-5462B075BE4F}" dt="2021-10-05T13:38:09.592" v="120" actId="208"/>
          <ac:spMkLst>
            <pc:docMk/>
            <pc:sldMk cId="4126102443" sldId="291"/>
            <ac:spMk id="5" creationId="{88AF1173-880C-4291-B448-7533E1ABF839}"/>
          </ac:spMkLst>
        </pc:spChg>
        <pc:spChg chg="mod">
          <ac:chgData name="Mike Bloys" userId="1248c4d8-7b2b-4b32-b8bd-163ae845f9bb" providerId="ADAL" clId="{E4581E41-080A-42D8-B9C5-5462B075BE4F}" dt="2021-10-05T13:38:09.592" v="120" actId="208"/>
          <ac:spMkLst>
            <pc:docMk/>
            <pc:sldMk cId="4126102443" sldId="291"/>
            <ac:spMk id="6" creationId="{0A1FACB9-5CC5-4252-AC40-2F299FD21B7F}"/>
          </ac:spMkLst>
        </pc:spChg>
      </pc:sldChg>
      <pc:sldChg chg="modSp mod modClrScheme chgLayout">
        <pc:chgData name="Mike Bloys" userId="1248c4d8-7b2b-4b32-b8bd-163ae845f9bb" providerId="ADAL" clId="{E4581E41-080A-42D8-B9C5-5462B075BE4F}" dt="2021-10-05T13:16:35.075" v="67" actId="700"/>
        <pc:sldMkLst>
          <pc:docMk/>
          <pc:sldMk cId="3237721870" sldId="294"/>
        </pc:sldMkLst>
        <pc:spChg chg="mod ord">
          <ac:chgData name="Mike Bloys" userId="1248c4d8-7b2b-4b32-b8bd-163ae845f9bb" providerId="ADAL" clId="{E4581E41-080A-42D8-B9C5-5462B075BE4F}" dt="2021-10-05T13:16:35.075" v="67" actId="700"/>
          <ac:spMkLst>
            <pc:docMk/>
            <pc:sldMk cId="3237721870" sldId="294"/>
            <ac:spMk id="2" creationId="{BD8A1BE2-21BE-43FC-A5E1-77839DE584D8}"/>
          </ac:spMkLst>
        </pc:spChg>
        <pc:spChg chg="mod ord">
          <ac:chgData name="Mike Bloys" userId="1248c4d8-7b2b-4b32-b8bd-163ae845f9bb" providerId="ADAL" clId="{E4581E41-080A-42D8-B9C5-5462B075BE4F}" dt="2021-10-05T13:16:35.075" v="67" actId="700"/>
          <ac:spMkLst>
            <pc:docMk/>
            <pc:sldMk cId="3237721870" sldId="294"/>
            <ac:spMk id="3" creationId="{C3DE8D61-FEA0-4018-A6E1-A104559ABE9D}"/>
          </ac:spMkLst>
        </pc:spChg>
        <pc:graphicFrameChg chg="mod modGraphic">
          <ac:chgData name="Mike Bloys" userId="1248c4d8-7b2b-4b32-b8bd-163ae845f9bb" providerId="ADAL" clId="{E4581E41-080A-42D8-B9C5-5462B075BE4F}" dt="2021-10-05T13:15:48.823" v="66" actId="207"/>
          <ac:graphicFrameMkLst>
            <pc:docMk/>
            <pc:sldMk cId="3237721870" sldId="294"/>
            <ac:graphicFrameMk id="4" creationId="{D857BE5B-1175-49B4-AB9B-EEFAFF6133C7}"/>
          </ac:graphicFrameMkLst>
        </pc:graphicFrameChg>
      </pc:sldChg>
      <pc:sldChg chg="modSp mod modClrScheme chgLayout">
        <pc:chgData name="Mike Bloys" userId="1248c4d8-7b2b-4b32-b8bd-163ae845f9bb" providerId="ADAL" clId="{E4581E41-080A-42D8-B9C5-5462B075BE4F}" dt="2021-10-05T13:44:36.216" v="140" actId="948"/>
        <pc:sldMkLst>
          <pc:docMk/>
          <pc:sldMk cId="489802584" sldId="295"/>
        </pc:sldMkLst>
        <pc:spChg chg="mod ord">
          <ac:chgData name="Mike Bloys" userId="1248c4d8-7b2b-4b32-b8bd-163ae845f9bb" providerId="ADAL" clId="{E4581E41-080A-42D8-B9C5-5462B075BE4F}" dt="2021-10-05T13:42:46.980" v="139" actId="700"/>
          <ac:spMkLst>
            <pc:docMk/>
            <pc:sldMk cId="489802584" sldId="295"/>
            <ac:spMk id="2" creationId="{BD8A1BE2-21BE-43FC-A5E1-77839DE584D8}"/>
          </ac:spMkLst>
        </pc:spChg>
        <pc:spChg chg="mod ord">
          <ac:chgData name="Mike Bloys" userId="1248c4d8-7b2b-4b32-b8bd-163ae845f9bb" providerId="ADAL" clId="{E4581E41-080A-42D8-B9C5-5462B075BE4F}" dt="2021-10-05T13:44:36.216" v="140" actId="948"/>
          <ac:spMkLst>
            <pc:docMk/>
            <pc:sldMk cId="489802584" sldId="295"/>
            <ac:spMk id="3" creationId="{C3DE8D61-FEA0-4018-A6E1-A104559ABE9D}"/>
          </ac:spMkLst>
        </pc:spChg>
        <pc:graphicFrameChg chg="mod modGraphic">
          <ac:chgData name="Mike Bloys" userId="1248c4d8-7b2b-4b32-b8bd-163ae845f9bb" providerId="ADAL" clId="{E4581E41-080A-42D8-B9C5-5462B075BE4F}" dt="2021-10-05T13:42:08.760" v="138" actId="207"/>
          <ac:graphicFrameMkLst>
            <pc:docMk/>
            <pc:sldMk cId="489802584" sldId="295"/>
            <ac:graphicFrameMk id="6" creationId="{2874B1DF-0D03-4C41-AE63-294D399CF04E}"/>
          </ac:graphicFrameMkLst>
        </pc:graphicFrameChg>
      </pc:sldChg>
      <pc:sldChg chg="modSp mod modClrScheme chgLayout">
        <pc:chgData name="Mike Bloys" userId="1248c4d8-7b2b-4b32-b8bd-163ae845f9bb" providerId="ADAL" clId="{E4581E41-080A-42D8-B9C5-5462B075BE4F}" dt="2021-10-05T13:45:20.039" v="149" actId="207"/>
        <pc:sldMkLst>
          <pc:docMk/>
          <pc:sldMk cId="2155581715" sldId="297"/>
        </pc:sldMkLst>
        <pc:spChg chg="mod ord">
          <ac:chgData name="Mike Bloys" userId="1248c4d8-7b2b-4b32-b8bd-163ae845f9bb" providerId="ADAL" clId="{E4581E41-080A-42D8-B9C5-5462B075BE4F}" dt="2021-10-05T13:44:55.533" v="144" actId="700"/>
          <ac:spMkLst>
            <pc:docMk/>
            <pc:sldMk cId="2155581715" sldId="297"/>
            <ac:spMk id="2" creationId="{BD8A1BE2-21BE-43FC-A5E1-77839DE584D8}"/>
          </ac:spMkLst>
        </pc:spChg>
        <pc:spChg chg="mod ord">
          <ac:chgData name="Mike Bloys" userId="1248c4d8-7b2b-4b32-b8bd-163ae845f9bb" providerId="ADAL" clId="{E4581E41-080A-42D8-B9C5-5462B075BE4F}" dt="2021-10-05T13:44:55.533" v="144" actId="700"/>
          <ac:spMkLst>
            <pc:docMk/>
            <pc:sldMk cId="2155581715" sldId="297"/>
            <ac:spMk id="3" creationId="{C3DE8D61-FEA0-4018-A6E1-A104559ABE9D}"/>
          </ac:spMkLst>
        </pc:spChg>
        <pc:graphicFrameChg chg="mod modGraphic">
          <ac:chgData name="Mike Bloys" userId="1248c4d8-7b2b-4b32-b8bd-163ae845f9bb" providerId="ADAL" clId="{E4581E41-080A-42D8-B9C5-5462B075BE4F}" dt="2021-10-05T13:45:20.039" v="149" actId="207"/>
          <ac:graphicFrameMkLst>
            <pc:docMk/>
            <pc:sldMk cId="2155581715" sldId="297"/>
            <ac:graphicFrameMk id="6" creationId="{232381B9-58DF-4D58-8AF3-81D22B283F2F}"/>
          </ac:graphicFrameMkLst>
        </pc:graphicFrameChg>
      </pc:sldChg>
      <pc:sldChg chg="modSp mod">
        <pc:chgData name="Mike Bloys" userId="1248c4d8-7b2b-4b32-b8bd-163ae845f9bb" providerId="ADAL" clId="{E4581E41-080A-42D8-B9C5-5462B075BE4F}" dt="2021-10-05T13:30:46.775" v="89" actId="6549"/>
        <pc:sldMkLst>
          <pc:docMk/>
          <pc:sldMk cId="3606889776" sldId="348"/>
        </pc:sldMkLst>
        <pc:spChg chg="mod">
          <ac:chgData name="Mike Bloys" userId="1248c4d8-7b2b-4b32-b8bd-163ae845f9bb" providerId="ADAL" clId="{E4581E41-080A-42D8-B9C5-5462B075BE4F}" dt="2021-10-05T13:30:46.775" v="89" actId="6549"/>
          <ac:spMkLst>
            <pc:docMk/>
            <pc:sldMk cId="3606889776" sldId="348"/>
            <ac:spMk id="3" creationId="{00000000-0000-0000-0000-000000000000}"/>
          </ac:spMkLst>
        </pc:spChg>
      </pc:sldChg>
      <pc:sldChg chg="modSp mod">
        <pc:chgData name="Mike Bloys" userId="1248c4d8-7b2b-4b32-b8bd-163ae845f9bb" providerId="ADAL" clId="{E4581E41-080A-42D8-B9C5-5462B075BE4F}" dt="2021-10-05T13:37:54.690" v="119" actId="208"/>
        <pc:sldMkLst>
          <pc:docMk/>
          <pc:sldMk cId="2175643032" sldId="349"/>
        </pc:sldMkLst>
        <pc:spChg chg="mod">
          <ac:chgData name="Mike Bloys" userId="1248c4d8-7b2b-4b32-b8bd-163ae845f9bb" providerId="ADAL" clId="{E4581E41-080A-42D8-B9C5-5462B075BE4F}" dt="2021-10-05T13:37:54.690" v="119" actId="208"/>
          <ac:spMkLst>
            <pc:docMk/>
            <pc:sldMk cId="2175643032" sldId="349"/>
            <ac:spMk id="5" creationId="{A5BEA940-6E86-4CC2-8AA6-E65976FC6893}"/>
          </ac:spMkLst>
        </pc:spChg>
      </pc:sldChg>
      <pc:sldMasterChg chg="delSldLayout modSldLayout">
        <pc:chgData name="Mike Bloys" userId="1248c4d8-7b2b-4b32-b8bd-163ae845f9bb" providerId="ADAL" clId="{E4581E41-080A-42D8-B9C5-5462B075BE4F}" dt="2021-10-11T08:05:37.417" v="163" actId="2696"/>
        <pc:sldMasterMkLst>
          <pc:docMk/>
          <pc:sldMasterMk cId="3316734550" sldId="2147483648"/>
        </pc:sldMasterMkLst>
        <pc:sldLayoutChg chg="modSp">
          <pc:chgData name="Mike Bloys" userId="1248c4d8-7b2b-4b32-b8bd-163ae845f9bb" providerId="ADAL" clId="{E4581E41-080A-42D8-B9C5-5462B075BE4F}" dt="2021-10-05T13:01:42.455" v="0" actId="14826"/>
          <pc:sldLayoutMkLst>
            <pc:docMk/>
            <pc:sldMasterMk cId="3316734550" sldId="2147483648"/>
            <pc:sldLayoutMk cId="3886385901" sldId="2147483649"/>
          </pc:sldLayoutMkLst>
          <pc:picChg chg="mod">
            <ac:chgData name="Mike Bloys" userId="1248c4d8-7b2b-4b32-b8bd-163ae845f9bb" providerId="ADAL" clId="{E4581E41-080A-42D8-B9C5-5462B075BE4F}" dt="2021-10-05T13:01:42.455" v="0" actId="14826"/>
            <ac:picMkLst>
              <pc:docMk/>
              <pc:sldMasterMk cId="3316734550" sldId="2147483648"/>
              <pc:sldLayoutMk cId="3886385901" sldId="2147483649"/>
              <ac:picMk id="3" creationId="{6E1C4A5A-09EB-4C05-B872-191E22348813}"/>
            </ac:picMkLst>
          </pc:picChg>
        </pc:sldLayoutChg>
        <pc:sldLayoutChg chg="addSp delSp modSp mod">
          <pc:chgData name="Mike Bloys" userId="1248c4d8-7b2b-4b32-b8bd-163ae845f9bb" providerId="ADAL" clId="{E4581E41-080A-42D8-B9C5-5462B075BE4F}" dt="2021-10-05T13:12:06.441" v="56" actId="207"/>
          <pc:sldLayoutMkLst>
            <pc:docMk/>
            <pc:sldMasterMk cId="3316734550" sldId="2147483648"/>
            <pc:sldLayoutMk cId="2849720375" sldId="2147483652"/>
          </pc:sldLayoutMkLst>
          <pc:spChg chg="del">
            <ac:chgData name="Mike Bloys" userId="1248c4d8-7b2b-4b32-b8bd-163ae845f9bb" providerId="ADAL" clId="{E4581E41-080A-42D8-B9C5-5462B075BE4F}" dt="2021-10-05T13:10:27.671" v="40" actId="478"/>
            <ac:spMkLst>
              <pc:docMk/>
              <pc:sldMasterMk cId="3316734550" sldId="2147483648"/>
              <pc:sldLayoutMk cId="2849720375" sldId="2147483652"/>
              <ac:spMk id="3" creationId="{00000000-0000-0000-0000-000000000000}"/>
            </ac:spMkLst>
          </pc:spChg>
          <pc:spChg chg="mod">
            <ac:chgData name="Mike Bloys" userId="1248c4d8-7b2b-4b32-b8bd-163ae845f9bb" providerId="ADAL" clId="{E4581E41-080A-42D8-B9C5-5462B075BE4F}" dt="2021-10-05T13:10:36.105" v="43" actId="207"/>
            <ac:spMkLst>
              <pc:docMk/>
              <pc:sldMasterMk cId="3316734550" sldId="2147483648"/>
              <pc:sldLayoutMk cId="2849720375" sldId="2147483652"/>
              <ac:spMk id="8" creationId="{00000000-0000-0000-0000-000000000000}"/>
            </ac:spMkLst>
          </pc:spChg>
          <pc:spChg chg="add mod">
            <ac:chgData name="Mike Bloys" userId="1248c4d8-7b2b-4b32-b8bd-163ae845f9bb" providerId="ADAL" clId="{E4581E41-080A-42D8-B9C5-5462B075BE4F}" dt="2021-10-05T13:10:28.185" v="41"/>
            <ac:spMkLst>
              <pc:docMk/>
              <pc:sldMasterMk cId="3316734550" sldId="2147483648"/>
              <pc:sldLayoutMk cId="2849720375" sldId="2147483652"/>
              <ac:spMk id="12" creationId="{E015DA4B-2375-4772-90F6-1C2D5EE20516}"/>
            </ac:spMkLst>
          </pc:spChg>
          <pc:picChg chg="del">
            <ac:chgData name="Mike Bloys" userId="1248c4d8-7b2b-4b32-b8bd-163ae845f9bb" providerId="ADAL" clId="{E4581E41-080A-42D8-B9C5-5462B075BE4F}" dt="2021-10-05T13:10:27.671" v="40" actId="478"/>
            <ac:picMkLst>
              <pc:docMk/>
              <pc:sldMasterMk cId="3316734550" sldId="2147483648"/>
              <pc:sldLayoutMk cId="2849720375" sldId="2147483652"/>
              <ac:picMk id="9" creationId="{0126D211-ED23-624B-95C8-A0FD44B180CA}"/>
            </ac:picMkLst>
          </pc:picChg>
          <pc:picChg chg="mod">
            <ac:chgData name="Mike Bloys" userId="1248c4d8-7b2b-4b32-b8bd-163ae845f9bb" providerId="ADAL" clId="{E4581E41-080A-42D8-B9C5-5462B075BE4F}" dt="2021-10-05T13:12:06.441" v="56" actId="207"/>
            <ac:picMkLst>
              <pc:docMk/>
              <pc:sldMasterMk cId="3316734550" sldId="2147483648"/>
              <pc:sldLayoutMk cId="2849720375" sldId="2147483652"/>
              <ac:picMk id="10" creationId="{24FD2BDA-C54A-D744-9DA8-5B5D134B2C67}"/>
            </ac:picMkLst>
          </pc:picChg>
          <pc:picChg chg="add mod">
            <ac:chgData name="Mike Bloys" userId="1248c4d8-7b2b-4b32-b8bd-163ae845f9bb" providerId="ADAL" clId="{E4581E41-080A-42D8-B9C5-5462B075BE4F}" dt="2021-10-05T13:10:28.185" v="41"/>
            <ac:picMkLst>
              <pc:docMk/>
              <pc:sldMasterMk cId="3316734550" sldId="2147483648"/>
              <pc:sldLayoutMk cId="2849720375" sldId="2147483652"/>
              <ac:picMk id="11" creationId="{AEEA86BB-C1D6-464D-834F-5F7F6A52680A}"/>
            </ac:picMkLst>
          </pc:picChg>
        </pc:sldLayoutChg>
        <pc:sldLayoutChg chg="addSp delSp modSp mod">
          <pc:chgData name="Mike Bloys" userId="1248c4d8-7b2b-4b32-b8bd-163ae845f9bb" providerId="ADAL" clId="{E4581E41-080A-42D8-B9C5-5462B075BE4F}" dt="2021-10-05T13:10:19.095" v="39" actId="478"/>
          <pc:sldLayoutMkLst>
            <pc:docMk/>
            <pc:sldMasterMk cId="3316734550" sldId="2147483648"/>
            <pc:sldLayoutMk cId="4180777422" sldId="2147483653"/>
          </pc:sldLayoutMkLst>
          <pc:spChg chg="del">
            <ac:chgData name="Mike Bloys" userId="1248c4d8-7b2b-4b32-b8bd-163ae845f9bb" providerId="ADAL" clId="{E4581E41-080A-42D8-B9C5-5462B075BE4F}" dt="2021-10-05T13:08:08.439" v="5" actId="478"/>
            <ac:spMkLst>
              <pc:docMk/>
              <pc:sldMasterMk cId="3316734550" sldId="2147483648"/>
              <pc:sldLayoutMk cId="4180777422" sldId="2147483653"/>
              <ac:spMk id="8" creationId="{A99F80EC-0B21-0F4D-9ECD-7C9B391A3C06}"/>
            </ac:spMkLst>
          </pc:spChg>
          <pc:spChg chg="add mod">
            <ac:chgData name="Mike Bloys" userId="1248c4d8-7b2b-4b32-b8bd-163ae845f9bb" providerId="ADAL" clId="{E4581E41-080A-42D8-B9C5-5462B075BE4F}" dt="2021-10-05T13:10:14.824" v="38" actId="20577"/>
            <ac:spMkLst>
              <pc:docMk/>
              <pc:sldMasterMk cId="3316734550" sldId="2147483648"/>
              <pc:sldLayoutMk cId="4180777422" sldId="2147483653"/>
              <ac:spMk id="10" creationId="{13734B89-9172-43BB-BD97-E5C46A4AB8EE}"/>
            </ac:spMkLst>
          </pc:spChg>
          <pc:spChg chg="mod">
            <ac:chgData name="Mike Bloys" userId="1248c4d8-7b2b-4b32-b8bd-163ae845f9bb" providerId="ADAL" clId="{E4581E41-080A-42D8-B9C5-5462B075BE4F}" dt="2021-10-05T13:07:35.552" v="3" actId="207"/>
            <ac:spMkLst>
              <pc:docMk/>
              <pc:sldMasterMk cId="3316734550" sldId="2147483648"/>
              <pc:sldLayoutMk cId="4180777422" sldId="2147483653"/>
              <ac:spMk id="27" creationId="{00000000-0000-0000-0000-000000000000}"/>
            </ac:spMkLst>
          </pc:spChg>
          <pc:picChg chg="del">
            <ac:chgData name="Mike Bloys" userId="1248c4d8-7b2b-4b32-b8bd-163ae845f9bb" providerId="ADAL" clId="{E4581E41-080A-42D8-B9C5-5462B075BE4F}" dt="2021-10-05T13:08:08.439" v="5" actId="478"/>
            <ac:picMkLst>
              <pc:docMk/>
              <pc:sldMasterMk cId="3316734550" sldId="2147483648"/>
              <pc:sldLayoutMk cId="4180777422" sldId="2147483653"/>
              <ac:picMk id="7" creationId="{7CE254B6-D7BC-9C4E-B6F8-9032CA4F1D45}"/>
            </ac:picMkLst>
          </pc:picChg>
          <pc:picChg chg="add mod">
            <ac:chgData name="Mike Bloys" userId="1248c4d8-7b2b-4b32-b8bd-163ae845f9bb" providerId="ADAL" clId="{E4581E41-080A-42D8-B9C5-5462B075BE4F}" dt="2021-10-05T13:08:09.007" v="6"/>
            <ac:picMkLst>
              <pc:docMk/>
              <pc:sldMasterMk cId="3316734550" sldId="2147483648"/>
              <pc:sldLayoutMk cId="4180777422" sldId="2147483653"/>
              <ac:picMk id="9" creationId="{143BC9D0-B5AB-4D1B-887B-A51A687650E4}"/>
            </ac:picMkLst>
          </pc:picChg>
          <pc:picChg chg="mod">
            <ac:chgData name="Mike Bloys" userId="1248c4d8-7b2b-4b32-b8bd-163ae845f9bb" providerId="ADAL" clId="{E4581E41-080A-42D8-B9C5-5462B075BE4F}" dt="2021-10-05T13:07:40.729" v="4" actId="207"/>
            <ac:picMkLst>
              <pc:docMk/>
              <pc:sldMasterMk cId="3316734550" sldId="2147483648"/>
              <pc:sldLayoutMk cId="4180777422" sldId="2147483653"/>
              <ac:picMk id="11" creationId="{4209B720-07DD-7941-B502-ED81D1886572}"/>
            </ac:picMkLst>
          </pc:picChg>
          <pc:picChg chg="add del mod">
            <ac:chgData name="Mike Bloys" userId="1248c4d8-7b2b-4b32-b8bd-163ae845f9bb" providerId="ADAL" clId="{E4581E41-080A-42D8-B9C5-5462B075BE4F}" dt="2021-10-05T13:10:19.095" v="39" actId="478"/>
            <ac:picMkLst>
              <pc:docMk/>
              <pc:sldMasterMk cId="3316734550" sldId="2147483648"/>
              <pc:sldLayoutMk cId="4180777422" sldId="2147483653"/>
              <ac:picMk id="12" creationId="{300532B4-74D0-47B3-AD09-3A4E0840BD7D}"/>
            </ac:picMkLst>
          </pc:picChg>
        </pc:sldLayoutChg>
        <pc:sldLayoutChg chg="addSp delSp modSp mod">
          <pc:chgData name="Mike Bloys" userId="1248c4d8-7b2b-4b32-b8bd-163ae845f9bb" providerId="ADAL" clId="{E4581E41-080A-42D8-B9C5-5462B075BE4F}" dt="2021-10-05T13:11:27.768" v="51" actId="207"/>
          <pc:sldLayoutMkLst>
            <pc:docMk/>
            <pc:sldMasterMk cId="3316734550" sldId="2147483648"/>
            <pc:sldLayoutMk cId="3315833090" sldId="2147483656"/>
          </pc:sldLayoutMkLst>
          <pc:spChg chg="add mod">
            <ac:chgData name="Mike Bloys" userId="1248c4d8-7b2b-4b32-b8bd-163ae845f9bb" providerId="ADAL" clId="{E4581E41-080A-42D8-B9C5-5462B075BE4F}" dt="2021-10-05T13:11:19.674" v="49"/>
            <ac:spMkLst>
              <pc:docMk/>
              <pc:sldMasterMk cId="3316734550" sldId="2147483648"/>
              <pc:sldLayoutMk cId="3315833090" sldId="2147483656"/>
              <ac:spMk id="8" creationId="{1D94540F-FA71-4D60-A49C-903B1C8726EA}"/>
            </ac:spMkLst>
          </pc:spChg>
          <pc:spChg chg="del">
            <ac:chgData name="Mike Bloys" userId="1248c4d8-7b2b-4b32-b8bd-163ae845f9bb" providerId="ADAL" clId="{E4581E41-080A-42D8-B9C5-5462B075BE4F}" dt="2021-10-05T13:11:18.760" v="48" actId="478"/>
            <ac:spMkLst>
              <pc:docMk/>
              <pc:sldMasterMk cId="3316734550" sldId="2147483648"/>
              <pc:sldLayoutMk cId="3315833090" sldId="2147483656"/>
              <ac:spMk id="9" creationId="{1267101F-FDA4-0F4B-A7F4-B1B3A0D25A50}"/>
            </ac:spMkLst>
          </pc:spChg>
          <pc:spChg chg="mod">
            <ac:chgData name="Mike Bloys" userId="1248c4d8-7b2b-4b32-b8bd-163ae845f9bb" providerId="ADAL" clId="{E4581E41-080A-42D8-B9C5-5462B075BE4F}" dt="2021-10-05T13:11:27.768" v="51" actId="207"/>
            <ac:spMkLst>
              <pc:docMk/>
              <pc:sldMasterMk cId="3316734550" sldId="2147483648"/>
              <pc:sldLayoutMk cId="3315833090" sldId="2147483656"/>
              <ac:spMk id="25" creationId="{00000000-0000-0000-0000-000000000000}"/>
            </ac:spMkLst>
          </pc:spChg>
          <pc:picChg chg="del">
            <ac:chgData name="Mike Bloys" userId="1248c4d8-7b2b-4b32-b8bd-163ae845f9bb" providerId="ADAL" clId="{E4581E41-080A-42D8-B9C5-5462B075BE4F}" dt="2021-10-05T13:11:18.760" v="48" actId="478"/>
            <ac:picMkLst>
              <pc:docMk/>
              <pc:sldMasterMk cId="3316734550" sldId="2147483648"/>
              <pc:sldLayoutMk cId="3315833090" sldId="2147483656"/>
              <ac:picMk id="6" creationId="{E84B2B64-DF14-0A43-AFBC-789FE0092A4D}"/>
            </ac:picMkLst>
          </pc:picChg>
          <pc:picChg chg="add mod">
            <ac:chgData name="Mike Bloys" userId="1248c4d8-7b2b-4b32-b8bd-163ae845f9bb" providerId="ADAL" clId="{E4581E41-080A-42D8-B9C5-5462B075BE4F}" dt="2021-10-05T13:11:19.674" v="49"/>
            <ac:picMkLst>
              <pc:docMk/>
              <pc:sldMasterMk cId="3316734550" sldId="2147483648"/>
              <pc:sldLayoutMk cId="3315833090" sldId="2147483656"/>
              <ac:picMk id="7" creationId="{B4955988-5C71-41C5-B428-FE16B5F8107B}"/>
            </ac:picMkLst>
          </pc:picChg>
        </pc:sldLayoutChg>
        <pc:sldLayoutChg chg="addSp delSp modSp mod">
          <pc:chgData name="Mike Bloys" userId="1248c4d8-7b2b-4b32-b8bd-163ae845f9bb" providerId="ADAL" clId="{E4581E41-080A-42D8-B9C5-5462B075BE4F}" dt="2021-10-05T13:11:37.010" v="54" actId="207"/>
          <pc:sldLayoutMkLst>
            <pc:docMk/>
            <pc:sldMasterMk cId="3316734550" sldId="2147483648"/>
            <pc:sldLayoutMk cId="487712265" sldId="2147483665"/>
          </pc:sldLayoutMkLst>
          <pc:spChg chg="add mod">
            <ac:chgData name="Mike Bloys" userId="1248c4d8-7b2b-4b32-b8bd-163ae845f9bb" providerId="ADAL" clId="{E4581E41-080A-42D8-B9C5-5462B075BE4F}" dt="2021-10-05T13:11:34.234" v="53"/>
            <ac:spMkLst>
              <pc:docMk/>
              <pc:sldMasterMk cId="3316734550" sldId="2147483648"/>
              <pc:sldLayoutMk cId="487712265" sldId="2147483665"/>
              <ac:spMk id="9" creationId="{6E53F4B6-6FDF-46E6-941F-53846C144BB4}"/>
            </ac:spMkLst>
          </pc:spChg>
          <pc:spChg chg="del">
            <ac:chgData name="Mike Bloys" userId="1248c4d8-7b2b-4b32-b8bd-163ae845f9bb" providerId="ADAL" clId="{E4581E41-080A-42D8-B9C5-5462B075BE4F}" dt="2021-10-05T13:11:33.607" v="52" actId="478"/>
            <ac:spMkLst>
              <pc:docMk/>
              <pc:sldMasterMk cId="3316734550" sldId="2147483648"/>
              <pc:sldLayoutMk cId="487712265" sldId="2147483665"/>
              <ac:spMk id="10" creationId="{E2F102E3-9E43-5543-B91F-D2B22FBB561C}"/>
            </ac:spMkLst>
          </pc:spChg>
          <pc:picChg chg="add mod">
            <ac:chgData name="Mike Bloys" userId="1248c4d8-7b2b-4b32-b8bd-163ae845f9bb" providerId="ADAL" clId="{E4581E41-080A-42D8-B9C5-5462B075BE4F}" dt="2021-10-05T13:11:34.234" v="53"/>
            <ac:picMkLst>
              <pc:docMk/>
              <pc:sldMasterMk cId="3316734550" sldId="2147483648"/>
              <pc:sldLayoutMk cId="487712265" sldId="2147483665"/>
              <ac:picMk id="6" creationId="{2D8788BD-5783-4C42-A359-7A3E9DF7007C}"/>
            </ac:picMkLst>
          </pc:picChg>
          <pc:picChg chg="del">
            <ac:chgData name="Mike Bloys" userId="1248c4d8-7b2b-4b32-b8bd-163ae845f9bb" providerId="ADAL" clId="{E4581E41-080A-42D8-B9C5-5462B075BE4F}" dt="2021-10-05T13:11:33.607" v="52" actId="478"/>
            <ac:picMkLst>
              <pc:docMk/>
              <pc:sldMasterMk cId="3316734550" sldId="2147483648"/>
              <pc:sldLayoutMk cId="487712265" sldId="2147483665"/>
              <ac:picMk id="7" creationId="{5159BD84-48B9-9544-9990-BA6E347CAD65}"/>
            </ac:picMkLst>
          </pc:picChg>
          <pc:picChg chg="mod">
            <ac:chgData name="Mike Bloys" userId="1248c4d8-7b2b-4b32-b8bd-163ae845f9bb" providerId="ADAL" clId="{E4581E41-080A-42D8-B9C5-5462B075BE4F}" dt="2021-10-05T13:11:37.010" v="54" actId="207"/>
            <ac:picMkLst>
              <pc:docMk/>
              <pc:sldMasterMk cId="3316734550" sldId="2147483648"/>
              <pc:sldLayoutMk cId="487712265" sldId="2147483665"/>
              <ac:picMk id="11" creationId="{19425AA9-D4A8-B243-A347-47C5BE93F864}"/>
            </ac:picMkLst>
          </pc:picChg>
        </pc:sldLayoutChg>
        <pc:sldLayoutChg chg="addSp delSp modSp mod">
          <pc:chgData name="Mike Bloys" userId="1248c4d8-7b2b-4b32-b8bd-163ae845f9bb" providerId="ADAL" clId="{E4581E41-080A-42D8-B9C5-5462B075BE4F}" dt="2021-10-11T08:05:04.725" v="159" actId="478"/>
          <pc:sldLayoutMkLst>
            <pc:docMk/>
            <pc:sldMasterMk cId="3316734550" sldId="2147483648"/>
            <pc:sldLayoutMk cId="1093718466" sldId="2147483666"/>
          </pc:sldLayoutMkLst>
          <pc:spChg chg="add del mod">
            <ac:chgData name="Mike Bloys" userId="1248c4d8-7b2b-4b32-b8bd-163ae845f9bb" providerId="ADAL" clId="{E4581E41-080A-42D8-B9C5-5462B075BE4F}" dt="2021-10-11T08:05:04.725" v="159" actId="478"/>
            <ac:spMkLst>
              <pc:docMk/>
              <pc:sldMasterMk cId="3316734550" sldId="2147483648"/>
              <pc:sldLayoutMk cId="1093718466" sldId="2147483666"/>
              <ac:spMk id="6" creationId="{7FCABAAA-C77C-4CCF-AABD-12DDB6C094F3}"/>
            </ac:spMkLst>
          </pc:spChg>
          <pc:cxnChg chg="mod">
            <ac:chgData name="Mike Bloys" userId="1248c4d8-7b2b-4b32-b8bd-163ae845f9bb" providerId="ADAL" clId="{E4581E41-080A-42D8-B9C5-5462B075BE4F}" dt="2021-10-11T08:05:03.510" v="158" actId="14100"/>
            <ac:cxnSpMkLst>
              <pc:docMk/>
              <pc:sldMasterMk cId="3316734550" sldId="2147483648"/>
              <pc:sldLayoutMk cId="1093718466" sldId="2147483666"/>
              <ac:cxnSpMk id="8" creationId="{00000000-0000-0000-0000-000000000000}"/>
            </ac:cxnSpMkLst>
          </pc:cxnChg>
        </pc:sldLayoutChg>
        <pc:sldLayoutChg chg="addSp delSp modSp mod">
          <pc:chgData name="Mike Bloys" userId="1248c4d8-7b2b-4b32-b8bd-163ae845f9bb" providerId="ADAL" clId="{E4581E41-080A-42D8-B9C5-5462B075BE4F}" dt="2021-10-05T13:11:45.945" v="55" actId="207"/>
          <pc:sldLayoutMkLst>
            <pc:docMk/>
            <pc:sldMasterMk cId="3316734550" sldId="2147483648"/>
            <pc:sldLayoutMk cId="4276716931" sldId="2147483667"/>
          </pc:sldLayoutMkLst>
          <pc:spChg chg="mod">
            <ac:chgData name="Mike Bloys" userId="1248c4d8-7b2b-4b32-b8bd-163ae845f9bb" providerId="ADAL" clId="{E4581E41-080A-42D8-B9C5-5462B075BE4F}" dt="2021-10-05T13:11:12.921" v="47" actId="207"/>
            <ac:spMkLst>
              <pc:docMk/>
              <pc:sldMasterMk cId="3316734550" sldId="2147483648"/>
              <pc:sldLayoutMk cId="4276716931" sldId="2147483667"/>
              <ac:spMk id="8" creationId="{00000000-0000-0000-0000-000000000000}"/>
            </ac:spMkLst>
          </pc:spChg>
          <pc:spChg chg="del">
            <ac:chgData name="Mike Bloys" userId="1248c4d8-7b2b-4b32-b8bd-163ae845f9bb" providerId="ADAL" clId="{E4581E41-080A-42D8-B9C5-5462B075BE4F}" dt="2021-10-05T13:10:41.720" v="44" actId="478"/>
            <ac:spMkLst>
              <pc:docMk/>
              <pc:sldMasterMk cId="3316734550" sldId="2147483648"/>
              <pc:sldLayoutMk cId="4276716931" sldId="2147483667"/>
              <ac:spMk id="11" creationId="{31489981-9D2A-F040-91C3-3C3223B262F7}"/>
            </ac:spMkLst>
          </pc:spChg>
          <pc:spChg chg="add mod">
            <ac:chgData name="Mike Bloys" userId="1248c4d8-7b2b-4b32-b8bd-163ae845f9bb" providerId="ADAL" clId="{E4581E41-080A-42D8-B9C5-5462B075BE4F}" dt="2021-10-05T13:10:42.186" v="45"/>
            <ac:spMkLst>
              <pc:docMk/>
              <pc:sldMasterMk cId="3316734550" sldId="2147483648"/>
              <pc:sldLayoutMk cId="4276716931" sldId="2147483667"/>
              <ac:spMk id="14" creationId="{C8ED58CF-D240-4F74-ADC9-A26893256C52}"/>
            </ac:spMkLst>
          </pc:spChg>
          <pc:picChg chg="del">
            <ac:chgData name="Mike Bloys" userId="1248c4d8-7b2b-4b32-b8bd-163ae845f9bb" providerId="ADAL" clId="{E4581E41-080A-42D8-B9C5-5462B075BE4F}" dt="2021-10-05T13:10:41.720" v="44" actId="478"/>
            <ac:picMkLst>
              <pc:docMk/>
              <pc:sldMasterMk cId="3316734550" sldId="2147483648"/>
              <pc:sldLayoutMk cId="4276716931" sldId="2147483667"/>
              <ac:picMk id="10" creationId="{B90E13A4-D1B3-584E-9744-B0705FA7F432}"/>
            </ac:picMkLst>
          </pc:picChg>
          <pc:picChg chg="mod">
            <ac:chgData name="Mike Bloys" userId="1248c4d8-7b2b-4b32-b8bd-163ae845f9bb" providerId="ADAL" clId="{E4581E41-080A-42D8-B9C5-5462B075BE4F}" dt="2021-10-05T13:11:45.945" v="55" actId="207"/>
            <ac:picMkLst>
              <pc:docMk/>
              <pc:sldMasterMk cId="3316734550" sldId="2147483648"/>
              <pc:sldLayoutMk cId="4276716931" sldId="2147483667"/>
              <ac:picMk id="12" creationId="{689980B9-BA30-C440-AB57-1B8875CA05CD}"/>
            </ac:picMkLst>
          </pc:picChg>
          <pc:picChg chg="add mod">
            <ac:chgData name="Mike Bloys" userId="1248c4d8-7b2b-4b32-b8bd-163ae845f9bb" providerId="ADAL" clId="{E4581E41-080A-42D8-B9C5-5462B075BE4F}" dt="2021-10-05T13:10:42.186" v="45"/>
            <ac:picMkLst>
              <pc:docMk/>
              <pc:sldMasterMk cId="3316734550" sldId="2147483648"/>
              <pc:sldLayoutMk cId="4276716931" sldId="2147483667"/>
              <ac:picMk id="13" creationId="{39E456C7-2433-4570-9692-446DE3FA21E0}"/>
            </ac:picMkLst>
          </pc:picChg>
        </pc:sldLayoutChg>
        <pc:sldLayoutChg chg="del">
          <pc:chgData name="Mike Bloys" userId="1248c4d8-7b2b-4b32-b8bd-163ae845f9bb" providerId="ADAL" clId="{E4581E41-080A-42D8-B9C5-5462B075BE4F}" dt="2021-10-11T08:05:35.420" v="161" actId="2696"/>
          <pc:sldLayoutMkLst>
            <pc:docMk/>
            <pc:sldMasterMk cId="3316734550" sldId="2147483648"/>
            <pc:sldLayoutMk cId="1179040427" sldId="2147483668"/>
          </pc:sldLayoutMkLst>
        </pc:sldLayoutChg>
        <pc:sldLayoutChg chg="del">
          <pc:chgData name="Mike Bloys" userId="1248c4d8-7b2b-4b32-b8bd-163ae845f9bb" providerId="ADAL" clId="{E4581E41-080A-42D8-B9C5-5462B075BE4F}" dt="2021-10-11T08:05:36.327" v="162" actId="2696"/>
          <pc:sldLayoutMkLst>
            <pc:docMk/>
            <pc:sldMasterMk cId="3316734550" sldId="2147483648"/>
            <pc:sldLayoutMk cId="2132825006" sldId="2147483669"/>
          </pc:sldLayoutMkLst>
        </pc:sldLayoutChg>
        <pc:sldLayoutChg chg="del">
          <pc:chgData name="Mike Bloys" userId="1248c4d8-7b2b-4b32-b8bd-163ae845f9bb" providerId="ADAL" clId="{E4581E41-080A-42D8-B9C5-5462B075BE4F}" dt="2021-10-11T08:05:37.417" v="163" actId="2696"/>
          <pc:sldLayoutMkLst>
            <pc:docMk/>
            <pc:sldMasterMk cId="3316734550" sldId="2147483648"/>
            <pc:sldLayoutMk cId="610292451" sldId="2147483670"/>
          </pc:sldLayoutMkLst>
        </pc:sldLayoutChg>
      </pc:sldMasterChg>
    </pc:docChg>
  </pc:docChgLst>
  <pc:docChgLst>
    <pc:chgData name="Rob Heathcote" userId="62419938-1f1d-43ca-9327-cfd6c1894440" providerId="ADAL" clId="{713C6CB9-D263-4DEE-B2D0-9EAE112A0C56}"/>
    <pc:docChg chg="undo custSel modSld modMainMaster">
      <pc:chgData name="Rob Heathcote" userId="62419938-1f1d-43ca-9327-cfd6c1894440" providerId="ADAL" clId="{713C6CB9-D263-4DEE-B2D0-9EAE112A0C56}" dt="2020-03-05T09:24:49.174" v="250" actId="207"/>
      <pc:docMkLst>
        <pc:docMk/>
      </pc:docMkLst>
      <pc:sldChg chg="addSp delSp modSp delCm">
        <pc:chgData name="Rob Heathcote" userId="62419938-1f1d-43ca-9327-cfd6c1894440" providerId="ADAL" clId="{713C6CB9-D263-4DEE-B2D0-9EAE112A0C56}" dt="2020-03-05T09:23:50.401" v="245" actId="171"/>
        <pc:sldMkLst>
          <pc:docMk/>
          <pc:sldMk cId="990921403" sldId="263"/>
        </pc:sldMkLst>
        <pc:picChg chg="del">
          <ac:chgData name="Rob Heathcote" userId="62419938-1f1d-43ca-9327-cfd6c1894440" providerId="ADAL" clId="{713C6CB9-D263-4DEE-B2D0-9EAE112A0C56}" dt="2020-03-05T09:17:20.878" v="201" actId="478"/>
          <ac:picMkLst>
            <pc:docMk/>
            <pc:sldMk cId="990921403" sldId="263"/>
            <ac:picMk id="2" creationId="{380E3EAF-CBA0-4E7C-BAC5-E01AC0971031}"/>
          </ac:picMkLst>
        </pc:picChg>
        <pc:picChg chg="add del">
          <ac:chgData name="Rob Heathcote" userId="62419938-1f1d-43ca-9327-cfd6c1894440" providerId="ADAL" clId="{713C6CB9-D263-4DEE-B2D0-9EAE112A0C56}" dt="2020-03-05T09:09:59.383" v="181" actId="478"/>
          <ac:picMkLst>
            <pc:docMk/>
            <pc:sldMk cId="990921403" sldId="263"/>
            <ac:picMk id="5" creationId="{8B774DDD-F23B-4B2C-974C-429B3A53C9B9}"/>
          </ac:picMkLst>
        </pc:picChg>
        <pc:picChg chg="add del mod">
          <ac:chgData name="Rob Heathcote" userId="62419938-1f1d-43ca-9327-cfd6c1894440" providerId="ADAL" clId="{713C6CB9-D263-4DEE-B2D0-9EAE112A0C56}" dt="2020-03-05T09:16:43.111" v="195" actId="478"/>
          <ac:picMkLst>
            <pc:docMk/>
            <pc:sldMk cId="990921403" sldId="263"/>
            <ac:picMk id="7" creationId="{20CA9BC9-DB27-419D-8FE7-F419BC910DE3}"/>
          </ac:picMkLst>
        </pc:picChg>
        <pc:picChg chg="add del mod ord modCrop">
          <ac:chgData name="Rob Heathcote" userId="62419938-1f1d-43ca-9327-cfd6c1894440" providerId="ADAL" clId="{713C6CB9-D263-4DEE-B2D0-9EAE112A0C56}" dt="2020-03-05T09:23:13.943" v="226" actId="478"/>
          <ac:picMkLst>
            <pc:docMk/>
            <pc:sldMk cId="990921403" sldId="263"/>
            <ac:picMk id="9" creationId="{54C4543A-B118-49D7-BC39-6AC804052483}"/>
          </ac:picMkLst>
        </pc:picChg>
        <pc:picChg chg="add">
          <ac:chgData name="Rob Heathcote" userId="62419938-1f1d-43ca-9327-cfd6c1894440" providerId="ADAL" clId="{713C6CB9-D263-4DEE-B2D0-9EAE112A0C56}" dt="2020-03-05T09:17:54.552" v="206"/>
          <ac:picMkLst>
            <pc:docMk/>
            <pc:sldMk cId="990921403" sldId="263"/>
            <ac:picMk id="11" creationId="{1B881DE9-A354-4ABF-8020-41FF3CCDDD50}"/>
          </ac:picMkLst>
        </pc:picChg>
        <pc:picChg chg="add mod ord modCrop">
          <ac:chgData name="Rob Heathcote" userId="62419938-1f1d-43ca-9327-cfd6c1894440" providerId="ADAL" clId="{713C6CB9-D263-4DEE-B2D0-9EAE112A0C56}" dt="2020-03-05T09:23:50.401" v="245" actId="171"/>
          <ac:picMkLst>
            <pc:docMk/>
            <pc:sldMk cId="990921403" sldId="263"/>
            <ac:picMk id="12" creationId="{72337A54-03C4-4188-8B58-5EC2CB288AB8}"/>
          </ac:picMkLst>
        </pc:picChg>
        <pc:picChg chg="del">
          <ac:chgData name="Rob Heathcote" userId="62419938-1f1d-43ca-9327-cfd6c1894440" providerId="ADAL" clId="{713C6CB9-D263-4DEE-B2D0-9EAE112A0C56}" dt="2020-03-05T08:52:19.192" v="179" actId="478"/>
          <ac:picMkLst>
            <pc:docMk/>
            <pc:sldMk cId="990921403" sldId="263"/>
            <ac:picMk id="2050" creationId="{19EB7153-C370-4334-AF7B-056403C9EAF2}"/>
          </ac:picMkLst>
        </pc:picChg>
      </pc:sldChg>
      <pc:sldChg chg="delSp">
        <pc:chgData name="Rob Heathcote" userId="62419938-1f1d-43ca-9327-cfd6c1894440" providerId="ADAL" clId="{713C6CB9-D263-4DEE-B2D0-9EAE112A0C56}" dt="2020-03-05T08:47:48.991" v="172" actId="478"/>
        <pc:sldMkLst>
          <pc:docMk/>
          <pc:sldMk cId="1408696727" sldId="264"/>
        </pc:sldMkLst>
        <pc:picChg chg="del">
          <ac:chgData name="Rob Heathcote" userId="62419938-1f1d-43ca-9327-cfd6c1894440" providerId="ADAL" clId="{713C6CB9-D263-4DEE-B2D0-9EAE112A0C56}" dt="2020-03-05T08:47:47.534" v="171" actId="478"/>
          <ac:picMkLst>
            <pc:docMk/>
            <pc:sldMk cId="1408696727" sldId="264"/>
            <ac:picMk id="2" creationId="{CA737D67-705A-4E42-A78A-A6EE6BAF50A0}"/>
          </ac:picMkLst>
        </pc:picChg>
        <pc:picChg chg="del">
          <ac:chgData name="Rob Heathcote" userId="62419938-1f1d-43ca-9327-cfd6c1894440" providerId="ADAL" clId="{713C6CB9-D263-4DEE-B2D0-9EAE112A0C56}" dt="2020-03-05T08:47:48.991" v="172" actId="478"/>
          <ac:picMkLst>
            <pc:docMk/>
            <pc:sldMk cId="1408696727" sldId="264"/>
            <ac:picMk id="3074" creationId="{B54639F5-D9F5-4645-B6B5-F1B6318EF206}"/>
          </ac:picMkLst>
        </pc:picChg>
      </pc:sldChg>
      <pc:sldChg chg="modSp">
        <pc:chgData name="Rob Heathcote" userId="62419938-1f1d-43ca-9327-cfd6c1894440" providerId="ADAL" clId="{713C6CB9-D263-4DEE-B2D0-9EAE112A0C56}" dt="2020-03-05T09:20:43.907" v="225" actId="207"/>
        <pc:sldMkLst>
          <pc:docMk/>
          <pc:sldMk cId="3292513092" sldId="265"/>
        </pc:sldMkLst>
        <pc:spChg chg="mod">
          <ac:chgData name="Rob Heathcote" userId="62419938-1f1d-43ca-9327-cfd6c1894440" providerId="ADAL" clId="{713C6CB9-D263-4DEE-B2D0-9EAE112A0C56}" dt="2020-03-05T09:20:43.907" v="225" actId="207"/>
          <ac:spMkLst>
            <pc:docMk/>
            <pc:sldMk cId="3292513092" sldId="265"/>
            <ac:spMk id="2" creationId="{00000000-0000-0000-0000-000000000000}"/>
          </ac:spMkLst>
        </pc:spChg>
      </pc:sldChg>
      <pc:sldChg chg="modSp">
        <pc:chgData name="Rob Heathcote" userId="62419938-1f1d-43ca-9327-cfd6c1894440" providerId="ADAL" clId="{713C6CB9-D263-4DEE-B2D0-9EAE112A0C56}" dt="2020-03-05T09:24:35.380" v="249"/>
        <pc:sldMkLst>
          <pc:docMk/>
          <pc:sldMk cId="3807880298" sldId="266"/>
        </pc:sldMkLst>
        <pc:graphicFrameChg chg="mod modGraphic">
          <ac:chgData name="Rob Heathcote" userId="62419938-1f1d-43ca-9327-cfd6c1894440" providerId="ADAL" clId="{713C6CB9-D263-4DEE-B2D0-9EAE112A0C56}" dt="2020-03-05T09:24:35.380" v="249"/>
          <ac:graphicFrameMkLst>
            <pc:docMk/>
            <pc:sldMk cId="3807880298" sldId="266"/>
            <ac:graphicFrameMk id="4" creationId="{00000000-0000-0000-0000-000000000000}"/>
          </ac:graphicFrameMkLst>
        </pc:graphicFrameChg>
      </pc:sldChg>
      <pc:sldChg chg="modSp">
        <pc:chgData name="Rob Heathcote" userId="62419938-1f1d-43ca-9327-cfd6c1894440" providerId="ADAL" clId="{713C6CB9-D263-4DEE-B2D0-9EAE112A0C56}" dt="2020-03-05T09:19:20.968" v="214"/>
        <pc:sldMkLst>
          <pc:docMk/>
          <pc:sldMk cId="4040386850" sldId="267"/>
        </pc:sldMkLst>
        <pc:graphicFrameChg chg="mod modGraphic">
          <ac:chgData name="Rob Heathcote" userId="62419938-1f1d-43ca-9327-cfd6c1894440" providerId="ADAL" clId="{713C6CB9-D263-4DEE-B2D0-9EAE112A0C56}" dt="2020-03-05T09:19:20.968" v="214"/>
          <ac:graphicFrameMkLst>
            <pc:docMk/>
            <pc:sldMk cId="4040386850" sldId="267"/>
            <ac:graphicFrameMk id="5" creationId="{00000000-0000-0000-0000-000000000000}"/>
          </ac:graphicFrameMkLst>
        </pc:graphicFrameChg>
      </pc:sldChg>
      <pc:sldChg chg="modSp">
        <pc:chgData name="Rob Heathcote" userId="62419938-1f1d-43ca-9327-cfd6c1894440" providerId="ADAL" clId="{713C6CB9-D263-4DEE-B2D0-9EAE112A0C56}" dt="2020-03-05T09:19:37.317" v="217" actId="207"/>
        <pc:sldMkLst>
          <pc:docMk/>
          <pc:sldMk cId="307978707" sldId="269"/>
        </pc:sldMkLst>
        <pc:graphicFrameChg chg="modGraphic">
          <ac:chgData name="Rob Heathcote" userId="62419938-1f1d-43ca-9327-cfd6c1894440" providerId="ADAL" clId="{713C6CB9-D263-4DEE-B2D0-9EAE112A0C56}" dt="2020-03-05T09:19:37.317" v="217" actId="207"/>
          <ac:graphicFrameMkLst>
            <pc:docMk/>
            <pc:sldMk cId="307978707" sldId="269"/>
            <ac:graphicFrameMk id="5" creationId="{00000000-0000-0000-0000-000000000000}"/>
          </ac:graphicFrameMkLst>
        </pc:graphicFrameChg>
      </pc:sldChg>
      <pc:sldChg chg="modSp">
        <pc:chgData name="Rob Heathcote" userId="62419938-1f1d-43ca-9327-cfd6c1894440" providerId="ADAL" clId="{713C6CB9-D263-4DEE-B2D0-9EAE112A0C56}" dt="2020-03-05T09:24:49.174" v="250" actId="207"/>
        <pc:sldMkLst>
          <pc:docMk/>
          <pc:sldMk cId="2686487396" sldId="270"/>
        </pc:sldMkLst>
        <pc:graphicFrameChg chg="modGraphic">
          <ac:chgData name="Rob Heathcote" userId="62419938-1f1d-43ca-9327-cfd6c1894440" providerId="ADAL" clId="{713C6CB9-D263-4DEE-B2D0-9EAE112A0C56}" dt="2020-03-05T09:24:49.174" v="250" actId="207"/>
          <ac:graphicFrameMkLst>
            <pc:docMk/>
            <pc:sldMk cId="2686487396" sldId="270"/>
            <ac:graphicFrameMk id="5" creationId="{00000000-0000-0000-0000-000000000000}"/>
          </ac:graphicFrameMkLst>
        </pc:graphicFrameChg>
      </pc:sldChg>
      <pc:sldChg chg="modSp">
        <pc:chgData name="Rob Heathcote" userId="62419938-1f1d-43ca-9327-cfd6c1894440" providerId="ADAL" clId="{713C6CB9-D263-4DEE-B2D0-9EAE112A0C56}" dt="2020-03-05T09:19:55.607" v="220" actId="207"/>
        <pc:sldMkLst>
          <pc:docMk/>
          <pc:sldMk cId="173915510" sldId="271"/>
        </pc:sldMkLst>
        <pc:graphicFrameChg chg="modGraphic">
          <ac:chgData name="Rob Heathcote" userId="62419938-1f1d-43ca-9327-cfd6c1894440" providerId="ADAL" clId="{713C6CB9-D263-4DEE-B2D0-9EAE112A0C56}" dt="2020-03-05T09:19:55.607" v="220" actId="207"/>
          <ac:graphicFrameMkLst>
            <pc:docMk/>
            <pc:sldMk cId="173915510" sldId="271"/>
            <ac:graphicFrameMk id="8" creationId="{00000000-0000-0000-0000-000000000000}"/>
          </ac:graphicFrameMkLst>
        </pc:graphicFrameChg>
      </pc:sldChg>
      <pc:sldChg chg="modSp">
        <pc:chgData name="Rob Heathcote" userId="62419938-1f1d-43ca-9327-cfd6c1894440" providerId="ADAL" clId="{713C6CB9-D263-4DEE-B2D0-9EAE112A0C56}" dt="2020-03-05T08:43:29.960" v="129" actId="207"/>
        <pc:sldMkLst>
          <pc:docMk/>
          <pc:sldMk cId="477279864" sldId="273"/>
        </pc:sldMkLst>
        <pc:graphicFrameChg chg="modGraphic">
          <ac:chgData name="Rob Heathcote" userId="62419938-1f1d-43ca-9327-cfd6c1894440" providerId="ADAL" clId="{713C6CB9-D263-4DEE-B2D0-9EAE112A0C56}" dt="2020-03-05T08:43:29.960" v="129" actId="207"/>
          <ac:graphicFrameMkLst>
            <pc:docMk/>
            <pc:sldMk cId="477279864" sldId="273"/>
            <ac:graphicFrameMk id="4" creationId="{00000000-0000-0000-0000-000000000000}"/>
          </ac:graphicFrameMkLst>
        </pc:graphicFrameChg>
      </pc:sldChg>
      <pc:sldChg chg="modSp">
        <pc:chgData name="Rob Heathcote" userId="62419938-1f1d-43ca-9327-cfd6c1894440" providerId="ADAL" clId="{713C6CB9-D263-4DEE-B2D0-9EAE112A0C56}" dt="2020-03-05T08:43:40.156" v="132" actId="20577"/>
        <pc:sldMkLst>
          <pc:docMk/>
          <pc:sldMk cId="1769958477" sldId="276"/>
        </pc:sldMkLst>
        <pc:spChg chg="mod">
          <ac:chgData name="Rob Heathcote" userId="62419938-1f1d-43ca-9327-cfd6c1894440" providerId="ADAL" clId="{713C6CB9-D263-4DEE-B2D0-9EAE112A0C56}" dt="2020-03-05T08:43:40.156" v="132" actId="20577"/>
          <ac:spMkLst>
            <pc:docMk/>
            <pc:sldMk cId="1769958477" sldId="276"/>
            <ac:spMk id="3" creationId="{00000000-0000-0000-0000-000000000000}"/>
          </ac:spMkLst>
        </pc:spChg>
      </pc:sldChg>
      <pc:sldChg chg="delSp modSp">
        <pc:chgData name="Rob Heathcote" userId="62419938-1f1d-43ca-9327-cfd6c1894440" providerId="ADAL" clId="{713C6CB9-D263-4DEE-B2D0-9EAE112A0C56}" dt="2020-03-05T08:33:33.049" v="50" actId="6549"/>
        <pc:sldMkLst>
          <pc:docMk/>
          <pc:sldMk cId="3460746874" sldId="277"/>
        </pc:sldMkLst>
        <pc:spChg chg="mod">
          <ac:chgData name="Rob Heathcote" userId="62419938-1f1d-43ca-9327-cfd6c1894440" providerId="ADAL" clId="{713C6CB9-D263-4DEE-B2D0-9EAE112A0C56}" dt="2020-03-05T08:33:33.049" v="50" actId="6549"/>
          <ac:spMkLst>
            <pc:docMk/>
            <pc:sldMk cId="3460746874" sldId="277"/>
            <ac:spMk id="3" creationId="{00000000-0000-0000-0000-000000000000}"/>
          </ac:spMkLst>
        </pc:spChg>
        <pc:picChg chg="del">
          <ac:chgData name="Rob Heathcote" userId="62419938-1f1d-43ca-9327-cfd6c1894440" providerId="ADAL" clId="{713C6CB9-D263-4DEE-B2D0-9EAE112A0C56}" dt="2020-03-05T08:33:27.764" v="46" actId="478"/>
          <ac:picMkLst>
            <pc:docMk/>
            <pc:sldMk cId="3460746874" sldId="277"/>
            <ac:picMk id="5" creationId="{6DED8169-B76E-4710-A861-CD5CA67903C1}"/>
          </ac:picMkLst>
        </pc:picChg>
        <pc:picChg chg="del">
          <ac:chgData name="Rob Heathcote" userId="62419938-1f1d-43ca-9327-cfd6c1894440" providerId="ADAL" clId="{713C6CB9-D263-4DEE-B2D0-9EAE112A0C56}" dt="2020-03-05T08:33:25.567" v="45" actId="478"/>
          <ac:picMkLst>
            <pc:docMk/>
            <pc:sldMk cId="3460746874" sldId="277"/>
            <ac:picMk id="5126" creationId="{379AE47B-9D25-4699-94FF-1B9675D32228}"/>
          </ac:picMkLst>
        </pc:picChg>
      </pc:sldChg>
      <pc:sldChg chg="modSp">
        <pc:chgData name="Rob Heathcote" userId="62419938-1f1d-43ca-9327-cfd6c1894440" providerId="ADAL" clId="{713C6CB9-D263-4DEE-B2D0-9EAE112A0C56}" dt="2020-03-05T09:18:41.165" v="211"/>
        <pc:sldMkLst>
          <pc:docMk/>
          <pc:sldMk cId="3928355373" sldId="283"/>
        </pc:sldMkLst>
        <pc:graphicFrameChg chg="mod modGraphic">
          <ac:chgData name="Rob Heathcote" userId="62419938-1f1d-43ca-9327-cfd6c1894440" providerId="ADAL" clId="{713C6CB9-D263-4DEE-B2D0-9EAE112A0C56}" dt="2020-03-05T09:18:41.165" v="211"/>
          <ac:graphicFrameMkLst>
            <pc:docMk/>
            <pc:sldMk cId="3928355373" sldId="283"/>
            <ac:graphicFrameMk id="5" creationId="{00000000-0000-0000-0000-000000000000}"/>
          </ac:graphicFrameMkLst>
        </pc:graphicFrameChg>
      </pc:sldChg>
      <pc:sldChg chg="addSp delSp modSp">
        <pc:chgData name="Rob Heathcote" userId="62419938-1f1d-43ca-9327-cfd6c1894440" providerId="ADAL" clId="{713C6CB9-D263-4DEE-B2D0-9EAE112A0C56}" dt="2020-03-05T09:24:13.470" v="246" actId="478"/>
        <pc:sldMkLst>
          <pc:docMk/>
          <pc:sldMk cId="3003053793" sldId="284"/>
        </pc:sldMkLst>
        <pc:picChg chg="del">
          <ac:chgData name="Rob Heathcote" userId="62419938-1f1d-43ca-9327-cfd6c1894440" providerId="ADAL" clId="{713C6CB9-D263-4DEE-B2D0-9EAE112A0C56}" dt="2020-03-05T09:24:13.470" v="246" actId="478"/>
          <ac:picMkLst>
            <pc:docMk/>
            <pc:sldMk cId="3003053793" sldId="284"/>
            <ac:picMk id="4" creationId="{867513BD-8F93-48E7-9559-C286D566C309}"/>
          </ac:picMkLst>
        </pc:picChg>
        <pc:picChg chg="add mod">
          <ac:chgData name="Rob Heathcote" userId="62419938-1f1d-43ca-9327-cfd6c1894440" providerId="ADAL" clId="{713C6CB9-D263-4DEE-B2D0-9EAE112A0C56}" dt="2020-03-05T08:51:58.917" v="178" actId="1076"/>
          <ac:picMkLst>
            <pc:docMk/>
            <pc:sldMk cId="3003053793" sldId="284"/>
            <ac:picMk id="5" creationId="{2ACACB71-8CBF-445C-99E8-76236D733712}"/>
          </ac:picMkLst>
        </pc:picChg>
        <pc:picChg chg="del">
          <ac:chgData name="Rob Heathcote" userId="62419938-1f1d-43ca-9327-cfd6c1894440" providerId="ADAL" clId="{713C6CB9-D263-4DEE-B2D0-9EAE112A0C56}" dt="2020-03-05T08:51:47.688" v="173" actId="478"/>
          <ac:picMkLst>
            <pc:docMk/>
            <pc:sldMk cId="3003053793" sldId="284"/>
            <ac:picMk id="1026" creationId="{ED780F00-20D9-42EB-84FC-BCBF2F11A86C}"/>
          </ac:picMkLst>
        </pc:picChg>
      </pc:sldChg>
      <pc:sldChg chg="delSp">
        <pc:chgData name="Rob Heathcote" userId="62419938-1f1d-43ca-9327-cfd6c1894440" providerId="ADAL" clId="{713C6CB9-D263-4DEE-B2D0-9EAE112A0C56}" dt="2020-03-05T08:34:22.166" v="53" actId="478"/>
        <pc:sldMkLst>
          <pc:docMk/>
          <pc:sldMk cId="918423468" sldId="285"/>
        </pc:sldMkLst>
        <pc:spChg chg="del">
          <ac:chgData name="Rob Heathcote" userId="62419938-1f1d-43ca-9327-cfd6c1894440" providerId="ADAL" clId="{713C6CB9-D263-4DEE-B2D0-9EAE112A0C56}" dt="2020-03-05T08:34:22.166" v="53" actId="478"/>
          <ac:spMkLst>
            <pc:docMk/>
            <pc:sldMk cId="918423468" sldId="285"/>
            <ac:spMk id="4" creationId="{69BBD470-7B1A-4D1F-A6F6-21F288B6DB27}"/>
          </ac:spMkLst>
        </pc:spChg>
      </pc:sldChg>
      <pc:sldChg chg="addSp delSp modSp">
        <pc:chgData name="Rob Heathcote" userId="62419938-1f1d-43ca-9327-cfd6c1894440" providerId="ADAL" clId="{713C6CB9-D263-4DEE-B2D0-9EAE112A0C56}" dt="2020-03-05T08:47:35.884" v="170"/>
        <pc:sldMkLst>
          <pc:docMk/>
          <pc:sldMk cId="3555955918" sldId="286"/>
        </pc:sldMkLst>
        <pc:spChg chg="mod">
          <ac:chgData name="Rob Heathcote" userId="62419938-1f1d-43ca-9327-cfd6c1894440" providerId="ADAL" clId="{713C6CB9-D263-4DEE-B2D0-9EAE112A0C56}" dt="2020-03-05T08:46:54.622" v="164" actId="1076"/>
          <ac:spMkLst>
            <pc:docMk/>
            <pc:sldMk cId="3555955918" sldId="286"/>
            <ac:spMk id="3" creationId="{B8100AAA-BF7F-4666-9BCD-9CAEA5D74069}"/>
          </ac:spMkLst>
        </pc:spChg>
        <pc:spChg chg="del">
          <ac:chgData name="Rob Heathcote" userId="62419938-1f1d-43ca-9327-cfd6c1894440" providerId="ADAL" clId="{713C6CB9-D263-4DEE-B2D0-9EAE112A0C56}" dt="2020-03-05T08:44:03.166" v="133" actId="478"/>
          <ac:spMkLst>
            <pc:docMk/>
            <pc:sldMk cId="3555955918" sldId="286"/>
            <ac:spMk id="5" creationId="{C0ED4C2B-D09C-4BF0-BADF-EA3FF381588B}"/>
          </ac:spMkLst>
        </pc:spChg>
        <pc:picChg chg="del">
          <ac:chgData name="Rob Heathcote" userId="62419938-1f1d-43ca-9327-cfd6c1894440" providerId="ADAL" clId="{713C6CB9-D263-4DEE-B2D0-9EAE112A0C56}" dt="2020-03-05T08:44:09.350" v="134" actId="478"/>
          <ac:picMkLst>
            <pc:docMk/>
            <pc:sldMk cId="3555955918" sldId="286"/>
            <ac:picMk id="4" creationId="{527729FA-8C69-40D4-978F-9CA19EE43220}"/>
          </ac:picMkLst>
        </pc:picChg>
        <pc:picChg chg="add mod ord modCrop">
          <ac:chgData name="Rob Heathcote" userId="62419938-1f1d-43ca-9327-cfd6c1894440" providerId="ADAL" clId="{713C6CB9-D263-4DEE-B2D0-9EAE112A0C56}" dt="2020-03-05T08:47:20.078" v="169" actId="1076"/>
          <ac:picMkLst>
            <pc:docMk/>
            <pc:sldMk cId="3555955918" sldId="286"/>
            <ac:picMk id="7" creationId="{FC0EEE06-73A5-457F-8F38-DD7D8678A783}"/>
          </ac:picMkLst>
        </pc:picChg>
        <pc:picChg chg="add">
          <ac:chgData name="Rob Heathcote" userId="62419938-1f1d-43ca-9327-cfd6c1894440" providerId="ADAL" clId="{713C6CB9-D263-4DEE-B2D0-9EAE112A0C56}" dt="2020-03-05T08:47:35.884" v="170"/>
          <ac:picMkLst>
            <pc:docMk/>
            <pc:sldMk cId="3555955918" sldId="286"/>
            <ac:picMk id="9" creationId="{2D474CD2-75BB-4439-B19E-95824CB21F4C}"/>
          </ac:picMkLst>
        </pc:picChg>
        <pc:picChg chg="add">
          <ac:chgData name="Rob Heathcote" userId="62419938-1f1d-43ca-9327-cfd6c1894440" providerId="ADAL" clId="{713C6CB9-D263-4DEE-B2D0-9EAE112A0C56}" dt="2020-03-05T08:47:35.884" v="170"/>
          <ac:picMkLst>
            <pc:docMk/>
            <pc:sldMk cId="3555955918" sldId="286"/>
            <ac:picMk id="10" creationId="{D6620AD2-E86A-4E29-8E6A-A4C0B0752E1C}"/>
          </ac:picMkLst>
        </pc:picChg>
        <pc:picChg chg="del">
          <ac:chgData name="Rob Heathcote" userId="62419938-1f1d-43ca-9327-cfd6c1894440" providerId="ADAL" clId="{713C6CB9-D263-4DEE-B2D0-9EAE112A0C56}" dt="2020-03-05T08:44:14.680" v="136" actId="478"/>
          <ac:picMkLst>
            <pc:docMk/>
            <pc:sldMk cId="3555955918" sldId="286"/>
            <ac:picMk id="4098" creationId="{E97B585D-15D0-466F-A56A-07119AF0BB6B}"/>
          </ac:picMkLst>
        </pc:picChg>
      </pc:sldChg>
      <pc:sldChg chg="delSp">
        <pc:chgData name="Rob Heathcote" userId="62419938-1f1d-43ca-9327-cfd6c1894440" providerId="ADAL" clId="{713C6CB9-D263-4DEE-B2D0-9EAE112A0C56}" dt="2020-03-05T08:33:40.878" v="51" actId="478"/>
        <pc:sldMkLst>
          <pc:docMk/>
          <pc:sldMk cId="2094632236" sldId="287"/>
        </pc:sldMkLst>
        <pc:spChg chg="del">
          <ac:chgData name="Rob Heathcote" userId="62419938-1f1d-43ca-9327-cfd6c1894440" providerId="ADAL" clId="{713C6CB9-D263-4DEE-B2D0-9EAE112A0C56}" dt="2020-03-05T08:33:40.878" v="51" actId="478"/>
          <ac:spMkLst>
            <pc:docMk/>
            <pc:sldMk cId="2094632236" sldId="287"/>
            <ac:spMk id="4" creationId="{50C2604B-E711-429C-93B4-3395E55C314E}"/>
          </ac:spMkLst>
        </pc:spChg>
      </pc:sldChg>
      <pc:sldChg chg="addSp delSp modSp">
        <pc:chgData name="Rob Heathcote" userId="62419938-1f1d-43ca-9327-cfd6c1894440" providerId="ADAL" clId="{713C6CB9-D263-4DEE-B2D0-9EAE112A0C56}" dt="2020-03-05T08:43:17.986" v="128" actId="207"/>
        <pc:sldMkLst>
          <pc:docMk/>
          <pc:sldMk cId="731314941" sldId="288"/>
        </pc:sldMkLst>
        <pc:spChg chg="mod">
          <ac:chgData name="Rob Heathcote" userId="62419938-1f1d-43ca-9327-cfd6c1894440" providerId="ADAL" clId="{713C6CB9-D263-4DEE-B2D0-9EAE112A0C56}" dt="2020-03-05T08:41:52.222" v="124" actId="14100"/>
          <ac:spMkLst>
            <pc:docMk/>
            <pc:sldMk cId="731314941" sldId="288"/>
            <ac:spMk id="3" creationId="{F30ED1DF-0763-4636-8D00-8927326CE67F}"/>
          </ac:spMkLst>
        </pc:spChg>
        <pc:spChg chg="del">
          <ac:chgData name="Rob Heathcote" userId="62419938-1f1d-43ca-9327-cfd6c1894440" providerId="ADAL" clId="{713C6CB9-D263-4DEE-B2D0-9EAE112A0C56}" dt="2020-03-05T08:34:59.197" v="65" actId="478"/>
          <ac:spMkLst>
            <pc:docMk/>
            <pc:sldMk cId="731314941" sldId="288"/>
            <ac:spMk id="5" creationId="{AD1E0904-59FA-49F3-97D3-5CB99172F530}"/>
          </ac:spMkLst>
        </pc:spChg>
        <pc:spChg chg="del mod">
          <ac:chgData name="Rob Heathcote" userId="62419938-1f1d-43ca-9327-cfd6c1894440" providerId="ADAL" clId="{713C6CB9-D263-4DEE-B2D0-9EAE112A0C56}" dt="2020-03-05T08:35:09.133" v="69" actId="478"/>
          <ac:spMkLst>
            <pc:docMk/>
            <pc:sldMk cId="731314941" sldId="288"/>
            <ac:spMk id="6" creationId="{8C2EBA36-B663-4F9C-BC1A-DD9FD981FA7A}"/>
          </ac:spMkLst>
        </pc:spChg>
        <pc:spChg chg="mod ord">
          <ac:chgData name="Rob Heathcote" userId="62419938-1f1d-43ca-9327-cfd6c1894440" providerId="ADAL" clId="{713C6CB9-D263-4DEE-B2D0-9EAE112A0C56}" dt="2020-03-05T08:42:28.182" v="125" actId="170"/>
          <ac:spMkLst>
            <pc:docMk/>
            <pc:sldMk cId="731314941" sldId="288"/>
            <ac:spMk id="9" creationId="{99B001E3-1789-4790-9495-CD971048E1C6}"/>
          </ac:spMkLst>
        </pc:spChg>
        <pc:spChg chg="del">
          <ac:chgData name="Rob Heathcote" userId="62419938-1f1d-43ca-9327-cfd6c1894440" providerId="ADAL" clId="{713C6CB9-D263-4DEE-B2D0-9EAE112A0C56}" dt="2020-03-05T08:35:05.597" v="66" actId="478"/>
          <ac:spMkLst>
            <pc:docMk/>
            <pc:sldMk cId="731314941" sldId="288"/>
            <ac:spMk id="11" creationId="{8A636298-061F-4F3A-AA49-9AEF2D03E147}"/>
          </ac:spMkLst>
        </pc:spChg>
        <pc:spChg chg="add mod">
          <ac:chgData name="Rob Heathcote" userId="62419938-1f1d-43ca-9327-cfd6c1894440" providerId="ADAL" clId="{713C6CB9-D263-4DEE-B2D0-9EAE112A0C56}" dt="2020-03-05T08:35:20.494" v="71" actId="208"/>
          <ac:spMkLst>
            <pc:docMk/>
            <pc:sldMk cId="731314941" sldId="288"/>
            <ac:spMk id="12" creationId="{DC5B10A9-AC3B-4C33-B962-62236E07665B}"/>
          </ac:spMkLst>
        </pc:spChg>
        <pc:spChg chg="add del mod">
          <ac:chgData name="Rob Heathcote" userId="62419938-1f1d-43ca-9327-cfd6c1894440" providerId="ADAL" clId="{713C6CB9-D263-4DEE-B2D0-9EAE112A0C56}" dt="2020-03-05T08:38:21.262" v="94" actId="478"/>
          <ac:spMkLst>
            <pc:docMk/>
            <pc:sldMk cId="731314941" sldId="288"/>
            <ac:spMk id="25" creationId="{D755C776-1612-4292-9B29-5E2C07A5FF13}"/>
          </ac:spMkLst>
        </pc:spChg>
        <pc:spChg chg="add mod ord">
          <ac:chgData name="Rob Heathcote" userId="62419938-1f1d-43ca-9327-cfd6c1894440" providerId="ADAL" clId="{713C6CB9-D263-4DEE-B2D0-9EAE112A0C56}" dt="2020-03-05T08:42:50.645" v="127" actId="14100"/>
          <ac:spMkLst>
            <pc:docMk/>
            <pc:sldMk cId="731314941" sldId="288"/>
            <ac:spMk id="26" creationId="{8965867E-D083-4A6A-8B90-5590C56B5527}"/>
          </ac:spMkLst>
        </pc:spChg>
        <pc:spChg chg="add del mod ord">
          <ac:chgData name="Rob Heathcote" userId="62419938-1f1d-43ca-9327-cfd6c1894440" providerId="ADAL" clId="{713C6CB9-D263-4DEE-B2D0-9EAE112A0C56}" dt="2020-03-05T08:40:05.158" v="118" actId="478"/>
          <ac:spMkLst>
            <pc:docMk/>
            <pc:sldMk cId="731314941" sldId="288"/>
            <ac:spMk id="27" creationId="{EDCC079B-3F3D-49A2-8847-867D5D056E6C}"/>
          </ac:spMkLst>
        </pc:spChg>
        <pc:spChg chg="add mod">
          <ac:chgData name="Rob Heathcote" userId="62419938-1f1d-43ca-9327-cfd6c1894440" providerId="ADAL" clId="{713C6CB9-D263-4DEE-B2D0-9EAE112A0C56}" dt="2020-03-05T08:42:36.006" v="126" actId="14100"/>
          <ac:spMkLst>
            <pc:docMk/>
            <pc:sldMk cId="731314941" sldId="288"/>
            <ac:spMk id="28" creationId="{406924BF-225E-4E1F-8EED-C8784F6C5BC6}"/>
          </ac:spMkLst>
        </pc:spChg>
        <pc:graphicFrameChg chg="modGraphic">
          <ac:chgData name="Rob Heathcote" userId="62419938-1f1d-43ca-9327-cfd6c1894440" providerId="ADAL" clId="{713C6CB9-D263-4DEE-B2D0-9EAE112A0C56}" dt="2020-03-05T08:43:17.986" v="128" actId="207"/>
          <ac:graphicFrameMkLst>
            <pc:docMk/>
            <pc:sldMk cId="731314941" sldId="288"/>
            <ac:graphicFrameMk id="4" creationId="{B6BE31CE-6997-411B-B3F5-724ADBF9E28D}"/>
          </ac:graphicFrameMkLst>
        </pc:graphicFrameChg>
        <pc:cxnChg chg="del">
          <ac:chgData name="Rob Heathcote" userId="62419938-1f1d-43ca-9327-cfd6c1894440" providerId="ADAL" clId="{713C6CB9-D263-4DEE-B2D0-9EAE112A0C56}" dt="2020-03-05T08:34:59.197" v="65" actId="478"/>
          <ac:cxnSpMkLst>
            <pc:docMk/>
            <pc:sldMk cId="731314941" sldId="288"/>
            <ac:cxnSpMk id="8" creationId="{E5788BC0-3B4C-42F7-A96A-41287FDA1EE2}"/>
          </ac:cxnSpMkLst>
        </pc:cxnChg>
        <pc:cxnChg chg="del">
          <ac:chgData name="Rob Heathcote" userId="62419938-1f1d-43ca-9327-cfd6c1894440" providerId="ADAL" clId="{713C6CB9-D263-4DEE-B2D0-9EAE112A0C56}" dt="2020-03-05T08:35:07.870" v="68" actId="478"/>
          <ac:cxnSpMkLst>
            <pc:docMk/>
            <pc:sldMk cId="731314941" sldId="288"/>
            <ac:cxnSpMk id="10" creationId="{1C20751B-01CD-43D3-8C81-46FE387F833A}"/>
          </ac:cxnSpMkLst>
        </pc:cxnChg>
        <pc:cxnChg chg="add del mod">
          <ac:chgData name="Rob Heathcote" userId="62419938-1f1d-43ca-9327-cfd6c1894440" providerId="ADAL" clId="{713C6CB9-D263-4DEE-B2D0-9EAE112A0C56}" dt="2020-03-05T08:39:30.318" v="110" actId="478"/>
          <ac:cxnSpMkLst>
            <pc:docMk/>
            <pc:sldMk cId="731314941" sldId="288"/>
            <ac:cxnSpMk id="13" creationId="{80D1C402-3B16-4922-900B-D6E37F403E4E}"/>
          </ac:cxnSpMkLst>
        </pc:cxnChg>
        <pc:cxnChg chg="add del mod ord">
          <ac:chgData name="Rob Heathcote" userId="62419938-1f1d-43ca-9327-cfd6c1894440" providerId="ADAL" clId="{713C6CB9-D263-4DEE-B2D0-9EAE112A0C56}" dt="2020-03-05T08:37:41.886" v="92" actId="478"/>
          <ac:cxnSpMkLst>
            <pc:docMk/>
            <pc:sldMk cId="731314941" sldId="288"/>
            <ac:cxnSpMk id="15" creationId="{976FC35A-3D35-41A0-BCF5-51CD36A02811}"/>
          </ac:cxnSpMkLst>
        </pc:cxnChg>
        <pc:cxnChg chg="add del mod">
          <ac:chgData name="Rob Heathcote" userId="62419938-1f1d-43ca-9327-cfd6c1894440" providerId="ADAL" clId="{713C6CB9-D263-4DEE-B2D0-9EAE112A0C56}" dt="2020-03-05T08:37:41.886" v="92" actId="478"/>
          <ac:cxnSpMkLst>
            <pc:docMk/>
            <pc:sldMk cId="731314941" sldId="288"/>
            <ac:cxnSpMk id="22" creationId="{BAC7DAF2-A878-431F-815C-4E3262B88CFA}"/>
          </ac:cxnSpMkLst>
        </pc:cxnChg>
      </pc:sldChg>
      <pc:sldMasterChg chg="modSldLayout">
        <pc:chgData name="Rob Heathcote" userId="62419938-1f1d-43ca-9327-cfd6c1894440" providerId="ADAL" clId="{713C6CB9-D263-4DEE-B2D0-9EAE112A0C56}" dt="2020-03-05T08:34:04.541" v="52" actId="478"/>
        <pc:sldMasterMkLst>
          <pc:docMk/>
          <pc:sldMasterMk cId="3316734550" sldId="2147483648"/>
        </pc:sldMasterMkLst>
        <pc:sldLayoutChg chg="modSp">
          <pc:chgData name="Rob Heathcote" userId="62419938-1f1d-43ca-9327-cfd6c1894440" providerId="ADAL" clId="{713C6CB9-D263-4DEE-B2D0-9EAE112A0C56}" dt="2020-03-05T08:23:54.222" v="39" actId="2711"/>
          <pc:sldLayoutMkLst>
            <pc:docMk/>
            <pc:sldMasterMk cId="3316734550" sldId="2147483648"/>
            <pc:sldLayoutMk cId="2849720375" sldId="2147483652"/>
          </pc:sldLayoutMkLst>
          <pc:spChg chg="mod">
            <ac:chgData name="Rob Heathcote" userId="62419938-1f1d-43ca-9327-cfd6c1894440" providerId="ADAL" clId="{713C6CB9-D263-4DEE-B2D0-9EAE112A0C56}" dt="2020-03-05T08:23:54.222" v="39" actId="2711"/>
            <ac:spMkLst>
              <pc:docMk/>
              <pc:sldMasterMk cId="3316734550" sldId="2147483648"/>
              <pc:sldLayoutMk cId="2849720375" sldId="2147483652"/>
              <ac:spMk id="3" creationId="{00000000-0000-0000-0000-000000000000}"/>
            </ac:spMkLst>
          </pc:spChg>
        </pc:sldLayoutChg>
        <pc:sldLayoutChg chg="modSp">
          <pc:chgData name="Rob Heathcote" userId="62419938-1f1d-43ca-9327-cfd6c1894440" providerId="ADAL" clId="{713C6CB9-D263-4DEE-B2D0-9EAE112A0C56}" dt="2020-03-05T08:24:02.962" v="40"/>
          <pc:sldLayoutMkLst>
            <pc:docMk/>
            <pc:sldMasterMk cId="3316734550" sldId="2147483648"/>
            <pc:sldLayoutMk cId="4180777422" sldId="2147483653"/>
          </pc:sldLayoutMkLst>
          <pc:spChg chg="mod">
            <ac:chgData name="Rob Heathcote" userId="62419938-1f1d-43ca-9327-cfd6c1894440" providerId="ADAL" clId="{713C6CB9-D263-4DEE-B2D0-9EAE112A0C56}" dt="2020-03-05T08:24:02.962" v="40"/>
            <ac:spMkLst>
              <pc:docMk/>
              <pc:sldMasterMk cId="3316734550" sldId="2147483648"/>
              <pc:sldLayoutMk cId="4180777422" sldId="2147483653"/>
              <ac:spMk id="10" creationId="{C9AA62C9-E8BA-4487-919E-B42771A274C8}"/>
            </ac:spMkLst>
          </pc:spChg>
        </pc:sldLayoutChg>
        <pc:sldLayoutChg chg="modSp">
          <pc:chgData name="Rob Heathcote" userId="62419938-1f1d-43ca-9327-cfd6c1894440" providerId="ADAL" clId="{713C6CB9-D263-4DEE-B2D0-9EAE112A0C56}" dt="2020-03-05T08:24:04.754" v="41"/>
          <pc:sldLayoutMkLst>
            <pc:docMk/>
            <pc:sldMasterMk cId="3316734550" sldId="2147483648"/>
            <pc:sldLayoutMk cId="2400860605" sldId="2147483655"/>
          </pc:sldLayoutMkLst>
          <pc:spChg chg="mod">
            <ac:chgData name="Rob Heathcote" userId="62419938-1f1d-43ca-9327-cfd6c1894440" providerId="ADAL" clId="{713C6CB9-D263-4DEE-B2D0-9EAE112A0C56}" dt="2020-03-05T08:24:04.754" v="41"/>
            <ac:spMkLst>
              <pc:docMk/>
              <pc:sldMasterMk cId="3316734550" sldId="2147483648"/>
              <pc:sldLayoutMk cId="2400860605" sldId="2147483655"/>
              <ac:spMk id="9" creationId="{FD55C676-7380-4D17-9A71-B810355D7F22}"/>
            </ac:spMkLst>
          </pc:spChg>
        </pc:sldLayoutChg>
        <pc:sldLayoutChg chg="modSp">
          <pc:chgData name="Rob Heathcote" userId="62419938-1f1d-43ca-9327-cfd6c1894440" providerId="ADAL" clId="{713C6CB9-D263-4DEE-B2D0-9EAE112A0C56}" dt="2020-03-05T08:24:06.485" v="42"/>
          <pc:sldLayoutMkLst>
            <pc:docMk/>
            <pc:sldMasterMk cId="3316734550" sldId="2147483648"/>
            <pc:sldLayoutMk cId="3315833090" sldId="2147483656"/>
          </pc:sldLayoutMkLst>
          <pc:spChg chg="mod">
            <ac:chgData name="Rob Heathcote" userId="62419938-1f1d-43ca-9327-cfd6c1894440" providerId="ADAL" clId="{713C6CB9-D263-4DEE-B2D0-9EAE112A0C56}" dt="2020-03-05T08:24:06.485" v="42"/>
            <ac:spMkLst>
              <pc:docMk/>
              <pc:sldMasterMk cId="3316734550" sldId="2147483648"/>
              <pc:sldLayoutMk cId="3315833090" sldId="2147483656"/>
              <ac:spMk id="8" creationId="{6BC9FC53-D825-4002-ADB7-823147B14172}"/>
            </ac:spMkLst>
          </pc:spChg>
        </pc:sldLayoutChg>
        <pc:sldLayoutChg chg="modSp">
          <pc:chgData name="Rob Heathcote" userId="62419938-1f1d-43ca-9327-cfd6c1894440" providerId="ADAL" clId="{713C6CB9-D263-4DEE-B2D0-9EAE112A0C56}" dt="2020-03-05T08:24:08.572" v="43"/>
          <pc:sldLayoutMkLst>
            <pc:docMk/>
            <pc:sldMasterMk cId="3316734550" sldId="2147483648"/>
            <pc:sldLayoutMk cId="487712265" sldId="2147483665"/>
          </pc:sldLayoutMkLst>
          <pc:spChg chg="mod">
            <ac:chgData name="Rob Heathcote" userId="62419938-1f1d-43ca-9327-cfd6c1894440" providerId="ADAL" clId="{713C6CB9-D263-4DEE-B2D0-9EAE112A0C56}" dt="2020-03-05T08:24:08.572" v="43"/>
            <ac:spMkLst>
              <pc:docMk/>
              <pc:sldMasterMk cId="3316734550" sldId="2147483648"/>
              <pc:sldLayoutMk cId="487712265" sldId="2147483665"/>
              <ac:spMk id="9" creationId="{85CBFDD3-691E-49EF-8099-8E63C39BDF8B}"/>
            </ac:spMkLst>
          </pc:spChg>
        </pc:sldLayoutChg>
        <pc:sldLayoutChg chg="addSp delSp">
          <pc:chgData name="Rob Heathcote" userId="62419938-1f1d-43ca-9327-cfd6c1894440" providerId="ADAL" clId="{713C6CB9-D263-4DEE-B2D0-9EAE112A0C56}" dt="2020-03-05T08:34:04.541" v="52" actId="478"/>
          <pc:sldLayoutMkLst>
            <pc:docMk/>
            <pc:sldMasterMk cId="3316734550" sldId="2147483648"/>
            <pc:sldLayoutMk cId="4276716931" sldId="2147483667"/>
          </pc:sldLayoutMkLst>
          <pc:picChg chg="del">
            <ac:chgData name="Rob Heathcote" userId="62419938-1f1d-43ca-9327-cfd6c1894440" providerId="ADAL" clId="{713C6CB9-D263-4DEE-B2D0-9EAE112A0C56}" dt="2020-03-05T08:34:04.541" v="52" actId="478"/>
            <ac:picMkLst>
              <pc:docMk/>
              <pc:sldMasterMk cId="3316734550" sldId="2147483648"/>
              <pc:sldLayoutMk cId="4276716931" sldId="2147483667"/>
              <ac:picMk id="6" creationId="{00000000-0000-0000-0000-000000000000}"/>
            </ac:picMkLst>
          </pc:picChg>
          <pc:picChg chg="add">
            <ac:chgData name="Rob Heathcote" userId="62419938-1f1d-43ca-9327-cfd6c1894440" providerId="ADAL" clId="{713C6CB9-D263-4DEE-B2D0-9EAE112A0C56}" dt="2020-03-05T08:26:09.351" v="44"/>
            <ac:picMkLst>
              <pc:docMk/>
              <pc:sldMasterMk cId="3316734550" sldId="2147483648"/>
              <pc:sldLayoutMk cId="4276716931" sldId="2147483667"/>
              <ac:picMk id="9" creationId="{8DD9B7FF-74E5-46D6-85A2-3CAB03DACB36}"/>
            </ac:picMkLst>
          </pc:picChg>
        </pc:sldLayoutChg>
      </pc:sldMasterChg>
    </pc:docChg>
  </pc:docChgLst>
  <pc:docChgLst>
    <pc:chgData name="James Franklin" userId="cf915d05-507f-491f-b4a6-b2aa085ee4b1" providerId="ADAL" clId="{FAB80A9E-0ED5-486B-B24D-FCF44C0F6678}"/>
    <pc:docChg chg="undo redo custSel addSld delSld modSld sldOrd">
      <pc:chgData name="James Franklin" userId="cf915d05-507f-491f-b4a6-b2aa085ee4b1" providerId="ADAL" clId="{FAB80A9E-0ED5-486B-B24D-FCF44C0F6678}" dt="2021-09-30T14:38:21.142" v="1951" actId="20577"/>
      <pc:docMkLst>
        <pc:docMk/>
      </pc:docMkLst>
      <pc:sldChg chg="modSp mod">
        <pc:chgData name="James Franklin" userId="cf915d05-507f-491f-b4a6-b2aa085ee4b1" providerId="ADAL" clId="{FAB80A9E-0ED5-486B-B24D-FCF44C0F6678}" dt="2021-09-30T11:46:20.328" v="378" actId="20577"/>
        <pc:sldMkLst>
          <pc:docMk/>
          <pc:sldMk cId="644322881" sldId="261"/>
        </pc:sldMkLst>
        <pc:spChg chg="mod">
          <ac:chgData name="James Franklin" userId="cf915d05-507f-491f-b4a6-b2aa085ee4b1" providerId="ADAL" clId="{FAB80A9E-0ED5-486B-B24D-FCF44C0F6678}" dt="2021-09-30T11:46:20.328" v="378" actId="20577"/>
          <ac:spMkLst>
            <pc:docMk/>
            <pc:sldMk cId="644322881" sldId="261"/>
            <ac:spMk id="4" creationId="{00000000-0000-0000-0000-000000000000}"/>
          </ac:spMkLst>
        </pc:spChg>
      </pc:sldChg>
      <pc:sldChg chg="modSp add mod setBg">
        <pc:chgData name="James Franklin" userId="cf915d05-507f-491f-b4a6-b2aa085ee4b1" providerId="ADAL" clId="{FAB80A9E-0ED5-486B-B24D-FCF44C0F6678}" dt="2021-09-30T11:41:21.448" v="228" actId="1076"/>
        <pc:sldMkLst>
          <pc:docMk/>
          <pc:sldMk cId="4068877292" sldId="262"/>
        </pc:sldMkLst>
        <pc:spChg chg="mod">
          <ac:chgData name="James Franklin" userId="cf915d05-507f-491f-b4a6-b2aa085ee4b1" providerId="ADAL" clId="{FAB80A9E-0ED5-486B-B24D-FCF44C0F6678}" dt="2021-09-30T11:40:21.199" v="219" actId="20577"/>
          <ac:spMkLst>
            <pc:docMk/>
            <pc:sldMk cId="4068877292" sldId="262"/>
            <ac:spMk id="2" creationId="{00000000-0000-0000-0000-000000000000}"/>
          </ac:spMkLst>
        </pc:spChg>
        <pc:spChg chg="mod">
          <ac:chgData name="James Franklin" userId="cf915d05-507f-491f-b4a6-b2aa085ee4b1" providerId="ADAL" clId="{FAB80A9E-0ED5-486B-B24D-FCF44C0F6678}" dt="2021-09-30T11:40:18.434" v="212" actId="12"/>
          <ac:spMkLst>
            <pc:docMk/>
            <pc:sldMk cId="4068877292" sldId="262"/>
            <ac:spMk id="3" creationId="{00000000-0000-0000-0000-000000000000}"/>
          </ac:spMkLst>
        </pc:spChg>
        <pc:picChg chg="mod">
          <ac:chgData name="James Franklin" userId="cf915d05-507f-491f-b4a6-b2aa085ee4b1" providerId="ADAL" clId="{FAB80A9E-0ED5-486B-B24D-FCF44C0F6678}" dt="2021-09-30T11:41:21.448" v="228" actId="1076"/>
          <ac:picMkLst>
            <pc:docMk/>
            <pc:sldMk cId="4068877292" sldId="262"/>
            <ac:picMk id="5" creationId="{00000000-0000-0000-0000-000000000000}"/>
          </ac:picMkLst>
        </pc:picChg>
      </pc:sldChg>
      <pc:sldChg chg="modSp add mod modClrScheme chgLayout">
        <pc:chgData name="James Franklin" userId="cf915d05-507f-491f-b4a6-b2aa085ee4b1" providerId="ADAL" clId="{FAB80A9E-0ED5-486B-B24D-FCF44C0F6678}" dt="2021-09-30T11:50:57.660" v="511" actId="167"/>
        <pc:sldMkLst>
          <pc:docMk/>
          <pc:sldMk cId="3763039955" sldId="263"/>
        </pc:sldMkLst>
        <pc:spChg chg="mod ord">
          <ac:chgData name="James Franklin" userId="cf915d05-507f-491f-b4a6-b2aa085ee4b1" providerId="ADAL" clId="{FAB80A9E-0ED5-486B-B24D-FCF44C0F6678}" dt="2021-09-30T11:41:47.831" v="231" actId="700"/>
          <ac:spMkLst>
            <pc:docMk/>
            <pc:sldMk cId="3763039955" sldId="263"/>
            <ac:spMk id="2" creationId="{00000000-0000-0000-0000-000000000000}"/>
          </ac:spMkLst>
        </pc:spChg>
        <pc:spChg chg="mod ord">
          <ac:chgData name="James Franklin" userId="cf915d05-507f-491f-b4a6-b2aa085ee4b1" providerId="ADAL" clId="{FAB80A9E-0ED5-486B-B24D-FCF44C0F6678}" dt="2021-09-30T11:47:28.089" v="449" actId="207"/>
          <ac:spMkLst>
            <pc:docMk/>
            <pc:sldMk cId="3763039955" sldId="263"/>
            <ac:spMk id="3" creationId="{00000000-0000-0000-0000-000000000000}"/>
          </ac:spMkLst>
        </pc:spChg>
        <pc:picChg chg="ord">
          <ac:chgData name="James Franklin" userId="cf915d05-507f-491f-b4a6-b2aa085ee4b1" providerId="ADAL" clId="{FAB80A9E-0ED5-486B-B24D-FCF44C0F6678}" dt="2021-09-30T11:50:57.660" v="511" actId="167"/>
          <ac:picMkLst>
            <pc:docMk/>
            <pc:sldMk cId="3763039955" sldId="263"/>
            <ac:picMk id="6" creationId="{00000000-0000-0000-0000-000000000000}"/>
          </ac:picMkLst>
        </pc:picChg>
      </pc:sldChg>
      <pc:sldChg chg="modSp add mod">
        <pc:chgData name="James Franklin" userId="cf915d05-507f-491f-b4a6-b2aa085ee4b1" providerId="ADAL" clId="{FAB80A9E-0ED5-486B-B24D-FCF44C0F6678}" dt="2021-09-30T11:52:23.543" v="633" actId="1076"/>
        <pc:sldMkLst>
          <pc:docMk/>
          <pc:sldMk cId="3900995593" sldId="265"/>
        </pc:sldMkLst>
        <pc:spChg chg="mod">
          <ac:chgData name="James Franklin" userId="cf915d05-507f-491f-b4a6-b2aa085ee4b1" providerId="ADAL" clId="{FAB80A9E-0ED5-486B-B24D-FCF44C0F6678}" dt="2021-09-30T11:52:15.187" v="632" actId="20577"/>
          <ac:spMkLst>
            <pc:docMk/>
            <pc:sldMk cId="3900995593" sldId="265"/>
            <ac:spMk id="4" creationId="{00000000-0000-0000-0000-000000000000}"/>
          </ac:spMkLst>
        </pc:spChg>
        <pc:grpChg chg="mod">
          <ac:chgData name="James Franklin" userId="cf915d05-507f-491f-b4a6-b2aa085ee4b1" providerId="ADAL" clId="{FAB80A9E-0ED5-486B-B24D-FCF44C0F6678}" dt="2021-09-30T11:52:23.543" v="633" actId="1076"/>
          <ac:grpSpMkLst>
            <pc:docMk/>
            <pc:sldMk cId="3900995593" sldId="265"/>
            <ac:grpSpMk id="2" creationId="{00000000-0000-0000-0000-000000000000}"/>
          </ac:grpSpMkLst>
        </pc:grpChg>
      </pc:sldChg>
      <pc:sldChg chg="modSp add mod">
        <pc:chgData name="James Franklin" userId="cf915d05-507f-491f-b4a6-b2aa085ee4b1" providerId="ADAL" clId="{FAB80A9E-0ED5-486B-B24D-FCF44C0F6678}" dt="2021-09-30T13:19:58.209" v="1259" actId="20577"/>
        <pc:sldMkLst>
          <pc:docMk/>
          <pc:sldMk cId="2598787796" sldId="266"/>
        </pc:sldMkLst>
        <pc:spChg chg="mod">
          <ac:chgData name="James Franklin" userId="cf915d05-507f-491f-b4a6-b2aa085ee4b1" providerId="ADAL" clId="{FAB80A9E-0ED5-486B-B24D-FCF44C0F6678}" dt="2021-09-30T13:19:58.209" v="1259" actId="20577"/>
          <ac:spMkLst>
            <pc:docMk/>
            <pc:sldMk cId="2598787796" sldId="266"/>
            <ac:spMk id="27" creationId="{00000000-0000-0000-0000-000000000000}"/>
          </ac:spMkLst>
        </pc:spChg>
      </pc:sldChg>
      <pc:sldChg chg="del">
        <pc:chgData name="James Franklin" userId="cf915d05-507f-491f-b4a6-b2aa085ee4b1" providerId="ADAL" clId="{FAB80A9E-0ED5-486B-B24D-FCF44C0F6678}" dt="2021-09-30T11:38:44.787" v="169" actId="47"/>
        <pc:sldMkLst>
          <pc:docMk/>
          <pc:sldMk cId="783733377" sldId="267"/>
        </pc:sldMkLst>
      </pc:sldChg>
      <pc:sldChg chg="modSp add mod">
        <pc:chgData name="James Franklin" userId="cf915d05-507f-491f-b4a6-b2aa085ee4b1" providerId="ADAL" clId="{FAB80A9E-0ED5-486B-B24D-FCF44C0F6678}" dt="2021-09-30T13:19:50.122" v="1255" actId="20577"/>
        <pc:sldMkLst>
          <pc:docMk/>
          <pc:sldMk cId="3872137622" sldId="267"/>
        </pc:sldMkLst>
        <pc:spChg chg="mod">
          <ac:chgData name="James Franklin" userId="cf915d05-507f-491f-b4a6-b2aa085ee4b1" providerId="ADAL" clId="{FAB80A9E-0ED5-486B-B24D-FCF44C0F6678}" dt="2021-09-30T13:19:50.122" v="1255" actId="20577"/>
          <ac:spMkLst>
            <pc:docMk/>
            <pc:sldMk cId="3872137622" sldId="267"/>
            <ac:spMk id="11" creationId="{00000000-0000-0000-0000-000000000000}"/>
          </ac:spMkLst>
        </pc:spChg>
      </pc:sldChg>
      <pc:sldChg chg="del">
        <pc:chgData name="James Franklin" userId="cf915d05-507f-491f-b4a6-b2aa085ee4b1" providerId="ADAL" clId="{FAB80A9E-0ED5-486B-B24D-FCF44C0F6678}" dt="2021-09-30T11:38:44.787" v="169" actId="47"/>
        <pc:sldMkLst>
          <pc:docMk/>
          <pc:sldMk cId="2933400856" sldId="268"/>
        </pc:sldMkLst>
      </pc:sldChg>
      <pc:sldChg chg="modSp mod ord">
        <pc:chgData name="James Franklin" userId="cf915d05-507f-491f-b4a6-b2aa085ee4b1" providerId="ADAL" clId="{FAB80A9E-0ED5-486B-B24D-FCF44C0F6678}" dt="2021-09-30T13:48:23.018" v="1912"/>
        <pc:sldMkLst>
          <pc:docMk/>
          <pc:sldMk cId="1045926848" sldId="272"/>
        </pc:sldMkLst>
        <pc:spChg chg="mod">
          <ac:chgData name="James Franklin" userId="cf915d05-507f-491f-b4a6-b2aa085ee4b1" providerId="ADAL" clId="{FAB80A9E-0ED5-486B-B24D-FCF44C0F6678}" dt="2021-09-30T13:47:54.207" v="1905" actId="20577"/>
          <ac:spMkLst>
            <pc:docMk/>
            <pc:sldMk cId="1045926848" sldId="272"/>
            <ac:spMk id="2" creationId="{00000000-0000-0000-0000-000000000000}"/>
          </ac:spMkLst>
        </pc:spChg>
        <pc:spChg chg="mod">
          <ac:chgData name="James Franklin" userId="cf915d05-507f-491f-b4a6-b2aa085ee4b1" providerId="ADAL" clId="{FAB80A9E-0ED5-486B-B24D-FCF44C0F6678}" dt="2021-09-30T11:55:14.464" v="644" actId="20577"/>
          <ac:spMkLst>
            <pc:docMk/>
            <pc:sldMk cId="1045926848" sldId="272"/>
            <ac:spMk id="5" creationId="{00000000-0000-0000-0000-000000000000}"/>
          </ac:spMkLst>
        </pc:spChg>
      </pc:sldChg>
      <pc:sldChg chg="add">
        <pc:chgData name="James Franklin" userId="cf915d05-507f-491f-b4a6-b2aa085ee4b1" providerId="ADAL" clId="{FAB80A9E-0ED5-486B-B24D-FCF44C0F6678}" dt="2021-09-30T11:56:07.772" v="659"/>
        <pc:sldMkLst>
          <pc:docMk/>
          <pc:sldMk cId="124634072" sldId="276"/>
        </pc:sldMkLst>
      </pc:sldChg>
      <pc:sldChg chg="del">
        <pc:chgData name="James Franklin" userId="cf915d05-507f-491f-b4a6-b2aa085ee4b1" providerId="ADAL" clId="{FAB80A9E-0ED5-486B-B24D-FCF44C0F6678}" dt="2021-09-30T11:38:44.787" v="169" actId="47"/>
        <pc:sldMkLst>
          <pc:docMk/>
          <pc:sldMk cId="1163376756" sldId="279"/>
        </pc:sldMkLst>
      </pc:sldChg>
      <pc:sldChg chg="modSp add mod">
        <pc:chgData name="James Franklin" userId="cf915d05-507f-491f-b4a6-b2aa085ee4b1" providerId="ADAL" clId="{FAB80A9E-0ED5-486B-B24D-FCF44C0F6678}" dt="2021-09-30T13:19:36.161" v="1241" actId="20577"/>
        <pc:sldMkLst>
          <pc:docMk/>
          <pc:sldMk cId="1550975626" sldId="279"/>
        </pc:sldMkLst>
        <pc:spChg chg="mod">
          <ac:chgData name="James Franklin" userId="cf915d05-507f-491f-b4a6-b2aa085ee4b1" providerId="ADAL" clId="{FAB80A9E-0ED5-486B-B24D-FCF44C0F6678}" dt="2021-09-30T11:48:22.849" v="457" actId="20577"/>
          <ac:spMkLst>
            <pc:docMk/>
            <pc:sldMk cId="1550975626" sldId="279"/>
            <ac:spMk id="2" creationId="{885573C3-7858-4C03-91FE-59414CBEC618}"/>
          </ac:spMkLst>
        </pc:spChg>
        <pc:spChg chg="mod">
          <ac:chgData name="James Franklin" userId="cf915d05-507f-491f-b4a6-b2aa085ee4b1" providerId="ADAL" clId="{FAB80A9E-0ED5-486B-B24D-FCF44C0F6678}" dt="2021-09-30T13:19:36.161" v="1241" actId="20577"/>
          <ac:spMkLst>
            <pc:docMk/>
            <pc:sldMk cId="1550975626" sldId="279"/>
            <ac:spMk id="85" creationId="{3553B0D7-E5EE-415C-B4DE-80A4A1A530DC}"/>
          </ac:spMkLst>
        </pc:spChg>
        <pc:spChg chg="mod">
          <ac:chgData name="James Franklin" userId="cf915d05-507f-491f-b4a6-b2aa085ee4b1" providerId="ADAL" clId="{FAB80A9E-0ED5-486B-B24D-FCF44C0F6678}" dt="2021-09-30T11:49:01.517" v="508" actId="20577"/>
          <ac:spMkLst>
            <pc:docMk/>
            <pc:sldMk cId="1550975626" sldId="279"/>
            <ac:spMk id="105" creationId="{B3B9530D-CDA5-4851-ACCC-EE60DD3C0CEB}"/>
          </ac:spMkLst>
        </pc:spChg>
      </pc:sldChg>
      <pc:sldChg chg="del">
        <pc:chgData name="James Franklin" userId="cf915d05-507f-491f-b4a6-b2aa085ee4b1" providerId="ADAL" clId="{FAB80A9E-0ED5-486B-B24D-FCF44C0F6678}" dt="2021-09-30T11:55:49.218" v="652" actId="47"/>
        <pc:sldMkLst>
          <pc:docMk/>
          <pc:sldMk cId="464189532" sldId="282"/>
        </pc:sldMkLst>
      </pc:sldChg>
      <pc:sldChg chg="add">
        <pc:chgData name="James Franklin" userId="cf915d05-507f-491f-b4a6-b2aa085ee4b1" providerId="ADAL" clId="{FAB80A9E-0ED5-486B-B24D-FCF44C0F6678}" dt="2021-09-30T11:53:56.139" v="635"/>
        <pc:sldMkLst>
          <pc:docMk/>
          <pc:sldMk cId="1341919812" sldId="284"/>
        </pc:sldMkLst>
      </pc:sldChg>
      <pc:sldChg chg="modSp add mod">
        <pc:chgData name="James Franklin" userId="cf915d05-507f-491f-b4a6-b2aa085ee4b1" providerId="ADAL" clId="{FAB80A9E-0ED5-486B-B24D-FCF44C0F6678}" dt="2021-09-30T13:20:23.392" v="1271" actId="20577"/>
        <pc:sldMkLst>
          <pc:docMk/>
          <pc:sldMk cId="1535454372" sldId="285"/>
        </pc:sldMkLst>
        <pc:spChg chg="mod">
          <ac:chgData name="James Franklin" userId="cf915d05-507f-491f-b4a6-b2aa085ee4b1" providerId="ADAL" clId="{FAB80A9E-0ED5-486B-B24D-FCF44C0F6678}" dt="2021-09-30T13:20:23.392" v="1271" actId="20577"/>
          <ac:spMkLst>
            <pc:docMk/>
            <pc:sldMk cId="1535454372" sldId="285"/>
            <ac:spMk id="56" creationId="{C5DD6F6C-3F61-45D1-8ECF-6875348EA2EB}"/>
          </ac:spMkLst>
        </pc:spChg>
      </pc:sldChg>
      <pc:sldChg chg="add">
        <pc:chgData name="James Franklin" userId="cf915d05-507f-491f-b4a6-b2aa085ee4b1" providerId="ADAL" clId="{FAB80A9E-0ED5-486B-B24D-FCF44C0F6678}" dt="2021-09-30T11:56:12.216" v="660"/>
        <pc:sldMkLst>
          <pc:docMk/>
          <pc:sldMk cId="399108011" sldId="286"/>
        </pc:sldMkLst>
      </pc:sldChg>
      <pc:sldChg chg="modSp add mod modClrScheme chgLayout">
        <pc:chgData name="James Franklin" userId="cf915d05-507f-491f-b4a6-b2aa085ee4b1" providerId="ADAL" clId="{FAB80A9E-0ED5-486B-B24D-FCF44C0F6678}" dt="2021-09-30T14:09:51.787" v="1924" actId="20577"/>
        <pc:sldMkLst>
          <pc:docMk/>
          <pc:sldMk cId="3773582583" sldId="288"/>
        </pc:sldMkLst>
        <pc:spChg chg="mod ord">
          <ac:chgData name="James Franklin" userId="cf915d05-507f-491f-b4a6-b2aa085ee4b1" providerId="ADAL" clId="{FAB80A9E-0ED5-486B-B24D-FCF44C0F6678}" dt="2021-09-30T14:09:51.787" v="1924" actId="20577"/>
          <ac:spMkLst>
            <pc:docMk/>
            <pc:sldMk cId="3773582583" sldId="288"/>
            <ac:spMk id="2" creationId="{885573C3-7858-4C03-91FE-59414CBEC618}"/>
          </ac:spMkLst>
        </pc:spChg>
        <pc:spChg chg="mod">
          <ac:chgData name="James Franklin" userId="cf915d05-507f-491f-b4a6-b2aa085ee4b1" providerId="ADAL" clId="{FAB80A9E-0ED5-486B-B24D-FCF44C0F6678}" dt="2021-09-30T13:19:42.641" v="1251" actId="20577"/>
          <ac:spMkLst>
            <pc:docMk/>
            <pc:sldMk cId="3773582583" sldId="288"/>
            <ac:spMk id="104" creationId="{CC34329A-0B53-47C8-A2AC-D78783BC6A99}"/>
          </ac:spMkLst>
        </pc:spChg>
        <pc:spChg chg="mod ord">
          <ac:chgData name="James Franklin" userId="cf915d05-507f-491f-b4a6-b2aa085ee4b1" providerId="ADAL" clId="{FAB80A9E-0ED5-486B-B24D-FCF44C0F6678}" dt="2021-09-30T11:49:15.006" v="510" actId="700"/>
          <ac:spMkLst>
            <pc:docMk/>
            <pc:sldMk cId="3773582583" sldId="288"/>
            <ac:spMk id="105" creationId="{B3B9530D-CDA5-4851-ACCC-EE60DD3C0CEB}"/>
          </ac:spMkLst>
        </pc:spChg>
      </pc:sldChg>
      <pc:sldChg chg="modSp del mod">
        <pc:chgData name="James Franklin" userId="cf915d05-507f-491f-b4a6-b2aa085ee4b1" providerId="ADAL" clId="{FAB80A9E-0ED5-486B-B24D-FCF44C0F6678}" dt="2021-09-30T13:48:29.907" v="1914" actId="47"/>
        <pc:sldMkLst>
          <pc:docMk/>
          <pc:sldMk cId="384732063" sldId="295"/>
        </pc:sldMkLst>
        <pc:spChg chg="mod">
          <ac:chgData name="James Franklin" userId="cf915d05-507f-491f-b4a6-b2aa085ee4b1" providerId="ADAL" clId="{FAB80A9E-0ED5-486B-B24D-FCF44C0F6678}" dt="2021-09-30T11:55:57.136" v="655" actId="20577"/>
          <ac:spMkLst>
            <pc:docMk/>
            <pc:sldMk cId="384732063" sldId="295"/>
            <ac:spMk id="2" creationId="{00000000-0000-0000-0000-000000000000}"/>
          </ac:spMkLst>
        </pc:spChg>
      </pc:sldChg>
      <pc:sldChg chg="del">
        <pc:chgData name="James Franklin" userId="cf915d05-507f-491f-b4a6-b2aa085ee4b1" providerId="ADAL" clId="{FAB80A9E-0ED5-486B-B24D-FCF44C0F6678}" dt="2021-09-30T11:38:51.928" v="171" actId="47"/>
        <pc:sldMkLst>
          <pc:docMk/>
          <pc:sldMk cId="1743664146" sldId="296"/>
        </pc:sldMkLst>
      </pc:sldChg>
      <pc:sldChg chg="del">
        <pc:chgData name="James Franklin" userId="cf915d05-507f-491f-b4a6-b2aa085ee4b1" providerId="ADAL" clId="{FAB80A9E-0ED5-486B-B24D-FCF44C0F6678}" dt="2021-09-30T11:38:52.975" v="172" actId="47"/>
        <pc:sldMkLst>
          <pc:docMk/>
          <pc:sldMk cId="1094278058" sldId="297"/>
        </pc:sldMkLst>
      </pc:sldChg>
      <pc:sldChg chg="del">
        <pc:chgData name="James Franklin" userId="cf915d05-507f-491f-b4a6-b2aa085ee4b1" providerId="ADAL" clId="{FAB80A9E-0ED5-486B-B24D-FCF44C0F6678}" dt="2021-09-30T11:38:44.787" v="169" actId="47"/>
        <pc:sldMkLst>
          <pc:docMk/>
          <pc:sldMk cId="2556417252" sldId="298"/>
        </pc:sldMkLst>
      </pc:sldChg>
      <pc:sldChg chg="del">
        <pc:chgData name="James Franklin" userId="cf915d05-507f-491f-b4a6-b2aa085ee4b1" providerId="ADAL" clId="{FAB80A9E-0ED5-486B-B24D-FCF44C0F6678}" dt="2021-09-30T11:39:00.672" v="175" actId="47"/>
        <pc:sldMkLst>
          <pc:docMk/>
          <pc:sldMk cId="3867217196" sldId="299"/>
        </pc:sldMkLst>
      </pc:sldChg>
      <pc:sldChg chg="del">
        <pc:chgData name="James Franklin" userId="cf915d05-507f-491f-b4a6-b2aa085ee4b1" providerId="ADAL" clId="{FAB80A9E-0ED5-486B-B24D-FCF44C0F6678}" dt="2021-09-30T11:39:14.786" v="181" actId="47"/>
        <pc:sldMkLst>
          <pc:docMk/>
          <pc:sldMk cId="873660949" sldId="300"/>
        </pc:sldMkLst>
      </pc:sldChg>
      <pc:sldChg chg="del">
        <pc:chgData name="James Franklin" userId="cf915d05-507f-491f-b4a6-b2aa085ee4b1" providerId="ADAL" clId="{FAB80A9E-0ED5-486B-B24D-FCF44C0F6678}" dt="2021-09-30T11:38:44.787" v="169" actId="47"/>
        <pc:sldMkLst>
          <pc:docMk/>
          <pc:sldMk cId="1774622974" sldId="301"/>
        </pc:sldMkLst>
      </pc:sldChg>
      <pc:sldChg chg="del">
        <pc:chgData name="James Franklin" userId="cf915d05-507f-491f-b4a6-b2aa085ee4b1" providerId="ADAL" clId="{FAB80A9E-0ED5-486B-B24D-FCF44C0F6678}" dt="2021-09-30T11:38:44.787" v="169" actId="47"/>
        <pc:sldMkLst>
          <pc:docMk/>
          <pc:sldMk cId="47349452" sldId="302"/>
        </pc:sldMkLst>
      </pc:sldChg>
      <pc:sldChg chg="del">
        <pc:chgData name="James Franklin" userId="cf915d05-507f-491f-b4a6-b2aa085ee4b1" providerId="ADAL" clId="{FAB80A9E-0ED5-486B-B24D-FCF44C0F6678}" dt="2021-09-30T11:39:00.672" v="175" actId="47"/>
        <pc:sldMkLst>
          <pc:docMk/>
          <pc:sldMk cId="317891012" sldId="303"/>
        </pc:sldMkLst>
      </pc:sldChg>
      <pc:sldChg chg="del">
        <pc:chgData name="James Franklin" userId="cf915d05-507f-491f-b4a6-b2aa085ee4b1" providerId="ADAL" clId="{FAB80A9E-0ED5-486B-B24D-FCF44C0F6678}" dt="2021-09-30T11:38:44.787" v="169" actId="47"/>
        <pc:sldMkLst>
          <pc:docMk/>
          <pc:sldMk cId="3854234239" sldId="305"/>
        </pc:sldMkLst>
      </pc:sldChg>
      <pc:sldChg chg="del">
        <pc:chgData name="James Franklin" userId="cf915d05-507f-491f-b4a6-b2aa085ee4b1" providerId="ADAL" clId="{FAB80A9E-0ED5-486B-B24D-FCF44C0F6678}" dt="2021-09-30T11:39:00.672" v="175" actId="47"/>
        <pc:sldMkLst>
          <pc:docMk/>
          <pc:sldMk cId="2713468373" sldId="306"/>
        </pc:sldMkLst>
      </pc:sldChg>
      <pc:sldChg chg="del">
        <pc:chgData name="James Franklin" userId="cf915d05-507f-491f-b4a6-b2aa085ee4b1" providerId="ADAL" clId="{FAB80A9E-0ED5-486B-B24D-FCF44C0F6678}" dt="2021-09-30T11:39:00.672" v="175" actId="47"/>
        <pc:sldMkLst>
          <pc:docMk/>
          <pc:sldMk cId="1393552172" sldId="307"/>
        </pc:sldMkLst>
      </pc:sldChg>
      <pc:sldChg chg="del">
        <pc:chgData name="James Franklin" userId="cf915d05-507f-491f-b4a6-b2aa085ee4b1" providerId="ADAL" clId="{FAB80A9E-0ED5-486B-B24D-FCF44C0F6678}" dt="2021-09-30T11:39:06.319" v="176" actId="47"/>
        <pc:sldMkLst>
          <pc:docMk/>
          <pc:sldMk cId="2918225570" sldId="308"/>
        </pc:sldMkLst>
      </pc:sldChg>
      <pc:sldChg chg="del">
        <pc:chgData name="James Franklin" userId="cf915d05-507f-491f-b4a6-b2aa085ee4b1" providerId="ADAL" clId="{FAB80A9E-0ED5-486B-B24D-FCF44C0F6678}" dt="2021-09-30T11:39:06.319" v="176" actId="47"/>
        <pc:sldMkLst>
          <pc:docMk/>
          <pc:sldMk cId="3256676282" sldId="309"/>
        </pc:sldMkLst>
      </pc:sldChg>
      <pc:sldChg chg="del">
        <pc:chgData name="James Franklin" userId="cf915d05-507f-491f-b4a6-b2aa085ee4b1" providerId="ADAL" clId="{FAB80A9E-0ED5-486B-B24D-FCF44C0F6678}" dt="2021-09-30T11:39:06.319" v="176" actId="47"/>
        <pc:sldMkLst>
          <pc:docMk/>
          <pc:sldMk cId="1695273936" sldId="310"/>
        </pc:sldMkLst>
      </pc:sldChg>
      <pc:sldChg chg="del">
        <pc:chgData name="James Franklin" userId="cf915d05-507f-491f-b4a6-b2aa085ee4b1" providerId="ADAL" clId="{FAB80A9E-0ED5-486B-B24D-FCF44C0F6678}" dt="2021-09-30T11:39:06.319" v="176" actId="47"/>
        <pc:sldMkLst>
          <pc:docMk/>
          <pc:sldMk cId="926215780" sldId="312"/>
        </pc:sldMkLst>
      </pc:sldChg>
      <pc:sldChg chg="del">
        <pc:chgData name="James Franklin" userId="cf915d05-507f-491f-b4a6-b2aa085ee4b1" providerId="ADAL" clId="{FAB80A9E-0ED5-486B-B24D-FCF44C0F6678}" dt="2021-09-30T11:38:44.787" v="169" actId="47"/>
        <pc:sldMkLst>
          <pc:docMk/>
          <pc:sldMk cId="3935838695" sldId="319"/>
        </pc:sldMkLst>
      </pc:sldChg>
      <pc:sldChg chg="del">
        <pc:chgData name="James Franklin" userId="cf915d05-507f-491f-b4a6-b2aa085ee4b1" providerId="ADAL" clId="{FAB80A9E-0ED5-486B-B24D-FCF44C0F6678}" dt="2021-09-30T11:38:44.787" v="169" actId="47"/>
        <pc:sldMkLst>
          <pc:docMk/>
          <pc:sldMk cId="3692360987" sldId="320"/>
        </pc:sldMkLst>
      </pc:sldChg>
      <pc:sldChg chg="del">
        <pc:chgData name="James Franklin" userId="cf915d05-507f-491f-b4a6-b2aa085ee4b1" providerId="ADAL" clId="{FAB80A9E-0ED5-486B-B24D-FCF44C0F6678}" dt="2021-09-30T11:38:44.787" v="169" actId="47"/>
        <pc:sldMkLst>
          <pc:docMk/>
          <pc:sldMk cId="3867241785" sldId="321"/>
        </pc:sldMkLst>
      </pc:sldChg>
      <pc:sldChg chg="del">
        <pc:chgData name="James Franklin" userId="cf915d05-507f-491f-b4a6-b2aa085ee4b1" providerId="ADAL" clId="{FAB80A9E-0ED5-486B-B24D-FCF44C0F6678}" dt="2021-09-30T11:39:00.672" v="175" actId="47"/>
        <pc:sldMkLst>
          <pc:docMk/>
          <pc:sldMk cId="585635276" sldId="323"/>
        </pc:sldMkLst>
      </pc:sldChg>
      <pc:sldChg chg="del">
        <pc:chgData name="James Franklin" userId="cf915d05-507f-491f-b4a6-b2aa085ee4b1" providerId="ADAL" clId="{FAB80A9E-0ED5-486B-B24D-FCF44C0F6678}" dt="2021-09-30T11:39:00.672" v="175" actId="47"/>
        <pc:sldMkLst>
          <pc:docMk/>
          <pc:sldMk cId="4176149113" sldId="324"/>
        </pc:sldMkLst>
      </pc:sldChg>
      <pc:sldChg chg="del">
        <pc:chgData name="James Franklin" userId="cf915d05-507f-491f-b4a6-b2aa085ee4b1" providerId="ADAL" clId="{FAB80A9E-0ED5-486B-B24D-FCF44C0F6678}" dt="2021-09-30T11:39:14.961" v="182" actId="47"/>
        <pc:sldMkLst>
          <pc:docMk/>
          <pc:sldMk cId="3809139710" sldId="325"/>
        </pc:sldMkLst>
      </pc:sldChg>
      <pc:sldChg chg="new del">
        <pc:chgData name="James Franklin" userId="cf915d05-507f-491f-b4a6-b2aa085ee4b1" providerId="ADAL" clId="{FAB80A9E-0ED5-486B-B24D-FCF44C0F6678}" dt="2021-09-30T11:55:24.075" v="645" actId="47"/>
        <pc:sldMkLst>
          <pc:docMk/>
          <pc:sldMk cId="28480665" sldId="326"/>
        </pc:sldMkLst>
      </pc:sldChg>
      <pc:sldChg chg="add del ord">
        <pc:chgData name="James Franklin" userId="cf915d05-507f-491f-b4a6-b2aa085ee4b1" providerId="ADAL" clId="{FAB80A9E-0ED5-486B-B24D-FCF44C0F6678}" dt="2021-09-30T11:55:49.067" v="651" actId="47"/>
        <pc:sldMkLst>
          <pc:docMk/>
          <pc:sldMk cId="4101979004" sldId="327"/>
        </pc:sldMkLst>
      </pc:sldChg>
      <pc:sldChg chg="add del ord">
        <pc:chgData name="James Franklin" userId="cf915d05-507f-491f-b4a6-b2aa085ee4b1" providerId="ADAL" clId="{FAB80A9E-0ED5-486B-B24D-FCF44C0F6678}" dt="2021-09-30T11:55:50.099" v="653" actId="47"/>
        <pc:sldMkLst>
          <pc:docMk/>
          <pc:sldMk cId="892426684" sldId="328"/>
        </pc:sldMkLst>
      </pc:sldChg>
      <pc:sldChg chg="add del ord">
        <pc:chgData name="James Franklin" userId="cf915d05-507f-491f-b4a6-b2aa085ee4b1" providerId="ADAL" clId="{FAB80A9E-0ED5-486B-B24D-FCF44C0F6678}" dt="2021-09-30T13:48:26.104" v="1913" actId="47"/>
        <pc:sldMkLst>
          <pc:docMk/>
          <pc:sldMk cId="146060758" sldId="329"/>
        </pc:sldMkLst>
      </pc:sldChg>
      <pc:sldChg chg="add del">
        <pc:chgData name="James Franklin" userId="cf915d05-507f-491f-b4a6-b2aa085ee4b1" providerId="ADAL" clId="{FAB80A9E-0ED5-486B-B24D-FCF44C0F6678}" dt="2021-09-30T11:55:24.547" v="648" actId="47"/>
        <pc:sldMkLst>
          <pc:docMk/>
          <pc:sldMk cId="44279108" sldId="330"/>
        </pc:sldMkLst>
      </pc:sldChg>
      <pc:sldChg chg="add del">
        <pc:chgData name="James Franklin" userId="cf915d05-507f-491f-b4a6-b2aa085ee4b1" providerId="ADAL" clId="{FAB80A9E-0ED5-486B-B24D-FCF44C0F6678}" dt="2021-09-30T11:55:48.747" v="649" actId="47"/>
        <pc:sldMkLst>
          <pc:docMk/>
          <pc:sldMk cId="2952245328" sldId="331"/>
        </pc:sldMkLst>
      </pc:sldChg>
      <pc:sldChg chg="add del">
        <pc:chgData name="James Franklin" userId="cf915d05-507f-491f-b4a6-b2aa085ee4b1" providerId="ADAL" clId="{FAB80A9E-0ED5-486B-B24D-FCF44C0F6678}" dt="2021-09-30T11:55:48.898" v="650" actId="47"/>
        <pc:sldMkLst>
          <pc:docMk/>
          <pc:sldMk cId="50447265" sldId="332"/>
        </pc:sldMkLst>
      </pc:sldChg>
      <pc:sldChg chg="addSp delSp modSp new del mod modClrScheme chgLayout">
        <pc:chgData name="James Franklin" userId="cf915d05-507f-491f-b4a6-b2aa085ee4b1" providerId="ADAL" clId="{FAB80A9E-0ED5-486B-B24D-FCF44C0F6678}" dt="2021-09-30T11:41:49.695" v="232" actId="47"/>
        <pc:sldMkLst>
          <pc:docMk/>
          <pc:sldMk cId="1148555461" sldId="333"/>
        </pc:sldMkLst>
        <pc:spChg chg="del mod ord">
          <ac:chgData name="James Franklin" userId="cf915d05-507f-491f-b4a6-b2aa085ee4b1" providerId="ADAL" clId="{FAB80A9E-0ED5-486B-B24D-FCF44C0F6678}" dt="2021-09-30T11:40:26.802" v="221" actId="700"/>
          <ac:spMkLst>
            <pc:docMk/>
            <pc:sldMk cId="1148555461" sldId="333"/>
            <ac:spMk id="2" creationId="{3C162606-44A9-45A7-9D99-BF11BBE7223A}"/>
          </ac:spMkLst>
        </pc:spChg>
        <pc:spChg chg="del mod ord">
          <ac:chgData name="James Franklin" userId="cf915d05-507f-491f-b4a6-b2aa085ee4b1" providerId="ADAL" clId="{FAB80A9E-0ED5-486B-B24D-FCF44C0F6678}" dt="2021-09-30T11:40:26.802" v="221" actId="700"/>
          <ac:spMkLst>
            <pc:docMk/>
            <pc:sldMk cId="1148555461" sldId="333"/>
            <ac:spMk id="3" creationId="{F0BB3DB5-E613-4B6E-8907-E4B8744B4C3E}"/>
          </ac:spMkLst>
        </pc:spChg>
        <pc:spChg chg="add mod ord">
          <ac:chgData name="James Franklin" userId="cf915d05-507f-491f-b4a6-b2aa085ee4b1" providerId="ADAL" clId="{FAB80A9E-0ED5-486B-B24D-FCF44C0F6678}" dt="2021-09-30T11:40:26.802" v="221" actId="700"/>
          <ac:spMkLst>
            <pc:docMk/>
            <pc:sldMk cId="1148555461" sldId="333"/>
            <ac:spMk id="4" creationId="{5E3ACE49-5EFD-4F26-87F3-5012A8D83E72}"/>
          </ac:spMkLst>
        </pc:spChg>
        <pc:spChg chg="add mod ord">
          <ac:chgData name="James Franklin" userId="cf915d05-507f-491f-b4a6-b2aa085ee4b1" providerId="ADAL" clId="{FAB80A9E-0ED5-486B-B24D-FCF44C0F6678}" dt="2021-09-30T11:40:26.802" v="221" actId="700"/>
          <ac:spMkLst>
            <pc:docMk/>
            <pc:sldMk cId="1148555461" sldId="333"/>
            <ac:spMk id="5" creationId="{523929C0-159E-4DC3-B54B-DBC018D3E164}"/>
          </ac:spMkLst>
        </pc:spChg>
      </pc:sldChg>
      <pc:sldChg chg="add del">
        <pc:chgData name="James Franklin" userId="cf915d05-507f-491f-b4a6-b2aa085ee4b1" providerId="ADAL" clId="{FAB80A9E-0ED5-486B-B24D-FCF44C0F6678}" dt="2021-09-30T11:55:24.241" v="646" actId="47"/>
        <pc:sldMkLst>
          <pc:docMk/>
          <pc:sldMk cId="2619824186" sldId="333"/>
        </pc:sldMkLst>
      </pc:sldChg>
      <pc:sldChg chg="add del">
        <pc:chgData name="James Franklin" userId="cf915d05-507f-491f-b4a6-b2aa085ee4b1" providerId="ADAL" clId="{FAB80A9E-0ED5-486B-B24D-FCF44C0F6678}" dt="2021-09-30T11:55:24.399" v="647" actId="47"/>
        <pc:sldMkLst>
          <pc:docMk/>
          <pc:sldMk cId="1748368482" sldId="334"/>
        </pc:sldMkLst>
      </pc:sldChg>
      <pc:sldChg chg="addSp delSp modSp add mod ord">
        <pc:chgData name="James Franklin" userId="cf915d05-507f-491f-b4a6-b2aa085ee4b1" providerId="ADAL" clId="{FAB80A9E-0ED5-486B-B24D-FCF44C0F6678}" dt="2021-09-30T13:36:06.986" v="1653" actId="1076"/>
        <pc:sldMkLst>
          <pc:docMk/>
          <pc:sldMk cId="429272629" sldId="335"/>
        </pc:sldMkLst>
        <pc:spChg chg="mod">
          <ac:chgData name="James Franklin" userId="cf915d05-507f-491f-b4a6-b2aa085ee4b1" providerId="ADAL" clId="{FAB80A9E-0ED5-486B-B24D-FCF44C0F6678}" dt="2021-09-30T13:15:54.931" v="1022" actId="20577"/>
          <ac:spMkLst>
            <pc:docMk/>
            <pc:sldMk cId="429272629" sldId="335"/>
            <ac:spMk id="2" creationId="{00000000-0000-0000-0000-000000000000}"/>
          </ac:spMkLst>
        </pc:spChg>
        <pc:spChg chg="mod">
          <ac:chgData name="James Franklin" userId="cf915d05-507f-491f-b4a6-b2aa085ee4b1" providerId="ADAL" clId="{FAB80A9E-0ED5-486B-B24D-FCF44C0F6678}" dt="2021-09-30T13:16:30.385" v="1086" actId="20577"/>
          <ac:spMkLst>
            <pc:docMk/>
            <pc:sldMk cId="429272629" sldId="335"/>
            <ac:spMk id="3" creationId="{00000000-0000-0000-0000-000000000000}"/>
          </ac:spMkLst>
        </pc:spChg>
        <pc:spChg chg="add del mod">
          <ac:chgData name="James Franklin" userId="cf915d05-507f-491f-b4a6-b2aa085ee4b1" providerId="ADAL" clId="{FAB80A9E-0ED5-486B-B24D-FCF44C0F6678}" dt="2021-09-30T13:13:08.442" v="865" actId="478"/>
          <ac:spMkLst>
            <pc:docMk/>
            <pc:sldMk cId="429272629" sldId="335"/>
            <ac:spMk id="4" creationId="{BDD96D29-4414-4BD2-AA1D-CCFDCEBC043D}"/>
          </ac:spMkLst>
        </pc:spChg>
        <pc:spChg chg="add mod">
          <ac:chgData name="James Franklin" userId="cf915d05-507f-491f-b4a6-b2aa085ee4b1" providerId="ADAL" clId="{FAB80A9E-0ED5-486B-B24D-FCF44C0F6678}" dt="2021-09-30T13:36:06.986" v="1653" actId="1076"/>
          <ac:spMkLst>
            <pc:docMk/>
            <pc:sldMk cId="429272629" sldId="335"/>
            <ac:spMk id="5" creationId="{BB232E1E-A115-4388-842F-E045F886A5CF}"/>
          </ac:spMkLst>
        </pc:spChg>
        <pc:spChg chg="mod">
          <ac:chgData name="James Franklin" userId="cf915d05-507f-491f-b4a6-b2aa085ee4b1" providerId="ADAL" clId="{FAB80A9E-0ED5-486B-B24D-FCF44C0F6678}" dt="2021-09-30T13:14:29.574" v="867"/>
          <ac:spMkLst>
            <pc:docMk/>
            <pc:sldMk cId="429272629" sldId="335"/>
            <ac:spMk id="23" creationId="{8A1BF616-B062-4B6A-A17E-20524A425FF2}"/>
          </ac:spMkLst>
        </pc:spChg>
        <pc:spChg chg="mod">
          <ac:chgData name="James Franklin" userId="cf915d05-507f-491f-b4a6-b2aa085ee4b1" providerId="ADAL" clId="{FAB80A9E-0ED5-486B-B24D-FCF44C0F6678}" dt="2021-09-30T13:14:58.704" v="887" actId="2711"/>
          <ac:spMkLst>
            <pc:docMk/>
            <pc:sldMk cId="429272629" sldId="335"/>
            <ac:spMk id="24" creationId="{17F82D6B-4D0B-4704-B0D4-6F3F7A60EDD6}"/>
          </ac:spMkLst>
        </pc:spChg>
        <pc:spChg chg="mod">
          <ac:chgData name="James Franklin" userId="cf915d05-507f-491f-b4a6-b2aa085ee4b1" providerId="ADAL" clId="{FAB80A9E-0ED5-486B-B24D-FCF44C0F6678}" dt="2021-09-30T13:20:03.929" v="1263" actId="20577"/>
          <ac:spMkLst>
            <pc:docMk/>
            <pc:sldMk cId="429272629" sldId="335"/>
            <ac:spMk id="49" creationId="{6A85C824-627F-4B9E-BC0E-B56E8FBC879B}"/>
          </ac:spMkLst>
        </pc:spChg>
        <pc:spChg chg="mod">
          <ac:chgData name="James Franklin" userId="cf915d05-507f-491f-b4a6-b2aa085ee4b1" providerId="ADAL" clId="{FAB80A9E-0ED5-486B-B24D-FCF44C0F6678}" dt="2021-09-30T13:12:35.793" v="840" actId="6549"/>
          <ac:spMkLst>
            <pc:docMk/>
            <pc:sldMk cId="429272629" sldId="335"/>
            <ac:spMk id="50" creationId="{1185E82A-E1AD-4D53-8F14-8C3DF94A4D10}"/>
          </ac:spMkLst>
        </pc:spChg>
        <pc:spChg chg="del">
          <ac:chgData name="James Franklin" userId="cf915d05-507f-491f-b4a6-b2aa085ee4b1" providerId="ADAL" clId="{FAB80A9E-0ED5-486B-B24D-FCF44C0F6678}" dt="2021-09-30T13:14:15.885" v="866" actId="478"/>
          <ac:spMkLst>
            <pc:docMk/>
            <pc:sldMk cId="429272629" sldId="335"/>
            <ac:spMk id="52" creationId="{5E4DBFE1-B123-4AEC-9973-65EA76A32DEE}"/>
          </ac:spMkLst>
        </pc:spChg>
        <pc:spChg chg="mod">
          <ac:chgData name="James Franklin" userId="cf915d05-507f-491f-b4a6-b2aa085ee4b1" providerId="ADAL" clId="{FAB80A9E-0ED5-486B-B24D-FCF44C0F6678}" dt="2021-09-30T13:15:13.148" v="888" actId="2711"/>
          <ac:spMkLst>
            <pc:docMk/>
            <pc:sldMk cId="429272629" sldId="335"/>
            <ac:spMk id="53" creationId="{BD2A52E1-6D3A-4542-9F3B-81664B65B7FA}"/>
          </ac:spMkLst>
        </pc:spChg>
        <pc:grpChg chg="add mod">
          <ac:chgData name="James Franklin" userId="cf915d05-507f-491f-b4a6-b2aa085ee4b1" providerId="ADAL" clId="{FAB80A9E-0ED5-486B-B24D-FCF44C0F6678}" dt="2021-09-30T13:14:38.552" v="869" actId="14100"/>
          <ac:grpSpMkLst>
            <pc:docMk/>
            <pc:sldMk cId="429272629" sldId="335"/>
            <ac:grpSpMk id="22" creationId="{DB551F0C-BE7D-4ADE-B5F1-F3C4602B0ABD}"/>
          </ac:grpSpMkLst>
        </pc:grpChg>
        <pc:cxnChg chg="mod">
          <ac:chgData name="James Franklin" userId="cf915d05-507f-491f-b4a6-b2aa085ee4b1" providerId="ADAL" clId="{FAB80A9E-0ED5-486B-B24D-FCF44C0F6678}" dt="2021-09-30T13:14:15.885" v="866" actId="478"/>
          <ac:cxnSpMkLst>
            <pc:docMk/>
            <pc:sldMk cId="429272629" sldId="335"/>
            <ac:cxnSpMk id="57" creationId="{C90ECF6F-08AE-4C52-B39A-B33C7CD3E6AE}"/>
          </ac:cxnSpMkLst>
        </pc:cxnChg>
      </pc:sldChg>
      <pc:sldChg chg="modSp new del mod">
        <pc:chgData name="James Franklin" userId="cf915d05-507f-491f-b4a6-b2aa085ee4b1" providerId="ADAL" clId="{FAB80A9E-0ED5-486B-B24D-FCF44C0F6678}" dt="2021-09-30T13:18:21.558" v="1233" actId="47"/>
        <pc:sldMkLst>
          <pc:docMk/>
          <pc:sldMk cId="397139188" sldId="336"/>
        </pc:sldMkLst>
        <pc:spChg chg="mod">
          <ac:chgData name="James Franklin" userId="cf915d05-507f-491f-b4a6-b2aa085ee4b1" providerId="ADAL" clId="{FAB80A9E-0ED5-486B-B24D-FCF44C0F6678}" dt="2021-09-30T13:12:27.753" v="839" actId="20577"/>
          <ac:spMkLst>
            <pc:docMk/>
            <pc:sldMk cId="397139188" sldId="336"/>
            <ac:spMk id="2" creationId="{243F1BC7-92CB-46FE-924A-A751668EB385}"/>
          </ac:spMkLst>
        </pc:spChg>
      </pc:sldChg>
      <pc:sldChg chg="add del">
        <pc:chgData name="James Franklin" userId="cf915d05-507f-491f-b4a6-b2aa085ee4b1" providerId="ADAL" clId="{FAB80A9E-0ED5-486B-B24D-FCF44C0F6678}" dt="2021-09-30T11:56:14.880" v="661" actId="47"/>
        <pc:sldMkLst>
          <pc:docMk/>
          <pc:sldMk cId="3951248439" sldId="336"/>
        </pc:sldMkLst>
      </pc:sldChg>
      <pc:sldChg chg="addSp delSp modSp add mod">
        <pc:chgData name="James Franklin" userId="cf915d05-507f-491f-b4a6-b2aa085ee4b1" providerId="ADAL" clId="{FAB80A9E-0ED5-486B-B24D-FCF44C0F6678}" dt="2021-09-30T13:47:10.651" v="1804" actId="20577"/>
        <pc:sldMkLst>
          <pc:docMk/>
          <pc:sldMk cId="3405584393" sldId="337"/>
        </pc:sldMkLst>
        <pc:spChg chg="mod">
          <ac:chgData name="James Franklin" userId="cf915d05-507f-491f-b4a6-b2aa085ee4b1" providerId="ADAL" clId="{FAB80A9E-0ED5-486B-B24D-FCF44C0F6678}" dt="2021-09-30T13:12:51.249" v="864" actId="20577"/>
          <ac:spMkLst>
            <pc:docMk/>
            <pc:sldMk cId="3405584393" sldId="337"/>
            <ac:spMk id="2" creationId="{243F1BC7-92CB-46FE-924A-A751668EB385}"/>
          </ac:spMkLst>
        </pc:spChg>
        <pc:spChg chg="mod">
          <ac:chgData name="James Franklin" userId="cf915d05-507f-491f-b4a6-b2aa085ee4b1" providerId="ADAL" clId="{FAB80A9E-0ED5-486B-B24D-FCF44C0F6678}" dt="2021-09-30T13:47:10.651" v="1804" actId="20577"/>
          <ac:spMkLst>
            <pc:docMk/>
            <pc:sldMk cId="3405584393" sldId="337"/>
            <ac:spMk id="3" creationId="{282B84B9-B45D-4945-BA0C-C783167DD92E}"/>
          </ac:spMkLst>
        </pc:spChg>
        <pc:spChg chg="add del mod">
          <ac:chgData name="James Franklin" userId="cf915d05-507f-491f-b4a6-b2aa085ee4b1" providerId="ADAL" clId="{FAB80A9E-0ED5-486B-B24D-FCF44C0F6678}" dt="2021-09-30T13:18:37.941" v="1235" actId="478"/>
          <ac:spMkLst>
            <pc:docMk/>
            <pc:sldMk cId="3405584393" sldId="337"/>
            <ac:spMk id="4" creationId="{FA1BB2C2-3A50-4E07-A247-C18ADE7DAA00}"/>
          </ac:spMkLst>
        </pc:spChg>
        <pc:spChg chg="add del mod">
          <ac:chgData name="James Franklin" userId="cf915d05-507f-491f-b4a6-b2aa085ee4b1" providerId="ADAL" clId="{FAB80A9E-0ED5-486B-B24D-FCF44C0F6678}" dt="2021-09-30T13:18:37.941" v="1235" actId="478"/>
          <ac:spMkLst>
            <pc:docMk/>
            <pc:sldMk cId="3405584393" sldId="337"/>
            <ac:spMk id="5" creationId="{6519E27A-A281-41CF-8E37-EB5FA70EA198}"/>
          </ac:spMkLst>
        </pc:spChg>
        <pc:spChg chg="add del mod">
          <ac:chgData name="James Franklin" userId="cf915d05-507f-491f-b4a6-b2aa085ee4b1" providerId="ADAL" clId="{FAB80A9E-0ED5-486B-B24D-FCF44C0F6678}" dt="2021-09-30T13:18:37.941" v="1235" actId="478"/>
          <ac:spMkLst>
            <pc:docMk/>
            <pc:sldMk cId="3405584393" sldId="337"/>
            <ac:spMk id="6" creationId="{463A9D7C-E9D4-4814-97F7-880FEF0B10CD}"/>
          </ac:spMkLst>
        </pc:spChg>
        <pc:spChg chg="add del mod">
          <ac:chgData name="James Franklin" userId="cf915d05-507f-491f-b4a6-b2aa085ee4b1" providerId="ADAL" clId="{FAB80A9E-0ED5-486B-B24D-FCF44C0F6678}" dt="2021-09-30T13:18:37.941" v="1235" actId="478"/>
          <ac:spMkLst>
            <pc:docMk/>
            <pc:sldMk cId="3405584393" sldId="337"/>
            <ac:spMk id="7" creationId="{BB0D0C93-4EFE-4054-94A8-B75A29A3FCDE}"/>
          </ac:spMkLst>
        </pc:spChg>
        <pc:spChg chg="add del mod">
          <ac:chgData name="James Franklin" userId="cf915d05-507f-491f-b4a6-b2aa085ee4b1" providerId="ADAL" clId="{FAB80A9E-0ED5-486B-B24D-FCF44C0F6678}" dt="2021-09-30T13:18:37.941" v="1235" actId="478"/>
          <ac:spMkLst>
            <pc:docMk/>
            <pc:sldMk cId="3405584393" sldId="337"/>
            <ac:spMk id="8" creationId="{1FFB5E36-E786-479D-9BFD-91D58CAA2019}"/>
          </ac:spMkLst>
        </pc:spChg>
        <pc:spChg chg="add del mod">
          <ac:chgData name="James Franklin" userId="cf915d05-507f-491f-b4a6-b2aa085ee4b1" providerId="ADAL" clId="{FAB80A9E-0ED5-486B-B24D-FCF44C0F6678}" dt="2021-09-30T13:18:37.941" v="1235" actId="478"/>
          <ac:spMkLst>
            <pc:docMk/>
            <pc:sldMk cId="3405584393" sldId="337"/>
            <ac:spMk id="14" creationId="{B39D6C9A-2A14-4DD9-8CA5-9219AAA66C0F}"/>
          </ac:spMkLst>
        </pc:spChg>
        <pc:spChg chg="add del mod">
          <ac:chgData name="James Franklin" userId="cf915d05-507f-491f-b4a6-b2aa085ee4b1" providerId="ADAL" clId="{FAB80A9E-0ED5-486B-B24D-FCF44C0F6678}" dt="2021-09-30T13:18:37.941" v="1235" actId="478"/>
          <ac:spMkLst>
            <pc:docMk/>
            <pc:sldMk cId="3405584393" sldId="337"/>
            <ac:spMk id="15" creationId="{7433588E-847C-4411-BD9C-C25DDD6BE413}"/>
          </ac:spMkLst>
        </pc:spChg>
        <pc:spChg chg="mod">
          <ac:chgData name="James Franklin" userId="cf915d05-507f-491f-b4a6-b2aa085ee4b1" providerId="ADAL" clId="{FAB80A9E-0ED5-486B-B24D-FCF44C0F6678}" dt="2021-09-30T13:18:32.818" v="1234"/>
          <ac:spMkLst>
            <pc:docMk/>
            <pc:sldMk cId="3405584393" sldId="337"/>
            <ac:spMk id="20" creationId="{6D5D4DBF-8A9B-4282-BF0F-72E85963F580}"/>
          </ac:spMkLst>
        </pc:spChg>
        <pc:spChg chg="mod">
          <ac:chgData name="James Franklin" userId="cf915d05-507f-491f-b4a6-b2aa085ee4b1" providerId="ADAL" clId="{FAB80A9E-0ED5-486B-B24D-FCF44C0F6678}" dt="2021-09-30T13:18:32.818" v="1234"/>
          <ac:spMkLst>
            <pc:docMk/>
            <pc:sldMk cId="3405584393" sldId="337"/>
            <ac:spMk id="21" creationId="{6B79C1B9-DDD3-4E6B-AF6C-4467AAA47EEE}"/>
          </ac:spMkLst>
        </pc:spChg>
        <pc:spChg chg="add mod topLvl">
          <ac:chgData name="James Franklin" userId="cf915d05-507f-491f-b4a6-b2aa085ee4b1" providerId="ADAL" clId="{FAB80A9E-0ED5-486B-B24D-FCF44C0F6678}" dt="2021-09-30T13:34:24.811" v="1360" actId="1076"/>
          <ac:spMkLst>
            <pc:docMk/>
            <pc:sldMk cId="3405584393" sldId="337"/>
            <ac:spMk id="22" creationId="{8FCCB342-F9EA-4401-9918-8332DBEAB097}"/>
          </ac:spMkLst>
        </pc:spChg>
        <pc:spChg chg="add mod topLvl">
          <ac:chgData name="James Franklin" userId="cf915d05-507f-491f-b4a6-b2aa085ee4b1" providerId="ADAL" clId="{FAB80A9E-0ED5-486B-B24D-FCF44C0F6678}" dt="2021-09-30T13:34:24.811" v="1360" actId="1076"/>
          <ac:spMkLst>
            <pc:docMk/>
            <pc:sldMk cId="3405584393" sldId="337"/>
            <ac:spMk id="23" creationId="{BE176A2C-8A54-486D-AC12-061481E90CC7}"/>
          </ac:spMkLst>
        </pc:spChg>
        <pc:spChg chg="add del mod">
          <ac:chgData name="James Franklin" userId="cf915d05-507f-491f-b4a6-b2aa085ee4b1" providerId="ADAL" clId="{FAB80A9E-0ED5-486B-B24D-FCF44C0F6678}" dt="2021-09-30T13:24:03.228" v="1279" actId="478"/>
          <ac:spMkLst>
            <pc:docMk/>
            <pc:sldMk cId="3405584393" sldId="337"/>
            <ac:spMk id="24" creationId="{58734395-789E-4961-B28D-9D0BC4592DC3}"/>
          </ac:spMkLst>
        </pc:spChg>
        <pc:spChg chg="add del mod">
          <ac:chgData name="James Franklin" userId="cf915d05-507f-491f-b4a6-b2aa085ee4b1" providerId="ADAL" clId="{FAB80A9E-0ED5-486B-B24D-FCF44C0F6678}" dt="2021-09-30T13:27:43.489" v="1291" actId="478"/>
          <ac:spMkLst>
            <pc:docMk/>
            <pc:sldMk cId="3405584393" sldId="337"/>
            <ac:spMk id="25" creationId="{EE45D9F4-2D0B-46C2-BE76-1C67D80825AA}"/>
          </ac:spMkLst>
        </pc:spChg>
        <pc:spChg chg="add mod topLvl">
          <ac:chgData name="James Franklin" userId="cf915d05-507f-491f-b4a6-b2aa085ee4b1" providerId="ADAL" clId="{FAB80A9E-0ED5-486B-B24D-FCF44C0F6678}" dt="2021-09-30T13:34:24.811" v="1360" actId="1076"/>
          <ac:spMkLst>
            <pc:docMk/>
            <pc:sldMk cId="3405584393" sldId="337"/>
            <ac:spMk id="26" creationId="{9293A939-865D-4CFC-815A-8D17C505F041}"/>
          </ac:spMkLst>
        </pc:spChg>
        <pc:spChg chg="add mod topLvl">
          <ac:chgData name="James Franklin" userId="cf915d05-507f-491f-b4a6-b2aa085ee4b1" providerId="ADAL" clId="{FAB80A9E-0ED5-486B-B24D-FCF44C0F6678}" dt="2021-09-30T13:34:24.811" v="1360" actId="1076"/>
          <ac:spMkLst>
            <pc:docMk/>
            <pc:sldMk cId="3405584393" sldId="337"/>
            <ac:spMk id="32" creationId="{2AAA6132-9366-4400-BFD0-39518880E2D4}"/>
          </ac:spMkLst>
        </pc:spChg>
        <pc:spChg chg="add mod topLvl">
          <ac:chgData name="James Franklin" userId="cf915d05-507f-491f-b4a6-b2aa085ee4b1" providerId="ADAL" clId="{FAB80A9E-0ED5-486B-B24D-FCF44C0F6678}" dt="2021-09-30T13:34:24.811" v="1360" actId="1076"/>
          <ac:spMkLst>
            <pc:docMk/>
            <pc:sldMk cId="3405584393" sldId="337"/>
            <ac:spMk id="33" creationId="{212E657C-8DEC-4EDC-83B4-F176AA2ACF37}"/>
          </ac:spMkLst>
        </pc:spChg>
        <pc:spChg chg="mod">
          <ac:chgData name="James Franklin" userId="cf915d05-507f-491f-b4a6-b2aa085ee4b1" providerId="ADAL" clId="{FAB80A9E-0ED5-486B-B24D-FCF44C0F6678}" dt="2021-09-30T13:31:31.762" v="1338"/>
          <ac:spMkLst>
            <pc:docMk/>
            <pc:sldMk cId="3405584393" sldId="337"/>
            <ac:spMk id="38" creationId="{5CC3B2E8-5D35-4C07-8E83-E3F85B9A3133}"/>
          </ac:spMkLst>
        </pc:spChg>
        <pc:spChg chg="mod">
          <ac:chgData name="James Franklin" userId="cf915d05-507f-491f-b4a6-b2aa085ee4b1" providerId="ADAL" clId="{FAB80A9E-0ED5-486B-B24D-FCF44C0F6678}" dt="2021-09-30T13:31:31.762" v="1338"/>
          <ac:spMkLst>
            <pc:docMk/>
            <pc:sldMk cId="3405584393" sldId="337"/>
            <ac:spMk id="39" creationId="{DA8F21DB-0368-4EF0-87B8-7BC8B9B8BC4E}"/>
          </ac:spMkLst>
        </pc:spChg>
        <pc:spChg chg="mod">
          <ac:chgData name="James Franklin" userId="cf915d05-507f-491f-b4a6-b2aa085ee4b1" providerId="ADAL" clId="{FAB80A9E-0ED5-486B-B24D-FCF44C0F6678}" dt="2021-09-30T13:29:39.681" v="1315" actId="165"/>
          <ac:spMkLst>
            <pc:docMk/>
            <pc:sldMk cId="3405584393" sldId="337"/>
            <ac:spMk id="41" creationId="{DA155C9E-7A04-499B-AA30-F6D779411E18}"/>
          </ac:spMkLst>
        </pc:spChg>
        <pc:spChg chg="mod">
          <ac:chgData name="James Franklin" userId="cf915d05-507f-491f-b4a6-b2aa085ee4b1" providerId="ADAL" clId="{FAB80A9E-0ED5-486B-B24D-FCF44C0F6678}" dt="2021-09-30T13:29:39.681" v="1315" actId="165"/>
          <ac:spMkLst>
            <pc:docMk/>
            <pc:sldMk cId="3405584393" sldId="337"/>
            <ac:spMk id="42" creationId="{95906454-54AE-4F73-AC68-D7A335D756E9}"/>
          </ac:spMkLst>
        </pc:spChg>
        <pc:spChg chg="mod">
          <ac:chgData name="James Franklin" userId="cf915d05-507f-491f-b4a6-b2aa085ee4b1" providerId="ADAL" clId="{FAB80A9E-0ED5-486B-B24D-FCF44C0F6678}" dt="2021-09-30T13:29:39.681" v="1315" actId="165"/>
          <ac:spMkLst>
            <pc:docMk/>
            <pc:sldMk cId="3405584393" sldId="337"/>
            <ac:spMk id="45" creationId="{008A1DEA-7C7C-4A33-B8B1-CC27D3CEDA01}"/>
          </ac:spMkLst>
        </pc:spChg>
        <pc:spChg chg="mod">
          <ac:chgData name="James Franklin" userId="cf915d05-507f-491f-b4a6-b2aa085ee4b1" providerId="ADAL" clId="{FAB80A9E-0ED5-486B-B24D-FCF44C0F6678}" dt="2021-09-30T13:29:39.681" v="1315" actId="165"/>
          <ac:spMkLst>
            <pc:docMk/>
            <pc:sldMk cId="3405584393" sldId="337"/>
            <ac:spMk id="46" creationId="{9A83823C-A2E8-4437-9BD2-8FD429CA998C}"/>
          </ac:spMkLst>
        </pc:spChg>
        <pc:spChg chg="add mod">
          <ac:chgData name="James Franklin" userId="cf915d05-507f-491f-b4a6-b2aa085ee4b1" providerId="ADAL" clId="{FAB80A9E-0ED5-486B-B24D-FCF44C0F6678}" dt="2021-09-30T13:31:31.762" v="1338"/>
          <ac:spMkLst>
            <pc:docMk/>
            <pc:sldMk cId="3405584393" sldId="337"/>
            <ac:spMk id="52" creationId="{AB033DF4-BD61-4B42-A75C-93E55C175A00}"/>
          </ac:spMkLst>
        </pc:spChg>
        <pc:spChg chg="mod">
          <ac:chgData name="James Franklin" userId="cf915d05-507f-491f-b4a6-b2aa085ee4b1" providerId="ADAL" clId="{FAB80A9E-0ED5-486B-B24D-FCF44C0F6678}" dt="2021-09-30T13:31:38.178" v="1339"/>
          <ac:spMkLst>
            <pc:docMk/>
            <pc:sldMk cId="3405584393" sldId="337"/>
            <ac:spMk id="54" creationId="{C7D66EC1-0D28-492C-BDDA-3673A20DE5FD}"/>
          </ac:spMkLst>
        </pc:spChg>
        <pc:spChg chg="mod">
          <ac:chgData name="James Franklin" userId="cf915d05-507f-491f-b4a6-b2aa085ee4b1" providerId="ADAL" clId="{FAB80A9E-0ED5-486B-B24D-FCF44C0F6678}" dt="2021-09-30T13:31:47.273" v="1342" actId="20577"/>
          <ac:spMkLst>
            <pc:docMk/>
            <pc:sldMk cId="3405584393" sldId="337"/>
            <ac:spMk id="55" creationId="{8AA28816-79D1-45F8-A5CD-0ECDE481D647}"/>
          </ac:spMkLst>
        </pc:spChg>
        <pc:grpChg chg="add del mod">
          <ac:chgData name="James Franklin" userId="cf915d05-507f-491f-b4a6-b2aa085ee4b1" providerId="ADAL" clId="{FAB80A9E-0ED5-486B-B24D-FCF44C0F6678}" dt="2021-09-30T13:18:37.941" v="1235" actId="478"/>
          <ac:grpSpMkLst>
            <pc:docMk/>
            <pc:sldMk cId="3405584393" sldId="337"/>
            <ac:grpSpMk id="19" creationId="{73DA5304-4A02-4494-8340-30772238276A}"/>
          </ac:grpSpMkLst>
        </pc:grpChg>
        <pc:grpChg chg="add mod topLvl">
          <ac:chgData name="James Franklin" userId="cf915d05-507f-491f-b4a6-b2aa085ee4b1" providerId="ADAL" clId="{FAB80A9E-0ED5-486B-B24D-FCF44C0F6678}" dt="2021-09-30T13:34:24.811" v="1360" actId="1076"/>
          <ac:grpSpMkLst>
            <pc:docMk/>
            <pc:sldMk cId="3405584393" sldId="337"/>
            <ac:grpSpMk id="37" creationId="{3A8E9E6B-5E96-40AC-B65C-1C5EDE4E9220}"/>
          </ac:grpSpMkLst>
        </pc:grpChg>
        <pc:grpChg chg="add mod topLvl">
          <ac:chgData name="James Franklin" userId="cf915d05-507f-491f-b4a6-b2aa085ee4b1" providerId="ADAL" clId="{FAB80A9E-0ED5-486B-B24D-FCF44C0F6678}" dt="2021-09-30T13:34:24.811" v="1360" actId="1076"/>
          <ac:grpSpMkLst>
            <pc:docMk/>
            <pc:sldMk cId="3405584393" sldId="337"/>
            <ac:grpSpMk id="40" creationId="{79E4A900-ACBA-470D-866B-949DAF63E931}"/>
          </ac:grpSpMkLst>
        </pc:grpChg>
        <pc:grpChg chg="add mod topLvl">
          <ac:chgData name="James Franklin" userId="cf915d05-507f-491f-b4a6-b2aa085ee4b1" providerId="ADAL" clId="{FAB80A9E-0ED5-486B-B24D-FCF44C0F6678}" dt="2021-09-30T13:34:24.811" v="1360" actId="1076"/>
          <ac:grpSpMkLst>
            <pc:docMk/>
            <pc:sldMk cId="3405584393" sldId="337"/>
            <ac:grpSpMk id="44" creationId="{6253CF24-6282-476F-B163-890D090D131C}"/>
          </ac:grpSpMkLst>
        </pc:grpChg>
        <pc:grpChg chg="add del mod">
          <ac:chgData name="James Franklin" userId="cf915d05-507f-491f-b4a6-b2aa085ee4b1" providerId="ADAL" clId="{FAB80A9E-0ED5-486B-B24D-FCF44C0F6678}" dt="2021-09-30T13:29:39.681" v="1315" actId="165"/>
          <ac:grpSpMkLst>
            <pc:docMk/>
            <pc:sldMk cId="3405584393" sldId="337"/>
            <ac:grpSpMk id="51" creationId="{304EC51A-7778-48AF-A1D7-F680861D6B81}"/>
          </ac:grpSpMkLst>
        </pc:grpChg>
        <pc:grpChg chg="add mod">
          <ac:chgData name="James Franklin" userId="cf915d05-507f-491f-b4a6-b2aa085ee4b1" providerId="ADAL" clId="{FAB80A9E-0ED5-486B-B24D-FCF44C0F6678}" dt="2021-09-30T13:34:24.811" v="1360" actId="1076"/>
          <ac:grpSpMkLst>
            <pc:docMk/>
            <pc:sldMk cId="3405584393" sldId="337"/>
            <ac:grpSpMk id="53" creationId="{C02B84AF-3957-4C1B-A6AD-4FC65A2BEEE6}"/>
          </ac:grpSpMkLst>
        </pc:grpChg>
        <pc:cxnChg chg="add del mod">
          <ac:chgData name="James Franklin" userId="cf915d05-507f-491f-b4a6-b2aa085ee4b1" providerId="ADAL" clId="{FAB80A9E-0ED5-486B-B24D-FCF44C0F6678}" dt="2021-09-30T13:18:37.941" v="1235" actId="478"/>
          <ac:cxnSpMkLst>
            <pc:docMk/>
            <pc:sldMk cId="3405584393" sldId="337"/>
            <ac:cxnSpMk id="9" creationId="{4214A7D1-7F69-4CCC-B772-BF13158CFFB3}"/>
          </ac:cxnSpMkLst>
        </pc:cxnChg>
        <pc:cxnChg chg="add del mod">
          <ac:chgData name="James Franklin" userId="cf915d05-507f-491f-b4a6-b2aa085ee4b1" providerId="ADAL" clId="{FAB80A9E-0ED5-486B-B24D-FCF44C0F6678}" dt="2021-09-30T13:18:37.941" v="1235" actId="478"/>
          <ac:cxnSpMkLst>
            <pc:docMk/>
            <pc:sldMk cId="3405584393" sldId="337"/>
            <ac:cxnSpMk id="10" creationId="{379160E2-F525-42A1-9DAA-A249F00106DD}"/>
          </ac:cxnSpMkLst>
        </pc:cxnChg>
        <pc:cxnChg chg="add del mod">
          <ac:chgData name="James Franklin" userId="cf915d05-507f-491f-b4a6-b2aa085ee4b1" providerId="ADAL" clId="{FAB80A9E-0ED5-486B-B24D-FCF44C0F6678}" dt="2021-09-30T13:18:37.941" v="1235" actId="478"/>
          <ac:cxnSpMkLst>
            <pc:docMk/>
            <pc:sldMk cId="3405584393" sldId="337"/>
            <ac:cxnSpMk id="11" creationId="{7DF88CF2-7AC9-46C0-9144-58DDF2C46ADE}"/>
          </ac:cxnSpMkLst>
        </pc:cxnChg>
        <pc:cxnChg chg="add del mod">
          <ac:chgData name="James Franklin" userId="cf915d05-507f-491f-b4a6-b2aa085ee4b1" providerId="ADAL" clId="{FAB80A9E-0ED5-486B-B24D-FCF44C0F6678}" dt="2021-09-30T13:18:37.941" v="1235" actId="478"/>
          <ac:cxnSpMkLst>
            <pc:docMk/>
            <pc:sldMk cId="3405584393" sldId="337"/>
            <ac:cxnSpMk id="12" creationId="{C08D73BA-B6D8-430F-8ED7-2E272BA018BB}"/>
          </ac:cxnSpMkLst>
        </pc:cxnChg>
        <pc:cxnChg chg="add del mod">
          <ac:chgData name="James Franklin" userId="cf915d05-507f-491f-b4a6-b2aa085ee4b1" providerId="ADAL" clId="{FAB80A9E-0ED5-486B-B24D-FCF44C0F6678}" dt="2021-09-30T13:18:37.941" v="1235" actId="478"/>
          <ac:cxnSpMkLst>
            <pc:docMk/>
            <pc:sldMk cId="3405584393" sldId="337"/>
            <ac:cxnSpMk id="13" creationId="{AFD29DEC-2C2A-4E6B-B963-028E1608BAF2}"/>
          </ac:cxnSpMkLst>
        </pc:cxnChg>
        <pc:cxnChg chg="add del mod">
          <ac:chgData name="James Franklin" userId="cf915d05-507f-491f-b4a6-b2aa085ee4b1" providerId="ADAL" clId="{FAB80A9E-0ED5-486B-B24D-FCF44C0F6678}" dt="2021-09-30T13:18:37.941" v="1235" actId="478"/>
          <ac:cxnSpMkLst>
            <pc:docMk/>
            <pc:sldMk cId="3405584393" sldId="337"/>
            <ac:cxnSpMk id="16" creationId="{57E7CB04-B2E8-4C6A-8809-CF355B8338DA}"/>
          </ac:cxnSpMkLst>
        </pc:cxnChg>
        <pc:cxnChg chg="add del mod">
          <ac:chgData name="James Franklin" userId="cf915d05-507f-491f-b4a6-b2aa085ee4b1" providerId="ADAL" clId="{FAB80A9E-0ED5-486B-B24D-FCF44C0F6678}" dt="2021-09-30T13:18:37.941" v="1235" actId="478"/>
          <ac:cxnSpMkLst>
            <pc:docMk/>
            <pc:sldMk cId="3405584393" sldId="337"/>
            <ac:cxnSpMk id="17" creationId="{56859DEB-6F3B-47D8-AFC2-6FE8668F2845}"/>
          </ac:cxnSpMkLst>
        </pc:cxnChg>
        <pc:cxnChg chg="add del mod">
          <ac:chgData name="James Franklin" userId="cf915d05-507f-491f-b4a6-b2aa085ee4b1" providerId="ADAL" clId="{FAB80A9E-0ED5-486B-B24D-FCF44C0F6678}" dt="2021-09-30T13:18:37.941" v="1235" actId="478"/>
          <ac:cxnSpMkLst>
            <pc:docMk/>
            <pc:sldMk cId="3405584393" sldId="337"/>
            <ac:cxnSpMk id="18" creationId="{8A3D595E-5AB4-41C2-863F-2993949FD318}"/>
          </ac:cxnSpMkLst>
        </pc:cxnChg>
        <pc:cxnChg chg="add mod topLvl">
          <ac:chgData name="James Franklin" userId="cf915d05-507f-491f-b4a6-b2aa085ee4b1" providerId="ADAL" clId="{FAB80A9E-0ED5-486B-B24D-FCF44C0F6678}" dt="2021-09-30T13:34:24.811" v="1360" actId="1076"/>
          <ac:cxnSpMkLst>
            <pc:docMk/>
            <pc:sldMk cId="3405584393" sldId="337"/>
            <ac:cxnSpMk id="27" creationId="{FE61537B-A922-487C-8BA7-E96A1BE66D18}"/>
          </ac:cxnSpMkLst>
        </pc:cxnChg>
        <pc:cxnChg chg="add mod topLvl">
          <ac:chgData name="James Franklin" userId="cf915d05-507f-491f-b4a6-b2aa085ee4b1" providerId="ADAL" clId="{FAB80A9E-0ED5-486B-B24D-FCF44C0F6678}" dt="2021-09-30T13:34:24.811" v="1360" actId="1076"/>
          <ac:cxnSpMkLst>
            <pc:docMk/>
            <pc:sldMk cId="3405584393" sldId="337"/>
            <ac:cxnSpMk id="28" creationId="{81CFE29D-890C-4224-8357-4DDD8BA7EB54}"/>
          </ac:cxnSpMkLst>
        </pc:cxnChg>
        <pc:cxnChg chg="add mod topLvl">
          <ac:chgData name="James Franklin" userId="cf915d05-507f-491f-b4a6-b2aa085ee4b1" providerId="ADAL" clId="{FAB80A9E-0ED5-486B-B24D-FCF44C0F6678}" dt="2021-09-30T13:34:24.811" v="1360" actId="1076"/>
          <ac:cxnSpMkLst>
            <pc:docMk/>
            <pc:sldMk cId="3405584393" sldId="337"/>
            <ac:cxnSpMk id="29" creationId="{7E4233FD-5955-4435-BB20-F447569DD880}"/>
          </ac:cxnSpMkLst>
        </pc:cxnChg>
        <pc:cxnChg chg="add mod topLvl">
          <ac:chgData name="James Franklin" userId="cf915d05-507f-491f-b4a6-b2aa085ee4b1" providerId="ADAL" clId="{FAB80A9E-0ED5-486B-B24D-FCF44C0F6678}" dt="2021-09-30T13:34:24.811" v="1360" actId="1076"/>
          <ac:cxnSpMkLst>
            <pc:docMk/>
            <pc:sldMk cId="3405584393" sldId="337"/>
            <ac:cxnSpMk id="30" creationId="{1385F195-BDA7-48ED-84B5-1B89AEEF92DA}"/>
          </ac:cxnSpMkLst>
        </pc:cxnChg>
        <pc:cxnChg chg="add mod topLvl">
          <ac:chgData name="James Franklin" userId="cf915d05-507f-491f-b4a6-b2aa085ee4b1" providerId="ADAL" clId="{FAB80A9E-0ED5-486B-B24D-FCF44C0F6678}" dt="2021-09-30T13:34:24.811" v="1360" actId="1076"/>
          <ac:cxnSpMkLst>
            <pc:docMk/>
            <pc:sldMk cId="3405584393" sldId="337"/>
            <ac:cxnSpMk id="31" creationId="{C08F4C6E-6B66-4497-B346-FCB9281F99E4}"/>
          </ac:cxnSpMkLst>
        </pc:cxnChg>
        <pc:cxnChg chg="add mod topLvl">
          <ac:chgData name="James Franklin" userId="cf915d05-507f-491f-b4a6-b2aa085ee4b1" providerId="ADAL" clId="{FAB80A9E-0ED5-486B-B24D-FCF44C0F6678}" dt="2021-09-30T13:34:24.811" v="1360" actId="1076"/>
          <ac:cxnSpMkLst>
            <pc:docMk/>
            <pc:sldMk cId="3405584393" sldId="337"/>
            <ac:cxnSpMk id="34" creationId="{D33AE011-52C7-43F0-A872-406AC07E75AE}"/>
          </ac:cxnSpMkLst>
        </pc:cxnChg>
        <pc:cxnChg chg="add del mod topLvl">
          <ac:chgData name="James Franklin" userId="cf915d05-507f-491f-b4a6-b2aa085ee4b1" providerId="ADAL" clId="{FAB80A9E-0ED5-486B-B24D-FCF44C0F6678}" dt="2021-09-30T13:34:27.667" v="1361" actId="478"/>
          <ac:cxnSpMkLst>
            <pc:docMk/>
            <pc:sldMk cId="3405584393" sldId="337"/>
            <ac:cxnSpMk id="35" creationId="{A7727558-DDD8-438E-A018-1B22B667F154}"/>
          </ac:cxnSpMkLst>
        </pc:cxnChg>
        <pc:cxnChg chg="add del mod topLvl">
          <ac:chgData name="James Franklin" userId="cf915d05-507f-491f-b4a6-b2aa085ee4b1" providerId="ADAL" clId="{FAB80A9E-0ED5-486B-B24D-FCF44C0F6678}" dt="2021-09-30T13:34:29.763" v="1362" actId="478"/>
          <ac:cxnSpMkLst>
            <pc:docMk/>
            <pc:sldMk cId="3405584393" sldId="337"/>
            <ac:cxnSpMk id="36" creationId="{5191A929-4D4D-4339-9F39-C1AFE95C925C}"/>
          </ac:cxnSpMkLst>
        </pc:cxnChg>
        <pc:cxnChg chg="add mod">
          <ac:chgData name="James Franklin" userId="cf915d05-507f-491f-b4a6-b2aa085ee4b1" providerId="ADAL" clId="{FAB80A9E-0ED5-486B-B24D-FCF44C0F6678}" dt="2021-09-30T13:34:24.811" v="1360" actId="1076"/>
          <ac:cxnSpMkLst>
            <pc:docMk/>
            <pc:sldMk cId="3405584393" sldId="337"/>
            <ac:cxnSpMk id="56" creationId="{3C3DD3DB-6AD3-4D1B-9D48-78F9A70354B9}"/>
          </ac:cxnSpMkLst>
        </pc:cxnChg>
        <pc:cxnChg chg="add mod">
          <ac:chgData name="James Franklin" userId="cf915d05-507f-491f-b4a6-b2aa085ee4b1" providerId="ADAL" clId="{FAB80A9E-0ED5-486B-B24D-FCF44C0F6678}" dt="2021-09-30T13:34:24.811" v="1360" actId="1076"/>
          <ac:cxnSpMkLst>
            <pc:docMk/>
            <pc:sldMk cId="3405584393" sldId="337"/>
            <ac:cxnSpMk id="58" creationId="{BF2233DF-CAE6-49FB-BC35-83B7F03AADED}"/>
          </ac:cxnSpMkLst>
        </pc:cxnChg>
      </pc:sldChg>
      <pc:sldChg chg="addSp modSp new mod modClrScheme chgLayout">
        <pc:chgData name="James Franklin" userId="cf915d05-507f-491f-b4a6-b2aa085ee4b1" providerId="ADAL" clId="{FAB80A9E-0ED5-486B-B24D-FCF44C0F6678}" dt="2021-09-30T13:20:09.160" v="1267" actId="20577"/>
        <pc:sldMkLst>
          <pc:docMk/>
          <pc:sldMk cId="2047021081" sldId="338"/>
        </pc:sldMkLst>
        <pc:spChg chg="mod ord">
          <ac:chgData name="James Franklin" userId="cf915d05-507f-491f-b4a6-b2aa085ee4b1" providerId="ADAL" clId="{FAB80A9E-0ED5-486B-B24D-FCF44C0F6678}" dt="2021-09-30T13:17:51.529" v="1186" actId="700"/>
          <ac:spMkLst>
            <pc:docMk/>
            <pc:sldMk cId="2047021081" sldId="338"/>
            <ac:spMk id="2" creationId="{63952E18-F179-4B5A-A7B4-DF2D7ABB74C8}"/>
          </ac:spMkLst>
        </pc:spChg>
        <pc:spChg chg="mod ord">
          <ac:chgData name="James Franklin" userId="cf915d05-507f-491f-b4a6-b2aa085ee4b1" providerId="ADAL" clId="{FAB80A9E-0ED5-486B-B24D-FCF44C0F6678}" dt="2021-09-30T13:17:51.529" v="1186" actId="700"/>
          <ac:spMkLst>
            <pc:docMk/>
            <pc:sldMk cId="2047021081" sldId="338"/>
            <ac:spMk id="3" creationId="{134ADE38-8477-4D2B-97D7-F3753D0D69FD}"/>
          </ac:spMkLst>
        </pc:spChg>
        <pc:spChg chg="add mod">
          <ac:chgData name="James Franklin" userId="cf915d05-507f-491f-b4a6-b2aa085ee4b1" providerId="ADAL" clId="{FAB80A9E-0ED5-486B-B24D-FCF44C0F6678}" dt="2021-09-30T13:16:44.567" v="1088"/>
          <ac:spMkLst>
            <pc:docMk/>
            <pc:sldMk cId="2047021081" sldId="338"/>
            <ac:spMk id="4" creationId="{89071E47-616B-4F95-BB2C-B3392023C337}"/>
          </ac:spMkLst>
        </pc:spChg>
        <pc:spChg chg="add mod">
          <ac:chgData name="James Franklin" userId="cf915d05-507f-491f-b4a6-b2aa085ee4b1" providerId="ADAL" clId="{FAB80A9E-0ED5-486B-B24D-FCF44C0F6678}" dt="2021-09-30T13:20:09.160" v="1267" actId="20577"/>
          <ac:spMkLst>
            <pc:docMk/>
            <pc:sldMk cId="2047021081" sldId="338"/>
            <ac:spMk id="5" creationId="{AEFBDB71-40D2-40BA-8BE1-3D3F61A2B708}"/>
          </ac:spMkLst>
        </pc:spChg>
        <pc:spChg chg="add mod">
          <ac:chgData name="James Franklin" userId="cf915d05-507f-491f-b4a6-b2aa085ee4b1" providerId="ADAL" clId="{FAB80A9E-0ED5-486B-B24D-FCF44C0F6678}" dt="2021-09-30T13:16:44.567" v="1088"/>
          <ac:spMkLst>
            <pc:docMk/>
            <pc:sldMk cId="2047021081" sldId="338"/>
            <ac:spMk id="6" creationId="{4202C13E-C802-454F-B63D-D1A0FCE1F413}"/>
          </ac:spMkLst>
        </pc:spChg>
        <pc:spChg chg="add mod">
          <ac:chgData name="James Franklin" userId="cf915d05-507f-491f-b4a6-b2aa085ee4b1" providerId="ADAL" clId="{FAB80A9E-0ED5-486B-B24D-FCF44C0F6678}" dt="2021-09-30T13:16:44.567" v="1088"/>
          <ac:spMkLst>
            <pc:docMk/>
            <pc:sldMk cId="2047021081" sldId="338"/>
            <ac:spMk id="7" creationId="{FF805542-C06A-49F0-A879-1DDB77ECB808}"/>
          </ac:spMkLst>
        </pc:spChg>
        <pc:spChg chg="add mod">
          <ac:chgData name="James Franklin" userId="cf915d05-507f-491f-b4a6-b2aa085ee4b1" providerId="ADAL" clId="{FAB80A9E-0ED5-486B-B24D-FCF44C0F6678}" dt="2021-09-30T13:16:44.567" v="1088"/>
          <ac:spMkLst>
            <pc:docMk/>
            <pc:sldMk cId="2047021081" sldId="338"/>
            <ac:spMk id="8" creationId="{2F829034-507D-43F5-8ADB-101766CFC985}"/>
          </ac:spMkLst>
        </pc:spChg>
        <pc:spChg chg="add mod">
          <ac:chgData name="James Franklin" userId="cf915d05-507f-491f-b4a6-b2aa085ee4b1" providerId="ADAL" clId="{FAB80A9E-0ED5-486B-B24D-FCF44C0F6678}" dt="2021-09-30T13:16:44.567" v="1088"/>
          <ac:spMkLst>
            <pc:docMk/>
            <pc:sldMk cId="2047021081" sldId="338"/>
            <ac:spMk id="14" creationId="{61595A92-B25C-4585-A207-5C133B24BCAA}"/>
          </ac:spMkLst>
        </pc:spChg>
        <pc:spChg chg="add mod">
          <ac:chgData name="James Franklin" userId="cf915d05-507f-491f-b4a6-b2aa085ee4b1" providerId="ADAL" clId="{FAB80A9E-0ED5-486B-B24D-FCF44C0F6678}" dt="2021-09-30T13:16:44.567" v="1088"/>
          <ac:spMkLst>
            <pc:docMk/>
            <pc:sldMk cId="2047021081" sldId="338"/>
            <ac:spMk id="15" creationId="{8B503D7A-CCB8-41A7-B8E5-987A157CD651}"/>
          </ac:spMkLst>
        </pc:spChg>
        <pc:spChg chg="mod">
          <ac:chgData name="James Franklin" userId="cf915d05-507f-491f-b4a6-b2aa085ee4b1" providerId="ADAL" clId="{FAB80A9E-0ED5-486B-B24D-FCF44C0F6678}" dt="2021-09-30T13:16:44.567" v="1088"/>
          <ac:spMkLst>
            <pc:docMk/>
            <pc:sldMk cId="2047021081" sldId="338"/>
            <ac:spMk id="20" creationId="{88248328-F59E-4316-B063-8CA0A9730C45}"/>
          </ac:spMkLst>
        </pc:spChg>
        <pc:spChg chg="mod">
          <ac:chgData name="James Franklin" userId="cf915d05-507f-491f-b4a6-b2aa085ee4b1" providerId="ADAL" clId="{FAB80A9E-0ED5-486B-B24D-FCF44C0F6678}" dt="2021-09-30T13:16:44.567" v="1088"/>
          <ac:spMkLst>
            <pc:docMk/>
            <pc:sldMk cId="2047021081" sldId="338"/>
            <ac:spMk id="21" creationId="{5E8BF002-5D80-4D5C-97EA-82D5E988B189}"/>
          </ac:spMkLst>
        </pc:spChg>
        <pc:grpChg chg="add mod">
          <ac:chgData name="James Franklin" userId="cf915d05-507f-491f-b4a6-b2aa085ee4b1" providerId="ADAL" clId="{FAB80A9E-0ED5-486B-B24D-FCF44C0F6678}" dt="2021-09-30T13:16:44.567" v="1088"/>
          <ac:grpSpMkLst>
            <pc:docMk/>
            <pc:sldMk cId="2047021081" sldId="338"/>
            <ac:grpSpMk id="19" creationId="{83926670-B6CA-4A95-9BCA-D90B18F7D264}"/>
          </ac:grpSpMkLst>
        </pc:grpChg>
        <pc:cxnChg chg="add mod">
          <ac:chgData name="James Franklin" userId="cf915d05-507f-491f-b4a6-b2aa085ee4b1" providerId="ADAL" clId="{FAB80A9E-0ED5-486B-B24D-FCF44C0F6678}" dt="2021-09-30T13:16:44.567" v="1088"/>
          <ac:cxnSpMkLst>
            <pc:docMk/>
            <pc:sldMk cId="2047021081" sldId="338"/>
            <ac:cxnSpMk id="9" creationId="{2694ECB7-D778-4AD8-9A22-2CE35D330CB0}"/>
          </ac:cxnSpMkLst>
        </pc:cxnChg>
        <pc:cxnChg chg="add mod">
          <ac:chgData name="James Franklin" userId="cf915d05-507f-491f-b4a6-b2aa085ee4b1" providerId="ADAL" clId="{FAB80A9E-0ED5-486B-B24D-FCF44C0F6678}" dt="2021-09-30T13:16:44.567" v="1088"/>
          <ac:cxnSpMkLst>
            <pc:docMk/>
            <pc:sldMk cId="2047021081" sldId="338"/>
            <ac:cxnSpMk id="10" creationId="{D824E064-AF6C-4285-AE0A-AD504BA7F16E}"/>
          </ac:cxnSpMkLst>
        </pc:cxnChg>
        <pc:cxnChg chg="add mod">
          <ac:chgData name="James Franklin" userId="cf915d05-507f-491f-b4a6-b2aa085ee4b1" providerId="ADAL" clId="{FAB80A9E-0ED5-486B-B24D-FCF44C0F6678}" dt="2021-09-30T13:16:44.567" v="1088"/>
          <ac:cxnSpMkLst>
            <pc:docMk/>
            <pc:sldMk cId="2047021081" sldId="338"/>
            <ac:cxnSpMk id="11" creationId="{B3548037-2531-4FCA-9638-01E6FEDECB74}"/>
          </ac:cxnSpMkLst>
        </pc:cxnChg>
        <pc:cxnChg chg="add mod">
          <ac:chgData name="James Franklin" userId="cf915d05-507f-491f-b4a6-b2aa085ee4b1" providerId="ADAL" clId="{FAB80A9E-0ED5-486B-B24D-FCF44C0F6678}" dt="2021-09-30T13:16:44.567" v="1088"/>
          <ac:cxnSpMkLst>
            <pc:docMk/>
            <pc:sldMk cId="2047021081" sldId="338"/>
            <ac:cxnSpMk id="12" creationId="{4819C539-8AA1-44CE-A4BF-7E215A95180E}"/>
          </ac:cxnSpMkLst>
        </pc:cxnChg>
        <pc:cxnChg chg="add mod">
          <ac:chgData name="James Franklin" userId="cf915d05-507f-491f-b4a6-b2aa085ee4b1" providerId="ADAL" clId="{FAB80A9E-0ED5-486B-B24D-FCF44C0F6678}" dt="2021-09-30T13:16:44.567" v="1088"/>
          <ac:cxnSpMkLst>
            <pc:docMk/>
            <pc:sldMk cId="2047021081" sldId="338"/>
            <ac:cxnSpMk id="13" creationId="{1F6FB1C5-BDA7-48F4-A3F5-7674966B80E3}"/>
          </ac:cxnSpMkLst>
        </pc:cxnChg>
        <pc:cxnChg chg="add mod">
          <ac:chgData name="James Franklin" userId="cf915d05-507f-491f-b4a6-b2aa085ee4b1" providerId="ADAL" clId="{FAB80A9E-0ED5-486B-B24D-FCF44C0F6678}" dt="2021-09-30T13:16:44.567" v="1088"/>
          <ac:cxnSpMkLst>
            <pc:docMk/>
            <pc:sldMk cId="2047021081" sldId="338"/>
            <ac:cxnSpMk id="16" creationId="{FF52A9AC-0DF2-4661-A533-91FDF3424770}"/>
          </ac:cxnSpMkLst>
        </pc:cxnChg>
        <pc:cxnChg chg="add mod">
          <ac:chgData name="James Franklin" userId="cf915d05-507f-491f-b4a6-b2aa085ee4b1" providerId="ADAL" clId="{FAB80A9E-0ED5-486B-B24D-FCF44C0F6678}" dt="2021-09-30T13:16:44.567" v="1088"/>
          <ac:cxnSpMkLst>
            <pc:docMk/>
            <pc:sldMk cId="2047021081" sldId="338"/>
            <ac:cxnSpMk id="17" creationId="{67B4B0C9-7A10-4F3E-925F-492E87C744ED}"/>
          </ac:cxnSpMkLst>
        </pc:cxnChg>
        <pc:cxnChg chg="add mod">
          <ac:chgData name="James Franklin" userId="cf915d05-507f-491f-b4a6-b2aa085ee4b1" providerId="ADAL" clId="{FAB80A9E-0ED5-486B-B24D-FCF44C0F6678}" dt="2021-09-30T13:16:44.567" v="1088"/>
          <ac:cxnSpMkLst>
            <pc:docMk/>
            <pc:sldMk cId="2047021081" sldId="338"/>
            <ac:cxnSpMk id="18" creationId="{98FCF2B1-6EDE-4C6E-B008-882BC4AF614A}"/>
          </ac:cxnSpMkLst>
        </pc:cxnChg>
      </pc:sldChg>
      <pc:sldChg chg="modSp add mod">
        <pc:chgData name="James Franklin" userId="cf915d05-507f-491f-b4a6-b2aa085ee4b1" providerId="ADAL" clId="{FAB80A9E-0ED5-486B-B24D-FCF44C0F6678}" dt="2021-09-30T14:38:21.142" v="1951" actId="20577"/>
        <pc:sldMkLst>
          <pc:docMk/>
          <pc:sldMk cId="1811378333" sldId="339"/>
        </pc:sldMkLst>
        <pc:spChg chg="mod">
          <ac:chgData name="James Franklin" userId="cf915d05-507f-491f-b4a6-b2aa085ee4b1" providerId="ADAL" clId="{FAB80A9E-0ED5-486B-B24D-FCF44C0F6678}" dt="2021-09-30T14:38:21.142" v="1951" actId="20577"/>
          <ac:spMkLst>
            <pc:docMk/>
            <pc:sldMk cId="1811378333" sldId="339"/>
            <ac:spMk id="2" creationId="{00000000-0000-0000-0000-000000000000}"/>
          </ac:spMkLst>
        </pc:spChg>
      </pc:sldChg>
      <pc:sldChg chg="addSp delSp modSp new del mod modClrScheme chgLayout">
        <pc:chgData name="James Franklin" userId="cf915d05-507f-491f-b4a6-b2aa085ee4b1" providerId="ADAL" clId="{FAB80A9E-0ED5-486B-B24D-FCF44C0F6678}" dt="2021-09-30T13:47:14.983" v="1805" actId="47"/>
        <pc:sldMkLst>
          <pc:docMk/>
          <pc:sldMk cId="3952068969" sldId="339"/>
        </pc:sldMkLst>
        <pc:spChg chg="del mod ord">
          <ac:chgData name="James Franklin" userId="cf915d05-507f-491f-b4a6-b2aa085ee4b1" providerId="ADAL" clId="{FAB80A9E-0ED5-486B-B24D-FCF44C0F6678}" dt="2021-09-30T13:35:19.848" v="1512" actId="700"/>
          <ac:spMkLst>
            <pc:docMk/>
            <pc:sldMk cId="3952068969" sldId="339"/>
            <ac:spMk id="2" creationId="{3841274A-9020-4C52-9A06-D2D54B52327A}"/>
          </ac:spMkLst>
        </pc:spChg>
        <pc:spChg chg="del mod ord">
          <ac:chgData name="James Franklin" userId="cf915d05-507f-491f-b4a6-b2aa085ee4b1" providerId="ADAL" clId="{FAB80A9E-0ED5-486B-B24D-FCF44C0F6678}" dt="2021-09-30T13:35:19.848" v="1512" actId="700"/>
          <ac:spMkLst>
            <pc:docMk/>
            <pc:sldMk cId="3952068969" sldId="339"/>
            <ac:spMk id="3" creationId="{7E964C4A-C481-4BC4-8279-0923003D0F1B}"/>
          </ac:spMkLst>
        </pc:spChg>
        <pc:spChg chg="add mod ord">
          <ac:chgData name="James Franklin" userId="cf915d05-507f-491f-b4a6-b2aa085ee4b1" providerId="ADAL" clId="{FAB80A9E-0ED5-486B-B24D-FCF44C0F6678}" dt="2021-09-30T13:35:19.848" v="1512" actId="700"/>
          <ac:spMkLst>
            <pc:docMk/>
            <pc:sldMk cId="3952068969" sldId="339"/>
            <ac:spMk id="4" creationId="{B815A5A3-EC78-46DB-A8A3-FDA5D10E6D77}"/>
          </ac:spMkLst>
        </pc:spChg>
        <pc:spChg chg="add mod ord">
          <ac:chgData name="James Franklin" userId="cf915d05-507f-491f-b4a6-b2aa085ee4b1" providerId="ADAL" clId="{FAB80A9E-0ED5-486B-B24D-FCF44C0F6678}" dt="2021-09-30T13:35:19.848" v="1512" actId="700"/>
          <ac:spMkLst>
            <pc:docMk/>
            <pc:sldMk cId="3952068969" sldId="339"/>
            <ac:spMk id="5" creationId="{D91C4729-54E9-410F-90D2-99720C9B073E}"/>
          </ac:spMkLst>
        </pc:spChg>
        <pc:spChg chg="add mod">
          <ac:chgData name="James Franklin" userId="cf915d05-507f-491f-b4a6-b2aa085ee4b1" providerId="ADAL" clId="{FAB80A9E-0ED5-486B-B24D-FCF44C0F6678}" dt="2021-09-30T13:44:22.942" v="1654"/>
          <ac:spMkLst>
            <pc:docMk/>
            <pc:sldMk cId="3952068969" sldId="339"/>
            <ac:spMk id="6" creationId="{F8CBA119-F2D2-459C-ADBD-E1342095976A}"/>
          </ac:spMkLst>
        </pc:spChg>
        <pc:spChg chg="add mod">
          <ac:chgData name="James Franklin" userId="cf915d05-507f-491f-b4a6-b2aa085ee4b1" providerId="ADAL" clId="{FAB80A9E-0ED5-486B-B24D-FCF44C0F6678}" dt="2021-09-30T13:44:22.942" v="1654"/>
          <ac:spMkLst>
            <pc:docMk/>
            <pc:sldMk cId="3952068969" sldId="339"/>
            <ac:spMk id="7" creationId="{A0978B05-FC49-4C6B-9B0C-7149DB3715FB}"/>
          </ac:spMkLst>
        </pc:spChg>
        <pc:spChg chg="add mod">
          <ac:chgData name="James Franklin" userId="cf915d05-507f-491f-b4a6-b2aa085ee4b1" providerId="ADAL" clId="{FAB80A9E-0ED5-486B-B24D-FCF44C0F6678}" dt="2021-09-30T13:44:22.942" v="1654"/>
          <ac:spMkLst>
            <pc:docMk/>
            <pc:sldMk cId="3952068969" sldId="339"/>
            <ac:spMk id="8" creationId="{5B3A120D-1F92-470F-8F7B-DDBC6A8294FC}"/>
          </ac:spMkLst>
        </pc:spChg>
        <pc:spChg chg="add mod">
          <ac:chgData name="James Franklin" userId="cf915d05-507f-491f-b4a6-b2aa085ee4b1" providerId="ADAL" clId="{FAB80A9E-0ED5-486B-B24D-FCF44C0F6678}" dt="2021-09-30T13:44:22.942" v="1654"/>
          <ac:spMkLst>
            <pc:docMk/>
            <pc:sldMk cId="3952068969" sldId="339"/>
            <ac:spMk id="14" creationId="{68FCB593-C76B-468F-B49B-F19A69A32254}"/>
          </ac:spMkLst>
        </pc:spChg>
        <pc:spChg chg="add mod">
          <ac:chgData name="James Franklin" userId="cf915d05-507f-491f-b4a6-b2aa085ee4b1" providerId="ADAL" clId="{FAB80A9E-0ED5-486B-B24D-FCF44C0F6678}" dt="2021-09-30T13:44:22.942" v="1654"/>
          <ac:spMkLst>
            <pc:docMk/>
            <pc:sldMk cId="3952068969" sldId="339"/>
            <ac:spMk id="15" creationId="{525AF3C3-521C-4901-8D28-F1FB07BFF402}"/>
          </ac:spMkLst>
        </pc:spChg>
        <pc:spChg chg="mod">
          <ac:chgData name="James Franklin" userId="cf915d05-507f-491f-b4a6-b2aa085ee4b1" providerId="ADAL" clId="{FAB80A9E-0ED5-486B-B24D-FCF44C0F6678}" dt="2021-09-30T13:44:22.942" v="1654"/>
          <ac:spMkLst>
            <pc:docMk/>
            <pc:sldMk cId="3952068969" sldId="339"/>
            <ac:spMk id="18" creationId="{68F614BB-D43E-4A96-88BF-F2D84821DAC8}"/>
          </ac:spMkLst>
        </pc:spChg>
        <pc:spChg chg="mod">
          <ac:chgData name="James Franklin" userId="cf915d05-507f-491f-b4a6-b2aa085ee4b1" providerId="ADAL" clId="{FAB80A9E-0ED5-486B-B24D-FCF44C0F6678}" dt="2021-09-30T13:44:22.942" v="1654"/>
          <ac:spMkLst>
            <pc:docMk/>
            <pc:sldMk cId="3952068969" sldId="339"/>
            <ac:spMk id="19" creationId="{F008DEED-A4C3-4BCB-B8A0-BDE5930C4C5A}"/>
          </ac:spMkLst>
        </pc:spChg>
        <pc:spChg chg="mod">
          <ac:chgData name="James Franklin" userId="cf915d05-507f-491f-b4a6-b2aa085ee4b1" providerId="ADAL" clId="{FAB80A9E-0ED5-486B-B24D-FCF44C0F6678}" dt="2021-09-30T13:44:22.942" v="1654"/>
          <ac:spMkLst>
            <pc:docMk/>
            <pc:sldMk cId="3952068969" sldId="339"/>
            <ac:spMk id="21" creationId="{34260F78-8D3C-444E-8C36-FEF8CF8D90B1}"/>
          </ac:spMkLst>
        </pc:spChg>
        <pc:spChg chg="mod">
          <ac:chgData name="James Franklin" userId="cf915d05-507f-491f-b4a6-b2aa085ee4b1" providerId="ADAL" clId="{FAB80A9E-0ED5-486B-B24D-FCF44C0F6678}" dt="2021-09-30T13:44:22.942" v="1654"/>
          <ac:spMkLst>
            <pc:docMk/>
            <pc:sldMk cId="3952068969" sldId="339"/>
            <ac:spMk id="22" creationId="{2625F7F5-1F31-401F-97EF-ECE7EBDEBD57}"/>
          </ac:spMkLst>
        </pc:spChg>
        <pc:spChg chg="mod">
          <ac:chgData name="James Franklin" userId="cf915d05-507f-491f-b4a6-b2aa085ee4b1" providerId="ADAL" clId="{FAB80A9E-0ED5-486B-B24D-FCF44C0F6678}" dt="2021-09-30T13:44:22.942" v="1654"/>
          <ac:spMkLst>
            <pc:docMk/>
            <pc:sldMk cId="3952068969" sldId="339"/>
            <ac:spMk id="24" creationId="{133CC95A-6B2B-4140-8020-909913321846}"/>
          </ac:spMkLst>
        </pc:spChg>
        <pc:spChg chg="mod">
          <ac:chgData name="James Franklin" userId="cf915d05-507f-491f-b4a6-b2aa085ee4b1" providerId="ADAL" clId="{FAB80A9E-0ED5-486B-B24D-FCF44C0F6678}" dt="2021-09-30T13:44:22.942" v="1654"/>
          <ac:spMkLst>
            <pc:docMk/>
            <pc:sldMk cId="3952068969" sldId="339"/>
            <ac:spMk id="25" creationId="{DA41335B-FB62-4D04-B13B-7487ED5CF10A}"/>
          </ac:spMkLst>
        </pc:spChg>
        <pc:spChg chg="mod">
          <ac:chgData name="James Franklin" userId="cf915d05-507f-491f-b4a6-b2aa085ee4b1" providerId="ADAL" clId="{FAB80A9E-0ED5-486B-B24D-FCF44C0F6678}" dt="2021-09-30T13:44:22.942" v="1654"/>
          <ac:spMkLst>
            <pc:docMk/>
            <pc:sldMk cId="3952068969" sldId="339"/>
            <ac:spMk id="27" creationId="{43005EB9-F93B-420D-A9B0-F28935FA1B5F}"/>
          </ac:spMkLst>
        </pc:spChg>
        <pc:spChg chg="mod">
          <ac:chgData name="James Franklin" userId="cf915d05-507f-491f-b4a6-b2aa085ee4b1" providerId="ADAL" clId="{FAB80A9E-0ED5-486B-B24D-FCF44C0F6678}" dt="2021-09-30T13:44:22.942" v="1654"/>
          <ac:spMkLst>
            <pc:docMk/>
            <pc:sldMk cId="3952068969" sldId="339"/>
            <ac:spMk id="28" creationId="{D302DBF9-1E84-4F40-AD62-8E972894749A}"/>
          </ac:spMkLst>
        </pc:spChg>
        <pc:grpChg chg="add mod">
          <ac:chgData name="James Franklin" userId="cf915d05-507f-491f-b4a6-b2aa085ee4b1" providerId="ADAL" clId="{FAB80A9E-0ED5-486B-B24D-FCF44C0F6678}" dt="2021-09-30T13:44:22.942" v="1654"/>
          <ac:grpSpMkLst>
            <pc:docMk/>
            <pc:sldMk cId="3952068969" sldId="339"/>
            <ac:grpSpMk id="17" creationId="{52AAADB2-0052-460C-B1D6-89FA9CDEB92E}"/>
          </ac:grpSpMkLst>
        </pc:grpChg>
        <pc:grpChg chg="add mod">
          <ac:chgData name="James Franklin" userId="cf915d05-507f-491f-b4a6-b2aa085ee4b1" providerId="ADAL" clId="{FAB80A9E-0ED5-486B-B24D-FCF44C0F6678}" dt="2021-09-30T13:44:22.942" v="1654"/>
          <ac:grpSpMkLst>
            <pc:docMk/>
            <pc:sldMk cId="3952068969" sldId="339"/>
            <ac:grpSpMk id="20" creationId="{F17E13DB-E816-43C3-B548-8357690BA5BD}"/>
          </ac:grpSpMkLst>
        </pc:grpChg>
        <pc:grpChg chg="add mod">
          <ac:chgData name="James Franklin" userId="cf915d05-507f-491f-b4a6-b2aa085ee4b1" providerId="ADAL" clId="{FAB80A9E-0ED5-486B-B24D-FCF44C0F6678}" dt="2021-09-30T13:44:22.942" v="1654"/>
          <ac:grpSpMkLst>
            <pc:docMk/>
            <pc:sldMk cId="3952068969" sldId="339"/>
            <ac:grpSpMk id="23" creationId="{F121259B-1C23-4F24-BEA5-EE9E667F4156}"/>
          </ac:grpSpMkLst>
        </pc:grpChg>
        <pc:grpChg chg="add mod">
          <ac:chgData name="James Franklin" userId="cf915d05-507f-491f-b4a6-b2aa085ee4b1" providerId="ADAL" clId="{FAB80A9E-0ED5-486B-B24D-FCF44C0F6678}" dt="2021-09-30T13:44:22.942" v="1654"/>
          <ac:grpSpMkLst>
            <pc:docMk/>
            <pc:sldMk cId="3952068969" sldId="339"/>
            <ac:grpSpMk id="26" creationId="{70DD1F44-9ADE-407B-B21B-76981C1462AE}"/>
          </ac:grpSpMkLst>
        </pc:grpChg>
        <pc:cxnChg chg="add mod">
          <ac:chgData name="James Franklin" userId="cf915d05-507f-491f-b4a6-b2aa085ee4b1" providerId="ADAL" clId="{FAB80A9E-0ED5-486B-B24D-FCF44C0F6678}" dt="2021-09-30T13:44:22.942" v="1654"/>
          <ac:cxnSpMkLst>
            <pc:docMk/>
            <pc:sldMk cId="3952068969" sldId="339"/>
            <ac:cxnSpMk id="9" creationId="{598D87D7-5B65-4168-9874-D01D1CE36C6F}"/>
          </ac:cxnSpMkLst>
        </pc:cxnChg>
        <pc:cxnChg chg="add mod">
          <ac:chgData name="James Franklin" userId="cf915d05-507f-491f-b4a6-b2aa085ee4b1" providerId="ADAL" clId="{FAB80A9E-0ED5-486B-B24D-FCF44C0F6678}" dt="2021-09-30T13:44:22.942" v="1654"/>
          <ac:cxnSpMkLst>
            <pc:docMk/>
            <pc:sldMk cId="3952068969" sldId="339"/>
            <ac:cxnSpMk id="10" creationId="{189C4D30-5FB7-4211-A081-9553304F9B64}"/>
          </ac:cxnSpMkLst>
        </pc:cxnChg>
        <pc:cxnChg chg="add mod">
          <ac:chgData name="James Franklin" userId="cf915d05-507f-491f-b4a6-b2aa085ee4b1" providerId="ADAL" clId="{FAB80A9E-0ED5-486B-B24D-FCF44C0F6678}" dt="2021-09-30T13:44:22.942" v="1654"/>
          <ac:cxnSpMkLst>
            <pc:docMk/>
            <pc:sldMk cId="3952068969" sldId="339"/>
            <ac:cxnSpMk id="11" creationId="{286384B8-A47C-4D92-9A8A-63871C694463}"/>
          </ac:cxnSpMkLst>
        </pc:cxnChg>
        <pc:cxnChg chg="add mod">
          <ac:chgData name="James Franklin" userId="cf915d05-507f-491f-b4a6-b2aa085ee4b1" providerId="ADAL" clId="{FAB80A9E-0ED5-486B-B24D-FCF44C0F6678}" dt="2021-09-30T13:44:22.942" v="1654"/>
          <ac:cxnSpMkLst>
            <pc:docMk/>
            <pc:sldMk cId="3952068969" sldId="339"/>
            <ac:cxnSpMk id="12" creationId="{E0E0DADD-6F86-4198-BF8D-638CD1A210EC}"/>
          </ac:cxnSpMkLst>
        </pc:cxnChg>
        <pc:cxnChg chg="add mod">
          <ac:chgData name="James Franklin" userId="cf915d05-507f-491f-b4a6-b2aa085ee4b1" providerId="ADAL" clId="{FAB80A9E-0ED5-486B-B24D-FCF44C0F6678}" dt="2021-09-30T13:44:22.942" v="1654"/>
          <ac:cxnSpMkLst>
            <pc:docMk/>
            <pc:sldMk cId="3952068969" sldId="339"/>
            <ac:cxnSpMk id="13" creationId="{BD7B395D-E16A-4F28-85A4-CA567B561B21}"/>
          </ac:cxnSpMkLst>
        </pc:cxnChg>
        <pc:cxnChg chg="add mod">
          <ac:chgData name="James Franklin" userId="cf915d05-507f-491f-b4a6-b2aa085ee4b1" providerId="ADAL" clId="{FAB80A9E-0ED5-486B-B24D-FCF44C0F6678}" dt="2021-09-30T13:44:22.942" v="1654"/>
          <ac:cxnSpMkLst>
            <pc:docMk/>
            <pc:sldMk cId="3952068969" sldId="339"/>
            <ac:cxnSpMk id="16" creationId="{10D4FFD0-B2F0-40DA-9195-99838BECA6D8}"/>
          </ac:cxnSpMkLst>
        </pc:cxnChg>
        <pc:cxnChg chg="add mod">
          <ac:chgData name="James Franklin" userId="cf915d05-507f-491f-b4a6-b2aa085ee4b1" providerId="ADAL" clId="{FAB80A9E-0ED5-486B-B24D-FCF44C0F6678}" dt="2021-09-30T13:44:22.942" v="1654"/>
          <ac:cxnSpMkLst>
            <pc:docMk/>
            <pc:sldMk cId="3952068969" sldId="339"/>
            <ac:cxnSpMk id="29" creationId="{DBCCD39E-A65F-45AE-A315-4F2294B08B65}"/>
          </ac:cxnSpMkLst>
        </pc:cxnChg>
        <pc:cxnChg chg="add mod">
          <ac:chgData name="James Franklin" userId="cf915d05-507f-491f-b4a6-b2aa085ee4b1" providerId="ADAL" clId="{FAB80A9E-0ED5-486B-B24D-FCF44C0F6678}" dt="2021-09-30T13:44:22.942" v="1654"/>
          <ac:cxnSpMkLst>
            <pc:docMk/>
            <pc:sldMk cId="3952068969" sldId="339"/>
            <ac:cxnSpMk id="30" creationId="{0F42BB9C-1EEA-4846-A008-1E935D1B7C7A}"/>
          </ac:cxnSpMkLst>
        </pc:cxnChg>
      </pc:sldChg>
      <pc:sldMasterChg chg="delSldLayout">
        <pc:chgData name="James Franklin" userId="cf915d05-507f-491f-b4a6-b2aa085ee4b1" providerId="ADAL" clId="{FAB80A9E-0ED5-486B-B24D-FCF44C0F6678}" dt="2021-09-30T11:38:44.787" v="169" actId="47"/>
        <pc:sldMasterMkLst>
          <pc:docMk/>
          <pc:sldMasterMk cId="3316734550" sldId="2147483648"/>
        </pc:sldMasterMkLst>
        <pc:sldLayoutChg chg="del">
          <pc:chgData name="James Franklin" userId="cf915d05-507f-491f-b4a6-b2aa085ee4b1" providerId="ADAL" clId="{FAB80A9E-0ED5-486B-B24D-FCF44C0F6678}" dt="2021-09-30T11:38:44.787" v="169" actId="47"/>
          <pc:sldLayoutMkLst>
            <pc:docMk/>
            <pc:sldMasterMk cId="3316734550" sldId="2147483648"/>
            <pc:sldLayoutMk cId="27478648" sldId="2147483668"/>
          </pc:sldLayoutMkLst>
        </pc:sldLayoutChg>
      </pc:sldMasterChg>
    </pc:docChg>
  </pc:docChgLst>
  <pc:docChgLst>
    <pc:chgData name="Leonora Sheppard" userId="3688f6d8-1f97-408e-a4fe-cc859c551ddb" providerId="ADAL" clId="{9BEACA40-82E2-43D8-B0BF-67991C87DB6B}"/>
    <pc:docChg chg="modSld">
      <pc:chgData name="Leonora Sheppard" userId="3688f6d8-1f97-408e-a4fe-cc859c551ddb" providerId="ADAL" clId="{9BEACA40-82E2-43D8-B0BF-67991C87DB6B}" dt="2021-10-04T11:08:08.702" v="0" actId="20577"/>
      <pc:docMkLst>
        <pc:docMk/>
      </pc:docMkLst>
      <pc:sldChg chg="modSp mod">
        <pc:chgData name="Leonora Sheppard" userId="3688f6d8-1f97-408e-a4fe-cc859c551ddb" providerId="ADAL" clId="{9BEACA40-82E2-43D8-B0BF-67991C87DB6B}" dt="2021-10-04T11:08:08.702" v="0" actId="20577"/>
        <pc:sldMkLst>
          <pc:docMk/>
          <pc:sldMk cId="1606089163" sldId="281"/>
        </pc:sldMkLst>
        <pc:spChg chg="mod">
          <ac:chgData name="Leonora Sheppard" userId="3688f6d8-1f97-408e-a4fe-cc859c551ddb" providerId="ADAL" clId="{9BEACA40-82E2-43D8-B0BF-67991C87DB6B}" dt="2021-10-04T11:08:08.702" v="0" actId="20577"/>
          <ac:spMkLst>
            <pc:docMk/>
            <pc:sldMk cId="1606089163" sldId="281"/>
            <ac:spMk id="4" creationId="{00000000-0000-0000-0000-000000000000}"/>
          </ac:spMkLst>
        </pc:spChg>
      </pc:sldChg>
    </pc:docChg>
  </pc:docChgLst>
  <pc:docChgLst>
    <pc:chgData name="Leonora Sheppard" userId="3688f6d8-1f97-408e-a4fe-cc859c551ddb" providerId="ADAL" clId="{AE60BDD6-3832-4A75-8830-0F4412C5481A}"/>
    <pc:docChg chg="modSld">
      <pc:chgData name="Leonora Sheppard" userId="3688f6d8-1f97-408e-a4fe-cc859c551ddb" providerId="ADAL" clId="{AE60BDD6-3832-4A75-8830-0F4412C5481A}" dt="2020-03-03T12:14:51.523" v="1" actId="14100"/>
      <pc:docMkLst>
        <pc:docMk/>
      </pc:docMkLst>
      <pc:sldChg chg="modSp">
        <pc:chgData name="Leonora Sheppard" userId="3688f6d8-1f97-408e-a4fe-cc859c551ddb" providerId="ADAL" clId="{AE60BDD6-3832-4A75-8830-0F4412C5481A}" dt="2020-03-03T12:14:51.523" v="1" actId="14100"/>
        <pc:sldMkLst>
          <pc:docMk/>
          <pc:sldMk cId="3460746874" sldId="277"/>
        </pc:sldMkLst>
        <pc:picChg chg="mod">
          <ac:chgData name="Leonora Sheppard" userId="3688f6d8-1f97-408e-a4fe-cc859c551ddb" providerId="ADAL" clId="{AE60BDD6-3832-4A75-8830-0F4412C5481A}" dt="2020-03-03T12:14:51.523" v="1" actId="14100"/>
          <ac:picMkLst>
            <pc:docMk/>
            <pc:sldMk cId="3460746874" sldId="277"/>
            <ac:picMk id="5126" creationId="{379AE47B-9D25-4699-94FF-1B9675D32228}"/>
          </ac:picMkLst>
        </pc:picChg>
      </pc:sldChg>
    </pc:docChg>
  </pc:docChgLst>
  <pc:docChgLst>
    <pc:chgData name="Mike Bloys" userId="1248c4d8-7b2b-4b32-b8bd-163ae845f9bb" providerId="ADAL" clId="{A8FA318C-6F50-6847-8462-3B7FEA9F98BA}"/>
    <pc:docChg chg="undo custSel modSld modMainMaster">
      <pc:chgData name="Mike Bloys" userId="1248c4d8-7b2b-4b32-b8bd-163ae845f9bb" providerId="ADAL" clId="{A8FA318C-6F50-6847-8462-3B7FEA9F98BA}" dt="2021-07-26T11:36:44.565" v="188" actId="478"/>
      <pc:docMkLst>
        <pc:docMk/>
      </pc:docMkLst>
      <pc:sldChg chg="delSp mod">
        <pc:chgData name="Mike Bloys" userId="1248c4d8-7b2b-4b32-b8bd-163ae845f9bb" providerId="ADAL" clId="{A8FA318C-6F50-6847-8462-3B7FEA9F98BA}" dt="2021-07-22T11:51:41.622" v="59" actId="478"/>
        <pc:sldMkLst>
          <pc:docMk/>
          <pc:sldMk cId="3097358543" sldId="260"/>
        </pc:sldMkLst>
        <pc:spChg chg="del">
          <ac:chgData name="Mike Bloys" userId="1248c4d8-7b2b-4b32-b8bd-163ae845f9bb" providerId="ADAL" clId="{A8FA318C-6F50-6847-8462-3B7FEA9F98BA}" dt="2021-07-22T11:51:41.622" v="59" actId="478"/>
          <ac:spMkLst>
            <pc:docMk/>
            <pc:sldMk cId="3097358543" sldId="260"/>
            <ac:spMk id="2" creationId="{24007CD4-C2D9-47F1-91A4-3DE077CFB0C5}"/>
          </ac:spMkLst>
        </pc:spChg>
      </pc:sldChg>
      <pc:sldChg chg="addSp delSp modSp mod modClrScheme chgLayout">
        <pc:chgData name="Mike Bloys" userId="1248c4d8-7b2b-4b32-b8bd-163ae845f9bb" providerId="ADAL" clId="{A8FA318C-6F50-6847-8462-3B7FEA9F98BA}" dt="2021-07-26T11:36:04.871" v="187" actId="478"/>
        <pc:sldMkLst>
          <pc:docMk/>
          <pc:sldMk cId="644322881" sldId="261"/>
        </pc:sldMkLst>
        <pc:spChg chg="del">
          <ac:chgData name="Mike Bloys" userId="1248c4d8-7b2b-4b32-b8bd-163ae845f9bb" providerId="ADAL" clId="{A8FA318C-6F50-6847-8462-3B7FEA9F98BA}" dt="2021-07-26T11:36:04.871" v="187" actId="478"/>
          <ac:spMkLst>
            <pc:docMk/>
            <pc:sldMk cId="644322881" sldId="261"/>
            <ac:spMk id="2" creationId="{D5D8B091-F572-40E7-A242-ABDBE054138F}"/>
          </ac:spMkLst>
        </pc:spChg>
        <pc:spChg chg="mod ord">
          <ac:chgData name="Mike Bloys" userId="1248c4d8-7b2b-4b32-b8bd-163ae845f9bb" providerId="ADAL" clId="{A8FA318C-6F50-6847-8462-3B7FEA9F98BA}" dt="2021-07-22T14:25:39.791" v="174" actId="700"/>
          <ac:spMkLst>
            <pc:docMk/>
            <pc:sldMk cId="644322881" sldId="261"/>
            <ac:spMk id="3" creationId="{00000000-0000-0000-0000-000000000000}"/>
          </ac:spMkLst>
        </pc:spChg>
        <pc:spChg chg="mod ord">
          <ac:chgData name="Mike Bloys" userId="1248c4d8-7b2b-4b32-b8bd-163ae845f9bb" providerId="ADAL" clId="{A8FA318C-6F50-6847-8462-3B7FEA9F98BA}" dt="2021-07-22T14:25:39.791" v="174" actId="700"/>
          <ac:spMkLst>
            <pc:docMk/>
            <pc:sldMk cId="644322881" sldId="261"/>
            <ac:spMk id="4" creationId="{00000000-0000-0000-0000-000000000000}"/>
          </ac:spMkLst>
        </pc:spChg>
        <pc:spChg chg="add del mod">
          <ac:chgData name="Mike Bloys" userId="1248c4d8-7b2b-4b32-b8bd-163ae845f9bb" providerId="ADAL" clId="{A8FA318C-6F50-6847-8462-3B7FEA9F98BA}" dt="2021-07-22T14:26:10.157" v="177" actId="21"/>
          <ac:spMkLst>
            <pc:docMk/>
            <pc:sldMk cId="644322881" sldId="261"/>
            <ac:spMk id="5" creationId="{62D30C6E-5FF0-A44A-801E-FF17F17123B1}"/>
          </ac:spMkLst>
        </pc:spChg>
      </pc:sldChg>
      <pc:sldChg chg="addSp delSp modSp mod">
        <pc:chgData name="Mike Bloys" userId="1248c4d8-7b2b-4b32-b8bd-163ae845f9bb" providerId="ADAL" clId="{A8FA318C-6F50-6847-8462-3B7FEA9F98BA}" dt="2021-07-22T13:29:42.002" v="102" actId="20577"/>
        <pc:sldMkLst>
          <pc:docMk/>
          <pc:sldMk cId="990921403" sldId="263"/>
        </pc:sldMkLst>
        <pc:spChg chg="mod">
          <ac:chgData name="Mike Bloys" userId="1248c4d8-7b2b-4b32-b8bd-163ae845f9bb" providerId="ADAL" clId="{A8FA318C-6F50-6847-8462-3B7FEA9F98BA}" dt="2021-07-22T13:29:42.002" v="102" actId="20577"/>
          <ac:spMkLst>
            <pc:docMk/>
            <pc:sldMk cId="990921403" sldId="263"/>
            <ac:spMk id="4" creationId="{00000000-0000-0000-0000-000000000000}"/>
          </ac:spMkLst>
        </pc:spChg>
        <pc:picChg chg="add del mod">
          <ac:chgData name="Mike Bloys" userId="1248c4d8-7b2b-4b32-b8bd-163ae845f9bb" providerId="ADAL" clId="{A8FA318C-6F50-6847-8462-3B7FEA9F98BA}" dt="2021-07-22T13:29:16.620" v="98" actId="478"/>
          <ac:picMkLst>
            <pc:docMk/>
            <pc:sldMk cId="990921403" sldId="263"/>
            <ac:picMk id="5" creationId="{0D31D3A9-5886-D84F-BCF1-91110E5EF514}"/>
          </ac:picMkLst>
        </pc:picChg>
      </pc:sldChg>
      <pc:sldChg chg="modSp mod">
        <pc:chgData name="Mike Bloys" userId="1248c4d8-7b2b-4b32-b8bd-163ae845f9bb" providerId="ADAL" clId="{A8FA318C-6F50-6847-8462-3B7FEA9F98BA}" dt="2021-07-22T13:22:13.887" v="96"/>
        <pc:sldMkLst>
          <pc:docMk/>
          <pc:sldMk cId="3807880298" sldId="266"/>
        </pc:sldMkLst>
        <pc:graphicFrameChg chg="mod modGraphic">
          <ac:chgData name="Mike Bloys" userId="1248c4d8-7b2b-4b32-b8bd-163ae845f9bb" providerId="ADAL" clId="{A8FA318C-6F50-6847-8462-3B7FEA9F98BA}" dt="2021-07-22T13:22:13.887" v="96"/>
          <ac:graphicFrameMkLst>
            <pc:docMk/>
            <pc:sldMk cId="3807880298" sldId="266"/>
            <ac:graphicFrameMk id="4" creationId="{00000000-0000-0000-0000-000000000000}"/>
          </ac:graphicFrameMkLst>
        </pc:graphicFrameChg>
      </pc:sldChg>
      <pc:sldChg chg="modSp mod">
        <pc:chgData name="Mike Bloys" userId="1248c4d8-7b2b-4b32-b8bd-163ae845f9bb" providerId="ADAL" clId="{A8FA318C-6F50-6847-8462-3B7FEA9F98BA}" dt="2021-07-22T13:36:47.674" v="121" actId="572"/>
        <pc:sldMkLst>
          <pc:docMk/>
          <pc:sldMk cId="4040386850" sldId="267"/>
        </pc:sldMkLst>
        <pc:graphicFrameChg chg="mod modGraphic">
          <ac:chgData name="Mike Bloys" userId="1248c4d8-7b2b-4b32-b8bd-163ae845f9bb" providerId="ADAL" clId="{A8FA318C-6F50-6847-8462-3B7FEA9F98BA}" dt="2021-07-22T13:36:47.674" v="121" actId="572"/>
          <ac:graphicFrameMkLst>
            <pc:docMk/>
            <pc:sldMk cId="4040386850" sldId="267"/>
            <ac:graphicFrameMk id="5" creationId="{00000000-0000-0000-0000-000000000000}"/>
          </ac:graphicFrameMkLst>
        </pc:graphicFrameChg>
      </pc:sldChg>
      <pc:sldChg chg="modSp mod">
        <pc:chgData name="Mike Bloys" userId="1248c4d8-7b2b-4b32-b8bd-163ae845f9bb" providerId="ADAL" clId="{A8FA318C-6F50-6847-8462-3B7FEA9F98BA}" dt="2021-07-22T13:38:24.602" v="128" actId="1076"/>
        <pc:sldMkLst>
          <pc:docMk/>
          <pc:sldMk cId="3698801213" sldId="268"/>
        </pc:sldMkLst>
        <pc:picChg chg="mod">
          <ac:chgData name="Mike Bloys" userId="1248c4d8-7b2b-4b32-b8bd-163ae845f9bb" providerId="ADAL" clId="{A8FA318C-6F50-6847-8462-3B7FEA9F98BA}" dt="2021-07-22T13:38:24.602" v="128" actId="1076"/>
          <ac:picMkLst>
            <pc:docMk/>
            <pc:sldMk cId="3698801213" sldId="268"/>
            <ac:picMk id="2" creationId="{00000000-0000-0000-0000-000000000000}"/>
          </ac:picMkLst>
        </pc:picChg>
      </pc:sldChg>
      <pc:sldChg chg="modSp mod">
        <pc:chgData name="Mike Bloys" userId="1248c4d8-7b2b-4b32-b8bd-163ae845f9bb" providerId="ADAL" clId="{A8FA318C-6F50-6847-8462-3B7FEA9F98BA}" dt="2021-07-22T13:41:51.351" v="141" actId="207"/>
        <pc:sldMkLst>
          <pc:docMk/>
          <pc:sldMk cId="307978707" sldId="269"/>
        </pc:sldMkLst>
        <pc:graphicFrameChg chg="modGraphic">
          <ac:chgData name="Mike Bloys" userId="1248c4d8-7b2b-4b32-b8bd-163ae845f9bb" providerId="ADAL" clId="{A8FA318C-6F50-6847-8462-3B7FEA9F98BA}" dt="2021-07-22T13:41:51.351" v="141" actId="207"/>
          <ac:graphicFrameMkLst>
            <pc:docMk/>
            <pc:sldMk cId="307978707" sldId="269"/>
            <ac:graphicFrameMk id="5" creationId="{00000000-0000-0000-0000-000000000000}"/>
          </ac:graphicFrameMkLst>
        </pc:graphicFrameChg>
      </pc:sldChg>
      <pc:sldChg chg="modSp mod">
        <pc:chgData name="Mike Bloys" userId="1248c4d8-7b2b-4b32-b8bd-163ae845f9bb" providerId="ADAL" clId="{A8FA318C-6F50-6847-8462-3B7FEA9F98BA}" dt="2021-07-22T13:42:04.157" v="142" actId="207"/>
        <pc:sldMkLst>
          <pc:docMk/>
          <pc:sldMk cId="2686487396" sldId="270"/>
        </pc:sldMkLst>
        <pc:graphicFrameChg chg="modGraphic">
          <ac:chgData name="Mike Bloys" userId="1248c4d8-7b2b-4b32-b8bd-163ae845f9bb" providerId="ADAL" clId="{A8FA318C-6F50-6847-8462-3B7FEA9F98BA}" dt="2021-07-22T13:42:04.157" v="142" actId="207"/>
          <ac:graphicFrameMkLst>
            <pc:docMk/>
            <pc:sldMk cId="2686487396" sldId="270"/>
            <ac:graphicFrameMk id="5" creationId="{00000000-0000-0000-0000-000000000000}"/>
          </ac:graphicFrameMkLst>
        </pc:graphicFrameChg>
      </pc:sldChg>
      <pc:sldChg chg="modSp mod">
        <pc:chgData name="Mike Bloys" userId="1248c4d8-7b2b-4b32-b8bd-163ae845f9bb" providerId="ADAL" clId="{A8FA318C-6F50-6847-8462-3B7FEA9F98BA}" dt="2021-07-22T13:40:41.253" v="140" actId="207"/>
        <pc:sldMkLst>
          <pc:docMk/>
          <pc:sldMk cId="477279864" sldId="273"/>
        </pc:sldMkLst>
        <pc:graphicFrameChg chg="modGraphic">
          <ac:chgData name="Mike Bloys" userId="1248c4d8-7b2b-4b32-b8bd-163ae845f9bb" providerId="ADAL" clId="{A8FA318C-6F50-6847-8462-3B7FEA9F98BA}" dt="2021-07-22T13:40:41.253" v="140" actId="207"/>
          <ac:graphicFrameMkLst>
            <pc:docMk/>
            <pc:sldMk cId="477279864" sldId="273"/>
            <ac:graphicFrameMk id="4" creationId="{00000000-0000-0000-0000-000000000000}"/>
          </ac:graphicFrameMkLst>
        </pc:graphicFrameChg>
      </pc:sldChg>
      <pc:sldChg chg="addSp modSp">
        <pc:chgData name="Mike Bloys" userId="1248c4d8-7b2b-4b32-b8bd-163ae845f9bb" providerId="ADAL" clId="{A8FA318C-6F50-6847-8462-3B7FEA9F98BA}" dt="2021-07-22T13:07:06.724" v="87"/>
        <pc:sldMkLst>
          <pc:docMk/>
          <pc:sldMk cId="2368086085" sldId="279"/>
        </pc:sldMkLst>
        <pc:picChg chg="add mod">
          <ac:chgData name="Mike Bloys" userId="1248c4d8-7b2b-4b32-b8bd-163ae845f9bb" providerId="ADAL" clId="{A8FA318C-6F50-6847-8462-3B7FEA9F98BA}" dt="2021-07-22T13:07:06.724" v="87"/>
          <ac:picMkLst>
            <pc:docMk/>
            <pc:sldMk cId="2368086085" sldId="279"/>
            <ac:picMk id="5" creationId="{3011961D-8877-5D4E-BFA6-17F6C0DCA2C3}"/>
          </ac:picMkLst>
        </pc:picChg>
      </pc:sldChg>
      <pc:sldChg chg="modSp mod">
        <pc:chgData name="Mike Bloys" userId="1248c4d8-7b2b-4b32-b8bd-163ae845f9bb" providerId="ADAL" clId="{A8FA318C-6F50-6847-8462-3B7FEA9F98BA}" dt="2021-07-22T13:35:39.376" v="116" actId="207"/>
        <pc:sldMkLst>
          <pc:docMk/>
          <pc:sldMk cId="3499100747" sldId="280"/>
        </pc:sldMkLst>
        <pc:spChg chg="mod">
          <ac:chgData name="Mike Bloys" userId="1248c4d8-7b2b-4b32-b8bd-163ae845f9bb" providerId="ADAL" clId="{A8FA318C-6F50-6847-8462-3B7FEA9F98BA}" dt="2021-07-22T13:35:39.376" v="116" actId="207"/>
          <ac:spMkLst>
            <pc:docMk/>
            <pc:sldMk cId="3499100747" sldId="280"/>
            <ac:spMk id="4" creationId="{00000000-0000-0000-0000-000000000000}"/>
          </ac:spMkLst>
        </pc:spChg>
      </pc:sldChg>
      <pc:sldChg chg="modSp mod">
        <pc:chgData name="Mike Bloys" userId="1248c4d8-7b2b-4b32-b8bd-163ae845f9bb" providerId="ADAL" clId="{A8FA318C-6F50-6847-8462-3B7FEA9F98BA}" dt="2021-07-22T13:37:54.894" v="127"/>
        <pc:sldMkLst>
          <pc:docMk/>
          <pc:sldMk cId="3928355373" sldId="283"/>
        </pc:sldMkLst>
        <pc:graphicFrameChg chg="mod modGraphic">
          <ac:chgData name="Mike Bloys" userId="1248c4d8-7b2b-4b32-b8bd-163ae845f9bb" providerId="ADAL" clId="{A8FA318C-6F50-6847-8462-3B7FEA9F98BA}" dt="2021-07-22T13:37:54.894" v="127"/>
          <ac:graphicFrameMkLst>
            <pc:docMk/>
            <pc:sldMk cId="3928355373" sldId="283"/>
            <ac:graphicFrameMk id="5" creationId="{00000000-0000-0000-0000-000000000000}"/>
          </ac:graphicFrameMkLst>
        </pc:graphicFrameChg>
      </pc:sldChg>
      <pc:sldChg chg="addSp delSp modSp mod delCm">
        <pc:chgData name="Mike Bloys" userId="1248c4d8-7b2b-4b32-b8bd-163ae845f9bb" providerId="ADAL" clId="{A8FA318C-6F50-6847-8462-3B7FEA9F98BA}" dt="2021-07-22T13:05:23.850" v="86" actId="1592"/>
        <pc:sldMkLst>
          <pc:docMk/>
          <pc:sldMk cId="3003053793" sldId="284"/>
        </pc:sldMkLst>
        <pc:picChg chg="del">
          <ac:chgData name="Mike Bloys" userId="1248c4d8-7b2b-4b32-b8bd-163ae845f9bb" providerId="ADAL" clId="{A8FA318C-6F50-6847-8462-3B7FEA9F98BA}" dt="2021-07-22T13:04:22.045" v="76" actId="478"/>
          <ac:picMkLst>
            <pc:docMk/>
            <pc:sldMk cId="3003053793" sldId="284"/>
            <ac:picMk id="5" creationId="{2ACACB71-8CBF-445C-99E8-76236D733712}"/>
          </ac:picMkLst>
        </pc:picChg>
        <pc:picChg chg="add del mod">
          <ac:chgData name="Mike Bloys" userId="1248c4d8-7b2b-4b32-b8bd-163ae845f9bb" providerId="ADAL" clId="{A8FA318C-6F50-6847-8462-3B7FEA9F98BA}" dt="2021-07-22T13:04:36.543" v="78" actId="21"/>
          <ac:picMkLst>
            <pc:docMk/>
            <pc:sldMk cId="3003053793" sldId="284"/>
            <ac:picMk id="6" creationId="{71712F8B-104A-E644-A583-77360F0AEF44}"/>
          </ac:picMkLst>
        </pc:picChg>
        <pc:picChg chg="add del mod">
          <ac:chgData name="Mike Bloys" userId="1248c4d8-7b2b-4b32-b8bd-163ae845f9bb" providerId="ADAL" clId="{A8FA318C-6F50-6847-8462-3B7FEA9F98BA}" dt="2021-07-22T11:58:18.628" v="63" actId="21"/>
          <ac:picMkLst>
            <pc:docMk/>
            <pc:sldMk cId="3003053793" sldId="284"/>
            <ac:picMk id="8" creationId="{8B9BDCAE-E062-714A-BC75-33C82B5CE619}"/>
          </ac:picMkLst>
        </pc:picChg>
        <pc:picChg chg="add mod">
          <ac:chgData name="Mike Bloys" userId="1248c4d8-7b2b-4b32-b8bd-163ae845f9bb" providerId="ADAL" clId="{A8FA318C-6F50-6847-8462-3B7FEA9F98BA}" dt="2021-07-22T13:05:19.365" v="85" actId="18331"/>
          <ac:picMkLst>
            <pc:docMk/>
            <pc:sldMk cId="3003053793" sldId="284"/>
            <ac:picMk id="11" creationId="{2766AD3C-4475-884C-B87C-89F280C768D2}"/>
          </ac:picMkLst>
        </pc:picChg>
        <pc:picChg chg="add mod">
          <ac:chgData name="Mike Bloys" userId="1248c4d8-7b2b-4b32-b8bd-163ae845f9bb" providerId="ADAL" clId="{A8FA318C-6F50-6847-8462-3B7FEA9F98BA}" dt="2021-07-22T13:05:09.870" v="84"/>
          <ac:picMkLst>
            <pc:docMk/>
            <pc:sldMk cId="3003053793" sldId="284"/>
            <ac:picMk id="12" creationId="{95ED6CD0-757D-1442-B29C-EED493EE17B8}"/>
          </ac:picMkLst>
        </pc:picChg>
        <pc:picChg chg="del">
          <ac:chgData name="Mike Bloys" userId="1248c4d8-7b2b-4b32-b8bd-163ae845f9bb" providerId="ADAL" clId="{A8FA318C-6F50-6847-8462-3B7FEA9F98BA}" dt="2021-07-22T13:04:20.848" v="75" actId="478"/>
          <ac:picMkLst>
            <pc:docMk/>
            <pc:sldMk cId="3003053793" sldId="284"/>
            <ac:picMk id="2052" creationId="{EFBF4FA0-9A2F-4123-B481-EE1604903EE7}"/>
          </ac:picMkLst>
        </pc:picChg>
        <pc:picChg chg="del mod">
          <ac:chgData name="Mike Bloys" userId="1248c4d8-7b2b-4b32-b8bd-163ae845f9bb" providerId="ADAL" clId="{A8FA318C-6F50-6847-8462-3B7FEA9F98BA}" dt="2021-07-22T13:04:18.606" v="73" actId="478"/>
          <ac:picMkLst>
            <pc:docMk/>
            <pc:sldMk cId="3003053793" sldId="284"/>
            <ac:picMk id="2054" creationId="{83ABF355-BD6F-476B-8BF4-4C159B7DF6ED}"/>
          </ac:picMkLst>
        </pc:picChg>
        <pc:picChg chg="del">
          <ac:chgData name="Mike Bloys" userId="1248c4d8-7b2b-4b32-b8bd-163ae845f9bb" providerId="ADAL" clId="{A8FA318C-6F50-6847-8462-3B7FEA9F98BA}" dt="2021-07-22T13:04:19.755" v="74" actId="478"/>
          <ac:picMkLst>
            <pc:docMk/>
            <pc:sldMk cId="3003053793" sldId="284"/>
            <ac:picMk id="2056" creationId="{33BCC759-2C7E-42EF-B422-24E94696A8F1}"/>
          </ac:picMkLst>
        </pc:picChg>
      </pc:sldChg>
      <pc:sldChg chg="addSp delSp modSp mod">
        <pc:chgData name="Mike Bloys" userId="1248c4d8-7b2b-4b32-b8bd-163ae845f9bb" providerId="ADAL" clId="{A8FA318C-6F50-6847-8462-3B7FEA9F98BA}" dt="2021-07-22T13:34:37.120" v="115" actId="478"/>
        <pc:sldMkLst>
          <pc:docMk/>
          <pc:sldMk cId="3555955918" sldId="286"/>
        </pc:sldMkLst>
        <pc:picChg chg="del mod">
          <ac:chgData name="Mike Bloys" userId="1248c4d8-7b2b-4b32-b8bd-163ae845f9bb" providerId="ADAL" clId="{A8FA318C-6F50-6847-8462-3B7FEA9F98BA}" dt="2021-07-22T13:31:03.006" v="105" actId="478"/>
          <ac:picMkLst>
            <pc:docMk/>
            <pc:sldMk cId="3555955918" sldId="286"/>
            <ac:picMk id="5" creationId="{BEF80CFE-1AA6-4F59-8D00-F72ACB6A4EE2}"/>
          </ac:picMkLst>
        </pc:picChg>
        <pc:picChg chg="add del mod">
          <ac:chgData name="Mike Bloys" userId="1248c4d8-7b2b-4b32-b8bd-163ae845f9bb" providerId="ADAL" clId="{A8FA318C-6F50-6847-8462-3B7FEA9F98BA}" dt="2021-07-22T13:30:47.815" v="104" actId="21"/>
          <ac:picMkLst>
            <pc:docMk/>
            <pc:sldMk cId="3555955918" sldId="286"/>
            <ac:picMk id="6" creationId="{39725C9F-F4D8-2246-A0A7-1D38A35B98B1}"/>
          </ac:picMkLst>
        </pc:picChg>
        <pc:picChg chg="del">
          <ac:chgData name="Mike Bloys" userId="1248c4d8-7b2b-4b32-b8bd-163ae845f9bb" providerId="ADAL" clId="{A8FA318C-6F50-6847-8462-3B7FEA9F98BA}" dt="2021-07-22T13:34:09.857" v="112" actId="478"/>
          <ac:picMkLst>
            <pc:docMk/>
            <pc:sldMk cId="3555955918" sldId="286"/>
            <ac:picMk id="9" creationId="{2D474CD2-75BB-4439-B19E-95824CB21F4C}"/>
          </ac:picMkLst>
        </pc:picChg>
        <pc:picChg chg="del">
          <ac:chgData name="Mike Bloys" userId="1248c4d8-7b2b-4b32-b8bd-163ae845f9bb" providerId="ADAL" clId="{A8FA318C-6F50-6847-8462-3B7FEA9F98BA}" dt="2021-07-22T13:33:59.013" v="111" actId="478"/>
          <ac:picMkLst>
            <pc:docMk/>
            <pc:sldMk cId="3555955918" sldId="286"/>
            <ac:picMk id="10" creationId="{D6620AD2-E86A-4E29-8E6A-A4C0B0752E1C}"/>
          </ac:picMkLst>
        </pc:picChg>
        <pc:picChg chg="add mod">
          <ac:chgData name="Mike Bloys" userId="1248c4d8-7b2b-4b32-b8bd-163ae845f9bb" providerId="ADAL" clId="{A8FA318C-6F50-6847-8462-3B7FEA9F98BA}" dt="2021-07-22T13:34:29.102" v="114" actId="167"/>
          <ac:picMkLst>
            <pc:docMk/>
            <pc:sldMk cId="3555955918" sldId="286"/>
            <ac:picMk id="11" creationId="{251D1549-53A2-B04C-A77D-57F3D6BDE6CB}"/>
          </ac:picMkLst>
        </pc:picChg>
        <pc:picChg chg="add mod">
          <ac:chgData name="Mike Bloys" userId="1248c4d8-7b2b-4b32-b8bd-163ae845f9bb" providerId="ADAL" clId="{A8FA318C-6F50-6847-8462-3B7FEA9F98BA}" dt="2021-07-22T13:34:29.102" v="114" actId="167"/>
          <ac:picMkLst>
            <pc:docMk/>
            <pc:sldMk cId="3555955918" sldId="286"/>
            <ac:picMk id="12" creationId="{9CE16F66-CF00-664A-8666-2D397516C09A}"/>
          </ac:picMkLst>
        </pc:picChg>
        <pc:picChg chg="add mod">
          <ac:chgData name="Mike Bloys" userId="1248c4d8-7b2b-4b32-b8bd-163ae845f9bb" providerId="ADAL" clId="{A8FA318C-6F50-6847-8462-3B7FEA9F98BA}" dt="2021-07-22T13:34:29.102" v="114" actId="167"/>
          <ac:picMkLst>
            <pc:docMk/>
            <pc:sldMk cId="3555955918" sldId="286"/>
            <ac:picMk id="13" creationId="{375C3B9B-2AF8-5248-84D7-E8A0F52FDA7F}"/>
          </ac:picMkLst>
        </pc:picChg>
        <pc:picChg chg="del">
          <ac:chgData name="Mike Bloys" userId="1248c4d8-7b2b-4b32-b8bd-163ae845f9bb" providerId="ADAL" clId="{A8FA318C-6F50-6847-8462-3B7FEA9F98BA}" dt="2021-07-22T13:34:37.120" v="115" actId="478"/>
          <ac:picMkLst>
            <pc:docMk/>
            <pc:sldMk cId="3555955918" sldId="286"/>
            <ac:picMk id="1026" creationId="{9CBF503B-4D32-47C4-AD3B-67682AE80126}"/>
          </ac:picMkLst>
        </pc:picChg>
      </pc:sldChg>
      <pc:sldChg chg="modSp mod">
        <pc:chgData name="Mike Bloys" userId="1248c4d8-7b2b-4b32-b8bd-163ae845f9bb" providerId="ADAL" clId="{A8FA318C-6F50-6847-8462-3B7FEA9F98BA}" dt="2021-07-22T13:40:20.262" v="139" actId="208"/>
        <pc:sldMkLst>
          <pc:docMk/>
          <pc:sldMk cId="731314941" sldId="288"/>
        </pc:sldMkLst>
        <pc:spChg chg="mod">
          <ac:chgData name="Mike Bloys" userId="1248c4d8-7b2b-4b32-b8bd-163ae845f9bb" providerId="ADAL" clId="{A8FA318C-6F50-6847-8462-3B7FEA9F98BA}" dt="2021-07-22T13:40:20.262" v="139" actId="208"/>
          <ac:spMkLst>
            <pc:docMk/>
            <pc:sldMk cId="731314941" sldId="288"/>
            <ac:spMk id="9" creationId="{99B001E3-1789-4790-9495-CD971048E1C6}"/>
          </ac:spMkLst>
        </pc:spChg>
        <pc:spChg chg="mod">
          <ac:chgData name="Mike Bloys" userId="1248c4d8-7b2b-4b32-b8bd-163ae845f9bb" providerId="ADAL" clId="{A8FA318C-6F50-6847-8462-3B7FEA9F98BA}" dt="2021-07-22T13:40:09.226" v="137" actId="208"/>
          <ac:spMkLst>
            <pc:docMk/>
            <pc:sldMk cId="731314941" sldId="288"/>
            <ac:spMk id="12" creationId="{DC5B10A9-AC3B-4C33-B962-62236E07665B}"/>
          </ac:spMkLst>
        </pc:spChg>
        <pc:spChg chg="mod">
          <ac:chgData name="Mike Bloys" userId="1248c4d8-7b2b-4b32-b8bd-163ae845f9bb" providerId="ADAL" clId="{A8FA318C-6F50-6847-8462-3B7FEA9F98BA}" dt="2021-07-22T13:40:03.735" v="136" actId="208"/>
          <ac:spMkLst>
            <pc:docMk/>
            <pc:sldMk cId="731314941" sldId="288"/>
            <ac:spMk id="26" creationId="{8965867E-D083-4A6A-8B90-5590C56B5527}"/>
          </ac:spMkLst>
        </pc:spChg>
        <pc:spChg chg="mod">
          <ac:chgData name="Mike Bloys" userId="1248c4d8-7b2b-4b32-b8bd-163ae845f9bb" providerId="ADAL" clId="{A8FA318C-6F50-6847-8462-3B7FEA9F98BA}" dt="2021-07-22T13:40:16.557" v="138" actId="208"/>
          <ac:spMkLst>
            <pc:docMk/>
            <pc:sldMk cId="731314941" sldId="288"/>
            <ac:spMk id="28" creationId="{406924BF-225E-4E1F-8EED-C8784F6C5BC6}"/>
          </ac:spMkLst>
        </pc:spChg>
        <pc:graphicFrameChg chg="modGraphic">
          <ac:chgData name="Mike Bloys" userId="1248c4d8-7b2b-4b32-b8bd-163ae845f9bb" providerId="ADAL" clId="{A8FA318C-6F50-6847-8462-3B7FEA9F98BA}" dt="2021-07-22T13:39:55.035" v="135" actId="207"/>
          <ac:graphicFrameMkLst>
            <pc:docMk/>
            <pc:sldMk cId="731314941" sldId="288"/>
            <ac:graphicFrameMk id="4" creationId="{B6BE31CE-6997-411B-B3F5-724ADBF9E28D}"/>
          </ac:graphicFrameMkLst>
        </pc:graphicFrameChg>
      </pc:sldChg>
      <pc:sldChg chg="addSp delSp modSp mod modClrScheme delCm chgLayout">
        <pc:chgData name="Mike Bloys" userId="1248c4d8-7b2b-4b32-b8bd-163ae845f9bb" providerId="ADAL" clId="{A8FA318C-6F50-6847-8462-3B7FEA9F98BA}" dt="2021-07-22T14:24:04.886" v="173" actId="167"/>
        <pc:sldMkLst>
          <pc:docMk/>
          <pc:sldMk cId="4076850340" sldId="290"/>
        </pc:sldMkLst>
        <pc:spChg chg="mod ord">
          <ac:chgData name="Mike Bloys" userId="1248c4d8-7b2b-4b32-b8bd-163ae845f9bb" providerId="ADAL" clId="{A8FA318C-6F50-6847-8462-3B7FEA9F98BA}" dt="2021-07-22T14:23:56.773" v="171" actId="700"/>
          <ac:spMkLst>
            <pc:docMk/>
            <pc:sldMk cId="4076850340" sldId="290"/>
            <ac:spMk id="4" creationId="{088FDFE3-5E3F-4022-B238-4ECAC3317F9C}"/>
          </ac:spMkLst>
        </pc:spChg>
        <pc:spChg chg="mod ord">
          <ac:chgData name="Mike Bloys" userId="1248c4d8-7b2b-4b32-b8bd-163ae845f9bb" providerId="ADAL" clId="{A8FA318C-6F50-6847-8462-3B7FEA9F98BA}" dt="2021-07-22T14:23:56.773" v="171" actId="700"/>
          <ac:spMkLst>
            <pc:docMk/>
            <pc:sldMk cId="4076850340" sldId="290"/>
            <ac:spMk id="5" creationId="{714CA032-D934-4C71-A05E-BFF0244348CD}"/>
          </ac:spMkLst>
        </pc:spChg>
        <pc:grpChg chg="del">
          <ac:chgData name="Mike Bloys" userId="1248c4d8-7b2b-4b32-b8bd-163ae845f9bb" providerId="ADAL" clId="{A8FA318C-6F50-6847-8462-3B7FEA9F98BA}" dt="2021-07-22T14:19:40.785" v="145" actId="478"/>
          <ac:grpSpMkLst>
            <pc:docMk/>
            <pc:sldMk cId="4076850340" sldId="290"/>
            <ac:grpSpMk id="14" creationId="{5B3FC1C2-54D2-40D5-AE7A-6A3043E7EA01}"/>
          </ac:grpSpMkLst>
        </pc:grpChg>
        <pc:picChg chg="add del mod modCrop">
          <ac:chgData name="Mike Bloys" userId="1248c4d8-7b2b-4b32-b8bd-163ae845f9bb" providerId="ADAL" clId="{A8FA318C-6F50-6847-8462-3B7FEA9F98BA}" dt="2021-07-22T14:23:53.476" v="170" actId="478"/>
          <ac:picMkLst>
            <pc:docMk/>
            <pc:sldMk cId="4076850340" sldId="290"/>
            <ac:picMk id="3" creationId="{E4DDBF04-D45E-1D48-ADD7-6D693375CDED}"/>
          </ac:picMkLst>
        </pc:picChg>
        <pc:picChg chg="del mod">
          <ac:chgData name="Mike Bloys" userId="1248c4d8-7b2b-4b32-b8bd-163ae845f9bb" providerId="ADAL" clId="{A8FA318C-6F50-6847-8462-3B7FEA9F98BA}" dt="2021-07-22T14:19:36.475" v="144" actId="478"/>
          <ac:picMkLst>
            <pc:docMk/>
            <pc:sldMk cId="4076850340" sldId="290"/>
            <ac:picMk id="7" creationId="{4338D8F6-F0A0-42A3-8F80-7DA5A33FA542}"/>
          </ac:picMkLst>
        </pc:picChg>
        <pc:picChg chg="add mod">
          <ac:chgData name="Mike Bloys" userId="1248c4d8-7b2b-4b32-b8bd-163ae845f9bb" providerId="ADAL" clId="{A8FA318C-6F50-6847-8462-3B7FEA9F98BA}" dt="2021-07-22T14:24:04.886" v="173" actId="167"/>
          <ac:picMkLst>
            <pc:docMk/>
            <pc:sldMk cId="4076850340" sldId="290"/>
            <ac:picMk id="19" creationId="{6364F326-C192-B74D-86F8-3D76215AE224}"/>
          </ac:picMkLst>
        </pc:picChg>
        <pc:picChg chg="add mod">
          <ac:chgData name="Mike Bloys" userId="1248c4d8-7b2b-4b32-b8bd-163ae845f9bb" providerId="ADAL" clId="{A8FA318C-6F50-6847-8462-3B7FEA9F98BA}" dt="2021-07-22T14:24:04.886" v="173" actId="167"/>
          <ac:picMkLst>
            <pc:docMk/>
            <pc:sldMk cId="4076850340" sldId="290"/>
            <ac:picMk id="20" creationId="{7983DCD5-C739-574E-A80C-335083CF80C4}"/>
          </ac:picMkLst>
        </pc:picChg>
        <pc:picChg chg="del">
          <ac:chgData name="Mike Bloys" userId="1248c4d8-7b2b-4b32-b8bd-163ae845f9bb" providerId="ADAL" clId="{A8FA318C-6F50-6847-8462-3B7FEA9F98BA}" dt="2021-07-22T14:19:44.366" v="146" actId="478"/>
          <ac:picMkLst>
            <pc:docMk/>
            <pc:sldMk cId="4076850340" sldId="290"/>
            <ac:picMk id="1026" creationId="{990D63CF-5906-4EBF-8FDA-2111FEEEC777}"/>
          </ac:picMkLst>
        </pc:picChg>
      </pc:sldChg>
      <pc:sldChg chg="addSp delSp modSp mod modClrScheme chgLayout">
        <pc:chgData name="Mike Bloys" userId="1248c4d8-7b2b-4b32-b8bd-163ae845f9bb" providerId="ADAL" clId="{A8FA318C-6F50-6847-8462-3B7FEA9F98BA}" dt="2021-07-22T14:23:41.642" v="169" actId="478"/>
        <pc:sldMkLst>
          <pc:docMk/>
          <pc:sldMk cId="990057538" sldId="291"/>
        </pc:sldMkLst>
        <pc:spChg chg="mod ord">
          <ac:chgData name="Mike Bloys" userId="1248c4d8-7b2b-4b32-b8bd-163ae845f9bb" providerId="ADAL" clId="{A8FA318C-6F50-6847-8462-3B7FEA9F98BA}" dt="2021-07-22T14:23:11.297" v="166" actId="700"/>
          <ac:spMkLst>
            <pc:docMk/>
            <pc:sldMk cId="990057538" sldId="291"/>
            <ac:spMk id="4" creationId="{088FDFE3-5E3F-4022-B238-4ECAC3317F9C}"/>
          </ac:spMkLst>
        </pc:spChg>
        <pc:spChg chg="mod ord">
          <ac:chgData name="Mike Bloys" userId="1248c4d8-7b2b-4b32-b8bd-163ae845f9bb" providerId="ADAL" clId="{A8FA318C-6F50-6847-8462-3B7FEA9F98BA}" dt="2021-07-22T14:23:11.297" v="166" actId="700"/>
          <ac:spMkLst>
            <pc:docMk/>
            <pc:sldMk cId="990057538" sldId="291"/>
            <ac:spMk id="5" creationId="{714CA032-D934-4C71-A05E-BFF0244348CD}"/>
          </ac:spMkLst>
        </pc:spChg>
        <pc:spChg chg="mod">
          <ac:chgData name="Mike Bloys" userId="1248c4d8-7b2b-4b32-b8bd-163ae845f9bb" providerId="ADAL" clId="{A8FA318C-6F50-6847-8462-3B7FEA9F98BA}" dt="2021-07-22T14:21:51.218" v="158" actId="1076"/>
          <ac:spMkLst>
            <pc:docMk/>
            <pc:sldMk cId="990057538" sldId="291"/>
            <ac:spMk id="11" creationId="{66C85F71-C8ED-4C9A-9567-ABE15457EE1F}"/>
          </ac:spMkLst>
        </pc:spChg>
        <pc:spChg chg="mod">
          <ac:chgData name="Mike Bloys" userId="1248c4d8-7b2b-4b32-b8bd-163ae845f9bb" providerId="ADAL" clId="{A8FA318C-6F50-6847-8462-3B7FEA9F98BA}" dt="2021-07-22T14:21:51.218" v="158" actId="1076"/>
          <ac:spMkLst>
            <pc:docMk/>
            <pc:sldMk cId="990057538" sldId="291"/>
            <ac:spMk id="13" creationId="{4621B311-62EC-4970-A797-85928EC7AF43}"/>
          </ac:spMkLst>
        </pc:spChg>
        <pc:spChg chg="mod">
          <ac:chgData name="Mike Bloys" userId="1248c4d8-7b2b-4b32-b8bd-163ae845f9bb" providerId="ADAL" clId="{A8FA318C-6F50-6847-8462-3B7FEA9F98BA}" dt="2021-07-22T14:21:51.218" v="158" actId="1076"/>
          <ac:spMkLst>
            <pc:docMk/>
            <pc:sldMk cId="990057538" sldId="291"/>
            <ac:spMk id="15" creationId="{F3C8BE8C-9C9B-41BF-B839-D6B1E70D1560}"/>
          </ac:spMkLst>
        </pc:spChg>
        <pc:spChg chg="mod">
          <ac:chgData name="Mike Bloys" userId="1248c4d8-7b2b-4b32-b8bd-163ae845f9bb" providerId="ADAL" clId="{A8FA318C-6F50-6847-8462-3B7FEA9F98BA}" dt="2021-07-22T14:21:51.218" v="158" actId="1076"/>
          <ac:spMkLst>
            <pc:docMk/>
            <pc:sldMk cId="990057538" sldId="291"/>
            <ac:spMk id="16" creationId="{003210AA-92A5-41ED-93C6-298A59498323}"/>
          </ac:spMkLst>
        </pc:spChg>
        <pc:spChg chg="mod">
          <ac:chgData name="Mike Bloys" userId="1248c4d8-7b2b-4b32-b8bd-163ae845f9bb" providerId="ADAL" clId="{A8FA318C-6F50-6847-8462-3B7FEA9F98BA}" dt="2021-07-22T14:21:51.218" v="158" actId="1076"/>
          <ac:spMkLst>
            <pc:docMk/>
            <pc:sldMk cId="990057538" sldId="291"/>
            <ac:spMk id="17" creationId="{C2B710F8-CAA0-4A46-B38D-4353B5F04E53}"/>
          </ac:spMkLst>
        </pc:spChg>
        <pc:spChg chg="mod">
          <ac:chgData name="Mike Bloys" userId="1248c4d8-7b2b-4b32-b8bd-163ae845f9bb" providerId="ADAL" clId="{A8FA318C-6F50-6847-8462-3B7FEA9F98BA}" dt="2021-07-22T14:21:51.218" v="158" actId="1076"/>
          <ac:spMkLst>
            <pc:docMk/>
            <pc:sldMk cId="990057538" sldId="291"/>
            <ac:spMk id="18" creationId="{D3229BD6-DEEA-4BDA-B451-42E382B638E9}"/>
          </ac:spMkLst>
        </pc:spChg>
        <pc:grpChg chg="del mod">
          <ac:chgData name="Mike Bloys" userId="1248c4d8-7b2b-4b32-b8bd-163ae845f9bb" providerId="ADAL" clId="{A8FA318C-6F50-6847-8462-3B7FEA9F98BA}" dt="2021-07-22T14:23:41.642" v="169" actId="478"/>
          <ac:grpSpMkLst>
            <pc:docMk/>
            <pc:sldMk cId="990057538" sldId="291"/>
            <ac:grpSpMk id="14" creationId="{5B3FC1C2-54D2-40D5-AE7A-6A3043E7EA01}"/>
          </ac:grpSpMkLst>
        </pc:grpChg>
        <pc:picChg chg="del">
          <ac:chgData name="Mike Bloys" userId="1248c4d8-7b2b-4b32-b8bd-163ae845f9bb" providerId="ADAL" clId="{A8FA318C-6F50-6847-8462-3B7FEA9F98BA}" dt="2021-07-22T14:21:42.537" v="157" actId="478"/>
          <ac:picMkLst>
            <pc:docMk/>
            <pc:sldMk cId="990057538" sldId="291"/>
            <ac:picMk id="7" creationId="{4338D8F6-F0A0-42A3-8F80-7DA5A33FA542}"/>
          </ac:picMkLst>
        </pc:picChg>
        <pc:picChg chg="add mod">
          <ac:chgData name="Mike Bloys" userId="1248c4d8-7b2b-4b32-b8bd-163ae845f9bb" providerId="ADAL" clId="{A8FA318C-6F50-6847-8462-3B7FEA9F98BA}" dt="2021-07-22T14:23:03.568" v="165" actId="1076"/>
          <ac:picMkLst>
            <pc:docMk/>
            <pc:sldMk cId="990057538" sldId="291"/>
            <ac:picMk id="19" creationId="{98B1666B-4523-3545-A750-F504C1886FDB}"/>
          </ac:picMkLst>
        </pc:picChg>
        <pc:picChg chg="add mod">
          <ac:chgData name="Mike Bloys" userId="1248c4d8-7b2b-4b32-b8bd-163ae845f9bb" providerId="ADAL" clId="{A8FA318C-6F50-6847-8462-3B7FEA9F98BA}" dt="2021-07-22T14:23:33.939" v="167"/>
          <ac:picMkLst>
            <pc:docMk/>
            <pc:sldMk cId="990057538" sldId="291"/>
            <ac:picMk id="20" creationId="{2B63398A-2644-A04C-95BA-724BD904390F}"/>
          </ac:picMkLst>
        </pc:picChg>
        <pc:picChg chg="del mod">
          <ac:chgData name="Mike Bloys" userId="1248c4d8-7b2b-4b32-b8bd-163ae845f9bb" providerId="ADAL" clId="{A8FA318C-6F50-6847-8462-3B7FEA9F98BA}" dt="2021-07-22T14:23:36.848" v="168" actId="478"/>
          <ac:picMkLst>
            <pc:docMk/>
            <pc:sldMk cId="990057538" sldId="291"/>
            <ac:picMk id="1026" creationId="{990D63CF-5906-4EBF-8FDA-2111FEEEC777}"/>
          </ac:picMkLst>
        </pc:picChg>
      </pc:sldChg>
      <pc:sldChg chg="delSp mod">
        <pc:chgData name="Mike Bloys" userId="1248c4d8-7b2b-4b32-b8bd-163ae845f9bb" providerId="ADAL" clId="{A8FA318C-6F50-6847-8462-3B7FEA9F98BA}" dt="2021-07-26T11:36:44.565" v="188" actId="478"/>
        <pc:sldMkLst>
          <pc:docMk/>
          <pc:sldMk cId="2164958771" sldId="292"/>
        </pc:sldMkLst>
        <pc:spChg chg="del">
          <ac:chgData name="Mike Bloys" userId="1248c4d8-7b2b-4b32-b8bd-163ae845f9bb" providerId="ADAL" clId="{A8FA318C-6F50-6847-8462-3B7FEA9F98BA}" dt="2021-07-26T11:36:44.565" v="188" actId="478"/>
          <ac:spMkLst>
            <pc:docMk/>
            <pc:sldMk cId="2164958771" sldId="292"/>
            <ac:spMk id="4" creationId="{17176350-BA10-4EFF-8231-FB51BF4CF0E3}"/>
          </ac:spMkLst>
        </pc:spChg>
      </pc:sldChg>
      <pc:sldMasterChg chg="delSldLayout modSldLayout sldLayoutOrd">
        <pc:chgData name="Mike Bloys" userId="1248c4d8-7b2b-4b32-b8bd-163ae845f9bb" providerId="ADAL" clId="{A8FA318C-6F50-6847-8462-3B7FEA9F98BA}" dt="2021-07-22T17:20:47.808" v="186" actId="20577"/>
        <pc:sldMasterMkLst>
          <pc:docMk/>
          <pc:sldMasterMk cId="3316734550" sldId="2147483648"/>
        </pc:sldMasterMkLst>
        <pc:sldLayoutChg chg="delSp modSp mod">
          <pc:chgData name="Mike Bloys" userId="1248c4d8-7b2b-4b32-b8bd-163ae845f9bb" providerId="ADAL" clId="{A8FA318C-6F50-6847-8462-3B7FEA9F98BA}" dt="2021-07-22T11:35:23.189" v="20" actId="18331"/>
          <pc:sldLayoutMkLst>
            <pc:docMk/>
            <pc:sldMasterMk cId="3316734550" sldId="2147483648"/>
            <pc:sldLayoutMk cId="3886385901" sldId="2147483649"/>
          </pc:sldLayoutMkLst>
          <pc:grpChg chg="del">
            <ac:chgData name="Mike Bloys" userId="1248c4d8-7b2b-4b32-b8bd-163ae845f9bb" providerId="ADAL" clId="{A8FA318C-6F50-6847-8462-3B7FEA9F98BA}" dt="2021-07-22T11:31:29.300" v="1" actId="478"/>
            <ac:grpSpMkLst>
              <pc:docMk/>
              <pc:sldMasterMk cId="3316734550" sldId="2147483648"/>
              <pc:sldLayoutMk cId="3886385901" sldId="2147483649"/>
              <ac:grpSpMk id="4" creationId="{B45F949C-D5CC-4651-8B25-BE89566A4D70}"/>
            </ac:grpSpMkLst>
          </pc:grpChg>
          <pc:picChg chg="mod">
            <ac:chgData name="Mike Bloys" userId="1248c4d8-7b2b-4b32-b8bd-163ae845f9bb" providerId="ADAL" clId="{A8FA318C-6F50-6847-8462-3B7FEA9F98BA}" dt="2021-07-22T11:35:23.189" v="20" actId="18331"/>
            <ac:picMkLst>
              <pc:docMk/>
              <pc:sldMasterMk cId="3316734550" sldId="2147483648"/>
              <pc:sldLayoutMk cId="3886385901" sldId="2147483649"/>
              <ac:picMk id="3" creationId="{6E1C4A5A-09EB-4C05-B872-191E22348813}"/>
            </ac:picMkLst>
          </pc:picChg>
        </pc:sldLayoutChg>
        <pc:sldLayoutChg chg="addSp delSp modSp mod">
          <pc:chgData name="Mike Bloys" userId="1248c4d8-7b2b-4b32-b8bd-163ae845f9bb" providerId="ADAL" clId="{A8FA318C-6F50-6847-8462-3B7FEA9F98BA}" dt="2021-07-22T11:58:53.914" v="67"/>
          <pc:sldLayoutMkLst>
            <pc:docMk/>
            <pc:sldMasterMk cId="3316734550" sldId="2147483648"/>
            <pc:sldLayoutMk cId="2849720375" sldId="2147483652"/>
          </pc:sldLayoutMkLst>
          <pc:spChg chg="mod">
            <ac:chgData name="Mike Bloys" userId="1248c4d8-7b2b-4b32-b8bd-163ae845f9bb" providerId="ADAL" clId="{A8FA318C-6F50-6847-8462-3B7FEA9F98BA}" dt="2021-07-22T11:34:27.378" v="17" actId="6549"/>
            <ac:spMkLst>
              <pc:docMk/>
              <pc:sldMasterMk cId="3316734550" sldId="2147483648"/>
              <pc:sldLayoutMk cId="2849720375" sldId="2147483652"/>
              <ac:spMk id="3" creationId="{00000000-0000-0000-0000-000000000000}"/>
            </ac:spMkLst>
          </pc:spChg>
          <pc:spChg chg="mod">
            <ac:chgData name="Mike Bloys" userId="1248c4d8-7b2b-4b32-b8bd-163ae845f9bb" providerId="ADAL" clId="{A8FA318C-6F50-6847-8462-3B7FEA9F98BA}" dt="2021-07-22T11:48:14.208" v="42" actId="948"/>
            <ac:spMkLst>
              <pc:docMk/>
              <pc:sldMasterMk cId="3316734550" sldId="2147483648"/>
              <pc:sldLayoutMk cId="2849720375" sldId="2147483652"/>
              <ac:spMk id="8" creationId="{00000000-0000-0000-0000-000000000000}"/>
            </ac:spMkLst>
          </pc:spChg>
          <pc:picChg chg="del">
            <ac:chgData name="Mike Bloys" userId="1248c4d8-7b2b-4b32-b8bd-163ae845f9bb" providerId="ADAL" clId="{A8FA318C-6F50-6847-8462-3B7FEA9F98BA}" dt="2021-07-22T11:37:44.244" v="26" actId="478"/>
            <ac:picMkLst>
              <pc:docMk/>
              <pc:sldMasterMk cId="3316734550" sldId="2147483648"/>
              <pc:sldLayoutMk cId="2849720375" sldId="2147483652"/>
              <ac:picMk id="4" creationId="{E12333BD-23C8-4C57-85FB-842C510FF7B6}"/>
            </ac:picMkLst>
          </pc:picChg>
          <pc:picChg chg="add mod modCrop">
            <ac:chgData name="Mike Bloys" userId="1248c4d8-7b2b-4b32-b8bd-163ae845f9bb" providerId="ADAL" clId="{A8FA318C-6F50-6847-8462-3B7FEA9F98BA}" dt="2021-07-22T11:50:44.040" v="55" actId="18331"/>
            <ac:picMkLst>
              <pc:docMk/>
              <pc:sldMasterMk cId="3316734550" sldId="2147483648"/>
              <pc:sldLayoutMk cId="2849720375" sldId="2147483652"/>
              <ac:picMk id="9" creationId="{0126D211-ED23-624B-95C8-A0FD44B180CA}"/>
            </ac:picMkLst>
          </pc:picChg>
          <pc:picChg chg="add mod">
            <ac:chgData name="Mike Bloys" userId="1248c4d8-7b2b-4b32-b8bd-163ae845f9bb" providerId="ADAL" clId="{A8FA318C-6F50-6847-8462-3B7FEA9F98BA}" dt="2021-07-22T11:58:53.914" v="67"/>
            <ac:picMkLst>
              <pc:docMk/>
              <pc:sldMasterMk cId="3316734550" sldId="2147483648"/>
              <pc:sldLayoutMk cId="2849720375" sldId="2147483652"/>
              <ac:picMk id="10" creationId="{24FD2BDA-C54A-D744-9DA8-5B5D134B2C67}"/>
            </ac:picMkLst>
          </pc:picChg>
          <pc:picChg chg="del mod">
            <ac:chgData name="Mike Bloys" userId="1248c4d8-7b2b-4b32-b8bd-163ae845f9bb" providerId="ADAL" clId="{A8FA318C-6F50-6847-8462-3B7FEA9F98BA}" dt="2021-07-22T11:58:52.904" v="66" actId="478"/>
            <ac:picMkLst>
              <pc:docMk/>
              <pc:sldMasterMk cId="3316734550" sldId="2147483648"/>
              <pc:sldLayoutMk cId="2849720375" sldId="2147483652"/>
              <ac:picMk id="22" creationId="{00000000-0000-0000-0000-000000000000}"/>
            </ac:picMkLst>
          </pc:picChg>
        </pc:sldLayoutChg>
        <pc:sldLayoutChg chg="addSp delSp modSp mod ord">
          <pc:chgData name="Mike Bloys" userId="1248c4d8-7b2b-4b32-b8bd-163ae845f9bb" providerId="ADAL" clId="{A8FA318C-6F50-6847-8462-3B7FEA9F98BA}" dt="2021-07-22T17:16:44.570" v="184" actId="207"/>
          <pc:sldLayoutMkLst>
            <pc:docMk/>
            <pc:sldMasterMk cId="3316734550" sldId="2147483648"/>
            <pc:sldLayoutMk cId="4180777422" sldId="2147483653"/>
          </pc:sldLayoutMkLst>
          <pc:spChg chg="add mod">
            <ac:chgData name="Mike Bloys" userId="1248c4d8-7b2b-4b32-b8bd-163ae845f9bb" providerId="ADAL" clId="{A8FA318C-6F50-6847-8462-3B7FEA9F98BA}" dt="2021-07-22T11:48:57.693" v="45"/>
            <ac:spMkLst>
              <pc:docMk/>
              <pc:sldMasterMk cId="3316734550" sldId="2147483648"/>
              <pc:sldLayoutMk cId="4180777422" sldId="2147483653"/>
              <ac:spMk id="8" creationId="{A99F80EC-0B21-0F4D-9ECD-7C9B391A3C06}"/>
            </ac:spMkLst>
          </pc:spChg>
          <pc:spChg chg="del">
            <ac:chgData name="Mike Bloys" userId="1248c4d8-7b2b-4b32-b8bd-163ae845f9bb" providerId="ADAL" clId="{A8FA318C-6F50-6847-8462-3B7FEA9F98BA}" dt="2021-07-22T11:48:50.669" v="44" actId="478"/>
            <ac:spMkLst>
              <pc:docMk/>
              <pc:sldMasterMk cId="3316734550" sldId="2147483648"/>
              <pc:sldLayoutMk cId="4180777422" sldId="2147483653"/>
              <ac:spMk id="10" creationId="{C9AA62C9-E8BA-4487-919E-B42771A274C8}"/>
            </ac:spMkLst>
          </pc:spChg>
          <pc:spChg chg="mod">
            <ac:chgData name="Mike Bloys" userId="1248c4d8-7b2b-4b32-b8bd-163ae845f9bb" providerId="ADAL" clId="{A8FA318C-6F50-6847-8462-3B7FEA9F98BA}" dt="2021-07-22T17:16:44.570" v="184" actId="207"/>
            <ac:spMkLst>
              <pc:docMk/>
              <pc:sldMasterMk cId="3316734550" sldId="2147483648"/>
              <pc:sldLayoutMk cId="4180777422" sldId="2147483653"/>
              <ac:spMk id="27" creationId="{00000000-0000-0000-0000-000000000000}"/>
            </ac:spMkLst>
          </pc:spChg>
          <pc:picChg chg="add mod">
            <ac:chgData name="Mike Bloys" userId="1248c4d8-7b2b-4b32-b8bd-163ae845f9bb" providerId="ADAL" clId="{A8FA318C-6F50-6847-8462-3B7FEA9F98BA}" dt="2021-07-22T11:50:28.174" v="54" actId="18331"/>
            <ac:picMkLst>
              <pc:docMk/>
              <pc:sldMasterMk cId="3316734550" sldId="2147483648"/>
              <pc:sldLayoutMk cId="4180777422" sldId="2147483653"/>
              <ac:picMk id="7" creationId="{7CE254B6-D7BC-9C4E-B6F8-9032CA4F1D45}"/>
            </ac:picMkLst>
          </pc:picChg>
          <pc:picChg chg="del">
            <ac:chgData name="Mike Bloys" userId="1248c4d8-7b2b-4b32-b8bd-163ae845f9bb" providerId="ADAL" clId="{A8FA318C-6F50-6847-8462-3B7FEA9F98BA}" dt="2021-07-22T11:48:50.669" v="44" actId="478"/>
            <ac:picMkLst>
              <pc:docMk/>
              <pc:sldMasterMk cId="3316734550" sldId="2147483648"/>
              <pc:sldLayoutMk cId="4180777422" sldId="2147483653"/>
              <ac:picMk id="9" creationId="{3255156C-BCD8-4521-9C5D-CF7B4BC21461}"/>
            </ac:picMkLst>
          </pc:picChg>
          <pc:picChg chg="add mod">
            <ac:chgData name="Mike Bloys" userId="1248c4d8-7b2b-4b32-b8bd-163ae845f9bb" providerId="ADAL" clId="{A8FA318C-6F50-6847-8462-3B7FEA9F98BA}" dt="2021-07-22T11:58:40.691" v="65"/>
            <ac:picMkLst>
              <pc:docMk/>
              <pc:sldMasterMk cId="3316734550" sldId="2147483648"/>
              <pc:sldLayoutMk cId="4180777422" sldId="2147483653"/>
              <ac:picMk id="11" creationId="{4209B720-07DD-7941-B502-ED81D1886572}"/>
            </ac:picMkLst>
          </pc:picChg>
          <pc:picChg chg="add del mod modCrop">
            <ac:chgData name="Mike Bloys" userId="1248c4d8-7b2b-4b32-b8bd-163ae845f9bb" providerId="ADAL" clId="{A8FA318C-6F50-6847-8462-3B7FEA9F98BA}" dt="2021-07-22T13:04:53.669" v="81" actId="21"/>
            <ac:picMkLst>
              <pc:docMk/>
              <pc:sldMasterMk cId="3316734550" sldId="2147483648"/>
              <pc:sldLayoutMk cId="4180777422" sldId="2147483653"/>
              <ac:picMk id="12" creationId="{30A617BF-81FC-364A-97BF-D7DCEABFDFDA}"/>
            </ac:picMkLst>
          </pc:picChg>
          <pc:picChg chg="del">
            <ac:chgData name="Mike Bloys" userId="1248c4d8-7b2b-4b32-b8bd-163ae845f9bb" providerId="ADAL" clId="{A8FA318C-6F50-6847-8462-3B7FEA9F98BA}" dt="2021-07-22T11:58:37.137" v="64" actId="478"/>
            <ac:picMkLst>
              <pc:docMk/>
              <pc:sldMasterMk cId="3316734550" sldId="2147483648"/>
              <pc:sldLayoutMk cId="4180777422" sldId="2147483653"/>
              <ac:picMk id="29" creationId="{00000000-0000-0000-0000-000000000000}"/>
            </ac:picMkLst>
          </pc:picChg>
        </pc:sldLayoutChg>
        <pc:sldLayoutChg chg="del">
          <pc:chgData name="Mike Bloys" userId="1248c4d8-7b2b-4b32-b8bd-163ae845f9bb" providerId="ADAL" clId="{A8FA318C-6F50-6847-8462-3B7FEA9F98BA}" dt="2021-07-22T11:49:10.049" v="46" actId="2696"/>
          <pc:sldLayoutMkLst>
            <pc:docMk/>
            <pc:sldMasterMk cId="3316734550" sldId="2147483648"/>
            <pc:sldLayoutMk cId="2400860605" sldId="2147483655"/>
          </pc:sldLayoutMkLst>
        </pc:sldLayoutChg>
        <pc:sldLayoutChg chg="addSp delSp modSp mod">
          <pc:chgData name="Mike Bloys" userId="1248c4d8-7b2b-4b32-b8bd-163ae845f9bb" providerId="ADAL" clId="{A8FA318C-6F50-6847-8462-3B7FEA9F98BA}" dt="2021-07-22T11:51:08.643" v="57" actId="18331"/>
          <pc:sldLayoutMkLst>
            <pc:docMk/>
            <pc:sldMasterMk cId="3316734550" sldId="2147483648"/>
            <pc:sldLayoutMk cId="3315833090" sldId="2147483656"/>
          </pc:sldLayoutMkLst>
          <pc:spChg chg="del">
            <ac:chgData name="Mike Bloys" userId="1248c4d8-7b2b-4b32-b8bd-163ae845f9bb" providerId="ADAL" clId="{A8FA318C-6F50-6847-8462-3B7FEA9F98BA}" dt="2021-07-22T11:49:16.321" v="47" actId="478"/>
            <ac:spMkLst>
              <pc:docMk/>
              <pc:sldMasterMk cId="3316734550" sldId="2147483648"/>
              <pc:sldLayoutMk cId="3315833090" sldId="2147483656"/>
              <ac:spMk id="8" creationId="{6BC9FC53-D825-4002-ADB7-823147B14172}"/>
            </ac:spMkLst>
          </pc:spChg>
          <pc:spChg chg="add mod">
            <ac:chgData name="Mike Bloys" userId="1248c4d8-7b2b-4b32-b8bd-163ae845f9bb" providerId="ADAL" clId="{A8FA318C-6F50-6847-8462-3B7FEA9F98BA}" dt="2021-07-22T11:49:19.384" v="48"/>
            <ac:spMkLst>
              <pc:docMk/>
              <pc:sldMasterMk cId="3316734550" sldId="2147483648"/>
              <pc:sldLayoutMk cId="3315833090" sldId="2147483656"/>
              <ac:spMk id="9" creationId="{1267101F-FDA4-0F4B-A7F4-B1B3A0D25A50}"/>
            </ac:spMkLst>
          </pc:spChg>
          <pc:spChg chg="mod">
            <ac:chgData name="Mike Bloys" userId="1248c4d8-7b2b-4b32-b8bd-163ae845f9bb" providerId="ADAL" clId="{A8FA318C-6F50-6847-8462-3B7FEA9F98BA}" dt="2021-07-22T11:49:37.885" v="51" actId="207"/>
            <ac:spMkLst>
              <pc:docMk/>
              <pc:sldMasterMk cId="3316734550" sldId="2147483648"/>
              <pc:sldLayoutMk cId="3315833090" sldId="2147483656"/>
              <ac:spMk id="25" creationId="{00000000-0000-0000-0000-000000000000}"/>
            </ac:spMkLst>
          </pc:spChg>
          <pc:picChg chg="add mod">
            <ac:chgData name="Mike Bloys" userId="1248c4d8-7b2b-4b32-b8bd-163ae845f9bb" providerId="ADAL" clId="{A8FA318C-6F50-6847-8462-3B7FEA9F98BA}" dt="2021-07-22T11:51:08.643" v="57" actId="18331"/>
            <ac:picMkLst>
              <pc:docMk/>
              <pc:sldMasterMk cId="3316734550" sldId="2147483648"/>
              <pc:sldLayoutMk cId="3315833090" sldId="2147483656"/>
              <ac:picMk id="6" creationId="{E84B2B64-DF14-0A43-AFBC-789FE0092A4D}"/>
            </ac:picMkLst>
          </pc:picChg>
          <pc:picChg chg="del">
            <ac:chgData name="Mike Bloys" userId="1248c4d8-7b2b-4b32-b8bd-163ae845f9bb" providerId="ADAL" clId="{A8FA318C-6F50-6847-8462-3B7FEA9F98BA}" dt="2021-07-22T11:49:16.321" v="47" actId="478"/>
            <ac:picMkLst>
              <pc:docMk/>
              <pc:sldMasterMk cId="3316734550" sldId="2147483648"/>
              <pc:sldLayoutMk cId="3315833090" sldId="2147483656"/>
              <ac:picMk id="7" creationId="{5F15E4BA-44A1-4FBD-B5FF-77CFFC5A7788}"/>
            </ac:picMkLst>
          </pc:picChg>
        </pc:sldLayoutChg>
        <pc:sldLayoutChg chg="modSp mod setBg">
          <pc:chgData name="Mike Bloys" userId="1248c4d8-7b2b-4b32-b8bd-163ae845f9bb" providerId="ADAL" clId="{A8FA318C-6F50-6847-8462-3B7FEA9F98BA}" dt="2021-07-22T14:26:39.600" v="182" actId="692"/>
          <pc:sldLayoutMkLst>
            <pc:docMk/>
            <pc:sldMasterMk cId="3316734550" sldId="2147483648"/>
            <pc:sldLayoutMk cId="393927180" sldId="2147483664"/>
          </pc:sldLayoutMkLst>
          <pc:cxnChg chg="mod">
            <ac:chgData name="Mike Bloys" userId="1248c4d8-7b2b-4b32-b8bd-163ae845f9bb" providerId="ADAL" clId="{A8FA318C-6F50-6847-8462-3B7FEA9F98BA}" dt="2021-07-22T14:26:39.600" v="182" actId="692"/>
            <ac:cxnSpMkLst>
              <pc:docMk/>
              <pc:sldMasterMk cId="3316734550" sldId="2147483648"/>
              <pc:sldLayoutMk cId="393927180" sldId="2147483664"/>
              <ac:cxnSpMk id="9" creationId="{00000000-0000-0000-0000-000000000000}"/>
            </ac:cxnSpMkLst>
          </pc:cxnChg>
        </pc:sldLayoutChg>
        <pc:sldLayoutChg chg="addSp delSp modSp mod">
          <pc:chgData name="Mike Bloys" userId="1248c4d8-7b2b-4b32-b8bd-163ae845f9bb" providerId="ADAL" clId="{A8FA318C-6F50-6847-8462-3B7FEA9F98BA}" dt="2021-07-22T17:20:47.808" v="186" actId="20577"/>
          <pc:sldLayoutMkLst>
            <pc:docMk/>
            <pc:sldMasterMk cId="3316734550" sldId="2147483648"/>
            <pc:sldLayoutMk cId="487712265" sldId="2147483665"/>
          </pc:sldLayoutMkLst>
          <pc:spChg chg="mod">
            <ac:chgData name="Mike Bloys" userId="1248c4d8-7b2b-4b32-b8bd-163ae845f9bb" providerId="ADAL" clId="{A8FA318C-6F50-6847-8462-3B7FEA9F98BA}" dt="2021-07-22T17:20:47.808" v="186" actId="20577"/>
            <ac:spMkLst>
              <pc:docMk/>
              <pc:sldMasterMk cId="3316734550" sldId="2147483648"/>
              <pc:sldLayoutMk cId="487712265" sldId="2147483665"/>
              <ac:spMk id="8" creationId="{00000000-0000-0000-0000-000000000000}"/>
            </ac:spMkLst>
          </pc:spChg>
          <pc:spChg chg="del">
            <ac:chgData name="Mike Bloys" userId="1248c4d8-7b2b-4b32-b8bd-163ae845f9bb" providerId="ADAL" clId="{A8FA318C-6F50-6847-8462-3B7FEA9F98BA}" dt="2021-07-22T11:49:48.081" v="52" actId="478"/>
            <ac:spMkLst>
              <pc:docMk/>
              <pc:sldMasterMk cId="3316734550" sldId="2147483648"/>
              <pc:sldLayoutMk cId="487712265" sldId="2147483665"/>
              <ac:spMk id="9" creationId="{85CBFDD3-691E-49EF-8099-8E63C39BDF8B}"/>
            </ac:spMkLst>
          </pc:spChg>
          <pc:spChg chg="add mod">
            <ac:chgData name="Mike Bloys" userId="1248c4d8-7b2b-4b32-b8bd-163ae845f9bb" providerId="ADAL" clId="{A8FA318C-6F50-6847-8462-3B7FEA9F98BA}" dt="2021-07-22T11:49:50.520" v="53"/>
            <ac:spMkLst>
              <pc:docMk/>
              <pc:sldMasterMk cId="3316734550" sldId="2147483648"/>
              <pc:sldLayoutMk cId="487712265" sldId="2147483665"/>
              <ac:spMk id="10" creationId="{E2F102E3-9E43-5543-B91F-D2B22FBB561C}"/>
            </ac:spMkLst>
          </pc:spChg>
          <pc:picChg chg="del">
            <ac:chgData name="Mike Bloys" userId="1248c4d8-7b2b-4b32-b8bd-163ae845f9bb" providerId="ADAL" clId="{A8FA318C-6F50-6847-8462-3B7FEA9F98BA}" dt="2021-07-22T11:49:48.081" v="52" actId="478"/>
            <ac:picMkLst>
              <pc:docMk/>
              <pc:sldMasterMk cId="3316734550" sldId="2147483648"/>
              <pc:sldLayoutMk cId="487712265" sldId="2147483665"/>
              <ac:picMk id="6" creationId="{8C26EC69-48B6-41BB-B076-FBAEE4D4F724}"/>
            </ac:picMkLst>
          </pc:picChg>
          <pc:picChg chg="add mod">
            <ac:chgData name="Mike Bloys" userId="1248c4d8-7b2b-4b32-b8bd-163ae845f9bb" providerId="ADAL" clId="{A8FA318C-6F50-6847-8462-3B7FEA9F98BA}" dt="2021-07-22T11:51:20.877" v="58" actId="18331"/>
            <ac:picMkLst>
              <pc:docMk/>
              <pc:sldMasterMk cId="3316734550" sldId="2147483648"/>
              <pc:sldLayoutMk cId="487712265" sldId="2147483665"/>
              <ac:picMk id="7" creationId="{5159BD84-48B9-9544-9990-BA6E347CAD65}"/>
            </ac:picMkLst>
          </pc:picChg>
          <pc:picChg chg="add mod">
            <ac:chgData name="Mike Bloys" userId="1248c4d8-7b2b-4b32-b8bd-163ae845f9bb" providerId="ADAL" clId="{A8FA318C-6F50-6847-8462-3B7FEA9F98BA}" dt="2021-07-22T11:59:21.046" v="71"/>
            <ac:picMkLst>
              <pc:docMk/>
              <pc:sldMasterMk cId="3316734550" sldId="2147483648"/>
              <pc:sldLayoutMk cId="487712265" sldId="2147483665"/>
              <ac:picMk id="11" creationId="{19425AA9-D4A8-B243-A347-47C5BE93F864}"/>
            </ac:picMkLst>
          </pc:picChg>
          <pc:picChg chg="del">
            <ac:chgData name="Mike Bloys" userId="1248c4d8-7b2b-4b32-b8bd-163ae845f9bb" providerId="ADAL" clId="{A8FA318C-6F50-6847-8462-3B7FEA9F98BA}" dt="2021-07-22T11:59:20.092" v="70" actId="478"/>
            <ac:picMkLst>
              <pc:docMk/>
              <pc:sldMasterMk cId="3316734550" sldId="2147483648"/>
              <pc:sldLayoutMk cId="487712265" sldId="2147483665"/>
              <ac:picMk id="29" creationId="{00000000-0000-0000-0000-000000000000}"/>
            </ac:picMkLst>
          </pc:picChg>
        </pc:sldLayoutChg>
        <pc:sldLayoutChg chg="addSp delSp modSp mod setBg">
          <pc:chgData name="Mike Bloys" userId="1248c4d8-7b2b-4b32-b8bd-163ae845f9bb" providerId="ADAL" clId="{A8FA318C-6F50-6847-8462-3B7FEA9F98BA}" dt="2021-07-22T14:26:32.652" v="181" actId="478"/>
          <pc:sldLayoutMkLst>
            <pc:docMk/>
            <pc:sldMasterMk cId="3316734550" sldId="2147483648"/>
            <pc:sldLayoutMk cId="1093718466" sldId="2147483666"/>
          </pc:sldLayoutMkLst>
          <pc:spChg chg="add del mod">
            <ac:chgData name="Mike Bloys" userId="1248c4d8-7b2b-4b32-b8bd-163ae845f9bb" providerId="ADAL" clId="{A8FA318C-6F50-6847-8462-3B7FEA9F98BA}" dt="2021-07-22T14:26:32.652" v="181" actId="478"/>
            <ac:spMkLst>
              <pc:docMk/>
              <pc:sldMasterMk cId="3316734550" sldId="2147483648"/>
              <pc:sldLayoutMk cId="1093718466" sldId="2147483666"/>
              <ac:spMk id="6" creationId="{3235C7C6-C176-AE49-9269-570ADEFAE91B}"/>
            </ac:spMkLst>
          </pc:spChg>
          <pc:cxnChg chg="mod">
            <ac:chgData name="Mike Bloys" userId="1248c4d8-7b2b-4b32-b8bd-163ae845f9bb" providerId="ADAL" clId="{A8FA318C-6F50-6847-8462-3B7FEA9F98BA}" dt="2021-07-22T14:26:31.402" v="180" actId="14100"/>
            <ac:cxnSpMkLst>
              <pc:docMk/>
              <pc:sldMasterMk cId="3316734550" sldId="2147483648"/>
              <pc:sldLayoutMk cId="1093718466" sldId="2147483666"/>
              <ac:cxnSpMk id="8" creationId="{00000000-0000-0000-0000-000000000000}"/>
            </ac:cxnSpMkLst>
          </pc:cxnChg>
        </pc:sldLayoutChg>
        <pc:sldLayoutChg chg="addSp delSp modSp mod">
          <pc:chgData name="Mike Bloys" userId="1248c4d8-7b2b-4b32-b8bd-163ae845f9bb" providerId="ADAL" clId="{A8FA318C-6F50-6847-8462-3B7FEA9F98BA}" dt="2021-07-22T13:33:30.724" v="110" actId="478"/>
          <pc:sldLayoutMkLst>
            <pc:docMk/>
            <pc:sldMasterMk cId="3316734550" sldId="2147483648"/>
            <pc:sldLayoutMk cId="4276716931" sldId="2147483667"/>
          </pc:sldLayoutMkLst>
          <pc:spChg chg="del">
            <ac:chgData name="Mike Bloys" userId="1248c4d8-7b2b-4b32-b8bd-163ae845f9bb" providerId="ADAL" clId="{A8FA318C-6F50-6847-8462-3B7FEA9F98BA}" dt="2021-07-22T11:44:31.589" v="34" actId="478"/>
            <ac:spMkLst>
              <pc:docMk/>
              <pc:sldMasterMk cId="3316734550" sldId="2147483648"/>
              <pc:sldLayoutMk cId="4276716931" sldId="2147483667"/>
              <ac:spMk id="3" creationId="{00000000-0000-0000-0000-000000000000}"/>
            </ac:spMkLst>
          </pc:spChg>
          <pc:spChg chg="mod">
            <ac:chgData name="Mike Bloys" userId="1248c4d8-7b2b-4b32-b8bd-163ae845f9bb" providerId="ADAL" clId="{A8FA318C-6F50-6847-8462-3B7FEA9F98BA}" dt="2021-07-22T11:47:25.100" v="41" actId="948"/>
            <ac:spMkLst>
              <pc:docMk/>
              <pc:sldMasterMk cId="3316734550" sldId="2147483648"/>
              <pc:sldLayoutMk cId="4276716931" sldId="2147483667"/>
              <ac:spMk id="8" creationId="{00000000-0000-0000-0000-000000000000}"/>
            </ac:spMkLst>
          </pc:spChg>
          <pc:spChg chg="add mod">
            <ac:chgData name="Mike Bloys" userId="1248c4d8-7b2b-4b32-b8bd-163ae845f9bb" providerId="ADAL" clId="{A8FA318C-6F50-6847-8462-3B7FEA9F98BA}" dt="2021-07-22T11:45:36.661" v="37"/>
            <ac:spMkLst>
              <pc:docMk/>
              <pc:sldMasterMk cId="3316734550" sldId="2147483648"/>
              <pc:sldLayoutMk cId="4276716931" sldId="2147483667"/>
              <ac:spMk id="11" creationId="{31489981-9D2A-F040-91C3-3C3223B262F7}"/>
            </ac:spMkLst>
          </pc:spChg>
          <pc:picChg chg="del mod">
            <ac:chgData name="Mike Bloys" userId="1248c4d8-7b2b-4b32-b8bd-163ae845f9bb" providerId="ADAL" clId="{A8FA318C-6F50-6847-8462-3B7FEA9F98BA}" dt="2021-07-22T11:44:31.589" v="34" actId="478"/>
            <ac:picMkLst>
              <pc:docMk/>
              <pc:sldMasterMk cId="3316734550" sldId="2147483648"/>
              <pc:sldLayoutMk cId="4276716931" sldId="2147483667"/>
              <ac:picMk id="4" creationId="{E12333BD-23C8-4C57-85FB-842C510FF7B6}"/>
            </ac:picMkLst>
          </pc:picChg>
          <pc:picChg chg="add mod">
            <ac:chgData name="Mike Bloys" userId="1248c4d8-7b2b-4b32-b8bd-163ae845f9bb" providerId="ADAL" clId="{A8FA318C-6F50-6847-8462-3B7FEA9F98BA}" dt="2021-07-22T11:50:56.144" v="56" actId="18331"/>
            <ac:picMkLst>
              <pc:docMk/>
              <pc:sldMasterMk cId="3316734550" sldId="2147483648"/>
              <pc:sldLayoutMk cId="4276716931" sldId="2147483667"/>
              <ac:picMk id="10" creationId="{B90E13A4-D1B3-584E-9744-B0705FA7F432}"/>
            </ac:picMkLst>
          </pc:picChg>
          <pc:picChg chg="add mod">
            <ac:chgData name="Mike Bloys" userId="1248c4d8-7b2b-4b32-b8bd-163ae845f9bb" providerId="ADAL" clId="{A8FA318C-6F50-6847-8462-3B7FEA9F98BA}" dt="2021-07-22T11:59:05.626" v="69"/>
            <ac:picMkLst>
              <pc:docMk/>
              <pc:sldMasterMk cId="3316734550" sldId="2147483648"/>
              <pc:sldLayoutMk cId="4276716931" sldId="2147483667"/>
              <ac:picMk id="12" creationId="{689980B9-BA30-C440-AB57-1B8875CA05CD}"/>
            </ac:picMkLst>
          </pc:picChg>
          <pc:picChg chg="add del mod modCrop">
            <ac:chgData name="Mike Bloys" userId="1248c4d8-7b2b-4b32-b8bd-163ae845f9bb" providerId="ADAL" clId="{A8FA318C-6F50-6847-8462-3B7FEA9F98BA}" dt="2021-07-22T13:33:30.724" v="110" actId="478"/>
            <ac:picMkLst>
              <pc:docMk/>
              <pc:sldMasterMk cId="3316734550" sldId="2147483648"/>
              <pc:sldLayoutMk cId="4276716931" sldId="2147483667"/>
              <ac:picMk id="13" creationId="{57115C87-9E3F-654E-B6A9-A38ABF979231}"/>
            </ac:picMkLst>
          </pc:picChg>
          <pc:picChg chg="del">
            <ac:chgData name="Mike Bloys" userId="1248c4d8-7b2b-4b32-b8bd-163ae845f9bb" providerId="ADAL" clId="{A8FA318C-6F50-6847-8462-3B7FEA9F98BA}" dt="2021-07-22T11:59:04.620" v="68" actId="478"/>
            <ac:picMkLst>
              <pc:docMk/>
              <pc:sldMasterMk cId="3316734550" sldId="2147483648"/>
              <pc:sldLayoutMk cId="4276716931" sldId="2147483667"/>
              <ac:picMk id="22" creationId="{00000000-0000-0000-0000-000000000000}"/>
            </ac:picMkLst>
          </pc:picChg>
        </pc:sldLayoutChg>
      </pc:sldMasterChg>
    </pc:docChg>
  </pc:docChgLst>
  <pc:docChgLst>
    <pc:chgData name="Mike Bloys" userId="1248c4d8-7b2b-4b32-b8bd-163ae845f9bb" providerId="ADAL" clId="{CD01041F-C7F8-4AC8-869D-7CB37A788432}"/>
    <pc:docChg chg="undo custSel modSld">
      <pc:chgData name="Mike Bloys" userId="1248c4d8-7b2b-4b32-b8bd-163ae845f9bb" providerId="ADAL" clId="{CD01041F-C7F8-4AC8-869D-7CB37A788432}" dt="2021-11-05T13:09:17.214" v="52" actId="14100"/>
      <pc:docMkLst>
        <pc:docMk/>
      </pc:docMkLst>
      <pc:sldChg chg="modSp mod">
        <pc:chgData name="Mike Bloys" userId="1248c4d8-7b2b-4b32-b8bd-163ae845f9bb" providerId="ADAL" clId="{CD01041F-C7F8-4AC8-869D-7CB37A788432}" dt="2021-11-05T13:04:50.526" v="15" actId="2085"/>
        <pc:sldMkLst>
          <pc:docMk/>
          <pc:sldMk cId="1360891684" sldId="271"/>
        </pc:sldMkLst>
        <pc:spChg chg="mod">
          <ac:chgData name="Mike Bloys" userId="1248c4d8-7b2b-4b32-b8bd-163ae845f9bb" providerId="ADAL" clId="{CD01041F-C7F8-4AC8-869D-7CB37A788432}" dt="2021-11-05T13:04:32.874" v="12" actId="14861"/>
          <ac:spMkLst>
            <pc:docMk/>
            <pc:sldMk cId="1360891684" sldId="271"/>
            <ac:spMk id="12" creationId="{9714F733-B8FC-4CE6-A6EB-0407B3BF4A64}"/>
          </ac:spMkLst>
        </pc:spChg>
        <pc:spChg chg="mod">
          <ac:chgData name="Mike Bloys" userId="1248c4d8-7b2b-4b32-b8bd-163ae845f9bb" providerId="ADAL" clId="{CD01041F-C7F8-4AC8-869D-7CB37A788432}" dt="2021-11-05T13:04:32.874" v="12" actId="14861"/>
          <ac:spMkLst>
            <pc:docMk/>
            <pc:sldMk cId="1360891684" sldId="271"/>
            <ac:spMk id="13" creationId="{66CD3188-06C9-4717-B544-83F9391C1713}"/>
          </ac:spMkLst>
        </pc:spChg>
        <pc:spChg chg="mod">
          <ac:chgData name="Mike Bloys" userId="1248c4d8-7b2b-4b32-b8bd-163ae845f9bb" providerId="ADAL" clId="{CD01041F-C7F8-4AC8-869D-7CB37A788432}" dt="2021-11-05T13:04:32.874" v="12" actId="14861"/>
          <ac:spMkLst>
            <pc:docMk/>
            <pc:sldMk cId="1360891684" sldId="271"/>
            <ac:spMk id="14" creationId="{F3FBE7AB-48C9-48CF-AFEF-9C822156DCC5}"/>
          </ac:spMkLst>
        </pc:spChg>
        <pc:spChg chg="mod">
          <ac:chgData name="Mike Bloys" userId="1248c4d8-7b2b-4b32-b8bd-163ae845f9bb" providerId="ADAL" clId="{CD01041F-C7F8-4AC8-869D-7CB37A788432}" dt="2021-11-05T13:04:32.874" v="12" actId="14861"/>
          <ac:spMkLst>
            <pc:docMk/>
            <pc:sldMk cId="1360891684" sldId="271"/>
            <ac:spMk id="15" creationId="{B16402F7-B04D-4101-944D-EC9DA784DD70}"/>
          </ac:spMkLst>
        </pc:spChg>
        <pc:spChg chg="mod">
          <ac:chgData name="Mike Bloys" userId="1248c4d8-7b2b-4b32-b8bd-163ae845f9bb" providerId="ADAL" clId="{CD01041F-C7F8-4AC8-869D-7CB37A788432}" dt="2021-11-05T13:04:32.874" v="12" actId="14861"/>
          <ac:spMkLst>
            <pc:docMk/>
            <pc:sldMk cId="1360891684" sldId="271"/>
            <ac:spMk id="16" creationId="{CAECF679-EE03-4B05-9E12-68893F133F08}"/>
          </ac:spMkLst>
        </pc:spChg>
        <pc:spChg chg="mod">
          <ac:chgData name="Mike Bloys" userId="1248c4d8-7b2b-4b32-b8bd-163ae845f9bb" providerId="ADAL" clId="{CD01041F-C7F8-4AC8-869D-7CB37A788432}" dt="2021-11-05T13:04:32.874" v="12" actId="14861"/>
          <ac:spMkLst>
            <pc:docMk/>
            <pc:sldMk cId="1360891684" sldId="271"/>
            <ac:spMk id="17" creationId="{BDB9F40A-5176-44BA-9522-D100B0728C69}"/>
          </ac:spMkLst>
        </pc:spChg>
        <pc:spChg chg="mod">
          <ac:chgData name="Mike Bloys" userId="1248c4d8-7b2b-4b32-b8bd-163ae845f9bb" providerId="ADAL" clId="{CD01041F-C7F8-4AC8-869D-7CB37A788432}" dt="2021-11-05T13:04:32.874" v="12" actId="14861"/>
          <ac:spMkLst>
            <pc:docMk/>
            <pc:sldMk cId="1360891684" sldId="271"/>
            <ac:spMk id="18" creationId="{DC4157EE-CDDC-484C-AF04-4DAB148CEA9A}"/>
          </ac:spMkLst>
        </pc:spChg>
        <pc:spChg chg="mod">
          <ac:chgData name="Mike Bloys" userId="1248c4d8-7b2b-4b32-b8bd-163ae845f9bb" providerId="ADAL" clId="{CD01041F-C7F8-4AC8-869D-7CB37A788432}" dt="2021-11-05T13:04:50.526" v="15" actId="2085"/>
          <ac:spMkLst>
            <pc:docMk/>
            <pc:sldMk cId="1360891684" sldId="271"/>
            <ac:spMk id="24" creationId="{690EFD13-E769-4B66-A879-C65156328AA7}"/>
          </ac:spMkLst>
        </pc:spChg>
        <pc:cxnChg chg="mod">
          <ac:chgData name="Mike Bloys" userId="1248c4d8-7b2b-4b32-b8bd-163ae845f9bb" providerId="ADAL" clId="{CD01041F-C7F8-4AC8-869D-7CB37A788432}" dt="2021-11-05T13:04:43.763" v="14" actId="692"/>
          <ac:cxnSpMkLst>
            <pc:docMk/>
            <pc:sldMk cId="1360891684" sldId="271"/>
            <ac:cxnSpMk id="6" creationId="{A2F30ED4-F4F2-40EF-9266-D3F29A36E646}"/>
          </ac:cxnSpMkLst>
        </pc:cxnChg>
        <pc:cxnChg chg="mod">
          <ac:chgData name="Mike Bloys" userId="1248c4d8-7b2b-4b32-b8bd-163ae845f9bb" providerId="ADAL" clId="{CD01041F-C7F8-4AC8-869D-7CB37A788432}" dt="2021-11-05T13:04:43.763" v="14" actId="692"/>
          <ac:cxnSpMkLst>
            <pc:docMk/>
            <pc:sldMk cId="1360891684" sldId="271"/>
            <ac:cxnSpMk id="7" creationId="{3B82402C-580D-4BCB-9825-50E3C6D71436}"/>
          </ac:cxnSpMkLst>
        </pc:cxnChg>
      </pc:sldChg>
      <pc:sldChg chg="addSp delSp modSp mod">
        <pc:chgData name="Mike Bloys" userId="1248c4d8-7b2b-4b32-b8bd-163ae845f9bb" providerId="ADAL" clId="{CD01041F-C7F8-4AC8-869D-7CB37A788432}" dt="2021-11-05T13:09:17.214" v="52" actId="14100"/>
        <pc:sldMkLst>
          <pc:docMk/>
          <pc:sldMk cId="597895140" sldId="361"/>
        </pc:sldMkLst>
        <pc:spChg chg="mod">
          <ac:chgData name="Mike Bloys" userId="1248c4d8-7b2b-4b32-b8bd-163ae845f9bb" providerId="ADAL" clId="{CD01041F-C7F8-4AC8-869D-7CB37A788432}" dt="2021-11-05T13:08:44.480" v="48" actId="1076"/>
          <ac:spMkLst>
            <pc:docMk/>
            <pc:sldMk cId="597895140" sldId="361"/>
            <ac:spMk id="2" creationId="{023BFB97-A904-418B-9E76-7CF07E916E83}"/>
          </ac:spMkLst>
        </pc:spChg>
        <pc:spChg chg="del">
          <ac:chgData name="Mike Bloys" userId="1248c4d8-7b2b-4b32-b8bd-163ae845f9bb" providerId="ADAL" clId="{CD01041F-C7F8-4AC8-869D-7CB37A788432}" dt="2021-11-05T13:06:18.591" v="26" actId="478"/>
          <ac:spMkLst>
            <pc:docMk/>
            <pc:sldMk cId="597895140" sldId="361"/>
            <ac:spMk id="4" creationId="{2825E069-FD29-4245-AEE9-BAFA6CA18746}"/>
          </ac:spMkLst>
        </pc:spChg>
        <pc:spChg chg="del">
          <ac:chgData name="Mike Bloys" userId="1248c4d8-7b2b-4b32-b8bd-163ae845f9bb" providerId="ADAL" clId="{CD01041F-C7F8-4AC8-869D-7CB37A788432}" dt="2021-11-05T13:06:20.270" v="28" actId="478"/>
          <ac:spMkLst>
            <pc:docMk/>
            <pc:sldMk cId="597895140" sldId="361"/>
            <ac:spMk id="5" creationId="{3CB8B698-7DF6-4326-A7D0-ACCBEDBD47AB}"/>
          </ac:spMkLst>
        </pc:spChg>
        <pc:spChg chg="mod">
          <ac:chgData name="Mike Bloys" userId="1248c4d8-7b2b-4b32-b8bd-163ae845f9bb" providerId="ADAL" clId="{CD01041F-C7F8-4AC8-869D-7CB37A788432}" dt="2021-11-05T13:09:12.806" v="51" actId="1076"/>
          <ac:spMkLst>
            <pc:docMk/>
            <pc:sldMk cId="597895140" sldId="361"/>
            <ac:spMk id="8" creationId="{ED3A50B6-3EE3-4953-98AA-B2A54F86C1B2}"/>
          </ac:spMkLst>
        </pc:spChg>
        <pc:spChg chg="mod">
          <ac:chgData name="Mike Bloys" userId="1248c4d8-7b2b-4b32-b8bd-163ae845f9bb" providerId="ADAL" clId="{CD01041F-C7F8-4AC8-869D-7CB37A788432}" dt="2021-11-05T13:08:00.305" v="44" actId="14861"/>
          <ac:spMkLst>
            <pc:docMk/>
            <pc:sldMk cId="597895140" sldId="361"/>
            <ac:spMk id="9" creationId="{1C67C858-2646-4CEC-BAB0-56D07C3A9485}"/>
          </ac:spMkLst>
        </pc:spChg>
        <pc:spChg chg="del">
          <ac:chgData name="Mike Bloys" userId="1248c4d8-7b2b-4b32-b8bd-163ae845f9bb" providerId="ADAL" clId="{CD01041F-C7F8-4AC8-869D-7CB37A788432}" dt="2021-11-05T13:06:19.510" v="27" actId="478"/>
          <ac:spMkLst>
            <pc:docMk/>
            <pc:sldMk cId="597895140" sldId="361"/>
            <ac:spMk id="13" creationId="{6B82F9BE-3665-497D-B6FA-AAD660D9E1DE}"/>
          </ac:spMkLst>
        </pc:spChg>
        <pc:spChg chg="mod">
          <ac:chgData name="Mike Bloys" userId="1248c4d8-7b2b-4b32-b8bd-163ae845f9bb" providerId="ADAL" clId="{CD01041F-C7F8-4AC8-869D-7CB37A788432}" dt="2021-11-05T13:08:00.305" v="44" actId="14861"/>
          <ac:spMkLst>
            <pc:docMk/>
            <pc:sldMk cId="597895140" sldId="361"/>
            <ac:spMk id="14" creationId="{8C1059AF-A0C5-49C1-9CEE-841164C94730}"/>
          </ac:spMkLst>
        </pc:spChg>
        <pc:spChg chg="mod">
          <ac:chgData name="Mike Bloys" userId="1248c4d8-7b2b-4b32-b8bd-163ae845f9bb" providerId="ADAL" clId="{CD01041F-C7F8-4AC8-869D-7CB37A788432}" dt="2021-11-05T13:08:00.305" v="44" actId="14861"/>
          <ac:spMkLst>
            <pc:docMk/>
            <pc:sldMk cId="597895140" sldId="361"/>
            <ac:spMk id="19" creationId="{F02D532C-5971-4CAE-B26B-959C26EAA4DA}"/>
          </ac:spMkLst>
        </pc:spChg>
        <pc:spChg chg="mod">
          <ac:chgData name="Mike Bloys" userId="1248c4d8-7b2b-4b32-b8bd-163ae845f9bb" providerId="ADAL" clId="{CD01041F-C7F8-4AC8-869D-7CB37A788432}" dt="2021-11-05T13:08:28.438" v="45" actId="1076"/>
          <ac:spMkLst>
            <pc:docMk/>
            <pc:sldMk cId="597895140" sldId="361"/>
            <ac:spMk id="20" creationId="{63723CD8-5EC2-4969-9384-5FF6CAC9C60D}"/>
          </ac:spMkLst>
        </pc:spChg>
        <pc:spChg chg="mod">
          <ac:chgData name="Mike Bloys" userId="1248c4d8-7b2b-4b32-b8bd-163ae845f9bb" providerId="ADAL" clId="{CD01041F-C7F8-4AC8-869D-7CB37A788432}" dt="2021-11-05T13:09:01.248" v="50" actId="1076"/>
          <ac:spMkLst>
            <pc:docMk/>
            <pc:sldMk cId="597895140" sldId="361"/>
            <ac:spMk id="23" creationId="{BD0331CD-AD71-49CE-9944-D694DD9328E6}"/>
          </ac:spMkLst>
        </pc:spChg>
        <pc:spChg chg="mod">
          <ac:chgData name="Mike Bloys" userId="1248c4d8-7b2b-4b32-b8bd-163ae845f9bb" providerId="ADAL" clId="{CD01041F-C7F8-4AC8-869D-7CB37A788432}" dt="2021-11-05T13:07:48.938" v="43" actId="554"/>
          <ac:spMkLst>
            <pc:docMk/>
            <pc:sldMk cId="597895140" sldId="361"/>
            <ac:spMk id="29" creationId="{C2D43E0F-A531-44D1-9312-68719CC184B3}"/>
          </ac:spMkLst>
        </pc:spChg>
        <pc:spChg chg="mod">
          <ac:chgData name="Mike Bloys" userId="1248c4d8-7b2b-4b32-b8bd-163ae845f9bb" providerId="ADAL" clId="{CD01041F-C7F8-4AC8-869D-7CB37A788432}" dt="2021-11-05T13:08:28.438" v="45" actId="1076"/>
          <ac:spMkLst>
            <pc:docMk/>
            <pc:sldMk cId="597895140" sldId="361"/>
            <ac:spMk id="36" creationId="{D694E3AE-1D38-4AA1-9F55-A19F040EC28F}"/>
          </ac:spMkLst>
        </pc:spChg>
        <pc:picChg chg="add del mod">
          <ac:chgData name="Mike Bloys" userId="1248c4d8-7b2b-4b32-b8bd-163ae845f9bb" providerId="ADAL" clId="{CD01041F-C7F8-4AC8-869D-7CB37A788432}" dt="2021-11-05T13:05:33.774" v="21" actId="478"/>
          <ac:picMkLst>
            <pc:docMk/>
            <pc:sldMk cId="597895140" sldId="361"/>
            <ac:picMk id="7" creationId="{C52E1D33-BC31-46E8-93B5-5703F52278B1}"/>
          </ac:picMkLst>
        </pc:picChg>
        <pc:picChg chg="add mod ord">
          <ac:chgData name="Mike Bloys" userId="1248c4d8-7b2b-4b32-b8bd-163ae845f9bb" providerId="ADAL" clId="{CD01041F-C7F8-4AC8-869D-7CB37A788432}" dt="2021-11-05T13:06:45.556" v="33" actId="166"/>
          <ac:picMkLst>
            <pc:docMk/>
            <pc:sldMk cId="597895140" sldId="361"/>
            <ac:picMk id="16" creationId="{3A9EFD6F-AF99-4987-99B9-430D196DB7B4}"/>
          </ac:picMkLst>
        </pc:picChg>
        <pc:picChg chg="add mod">
          <ac:chgData name="Mike Bloys" userId="1248c4d8-7b2b-4b32-b8bd-163ae845f9bb" providerId="ADAL" clId="{CD01041F-C7F8-4AC8-869D-7CB37A788432}" dt="2021-11-05T13:07:35.978" v="41" actId="552"/>
          <ac:picMkLst>
            <pc:docMk/>
            <pc:sldMk cId="597895140" sldId="361"/>
            <ac:picMk id="25" creationId="{8245C32D-1196-4BEE-ABC9-D7C71FF95285}"/>
          </ac:picMkLst>
        </pc:picChg>
        <pc:picChg chg="add mod">
          <ac:chgData name="Mike Bloys" userId="1248c4d8-7b2b-4b32-b8bd-163ae845f9bb" providerId="ADAL" clId="{CD01041F-C7F8-4AC8-869D-7CB37A788432}" dt="2021-11-05T13:09:01.248" v="50" actId="1076"/>
          <ac:picMkLst>
            <pc:docMk/>
            <pc:sldMk cId="597895140" sldId="361"/>
            <ac:picMk id="27" creationId="{55839261-158C-4369-A12D-9B558E533F8C}"/>
          </ac:picMkLst>
        </pc:picChg>
        <pc:cxnChg chg="mod">
          <ac:chgData name="Mike Bloys" userId="1248c4d8-7b2b-4b32-b8bd-163ae845f9bb" providerId="ADAL" clId="{CD01041F-C7F8-4AC8-869D-7CB37A788432}" dt="2021-11-05T13:09:12.806" v="51" actId="1076"/>
          <ac:cxnSpMkLst>
            <pc:docMk/>
            <pc:sldMk cId="597895140" sldId="361"/>
            <ac:cxnSpMk id="11" creationId="{D4DCC508-6D26-4115-A012-2CA8EF3D8CEB}"/>
          </ac:cxnSpMkLst>
        </pc:cxnChg>
        <pc:cxnChg chg="mod">
          <ac:chgData name="Mike Bloys" userId="1248c4d8-7b2b-4b32-b8bd-163ae845f9bb" providerId="ADAL" clId="{CD01041F-C7F8-4AC8-869D-7CB37A788432}" dt="2021-11-05T13:09:17.214" v="52" actId="14100"/>
          <ac:cxnSpMkLst>
            <pc:docMk/>
            <pc:sldMk cId="597895140" sldId="361"/>
            <ac:cxnSpMk id="12" creationId="{394D520C-238A-448C-8FB8-A3B38F59DA46}"/>
          </ac:cxnSpMkLst>
        </pc:cxnChg>
        <pc:cxnChg chg="mod">
          <ac:chgData name="Mike Bloys" userId="1248c4d8-7b2b-4b32-b8bd-163ae845f9bb" providerId="ADAL" clId="{CD01041F-C7F8-4AC8-869D-7CB37A788432}" dt="2021-11-05T13:08:28.438" v="45" actId="1076"/>
          <ac:cxnSpMkLst>
            <pc:docMk/>
            <pc:sldMk cId="597895140" sldId="361"/>
            <ac:cxnSpMk id="15" creationId="{473E91E9-3848-4D1C-B442-3AF67385D7B9}"/>
          </ac:cxnSpMkLst>
        </pc:cxnChg>
        <pc:cxnChg chg="mod">
          <ac:chgData name="Mike Bloys" userId="1248c4d8-7b2b-4b32-b8bd-163ae845f9bb" providerId="ADAL" clId="{CD01041F-C7F8-4AC8-869D-7CB37A788432}" dt="2021-11-05T13:08:28.438" v="45" actId="1076"/>
          <ac:cxnSpMkLst>
            <pc:docMk/>
            <pc:sldMk cId="597895140" sldId="361"/>
            <ac:cxnSpMk id="17" creationId="{8B9C83C6-2896-41C8-8756-AE85814A854F}"/>
          </ac:cxnSpMkLst>
        </pc:cxnChg>
        <pc:cxnChg chg="mod">
          <ac:chgData name="Mike Bloys" userId="1248c4d8-7b2b-4b32-b8bd-163ae845f9bb" providerId="ADAL" clId="{CD01041F-C7F8-4AC8-869D-7CB37A788432}" dt="2021-11-05T13:08:32.206" v="46" actId="14100"/>
          <ac:cxnSpMkLst>
            <pc:docMk/>
            <pc:sldMk cId="597895140" sldId="361"/>
            <ac:cxnSpMk id="21" creationId="{6FDFCD58-D69A-4899-A15E-14415F67D1D5}"/>
          </ac:cxnSpMkLst>
        </pc:cxnChg>
        <pc:cxnChg chg="mod">
          <ac:chgData name="Mike Bloys" userId="1248c4d8-7b2b-4b32-b8bd-163ae845f9bb" providerId="ADAL" clId="{CD01041F-C7F8-4AC8-869D-7CB37A788432}" dt="2021-11-05T13:08:28.438" v="45" actId="1076"/>
          <ac:cxnSpMkLst>
            <pc:docMk/>
            <pc:sldMk cId="597895140" sldId="361"/>
            <ac:cxnSpMk id="26" creationId="{292CD0EC-A560-4306-8552-CB52FDE0A1BC}"/>
          </ac:cxnSpMkLst>
        </pc:cxnChg>
      </pc:sldChg>
      <pc:sldChg chg="modSp mod">
        <pc:chgData name="Mike Bloys" userId="1248c4d8-7b2b-4b32-b8bd-163ae845f9bb" providerId="ADAL" clId="{CD01041F-C7F8-4AC8-869D-7CB37A788432}" dt="2021-11-05T13:03:23.218" v="1" actId="14861"/>
        <pc:sldMkLst>
          <pc:docMk/>
          <pc:sldMk cId="960626770" sldId="364"/>
        </pc:sldMkLst>
        <pc:spChg chg="mod">
          <ac:chgData name="Mike Bloys" userId="1248c4d8-7b2b-4b32-b8bd-163ae845f9bb" providerId="ADAL" clId="{CD01041F-C7F8-4AC8-869D-7CB37A788432}" dt="2021-11-05T13:03:23.218" v="1" actId="14861"/>
          <ac:spMkLst>
            <pc:docMk/>
            <pc:sldMk cId="960626770" sldId="364"/>
            <ac:spMk id="11" creationId="{3E4A6B6E-6181-4C17-9597-6B3B18394D4E}"/>
          </ac:spMkLst>
        </pc:spChg>
      </pc:sldChg>
      <pc:sldChg chg="modSp mod">
        <pc:chgData name="Mike Bloys" userId="1248c4d8-7b2b-4b32-b8bd-163ae845f9bb" providerId="ADAL" clId="{CD01041F-C7F8-4AC8-869D-7CB37A788432}" dt="2021-11-05T13:03:32.057" v="3" actId="14861"/>
        <pc:sldMkLst>
          <pc:docMk/>
          <pc:sldMk cId="3884424701" sldId="365"/>
        </pc:sldMkLst>
        <pc:spChg chg="mod">
          <ac:chgData name="Mike Bloys" userId="1248c4d8-7b2b-4b32-b8bd-163ae845f9bb" providerId="ADAL" clId="{CD01041F-C7F8-4AC8-869D-7CB37A788432}" dt="2021-11-05T13:03:32.057" v="3" actId="14861"/>
          <ac:spMkLst>
            <pc:docMk/>
            <pc:sldMk cId="3884424701" sldId="365"/>
            <ac:spMk id="9" creationId="{8240AB9B-17C8-44A6-A090-D0B5570B7A1A}"/>
          </ac:spMkLst>
        </pc:spChg>
        <pc:spChg chg="mod">
          <ac:chgData name="Mike Bloys" userId="1248c4d8-7b2b-4b32-b8bd-163ae845f9bb" providerId="ADAL" clId="{CD01041F-C7F8-4AC8-869D-7CB37A788432}" dt="2021-11-05T13:03:32.057" v="3" actId="14861"/>
          <ac:spMkLst>
            <pc:docMk/>
            <pc:sldMk cId="3884424701" sldId="365"/>
            <ac:spMk id="12" creationId="{702A9F4C-B568-4C57-9F21-DAAA403ED9C3}"/>
          </ac:spMkLst>
        </pc:spChg>
      </pc:sldChg>
      <pc:sldChg chg="modSp mod">
        <pc:chgData name="Mike Bloys" userId="1248c4d8-7b2b-4b32-b8bd-163ae845f9bb" providerId="ADAL" clId="{CD01041F-C7F8-4AC8-869D-7CB37A788432}" dt="2021-11-05T13:04:03.816" v="11" actId="208"/>
        <pc:sldMkLst>
          <pc:docMk/>
          <pc:sldMk cId="1609585115" sldId="366"/>
        </pc:sldMkLst>
        <pc:spChg chg="mod">
          <ac:chgData name="Mike Bloys" userId="1248c4d8-7b2b-4b32-b8bd-163ae845f9bb" providerId="ADAL" clId="{CD01041F-C7F8-4AC8-869D-7CB37A788432}" dt="2021-11-05T13:03:57.040" v="10" actId="207"/>
          <ac:spMkLst>
            <pc:docMk/>
            <pc:sldMk cId="1609585115" sldId="366"/>
            <ac:spMk id="2" creationId="{1A3FB497-AA9F-4699-B638-78AB784B8D48}"/>
          </ac:spMkLst>
        </pc:spChg>
        <pc:spChg chg="mod">
          <ac:chgData name="Mike Bloys" userId="1248c4d8-7b2b-4b32-b8bd-163ae845f9bb" providerId="ADAL" clId="{CD01041F-C7F8-4AC8-869D-7CB37A788432}" dt="2021-11-05T13:03:57.040" v="10" actId="207"/>
          <ac:spMkLst>
            <pc:docMk/>
            <pc:sldMk cId="1609585115" sldId="366"/>
            <ac:spMk id="10" creationId="{1224FD0C-36AC-433E-80E0-C0656F95AFDF}"/>
          </ac:spMkLst>
        </pc:spChg>
        <pc:spChg chg="mod">
          <ac:chgData name="Mike Bloys" userId="1248c4d8-7b2b-4b32-b8bd-163ae845f9bb" providerId="ADAL" clId="{CD01041F-C7F8-4AC8-869D-7CB37A788432}" dt="2021-11-05T13:04:03.816" v="11" actId="208"/>
          <ac:spMkLst>
            <pc:docMk/>
            <pc:sldMk cId="1609585115" sldId="366"/>
            <ac:spMk id="13" creationId="{6499C8F7-886B-47D0-9B42-0443F4696827}"/>
          </ac:spMkLst>
        </pc:spChg>
        <pc:spChg chg="mod">
          <ac:chgData name="Mike Bloys" userId="1248c4d8-7b2b-4b32-b8bd-163ae845f9bb" providerId="ADAL" clId="{CD01041F-C7F8-4AC8-869D-7CB37A788432}" dt="2021-11-05T13:04:03.816" v="11" actId="208"/>
          <ac:spMkLst>
            <pc:docMk/>
            <pc:sldMk cId="1609585115" sldId="366"/>
            <ac:spMk id="14" creationId="{11DA1D78-1214-4560-81B7-DD2ED154BCBC}"/>
          </ac:spMkLst>
        </pc:spChg>
      </pc:sldChg>
      <pc:sldChg chg="modSp mod">
        <pc:chgData name="Mike Bloys" userId="1248c4d8-7b2b-4b32-b8bd-163ae845f9bb" providerId="ADAL" clId="{CD01041F-C7F8-4AC8-869D-7CB37A788432}" dt="2021-11-05T13:05:06.538" v="18" actId="692"/>
        <pc:sldMkLst>
          <pc:docMk/>
          <pc:sldMk cId="3462051640" sldId="369"/>
        </pc:sldMkLst>
        <pc:spChg chg="mod">
          <ac:chgData name="Mike Bloys" userId="1248c4d8-7b2b-4b32-b8bd-163ae845f9bb" providerId="ADAL" clId="{CD01041F-C7F8-4AC8-869D-7CB37A788432}" dt="2021-11-05T13:04:59.241" v="16" actId="14861"/>
          <ac:spMkLst>
            <pc:docMk/>
            <pc:sldMk cId="3462051640" sldId="369"/>
            <ac:spMk id="30" creationId="{9492E7A8-C66B-4C73-94F7-102C9B3B588E}"/>
          </ac:spMkLst>
        </pc:spChg>
        <pc:spChg chg="mod">
          <ac:chgData name="Mike Bloys" userId="1248c4d8-7b2b-4b32-b8bd-163ae845f9bb" providerId="ADAL" clId="{CD01041F-C7F8-4AC8-869D-7CB37A788432}" dt="2021-11-05T13:04:59.241" v="16" actId="14861"/>
          <ac:spMkLst>
            <pc:docMk/>
            <pc:sldMk cId="3462051640" sldId="369"/>
            <ac:spMk id="31" creationId="{333BBD15-0CFB-4FB0-9ECC-BD74C9F9B06D}"/>
          </ac:spMkLst>
        </pc:spChg>
        <pc:spChg chg="mod">
          <ac:chgData name="Mike Bloys" userId="1248c4d8-7b2b-4b32-b8bd-163ae845f9bb" providerId="ADAL" clId="{CD01041F-C7F8-4AC8-869D-7CB37A788432}" dt="2021-11-05T13:04:59.241" v="16" actId="14861"/>
          <ac:spMkLst>
            <pc:docMk/>
            <pc:sldMk cId="3462051640" sldId="369"/>
            <ac:spMk id="32" creationId="{A9002218-7A8D-4FDD-9BFA-735236FF9C1B}"/>
          </ac:spMkLst>
        </pc:spChg>
        <pc:spChg chg="mod">
          <ac:chgData name="Mike Bloys" userId="1248c4d8-7b2b-4b32-b8bd-163ae845f9bb" providerId="ADAL" clId="{CD01041F-C7F8-4AC8-869D-7CB37A788432}" dt="2021-11-05T13:04:59.241" v="16" actId="14861"/>
          <ac:spMkLst>
            <pc:docMk/>
            <pc:sldMk cId="3462051640" sldId="369"/>
            <ac:spMk id="33" creationId="{45F9D49A-FD31-4AA6-A2E8-82C2396AB66F}"/>
          </ac:spMkLst>
        </pc:spChg>
        <pc:spChg chg="mod">
          <ac:chgData name="Mike Bloys" userId="1248c4d8-7b2b-4b32-b8bd-163ae845f9bb" providerId="ADAL" clId="{CD01041F-C7F8-4AC8-869D-7CB37A788432}" dt="2021-11-05T13:04:59.241" v="16" actId="14861"/>
          <ac:spMkLst>
            <pc:docMk/>
            <pc:sldMk cId="3462051640" sldId="369"/>
            <ac:spMk id="34" creationId="{AF1298B8-7DDA-48E8-BA06-7B8CF3E23253}"/>
          </ac:spMkLst>
        </pc:spChg>
        <pc:spChg chg="mod">
          <ac:chgData name="Mike Bloys" userId="1248c4d8-7b2b-4b32-b8bd-163ae845f9bb" providerId="ADAL" clId="{CD01041F-C7F8-4AC8-869D-7CB37A788432}" dt="2021-11-05T13:04:59.241" v="16" actId="14861"/>
          <ac:spMkLst>
            <pc:docMk/>
            <pc:sldMk cId="3462051640" sldId="369"/>
            <ac:spMk id="35" creationId="{21A5756B-BF28-40E7-901A-50F582E773CF}"/>
          </ac:spMkLst>
        </pc:spChg>
        <pc:spChg chg="mod">
          <ac:chgData name="Mike Bloys" userId="1248c4d8-7b2b-4b32-b8bd-163ae845f9bb" providerId="ADAL" clId="{CD01041F-C7F8-4AC8-869D-7CB37A788432}" dt="2021-11-05T13:04:59.241" v="16" actId="14861"/>
          <ac:spMkLst>
            <pc:docMk/>
            <pc:sldMk cId="3462051640" sldId="369"/>
            <ac:spMk id="36" creationId="{D51693FD-E470-4F48-BEB0-6228326D185F}"/>
          </ac:spMkLst>
        </pc:spChg>
        <pc:spChg chg="mod">
          <ac:chgData name="Mike Bloys" userId="1248c4d8-7b2b-4b32-b8bd-163ae845f9bb" providerId="ADAL" clId="{CD01041F-C7F8-4AC8-869D-7CB37A788432}" dt="2021-11-05T13:04:59.241" v="16" actId="14861"/>
          <ac:spMkLst>
            <pc:docMk/>
            <pc:sldMk cId="3462051640" sldId="369"/>
            <ac:spMk id="38" creationId="{54CEC580-B00B-4F47-8EE0-CAE415E5F52A}"/>
          </ac:spMkLst>
        </pc:spChg>
        <pc:cxnChg chg="mod">
          <ac:chgData name="Mike Bloys" userId="1248c4d8-7b2b-4b32-b8bd-163ae845f9bb" providerId="ADAL" clId="{CD01041F-C7F8-4AC8-869D-7CB37A788432}" dt="2021-11-05T13:05:06.538" v="18" actId="692"/>
          <ac:cxnSpMkLst>
            <pc:docMk/>
            <pc:sldMk cId="3462051640" sldId="369"/>
            <ac:cxnSpMk id="26" creationId="{9677287F-A138-40F0-BDC9-974376C8DBEE}"/>
          </ac:cxnSpMkLst>
        </pc:cxnChg>
        <pc:cxnChg chg="mod">
          <ac:chgData name="Mike Bloys" userId="1248c4d8-7b2b-4b32-b8bd-163ae845f9bb" providerId="ADAL" clId="{CD01041F-C7F8-4AC8-869D-7CB37A788432}" dt="2021-11-05T13:05:06.538" v="18" actId="692"/>
          <ac:cxnSpMkLst>
            <pc:docMk/>
            <pc:sldMk cId="3462051640" sldId="369"/>
            <ac:cxnSpMk id="28" creationId="{7B9BB28A-1143-483A-A8CC-234BCA038EAF}"/>
          </ac:cxnSpMkLst>
        </pc:cxnChg>
      </pc:sldChg>
    </pc:docChg>
  </pc:docChgLst>
  <pc:docChgLst>
    <pc:chgData name="James Franklin" userId="cf915d05-507f-491f-b4a6-b2aa085ee4b1" providerId="ADAL" clId="{BFAB9E70-AE97-4D8A-A2B1-563E9D563A8D}"/>
    <pc:docChg chg="modSld">
      <pc:chgData name="James Franklin" userId="cf915d05-507f-491f-b4a6-b2aa085ee4b1" providerId="ADAL" clId="{BFAB9E70-AE97-4D8A-A2B1-563E9D563A8D}" dt="2021-05-26T14:25:12.718" v="97" actId="20577"/>
      <pc:docMkLst>
        <pc:docMk/>
      </pc:docMkLst>
      <pc:sldChg chg="modSp mod">
        <pc:chgData name="James Franklin" userId="cf915d05-507f-491f-b4a6-b2aa085ee4b1" providerId="ADAL" clId="{BFAB9E70-AE97-4D8A-A2B1-563E9D563A8D}" dt="2021-05-26T14:25:12.718" v="97" actId="20577"/>
        <pc:sldMkLst>
          <pc:docMk/>
          <pc:sldMk cId="644322881" sldId="261"/>
        </pc:sldMkLst>
        <pc:spChg chg="mod">
          <ac:chgData name="James Franklin" userId="cf915d05-507f-491f-b4a6-b2aa085ee4b1" providerId="ADAL" clId="{BFAB9E70-AE97-4D8A-A2B1-563E9D563A8D}" dt="2021-05-26T14:25:12.718" v="97" actId="20577"/>
          <ac:spMkLst>
            <pc:docMk/>
            <pc:sldMk cId="644322881" sldId="261"/>
            <ac:spMk id="4" creationId="{00000000-0000-0000-0000-000000000000}"/>
          </ac:spMkLst>
        </pc:spChg>
      </pc:sldChg>
    </pc:docChg>
  </pc:docChgLst>
  <pc:docChgLst>
    <pc:chgData name="Leonora Sheppard" userId="3688f6d8-1f97-408e-a4fe-cc859c551ddb" providerId="ADAL" clId="{97E28F9F-B10E-46F2-9845-9BF634D9FC9A}"/>
    <pc:docChg chg="modSld">
      <pc:chgData name="Leonora Sheppard" userId="3688f6d8-1f97-408e-a4fe-cc859c551ddb" providerId="ADAL" clId="{97E28F9F-B10E-46F2-9845-9BF634D9FC9A}" dt="2021-07-21T14:01:02.033" v="4" actId="14100"/>
      <pc:docMkLst>
        <pc:docMk/>
      </pc:docMkLst>
      <pc:sldChg chg="modSp">
        <pc:chgData name="Leonora Sheppard" userId="3688f6d8-1f97-408e-a4fe-cc859c551ddb" providerId="ADAL" clId="{97E28F9F-B10E-46F2-9845-9BF634D9FC9A}" dt="2021-07-21T13:45:50.487" v="2" actId="1076"/>
        <pc:sldMkLst>
          <pc:docMk/>
          <pc:sldMk cId="3003053793" sldId="284"/>
        </pc:sldMkLst>
        <pc:picChg chg="mod">
          <ac:chgData name="Leonora Sheppard" userId="3688f6d8-1f97-408e-a4fe-cc859c551ddb" providerId="ADAL" clId="{97E28F9F-B10E-46F2-9845-9BF634D9FC9A}" dt="2021-07-21T13:45:50.487" v="2" actId="1076"/>
          <ac:picMkLst>
            <pc:docMk/>
            <pc:sldMk cId="3003053793" sldId="284"/>
            <ac:picMk id="2054" creationId="{83ABF355-BD6F-476B-8BF4-4C159B7DF6ED}"/>
          </ac:picMkLst>
        </pc:picChg>
        <pc:picChg chg="mod">
          <ac:chgData name="Leonora Sheppard" userId="3688f6d8-1f97-408e-a4fe-cc859c551ddb" providerId="ADAL" clId="{97E28F9F-B10E-46F2-9845-9BF634D9FC9A}" dt="2021-07-21T13:45:47.463" v="1" actId="1076"/>
          <ac:picMkLst>
            <pc:docMk/>
            <pc:sldMk cId="3003053793" sldId="284"/>
            <ac:picMk id="2056" creationId="{33BCC759-2C7E-42EF-B422-24E94696A8F1}"/>
          </ac:picMkLst>
        </pc:picChg>
      </pc:sldChg>
      <pc:sldChg chg="modSp mod">
        <pc:chgData name="Leonora Sheppard" userId="3688f6d8-1f97-408e-a4fe-cc859c551ddb" providerId="ADAL" clId="{97E28F9F-B10E-46F2-9845-9BF634D9FC9A}" dt="2021-07-21T14:01:02.033" v="4" actId="14100"/>
        <pc:sldMkLst>
          <pc:docMk/>
          <pc:sldMk cId="4076850340" sldId="290"/>
        </pc:sldMkLst>
        <pc:spChg chg="mod">
          <ac:chgData name="Leonora Sheppard" userId="3688f6d8-1f97-408e-a4fe-cc859c551ddb" providerId="ADAL" clId="{97E28F9F-B10E-46F2-9845-9BF634D9FC9A}" dt="2021-07-21T14:01:02.033" v="4" actId="14100"/>
          <ac:spMkLst>
            <pc:docMk/>
            <pc:sldMk cId="4076850340" sldId="290"/>
            <ac:spMk id="5" creationId="{714CA032-D934-4C71-A05E-BFF0244348CD}"/>
          </ac:spMkLst>
        </pc:spChg>
      </pc:sldChg>
    </pc:docChg>
  </pc:docChgLst>
  <pc:docChgLst>
    <pc:chgData name="Mike Bloys" userId="1248c4d8-7b2b-4b32-b8bd-163ae845f9bb" providerId="ADAL" clId="{0EB9BB9E-4F8B-48CD-B00D-D1034424B715}"/>
    <pc:docChg chg="modMainMaster">
      <pc:chgData name="Mike Bloys" userId="1248c4d8-7b2b-4b32-b8bd-163ae845f9bb" providerId="ADAL" clId="{0EB9BB9E-4F8B-48CD-B00D-D1034424B715}" dt="2020-05-29T13:32:44.276" v="0"/>
      <pc:docMkLst>
        <pc:docMk/>
      </pc:docMkLst>
      <pc:sldMasterChg chg="modSldLayout">
        <pc:chgData name="Mike Bloys" userId="1248c4d8-7b2b-4b32-b8bd-163ae845f9bb" providerId="ADAL" clId="{0EB9BB9E-4F8B-48CD-B00D-D1034424B715}" dt="2020-05-29T13:32:44.276" v="0"/>
        <pc:sldMasterMkLst>
          <pc:docMk/>
          <pc:sldMasterMk cId="3316734550" sldId="2147483648"/>
        </pc:sldMasterMkLst>
        <pc:sldLayoutChg chg="addSp modSp">
          <pc:chgData name="Mike Bloys" userId="1248c4d8-7b2b-4b32-b8bd-163ae845f9bb" providerId="ADAL" clId="{0EB9BB9E-4F8B-48CD-B00D-D1034424B715}" dt="2020-05-29T13:32:44.276" v="0"/>
          <pc:sldLayoutMkLst>
            <pc:docMk/>
            <pc:sldMasterMk cId="3316734550" sldId="2147483648"/>
            <pc:sldLayoutMk cId="3886385901" sldId="2147483649"/>
          </pc:sldLayoutMkLst>
          <pc:spChg chg="mod">
            <ac:chgData name="Mike Bloys" userId="1248c4d8-7b2b-4b32-b8bd-163ae845f9bb" providerId="ADAL" clId="{0EB9BB9E-4F8B-48CD-B00D-D1034424B715}" dt="2020-05-29T13:32:44.276" v="0"/>
            <ac:spMkLst>
              <pc:docMk/>
              <pc:sldMasterMk cId="3316734550" sldId="2147483648"/>
              <pc:sldLayoutMk cId="3886385901" sldId="2147483649"/>
              <ac:spMk id="5" creationId="{BBAECCB8-4071-4EE4-B0B0-F4C6E4E618E7}"/>
            </ac:spMkLst>
          </pc:spChg>
          <pc:grpChg chg="add mod">
            <ac:chgData name="Mike Bloys" userId="1248c4d8-7b2b-4b32-b8bd-163ae845f9bb" providerId="ADAL" clId="{0EB9BB9E-4F8B-48CD-B00D-D1034424B715}" dt="2020-05-29T13:32:44.276" v="0"/>
            <ac:grpSpMkLst>
              <pc:docMk/>
              <pc:sldMasterMk cId="3316734550" sldId="2147483648"/>
              <pc:sldLayoutMk cId="3886385901" sldId="2147483649"/>
              <ac:grpSpMk id="4" creationId="{B45F949C-D5CC-4651-8B25-BE89566A4D70}"/>
            </ac:grpSpMkLst>
          </pc:grpChg>
          <pc:picChg chg="mod">
            <ac:chgData name="Mike Bloys" userId="1248c4d8-7b2b-4b32-b8bd-163ae845f9bb" providerId="ADAL" clId="{0EB9BB9E-4F8B-48CD-B00D-D1034424B715}" dt="2020-05-29T13:32:44.276" v="0"/>
            <ac:picMkLst>
              <pc:docMk/>
              <pc:sldMasterMk cId="3316734550" sldId="2147483648"/>
              <pc:sldLayoutMk cId="3886385901" sldId="2147483649"/>
              <ac:picMk id="6" creationId="{BA68D8DB-AB19-45F7-BA14-DCCA5D09B5EB}"/>
            </ac:picMkLst>
          </pc:picChg>
        </pc:sldLayoutChg>
      </pc:sldMasterChg>
    </pc:docChg>
  </pc:docChgLst>
  <pc:docChgLst>
    <pc:chgData name="James Franklin" userId="cf915d05-507f-491f-b4a6-b2aa085ee4b1" providerId="ADAL" clId="{1A401882-8532-4B62-9F14-CB62D9F09CD7}"/>
    <pc:docChg chg="modSld">
      <pc:chgData name="James Franklin" userId="cf915d05-507f-491f-b4a6-b2aa085ee4b1" providerId="ADAL" clId="{1A401882-8532-4B62-9F14-CB62D9F09CD7}" dt="2020-05-28T09:04:01.428" v="3" actId="20577"/>
      <pc:docMkLst>
        <pc:docMk/>
      </pc:docMkLst>
      <pc:sldChg chg="modSp mod">
        <pc:chgData name="James Franklin" userId="cf915d05-507f-491f-b4a6-b2aa085ee4b1" providerId="ADAL" clId="{1A401882-8532-4B62-9F14-CB62D9F09CD7}" dt="2020-05-28T09:04:01.428" v="3" actId="20577"/>
        <pc:sldMkLst>
          <pc:docMk/>
          <pc:sldMk cId="918423468" sldId="285"/>
        </pc:sldMkLst>
        <pc:spChg chg="mod">
          <ac:chgData name="James Franklin" userId="cf915d05-507f-491f-b4a6-b2aa085ee4b1" providerId="ADAL" clId="{1A401882-8532-4B62-9F14-CB62D9F09CD7}" dt="2020-05-28T09:04:01.428" v="3" actId="20577"/>
          <ac:spMkLst>
            <pc:docMk/>
            <pc:sldMk cId="918423468" sldId="285"/>
            <ac:spMk id="3" creationId="{82FCF1FD-01DC-4840-BB9B-6681DD086A20}"/>
          </ac:spMkLst>
        </pc:spChg>
      </pc:sldChg>
    </pc:docChg>
  </pc:docChgLst>
  <pc:docChgLst>
    <pc:chgData name="Leonora Sheppard" userId="3688f6d8-1f97-408e-a4fe-cc859c551ddb" providerId="ADAL" clId="{81DC8D8F-3844-4224-A24F-3E7A62840DDB}"/>
    <pc:docChg chg="modSld">
      <pc:chgData name="Leonora Sheppard" userId="3688f6d8-1f97-408e-a4fe-cc859c551ddb" providerId="ADAL" clId="{81DC8D8F-3844-4224-A24F-3E7A62840DDB}" dt="2021-11-03T09:13:59.675" v="1" actId="14100"/>
      <pc:docMkLst>
        <pc:docMk/>
      </pc:docMkLst>
      <pc:sldChg chg="modSp mod">
        <pc:chgData name="Leonora Sheppard" userId="3688f6d8-1f97-408e-a4fe-cc859c551ddb" providerId="ADAL" clId="{81DC8D8F-3844-4224-A24F-3E7A62840DDB}" dt="2021-11-03T09:13:59.675" v="1" actId="14100"/>
        <pc:sldMkLst>
          <pc:docMk/>
          <pc:sldMk cId="1807317389" sldId="352"/>
        </pc:sldMkLst>
        <pc:spChg chg="mod">
          <ac:chgData name="Leonora Sheppard" userId="3688f6d8-1f97-408e-a4fe-cc859c551ddb" providerId="ADAL" clId="{81DC8D8F-3844-4224-A24F-3E7A62840DDB}" dt="2021-11-03T09:13:59.675" v="1" actId="14100"/>
          <ac:spMkLst>
            <pc:docMk/>
            <pc:sldMk cId="1807317389" sldId="352"/>
            <ac:spMk id="3" creationId="{937D6BD8-A647-46DA-9AAA-54D7420EEBC9}"/>
          </ac:spMkLst>
        </pc:spChg>
      </pc:sldChg>
    </pc:docChg>
  </pc:docChgLst>
  <pc:docChgLst>
    <pc:chgData name="James Franklin" userId="cf915d05-507f-491f-b4a6-b2aa085ee4b1" providerId="ADAL" clId="{D8D2F704-073F-4200-AB0A-550F5C146FE3}"/>
    <pc:docChg chg="undo custSel addSld delSld modSld sldOrd addSection delSection">
      <pc:chgData name="James Franklin" userId="cf915d05-507f-491f-b4a6-b2aa085ee4b1" providerId="ADAL" clId="{D8D2F704-073F-4200-AB0A-550F5C146FE3}" dt="2021-10-08T15:15:11.263" v="3209" actId="478"/>
      <pc:docMkLst>
        <pc:docMk/>
      </pc:docMkLst>
      <pc:sldChg chg="modSp mod">
        <pc:chgData name="James Franklin" userId="cf915d05-507f-491f-b4a6-b2aa085ee4b1" providerId="ADAL" clId="{D8D2F704-073F-4200-AB0A-550F5C146FE3}" dt="2021-09-30T14:54:54.119" v="210" actId="20577"/>
        <pc:sldMkLst>
          <pc:docMk/>
          <pc:sldMk cId="644322881" sldId="261"/>
        </pc:sldMkLst>
        <pc:spChg chg="mod">
          <ac:chgData name="James Franklin" userId="cf915d05-507f-491f-b4a6-b2aa085ee4b1" providerId="ADAL" clId="{D8D2F704-073F-4200-AB0A-550F5C146FE3}" dt="2021-09-30T14:54:54.119" v="210" actId="20577"/>
          <ac:spMkLst>
            <pc:docMk/>
            <pc:sldMk cId="644322881" sldId="261"/>
            <ac:spMk id="4" creationId="{00000000-0000-0000-0000-000000000000}"/>
          </ac:spMkLst>
        </pc:spChg>
      </pc:sldChg>
      <pc:sldChg chg="del">
        <pc:chgData name="James Franklin" userId="cf915d05-507f-491f-b4a6-b2aa085ee4b1" providerId="ADAL" clId="{D8D2F704-073F-4200-AB0A-550F5C146FE3}" dt="2021-09-30T14:55:21.413" v="221" actId="47"/>
        <pc:sldMkLst>
          <pc:docMk/>
          <pc:sldMk cId="4068877292" sldId="262"/>
        </pc:sldMkLst>
      </pc:sldChg>
      <pc:sldChg chg="modSp add mod">
        <pc:chgData name="James Franklin" userId="cf915d05-507f-491f-b4a6-b2aa085ee4b1" providerId="ADAL" clId="{D8D2F704-073F-4200-AB0A-550F5C146FE3}" dt="2021-10-01T08:52:22.623" v="3003" actId="6549"/>
        <pc:sldMkLst>
          <pc:docMk/>
          <pc:sldMk cId="2137926779" sldId="263"/>
        </pc:sldMkLst>
        <pc:graphicFrameChg chg="modGraphic">
          <ac:chgData name="James Franklin" userId="cf915d05-507f-491f-b4a6-b2aa085ee4b1" providerId="ADAL" clId="{D8D2F704-073F-4200-AB0A-550F5C146FE3}" dt="2021-10-01T08:52:22.623" v="3003" actId="6549"/>
          <ac:graphicFrameMkLst>
            <pc:docMk/>
            <pc:sldMk cId="2137926779" sldId="263"/>
            <ac:graphicFrameMk id="4" creationId="{00000000-0000-0000-0000-000000000000}"/>
          </ac:graphicFrameMkLst>
        </pc:graphicFrameChg>
      </pc:sldChg>
      <pc:sldChg chg="del">
        <pc:chgData name="James Franklin" userId="cf915d05-507f-491f-b4a6-b2aa085ee4b1" providerId="ADAL" clId="{D8D2F704-073F-4200-AB0A-550F5C146FE3}" dt="2021-09-30T14:55:21.413" v="221" actId="47"/>
        <pc:sldMkLst>
          <pc:docMk/>
          <pc:sldMk cId="3763039955" sldId="263"/>
        </pc:sldMkLst>
      </pc:sldChg>
      <pc:sldChg chg="modSp add mod">
        <pc:chgData name="James Franklin" userId="cf915d05-507f-491f-b4a6-b2aa085ee4b1" providerId="ADAL" clId="{D8D2F704-073F-4200-AB0A-550F5C146FE3}" dt="2021-10-01T08:25:01.784" v="2980" actId="113"/>
        <pc:sldMkLst>
          <pc:docMk/>
          <pc:sldMk cId="1099055524" sldId="264"/>
        </pc:sldMkLst>
        <pc:spChg chg="mod">
          <ac:chgData name="James Franklin" userId="cf915d05-507f-491f-b4a6-b2aa085ee4b1" providerId="ADAL" clId="{D8D2F704-073F-4200-AB0A-550F5C146FE3}" dt="2021-10-01T08:25:01.784" v="2980" actId="113"/>
          <ac:spMkLst>
            <pc:docMk/>
            <pc:sldMk cId="1099055524" sldId="264"/>
            <ac:spMk id="3" creationId="{00000000-0000-0000-0000-000000000000}"/>
          </ac:spMkLst>
        </pc:spChg>
      </pc:sldChg>
      <pc:sldChg chg="modSp add mod">
        <pc:chgData name="James Franklin" userId="cf915d05-507f-491f-b4a6-b2aa085ee4b1" providerId="ADAL" clId="{D8D2F704-073F-4200-AB0A-550F5C146FE3}" dt="2021-10-01T08:25:12.006" v="2982" actId="6549"/>
        <pc:sldMkLst>
          <pc:docMk/>
          <pc:sldMk cId="651755077" sldId="265"/>
        </pc:sldMkLst>
        <pc:spChg chg="mod">
          <ac:chgData name="James Franklin" userId="cf915d05-507f-491f-b4a6-b2aa085ee4b1" providerId="ADAL" clId="{D8D2F704-073F-4200-AB0A-550F5C146FE3}" dt="2021-10-01T08:25:12.006" v="2982" actId="6549"/>
          <ac:spMkLst>
            <pc:docMk/>
            <pc:sldMk cId="651755077" sldId="265"/>
            <ac:spMk id="3" creationId="{00000000-0000-0000-0000-000000000000}"/>
          </ac:spMkLst>
        </pc:spChg>
      </pc:sldChg>
      <pc:sldChg chg="del">
        <pc:chgData name="James Franklin" userId="cf915d05-507f-491f-b4a6-b2aa085ee4b1" providerId="ADAL" clId="{D8D2F704-073F-4200-AB0A-550F5C146FE3}" dt="2021-09-30T14:55:21.413" v="221" actId="47"/>
        <pc:sldMkLst>
          <pc:docMk/>
          <pc:sldMk cId="3900995593" sldId="265"/>
        </pc:sldMkLst>
      </pc:sldChg>
      <pc:sldChg chg="del">
        <pc:chgData name="James Franklin" userId="cf915d05-507f-491f-b4a6-b2aa085ee4b1" providerId="ADAL" clId="{D8D2F704-073F-4200-AB0A-550F5C146FE3}" dt="2021-09-30T14:55:21.413" v="221" actId="47"/>
        <pc:sldMkLst>
          <pc:docMk/>
          <pc:sldMk cId="2598787796" sldId="266"/>
        </pc:sldMkLst>
      </pc:sldChg>
      <pc:sldChg chg="modSp add mod">
        <pc:chgData name="James Franklin" userId="cf915d05-507f-491f-b4a6-b2aa085ee4b1" providerId="ADAL" clId="{D8D2F704-073F-4200-AB0A-550F5C146FE3}" dt="2021-10-01T08:14:36.208" v="2765" actId="6549"/>
        <pc:sldMkLst>
          <pc:docMk/>
          <pc:sldMk cId="1050851600" sldId="267"/>
        </pc:sldMkLst>
        <pc:spChg chg="mod">
          <ac:chgData name="James Franklin" userId="cf915d05-507f-491f-b4a6-b2aa085ee4b1" providerId="ADAL" clId="{D8D2F704-073F-4200-AB0A-550F5C146FE3}" dt="2021-10-01T08:14:36.208" v="2765" actId="6549"/>
          <ac:spMkLst>
            <pc:docMk/>
            <pc:sldMk cId="1050851600" sldId="267"/>
            <ac:spMk id="4" creationId="{00000000-0000-0000-0000-000000000000}"/>
          </ac:spMkLst>
        </pc:spChg>
      </pc:sldChg>
      <pc:sldChg chg="del">
        <pc:chgData name="James Franklin" userId="cf915d05-507f-491f-b4a6-b2aa085ee4b1" providerId="ADAL" clId="{D8D2F704-073F-4200-AB0A-550F5C146FE3}" dt="2021-09-30T14:55:21.413" v="221" actId="47"/>
        <pc:sldMkLst>
          <pc:docMk/>
          <pc:sldMk cId="3872137622" sldId="267"/>
        </pc:sldMkLst>
      </pc:sldChg>
      <pc:sldChg chg="modSp add mod">
        <pc:chgData name="James Franklin" userId="cf915d05-507f-491f-b4a6-b2aa085ee4b1" providerId="ADAL" clId="{D8D2F704-073F-4200-AB0A-550F5C146FE3}" dt="2021-10-04T13:45:14.484" v="3205" actId="313"/>
        <pc:sldMkLst>
          <pc:docMk/>
          <pc:sldMk cId="3595050065" sldId="268"/>
        </pc:sldMkLst>
        <pc:spChg chg="mod">
          <ac:chgData name="James Franklin" userId="cf915d05-507f-491f-b4a6-b2aa085ee4b1" providerId="ADAL" clId="{D8D2F704-073F-4200-AB0A-550F5C146FE3}" dt="2021-10-04T13:45:14.484" v="3205" actId="313"/>
          <ac:spMkLst>
            <pc:docMk/>
            <pc:sldMk cId="3595050065" sldId="268"/>
            <ac:spMk id="4" creationId="{00000000-0000-0000-0000-000000000000}"/>
          </ac:spMkLst>
        </pc:spChg>
      </pc:sldChg>
      <pc:sldChg chg="modSp add mod">
        <pc:chgData name="James Franklin" userId="cf915d05-507f-491f-b4a6-b2aa085ee4b1" providerId="ADAL" clId="{D8D2F704-073F-4200-AB0A-550F5C146FE3}" dt="2021-09-30T14:59:37.135" v="409" actId="20577"/>
        <pc:sldMkLst>
          <pc:docMk/>
          <pc:sldMk cId="1125586590" sldId="271"/>
        </pc:sldMkLst>
        <pc:spChg chg="mod">
          <ac:chgData name="James Franklin" userId="cf915d05-507f-491f-b4a6-b2aa085ee4b1" providerId="ADAL" clId="{D8D2F704-073F-4200-AB0A-550F5C146FE3}" dt="2021-09-30T14:59:37.135" v="409" actId="20577"/>
          <ac:spMkLst>
            <pc:docMk/>
            <pc:sldMk cId="1125586590" sldId="271"/>
            <ac:spMk id="3" creationId="{00000000-0000-0000-0000-000000000000}"/>
          </ac:spMkLst>
        </pc:spChg>
      </pc:sldChg>
      <pc:sldChg chg="modSp del mod">
        <pc:chgData name="James Franklin" userId="cf915d05-507f-491f-b4a6-b2aa085ee4b1" providerId="ADAL" clId="{D8D2F704-073F-4200-AB0A-550F5C146FE3}" dt="2021-09-30T15:02:16.117" v="425" actId="47"/>
        <pc:sldMkLst>
          <pc:docMk/>
          <pc:sldMk cId="1045926848" sldId="272"/>
        </pc:sldMkLst>
        <pc:spChg chg="mod">
          <ac:chgData name="James Franklin" userId="cf915d05-507f-491f-b4a6-b2aa085ee4b1" providerId="ADAL" clId="{D8D2F704-073F-4200-AB0A-550F5C146FE3}" dt="2021-09-30T14:56:09.503" v="247" actId="6549"/>
          <ac:spMkLst>
            <pc:docMk/>
            <pc:sldMk cId="1045926848" sldId="272"/>
            <ac:spMk id="2" creationId="{00000000-0000-0000-0000-000000000000}"/>
          </ac:spMkLst>
        </pc:spChg>
      </pc:sldChg>
      <pc:sldChg chg="add del">
        <pc:chgData name="James Franklin" userId="cf915d05-507f-491f-b4a6-b2aa085ee4b1" providerId="ADAL" clId="{D8D2F704-073F-4200-AB0A-550F5C146FE3}" dt="2021-09-30T15:11:02.998" v="786" actId="47"/>
        <pc:sldMkLst>
          <pc:docMk/>
          <pc:sldMk cId="3099740981" sldId="273"/>
        </pc:sldMkLst>
      </pc:sldChg>
      <pc:sldChg chg="add">
        <pc:chgData name="James Franklin" userId="cf915d05-507f-491f-b4a6-b2aa085ee4b1" providerId="ADAL" clId="{D8D2F704-073F-4200-AB0A-550F5C146FE3}" dt="2021-09-30T15:01:45.701" v="417"/>
        <pc:sldMkLst>
          <pc:docMk/>
          <pc:sldMk cId="2150738207" sldId="274"/>
        </pc:sldMkLst>
      </pc:sldChg>
      <pc:sldChg chg="delSp modSp add mod">
        <pc:chgData name="James Franklin" userId="cf915d05-507f-491f-b4a6-b2aa085ee4b1" providerId="ADAL" clId="{D8D2F704-073F-4200-AB0A-550F5C146FE3}" dt="2021-10-01T07:36:50.555" v="1763" actId="20577"/>
        <pc:sldMkLst>
          <pc:docMk/>
          <pc:sldMk cId="3275570206" sldId="275"/>
        </pc:sldMkLst>
        <pc:spChg chg="mod">
          <ac:chgData name="James Franklin" userId="cf915d05-507f-491f-b4a6-b2aa085ee4b1" providerId="ADAL" clId="{D8D2F704-073F-4200-AB0A-550F5C146FE3}" dt="2021-10-01T07:36:50.555" v="1763" actId="20577"/>
          <ac:spMkLst>
            <pc:docMk/>
            <pc:sldMk cId="3275570206" sldId="275"/>
            <ac:spMk id="3" creationId="{00000000-0000-0000-0000-000000000000}"/>
          </ac:spMkLst>
        </pc:spChg>
        <pc:spChg chg="mod">
          <ac:chgData name="James Franklin" userId="cf915d05-507f-491f-b4a6-b2aa085ee4b1" providerId="ADAL" clId="{D8D2F704-073F-4200-AB0A-550F5C146FE3}" dt="2021-09-30T15:15:56.998" v="1003" actId="1076"/>
          <ac:spMkLst>
            <pc:docMk/>
            <pc:sldMk cId="3275570206" sldId="275"/>
            <ac:spMk id="5" creationId="{6249DD88-DC44-4C45-BB02-AC06564BCDB2}"/>
          </ac:spMkLst>
        </pc:spChg>
        <pc:spChg chg="del">
          <ac:chgData name="James Franklin" userId="cf915d05-507f-491f-b4a6-b2aa085ee4b1" providerId="ADAL" clId="{D8D2F704-073F-4200-AB0A-550F5C146FE3}" dt="2021-09-30T15:16:06.186" v="1005" actId="478"/>
          <ac:spMkLst>
            <pc:docMk/>
            <pc:sldMk cId="3275570206" sldId="275"/>
            <ac:spMk id="6" creationId="{3E1086E9-8A51-4CE8-93DD-23E25ADCD3E4}"/>
          </ac:spMkLst>
        </pc:spChg>
        <pc:spChg chg="mod">
          <ac:chgData name="James Franklin" userId="cf915d05-507f-491f-b4a6-b2aa085ee4b1" providerId="ADAL" clId="{D8D2F704-073F-4200-AB0A-550F5C146FE3}" dt="2021-09-30T15:16:08.975" v="1006" actId="1076"/>
          <ac:spMkLst>
            <pc:docMk/>
            <pc:sldMk cId="3275570206" sldId="275"/>
            <ac:spMk id="7" creationId="{9B5262BE-03DE-4F51-9BF0-DFE7C46A8B34}"/>
          </ac:spMkLst>
        </pc:spChg>
      </pc:sldChg>
      <pc:sldChg chg="del">
        <pc:chgData name="James Franklin" userId="cf915d05-507f-491f-b4a6-b2aa085ee4b1" providerId="ADAL" clId="{D8D2F704-073F-4200-AB0A-550F5C146FE3}" dt="2021-09-30T14:55:28.050" v="223" actId="47"/>
        <pc:sldMkLst>
          <pc:docMk/>
          <pc:sldMk cId="124634072" sldId="276"/>
        </pc:sldMkLst>
      </pc:sldChg>
      <pc:sldChg chg="modSp add mod">
        <pc:chgData name="James Franklin" userId="cf915d05-507f-491f-b4a6-b2aa085ee4b1" providerId="ADAL" clId="{D8D2F704-073F-4200-AB0A-550F5C146FE3}" dt="2021-10-01T07:39:54.707" v="1780" actId="20577"/>
        <pc:sldMkLst>
          <pc:docMk/>
          <pc:sldMk cId="2423286360" sldId="276"/>
        </pc:sldMkLst>
        <pc:spChg chg="mod">
          <ac:chgData name="James Franklin" userId="cf915d05-507f-491f-b4a6-b2aa085ee4b1" providerId="ADAL" clId="{D8D2F704-073F-4200-AB0A-550F5C146FE3}" dt="2021-10-01T07:39:50.715" v="1776" actId="20577"/>
          <ac:spMkLst>
            <pc:docMk/>
            <pc:sldMk cId="2423286360" sldId="276"/>
            <ac:spMk id="6" creationId="{00000000-0000-0000-0000-000000000000}"/>
          </ac:spMkLst>
        </pc:spChg>
        <pc:spChg chg="mod">
          <ac:chgData name="James Franklin" userId="cf915d05-507f-491f-b4a6-b2aa085ee4b1" providerId="ADAL" clId="{D8D2F704-073F-4200-AB0A-550F5C146FE3}" dt="2021-10-01T07:39:54.707" v="1780" actId="20577"/>
          <ac:spMkLst>
            <pc:docMk/>
            <pc:sldMk cId="2423286360" sldId="276"/>
            <ac:spMk id="9" creationId="{00000000-0000-0000-0000-000000000000}"/>
          </ac:spMkLst>
        </pc:spChg>
        <pc:spChg chg="mod">
          <ac:chgData name="James Franklin" userId="cf915d05-507f-491f-b4a6-b2aa085ee4b1" providerId="ADAL" clId="{D8D2F704-073F-4200-AB0A-550F5C146FE3}" dt="2021-09-30T15:19:48.984" v="1027" actId="20577"/>
          <ac:spMkLst>
            <pc:docMk/>
            <pc:sldMk cId="2423286360" sldId="276"/>
            <ac:spMk id="12" creationId="{00000000-0000-0000-0000-000000000000}"/>
          </ac:spMkLst>
        </pc:spChg>
      </pc:sldChg>
      <pc:sldChg chg="addSp delSp modSp add mod">
        <pc:chgData name="James Franklin" userId="cf915d05-507f-491f-b4a6-b2aa085ee4b1" providerId="ADAL" clId="{D8D2F704-073F-4200-AB0A-550F5C146FE3}" dt="2021-10-01T07:28:22.920" v="1471" actId="478"/>
        <pc:sldMkLst>
          <pc:docMk/>
          <pc:sldMk cId="1964520360" sldId="277"/>
        </pc:sldMkLst>
        <pc:spChg chg="mod">
          <ac:chgData name="James Franklin" userId="cf915d05-507f-491f-b4a6-b2aa085ee4b1" providerId="ADAL" clId="{D8D2F704-073F-4200-AB0A-550F5C146FE3}" dt="2021-09-30T15:29:28.240" v="1466" actId="20577"/>
          <ac:spMkLst>
            <pc:docMk/>
            <pc:sldMk cId="1964520360" sldId="277"/>
            <ac:spMk id="4" creationId="{00000000-0000-0000-0000-000000000000}"/>
          </ac:spMkLst>
        </pc:spChg>
        <pc:spChg chg="add del mod">
          <ac:chgData name="James Franklin" userId="cf915d05-507f-491f-b4a6-b2aa085ee4b1" providerId="ADAL" clId="{D8D2F704-073F-4200-AB0A-550F5C146FE3}" dt="2021-10-01T07:28:22.920" v="1471" actId="478"/>
          <ac:spMkLst>
            <pc:docMk/>
            <pc:sldMk cId="1964520360" sldId="277"/>
            <ac:spMk id="5" creationId="{B30A796D-1B9C-4CD0-AFB7-4FE9E1657E2C}"/>
          </ac:spMkLst>
        </pc:spChg>
      </pc:sldChg>
      <pc:sldChg chg="addSp delSp modSp add mod">
        <pc:chgData name="James Franklin" userId="cf915d05-507f-491f-b4a6-b2aa085ee4b1" providerId="ADAL" clId="{D8D2F704-073F-4200-AB0A-550F5C146FE3}" dt="2021-10-08T15:15:11.263" v="3209" actId="478"/>
        <pc:sldMkLst>
          <pc:docMk/>
          <pc:sldMk cId="1234851655" sldId="279"/>
        </pc:sldMkLst>
        <pc:spChg chg="add del mod">
          <ac:chgData name="James Franklin" userId="cf915d05-507f-491f-b4a6-b2aa085ee4b1" providerId="ADAL" clId="{D8D2F704-073F-4200-AB0A-550F5C146FE3}" dt="2021-10-08T15:15:11.263" v="3209" actId="478"/>
          <ac:spMkLst>
            <pc:docMk/>
            <pc:sldMk cId="1234851655" sldId="279"/>
            <ac:spMk id="2" creationId="{EC7A932B-FA30-4284-B253-CE833EC1860A}"/>
          </ac:spMkLst>
        </pc:spChg>
        <pc:spChg chg="mod">
          <ac:chgData name="James Franklin" userId="cf915d05-507f-491f-b4a6-b2aa085ee4b1" providerId="ADAL" clId="{D8D2F704-073F-4200-AB0A-550F5C146FE3}" dt="2021-10-01T07:54:07.092" v="2089" actId="20577"/>
          <ac:spMkLst>
            <pc:docMk/>
            <pc:sldMk cId="1234851655" sldId="279"/>
            <ac:spMk id="3" creationId="{00000000-0000-0000-0000-000000000000}"/>
          </ac:spMkLst>
        </pc:spChg>
        <pc:spChg chg="mod">
          <ac:chgData name="James Franklin" userId="cf915d05-507f-491f-b4a6-b2aa085ee4b1" providerId="ADAL" clId="{D8D2F704-073F-4200-AB0A-550F5C146FE3}" dt="2021-10-01T08:02:52.952" v="2469" actId="313"/>
          <ac:spMkLst>
            <pc:docMk/>
            <pc:sldMk cId="1234851655" sldId="279"/>
            <ac:spMk id="4" creationId="{00000000-0000-0000-0000-000000000000}"/>
          </ac:spMkLst>
        </pc:spChg>
        <pc:spChg chg="mod">
          <ac:chgData name="James Franklin" userId="cf915d05-507f-491f-b4a6-b2aa085ee4b1" providerId="ADAL" clId="{D8D2F704-073F-4200-AB0A-550F5C146FE3}" dt="2021-10-01T08:00:37.308" v="2229" actId="1076"/>
          <ac:spMkLst>
            <pc:docMk/>
            <pc:sldMk cId="1234851655" sldId="279"/>
            <ac:spMk id="6" creationId="{D9E53877-5196-425B-8875-4A48961F677C}"/>
          </ac:spMkLst>
        </pc:spChg>
        <pc:spChg chg="mod">
          <ac:chgData name="James Franklin" userId="cf915d05-507f-491f-b4a6-b2aa085ee4b1" providerId="ADAL" clId="{D8D2F704-073F-4200-AB0A-550F5C146FE3}" dt="2021-10-01T08:00:32.651" v="2228" actId="1076"/>
          <ac:spMkLst>
            <pc:docMk/>
            <pc:sldMk cId="1234851655" sldId="279"/>
            <ac:spMk id="8" creationId="{F158841A-5BE4-4449-8288-AC04BFC9F170}"/>
          </ac:spMkLst>
        </pc:spChg>
      </pc:sldChg>
      <pc:sldChg chg="del">
        <pc:chgData name="James Franklin" userId="cf915d05-507f-491f-b4a6-b2aa085ee4b1" providerId="ADAL" clId="{D8D2F704-073F-4200-AB0A-550F5C146FE3}" dt="2021-09-30T14:55:21.413" v="221" actId="47"/>
        <pc:sldMkLst>
          <pc:docMk/>
          <pc:sldMk cId="1550975626" sldId="279"/>
        </pc:sldMkLst>
      </pc:sldChg>
      <pc:sldChg chg="modSp add mod">
        <pc:chgData name="James Franklin" userId="cf915d05-507f-491f-b4a6-b2aa085ee4b1" providerId="ADAL" clId="{D8D2F704-073F-4200-AB0A-550F5C146FE3}" dt="2021-10-01T08:03:03.375" v="2479" actId="113"/>
        <pc:sldMkLst>
          <pc:docMk/>
          <pc:sldMk cId="1269875700" sldId="280"/>
        </pc:sldMkLst>
        <pc:spChg chg="mod">
          <ac:chgData name="James Franklin" userId="cf915d05-507f-491f-b4a6-b2aa085ee4b1" providerId="ADAL" clId="{D8D2F704-073F-4200-AB0A-550F5C146FE3}" dt="2021-10-01T08:02:32.451" v="2460" actId="20577"/>
          <ac:spMkLst>
            <pc:docMk/>
            <pc:sldMk cId="1269875700" sldId="280"/>
            <ac:spMk id="2" creationId="{00000000-0000-0000-0000-000000000000}"/>
          </ac:spMkLst>
        </pc:spChg>
        <pc:spChg chg="mod">
          <ac:chgData name="James Franklin" userId="cf915d05-507f-491f-b4a6-b2aa085ee4b1" providerId="ADAL" clId="{D8D2F704-073F-4200-AB0A-550F5C146FE3}" dt="2021-10-01T08:03:03.375" v="2479" actId="113"/>
          <ac:spMkLst>
            <pc:docMk/>
            <pc:sldMk cId="1269875700" sldId="280"/>
            <ac:spMk id="4" creationId="{00000000-0000-0000-0000-000000000000}"/>
          </ac:spMkLst>
        </pc:spChg>
      </pc:sldChg>
      <pc:sldChg chg="modSp add mod">
        <pc:chgData name="James Franklin" userId="cf915d05-507f-491f-b4a6-b2aa085ee4b1" providerId="ADAL" clId="{D8D2F704-073F-4200-AB0A-550F5C146FE3}" dt="2021-10-01T08:09:09.873" v="2694" actId="313"/>
        <pc:sldMkLst>
          <pc:docMk/>
          <pc:sldMk cId="1606089163" sldId="281"/>
        </pc:sldMkLst>
        <pc:spChg chg="mod">
          <ac:chgData name="James Franklin" userId="cf915d05-507f-491f-b4a6-b2aa085ee4b1" providerId="ADAL" clId="{D8D2F704-073F-4200-AB0A-550F5C146FE3}" dt="2021-10-01T08:03:26.432" v="2499" actId="20577"/>
          <ac:spMkLst>
            <pc:docMk/>
            <pc:sldMk cId="1606089163" sldId="281"/>
            <ac:spMk id="3" creationId="{00000000-0000-0000-0000-000000000000}"/>
          </ac:spMkLst>
        </pc:spChg>
        <pc:spChg chg="mod">
          <ac:chgData name="James Franklin" userId="cf915d05-507f-491f-b4a6-b2aa085ee4b1" providerId="ADAL" clId="{D8D2F704-073F-4200-AB0A-550F5C146FE3}" dt="2021-10-01T08:09:09.873" v="2694" actId="313"/>
          <ac:spMkLst>
            <pc:docMk/>
            <pc:sldMk cId="1606089163" sldId="281"/>
            <ac:spMk id="4" creationId="{00000000-0000-0000-0000-000000000000}"/>
          </ac:spMkLst>
        </pc:spChg>
      </pc:sldChg>
      <pc:sldChg chg="modSp add mod">
        <pc:chgData name="James Franklin" userId="cf915d05-507f-491f-b4a6-b2aa085ee4b1" providerId="ADAL" clId="{D8D2F704-073F-4200-AB0A-550F5C146FE3}" dt="2021-10-01T08:10:09.909" v="2757" actId="20577"/>
        <pc:sldMkLst>
          <pc:docMk/>
          <pc:sldMk cId="1731530364" sldId="282"/>
        </pc:sldMkLst>
        <pc:spChg chg="mod">
          <ac:chgData name="James Franklin" userId="cf915d05-507f-491f-b4a6-b2aa085ee4b1" providerId="ADAL" clId="{D8D2F704-073F-4200-AB0A-550F5C146FE3}" dt="2021-10-01T08:09:16.949" v="2704" actId="20577"/>
          <ac:spMkLst>
            <pc:docMk/>
            <pc:sldMk cId="1731530364" sldId="282"/>
            <ac:spMk id="3" creationId="{00000000-0000-0000-0000-000000000000}"/>
          </ac:spMkLst>
        </pc:spChg>
        <pc:spChg chg="mod">
          <ac:chgData name="James Franklin" userId="cf915d05-507f-491f-b4a6-b2aa085ee4b1" providerId="ADAL" clId="{D8D2F704-073F-4200-AB0A-550F5C146FE3}" dt="2021-10-01T08:10:09.909" v="2757" actId="20577"/>
          <ac:spMkLst>
            <pc:docMk/>
            <pc:sldMk cId="1731530364" sldId="282"/>
            <ac:spMk id="4" creationId="{00000000-0000-0000-0000-000000000000}"/>
          </ac:spMkLst>
        </pc:spChg>
      </pc:sldChg>
      <pc:sldChg chg="add">
        <pc:chgData name="James Franklin" userId="cf915d05-507f-491f-b4a6-b2aa085ee4b1" providerId="ADAL" clId="{D8D2F704-073F-4200-AB0A-550F5C146FE3}" dt="2021-10-01T08:13:57.286" v="2761"/>
        <pc:sldMkLst>
          <pc:docMk/>
          <pc:sldMk cId="1485144675" sldId="283"/>
        </pc:sldMkLst>
      </pc:sldChg>
      <pc:sldChg chg="del">
        <pc:chgData name="James Franklin" userId="cf915d05-507f-491f-b4a6-b2aa085ee4b1" providerId="ADAL" clId="{D8D2F704-073F-4200-AB0A-550F5C146FE3}" dt="2021-09-30T14:55:21.413" v="221" actId="47"/>
        <pc:sldMkLst>
          <pc:docMk/>
          <pc:sldMk cId="1341919812" sldId="284"/>
        </pc:sldMkLst>
      </pc:sldChg>
      <pc:sldChg chg="modSp add mod">
        <pc:chgData name="James Franklin" userId="cf915d05-507f-491f-b4a6-b2aa085ee4b1" providerId="ADAL" clId="{D8D2F704-073F-4200-AB0A-550F5C146FE3}" dt="2021-10-01T08:25:17.519" v="2984" actId="6549"/>
        <pc:sldMkLst>
          <pc:docMk/>
          <pc:sldMk cId="4024361031" sldId="284"/>
        </pc:sldMkLst>
        <pc:spChg chg="mod">
          <ac:chgData name="James Franklin" userId="cf915d05-507f-491f-b4a6-b2aa085ee4b1" providerId="ADAL" clId="{D8D2F704-073F-4200-AB0A-550F5C146FE3}" dt="2021-10-01T08:25:17.519" v="2984" actId="6549"/>
          <ac:spMkLst>
            <pc:docMk/>
            <pc:sldMk cId="4024361031" sldId="284"/>
            <ac:spMk id="3" creationId="{00000000-0000-0000-0000-000000000000}"/>
          </ac:spMkLst>
        </pc:spChg>
      </pc:sldChg>
      <pc:sldChg chg="del">
        <pc:chgData name="James Franklin" userId="cf915d05-507f-491f-b4a6-b2aa085ee4b1" providerId="ADAL" clId="{D8D2F704-073F-4200-AB0A-550F5C146FE3}" dt="2021-09-30T14:55:25.078" v="222" actId="47"/>
        <pc:sldMkLst>
          <pc:docMk/>
          <pc:sldMk cId="1535454372" sldId="285"/>
        </pc:sldMkLst>
      </pc:sldChg>
      <pc:sldChg chg="modSp add mod">
        <pc:chgData name="James Franklin" userId="cf915d05-507f-491f-b4a6-b2aa085ee4b1" providerId="ADAL" clId="{D8D2F704-073F-4200-AB0A-550F5C146FE3}" dt="2021-09-30T15:12:05.835" v="829" actId="6549"/>
        <pc:sldMkLst>
          <pc:docMk/>
          <pc:sldMk cId="2132588040" sldId="285"/>
        </pc:sldMkLst>
        <pc:spChg chg="mod">
          <ac:chgData name="James Franklin" userId="cf915d05-507f-491f-b4a6-b2aa085ee4b1" providerId="ADAL" clId="{D8D2F704-073F-4200-AB0A-550F5C146FE3}" dt="2021-09-30T15:12:05.835" v="829" actId="6549"/>
          <ac:spMkLst>
            <pc:docMk/>
            <pc:sldMk cId="2132588040" sldId="285"/>
            <ac:spMk id="3" creationId="{00000000-0000-0000-0000-000000000000}"/>
          </ac:spMkLst>
        </pc:spChg>
      </pc:sldChg>
      <pc:sldChg chg="modSp add mod">
        <pc:chgData name="James Franklin" userId="cf915d05-507f-491f-b4a6-b2aa085ee4b1" providerId="ADAL" clId="{D8D2F704-073F-4200-AB0A-550F5C146FE3}" dt="2021-09-30T15:12:24.104" v="836" actId="20577"/>
        <pc:sldMkLst>
          <pc:docMk/>
          <pc:sldMk cId="268331850" sldId="286"/>
        </pc:sldMkLst>
        <pc:spChg chg="mod">
          <ac:chgData name="James Franklin" userId="cf915d05-507f-491f-b4a6-b2aa085ee4b1" providerId="ADAL" clId="{D8D2F704-073F-4200-AB0A-550F5C146FE3}" dt="2021-09-30T15:12:24.104" v="836" actId="20577"/>
          <ac:spMkLst>
            <pc:docMk/>
            <pc:sldMk cId="268331850" sldId="286"/>
            <ac:spMk id="3" creationId="{00000000-0000-0000-0000-000000000000}"/>
          </ac:spMkLst>
        </pc:spChg>
      </pc:sldChg>
      <pc:sldChg chg="del">
        <pc:chgData name="James Franklin" userId="cf915d05-507f-491f-b4a6-b2aa085ee4b1" providerId="ADAL" clId="{D8D2F704-073F-4200-AB0A-550F5C146FE3}" dt="2021-09-30T14:55:28.234" v="224" actId="47"/>
        <pc:sldMkLst>
          <pc:docMk/>
          <pc:sldMk cId="399108011" sldId="286"/>
        </pc:sldMkLst>
      </pc:sldChg>
      <pc:sldChg chg="modSp add mod">
        <pc:chgData name="James Franklin" userId="cf915d05-507f-491f-b4a6-b2aa085ee4b1" providerId="ADAL" clId="{D8D2F704-073F-4200-AB0A-550F5C146FE3}" dt="2021-10-08T15:14:06.078" v="3208" actId="20577"/>
        <pc:sldMkLst>
          <pc:docMk/>
          <pc:sldMk cId="1426854848" sldId="287"/>
        </pc:sldMkLst>
        <pc:spChg chg="mod">
          <ac:chgData name="James Franklin" userId="cf915d05-507f-491f-b4a6-b2aa085ee4b1" providerId="ADAL" clId="{D8D2F704-073F-4200-AB0A-550F5C146FE3}" dt="2021-10-08T15:14:06.078" v="3208" actId="20577"/>
          <ac:spMkLst>
            <pc:docMk/>
            <pc:sldMk cId="1426854848" sldId="287"/>
            <ac:spMk id="3" creationId="{00000000-0000-0000-0000-000000000000}"/>
          </ac:spMkLst>
        </pc:spChg>
        <pc:spChg chg="mod">
          <ac:chgData name="James Franklin" userId="cf915d05-507f-491f-b4a6-b2aa085ee4b1" providerId="ADAL" clId="{D8D2F704-073F-4200-AB0A-550F5C146FE3}" dt="2021-09-30T15:09:03.535" v="744" actId="1076"/>
          <ac:spMkLst>
            <pc:docMk/>
            <pc:sldMk cId="1426854848" sldId="287"/>
            <ac:spMk id="4" creationId="{788B8F4A-D253-4ECB-8538-F425D852934C}"/>
          </ac:spMkLst>
        </pc:spChg>
        <pc:spChg chg="mod">
          <ac:chgData name="James Franklin" userId="cf915d05-507f-491f-b4a6-b2aa085ee4b1" providerId="ADAL" clId="{D8D2F704-073F-4200-AB0A-550F5C146FE3}" dt="2021-09-30T15:09:09.615" v="746" actId="1076"/>
          <ac:spMkLst>
            <pc:docMk/>
            <pc:sldMk cId="1426854848" sldId="287"/>
            <ac:spMk id="5" creationId="{DE739EEB-2A6B-46BA-B87E-35933ACCFD0E}"/>
          </ac:spMkLst>
        </pc:spChg>
        <pc:spChg chg="mod">
          <ac:chgData name="James Franklin" userId="cf915d05-507f-491f-b4a6-b2aa085ee4b1" providerId="ADAL" clId="{D8D2F704-073F-4200-AB0A-550F5C146FE3}" dt="2021-09-30T15:09:07.295" v="745" actId="1076"/>
          <ac:spMkLst>
            <pc:docMk/>
            <pc:sldMk cId="1426854848" sldId="287"/>
            <ac:spMk id="6" creationId="{B00B39E2-A444-4828-AF1F-0D9FC8E46252}"/>
          </ac:spMkLst>
        </pc:spChg>
        <pc:spChg chg="mod">
          <ac:chgData name="James Franklin" userId="cf915d05-507f-491f-b4a6-b2aa085ee4b1" providerId="ADAL" clId="{D8D2F704-073F-4200-AB0A-550F5C146FE3}" dt="2021-09-30T15:09:14.935" v="747" actId="1076"/>
          <ac:spMkLst>
            <pc:docMk/>
            <pc:sldMk cId="1426854848" sldId="287"/>
            <ac:spMk id="7" creationId="{EC8E04FA-B5B9-49CB-B11E-346A7E675697}"/>
          </ac:spMkLst>
        </pc:spChg>
      </pc:sldChg>
      <pc:sldChg chg="addSp delSp modSp add mod">
        <pc:chgData name="James Franklin" userId="cf915d05-507f-491f-b4a6-b2aa085ee4b1" providerId="ADAL" clId="{D8D2F704-073F-4200-AB0A-550F5C146FE3}" dt="2021-10-01T08:24:07.774" v="2886" actId="6549"/>
        <pc:sldMkLst>
          <pc:docMk/>
          <pc:sldMk cId="942930409" sldId="288"/>
        </pc:sldMkLst>
        <pc:graphicFrameChg chg="add mod modGraphic">
          <ac:chgData name="James Franklin" userId="cf915d05-507f-491f-b4a6-b2aa085ee4b1" providerId="ADAL" clId="{D8D2F704-073F-4200-AB0A-550F5C146FE3}" dt="2021-10-01T08:24:07.774" v="2886" actId="6549"/>
          <ac:graphicFrameMkLst>
            <pc:docMk/>
            <pc:sldMk cId="942930409" sldId="288"/>
            <ac:graphicFrameMk id="5" creationId="{F8FF36D6-459D-4848-A978-B2E1776E304B}"/>
          </ac:graphicFrameMkLst>
        </pc:graphicFrameChg>
        <pc:graphicFrameChg chg="del modGraphic">
          <ac:chgData name="James Franklin" userId="cf915d05-507f-491f-b4a6-b2aa085ee4b1" providerId="ADAL" clId="{D8D2F704-073F-4200-AB0A-550F5C146FE3}" dt="2021-10-01T08:23:00.767" v="2883" actId="478"/>
          <ac:graphicFrameMkLst>
            <pc:docMk/>
            <pc:sldMk cId="942930409" sldId="288"/>
            <ac:graphicFrameMk id="7" creationId="{98AA4911-51CD-47DA-9DB4-A57C2C412204}"/>
          </ac:graphicFrameMkLst>
        </pc:graphicFrameChg>
      </pc:sldChg>
      <pc:sldChg chg="del">
        <pc:chgData name="James Franklin" userId="cf915d05-507f-491f-b4a6-b2aa085ee4b1" providerId="ADAL" clId="{D8D2F704-073F-4200-AB0A-550F5C146FE3}" dt="2021-09-30T14:55:21.413" v="221" actId="47"/>
        <pc:sldMkLst>
          <pc:docMk/>
          <pc:sldMk cId="3773582583" sldId="288"/>
        </pc:sldMkLst>
      </pc:sldChg>
      <pc:sldChg chg="addSp delSp modSp add mod">
        <pc:chgData name="James Franklin" userId="cf915d05-507f-491f-b4a6-b2aa085ee4b1" providerId="ADAL" clId="{D8D2F704-073F-4200-AB0A-550F5C146FE3}" dt="2021-10-04T13:46:31.493" v="3207" actId="478"/>
        <pc:sldMkLst>
          <pc:docMk/>
          <pc:sldMk cId="503450981" sldId="290"/>
        </pc:sldMkLst>
        <pc:spChg chg="mod">
          <ac:chgData name="James Franklin" userId="cf915d05-507f-491f-b4a6-b2aa085ee4b1" providerId="ADAL" clId="{D8D2F704-073F-4200-AB0A-550F5C146FE3}" dt="2021-10-01T07:37:35.507" v="1774" actId="20577"/>
          <ac:spMkLst>
            <pc:docMk/>
            <pc:sldMk cId="503450981" sldId="290"/>
            <ac:spMk id="3" creationId="{EA7B3ECB-EFE9-4E33-9388-20454FCAA410}"/>
          </ac:spMkLst>
        </pc:spChg>
        <pc:spChg chg="add del mod">
          <ac:chgData name="James Franklin" userId="cf915d05-507f-491f-b4a6-b2aa085ee4b1" providerId="ADAL" clId="{D8D2F704-073F-4200-AB0A-550F5C146FE3}" dt="2021-10-04T13:46:31.493" v="3207" actId="478"/>
          <ac:spMkLst>
            <pc:docMk/>
            <pc:sldMk cId="503450981" sldId="290"/>
            <ac:spMk id="4" creationId="{59DB28AE-6F4C-4542-AC9E-21379A2344CB}"/>
          </ac:spMkLst>
        </pc:spChg>
      </pc:sldChg>
      <pc:sldChg chg="modSp add mod">
        <pc:chgData name="James Franklin" userId="cf915d05-507f-491f-b4a6-b2aa085ee4b1" providerId="ADAL" clId="{D8D2F704-073F-4200-AB0A-550F5C146FE3}" dt="2021-10-01T07:45:11.420" v="1993" actId="20577"/>
        <pc:sldMkLst>
          <pc:docMk/>
          <pc:sldMk cId="4126102443" sldId="291"/>
        </pc:sldMkLst>
        <pc:spChg chg="mod">
          <ac:chgData name="James Franklin" userId="cf915d05-507f-491f-b4a6-b2aa085ee4b1" providerId="ADAL" clId="{D8D2F704-073F-4200-AB0A-550F5C146FE3}" dt="2021-10-01T07:44:07.259" v="1904" actId="20577"/>
          <ac:spMkLst>
            <pc:docMk/>
            <pc:sldMk cId="4126102443" sldId="291"/>
            <ac:spMk id="2" creationId="{9297F9CB-18B1-4288-A3FC-12197D0352F7}"/>
          </ac:spMkLst>
        </pc:spChg>
        <pc:spChg chg="mod">
          <ac:chgData name="James Franklin" userId="cf915d05-507f-491f-b4a6-b2aa085ee4b1" providerId="ADAL" clId="{D8D2F704-073F-4200-AB0A-550F5C146FE3}" dt="2021-10-01T07:45:11.420" v="1993" actId="20577"/>
          <ac:spMkLst>
            <pc:docMk/>
            <pc:sldMk cId="4126102443" sldId="291"/>
            <ac:spMk id="3" creationId="{F8AA05E7-1645-4FF2-A9BD-36DFC4893442}"/>
          </ac:spMkLst>
        </pc:spChg>
      </pc:sldChg>
      <pc:sldChg chg="modSp add mod">
        <pc:chgData name="James Franklin" userId="cf915d05-507f-491f-b4a6-b2aa085ee4b1" providerId="ADAL" clId="{D8D2F704-073F-4200-AB0A-550F5C146FE3}" dt="2021-10-01T08:22:45.767" v="2882" actId="2165"/>
        <pc:sldMkLst>
          <pc:docMk/>
          <pc:sldMk cId="3237721870" sldId="294"/>
        </pc:sldMkLst>
        <pc:graphicFrameChg chg="mod modGraphic">
          <ac:chgData name="James Franklin" userId="cf915d05-507f-491f-b4a6-b2aa085ee4b1" providerId="ADAL" clId="{D8D2F704-073F-4200-AB0A-550F5C146FE3}" dt="2021-10-01T08:22:45.767" v="2882" actId="2165"/>
          <ac:graphicFrameMkLst>
            <pc:docMk/>
            <pc:sldMk cId="3237721870" sldId="294"/>
            <ac:graphicFrameMk id="4" creationId="{D857BE5B-1175-49B4-AB9B-EEFAFF6133C7}"/>
          </ac:graphicFrameMkLst>
        </pc:graphicFrameChg>
      </pc:sldChg>
      <pc:sldChg chg="addSp delSp modSp add mod">
        <pc:chgData name="James Franklin" userId="cf915d05-507f-491f-b4a6-b2aa085ee4b1" providerId="ADAL" clId="{D8D2F704-073F-4200-AB0A-550F5C146FE3}" dt="2021-10-01T08:26:42.136" v="2998" actId="6549"/>
        <pc:sldMkLst>
          <pc:docMk/>
          <pc:sldMk cId="489802584" sldId="295"/>
        </pc:sldMkLst>
        <pc:graphicFrameChg chg="del">
          <ac:chgData name="James Franklin" userId="cf915d05-507f-491f-b4a6-b2aa085ee4b1" providerId="ADAL" clId="{D8D2F704-073F-4200-AB0A-550F5C146FE3}" dt="2021-10-01T08:25:43.014" v="2987" actId="478"/>
          <ac:graphicFrameMkLst>
            <pc:docMk/>
            <pc:sldMk cId="489802584" sldId="295"/>
            <ac:graphicFrameMk id="5" creationId="{1DC471CE-8801-4B7B-A3B3-8BE182B46EA9}"/>
          </ac:graphicFrameMkLst>
        </pc:graphicFrameChg>
        <pc:graphicFrameChg chg="add mod modGraphic">
          <ac:chgData name="James Franklin" userId="cf915d05-507f-491f-b4a6-b2aa085ee4b1" providerId="ADAL" clId="{D8D2F704-073F-4200-AB0A-550F5C146FE3}" dt="2021-10-01T08:26:42.136" v="2998" actId="6549"/>
          <ac:graphicFrameMkLst>
            <pc:docMk/>
            <pc:sldMk cId="489802584" sldId="295"/>
            <ac:graphicFrameMk id="6" creationId="{2874B1DF-0D03-4C41-AE63-294D399CF04E}"/>
          </ac:graphicFrameMkLst>
        </pc:graphicFrameChg>
      </pc:sldChg>
      <pc:sldChg chg="addSp delSp modSp add mod">
        <pc:chgData name="James Franklin" userId="cf915d05-507f-491f-b4a6-b2aa085ee4b1" providerId="ADAL" clId="{D8D2F704-073F-4200-AB0A-550F5C146FE3}" dt="2021-10-01T08:26:29.678" v="2996"/>
        <pc:sldMkLst>
          <pc:docMk/>
          <pc:sldMk cId="2155581715" sldId="297"/>
        </pc:sldMkLst>
        <pc:spChg chg="mod">
          <ac:chgData name="James Franklin" userId="cf915d05-507f-491f-b4a6-b2aa085ee4b1" providerId="ADAL" clId="{D8D2F704-073F-4200-AB0A-550F5C146FE3}" dt="2021-10-01T08:26:29.678" v="2996"/>
          <ac:spMkLst>
            <pc:docMk/>
            <pc:sldMk cId="2155581715" sldId="297"/>
            <ac:spMk id="3" creationId="{C3DE8D61-FEA0-4018-A6E1-A104559ABE9D}"/>
          </ac:spMkLst>
        </pc:spChg>
        <pc:graphicFrameChg chg="add del mod">
          <ac:chgData name="James Franklin" userId="cf915d05-507f-491f-b4a6-b2aa085ee4b1" providerId="ADAL" clId="{D8D2F704-073F-4200-AB0A-550F5C146FE3}" dt="2021-10-01T08:25:59.136" v="2992" actId="478"/>
          <ac:graphicFrameMkLst>
            <pc:docMk/>
            <pc:sldMk cId="2155581715" sldId="297"/>
            <ac:graphicFrameMk id="5" creationId="{EDF2AC5A-A1ED-4E8A-8E6A-F0AADE7EF666}"/>
          </ac:graphicFrameMkLst>
        </pc:graphicFrameChg>
        <pc:graphicFrameChg chg="add mod">
          <ac:chgData name="James Franklin" userId="cf915d05-507f-491f-b4a6-b2aa085ee4b1" providerId="ADAL" clId="{D8D2F704-073F-4200-AB0A-550F5C146FE3}" dt="2021-10-01T08:26:00.125" v="2993"/>
          <ac:graphicFrameMkLst>
            <pc:docMk/>
            <pc:sldMk cId="2155581715" sldId="297"/>
            <ac:graphicFrameMk id="6" creationId="{232381B9-58DF-4D58-8AF3-81D22B283F2F}"/>
          </ac:graphicFrameMkLst>
        </pc:graphicFrameChg>
        <pc:graphicFrameChg chg="del">
          <ac:chgData name="James Franklin" userId="cf915d05-507f-491f-b4a6-b2aa085ee4b1" providerId="ADAL" clId="{D8D2F704-073F-4200-AB0A-550F5C146FE3}" dt="2021-10-01T08:25:38.910" v="2985" actId="478"/>
          <ac:graphicFrameMkLst>
            <pc:docMk/>
            <pc:sldMk cId="2155581715" sldId="297"/>
            <ac:graphicFrameMk id="7" creationId="{9F39B15C-1493-4CB5-87B3-77773081528E}"/>
          </ac:graphicFrameMkLst>
        </pc:graphicFrameChg>
      </pc:sldChg>
      <pc:sldChg chg="modSp add mod">
        <pc:chgData name="James Franklin" userId="cf915d05-507f-491f-b4a6-b2aa085ee4b1" providerId="ADAL" clId="{D8D2F704-073F-4200-AB0A-550F5C146FE3}" dt="2021-09-30T15:02:02.454" v="422" actId="20577"/>
        <pc:sldMkLst>
          <pc:docMk/>
          <pc:sldMk cId="128508149" sldId="298"/>
        </pc:sldMkLst>
        <pc:spChg chg="mod">
          <ac:chgData name="James Franklin" userId="cf915d05-507f-491f-b4a6-b2aa085ee4b1" providerId="ADAL" clId="{D8D2F704-073F-4200-AB0A-550F5C146FE3}" dt="2021-09-30T15:01:59.166" v="420" actId="20577"/>
          <ac:spMkLst>
            <pc:docMk/>
            <pc:sldMk cId="128508149" sldId="298"/>
            <ac:spMk id="2" creationId="{00000000-0000-0000-0000-000000000000}"/>
          </ac:spMkLst>
        </pc:spChg>
        <pc:spChg chg="mod">
          <ac:chgData name="James Franklin" userId="cf915d05-507f-491f-b4a6-b2aa085ee4b1" providerId="ADAL" clId="{D8D2F704-073F-4200-AB0A-550F5C146FE3}" dt="2021-09-30T15:02:02.454" v="422" actId="20577"/>
          <ac:spMkLst>
            <pc:docMk/>
            <pc:sldMk cId="128508149" sldId="298"/>
            <ac:spMk id="4" creationId="{00000000-0000-0000-0000-000000000000}"/>
          </ac:spMkLst>
        </pc:spChg>
      </pc:sldChg>
      <pc:sldChg chg="del">
        <pc:chgData name="James Franklin" userId="cf915d05-507f-491f-b4a6-b2aa085ee4b1" providerId="ADAL" clId="{D8D2F704-073F-4200-AB0A-550F5C146FE3}" dt="2021-09-30T14:55:21.413" v="221" actId="47"/>
        <pc:sldMkLst>
          <pc:docMk/>
          <pc:sldMk cId="429272629" sldId="335"/>
        </pc:sldMkLst>
      </pc:sldChg>
      <pc:sldChg chg="del">
        <pc:chgData name="James Franklin" userId="cf915d05-507f-491f-b4a6-b2aa085ee4b1" providerId="ADAL" clId="{D8D2F704-073F-4200-AB0A-550F5C146FE3}" dt="2021-09-30T14:55:25.078" v="222" actId="47"/>
        <pc:sldMkLst>
          <pc:docMk/>
          <pc:sldMk cId="3405584393" sldId="337"/>
        </pc:sldMkLst>
      </pc:sldChg>
      <pc:sldChg chg="del">
        <pc:chgData name="James Franklin" userId="cf915d05-507f-491f-b4a6-b2aa085ee4b1" providerId="ADAL" clId="{D8D2F704-073F-4200-AB0A-550F5C146FE3}" dt="2021-09-30T14:55:21.413" v="221" actId="47"/>
        <pc:sldMkLst>
          <pc:docMk/>
          <pc:sldMk cId="2047021081" sldId="338"/>
        </pc:sldMkLst>
      </pc:sldChg>
      <pc:sldChg chg="del">
        <pc:chgData name="James Franklin" userId="cf915d05-507f-491f-b4a6-b2aa085ee4b1" providerId="ADAL" clId="{D8D2F704-073F-4200-AB0A-550F5C146FE3}" dt="2021-09-30T14:57:58.123" v="248" actId="47"/>
        <pc:sldMkLst>
          <pc:docMk/>
          <pc:sldMk cId="1811378333" sldId="339"/>
        </pc:sldMkLst>
      </pc:sldChg>
      <pc:sldChg chg="modSp new del mod ord">
        <pc:chgData name="James Franklin" userId="cf915d05-507f-491f-b4a6-b2aa085ee4b1" providerId="ADAL" clId="{D8D2F704-073F-4200-AB0A-550F5C146FE3}" dt="2021-10-01T08:13:34.104" v="2758" actId="47"/>
        <pc:sldMkLst>
          <pc:docMk/>
          <pc:sldMk cId="326632175" sldId="340"/>
        </pc:sldMkLst>
        <pc:spChg chg="mod">
          <ac:chgData name="James Franklin" userId="cf915d05-507f-491f-b4a6-b2aa085ee4b1" providerId="ADAL" clId="{D8D2F704-073F-4200-AB0A-550F5C146FE3}" dt="2021-09-30T14:55:40.598" v="237" actId="20577"/>
          <ac:spMkLst>
            <pc:docMk/>
            <pc:sldMk cId="326632175" sldId="340"/>
            <ac:spMk id="2" creationId="{8419F5EB-D601-495C-9913-DA95910CFB3E}"/>
          </ac:spMkLst>
        </pc:spChg>
      </pc:sldChg>
      <pc:sldChg chg="new del ord">
        <pc:chgData name="James Franklin" userId="cf915d05-507f-491f-b4a6-b2aa085ee4b1" providerId="ADAL" clId="{D8D2F704-073F-4200-AB0A-550F5C146FE3}" dt="2021-09-30T14:55:09.418" v="215" actId="680"/>
        <pc:sldMkLst>
          <pc:docMk/>
          <pc:sldMk cId="1593035959" sldId="340"/>
        </pc:sldMkLst>
      </pc:sldChg>
      <pc:sldChg chg="modSp add del mod">
        <pc:chgData name="James Franklin" userId="cf915d05-507f-491f-b4a6-b2aa085ee4b1" providerId="ADAL" clId="{D8D2F704-073F-4200-AB0A-550F5C146FE3}" dt="2021-10-01T08:13:34.490" v="2759" actId="47"/>
        <pc:sldMkLst>
          <pc:docMk/>
          <pc:sldMk cId="3481159439" sldId="341"/>
        </pc:sldMkLst>
        <pc:spChg chg="mod">
          <ac:chgData name="James Franklin" userId="cf915d05-507f-491f-b4a6-b2aa085ee4b1" providerId="ADAL" clId="{D8D2F704-073F-4200-AB0A-550F5C146FE3}" dt="2021-09-30T14:55:46.309" v="244" actId="20577"/>
          <ac:spMkLst>
            <pc:docMk/>
            <pc:sldMk cId="3481159439" sldId="341"/>
            <ac:spMk id="2" creationId="{8419F5EB-D601-495C-9913-DA95910CFB3E}"/>
          </ac:spMkLst>
        </pc:spChg>
      </pc:sldChg>
      <pc:sldChg chg="modSp add del mod ord">
        <pc:chgData name="James Franklin" userId="cf915d05-507f-491f-b4a6-b2aa085ee4b1" providerId="ADAL" clId="{D8D2F704-073F-4200-AB0A-550F5C146FE3}" dt="2021-10-01T08:14:13.887" v="2762" actId="47"/>
        <pc:sldMkLst>
          <pc:docMk/>
          <pc:sldMk cId="3575776372" sldId="342"/>
        </pc:sldMkLst>
        <pc:spChg chg="mod">
          <ac:chgData name="James Franklin" userId="cf915d05-507f-491f-b4a6-b2aa085ee4b1" providerId="ADAL" clId="{D8D2F704-073F-4200-AB0A-550F5C146FE3}" dt="2021-09-30T15:02:25.215" v="432" actId="20577"/>
          <ac:spMkLst>
            <pc:docMk/>
            <pc:sldMk cId="3575776372" sldId="342"/>
            <ac:spMk id="2" creationId="{8419F5EB-D601-495C-9913-DA95910CFB3E}"/>
          </ac:spMkLst>
        </pc:spChg>
      </pc:sldChg>
      <pc:sldChg chg="add del">
        <pc:chgData name="James Franklin" userId="cf915d05-507f-491f-b4a6-b2aa085ee4b1" providerId="ADAL" clId="{D8D2F704-073F-4200-AB0A-550F5C146FE3}" dt="2021-09-30T15:02:15.809" v="423" actId="47"/>
        <pc:sldMkLst>
          <pc:docMk/>
          <pc:sldMk cId="2025171239" sldId="343"/>
        </pc:sldMkLst>
      </pc:sldChg>
      <pc:sldChg chg="add del ord">
        <pc:chgData name="James Franklin" userId="cf915d05-507f-491f-b4a6-b2aa085ee4b1" providerId="ADAL" clId="{D8D2F704-073F-4200-AB0A-550F5C146FE3}" dt="2021-09-30T15:02:32.279" v="441" actId="47"/>
        <pc:sldMkLst>
          <pc:docMk/>
          <pc:sldMk cId="3153542648" sldId="344"/>
        </pc:sldMkLst>
      </pc:sldChg>
      <pc:sldChg chg="modSp add del mod">
        <pc:chgData name="James Franklin" userId="cf915d05-507f-491f-b4a6-b2aa085ee4b1" providerId="ADAL" clId="{D8D2F704-073F-4200-AB0A-550F5C146FE3}" dt="2021-10-01T08:14:14.077" v="2763" actId="47"/>
        <pc:sldMkLst>
          <pc:docMk/>
          <pc:sldMk cId="2959967712" sldId="345"/>
        </pc:sldMkLst>
        <pc:spChg chg="mod">
          <ac:chgData name="James Franklin" userId="cf915d05-507f-491f-b4a6-b2aa085ee4b1" providerId="ADAL" clId="{D8D2F704-073F-4200-AB0A-550F5C146FE3}" dt="2021-09-30T15:02:29.086" v="439" actId="20577"/>
          <ac:spMkLst>
            <pc:docMk/>
            <pc:sldMk cId="2959967712" sldId="345"/>
            <ac:spMk id="2" creationId="{8419F5EB-D601-495C-9913-DA95910CFB3E}"/>
          </ac:spMkLst>
        </pc:spChg>
      </pc:sldChg>
      <pc:sldChg chg="add del">
        <pc:chgData name="James Franklin" userId="cf915d05-507f-491f-b4a6-b2aa085ee4b1" providerId="ADAL" clId="{D8D2F704-073F-4200-AB0A-550F5C146FE3}" dt="2021-09-30T15:02:32.119" v="440" actId="47"/>
        <pc:sldMkLst>
          <pc:docMk/>
          <pc:sldMk cId="3395369509" sldId="346"/>
        </pc:sldMkLst>
      </pc:sldChg>
      <pc:sldChg chg="add del">
        <pc:chgData name="James Franklin" userId="cf915d05-507f-491f-b4a6-b2aa085ee4b1" providerId="ADAL" clId="{D8D2F704-073F-4200-AB0A-550F5C146FE3}" dt="2021-09-30T15:02:15.950" v="424" actId="47"/>
        <pc:sldMkLst>
          <pc:docMk/>
          <pc:sldMk cId="1510072121" sldId="347"/>
        </pc:sldMkLst>
      </pc:sldChg>
      <pc:sldChg chg="modSp add mod">
        <pc:chgData name="James Franklin" userId="cf915d05-507f-491f-b4a6-b2aa085ee4b1" providerId="ADAL" clId="{D8D2F704-073F-4200-AB0A-550F5C146FE3}" dt="2021-10-01T07:34:43.115" v="1709" actId="20577"/>
        <pc:sldMkLst>
          <pc:docMk/>
          <pc:sldMk cId="3606889776" sldId="348"/>
        </pc:sldMkLst>
        <pc:spChg chg="mod">
          <ac:chgData name="James Franklin" userId="cf915d05-507f-491f-b4a6-b2aa085ee4b1" providerId="ADAL" clId="{D8D2F704-073F-4200-AB0A-550F5C146FE3}" dt="2021-10-01T07:34:43.115" v="1709" actId="20577"/>
          <ac:spMkLst>
            <pc:docMk/>
            <pc:sldMk cId="3606889776" sldId="348"/>
            <ac:spMk id="3" creationId="{00000000-0000-0000-0000-000000000000}"/>
          </ac:spMkLst>
        </pc:spChg>
      </pc:sldChg>
      <pc:sldChg chg="modSp add mod">
        <pc:chgData name="James Franklin" userId="cf915d05-507f-491f-b4a6-b2aa085ee4b1" providerId="ADAL" clId="{D8D2F704-073F-4200-AB0A-550F5C146FE3}" dt="2021-10-01T07:53:27.347" v="2072" actId="1076"/>
        <pc:sldMkLst>
          <pc:docMk/>
          <pc:sldMk cId="2175643032" sldId="349"/>
        </pc:sldMkLst>
        <pc:spChg chg="mod">
          <ac:chgData name="James Franklin" userId="cf915d05-507f-491f-b4a6-b2aa085ee4b1" providerId="ADAL" clId="{D8D2F704-073F-4200-AB0A-550F5C146FE3}" dt="2021-10-01T07:42:29.581" v="1798" actId="20577"/>
          <ac:spMkLst>
            <pc:docMk/>
            <pc:sldMk cId="2175643032" sldId="349"/>
            <ac:spMk id="3" creationId="{00000000-0000-0000-0000-000000000000}"/>
          </ac:spMkLst>
        </pc:spChg>
        <pc:spChg chg="mod">
          <ac:chgData name="James Franklin" userId="cf915d05-507f-491f-b4a6-b2aa085ee4b1" providerId="ADAL" clId="{D8D2F704-073F-4200-AB0A-550F5C146FE3}" dt="2021-10-01T07:53:21.840" v="2071" actId="113"/>
          <ac:spMkLst>
            <pc:docMk/>
            <pc:sldMk cId="2175643032" sldId="349"/>
            <ac:spMk id="4" creationId="{00000000-0000-0000-0000-000000000000}"/>
          </ac:spMkLst>
        </pc:spChg>
        <pc:spChg chg="mod">
          <ac:chgData name="James Franklin" userId="cf915d05-507f-491f-b4a6-b2aa085ee4b1" providerId="ADAL" clId="{D8D2F704-073F-4200-AB0A-550F5C146FE3}" dt="2021-10-01T07:53:27.347" v="2072" actId="1076"/>
          <ac:spMkLst>
            <pc:docMk/>
            <pc:sldMk cId="2175643032" sldId="349"/>
            <ac:spMk id="5" creationId="{A5BEA940-6E86-4CC2-8AA6-E65976FC6893}"/>
          </ac:spMkLst>
        </pc:spChg>
      </pc:sldChg>
      <pc:sldChg chg="addSp delSp modSp new mod ord modClrScheme chgLayout">
        <pc:chgData name="James Franklin" userId="cf915d05-507f-491f-b4a6-b2aa085ee4b1" providerId="ADAL" clId="{D8D2F704-073F-4200-AB0A-550F5C146FE3}" dt="2021-10-01T07:41:40.379" v="1787" actId="20577"/>
        <pc:sldMkLst>
          <pc:docMk/>
          <pc:sldMk cId="1457791783" sldId="350"/>
        </pc:sldMkLst>
        <pc:spChg chg="mod ord">
          <ac:chgData name="James Franklin" userId="cf915d05-507f-491f-b4a6-b2aa085ee4b1" providerId="ADAL" clId="{D8D2F704-073F-4200-AB0A-550F5C146FE3}" dt="2021-09-30T15:25:11.340" v="1295" actId="700"/>
          <ac:spMkLst>
            <pc:docMk/>
            <pc:sldMk cId="1457791783" sldId="350"/>
            <ac:spMk id="2" creationId="{525C9A0A-C078-4616-94D2-D5E8A24F8143}"/>
          </ac:spMkLst>
        </pc:spChg>
        <pc:spChg chg="mod ord">
          <ac:chgData name="James Franklin" userId="cf915d05-507f-491f-b4a6-b2aa085ee4b1" providerId="ADAL" clId="{D8D2F704-073F-4200-AB0A-550F5C146FE3}" dt="2021-10-01T07:41:40.379" v="1787" actId="20577"/>
          <ac:spMkLst>
            <pc:docMk/>
            <pc:sldMk cId="1457791783" sldId="350"/>
            <ac:spMk id="3" creationId="{48818ACE-BC9C-4960-85D2-926EE9B78C18}"/>
          </ac:spMkLst>
        </pc:spChg>
        <pc:spChg chg="add del mod">
          <ac:chgData name="James Franklin" userId="cf915d05-507f-491f-b4a6-b2aa085ee4b1" providerId="ADAL" clId="{D8D2F704-073F-4200-AB0A-550F5C146FE3}" dt="2021-09-30T15:29:40.720" v="1468" actId="21"/>
          <ac:spMkLst>
            <pc:docMk/>
            <pc:sldMk cId="1457791783" sldId="350"/>
            <ac:spMk id="4" creationId="{6FA0B721-F034-4568-A356-F8E864C31BFB}"/>
          </ac:spMkLst>
        </pc:spChg>
      </pc:sldChg>
      <pc:sldMasterChg chg="delSldLayout">
        <pc:chgData name="James Franklin" userId="cf915d05-507f-491f-b4a6-b2aa085ee4b1" providerId="ADAL" clId="{D8D2F704-073F-4200-AB0A-550F5C146FE3}" dt="2021-09-30T14:55:28.234" v="224" actId="47"/>
        <pc:sldMasterMkLst>
          <pc:docMk/>
          <pc:sldMasterMk cId="3316734550" sldId="2147483648"/>
        </pc:sldMasterMkLst>
        <pc:sldLayoutChg chg="del">
          <pc:chgData name="James Franklin" userId="cf915d05-507f-491f-b4a6-b2aa085ee4b1" providerId="ADAL" clId="{D8D2F704-073F-4200-AB0A-550F5C146FE3}" dt="2021-09-30T14:55:28.234" v="224" actId="47"/>
          <pc:sldLayoutMkLst>
            <pc:docMk/>
            <pc:sldMasterMk cId="3316734550" sldId="2147483648"/>
            <pc:sldLayoutMk cId="762601031" sldId="214748366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56C703-0827-4D98-8015-40DEE3C186A7}" type="datetimeFigureOut">
              <a:rPr lang="en-GB" smtClean="0"/>
              <a:t>02/11/2022</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798D5B-57F4-4A7F-8DDC-A432FF1B0DAA}" type="slidenum">
              <a:rPr lang="en-GB" smtClean="0"/>
              <a:t>‹#›</a:t>
            </a:fld>
            <a:endParaRPr lang="en-GB" dirty="0"/>
          </a:p>
        </p:txBody>
      </p:sp>
    </p:spTree>
    <p:extLst>
      <p:ext uri="{BB962C8B-B14F-4D97-AF65-F5344CB8AC3E}">
        <p14:creationId xmlns:p14="http://schemas.microsoft.com/office/powerpoint/2010/main" val="804381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1C4A5A-09EB-4C05-B872-191E2234881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cxnSp>
        <p:nvCxnSpPr>
          <p:cNvPr id="14" name="Straight Connector 13"/>
          <p:cNvCxnSpPr/>
          <p:nvPr userDrawn="1"/>
        </p:nvCxnSpPr>
        <p:spPr>
          <a:xfrm>
            <a:off x="4559300" y="1905000"/>
            <a:ext cx="0" cy="25517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6385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rgbClr val="0A50A4"/>
        </a:solidFill>
        <a:effectLst/>
      </p:bgPr>
    </p:bg>
    <p:spTree>
      <p:nvGrpSpPr>
        <p:cNvPr id="1" name=""/>
        <p:cNvGrpSpPr/>
        <p:nvPr/>
      </p:nvGrpSpPr>
      <p:grpSpPr>
        <a:xfrm>
          <a:off x="0" y="0"/>
          <a:ext cx="0" cy="0"/>
          <a:chOff x="0" y="0"/>
          <a:chExt cx="0" cy="0"/>
        </a:xfrm>
      </p:grpSpPr>
      <p:cxnSp>
        <p:nvCxnSpPr>
          <p:cNvPr id="8" name="Straight Connector 7"/>
          <p:cNvCxnSpPr>
            <a:cxnSpLocks/>
          </p:cNvCxnSpPr>
          <p:nvPr userDrawn="1"/>
        </p:nvCxnSpPr>
        <p:spPr>
          <a:xfrm>
            <a:off x="584200" y="1702800"/>
            <a:ext cx="0" cy="4710821"/>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6" name="Text Placeholder 11">
            <a:extLst>
              <a:ext uri="{FF2B5EF4-FFF2-40B4-BE49-F238E27FC236}">
                <a16:creationId xmlns:a16="http://schemas.microsoft.com/office/drawing/2014/main" id="{E1D86704-1375-4F9A-9EE0-7D3F301876D2}"/>
              </a:ext>
            </a:extLst>
          </p:cNvPr>
          <p:cNvSpPr>
            <a:spLocks noGrp="1"/>
          </p:cNvSpPr>
          <p:nvPr>
            <p:ph type="body" sz="quarter" idx="15"/>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bg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chemeClr val="bg1"/>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chemeClr val="bg1"/>
                </a:solidFill>
                <a:latin typeface="Arial"/>
                <a:ea typeface="+mn-ea"/>
                <a:cs typeface="Arial"/>
              </a:defRPr>
            </a:lvl3pPr>
          </a:lstStyle>
          <a:p>
            <a:pPr lvl="0"/>
            <a:r>
              <a:rPr lang="en-US" dirty="0"/>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spTree>
    <p:extLst>
      <p:ext uri="{BB962C8B-B14F-4D97-AF65-F5344CB8AC3E}">
        <p14:creationId xmlns:p14="http://schemas.microsoft.com/office/powerpoint/2010/main" val="1093718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DCB928"/>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584200" y="1702800"/>
            <a:ext cx="0" cy="256440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0" name="Text Placeholder 11"/>
          <p:cNvSpPr>
            <a:spLocks noGrp="1"/>
          </p:cNvSpPr>
          <p:nvPr>
            <p:ph type="body" sz="quarter" idx="14"/>
          </p:nvPr>
        </p:nvSpPr>
        <p:spPr>
          <a:xfrm>
            <a:off x="723600" y="1702799"/>
            <a:ext cx="7861300" cy="4918133"/>
          </a:xfrm>
          <a:prstGeom prst="rect">
            <a:avLst/>
          </a:prstGeom>
        </p:spPr>
        <p:txBody>
          <a:bodyPr vert="horz" lIns="0" tIns="0" rIns="0" bIns="0"/>
          <a:lstStyle>
            <a:lvl1pPr marL="271463" indent="-271463">
              <a:lnSpc>
                <a:spcPct val="100000"/>
              </a:lnSpc>
              <a:spcBef>
                <a:spcPts val="0"/>
              </a:spcBef>
              <a:spcAft>
                <a:spcPts val="1400"/>
              </a:spcAft>
              <a:buFont typeface="Arial"/>
              <a:buChar char="•"/>
              <a:defRPr sz="2500">
                <a:solidFill>
                  <a:schemeClr val="bg1"/>
                </a:solidFill>
                <a:latin typeface="Arial"/>
                <a:cs typeface="Arial"/>
              </a:defRPr>
            </a:lvl1pPr>
            <a:lvl2pPr marL="0" indent="0">
              <a:lnSpc>
                <a:spcPts val="2000"/>
              </a:lnSpc>
              <a:buNone/>
              <a:defRPr sz="2000">
                <a:solidFill>
                  <a:srgbClr val="9D9FA2"/>
                </a:solidFill>
                <a:latin typeface="Arial"/>
                <a:cs typeface="Arial"/>
              </a:defRPr>
            </a:lvl2pPr>
          </a:lstStyle>
          <a:p>
            <a:pPr lvl="0"/>
            <a:r>
              <a:rPr lang="en-US" dirty="0"/>
              <a:t>Click to edit Master text styles</a:t>
            </a:r>
          </a:p>
        </p:txBody>
      </p:sp>
    </p:spTree>
    <p:extLst>
      <p:ext uri="{BB962C8B-B14F-4D97-AF65-F5344CB8AC3E}">
        <p14:creationId xmlns:p14="http://schemas.microsoft.com/office/powerpoint/2010/main" val="393927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6C128E-D83B-4691-B24F-983C3AB120A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2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27"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dirty="0"/>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11" name="Graphic 10">
            <a:extLst>
              <a:ext uri="{FF2B5EF4-FFF2-40B4-BE49-F238E27FC236}">
                <a16:creationId xmlns:a16="http://schemas.microsoft.com/office/drawing/2014/main" id="{4209B720-07DD-7941-B502-ED81D188657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
        <p:nvSpPr>
          <p:cNvPr id="8" name="TextBox 7">
            <a:extLst>
              <a:ext uri="{FF2B5EF4-FFF2-40B4-BE49-F238E27FC236}">
                <a16:creationId xmlns:a16="http://schemas.microsoft.com/office/drawing/2014/main" id="{E65A5815-9798-4AF5-92AA-57B21769B0D7}"/>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dirty="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Error detection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4180777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88833FD-5E66-470A-8FF8-D377C312890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pic>
        <p:nvPicPr>
          <p:cNvPr id="6" name="Picture 5" descr="Untitled-1.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dirty="0"/>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10" name="Graphic 9">
            <a:extLst>
              <a:ext uri="{FF2B5EF4-FFF2-40B4-BE49-F238E27FC236}">
                <a16:creationId xmlns:a16="http://schemas.microsoft.com/office/drawing/2014/main" id="{24FD2BDA-C54A-D744-9DA8-5B5D134B2C6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267074" y="6313572"/>
            <a:ext cx="1428387" cy="337136"/>
          </a:xfrm>
          <a:prstGeom prst="rect">
            <a:avLst/>
          </a:prstGeom>
        </p:spPr>
      </p:pic>
      <p:sp>
        <p:nvSpPr>
          <p:cNvPr id="13" name="TextBox 12">
            <a:extLst>
              <a:ext uri="{FF2B5EF4-FFF2-40B4-BE49-F238E27FC236}">
                <a16:creationId xmlns:a16="http://schemas.microsoft.com/office/drawing/2014/main" id="{B7900118-40EA-4384-873F-864889386F96}"/>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dirty="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Error detection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2849720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5255370-1A78-428D-965E-4C19C9109C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dirty="0"/>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9" name="Graphic 8">
            <a:extLst>
              <a:ext uri="{FF2B5EF4-FFF2-40B4-BE49-F238E27FC236}">
                <a16:creationId xmlns:a16="http://schemas.microsoft.com/office/drawing/2014/main" id="{8DD9B7FF-74E5-46D6-85A2-3CAB03DACB36}"/>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684433" y="900257"/>
            <a:ext cx="1474704" cy="554400"/>
          </a:xfrm>
          <a:prstGeom prst="rect">
            <a:avLst/>
          </a:prstGeom>
        </p:spPr>
      </p:pic>
      <p:pic>
        <p:nvPicPr>
          <p:cNvPr id="12" name="Graphic 11">
            <a:extLst>
              <a:ext uri="{FF2B5EF4-FFF2-40B4-BE49-F238E27FC236}">
                <a16:creationId xmlns:a16="http://schemas.microsoft.com/office/drawing/2014/main" id="{689980B9-BA30-C440-AB57-1B8875CA05C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267074" y="6313572"/>
            <a:ext cx="1428387" cy="337136"/>
          </a:xfrm>
          <a:prstGeom prst="rect">
            <a:avLst/>
          </a:prstGeom>
        </p:spPr>
      </p:pic>
      <p:sp>
        <p:nvSpPr>
          <p:cNvPr id="11" name="TextBox 10">
            <a:extLst>
              <a:ext uri="{FF2B5EF4-FFF2-40B4-BE49-F238E27FC236}">
                <a16:creationId xmlns:a16="http://schemas.microsoft.com/office/drawing/2014/main" id="{800C54E6-2CD0-4AB4-BB1B-8E50E37E3CCA}"/>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dirty="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Error detection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427671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AD701F-DBA1-4788-BBF6-99BEC4524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24"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25"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dirty="0"/>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sp>
        <p:nvSpPr>
          <p:cNvPr id="9" name="TextBox 8">
            <a:extLst>
              <a:ext uri="{FF2B5EF4-FFF2-40B4-BE49-F238E27FC236}">
                <a16:creationId xmlns:a16="http://schemas.microsoft.com/office/drawing/2014/main" id="{D2D8555B-023F-4ED4-AD3F-D276F731EA12}"/>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dirty="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Error detection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3315833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34F67A-348E-4C98-B12D-35C644BD727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8" name="Rectangle 7"/>
          <p:cNvSpPr/>
          <p:nvPr userDrawn="1"/>
        </p:nvSpPr>
        <p:spPr>
          <a:xfrm>
            <a:off x="676274" y="1701461"/>
            <a:ext cx="7829551" cy="455509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dirty="0">
                <a:ln>
                  <a:noFill/>
                </a:ln>
                <a:solidFill>
                  <a:schemeClr val="bg1"/>
                </a:solidFill>
                <a:effectLst/>
                <a:uLnTx/>
                <a:uFillTx/>
                <a:latin typeface="Arial"/>
                <a:ea typeface="+mn-ea"/>
                <a:cs typeface="Arial"/>
              </a:rPr>
              <a:t>Copyright</a:t>
            </a:r>
            <a:endParaRPr kumimoji="0" lang="en-GB" sz="1200" b="1" i="0" u="none" strike="noStrike" kern="1200" cap="none" spc="0" normalizeH="0" baseline="0" noProof="0" dirty="0">
              <a:ln>
                <a:noFill/>
              </a:ln>
              <a:solidFill>
                <a:schemeClr val="bg1"/>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 2021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The contents of this unit are protected by copyright. </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This unit and all the worksheets, PowerPoint presentations, teaching guides and other associated files distributed with it are supplied to you by PG Online Limited under licence and may be used and copied by you only in accordance with the terms of the licence. Except as expressly permitted by the licence, no part of the materials distributed with this unit may be used, reproduced, stored in a retrieval system, or transmitted, in any form or by any means, electronic or otherwise, without the prior written permission of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dirty="0">
                <a:ln>
                  <a:noFill/>
                </a:ln>
                <a:solidFill>
                  <a:schemeClr val="bg1"/>
                </a:solidFill>
                <a:effectLst/>
                <a:uLnTx/>
                <a:uFillTx/>
                <a:latin typeface="Arial"/>
                <a:ea typeface="+mn-ea"/>
                <a:cs typeface="Arial"/>
              </a:rPr>
              <a:t>Licence agreement</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This is a legal agreement between you, the end user, and PG Online Limited. This unit and all the worksheets, PowerPoint presentations, teaching guides and other associated files distributed with it is licensed, not sold, to you by PG Online Limited for use under the terms of the licence.</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The materials distributed with this unit may be freely copied and used by members of a single institution on a single site only. You are not permitted to share in any way any of the materials or part of the materials with any third party, including users on another site or individuals who are members of a separate institution. You acknowledge that the materials must remain with you, the licencing institution, and no part of the materials may be transferred to another institution. You also agree not to procure, authorise, encourage, facilitate or enable any third party to reproduce these materials in whole or in part without the prior permission of PG Online Limited.</a:t>
            </a:r>
            <a:endParaRPr lang="en-GB" sz="1200" dirty="0">
              <a:solidFill>
                <a:schemeClr val="bg1"/>
              </a:solidFill>
            </a:endParaRPr>
          </a:p>
        </p:txBody>
      </p:sp>
      <p:pic>
        <p:nvPicPr>
          <p:cNvPr id="11" name="Graphic 10">
            <a:extLst>
              <a:ext uri="{FF2B5EF4-FFF2-40B4-BE49-F238E27FC236}">
                <a16:creationId xmlns:a16="http://schemas.microsoft.com/office/drawing/2014/main" id="{19425AA9-D4A8-B243-A347-47C5BE93F86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
        <p:nvSpPr>
          <p:cNvPr id="10" name="TextBox 9">
            <a:extLst>
              <a:ext uri="{FF2B5EF4-FFF2-40B4-BE49-F238E27FC236}">
                <a16:creationId xmlns:a16="http://schemas.microsoft.com/office/drawing/2014/main" id="{17DF0ACB-2EF6-4C85-B7EE-449DE033AA62}"/>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dirty="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Error detection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487712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734550"/>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64" r:id="rId3"/>
    <p:sldLayoutId id="2147483653" r:id="rId4"/>
    <p:sldLayoutId id="2147483652" r:id="rId5"/>
    <p:sldLayoutId id="2147483667" r:id="rId6"/>
    <p:sldLayoutId id="2147483656" r:id="rId7"/>
    <p:sldLayoutId id="2147483665" r:id="rId8"/>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7358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Using parity for error detection</a:t>
            </a:r>
          </a:p>
        </p:txBody>
      </p:sp>
      <p:sp>
        <p:nvSpPr>
          <p:cNvPr id="3" name="Text Placeholder 2"/>
          <p:cNvSpPr>
            <a:spLocks noGrp="1"/>
          </p:cNvSpPr>
          <p:nvPr>
            <p:ph type="body" sz="quarter" idx="14"/>
          </p:nvPr>
        </p:nvSpPr>
        <p:spPr>
          <a:xfrm>
            <a:off x="724280" y="1704179"/>
            <a:ext cx="7797230" cy="4277877"/>
          </a:xfrm>
        </p:spPr>
        <p:txBody>
          <a:bodyPr/>
          <a:lstStyle/>
          <a:p>
            <a:r>
              <a:rPr lang="en-GB" dirty="0"/>
              <a:t>When data is transmitted, the parity bit is set at the transmitting end and parity is checked at the receiving end</a:t>
            </a:r>
          </a:p>
          <a:p>
            <a:pPr lvl="1"/>
            <a:r>
              <a:rPr lang="en-GB" dirty="0"/>
              <a:t>If the wrong number of bits are found, an error has occurred </a:t>
            </a:r>
          </a:p>
          <a:p>
            <a:pPr lvl="1"/>
            <a:r>
              <a:rPr lang="en-GB" dirty="0"/>
              <a:t>It isn’t possible with parity checks to know which bit was incorrectly transmitted</a:t>
            </a:r>
          </a:p>
          <a:p>
            <a:r>
              <a:rPr lang="en-GB" dirty="0"/>
              <a:t>If a transmission error is found, the receiving device notifies the transmitting end and the data is resent</a:t>
            </a:r>
          </a:p>
          <a:p>
            <a:pPr lvl="1"/>
            <a:r>
              <a:rPr lang="en-GB" dirty="0"/>
              <a:t>Will a parity check find all errors that are possible when transmitting data?</a:t>
            </a:r>
          </a:p>
        </p:txBody>
      </p:sp>
    </p:spTree>
    <p:extLst>
      <p:ext uri="{BB962C8B-B14F-4D97-AF65-F5344CB8AC3E}">
        <p14:creationId xmlns:p14="http://schemas.microsoft.com/office/powerpoint/2010/main" val="3007339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83E0AE-AC6E-4B96-B122-20CD2105FEB1}"/>
              </a:ext>
            </a:extLst>
          </p:cNvPr>
          <p:cNvSpPr>
            <a:spLocks noGrp="1"/>
          </p:cNvSpPr>
          <p:nvPr>
            <p:ph type="body" sz="quarter" idx="13"/>
          </p:nvPr>
        </p:nvSpPr>
        <p:spPr/>
        <p:txBody>
          <a:bodyPr/>
          <a:lstStyle/>
          <a:p>
            <a:r>
              <a:rPr lang="en-GB" dirty="0"/>
              <a:t>Parity in error detection</a:t>
            </a:r>
          </a:p>
        </p:txBody>
      </p:sp>
      <p:sp>
        <p:nvSpPr>
          <p:cNvPr id="5" name="Text Placeholder 4">
            <a:extLst>
              <a:ext uri="{FF2B5EF4-FFF2-40B4-BE49-F238E27FC236}">
                <a16:creationId xmlns:a16="http://schemas.microsoft.com/office/drawing/2014/main" id="{77A5CC5D-EAEB-4BAA-B369-60B0956539CA}"/>
              </a:ext>
            </a:extLst>
          </p:cNvPr>
          <p:cNvSpPr>
            <a:spLocks noGrp="1"/>
          </p:cNvSpPr>
          <p:nvPr>
            <p:ph type="body" sz="quarter" idx="14"/>
          </p:nvPr>
        </p:nvSpPr>
        <p:spPr/>
        <p:txBody>
          <a:bodyPr/>
          <a:lstStyle/>
          <a:p>
            <a:r>
              <a:rPr lang="en-GB" dirty="0"/>
              <a:t>Will a parity check find all errors that are possible when transmitting data?</a:t>
            </a:r>
          </a:p>
          <a:p>
            <a:pPr lvl="1"/>
            <a:r>
              <a:rPr lang="en-GB" dirty="0">
                <a:solidFill>
                  <a:srgbClr val="FF0000"/>
                </a:solidFill>
              </a:rPr>
              <a:t>No - not all possible errors will be detected. </a:t>
            </a:r>
            <a:r>
              <a:rPr lang="en-GB" dirty="0"/>
              <a:t>For example, if two bits are changed in transmission, these won’t be detected</a:t>
            </a:r>
          </a:p>
          <a:p>
            <a:pPr lvl="1"/>
            <a:endParaRPr lang="en-GB" dirty="0"/>
          </a:p>
          <a:p>
            <a:pPr lvl="1"/>
            <a:endParaRPr lang="en-GB" dirty="0"/>
          </a:p>
          <a:p>
            <a:pPr lvl="1"/>
            <a:endParaRPr lang="en-GB" dirty="0"/>
          </a:p>
          <a:p>
            <a:pPr lvl="1"/>
            <a:endParaRPr lang="en-GB" dirty="0"/>
          </a:p>
          <a:p>
            <a:pPr lvl="1"/>
            <a:endParaRPr lang="en-GB" dirty="0"/>
          </a:p>
          <a:p>
            <a:pPr lvl="1"/>
            <a:r>
              <a:rPr lang="en-GB" dirty="0"/>
              <a:t>The received byte has two mistakes, but the </a:t>
            </a:r>
            <a:br>
              <a:rPr lang="en-GB" dirty="0"/>
            </a:br>
            <a:r>
              <a:rPr lang="en-GB" dirty="0"/>
              <a:t>parity bit is correct</a:t>
            </a:r>
          </a:p>
        </p:txBody>
      </p:sp>
      <p:graphicFrame>
        <p:nvGraphicFramePr>
          <p:cNvPr id="6" name="Table 5">
            <a:extLst>
              <a:ext uri="{FF2B5EF4-FFF2-40B4-BE49-F238E27FC236}">
                <a16:creationId xmlns:a16="http://schemas.microsoft.com/office/drawing/2014/main" id="{94C0C2DC-F40A-4D97-97F6-A5D35BDB12AE}"/>
              </a:ext>
            </a:extLst>
          </p:cNvPr>
          <p:cNvGraphicFramePr>
            <a:graphicFrameLocks noGrp="1"/>
          </p:cNvGraphicFramePr>
          <p:nvPr>
            <p:extLst>
              <p:ext uri="{D42A27DB-BD31-4B8C-83A1-F6EECF244321}">
                <p14:modId xmlns:p14="http://schemas.microsoft.com/office/powerpoint/2010/main" val="1462052102"/>
              </p:ext>
            </p:extLst>
          </p:nvPr>
        </p:nvGraphicFramePr>
        <p:xfrm>
          <a:off x="1102183" y="4809968"/>
          <a:ext cx="7200000" cy="640080"/>
        </p:xfrm>
        <a:graphic>
          <a:graphicData uri="http://schemas.openxmlformats.org/drawingml/2006/table">
            <a:tbl>
              <a:tblPr firstRow="1" bandRow="1">
                <a:tableStyleId>{5C22544A-7EE6-4342-B048-85BDC9FD1C3A}</a:tableStyleId>
              </a:tblPr>
              <a:tblGrid>
                <a:gridCol w="900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900000">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gridCol w="900000">
                  <a:extLst>
                    <a:ext uri="{9D8B030D-6E8A-4147-A177-3AD203B41FA5}">
                      <a16:colId xmlns:a16="http://schemas.microsoft.com/office/drawing/2014/main" val="20005"/>
                    </a:ext>
                  </a:extLst>
                </a:gridCol>
                <a:gridCol w="900000">
                  <a:extLst>
                    <a:ext uri="{9D8B030D-6E8A-4147-A177-3AD203B41FA5}">
                      <a16:colId xmlns:a16="http://schemas.microsoft.com/office/drawing/2014/main" val="20006"/>
                    </a:ext>
                  </a:extLst>
                </a:gridCol>
                <a:gridCol w="900000">
                  <a:extLst>
                    <a:ext uri="{9D8B030D-6E8A-4147-A177-3AD203B41FA5}">
                      <a16:colId xmlns:a16="http://schemas.microsoft.com/office/drawing/2014/main" val="20007"/>
                    </a:ext>
                  </a:extLst>
                </a:gridCol>
              </a:tblGrid>
              <a:tr h="481103">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rgbClr val="FF0000"/>
                          </a:solidFill>
                          <a:latin typeface="Arial" panose="020B0604020202020204" pitchFamily="34" charset="0"/>
                          <a:cs typeface="Arial" panose="020B0604020202020204" pitchFamily="34" charset="0"/>
                        </a:rPr>
                        <a:t>1</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7" name="TextBox 6">
            <a:extLst>
              <a:ext uri="{FF2B5EF4-FFF2-40B4-BE49-F238E27FC236}">
                <a16:creationId xmlns:a16="http://schemas.microsoft.com/office/drawing/2014/main" id="{2A15D9E4-5E0C-4E9D-96B7-3528DCDCEF65}"/>
              </a:ext>
            </a:extLst>
          </p:cNvPr>
          <p:cNvSpPr txBox="1"/>
          <p:nvPr/>
        </p:nvSpPr>
        <p:spPr>
          <a:xfrm>
            <a:off x="7269650" y="5466476"/>
            <a:ext cx="1150070" cy="338554"/>
          </a:xfrm>
          <a:prstGeom prst="rect">
            <a:avLst/>
          </a:prstGeom>
          <a:noFill/>
        </p:spPr>
        <p:txBody>
          <a:bodyPr wrap="square" rtlCol="0">
            <a:spAutoFit/>
          </a:bodyPr>
          <a:lstStyle/>
          <a:p>
            <a:pPr algn="ctr"/>
            <a:r>
              <a:rPr lang="en-GB" sz="1600" dirty="0">
                <a:solidFill>
                  <a:srgbClr val="FF0000"/>
                </a:solidFill>
                <a:latin typeface="Arial" panose="020B0604020202020204" pitchFamily="34" charset="0"/>
                <a:cs typeface="Arial" panose="020B0604020202020204" pitchFamily="34" charset="0"/>
              </a:rPr>
              <a:t>Parity bit</a:t>
            </a:r>
          </a:p>
        </p:txBody>
      </p:sp>
      <p:graphicFrame>
        <p:nvGraphicFramePr>
          <p:cNvPr id="8" name="Table 7">
            <a:extLst>
              <a:ext uri="{FF2B5EF4-FFF2-40B4-BE49-F238E27FC236}">
                <a16:creationId xmlns:a16="http://schemas.microsoft.com/office/drawing/2014/main" id="{F96E7950-CF2E-49DE-9DB5-D512B0FDA86D}"/>
              </a:ext>
            </a:extLst>
          </p:cNvPr>
          <p:cNvGraphicFramePr>
            <a:graphicFrameLocks noGrp="1"/>
          </p:cNvGraphicFramePr>
          <p:nvPr>
            <p:extLst>
              <p:ext uri="{D42A27DB-BD31-4B8C-83A1-F6EECF244321}">
                <p14:modId xmlns:p14="http://schemas.microsoft.com/office/powerpoint/2010/main" val="3678042845"/>
              </p:ext>
            </p:extLst>
          </p:nvPr>
        </p:nvGraphicFramePr>
        <p:xfrm>
          <a:off x="1102183" y="3712375"/>
          <a:ext cx="7200000" cy="640080"/>
        </p:xfrm>
        <a:graphic>
          <a:graphicData uri="http://schemas.openxmlformats.org/drawingml/2006/table">
            <a:tbl>
              <a:tblPr firstRow="1" bandRow="1">
                <a:tableStyleId>{5C22544A-7EE6-4342-B048-85BDC9FD1C3A}</a:tableStyleId>
              </a:tblPr>
              <a:tblGrid>
                <a:gridCol w="900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900000">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gridCol w="900000">
                  <a:extLst>
                    <a:ext uri="{9D8B030D-6E8A-4147-A177-3AD203B41FA5}">
                      <a16:colId xmlns:a16="http://schemas.microsoft.com/office/drawing/2014/main" val="20005"/>
                    </a:ext>
                  </a:extLst>
                </a:gridCol>
                <a:gridCol w="900000">
                  <a:extLst>
                    <a:ext uri="{9D8B030D-6E8A-4147-A177-3AD203B41FA5}">
                      <a16:colId xmlns:a16="http://schemas.microsoft.com/office/drawing/2014/main" val="20006"/>
                    </a:ext>
                  </a:extLst>
                </a:gridCol>
                <a:gridCol w="900000">
                  <a:extLst>
                    <a:ext uri="{9D8B030D-6E8A-4147-A177-3AD203B41FA5}">
                      <a16:colId xmlns:a16="http://schemas.microsoft.com/office/drawing/2014/main" val="20007"/>
                    </a:ext>
                  </a:extLst>
                </a:gridCol>
              </a:tblGrid>
              <a:tr h="481103">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rgbClr val="FF0000"/>
                          </a:solidFill>
                          <a:latin typeface="Arial" panose="020B0604020202020204" pitchFamily="34" charset="0"/>
                          <a:cs typeface="Arial" panose="020B0604020202020204" pitchFamily="34" charset="0"/>
                        </a:rPr>
                        <a:t>1</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9" name="TextBox 8">
            <a:extLst>
              <a:ext uri="{FF2B5EF4-FFF2-40B4-BE49-F238E27FC236}">
                <a16:creationId xmlns:a16="http://schemas.microsoft.com/office/drawing/2014/main" id="{062AAB48-EDB8-4783-9424-E943037EF071}"/>
              </a:ext>
            </a:extLst>
          </p:cNvPr>
          <p:cNvSpPr txBox="1"/>
          <p:nvPr/>
        </p:nvSpPr>
        <p:spPr>
          <a:xfrm>
            <a:off x="7269650" y="4368883"/>
            <a:ext cx="1150070" cy="338554"/>
          </a:xfrm>
          <a:prstGeom prst="rect">
            <a:avLst/>
          </a:prstGeom>
          <a:noFill/>
        </p:spPr>
        <p:txBody>
          <a:bodyPr wrap="square" rtlCol="0">
            <a:spAutoFit/>
          </a:bodyPr>
          <a:lstStyle/>
          <a:p>
            <a:pPr algn="ctr"/>
            <a:r>
              <a:rPr lang="en-GB" sz="1600" dirty="0">
                <a:solidFill>
                  <a:srgbClr val="FF0000"/>
                </a:solidFill>
                <a:latin typeface="Arial" panose="020B0604020202020204" pitchFamily="34" charset="0"/>
                <a:cs typeface="Arial" panose="020B0604020202020204" pitchFamily="34" charset="0"/>
              </a:rPr>
              <a:t>Parity bit</a:t>
            </a:r>
          </a:p>
        </p:txBody>
      </p:sp>
      <p:sp>
        <p:nvSpPr>
          <p:cNvPr id="10" name="TextBox 9">
            <a:extLst>
              <a:ext uri="{FF2B5EF4-FFF2-40B4-BE49-F238E27FC236}">
                <a16:creationId xmlns:a16="http://schemas.microsoft.com/office/drawing/2014/main" id="{A7821595-1FE5-4B8A-9CEF-544ACCCF1728}"/>
              </a:ext>
            </a:extLst>
          </p:cNvPr>
          <p:cNvSpPr txBox="1"/>
          <p:nvPr/>
        </p:nvSpPr>
        <p:spPr>
          <a:xfrm>
            <a:off x="1102183" y="3343043"/>
            <a:ext cx="2107116" cy="369332"/>
          </a:xfrm>
          <a:prstGeom prst="rect">
            <a:avLst/>
          </a:prstGeom>
          <a:noFill/>
        </p:spPr>
        <p:txBody>
          <a:bodyPr wrap="square" rtlCol="0">
            <a:spAutoFit/>
          </a:bodyPr>
          <a:lstStyle/>
          <a:p>
            <a:r>
              <a:rPr lang="en-GB" b="1" dirty="0"/>
              <a:t>Transmitted byte</a:t>
            </a:r>
          </a:p>
        </p:txBody>
      </p:sp>
      <p:sp>
        <p:nvSpPr>
          <p:cNvPr id="11" name="TextBox 10">
            <a:extLst>
              <a:ext uri="{FF2B5EF4-FFF2-40B4-BE49-F238E27FC236}">
                <a16:creationId xmlns:a16="http://schemas.microsoft.com/office/drawing/2014/main" id="{CA7FC4F4-C516-4EEB-9828-A5D1C715315E}"/>
              </a:ext>
            </a:extLst>
          </p:cNvPr>
          <p:cNvSpPr txBox="1"/>
          <p:nvPr/>
        </p:nvSpPr>
        <p:spPr>
          <a:xfrm>
            <a:off x="1102183" y="4461001"/>
            <a:ext cx="2107116" cy="369332"/>
          </a:xfrm>
          <a:prstGeom prst="rect">
            <a:avLst/>
          </a:prstGeom>
          <a:noFill/>
        </p:spPr>
        <p:txBody>
          <a:bodyPr wrap="square" rtlCol="0">
            <a:spAutoFit/>
          </a:bodyPr>
          <a:lstStyle/>
          <a:p>
            <a:r>
              <a:rPr lang="en-GB" b="1" dirty="0"/>
              <a:t>Received byte</a:t>
            </a:r>
          </a:p>
        </p:txBody>
      </p:sp>
      <p:sp>
        <p:nvSpPr>
          <p:cNvPr id="12" name="TextBox 11">
            <a:extLst>
              <a:ext uri="{FF2B5EF4-FFF2-40B4-BE49-F238E27FC236}">
                <a16:creationId xmlns:a16="http://schemas.microsoft.com/office/drawing/2014/main" id="{BD57E18A-3C6C-4BC6-A4F9-5033D1879476}"/>
              </a:ext>
            </a:extLst>
          </p:cNvPr>
          <p:cNvSpPr txBox="1"/>
          <p:nvPr/>
        </p:nvSpPr>
        <p:spPr>
          <a:xfrm>
            <a:off x="1633048" y="5048716"/>
            <a:ext cx="1576251" cy="523220"/>
          </a:xfrm>
          <a:prstGeom prst="rect">
            <a:avLst/>
          </a:prstGeom>
          <a:noFill/>
        </p:spPr>
        <p:txBody>
          <a:bodyPr wrap="square" rtlCol="0">
            <a:spAutoFit/>
          </a:bodyPr>
          <a:lstStyle/>
          <a:p>
            <a:r>
              <a:rPr lang="en-GB" sz="2800" dirty="0">
                <a:solidFill>
                  <a:srgbClr val="FF0000"/>
                </a:solidFill>
                <a:sym typeface="Wingdings" panose="05000000000000000000" pitchFamily="2" charset="2"/>
              </a:rPr>
              <a:t></a:t>
            </a:r>
            <a:endParaRPr lang="en-GB" sz="2800" dirty="0">
              <a:solidFill>
                <a:srgbClr val="FF0000"/>
              </a:solidFill>
            </a:endParaRPr>
          </a:p>
        </p:txBody>
      </p:sp>
      <p:sp>
        <p:nvSpPr>
          <p:cNvPr id="13" name="TextBox 12">
            <a:extLst>
              <a:ext uri="{FF2B5EF4-FFF2-40B4-BE49-F238E27FC236}">
                <a16:creationId xmlns:a16="http://schemas.microsoft.com/office/drawing/2014/main" id="{C061B449-19A7-4018-80B3-066E87688B8A}"/>
              </a:ext>
            </a:extLst>
          </p:cNvPr>
          <p:cNvSpPr txBox="1"/>
          <p:nvPr/>
        </p:nvSpPr>
        <p:spPr>
          <a:xfrm>
            <a:off x="2573573" y="5029359"/>
            <a:ext cx="1576251" cy="523220"/>
          </a:xfrm>
          <a:prstGeom prst="rect">
            <a:avLst/>
          </a:prstGeom>
          <a:noFill/>
        </p:spPr>
        <p:txBody>
          <a:bodyPr wrap="square" rtlCol="0">
            <a:spAutoFit/>
          </a:bodyPr>
          <a:lstStyle/>
          <a:p>
            <a:r>
              <a:rPr lang="en-GB" sz="2800" dirty="0">
                <a:solidFill>
                  <a:srgbClr val="FF0000"/>
                </a:solidFill>
                <a:sym typeface="Wingdings" panose="05000000000000000000" pitchFamily="2" charset="2"/>
              </a:rPr>
              <a:t></a:t>
            </a:r>
            <a:endParaRPr lang="en-GB" sz="2800" dirty="0">
              <a:solidFill>
                <a:srgbClr val="FF0000"/>
              </a:solidFill>
            </a:endParaRPr>
          </a:p>
        </p:txBody>
      </p:sp>
    </p:spTree>
    <p:extLst>
      <p:ext uri="{BB962C8B-B14F-4D97-AF65-F5344CB8AC3E}">
        <p14:creationId xmlns:p14="http://schemas.microsoft.com/office/powerpoint/2010/main" val="265174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750CDA6-1356-4586-B861-370C64277D1D}"/>
              </a:ext>
            </a:extLst>
          </p:cNvPr>
          <p:cNvSpPr>
            <a:spLocks noGrp="1"/>
          </p:cNvSpPr>
          <p:nvPr>
            <p:ph type="body" sz="quarter" idx="13"/>
          </p:nvPr>
        </p:nvSpPr>
        <p:spPr/>
        <p:txBody>
          <a:bodyPr/>
          <a:lstStyle/>
          <a:p>
            <a:r>
              <a:rPr lang="en-GB" dirty="0"/>
              <a:t>Parity block check</a:t>
            </a:r>
          </a:p>
        </p:txBody>
      </p:sp>
      <p:sp>
        <p:nvSpPr>
          <p:cNvPr id="5" name="Text Placeholder 4">
            <a:extLst>
              <a:ext uri="{FF2B5EF4-FFF2-40B4-BE49-F238E27FC236}">
                <a16:creationId xmlns:a16="http://schemas.microsoft.com/office/drawing/2014/main" id="{C04C1F05-3352-4545-9E26-A22F68854F40}"/>
              </a:ext>
            </a:extLst>
          </p:cNvPr>
          <p:cNvSpPr>
            <a:spLocks noGrp="1"/>
          </p:cNvSpPr>
          <p:nvPr>
            <p:ph type="body" sz="quarter" idx="14"/>
          </p:nvPr>
        </p:nvSpPr>
        <p:spPr>
          <a:xfrm>
            <a:off x="724280" y="1704180"/>
            <a:ext cx="7797230" cy="1639912"/>
          </a:xfrm>
        </p:spPr>
        <p:txBody>
          <a:bodyPr/>
          <a:lstStyle/>
          <a:p>
            <a:r>
              <a:rPr lang="en-GB" dirty="0"/>
              <a:t>In a parity block check, each byte has a parity bit, whilst an additional parity byte is sent at the end of the block</a:t>
            </a:r>
          </a:p>
          <a:p>
            <a:pPr lvl="1"/>
            <a:r>
              <a:rPr lang="en-GB" dirty="0"/>
              <a:t>Check the first three bytes to see if there are any problems with the parity bits</a:t>
            </a:r>
          </a:p>
        </p:txBody>
      </p:sp>
      <p:graphicFrame>
        <p:nvGraphicFramePr>
          <p:cNvPr id="6" name="Table 6">
            <a:extLst>
              <a:ext uri="{FF2B5EF4-FFF2-40B4-BE49-F238E27FC236}">
                <a16:creationId xmlns:a16="http://schemas.microsoft.com/office/drawing/2014/main" id="{4BAA1204-BB41-411A-B956-2E17DA2C2ACA}"/>
              </a:ext>
            </a:extLst>
          </p:cNvPr>
          <p:cNvGraphicFramePr>
            <a:graphicFrameLocks noGrp="1"/>
          </p:cNvGraphicFramePr>
          <p:nvPr>
            <p:extLst>
              <p:ext uri="{D42A27DB-BD31-4B8C-83A1-F6EECF244321}">
                <p14:modId xmlns:p14="http://schemas.microsoft.com/office/powerpoint/2010/main" val="2595071271"/>
              </p:ext>
            </p:extLst>
          </p:nvPr>
        </p:nvGraphicFramePr>
        <p:xfrm>
          <a:off x="1006130" y="3774600"/>
          <a:ext cx="6192000" cy="2758440"/>
        </p:xfrm>
        <a:graphic>
          <a:graphicData uri="http://schemas.openxmlformats.org/drawingml/2006/table">
            <a:tbl>
              <a:tblPr firstRow="1" bandRow="1">
                <a:tableStyleId>{5C22544A-7EE6-4342-B048-85BDC9FD1C3A}</a:tableStyleId>
              </a:tblPr>
              <a:tblGrid>
                <a:gridCol w="1008000">
                  <a:extLst>
                    <a:ext uri="{9D8B030D-6E8A-4147-A177-3AD203B41FA5}">
                      <a16:colId xmlns:a16="http://schemas.microsoft.com/office/drawing/2014/main" val="3533223611"/>
                    </a:ext>
                  </a:extLst>
                </a:gridCol>
                <a:gridCol w="648000">
                  <a:extLst>
                    <a:ext uri="{9D8B030D-6E8A-4147-A177-3AD203B41FA5}">
                      <a16:colId xmlns:a16="http://schemas.microsoft.com/office/drawing/2014/main" val="3245853889"/>
                    </a:ext>
                  </a:extLst>
                </a:gridCol>
                <a:gridCol w="648000">
                  <a:extLst>
                    <a:ext uri="{9D8B030D-6E8A-4147-A177-3AD203B41FA5}">
                      <a16:colId xmlns:a16="http://schemas.microsoft.com/office/drawing/2014/main" val="1017458289"/>
                    </a:ext>
                  </a:extLst>
                </a:gridCol>
                <a:gridCol w="648000">
                  <a:extLst>
                    <a:ext uri="{9D8B030D-6E8A-4147-A177-3AD203B41FA5}">
                      <a16:colId xmlns:a16="http://schemas.microsoft.com/office/drawing/2014/main" val="3459091456"/>
                    </a:ext>
                  </a:extLst>
                </a:gridCol>
                <a:gridCol w="648000">
                  <a:extLst>
                    <a:ext uri="{9D8B030D-6E8A-4147-A177-3AD203B41FA5}">
                      <a16:colId xmlns:a16="http://schemas.microsoft.com/office/drawing/2014/main" val="2541701935"/>
                    </a:ext>
                  </a:extLst>
                </a:gridCol>
                <a:gridCol w="648000">
                  <a:extLst>
                    <a:ext uri="{9D8B030D-6E8A-4147-A177-3AD203B41FA5}">
                      <a16:colId xmlns:a16="http://schemas.microsoft.com/office/drawing/2014/main" val="715948887"/>
                    </a:ext>
                  </a:extLst>
                </a:gridCol>
                <a:gridCol w="648000">
                  <a:extLst>
                    <a:ext uri="{9D8B030D-6E8A-4147-A177-3AD203B41FA5}">
                      <a16:colId xmlns:a16="http://schemas.microsoft.com/office/drawing/2014/main" val="1869395917"/>
                    </a:ext>
                  </a:extLst>
                </a:gridCol>
                <a:gridCol w="648000">
                  <a:extLst>
                    <a:ext uri="{9D8B030D-6E8A-4147-A177-3AD203B41FA5}">
                      <a16:colId xmlns:a16="http://schemas.microsoft.com/office/drawing/2014/main" val="1071402894"/>
                    </a:ext>
                  </a:extLst>
                </a:gridCol>
                <a:gridCol w="648000">
                  <a:extLst>
                    <a:ext uri="{9D8B030D-6E8A-4147-A177-3AD203B41FA5}">
                      <a16:colId xmlns:a16="http://schemas.microsoft.com/office/drawing/2014/main" val="2851383332"/>
                    </a:ext>
                  </a:extLst>
                </a:gridCol>
              </a:tblGrid>
              <a:tr h="403247">
                <a:tc>
                  <a:txBody>
                    <a:bodyPr/>
                    <a:lstStyle/>
                    <a:p>
                      <a:endParaRPr lang="en-GB" sz="1100" dirty="0"/>
                    </a:p>
                  </a:txBody>
                  <a:tcPr>
                    <a:lnL w="12700" cap="flat" cmpd="sng" algn="ctr">
                      <a:solidFill>
                        <a:srgbClr val="2C809C"/>
                      </a:solidFill>
                      <a:prstDash val="solid"/>
                      <a:round/>
                      <a:headEnd type="none" w="med" len="med"/>
                      <a:tailEnd type="none" w="med" len="med"/>
                    </a:lnL>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Parity bit</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1</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2</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3</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4</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5</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6</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7</a:t>
                      </a:r>
                    </a:p>
                  </a:txBody>
                  <a:tcPr>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extLst>
                  <a:ext uri="{0D108BD9-81ED-4DB2-BD59-A6C34878D82A}">
                    <a16:rowId xmlns:a16="http://schemas.microsoft.com/office/drawing/2014/main" val="2896258155"/>
                  </a:ext>
                </a:extLst>
              </a:tr>
              <a:tr h="233627">
                <a:tc>
                  <a:txBody>
                    <a:bodyPr/>
                    <a:lstStyle/>
                    <a:p>
                      <a:r>
                        <a:rPr lang="en-GB" sz="1100" dirty="0"/>
                        <a:t>Byte 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3630379515"/>
                  </a:ext>
                </a:extLst>
              </a:tr>
              <a:tr h="233627">
                <a:tc>
                  <a:txBody>
                    <a:bodyPr/>
                    <a:lstStyle/>
                    <a:p>
                      <a:r>
                        <a:rPr lang="en-GB" sz="1100" dirty="0"/>
                        <a:t>Byte 2</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2574369839"/>
                  </a:ext>
                </a:extLst>
              </a:tr>
              <a:tr h="233627">
                <a:tc>
                  <a:txBody>
                    <a:bodyPr/>
                    <a:lstStyle/>
                    <a:p>
                      <a:r>
                        <a:rPr lang="en-GB" sz="1100" dirty="0"/>
                        <a:t>Byte 3</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504680019"/>
                  </a:ext>
                </a:extLst>
              </a:tr>
              <a:tr h="233627">
                <a:tc>
                  <a:txBody>
                    <a:bodyPr/>
                    <a:lstStyle/>
                    <a:p>
                      <a:r>
                        <a:rPr lang="en-GB" sz="1100" dirty="0"/>
                        <a:t>Byte 4</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318340874"/>
                  </a:ext>
                </a:extLst>
              </a:tr>
              <a:tr h="233627">
                <a:tc>
                  <a:txBody>
                    <a:bodyPr/>
                    <a:lstStyle/>
                    <a:p>
                      <a:r>
                        <a:rPr lang="en-GB" sz="1100" dirty="0"/>
                        <a:t>Byte 5</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3139524750"/>
                  </a:ext>
                </a:extLst>
              </a:tr>
              <a:tr h="233627">
                <a:tc>
                  <a:txBody>
                    <a:bodyPr/>
                    <a:lstStyle/>
                    <a:p>
                      <a:r>
                        <a:rPr lang="en-GB" sz="1100" dirty="0"/>
                        <a:t>Byte 6</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871004336"/>
                  </a:ext>
                </a:extLst>
              </a:tr>
              <a:tr h="233627">
                <a:tc>
                  <a:txBody>
                    <a:bodyPr/>
                    <a:lstStyle/>
                    <a:p>
                      <a:r>
                        <a:rPr lang="en-GB" sz="1100" dirty="0"/>
                        <a:t>Byte 7</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2007052718"/>
                  </a:ext>
                </a:extLst>
              </a:tr>
              <a:tr h="233627">
                <a:tc>
                  <a:txBody>
                    <a:bodyPr/>
                    <a:lstStyle/>
                    <a:p>
                      <a:r>
                        <a:rPr lang="en-GB" sz="1100" dirty="0"/>
                        <a:t>Byte 8</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851532535"/>
                  </a:ext>
                </a:extLst>
              </a:tr>
              <a:tr h="233627">
                <a:tc>
                  <a:txBody>
                    <a:bodyPr/>
                    <a:lstStyle/>
                    <a:p>
                      <a:r>
                        <a:rPr lang="en-GB" sz="1100" dirty="0"/>
                        <a:t>Parity Byte</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952706974"/>
                  </a:ext>
                </a:extLst>
              </a:tr>
            </a:tbl>
          </a:graphicData>
        </a:graphic>
      </p:graphicFrame>
      <p:sp>
        <p:nvSpPr>
          <p:cNvPr id="9" name="TextBox 8">
            <a:extLst>
              <a:ext uri="{FF2B5EF4-FFF2-40B4-BE49-F238E27FC236}">
                <a16:creationId xmlns:a16="http://schemas.microsoft.com/office/drawing/2014/main" id="{BF199613-9615-4990-8E10-B112C1F10260}"/>
              </a:ext>
            </a:extLst>
          </p:cNvPr>
          <p:cNvSpPr txBox="1"/>
          <p:nvPr/>
        </p:nvSpPr>
        <p:spPr>
          <a:xfrm>
            <a:off x="7375870" y="3787097"/>
            <a:ext cx="1299818" cy="830997"/>
          </a:xfrm>
          <a:prstGeom prst="rect">
            <a:avLst/>
          </a:prstGeom>
          <a:noFill/>
        </p:spPr>
        <p:txBody>
          <a:bodyPr wrap="square" lIns="0" tIns="0" rIns="0" bIns="0" rtlCol="0">
            <a:spAutoFit/>
          </a:bodyPr>
          <a:lstStyle/>
          <a:p>
            <a:r>
              <a:rPr lang="en-GB" b="1" dirty="0"/>
              <a:t>Even parity has been used</a:t>
            </a:r>
          </a:p>
        </p:txBody>
      </p:sp>
    </p:spTree>
    <p:extLst>
      <p:ext uri="{BB962C8B-B14F-4D97-AF65-F5344CB8AC3E}">
        <p14:creationId xmlns:p14="http://schemas.microsoft.com/office/powerpoint/2010/main" val="926188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6">
            <a:extLst>
              <a:ext uri="{FF2B5EF4-FFF2-40B4-BE49-F238E27FC236}">
                <a16:creationId xmlns:a16="http://schemas.microsoft.com/office/drawing/2014/main" id="{FC1D7198-CAAA-47E9-A445-978DF280E69E}"/>
              </a:ext>
            </a:extLst>
          </p:cNvPr>
          <p:cNvGraphicFramePr>
            <a:graphicFrameLocks noGrp="1"/>
          </p:cNvGraphicFramePr>
          <p:nvPr>
            <p:extLst>
              <p:ext uri="{D42A27DB-BD31-4B8C-83A1-F6EECF244321}">
                <p14:modId xmlns:p14="http://schemas.microsoft.com/office/powerpoint/2010/main" val="3080007595"/>
              </p:ext>
            </p:extLst>
          </p:nvPr>
        </p:nvGraphicFramePr>
        <p:xfrm>
          <a:off x="1006130" y="3774600"/>
          <a:ext cx="6192000" cy="2758440"/>
        </p:xfrm>
        <a:graphic>
          <a:graphicData uri="http://schemas.openxmlformats.org/drawingml/2006/table">
            <a:tbl>
              <a:tblPr firstRow="1" bandRow="1">
                <a:tableStyleId>{5C22544A-7EE6-4342-B048-85BDC9FD1C3A}</a:tableStyleId>
              </a:tblPr>
              <a:tblGrid>
                <a:gridCol w="1008000">
                  <a:extLst>
                    <a:ext uri="{9D8B030D-6E8A-4147-A177-3AD203B41FA5}">
                      <a16:colId xmlns:a16="http://schemas.microsoft.com/office/drawing/2014/main" val="3533223611"/>
                    </a:ext>
                  </a:extLst>
                </a:gridCol>
                <a:gridCol w="648000">
                  <a:extLst>
                    <a:ext uri="{9D8B030D-6E8A-4147-A177-3AD203B41FA5}">
                      <a16:colId xmlns:a16="http://schemas.microsoft.com/office/drawing/2014/main" val="3245853889"/>
                    </a:ext>
                  </a:extLst>
                </a:gridCol>
                <a:gridCol w="648000">
                  <a:extLst>
                    <a:ext uri="{9D8B030D-6E8A-4147-A177-3AD203B41FA5}">
                      <a16:colId xmlns:a16="http://schemas.microsoft.com/office/drawing/2014/main" val="1017458289"/>
                    </a:ext>
                  </a:extLst>
                </a:gridCol>
                <a:gridCol w="648000">
                  <a:extLst>
                    <a:ext uri="{9D8B030D-6E8A-4147-A177-3AD203B41FA5}">
                      <a16:colId xmlns:a16="http://schemas.microsoft.com/office/drawing/2014/main" val="3459091456"/>
                    </a:ext>
                  </a:extLst>
                </a:gridCol>
                <a:gridCol w="648000">
                  <a:extLst>
                    <a:ext uri="{9D8B030D-6E8A-4147-A177-3AD203B41FA5}">
                      <a16:colId xmlns:a16="http://schemas.microsoft.com/office/drawing/2014/main" val="2541701935"/>
                    </a:ext>
                  </a:extLst>
                </a:gridCol>
                <a:gridCol w="648000">
                  <a:extLst>
                    <a:ext uri="{9D8B030D-6E8A-4147-A177-3AD203B41FA5}">
                      <a16:colId xmlns:a16="http://schemas.microsoft.com/office/drawing/2014/main" val="715948887"/>
                    </a:ext>
                  </a:extLst>
                </a:gridCol>
                <a:gridCol w="648000">
                  <a:extLst>
                    <a:ext uri="{9D8B030D-6E8A-4147-A177-3AD203B41FA5}">
                      <a16:colId xmlns:a16="http://schemas.microsoft.com/office/drawing/2014/main" val="1869395917"/>
                    </a:ext>
                  </a:extLst>
                </a:gridCol>
                <a:gridCol w="648000">
                  <a:extLst>
                    <a:ext uri="{9D8B030D-6E8A-4147-A177-3AD203B41FA5}">
                      <a16:colId xmlns:a16="http://schemas.microsoft.com/office/drawing/2014/main" val="1071402894"/>
                    </a:ext>
                  </a:extLst>
                </a:gridCol>
                <a:gridCol w="648000">
                  <a:extLst>
                    <a:ext uri="{9D8B030D-6E8A-4147-A177-3AD203B41FA5}">
                      <a16:colId xmlns:a16="http://schemas.microsoft.com/office/drawing/2014/main" val="2851383332"/>
                    </a:ext>
                  </a:extLst>
                </a:gridCol>
              </a:tblGrid>
              <a:tr h="403247">
                <a:tc>
                  <a:txBody>
                    <a:bodyPr/>
                    <a:lstStyle/>
                    <a:p>
                      <a:endParaRPr lang="en-GB" sz="1100" dirty="0"/>
                    </a:p>
                  </a:txBody>
                  <a:tcPr>
                    <a:lnL w="12700" cap="flat" cmpd="sng" algn="ctr">
                      <a:solidFill>
                        <a:srgbClr val="2C809C"/>
                      </a:solidFill>
                      <a:prstDash val="solid"/>
                      <a:round/>
                      <a:headEnd type="none" w="med" len="med"/>
                      <a:tailEnd type="none" w="med" len="med"/>
                    </a:lnL>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Parity bit</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1</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2</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3</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4</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5</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6</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7</a:t>
                      </a:r>
                    </a:p>
                  </a:txBody>
                  <a:tcPr>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extLst>
                  <a:ext uri="{0D108BD9-81ED-4DB2-BD59-A6C34878D82A}">
                    <a16:rowId xmlns:a16="http://schemas.microsoft.com/office/drawing/2014/main" val="2896258155"/>
                  </a:ext>
                </a:extLst>
              </a:tr>
              <a:tr h="233627">
                <a:tc>
                  <a:txBody>
                    <a:bodyPr/>
                    <a:lstStyle/>
                    <a:p>
                      <a:r>
                        <a:rPr lang="en-GB" sz="1100" dirty="0"/>
                        <a:t>Byte 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3630379515"/>
                  </a:ext>
                </a:extLst>
              </a:tr>
              <a:tr h="233627">
                <a:tc>
                  <a:txBody>
                    <a:bodyPr/>
                    <a:lstStyle/>
                    <a:p>
                      <a:r>
                        <a:rPr lang="en-GB" sz="1100" dirty="0"/>
                        <a:t>Byte 2</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2574369839"/>
                  </a:ext>
                </a:extLst>
              </a:tr>
              <a:tr h="233627">
                <a:tc>
                  <a:txBody>
                    <a:bodyPr/>
                    <a:lstStyle/>
                    <a:p>
                      <a:r>
                        <a:rPr lang="en-GB" sz="1100" dirty="0"/>
                        <a:t>Byte 3</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504680019"/>
                  </a:ext>
                </a:extLst>
              </a:tr>
              <a:tr h="233627">
                <a:tc>
                  <a:txBody>
                    <a:bodyPr/>
                    <a:lstStyle/>
                    <a:p>
                      <a:r>
                        <a:rPr lang="en-GB" sz="1100" dirty="0"/>
                        <a:t>Byte 4</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318340874"/>
                  </a:ext>
                </a:extLst>
              </a:tr>
              <a:tr h="233627">
                <a:tc>
                  <a:txBody>
                    <a:bodyPr/>
                    <a:lstStyle/>
                    <a:p>
                      <a:r>
                        <a:rPr lang="en-GB" sz="1100" dirty="0"/>
                        <a:t>Byte 5</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3139524750"/>
                  </a:ext>
                </a:extLst>
              </a:tr>
              <a:tr h="233627">
                <a:tc>
                  <a:txBody>
                    <a:bodyPr/>
                    <a:lstStyle/>
                    <a:p>
                      <a:r>
                        <a:rPr lang="en-GB" sz="1100" dirty="0"/>
                        <a:t>Byte 6</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871004336"/>
                  </a:ext>
                </a:extLst>
              </a:tr>
              <a:tr h="233627">
                <a:tc>
                  <a:txBody>
                    <a:bodyPr/>
                    <a:lstStyle/>
                    <a:p>
                      <a:r>
                        <a:rPr lang="en-GB" sz="1100" dirty="0"/>
                        <a:t>Byte 7</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2007052718"/>
                  </a:ext>
                </a:extLst>
              </a:tr>
              <a:tr h="233627">
                <a:tc>
                  <a:txBody>
                    <a:bodyPr/>
                    <a:lstStyle/>
                    <a:p>
                      <a:r>
                        <a:rPr lang="en-GB" sz="1100" dirty="0"/>
                        <a:t>Byte 8</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851532535"/>
                  </a:ext>
                </a:extLst>
              </a:tr>
              <a:tr h="233627">
                <a:tc>
                  <a:txBody>
                    <a:bodyPr/>
                    <a:lstStyle/>
                    <a:p>
                      <a:r>
                        <a:rPr lang="en-GB" sz="1100" dirty="0"/>
                        <a:t>Parity Byte</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952706974"/>
                  </a:ext>
                </a:extLst>
              </a:tr>
            </a:tbl>
          </a:graphicData>
        </a:graphic>
      </p:graphicFrame>
      <p:sp>
        <p:nvSpPr>
          <p:cNvPr id="4" name="Text Placeholder 3">
            <a:extLst>
              <a:ext uri="{FF2B5EF4-FFF2-40B4-BE49-F238E27FC236}">
                <a16:creationId xmlns:a16="http://schemas.microsoft.com/office/drawing/2014/main" id="{9750CDA6-1356-4586-B861-370C64277D1D}"/>
              </a:ext>
            </a:extLst>
          </p:cNvPr>
          <p:cNvSpPr>
            <a:spLocks noGrp="1"/>
          </p:cNvSpPr>
          <p:nvPr>
            <p:ph type="body" sz="quarter" idx="13"/>
          </p:nvPr>
        </p:nvSpPr>
        <p:spPr/>
        <p:txBody>
          <a:bodyPr/>
          <a:lstStyle/>
          <a:p>
            <a:r>
              <a:rPr lang="en-GB" dirty="0"/>
              <a:t>Parity block check</a:t>
            </a:r>
          </a:p>
        </p:txBody>
      </p:sp>
      <p:sp>
        <p:nvSpPr>
          <p:cNvPr id="5" name="Text Placeholder 4">
            <a:extLst>
              <a:ext uri="{FF2B5EF4-FFF2-40B4-BE49-F238E27FC236}">
                <a16:creationId xmlns:a16="http://schemas.microsoft.com/office/drawing/2014/main" id="{C04C1F05-3352-4545-9E26-A22F68854F40}"/>
              </a:ext>
            </a:extLst>
          </p:cNvPr>
          <p:cNvSpPr>
            <a:spLocks noGrp="1"/>
          </p:cNvSpPr>
          <p:nvPr>
            <p:ph type="body" sz="quarter" idx="14"/>
          </p:nvPr>
        </p:nvSpPr>
        <p:spPr/>
        <p:txBody>
          <a:bodyPr/>
          <a:lstStyle/>
          <a:p>
            <a:pPr lvl="1"/>
            <a:r>
              <a:rPr lang="en-GB" dirty="0"/>
              <a:t>Check the first three bytes to see if there are any problems with the parity bits</a:t>
            </a:r>
          </a:p>
          <a:p>
            <a:pPr lvl="1"/>
            <a:r>
              <a:rPr lang="en-GB" dirty="0"/>
              <a:t>We know that Byte 3 has an error in it</a:t>
            </a:r>
          </a:p>
          <a:p>
            <a:pPr lvl="1"/>
            <a:r>
              <a:rPr lang="en-GB" dirty="0"/>
              <a:t>Now check the Parity Byte for each bit to see which bit contains the error</a:t>
            </a:r>
          </a:p>
        </p:txBody>
      </p:sp>
      <p:sp>
        <p:nvSpPr>
          <p:cNvPr id="10" name="TextBox 9">
            <a:extLst>
              <a:ext uri="{FF2B5EF4-FFF2-40B4-BE49-F238E27FC236}">
                <a16:creationId xmlns:a16="http://schemas.microsoft.com/office/drawing/2014/main" id="{E4FD3C89-E6F0-4933-B0AC-EF0BAE7590B8}"/>
              </a:ext>
            </a:extLst>
          </p:cNvPr>
          <p:cNvSpPr txBox="1"/>
          <p:nvPr/>
        </p:nvSpPr>
        <p:spPr>
          <a:xfrm>
            <a:off x="7375870" y="3787097"/>
            <a:ext cx="1299818" cy="830997"/>
          </a:xfrm>
          <a:prstGeom prst="rect">
            <a:avLst/>
          </a:prstGeom>
          <a:noFill/>
        </p:spPr>
        <p:txBody>
          <a:bodyPr wrap="square" lIns="0" tIns="0" rIns="0" bIns="0" rtlCol="0">
            <a:spAutoFit/>
          </a:bodyPr>
          <a:lstStyle/>
          <a:p>
            <a:r>
              <a:rPr lang="en-GB" b="1" dirty="0"/>
              <a:t>Even parity has been used</a:t>
            </a:r>
          </a:p>
        </p:txBody>
      </p:sp>
      <p:sp>
        <p:nvSpPr>
          <p:cNvPr id="11" name="Oval 10">
            <a:extLst>
              <a:ext uri="{FF2B5EF4-FFF2-40B4-BE49-F238E27FC236}">
                <a16:creationId xmlns:a16="http://schemas.microsoft.com/office/drawing/2014/main" id="{3E4A6B6E-6181-4C17-9597-6B3B18394D4E}"/>
              </a:ext>
            </a:extLst>
          </p:cNvPr>
          <p:cNvSpPr/>
          <p:nvPr/>
        </p:nvSpPr>
        <p:spPr>
          <a:xfrm>
            <a:off x="2148273" y="4658176"/>
            <a:ext cx="383177" cy="381600"/>
          </a:xfrm>
          <a:prstGeom prst="ellipse">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60626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6">
            <a:extLst>
              <a:ext uri="{FF2B5EF4-FFF2-40B4-BE49-F238E27FC236}">
                <a16:creationId xmlns:a16="http://schemas.microsoft.com/office/drawing/2014/main" id="{375ACD0D-E68F-40D5-A054-E64931E26000}"/>
              </a:ext>
            </a:extLst>
          </p:cNvPr>
          <p:cNvGraphicFramePr>
            <a:graphicFrameLocks noGrp="1"/>
          </p:cNvGraphicFramePr>
          <p:nvPr>
            <p:extLst>
              <p:ext uri="{D42A27DB-BD31-4B8C-83A1-F6EECF244321}">
                <p14:modId xmlns:p14="http://schemas.microsoft.com/office/powerpoint/2010/main" val="2946505139"/>
              </p:ext>
            </p:extLst>
          </p:nvPr>
        </p:nvGraphicFramePr>
        <p:xfrm>
          <a:off x="1006130" y="3774600"/>
          <a:ext cx="6192000" cy="2758440"/>
        </p:xfrm>
        <a:graphic>
          <a:graphicData uri="http://schemas.openxmlformats.org/drawingml/2006/table">
            <a:tbl>
              <a:tblPr firstRow="1" bandRow="1">
                <a:tableStyleId>{5C22544A-7EE6-4342-B048-85BDC9FD1C3A}</a:tableStyleId>
              </a:tblPr>
              <a:tblGrid>
                <a:gridCol w="1008000">
                  <a:extLst>
                    <a:ext uri="{9D8B030D-6E8A-4147-A177-3AD203B41FA5}">
                      <a16:colId xmlns:a16="http://schemas.microsoft.com/office/drawing/2014/main" val="3533223611"/>
                    </a:ext>
                  </a:extLst>
                </a:gridCol>
                <a:gridCol w="648000">
                  <a:extLst>
                    <a:ext uri="{9D8B030D-6E8A-4147-A177-3AD203B41FA5}">
                      <a16:colId xmlns:a16="http://schemas.microsoft.com/office/drawing/2014/main" val="3245853889"/>
                    </a:ext>
                  </a:extLst>
                </a:gridCol>
                <a:gridCol w="648000">
                  <a:extLst>
                    <a:ext uri="{9D8B030D-6E8A-4147-A177-3AD203B41FA5}">
                      <a16:colId xmlns:a16="http://schemas.microsoft.com/office/drawing/2014/main" val="1017458289"/>
                    </a:ext>
                  </a:extLst>
                </a:gridCol>
                <a:gridCol w="648000">
                  <a:extLst>
                    <a:ext uri="{9D8B030D-6E8A-4147-A177-3AD203B41FA5}">
                      <a16:colId xmlns:a16="http://schemas.microsoft.com/office/drawing/2014/main" val="3459091456"/>
                    </a:ext>
                  </a:extLst>
                </a:gridCol>
                <a:gridCol w="648000">
                  <a:extLst>
                    <a:ext uri="{9D8B030D-6E8A-4147-A177-3AD203B41FA5}">
                      <a16:colId xmlns:a16="http://schemas.microsoft.com/office/drawing/2014/main" val="2541701935"/>
                    </a:ext>
                  </a:extLst>
                </a:gridCol>
                <a:gridCol w="648000">
                  <a:extLst>
                    <a:ext uri="{9D8B030D-6E8A-4147-A177-3AD203B41FA5}">
                      <a16:colId xmlns:a16="http://schemas.microsoft.com/office/drawing/2014/main" val="715948887"/>
                    </a:ext>
                  </a:extLst>
                </a:gridCol>
                <a:gridCol w="648000">
                  <a:extLst>
                    <a:ext uri="{9D8B030D-6E8A-4147-A177-3AD203B41FA5}">
                      <a16:colId xmlns:a16="http://schemas.microsoft.com/office/drawing/2014/main" val="1869395917"/>
                    </a:ext>
                  </a:extLst>
                </a:gridCol>
                <a:gridCol w="648000">
                  <a:extLst>
                    <a:ext uri="{9D8B030D-6E8A-4147-A177-3AD203B41FA5}">
                      <a16:colId xmlns:a16="http://schemas.microsoft.com/office/drawing/2014/main" val="1071402894"/>
                    </a:ext>
                  </a:extLst>
                </a:gridCol>
                <a:gridCol w="648000">
                  <a:extLst>
                    <a:ext uri="{9D8B030D-6E8A-4147-A177-3AD203B41FA5}">
                      <a16:colId xmlns:a16="http://schemas.microsoft.com/office/drawing/2014/main" val="2851383332"/>
                    </a:ext>
                  </a:extLst>
                </a:gridCol>
              </a:tblGrid>
              <a:tr h="403247">
                <a:tc>
                  <a:txBody>
                    <a:bodyPr/>
                    <a:lstStyle/>
                    <a:p>
                      <a:endParaRPr lang="en-GB" sz="1100" dirty="0"/>
                    </a:p>
                  </a:txBody>
                  <a:tcPr>
                    <a:lnL w="12700" cap="flat" cmpd="sng" algn="ctr">
                      <a:solidFill>
                        <a:srgbClr val="2C809C"/>
                      </a:solidFill>
                      <a:prstDash val="solid"/>
                      <a:round/>
                      <a:headEnd type="none" w="med" len="med"/>
                      <a:tailEnd type="none" w="med" len="med"/>
                    </a:lnL>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Parity bit</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1</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2</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3</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4</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5</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6</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7</a:t>
                      </a:r>
                    </a:p>
                  </a:txBody>
                  <a:tcPr>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extLst>
                  <a:ext uri="{0D108BD9-81ED-4DB2-BD59-A6C34878D82A}">
                    <a16:rowId xmlns:a16="http://schemas.microsoft.com/office/drawing/2014/main" val="2896258155"/>
                  </a:ext>
                </a:extLst>
              </a:tr>
              <a:tr h="233627">
                <a:tc>
                  <a:txBody>
                    <a:bodyPr/>
                    <a:lstStyle/>
                    <a:p>
                      <a:r>
                        <a:rPr lang="en-GB" sz="1100" dirty="0"/>
                        <a:t>Byte 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3630379515"/>
                  </a:ext>
                </a:extLst>
              </a:tr>
              <a:tr h="233627">
                <a:tc>
                  <a:txBody>
                    <a:bodyPr/>
                    <a:lstStyle/>
                    <a:p>
                      <a:r>
                        <a:rPr lang="en-GB" sz="1100" dirty="0"/>
                        <a:t>Byte 2</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2574369839"/>
                  </a:ext>
                </a:extLst>
              </a:tr>
              <a:tr h="233627">
                <a:tc>
                  <a:txBody>
                    <a:bodyPr/>
                    <a:lstStyle/>
                    <a:p>
                      <a:r>
                        <a:rPr lang="en-GB" sz="1100" dirty="0"/>
                        <a:t>Byte 3</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504680019"/>
                  </a:ext>
                </a:extLst>
              </a:tr>
              <a:tr h="233627">
                <a:tc>
                  <a:txBody>
                    <a:bodyPr/>
                    <a:lstStyle/>
                    <a:p>
                      <a:r>
                        <a:rPr lang="en-GB" sz="1100" dirty="0"/>
                        <a:t>Byte 4</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318340874"/>
                  </a:ext>
                </a:extLst>
              </a:tr>
              <a:tr h="233627">
                <a:tc>
                  <a:txBody>
                    <a:bodyPr/>
                    <a:lstStyle/>
                    <a:p>
                      <a:r>
                        <a:rPr lang="en-GB" sz="1100" dirty="0"/>
                        <a:t>Byte 5</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3139524750"/>
                  </a:ext>
                </a:extLst>
              </a:tr>
              <a:tr h="233627">
                <a:tc>
                  <a:txBody>
                    <a:bodyPr/>
                    <a:lstStyle/>
                    <a:p>
                      <a:r>
                        <a:rPr lang="en-GB" sz="1100" dirty="0"/>
                        <a:t>Byte 6</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871004336"/>
                  </a:ext>
                </a:extLst>
              </a:tr>
              <a:tr h="233627">
                <a:tc>
                  <a:txBody>
                    <a:bodyPr/>
                    <a:lstStyle/>
                    <a:p>
                      <a:r>
                        <a:rPr lang="en-GB" sz="1100" dirty="0"/>
                        <a:t>Byte 7</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2007052718"/>
                  </a:ext>
                </a:extLst>
              </a:tr>
              <a:tr h="233627">
                <a:tc>
                  <a:txBody>
                    <a:bodyPr/>
                    <a:lstStyle/>
                    <a:p>
                      <a:r>
                        <a:rPr lang="en-GB" sz="1100" dirty="0"/>
                        <a:t>Byte 8</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851532535"/>
                  </a:ext>
                </a:extLst>
              </a:tr>
              <a:tr h="233627">
                <a:tc>
                  <a:txBody>
                    <a:bodyPr/>
                    <a:lstStyle/>
                    <a:p>
                      <a:r>
                        <a:rPr lang="en-GB" sz="1100" dirty="0"/>
                        <a:t>Parity Byte</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952706974"/>
                  </a:ext>
                </a:extLst>
              </a:tr>
            </a:tbl>
          </a:graphicData>
        </a:graphic>
      </p:graphicFrame>
      <p:sp>
        <p:nvSpPr>
          <p:cNvPr id="11" name="TextBox 10">
            <a:extLst>
              <a:ext uri="{FF2B5EF4-FFF2-40B4-BE49-F238E27FC236}">
                <a16:creationId xmlns:a16="http://schemas.microsoft.com/office/drawing/2014/main" id="{536D328B-6DF6-48DB-9995-F4BDF4070729}"/>
              </a:ext>
            </a:extLst>
          </p:cNvPr>
          <p:cNvSpPr txBox="1"/>
          <p:nvPr/>
        </p:nvSpPr>
        <p:spPr>
          <a:xfrm>
            <a:off x="7375870" y="3787097"/>
            <a:ext cx="1299818" cy="830997"/>
          </a:xfrm>
          <a:prstGeom prst="rect">
            <a:avLst/>
          </a:prstGeom>
          <a:noFill/>
        </p:spPr>
        <p:txBody>
          <a:bodyPr wrap="square" lIns="0" tIns="0" rIns="0" bIns="0" rtlCol="0">
            <a:spAutoFit/>
          </a:bodyPr>
          <a:lstStyle/>
          <a:p>
            <a:r>
              <a:rPr lang="en-GB" b="1" dirty="0"/>
              <a:t>Even parity has been used</a:t>
            </a:r>
          </a:p>
        </p:txBody>
      </p:sp>
      <p:sp>
        <p:nvSpPr>
          <p:cNvPr id="4" name="Text Placeholder 3">
            <a:extLst>
              <a:ext uri="{FF2B5EF4-FFF2-40B4-BE49-F238E27FC236}">
                <a16:creationId xmlns:a16="http://schemas.microsoft.com/office/drawing/2014/main" id="{9750CDA6-1356-4586-B861-370C64277D1D}"/>
              </a:ext>
            </a:extLst>
          </p:cNvPr>
          <p:cNvSpPr>
            <a:spLocks noGrp="1"/>
          </p:cNvSpPr>
          <p:nvPr>
            <p:ph type="body" sz="quarter" idx="13"/>
          </p:nvPr>
        </p:nvSpPr>
        <p:spPr/>
        <p:txBody>
          <a:bodyPr/>
          <a:lstStyle/>
          <a:p>
            <a:r>
              <a:rPr lang="en-GB" dirty="0"/>
              <a:t>Parity block check</a:t>
            </a:r>
          </a:p>
        </p:txBody>
      </p:sp>
      <p:sp>
        <p:nvSpPr>
          <p:cNvPr id="5" name="Text Placeholder 4">
            <a:extLst>
              <a:ext uri="{FF2B5EF4-FFF2-40B4-BE49-F238E27FC236}">
                <a16:creationId xmlns:a16="http://schemas.microsoft.com/office/drawing/2014/main" id="{C04C1F05-3352-4545-9E26-A22F68854F40}"/>
              </a:ext>
            </a:extLst>
          </p:cNvPr>
          <p:cNvSpPr>
            <a:spLocks noGrp="1"/>
          </p:cNvSpPr>
          <p:nvPr>
            <p:ph type="body" sz="quarter" idx="14"/>
          </p:nvPr>
        </p:nvSpPr>
        <p:spPr/>
        <p:txBody>
          <a:bodyPr/>
          <a:lstStyle/>
          <a:p>
            <a:pPr lvl="1"/>
            <a:r>
              <a:rPr lang="en-GB" dirty="0"/>
              <a:t>Check the first three bytes to see if there are any problems with the parity bits</a:t>
            </a:r>
          </a:p>
          <a:p>
            <a:pPr lvl="1"/>
            <a:r>
              <a:rPr lang="en-GB" dirty="0">
                <a:solidFill>
                  <a:srgbClr val="FF0000"/>
                </a:solidFill>
              </a:rPr>
              <a:t>We know that Byte 3 has an error in it</a:t>
            </a:r>
          </a:p>
          <a:p>
            <a:pPr lvl="1"/>
            <a:r>
              <a:rPr lang="en-GB" dirty="0"/>
              <a:t>Now check the Parity Byte for each bit to see which bit contains the error</a:t>
            </a:r>
          </a:p>
        </p:txBody>
      </p:sp>
      <p:sp>
        <p:nvSpPr>
          <p:cNvPr id="9" name="Oval 8">
            <a:extLst>
              <a:ext uri="{FF2B5EF4-FFF2-40B4-BE49-F238E27FC236}">
                <a16:creationId xmlns:a16="http://schemas.microsoft.com/office/drawing/2014/main" id="{8240AB9B-17C8-44A6-A090-D0B5570B7A1A}"/>
              </a:ext>
            </a:extLst>
          </p:cNvPr>
          <p:cNvSpPr/>
          <p:nvPr/>
        </p:nvSpPr>
        <p:spPr>
          <a:xfrm>
            <a:off x="5376468" y="6215743"/>
            <a:ext cx="383177" cy="381600"/>
          </a:xfrm>
          <a:prstGeom prst="ellipse">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02A9F4C-B568-4C57-9F21-DAAA403ED9C3}"/>
              </a:ext>
            </a:extLst>
          </p:cNvPr>
          <p:cNvSpPr/>
          <p:nvPr/>
        </p:nvSpPr>
        <p:spPr>
          <a:xfrm>
            <a:off x="2148273" y="4658176"/>
            <a:ext cx="383177" cy="381600"/>
          </a:xfrm>
          <a:prstGeom prst="ellipse">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4424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6">
            <a:extLst>
              <a:ext uri="{FF2B5EF4-FFF2-40B4-BE49-F238E27FC236}">
                <a16:creationId xmlns:a16="http://schemas.microsoft.com/office/drawing/2014/main" id="{FE48AC30-5B6F-422E-BDFD-C85172424618}"/>
              </a:ext>
            </a:extLst>
          </p:cNvPr>
          <p:cNvGraphicFramePr>
            <a:graphicFrameLocks noGrp="1"/>
          </p:cNvGraphicFramePr>
          <p:nvPr>
            <p:extLst>
              <p:ext uri="{D42A27DB-BD31-4B8C-83A1-F6EECF244321}">
                <p14:modId xmlns:p14="http://schemas.microsoft.com/office/powerpoint/2010/main" val="1639381306"/>
              </p:ext>
            </p:extLst>
          </p:nvPr>
        </p:nvGraphicFramePr>
        <p:xfrm>
          <a:off x="1006130" y="3774600"/>
          <a:ext cx="6192000" cy="2758440"/>
        </p:xfrm>
        <a:graphic>
          <a:graphicData uri="http://schemas.openxmlformats.org/drawingml/2006/table">
            <a:tbl>
              <a:tblPr firstRow="1" bandRow="1">
                <a:tableStyleId>{5C22544A-7EE6-4342-B048-85BDC9FD1C3A}</a:tableStyleId>
              </a:tblPr>
              <a:tblGrid>
                <a:gridCol w="1008000">
                  <a:extLst>
                    <a:ext uri="{9D8B030D-6E8A-4147-A177-3AD203B41FA5}">
                      <a16:colId xmlns:a16="http://schemas.microsoft.com/office/drawing/2014/main" val="3533223611"/>
                    </a:ext>
                  </a:extLst>
                </a:gridCol>
                <a:gridCol w="648000">
                  <a:extLst>
                    <a:ext uri="{9D8B030D-6E8A-4147-A177-3AD203B41FA5}">
                      <a16:colId xmlns:a16="http://schemas.microsoft.com/office/drawing/2014/main" val="3245853889"/>
                    </a:ext>
                  </a:extLst>
                </a:gridCol>
                <a:gridCol w="648000">
                  <a:extLst>
                    <a:ext uri="{9D8B030D-6E8A-4147-A177-3AD203B41FA5}">
                      <a16:colId xmlns:a16="http://schemas.microsoft.com/office/drawing/2014/main" val="1017458289"/>
                    </a:ext>
                  </a:extLst>
                </a:gridCol>
                <a:gridCol w="648000">
                  <a:extLst>
                    <a:ext uri="{9D8B030D-6E8A-4147-A177-3AD203B41FA5}">
                      <a16:colId xmlns:a16="http://schemas.microsoft.com/office/drawing/2014/main" val="3459091456"/>
                    </a:ext>
                  </a:extLst>
                </a:gridCol>
                <a:gridCol w="648000">
                  <a:extLst>
                    <a:ext uri="{9D8B030D-6E8A-4147-A177-3AD203B41FA5}">
                      <a16:colId xmlns:a16="http://schemas.microsoft.com/office/drawing/2014/main" val="2541701935"/>
                    </a:ext>
                  </a:extLst>
                </a:gridCol>
                <a:gridCol w="648000">
                  <a:extLst>
                    <a:ext uri="{9D8B030D-6E8A-4147-A177-3AD203B41FA5}">
                      <a16:colId xmlns:a16="http://schemas.microsoft.com/office/drawing/2014/main" val="715948887"/>
                    </a:ext>
                  </a:extLst>
                </a:gridCol>
                <a:gridCol w="648000">
                  <a:extLst>
                    <a:ext uri="{9D8B030D-6E8A-4147-A177-3AD203B41FA5}">
                      <a16:colId xmlns:a16="http://schemas.microsoft.com/office/drawing/2014/main" val="1869395917"/>
                    </a:ext>
                  </a:extLst>
                </a:gridCol>
                <a:gridCol w="648000">
                  <a:extLst>
                    <a:ext uri="{9D8B030D-6E8A-4147-A177-3AD203B41FA5}">
                      <a16:colId xmlns:a16="http://schemas.microsoft.com/office/drawing/2014/main" val="1071402894"/>
                    </a:ext>
                  </a:extLst>
                </a:gridCol>
                <a:gridCol w="648000">
                  <a:extLst>
                    <a:ext uri="{9D8B030D-6E8A-4147-A177-3AD203B41FA5}">
                      <a16:colId xmlns:a16="http://schemas.microsoft.com/office/drawing/2014/main" val="2851383332"/>
                    </a:ext>
                  </a:extLst>
                </a:gridCol>
              </a:tblGrid>
              <a:tr h="403247">
                <a:tc>
                  <a:txBody>
                    <a:bodyPr/>
                    <a:lstStyle/>
                    <a:p>
                      <a:endParaRPr lang="en-GB" sz="1100" dirty="0"/>
                    </a:p>
                  </a:txBody>
                  <a:tcPr>
                    <a:lnL w="12700" cap="flat" cmpd="sng" algn="ctr">
                      <a:solidFill>
                        <a:srgbClr val="2C809C"/>
                      </a:solidFill>
                      <a:prstDash val="solid"/>
                      <a:round/>
                      <a:headEnd type="none" w="med" len="med"/>
                      <a:tailEnd type="none" w="med" len="med"/>
                    </a:lnL>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Parity bit</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1</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2</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3</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4</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5</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6</a:t>
                      </a:r>
                    </a:p>
                  </a:txBody>
                  <a:tcP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tc>
                  <a:txBody>
                    <a:bodyPr/>
                    <a:lstStyle/>
                    <a:p>
                      <a:r>
                        <a:rPr lang="en-GB" sz="1100" dirty="0"/>
                        <a:t>Bit 7</a:t>
                      </a:r>
                    </a:p>
                  </a:txBody>
                  <a:tcPr>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solidFill>
                      <a:srgbClr val="2C809C"/>
                    </a:solidFill>
                  </a:tcPr>
                </a:tc>
                <a:extLst>
                  <a:ext uri="{0D108BD9-81ED-4DB2-BD59-A6C34878D82A}">
                    <a16:rowId xmlns:a16="http://schemas.microsoft.com/office/drawing/2014/main" val="2896258155"/>
                  </a:ext>
                </a:extLst>
              </a:tr>
              <a:tr h="233627">
                <a:tc>
                  <a:txBody>
                    <a:bodyPr/>
                    <a:lstStyle/>
                    <a:p>
                      <a:r>
                        <a:rPr lang="en-GB" sz="1100" dirty="0"/>
                        <a:t>Byte 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3630379515"/>
                  </a:ext>
                </a:extLst>
              </a:tr>
              <a:tr h="233627">
                <a:tc>
                  <a:txBody>
                    <a:bodyPr/>
                    <a:lstStyle/>
                    <a:p>
                      <a:r>
                        <a:rPr lang="en-GB" sz="1100" dirty="0"/>
                        <a:t>Byte 2</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2574369839"/>
                  </a:ext>
                </a:extLst>
              </a:tr>
              <a:tr h="233627">
                <a:tc>
                  <a:txBody>
                    <a:bodyPr/>
                    <a:lstStyle/>
                    <a:p>
                      <a:r>
                        <a:rPr lang="en-GB" sz="1100" dirty="0"/>
                        <a:t>Byte 3</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504680019"/>
                  </a:ext>
                </a:extLst>
              </a:tr>
              <a:tr h="233627">
                <a:tc>
                  <a:txBody>
                    <a:bodyPr/>
                    <a:lstStyle/>
                    <a:p>
                      <a:r>
                        <a:rPr lang="en-GB" sz="1100" dirty="0"/>
                        <a:t>Byte 4</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318340874"/>
                  </a:ext>
                </a:extLst>
              </a:tr>
              <a:tr h="233627">
                <a:tc>
                  <a:txBody>
                    <a:bodyPr/>
                    <a:lstStyle/>
                    <a:p>
                      <a:r>
                        <a:rPr lang="en-GB" sz="1100" dirty="0"/>
                        <a:t>Byte 5</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3139524750"/>
                  </a:ext>
                </a:extLst>
              </a:tr>
              <a:tr h="233627">
                <a:tc>
                  <a:txBody>
                    <a:bodyPr/>
                    <a:lstStyle/>
                    <a:p>
                      <a:r>
                        <a:rPr lang="en-GB" sz="1100" dirty="0"/>
                        <a:t>Byte 6</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871004336"/>
                  </a:ext>
                </a:extLst>
              </a:tr>
              <a:tr h="233627">
                <a:tc>
                  <a:txBody>
                    <a:bodyPr/>
                    <a:lstStyle/>
                    <a:p>
                      <a:r>
                        <a:rPr lang="en-GB" sz="1100" dirty="0"/>
                        <a:t>Byte 7</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2007052718"/>
                  </a:ext>
                </a:extLst>
              </a:tr>
              <a:tr h="233627">
                <a:tc>
                  <a:txBody>
                    <a:bodyPr/>
                    <a:lstStyle/>
                    <a:p>
                      <a:r>
                        <a:rPr lang="en-GB" sz="1100" dirty="0"/>
                        <a:t>Byte 8</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851532535"/>
                  </a:ext>
                </a:extLst>
              </a:tr>
              <a:tr h="233627">
                <a:tc>
                  <a:txBody>
                    <a:bodyPr/>
                    <a:lstStyle/>
                    <a:p>
                      <a:r>
                        <a:rPr lang="en-GB" sz="1100" dirty="0"/>
                        <a:t>Parity Byte</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1</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algn="ctr"/>
                      <a:r>
                        <a:rPr lang="en-GB" sz="1100" dirty="0"/>
                        <a:t>0</a:t>
                      </a:r>
                    </a:p>
                  </a:txBody>
                  <a:tcP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952706974"/>
                  </a:ext>
                </a:extLst>
              </a:tr>
            </a:tbl>
          </a:graphicData>
        </a:graphic>
      </p:graphicFrame>
      <p:sp>
        <p:nvSpPr>
          <p:cNvPr id="12" name="TextBox 11">
            <a:extLst>
              <a:ext uri="{FF2B5EF4-FFF2-40B4-BE49-F238E27FC236}">
                <a16:creationId xmlns:a16="http://schemas.microsoft.com/office/drawing/2014/main" id="{7E2E4CE4-C0A4-4ADF-BD04-84DD2DCA75D9}"/>
              </a:ext>
            </a:extLst>
          </p:cNvPr>
          <p:cNvSpPr txBox="1"/>
          <p:nvPr/>
        </p:nvSpPr>
        <p:spPr>
          <a:xfrm>
            <a:off x="7375870" y="3787097"/>
            <a:ext cx="1299818" cy="830997"/>
          </a:xfrm>
          <a:prstGeom prst="rect">
            <a:avLst/>
          </a:prstGeom>
          <a:noFill/>
        </p:spPr>
        <p:txBody>
          <a:bodyPr wrap="square" lIns="0" tIns="0" rIns="0" bIns="0" rtlCol="0">
            <a:spAutoFit/>
          </a:bodyPr>
          <a:lstStyle/>
          <a:p>
            <a:r>
              <a:rPr lang="en-GB" b="1" dirty="0"/>
              <a:t>Even parity has been used</a:t>
            </a:r>
          </a:p>
        </p:txBody>
      </p:sp>
      <p:sp>
        <p:nvSpPr>
          <p:cNvPr id="13" name="Oval 12">
            <a:extLst>
              <a:ext uri="{FF2B5EF4-FFF2-40B4-BE49-F238E27FC236}">
                <a16:creationId xmlns:a16="http://schemas.microsoft.com/office/drawing/2014/main" id="{6499C8F7-886B-47D0-9B42-0443F4696827}"/>
              </a:ext>
            </a:extLst>
          </p:cNvPr>
          <p:cNvSpPr/>
          <p:nvPr/>
        </p:nvSpPr>
        <p:spPr>
          <a:xfrm>
            <a:off x="5376468" y="6215743"/>
            <a:ext cx="383177" cy="38160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11DA1D78-1214-4560-81B7-DD2ED154BCBC}"/>
              </a:ext>
            </a:extLst>
          </p:cNvPr>
          <p:cNvSpPr/>
          <p:nvPr/>
        </p:nvSpPr>
        <p:spPr>
          <a:xfrm>
            <a:off x="2148273" y="4658176"/>
            <a:ext cx="383177" cy="38160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9750CDA6-1356-4586-B861-370C64277D1D}"/>
              </a:ext>
            </a:extLst>
          </p:cNvPr>
          <p:cNvSpPr>
            <a:spLocks noGrp="1"/>
          </p:cNvSpPr>
          <p:nvPr>
            <p:ph type="body" sz="quarter" idx="13"/>
          </p:nvPr>
        </p:nvSpPr>
        <p:spPr/>
        <p:txBody>
          <a:bodyPr/>
          <a:lstStyle/>
          <a:p>
            <a:r>
              <a:rPr lang="en-GB" dirty="0"/>
              <a:t>Parity block check</a:t>
            </a:r>
          </a:p>
        </p:txBody>
      </p:sp>
      <p:sp>
        <p:nvSpPr>
          <p:cNvPr id="5" name="Text Placeholder 4">
            <a:extLst>
              <a:ext uri="{FF2B5EF4-FFF2-40B4-BE49-F238E27FC236}">
                <a16:creationId xmlns:a16="http://schemas.microsoft.com/office/drawing/2014/main" id="{C04C1F05-3352-4545-9E26-A22F68854F40}"/>
              </a:ext>
            </a:extLst>
          </p:cNvPr>
          <p:cNvSpPr>
            <a:spLocks noGrp="1"/>
          </p:cNvSpPr>
          <p:nvPr>
            <p:ph type="body" sz="quarter" idx="14"/>
          </p:nvPr>
        </p:nvSpPr>
        <p:spPr>
          <a:xfrm>
            <a:off x="724280" y="1704180"/>
            <a:ext cx="7797230" cy="1639912"/>
          </a:xfrm>
        </p:spPr>
        <p:txBody>
          <a:bodyPr/>
          <a:lstStyle/>
          <a:p>
            <a:pPr lvl="1"/>
            <a:r>
              <a:rPr lang="en-GB" dirty="0"/>
              <a:t>We now know which row and column the error is in, so we can identify it</a:t>
            </a:r>
          </a:p>
          <a:p>
            <a:pPr lvl="1"/>
            <a:r>
              <a:rPr lang="en-GB" dirty="0"/>
              <a:t>The bit can now be corrected</a:t>
            </a:r>
          </a:p>
        </p:txBody>
      </p:sp>
      <p:sp>
        <p:nvSpPr>
          <p:cNvPr id="2" name="Rectangle: Rounded Corners 1">
            <a:extLst>
              <a:ext uri="{FF2B5EF4-FFF2-40B4-BE49-F238E27FC236}">
                <a16:creationId xmlns:a16="http://schemas.microsoft.com/office/drawing/2014/main" id="{1A3FB497-AA9F-4699-B638-78AB784B8D48}"/>
              </a:ext>
            </a:extLst>
          </p:cNvPr>
          <p:cNvSpPr/>
          <p:nvPr/>
        </p:nvSpPr>
        <p:spPr>
          <a:xfrm>
            <a:off x="2029216" y="4710426"/>
            <a:ext cx="5168914" cy="268669"/>
          </a:xfrm>
          <a:prstGeom prst="roundRect">
            <a:avLst/>
          </a:prstGeom>
          <a:solidFill>
            <a:srgbClr val="FF0000">
              <a:alpha val="20000"/>
            </a:srgbClr>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1224FD0C-36AC-433E-80E0-C0656F95AFDF}"/>
              </a:ext>
            </a:extLst>
          </p:cNvPr>
          <p:cNvSpPr/>
          <p:nvPr/>
        </p:nvSpPr>
        <p:spPr>
          <a:xfrm>
            <a:off x="5254669" y="4223657"/>
            <a:ext cx="638828" cy="2330245"/>
          </a:xfrm>
          <a:prstGeom prst="roundRect">
            <a:avLst/>
          </a:prstGeom>
          <a:solidFill>
            <a:srgbClr val="FF0000">
              <a:alpha val="20000"/>
            </a:srgbClr>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09585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2FF94C-3A1F-4655-9AF5-4F4152392C3C}"/>
              </a:ext>
            </a:extLst>
          </p:cNvPr>
          <p:cNvSpPr>
            <a:spLocks noGrp="1"/>
          </p:cNvSpPr>
          <p:nvPr>
            <p:ph type="body" sz="quarter" idx="13"/>
          </p:nvPr>
        </p:nvSpPr>
        <p:spPr/>
        <p:txBody>
          <a:bodyPr/>
          <a:lstStyle/>
          <a:p>
            <a:r>
              <a:rPr lang="en-GB" dirty="0"/>
              <a:t>Worksheet 3</a:t>
            </a:r>
          </a:p>
        </p:txBody>
      </p:sp>
      <p:sp>
        <p:nvSpPr>
          <p:cNvPr id="3" name="Text Placeholder 2">
            <a:extLst>
              <a:ext uri="{FF2B5EF4-FFF2-40B4-BE49-F238E27FC236}">
                <a16:creationId xmlns:a16="http://schemas.microsoft.com/office/drawing/2014/main" id="{937D6BD8-A647-46DA-9AAA-54D7420EEBC9}"/>
              </a:ext>
            </a:extLst>
          </p:cNvPr>
          <p:cNvSpPr>
            <a:spLocks noGrp="1"/>
          </p:cNvSpPr>
          <p:nvPr>
            <p:ph type="body" sz="quarter" idx="14"/>
          </p:nvPr>
        </p:nvSpPr>
        <p:spPr/>
        <p:txBody>
          <a:bodyPr/>
          <a:lstStyle/>
          <a:p>
            <a:r>
              <a:rPr lang="en-GB" dirty="0"/>
              <a:t>Complete </a:t>
            </a:r>
            <a:r>
              <a:rPr lang="en-GB" b="1" dirty="0"/>
              <a:t>Task 1 </a:t>
            </a:r>
            <a:r>
              <a:rPr lang="en-GB" dirty="0"/>
              <a:t>on </a:t>
            </a:r>
            <a:r>
              <a:rPr lang="en-GB" b="1" dirty="0"/>
              <a:t>Worksheet 3</a:t>
            </a:r>
          </a:p>
        </p:txBody>
      </p:sp>
    </p:spTree>
    <p:extLst>
      <p:ext uri="{BB962C8B-B14F-4D97-AF65-F5344CB8AC3E}">
        <p14:creationId xmlns:p14="http://schemas.microsoft.com/office/powerpoint/2010/main" val="2862332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7AEB68-C7F1-46A0-B941-822305FB600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78471" y="2967105"/>
            <a:ext cx="4465529" cy="3615321"/>
          </a:xfrm>
          <a:prstGeom prst="rect">
            <a:avLst/>
          </a:prstGeom>
        </p:spPr>
      </p:pic>
      <p:sp>
        <p:nvSpPr>
          <p:cNvPr id="2" name="Text Placeholder 1">
            <a:extLst>
              <a:ext uri="{FF2B5EF4-FFF2-40B4-BE49-F238E27FC236}">
                <a16:creationId xmlns:a16="http://schemas.microsoft.com/office/drawing/2014/main" id="{9A2FF94C-3A1F-4655-9AF5-4F4152392C3C}"/>
              </a:ext>
            </a:extLst>
          </p:cNvPr>
          <p:cNvSpPr>
            <a:spLocks noGrp="1"/>
          </p:cNvSpPr>
          <p:nvPr>
            <p:ph type="body" sz="quarter" idx="13"/>
          </p:nvPr>
        </p:nvSpPr>
        <p:spPr/>
        <p:txBody>
          <a:bodyPr/>
          <a:lstStyle/>
          <a:p>
            <a:r>
              <a:rPr lang="en-GB" dirty="0"/>
              <a:t>Checking data entry</a:t>
            </a:r>
          </a:p>
        </p:txBody>
      </p:sp>
      <p:sp>
        <p:nvSpPr>
          <p:cNvPr id="3" name="Text Placeholder 2">
            <a:extLst>
              <a:ext uri="{FF2B5EF4-FFF2-40B4-BE49-F238E27FC236}">
                <a16:creationId xmlns:a16="http://schemas.microsoft.com/office/drawing/2014/main" id="{937D6BD8-A647-46DA-9AAA-54D7420EEBC9}"/>
              </a:ext>
            </a:extLst>
          </p:cNvPr>
          <p:cNvSpPr>
            <a:spLocks noGrp="1"/>
          </p:cNvSpPr>
          <p:nvPr>
            <p:ph type="body" sz="quarter" idx="14"/>
          </p:nvPr>
        </p:nvSpPr>
        <p:spPr/>
        <p:txBody>
          <a:bodyPr/>
          <a:lstStyle/>
          <a:p>
            <a:r>
              <a:rPr lang="en-GB" dirty="0"/>
              <a:t>Barcodes and other numbers have check digits which are used to make sure a number has been </a:t>
            </a:r>
            <a:br>
              <a:rPr lang="en-GB" dirty="0"/>
            </a:br>
            <a:r>
              <a:rPr lang="en-GB" dirty="0"/>
              <a:t>entered correctly</a:t>
            </a:r>
          </a:p>
          <a:p>
            <a:pPr lvl="1"/>
            <a:r>
              <a:rPr lang="en-GB" dirty="0"/>
              <a:t>A barcode scanner may misread </a:t>
            </a:r>
            <a:br>
              <a:rPr lang="en-GB" dirty="0"/>
            </a:br>
            <a:r>
              <a:rPr lang="en-GB" dirty="0"/>
              <a:t>the number and request</a:t>
            </a:r>
            <a:br>
              <a:rPr lang="en-GB" dirty="0"/>
            </a:br>
            <a:r>
              <a:rPr lang="en-GB" dirty="0"/>
              <a:t>it to be scanned again</a:t>
            </a:r>
          </a:p>
          <a:p>
            <a:pPr lvl="1"/>
            <a:r>
              <a:rPr lang="en-GB" dirty="0"/>
              <a:t>A checkout assistant or </a:t>
            </a:r>
            <a:br>
              <a:rPr lang="en-GB" dirty="0"/>
            </a:br>
            <a:r>
              <a:rPr lang="en-GB" dirty="0"/>
              <a:t>customer may mistype </a:t>
            </a:r>
            <a:br>
              <a:rPr lang="en-GB" dirty="0"/>
            </a:br>
            <a:r>
              <a:rPr lang="en-GB" dirty="0"/>
              <a:t>the number if they have </a:t>
            </a:r>
            <a:br>
              <a:rPr lang="en-GB" dirty="0"/>
            </a:br>
            <a:r>
              <a:rPr lang="en-GB" dirty="0"/>
              <a:t>to enter it manually</a:t>
            </a:r>
            <a:br>
              <a:rPr lang="en-GB" dirty="0"/>
            </a:br>
            <a:endParaRPr lang="en-GB" dirty="0"/>
          </a:p>
        </p:txBody>
      </p:sp>
      <p:pic>
        <p:nvPicPr>
          <p:cNvPr id="7" name="Graphic 6">
            <a:extLst>
              <a:ext uri="{FF2B5EF4-FFF2-40B4-BE49-F238E27FC236}">
                <a16:creationId xmlns:a16="http://schemas.microsoft.com/office/drawing/2014/main" id="{69633083-442F-47FF-8443-D9CB30AF61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1673911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Check digits</a:t>
            </a:r>
          </a:p>
        </p:txBody>
      </p:sp>
      <p:sp>
        <p:nvSpPr>
          <p:cNvPr id="3" name="Text Placeholder 2"/>
          <p:cNvSpPr>
            <a:spLocks noGrp="1"/>
          </p:cNvSpPr>
          <p:nvPr>
            <p:ph type="body" sz="quarter" idx="14"/>
          </p:nvPr>
        </p:nvSpPr>
        <p:spPr/>
        <p:txBody>
          <a:bodyPr/>
          <a:lstStyle/>
          <a:p>
            <a:r>
              <a:rPr lang="en-GB" dirty="0"/>
              <a:t>A check digit is an additional digit at the end of a set of other numbers designed to check for mistakes in input or transmission</a:t>
            </a:r>
          </a:p>
          <a:p>
            <a:pPr lvl="1"/>
            <a:r>
              <a:rPr lang="en-GB" dirty="0"/>
              <a:t>Printed books have a unique barcode with an ISBN (International Standard Book Number)</a:t>
            </a:r>
          </a:p>
          <a:p>
            <a:pPr lvl="1"/>
            <a:r>
              <a:rPr lang="en-GB" dirty="0"/>
              <a:t>Other products contain bar codes using formats such as UPC (Universal Product Code)</a:t>
            </a:r>
          </a:p>
          <a:p>
            <a:r>
              <a:rPr lang="en-GB" dirty="0"/>
              <a:t>Both codes make use of check digits to make sure they have been scanned or entered correctly</a:t>
            </a:r>
          </a:p>
        </p:txBody>
      </p:sp>
    </p:spTree>
    <p:extLst>
      <p:ext uri="{BB962C8B-B14F-4D97-AF65-F5344CB8AC3E}">
        <p14:creationId xmlns:p14="http://schemas.microsoft.com/office/powerpoint/2010/main" val="3485102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724280" y="906233"/>
            <a:ext cx="7816470" cy="670772"/>
          </a:xfrm>
        </p:spPr>
        <p:txBody>
          <a:bodyPr/>
          <a:lstStyle/>
          <a:p>
            <a:r>
              <a:rPr lang="en-GB" dirty="0"/>
              <a:t>Calculating the check digit</a:t>
            </a:r>
          </a:p>
        </p:txBody>
      </p:sp>
      <p:sp>
        <p:nvSpPr>
          <p:cNvPr id="6" name="Text Placeholder 5">
            <a:extLst>
              <a:ext uri="{FF2B5EF4-FFF2-40B4-BE49-F238E27FC236}">
                <a16:creationId xmlns:a16="http://schemas.microsoft.com/office/drawing/2014/main" id="{8DB02CFA-CAA0-4713-B3EB-3B625D79422B}"/>
              </a:ext>
            </a:extLst>
          </p:cNvPr>
          <p:cNvSpPr>
            <a:spLocks noGrp="1"/>
          </p:cNvSpPr>
          <p:nvPr>
            <p:ph type="body" sz="quarter" idx="14"/>
          </p:nvPr>
        </p:nvSpPr>
        <p:spPr/>
        <p:txBody>
          <a:bodyPr/>
          <a:lstStyle/>
          <a:p>
            <a:r>
              <a:rPr lang="en-GB" dirty="0"/>
              <a:t>Check digits are calculated by </a:t>
            </a:r>
            <a:br>
              <a:rPr lang="en-GB" dirty="0"/>
            </a:br>
            <a:r>
              <a:rPr lang="en-GB" dirty="0"/>
              <a:t>multiplying each number by a weight </a:t>
            </a:r>
            <a:br>
              <a:rPr lang="en-GB" dirty="0"/>
            </a:br>
            <a:r>
              <a:rPr lang="en-GB" dirty="0"/>
              <a:t>of 1 or 3 as shown below</a:t>
            </a:r>
          </a:p>
          <a:p>
            <a:pPr lvl="1"/>
            <a:r>
              <a:rPr lang="en-GB" dirty="0"/>
              <a:t>The rest of the algorithm is then completed</a:t>
            </a:r>
          </a:p>
          <a:p>
            <a:pPr lvl="1"/>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955993392"/>
              </p:ext>
            </p:extLst>
          </p:nvPr>
        </p:nvGraphicFramePr>
        <p:xfrm>
          <a:off x="724280" y="3449536"/>
          <a:ext cx="7704000" cy="2592000"/>
        </p:xfrm>
        <a:graphic>
          <a:graphicData uri="http://schemas.openxmlformats.org/drawingml/2006/table">
            <a:tbl>
              <a:tblPr firstRow="1" firstCol="1" bandRow="1">
                <a:tableStyleId>{5C22544A-7EE6-4342-B048-85BDC9FD1C3A}</a:tableStyleId>
              </a:tblPr>
              <a:tblGrid>
                <a:gridCol w="1620000">
                  <a:extLst>
                    <a:ext uri="{9D8B030D-6E8A-4147-A177-3AD203B41FA5}">
                      <a16:colId xmlns:a16="http://schemas.microsoft.com/office/drawing/2014/main" val="20000"/>
                    </a:ext>
                  </a:extLst>
                </a:gridCol>
                <a:gridCol w="468000">
                  <a:extLst>
                    <a:ext uri="{9D8B030D-6E8A-4147-A177-3AD203B41FA5}">
                      <a16:colId xmlns:a16="http://schemas.microsoft.com/office/drawing/2014/main" val="20001"/>
                    </a:ext>
                  </a:extLst>
                </a:gridCol>
                <a:gridCol w="468000">
                  <a:extLst>
                    <a:ext uri="{9D8B030D-6E8A-4147-A177-3AD203B41FA5}">
                      <a16:colId xmlns:a16="http://schemas.microsoft.com/office/drawing/2014/main" val="20002"/>
                    </a:ext>
                  </a:extLst>
                </a:gridCol>
                <a:gridCol w="468000">
                  <a:extLst>
                    <a:ext uri="{9D8B030D-6E8A-4147-A177-3AD203B41FA5}">
                      <a16:colId xmlns:a16="http://schemas.microsoft.com/office/drawing/2014/main" val="20003"/>
                    </a:ext>
                  </a:extLst>
                </a:gridCol>
                <a:gridCol w="468000">
                  <a:extLst>
                    <a:ext uri="{9D8B030D-6E8A-4147-A177-3AD203B41FA5}">
                      <a16:colId xmlns:a16="http://schemas.microsoft.com/office/drawing/2014/main" val="20004"/>
                    </a:ext>
                  </a:extLst>
                </a:gridCol>
                <a:gridCol w="468000">
                  <a:extLst>
                    <a:ext uri="{9D8B030D-6E8A-4147-A177-3AD203B41FA5}">
                      <a16:colId xmlns:a16="http://schemas.microsoft.com/office/drawing/2014/main" val="20005"/>
                    </a:ext>
                  </a:extLst>
                </a:gridCol>
                <a:gridCol w="468000">
                  <a:extLst>
                    <a:ext uri="{9D8B030D-6E8A-4147-A177-3AD203B41FA5}">
                      <a16:colId xmlns:a16="http://schemas.microsoft.com/office/drawing/2014/main" val="20006"/>
                    </a:ext>
                  </a:extLst>
                </a:gridCol>
                <a:gridCol w="468000">
                  <a:extLst>
                    <a:ext uri="{9D8B030D-6E8A-4147-A177-3AD203B41FA5}">
                      <a16:colId xmlns:a16="http://schemas.microsoft.com/office/drawing/2014/main" val="20007"/>
                    </a:ext>
                  </a:extLst>
                </a:gridCol>
                <a:gridCol w="468000">
                  <a:extLst>
                    <a:ext uri="{9D8B030D-6E8A-4147-A177-3AD203B41FA5}">
                      <a16:colId xmlns:a16="http://schemas.microsoft.com/office/drawing/2014/main" val="20008"/>
                    </a:ext>
                  </a:extLst>
                </a:gridCol>
                <a:gridCol w="468000">
                  <a:extLst>
                    <a:ext uri="{9D8B030D-6E8A-4147-A177-3AD203B41FA5}">
                      <a16:colId xmlns:a16="http://schemas.microsoft.com/office/drawing/2014/main" val="20009"/>
                    </a:ext>
                  </a:extLst>
                </a:gridCol>
                <a:gridCol w="468000">
                  <a:extLst>
                    <a:ext uri="{9D8B030D-6E8A-4147-A177-3AD203B41FA5}">
                      <a16:colId xmlns:a16="http://schemas.microsoft.com/office/drawing/2014/main" val="20010"/>
                    </a:ext>
                  </a:extLst>
                </a:gridCol>
                <a:gridCol w="468000">
                  <a:extLst>
                    <a:ext uri="{9D8B030D-6E8A-4147-A177-3AD203B41FA5}">
                      <a16:colId xmlns:a16="http://schemas.microsoft.com/office/drawing/2014/main" val="20011"/>
                    </a:ext>
                  </a:extLst>
                </a:gridCol>
                <a:gridCol w="468000">
                  <a:extLst>
                    <a:ext uri="{9D8B030D-6E8A-4147-A177-3AD203B41FA5}">
                      <a16:colId xmlns:a16="http://schemas.microsoft.com/office/drawing/2014/main" val="20012"/>
                    </a:ext>
                  </a:extLst>
                </a:gridCol>
                <a:gridCol w="468000">
                  <a:extLst>
                    <a:ext uri="{9D8B030D-6E8A-4147-A177-3AD203B41FA5}">
                      <a16:colId xmlns:a16="http://schemas.microsoft.com/office/drawing/2014/main" val="20013"/>
                    </a:ext>
                  </a:extLst>
                </a:gridCol>
              </a:tblGrid>
              <a:tr h="432000">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cs typeface="Arial" panose="020B0604020202020204" pitchFamily="34" charset="0"/>
                        </a:rPr>
                        <a:t>ISBN</a:t>
                      </a:r>
                      <a:endPar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5</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0</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1</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4</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0</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1</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6</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1</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5</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0</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8</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2</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rPr>
                        <a:t>1</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0000"/>
                  </a:ext>
                </a:extLst>
              </a:tr>
              <a:tr h="432000">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cs typeface="Arial" panose="020B0604020202020204" pitchFamily="34" charset="0"/>
                        </a:rPr>
                        <a:t>Weight</a:t>
                      </a:r>
                      <a:endPar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cs typeface="Arial" panose="020B0604020202020204" pitchFamily="34" charset="0"/>
                        </a:rPr>
                        <a:t>1</a:t>
                      </a:r>
                      <a:endParaRPr lang="en-GB" sz="1800" dirty="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cs typeface="Arial" panose="020B0604020202020204" pitchFamily="34" charset="0"/>
                        </a:rPr>
                        <a:t>3</a:t>
                      </a:r>
                      <a:endParaRPr lang="en-GB" sz="1800" dirty="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cs typeface="Arial" panose="020B0604020202020204" pitchFamily="34" charset="0"/>
                        </a:rPr>
                        <a:t>1</a:t>
                      </a:r>
                      <a:endParaRPr lang="en-GB" sz="1800" dirty="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a:effectLst/>
                          <a:latin typeface="Arial" panose="020B0604020202020204" pitchFamily="34" charset="0"/>
                          <a:cs typeface="Arial" panose="020B0604020202020204" pitchFamily="34" charset="0"/>
                        </a:rPr>
                        <a:t>3</a:t>
                      </a:r>
                      <a:endParaRPr lang="en-GB" sz="180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cs typeface="Arial" panose="020B0604020202020204" pitchFamily="34" charset="0"/>
                        </a:rPr>
                        <a:t>1</a:t>
                      </a:r>
                      <a:endParaRPr lang="en-GB" sz="1800" dirty="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a:effectLst/>
                          <a:latin typeface="Arial" panose="020B0604020202020204" pitchFamily="34" charset="0"/>
                          <a:cs typeface="Arial" panose="020B0604020202020204" pitchFamily="34" charset="0"/>
                        </a:rPr>
                        <a:t>3</a:t>
                      </a:r>
                      <a:endParaRPr lang="en-GB" sz="180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a:effectLst/>
                          <a:latin typeface="Arial" panose="020B0604020202020204" pitchFamily="34" charset="0"/>
                          <a:cs typeface="Arial" panose="020B0604020202020204" pitchFamily="34" charset="0"/>
                        </a:rPr>
                        <a:t>1</a:t>
                      </a:r>
                      <a:endParaRPr lang="en-GB" sz="180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a:effectLst/>
                          <a:latin typeface="Arial" panose="020B0604020202020204" pitchFamily="34" charset="0"/>
                          <a:cs typeface="Arial" panose="020B0604020202020204" pitchFamily="34" charset="0"/>
                        </a:rPr>
                        <a:t>3</a:t>
                      </a:r>
                      <a:endParaRPr lang="en-GB" sz="180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a:effectLst/>
                          <a:latin typeface="Arial" panose="020B0604020202020204" pitchFamily="34" charset="0"/>
                          <a:cs typeface="Arial" panose="020B0604020202020204" pitchFamily="34" charset="0"/>
                        </a:rPr>
                        <a:t>1</a:t>
                      </a:r>
                      <a:endParaRPr lang="en-GB" sz="180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a:effectLst/>
                          <a:latin typeface="Arial" panose="020B0604020202020204" pitchFamily="34" charset="0"/>
                          <a:cs typeface="Arial" panose="020B0604020202020204" pitchFamily="34" charset="0"/>
                        </a:rPr>
                        <a:t>3</a:t>
                      </a:r>
                      <a:endParaRPr lang="en-GB" sz="180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a:effectLst/>
                          <a:latin typeface="Arial" panose="020B0604020202020204" pitchFamily="34" charset="0"/>
                          <a:cs typeface="Arial" panose="020B0604020202020204" pitchFamily="34" charset="0"/>
                        </a:rPr>
                        <a:t>1</a:t>
                      </a:r>
                      <a:endParaRPr lang="en-GB" sz="180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a:effectLst/>
                          <a:latin typeface="Arial" panose="020B0604020202020204" pitchFamily="34" charset="0"/>
                          <a:cs typeface="Arial" panose="020B0604020202020204" pitchFamily="34" charset="0"/>
                        </a:rPr>
                        <a:t>3</a:t>
                      </a:r>
                      <a:endParaRPr lang="en-GB" sz="180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cs typeface="Arial" panose="020B0604020202020204" pitchFamily="34" charset="0"/>
                        </a:rPr>
                        <a:t> </a:t>
                      </a:r>
                      <a:endParaRPr lang="en-GB" sz="1800" dirty="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0001"/>
                  </a:ext>
                </a:extLst>
              </a:tr>
              <a:tr h="432000">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cs typeface="Arial" panose="020B0604020202020204" pitchFamily="34" charset="0"/>
                        </a:rPr>
                        <a:t>Multiplication</a:t>
                      </a:r>
                      <a:endPar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5</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0</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1</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12</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0</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3</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6</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3</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5</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0</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8</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Corbel" panose="020B0503020204020204" pitchFamily="34" charset="0"/>
                          <a:cs typeface="Arial" panose="020B0604020202020204" pitchFamily="34" charset="0"/>
                        </a:rPr>
                        <a:t>6</a:t>
                      </a: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cs typeface="Arial" panose="020B0604020202020204" pitchFamily="34" charset="0"/>
                        </a:rPr>
                        <a:t> </a:t>
                      </a:r>
                      <a:endParaRPr lang="en-GB" sz="1800" dirty="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0002"/>
                  </a:ext>
                </a:extLst>
              </a:tr>
              <a:tr h="432000">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cs typeface="Arial" panose="020B0604020202020204" pitchFamily="34" charset="0"/>
                        </a:rPr>
                        <a:t>Addition</a:t>
                      </a:r>
                      <a:endPar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gridSpan="12">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cs typeface="Arial" panose="020B0604020202020204" pitchFamily="34" charset="0"/>
                        </a:rPr>
                        <a:t>Add all the numbers</a:t>
                      </a:r>
                      <a:endParaRPr lang="en-GB" sz="1800" dirty="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ea typeface="+mn-ea"/>
                          <a:cs typeface="Arial" panose="020B0604020202020204" pitchFamily="34" charset="0"/>
                        </a:rPr>
                        <a:t>49</a:t>
                      </a:r>
                      <a:endParaRPr lang="en-GB" sz="1800" dirty="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0003"/>
                  </a:ext>
                </a:extLst>
              </a:tr>
              <a:tr h="432000">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cs typeface="Arial" panose="020B0604020202020204" pitchFamily="34" charset="0"/>
                        </a:rPr>
                        <a:t>Remainder</a:t>
                      </a:r>
                      <a:endPar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gridSpan="12">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cs typeface="Arial" panose="020B0604020202020204" pitchFamily="34" charset="0"/>
                        </a:rPr>
                        <a:t>Find the remainder when divided by 10</a:t>
                      </a:r>
                      <a:endParaRPr lang="en-GB" sz="1800" dirty="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cs typeface="Arial" panose="020B0604020202020204" pitchFamily="34" charset="0"/>
                        </a:rPr>
                        <a:t>9</a:t>
                      </a:r>
                      <a:endParaRPr lang="en-GB" sz="1800" dirty="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0004"/>
                  </a:ext>
                </a:extLst>
              </a:tr>
              <a:tr h="432000">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solidFill>
                            <a:schemeClr val="tx1"/>
                          </a:solidFill>
                          <a:effectLst/>
                          <a:latin typeface="Arial" panose="020B0604020202020204" pitchFamily="34" charset="0"/>
                          <a:cs typeface="Arial" panose="020B0604020202020204" pitchFamily="34" charset="0"/>
                        </a:rPr>
                        <a:t>Subtraction</a:t>
                      </a:r>
                      <a:endParaRPr lang="en-GB" sz="1800" dirty="0">
                        <a:solidFill>
                          <a:schemeClr val="tx1"/>
                        </a:solidFill>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gridSpan="12">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dirty="0">
                          <a:effectLst/>
                          <a:latin typeface="Arial" panose="020B0604020202020204" pitchFamily="34" charset="0"/>
                          <a:cs typeface="Arial" panose="020B0604020202020204" pitchFamily="34" charset="0"/>
                        </a:rPr>
                        <a:t>Subtract the result from 10</a:t>
                      </a:r>
                      <a:endParaRPr lang="en-GB" sz="1800" dirty="0">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marL="270510" indent="-270510" algn="ctr">
                        <a:spcAft>
                          <a:spcPts val="0"/>
                        </a:spcAft>
                        <a:tabLst>
                          <a:tab pos="270510" algn="l"/>
                          <a:tab pos="540385" algn="l"/>
                          <a:tab pos="810260" algn="l"/>
                          <a:tab pos="5671185" algn="r"/>
                          <a:tab pos="540385" algn="l"/>
                          <a:tab pos="810260" algn="l"/>
                          <a:tab pos="5671185" algn="r"/>
                        </a:tabLst>
                      </a:pPr>
                      <a:r>
                        <a:rPr lang="en-GB" sz="1800" b="1" dirty="0">
                          <a:solidFill>
                            <a:srgbClr val="FF0000"/>
                          </a:solidFill>
                          <a:effectLst/>
                          <a:latin typeface="Arial" panose="020B0604020202020204" pitchFamily="34" charset="0"/>
                          <a:cs typeface="Arial" panose="020B0604020202020204" pitchFamily="34" charset="0"/>
                        </a:rPr>
                        <a:t>1</a:t>
                      </a:r>
                      <a:endParaRPr lang="en-GB" sz="1800" b="1" dirty="0">
                        <a:solidFill>
                          <a:srgbClr val="FF0000"/>
                        </a:solidFill>
                        <a:effectLst/>
                        <a:latin typeface="Arial" panose="020B0604020202020204" pitchFamily="34" charset="0"/>
                        <a:ea typeface="Corbel" panose="020B0503020204020204" pitchFamily="34" charset="0"/>
                        <a:cs typeface="Arial" panose="020B0604020202020204" pitchFamily="34" charset="0"/>
                      </a:endParaRPr>
                    </a:p>
                  </a:txBody>
                  <a:tcPr marL="68580" marR="68580" marT="0" marB="0" anchor="ctr">
                    <a:lnL w="12700" cap="flat" cmpd="sng" algn="ctr">
                      <a:solidFill>
                        <a:srgbClr val="2C809C"/>
                      </a:solidFill>
                      <a:prstDash val="solid"/>
                      <a:round/>
                      <a:headEnd type="none" w="med" len="med"/>
                      <a:tailEnd type="none" w="med" len="med"/>
                    </a:lnL>
                    <a:lnR w="12700" cap="flat" cmpd="sng" algn="ctr">
                      <a:solidFill>
                        <a:srgbClr val="2C809C"/>
                      </a:solidFill>
                      <a:prstDash val="solid"/>
                      <a:round/>
                      <a:headEnd type="none" w="med" len="med"/>
                      <a:tailEnd type="none" w="med" len="med"/>
                    </a:lnR>
                    <a:lnT w="12700" cap="flat" cmpd="sng" algn="ctr">
                      <a:solidFill>
                        <a:srgbClr val="2C809C"/>
                      </a:solidFill>
                      <a:prstDash val="solid"/>
                      <a:round/>
                      <a:headEnd type="none" w="med" len="med"/>
                      <a:tailEnd type="none" w="med" len="med"/>
                    </a:lnT>
                    <a:lnB w="12700" cap="flat" cmpd="sng" algn="ctr">
                      <a:solidFill>
                        <a:srgbClr val="2C809C"/>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9965" y="1680702"/>
            <a:ext cx="2055043" cy="1440302"/>
          </a:xfrm>
          <a:prstGeom prst="rect">
            <a:avLst/>
          </a:prstGeom>
        </p:spPr>
      </p:pic>
    </p:spTree>
    <p:extLst>
      <p:ext uri="{BB962C8B-B14F-4D97-AF65-F5344CB8AC3E}">
        <p14:creationId xmlns:p14="http://schemas.microsoft.com/office/powerpoint/2010/main" val="1770862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3"/>
          </p:nvPr>
        </p:nvSpPr>
        <p:spPr>
          <a:xfrm>
            <a:off x="724280" y="906233"/>
            <a:ext cx="7816470" cy="670772"/>
          </a:xfrm>
        </p:spPr>
        <p:txBody>
          <a:bodyPr/>
          <a:lstStyle/>
          <a:p>
            <a:r>
              <a:rPr lang="en-GB"/>
              <a:t>Objectives</a:t>
            </a:r>
            <a:endParaRPr lang="en-GB" dirty="0"/>
          </a:p>
        </p:txBody>
      </p:sp>
      <p:sp>
        <p:nvSpPr>
          <p:cNvPr id="4" name="Text Placeholder 3"/>
          <p:cNvSpPr>
            <a:spLocks noGrp="1"/>
          </p:cNvSpPr>
          <p:nvPr>
            <p:ph type="body" sz="quarter" idx="15"/>
          </p:nvPr>
        </p:nvSpPr>
        <p:spPr/>
        <p:txBody>
          <a:bodyPr/>
          <a:lstStyle/>
          <a:p>
            <a:r>
              <a:rPr lang="en-GB" dirty="0"/>
              <a:t>Understand the need to check for errors after </a:t>
            </a:r>
            <a:br>
              <a:rPr lang="en-GB" dirty="0"/>
            </a:br>
            <a:r>
              <a:rPr lang="en-GB" dirty="0"/>
              <a:t>data transmission (2.2.1)</a:t>
            </a:r>
          </a:p>
          <a:p>
            <a:pPr>
              <a:spcAft>
                <a:spcPts val="600"/>
              </a:spcAft>
            </a:pPr>
            <a:r>
              <a:rPr lang="en-GB" dirty="0"/>
              <a:t>Describe each of the following error detection methods: (2.2.2)</a:t>
            </a:r>
          </a:p>
          <a:p>
            <a:pPr lvl="1" defTabSz="487363">
              <a:spcAft>
                <a:spcPts val="600"/>
              </a:spcAft>
              <a:tabLst>
                <a:tab pos="4484688" algn="l"/>
                <a:tab pos="4841875" algn="l"/>
              </a:tabLst>
            </a:pPr>
            <a:r>
              <a:rPr lang="en-GB" dirty="0"/>
              <a:t>Parity check (odd and even)	•	Checksum</a:t>
            </a:r>
          </a:p>
          <a:p>
            <a:pPr lvl="1"/>
            <a:r>
              <a:rPr lang="en-GB" dirty="0"/>
              <a:t>Echo check</a:t>
            </a:r>
          </a:p>
          <a:p>
            <a:pPr>
              <a:spcAft>
                <a:spcPts val="600"/>
              </a:spcAft>
            </a:pPr>
            <a:r>
              <a:rPr lang="en-GB" dirty="0"/>
              <a:t>Describe how check digits are used in data entry including: (2.2.3)</a:t>
            </a:r>
          </a:p>
          <a:p>
            <a:pPr lvl="1">
              <a:spcAft>
                <a:spcPts val="600"/>
              </a:spcAft>
              <a:tabLst>
                <a:tab pos="4484688" algn="l"/>
                <a:tab pos="4841875" algn="l"/>
              </a:tabLst>
            </a:pPr>
            <a:r>
              <a:rPr lang="en-GB" dirty="0"/>
              <a:t>ISBN	•	Bar codes</a:t>
            </a:r>
          </a:p>
          <a:p>
            <a:r>
              <a:rPr lang="en-GB" dirty="0"/>
              <a:t>Describe how an automatic repeat query (ARQ) is used to establish data is correctly received (2.2.4)</a:t>
            </a:r>
          </a:p>
          <a:p>
            <a:pPr lvl="1"/>
            <a:endParaRPr lang="en-GB" dirty="0"/>
          </a:p>
          <a:p>
            <a:pPr lvl="1"/>
            <a:endParaRPr lang="en-GB" dirty="0"/>
          </a:p>
          <a:p>
            <a:pPr lvl="1"/>
            <a:endParaRPr lang="en-GB" dirty="0"/>
          </a:p>
          <a:p>
            <a:endParaRPr lang="en-GB" dirty="0"/>
          </a:p>
        </p:txBody>
      </p:sp>
    </p:spTree>
    <p:extLst>
      <p:ext uri="{BB962C8B-B14F-4D97-AF65-F5344CB8AC3E}">
        <p14:creationId xmlns:p14="http://schemas.microsoft.com/office/powerpoint/2010/main" val="644322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2FF94C-3A1F-4655-9AF5-4F4152392C3C}"/>
              </a:ext>
            </a:extLst>
          </p:cNvPr>
          <p:cNvSpPr>
            <a:spLocks noGrp="1"/>
          </p:cNvSpPr>
          <p:nvPr>
            <p:ph type="body" sz="quarter" idx="13"/>
          </p:nvPr>
        </p:nvSpPr>
        <p:spPr/>
        <p:txBody>
          <a:bodyPr/>
          <a:lstStyle/>
          <a:p>
            <a:r>
              <a:rPr lang="en-GB" dirty="0"/>
              <a:t>Worksheet 3</a:t>
            </a:r>
          </a:p>
        </p:txBody>
      </p:sp>
      <p:sp>
        <p:nvSpPr>
          <p:cNvPr id="3" name="Text Placeholder 2">
            <a:extLst>
              <a:ext uri="{FF2B5EF4-FFF2-40B4-BE49-F238E27FC236}">
                <a16:creationId xmlns:a16="http://schemas.microsoft.com/office/drawing/2014/main" id="{937D6BD8-A647-46DA-9AAA-54D7420EEBC9}"/>
              </a:ext>
            </a:extLst>
          </p:cNvPr>
          <p:cNvSpPr>
            <a:spLocks noGrp="1"/>
          </p:cNvSpPr>
          <p:nvPr>
            <p:ph type="body" sz="quarter" idx="14"/>
          </p:nvPr>
        </p:nvSpPr>
        <p:spPr/>
        <p:txBody>
          <a:bodyPr/>
          <a:lstStyle/>
          <a:p>
            <a:r>
              <a:rPr lang="en-GB" dirty="0"/>
              <a:t>Complete </a:t>
            </a:r>
            <a:r>
              <a:rPr lang="en-GB" b="1" dirty="0"/>
              <a:t>Task 2 and Task 3 </a:t>
            </a:r>
            <a:r>
              <a:rPr lang="en-GB" dirty="0"/>
              <a:t>on </a:t>
            </a:r>
            <a:r>
              <a:rPr lang="en-GB" b="1" dirty="0"/>
              <a:t>Worksheet 3</a:t>
            </a:r>
          </a:p>
        </p:txBody>
      </p:sp>
    </p:spTree>
    <p:extLst>
      <p:ext uri="{BB962C8B-B14F-4D97-AF65-F5344CB8AC3E}">
        <p14:creationId xmlns:p14="http://schemas.microsoft.com/office/powerpoint/2010/main" val="1041352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D6A81E-48AF-4BF0-9832-BE69310023E6}"/>
              </a:ext>
            </a:extLst>
          </p:cNvPr>
          <p:cNvSpPr>
            <a:spLocks noGrp="1"/>
          </p:cNvSpPr>
          <p:nvPr>
            <p:ph type="body" sz="quarter" idx="13"/>
          </p:nvPr>
        </p:nvSpPr>
        <p:spPr/>
        <p:txBody>
          <a:bodyPr/>
          <a:lstStyle/>
          <a:p>
            <a:r>
              <a:rPr lang="en-GB" dirty="0"/>
              <a:t>Checksums</a:t>
            </a:r>
          </a:p>
        </p:txBody>
      </p:sp>
      <p:sp>
        <p:nvSpPr>
          <p:cNvPr id="3" name="Text Placeholder 2">
            <a:extLst>
              <a:ext uri="{FF2B5EF4-FFF2-40B4-BE49-F238E27FC236}">
                <a16:creationId xmlns:a16="http://schemas.microsoft.com/office/drawing/2014/main" id="{87AFB2E2-D6F6-45BC-AB41-7DFAD2C49F76}"/>
              </a:ext>
            </a:extLst>
          </p:cNvPr>
          <p:cNvSpPr>
            <a:spLocks noGrp="1"/>
          </p:cNvSpPr>
          <p:nvPr>
            <p:ph type="body" sz="quarter" idx="14"/>
          </p:nvPr>
        </p:nvSpPr>
        <p:spPr/>
        <p:txBody>
          <a:bodyPr/>
          <a:lstStyle/>
          <a:p>
            <a:r>
              <a:rPr lang="en-GB" dirty="0"/>
              <a:t>When transmitting data, in particular files, it is important to be able to check that the file received has no errors introduced when it was transmitted</a:t>
            </a:r>
          </a:p>
          <a:p>
            <a:pPr lvl="1"/>
            <a:r>
              <a:rPr lang="en-GB" dirty="0"/>
              <a:t>The file is run through an algorithm that produces a checksum which it also sends</a:t>
            </a:r>
          </a:p>
          <a:p>
            <a:pPr lvl="1"/>
            <a:r>
              <a:rPr lang="en-GB" dirty="0"/>
              <a:t>When the file arrives, the receiving computer generates the checksum and compares it with the checksum that was sent</a:t>
            </a:r>
          </a:p>
          <a:p>
            <a:pPr lvl="1"/>
            <a:r>
              <a:rPr lang="en-GB" dirty="0"/>
              <a:t>If the checksums don’t match, the file may have been corrupted or altered in transmission</a:t>
            </a:r>
          </a:p>
        </p:txBody>
      </p:sp>
    </p:spTree>
    <p:extLst>
      <p:ext uri="{BB962C8B-B14F-4D97-AF65-F5344CB8AC3E}">
        <p14:creationId xmlns:p14="http://schemas.microsoft.com/office/powerpoint/2010/main" val="2783924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BFB97-A904-418B-9E76-7CF07E916E83}"/>
              </a:ext>
            </a:extLst>
          </p:cNvPr>
          <p:cNvSpPr>
            <a:spLocks noGrp="1"/>
          </p:cNvSpPr>
          <p:nvPr>
            <p:ph type="body" sz="quarter" idx="13"/>
          </p:nvPr>
        </p:nvSpPr>
        <p:spPr/>
        <p:txBody>
          <a:bodyPr/>
          <a:lstStyle/>
          <a:p>
            <a:r>
              <a:rPr lang="en-GB" dirty="0"/>
              <a:t>Checksums</a:t>
            </a:r>
          </a:p>
        </p:txBody>
      </p:sp>
      <p:sp>
        <p:nvSpPr>
          <p:cNvPr id="3" name="Text Placeholder 2">
            <a:extLst>
              <a:ext uri="{FF2B5EF4-FFF2-40B4-BE49-F238E27FC236}">
                <a16:creationId xmlns:a16="http://schemas.microsoft.com/office/drawing/2014/main" id="{08C2F4F1-9E43-4A2C-AD2E-8F66A80A95B5}"/>
              </a:ext>
            </a:extLst>
          </p:cNvPr>
          <p:cNvSpPr>
            <a:spLocks noGrp="1"/>
          </p:cNvSpPr>
          <p:nvPr>
            <p:ph type="body" sz="quarter" idx="14"/>
          </p:nvPr>
        </p:nvSpPr>
        <p:spPr>
          <a:xfrm>
            <a:off x="724280" y="1704179"/>
            <a:ext cx="7797230" cy="760347"/>
          </a:xfrm>
        </p:spPr>
        <p:txBody>
          <a:bodyPr/>
          <a:lstStyle/>
          <a:p>
            <a:r>
              <a:rPr lang="en-GB" dirty="0"/>
              <a:t>Data or a file goes through a checksum algorithm</a:t>
            </a:r>
          </a:p>
          <a:p>
            <a:pPr lvl="1"/>
            <a:r>
              <a:rPr lang="en-GB" dirty="0"/>
              <a:t>A checksum is created and sent with the file</a:t>
            </a:r>
          </a:p>
          <a:p>
            <a:pPr lvl="1"/>
            <a:r>
              <a:rPr lang="en-GB" dirty="0"/>
              <a:t>When received the checksum is again generated</a:t>
            </a:r>
          </a:p>
          <a:p>
            <a:pPr lvl="1"/>
            <a:r>
              <a:rPr lang="en-GB" dirty="0"/>
              <a:t>If it doesn’t match the sent checksum an error has occurred</a:t>
            </a:r>
          </a:p>
        </p:txBody>
      </p:sp>
      <p:sp>
        <p:nvSpPr>
          <p:cNvPr id="8" name="Flowchart: Process 7">
            <a:extLst>
              <a:ext uri="{FF2B5EF4-FFF2-40B4-BE49-F238E27FC236}">
                <a16:creationId xmlns:a16="http://schemas.microsoft.com/office/drawing/2014/main" id="{ED3A50B6-3EE3-4953-98AA-B2A54F86C1B2}"/>
              </a:ext>
            </a:extLst>
          </p:cNvPr>
          <p:cNvSpPr/>
          <p:nvPr/>
        </p:nvSpPr>
        <p:spPr>
          <a:xfrm>
            <a:off x="724281" y="5298658"/>
            <a:ext cx="1332411" cy="566060"/>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Checksum algorithm</a:t>
            </a:r>
          </a:p>
        </p:txBody>
      </p:sp>
      <p:sp>
        <p:nvSpPr>
          <p:cNvPr id="9" name="Flowchart: Process 8">
            <a:extLst>
              <a:ext uri="{FF2B5EF4-FFF2-40B4-BE49-F238E27FC236}">
                <a16:creationId xmlns:a16="http://schemas.microsoft.com/office/drawing/2014/main" id="{1C67C858-2646-4CEC-BAB0-56D07C3A9485}"/>
              </a:ext>
            </a:extLst>
          </p:cNvPr>
          <p:cNvSpPr/>
          <p:nvPr/>
        </p:nvSpPr>
        <p:spPr>
          <a:xfrm>
            <a:off x="724280" y="6244046"/>
            <a:ext cx="1332411" cy="412566"/>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AF83572EF9DA</a:t>
            </a:r>
          </a:p>
        </p:txBody>
      </p:sp>
      <p:cxnSp>
        <p:nvCxnSpPr>
          <p:cNvPr id="11" name="Straight Arrow Connector 10">
            <a:extLst>
              <a:ext uri="{FF2B5EF4-FFF2-40B4-BE49-F238E27FC236}">
                <a16:creationId xmlns:a16="http://schemas.microsoft.com/office/drawing/2014/main" id="{D4DCC508-6D26-4115-A012-2CA8EF3D8CEB}"/>
              </a:ext>
            </a:extLst>
          </p:cNvPr>
          <p:cNvCxnSpPr>
            <a:cxnSpLocks/>
            <a:endCxn id="8" idx="0"/>
          </p:cNvCxnSpPr>
          <p:nvPr/>
        </p:nvCxnSpPr>
        <p:spPr>
          <a:xfrm>
            <a:off x="1390485" y="4799004"/>
            <a:ext cx="2" cy="499654"/>
          </a:xfrm>
          <a:prstGeom prst="straightConnector1">
            <a:avLst/>
          </a:prstGeom>
          <a:ln w="22225">
            <a:solidFill>
              <a:srgbClr val="0A50A4"/>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394D520C-238A-448C-8FB8-A3B38F59DA46}"/>
              </a:ext>
            </a:extLst>
          </p:cNvPr>
          <p:cNvCxnSpPr>
            <a:cxnSpLocks/>
            <a:stCxn id="8" idx="2"/>
          </p:cNvCxnSpPr>
          <p:nvPr/>
        </p:nvCxnSpPr>
        <p:spPr>
          <a:xfrm>
            <a:off x="1390487" y="5864718"/>
            <a:ext cx="0" cy="379328"/>
          </a:xfrm>
          <a:prstGeom prst="straightConnector1">
            <a:avLst/>
          </a:prstGeom>
          <a:ln w="22225">
            <a:solidFill>
              <a:srgbClr val="0A50A4"/>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14" name="Flowchart: Process 13">
            <a:extLst>
              <a:ext uri="{FF2B5EF4-FFF2-40B4-BE49-F238E27FC236}">
                <a16:creationId xmlns:a16="http://schemas.microsoft.com/office/drawing/2014/main" id="{8C1059AF-A0C5-49C1-9CEE-841164C94730}"/>
              </a:ext>
            </a:extLst>
          </p:cNvPr>
          <p:cNvSpPr/>
          <p:nvPr/>
        </p:nvSpPr>
        <p:spPr>
          <a:xfrm>
            <a:off x="2890932" y="4868639"/>
            <a:ext cx="964800" cy="412566"/>
          </a:xfrm>
          <a:prstGeom prst="flowChartProcess">
            <a:avLst/>
          </a:prstGeom>
          <a:solidFill>
            <a:srgbClr val="0A50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AF83572E</a:t>
            </a:r>
          </a:p>
        </p:txBody>
      </p:sp>
      <p:cxnSp>
        <p:nvCxnSpPr>
          <p:cNvPr id="15" name="Straight Arrow Connector 14">
            <a:extLst>
              <a:ext uri="{FF2B5EF4-FFF2-40B4-BE49-F238E27FC236}">
                <a16:creationId xmlns:a16="http://schemas.microsoft.com/office/drawing/2014/main" id="{473E91E9-3848-4D1C-B442-3AF67385D7B9}"/>
              </a:ext>
            </a:extLst>
          </p:cNvPr>
          <p:cNvCxnSpPr>
            <a:cxnSpLocks/>
          </p:cNvCxnSpPr>
          <p:nvPr/>
        </p:nvCxnSpPr>
        <p:spPr>
          <a:xfrm>
            <a:off x="1864396" y="4331357"/>
            <a:ext cx="1034086" cy="0"/>
          </a:xfrm>
          <a:prstGeom prst="straightConnector1">
            <a:avLst/>
          </a:prstGeom>
          <a:ln w="22225">
            <a:solidFill>
              <a:srgbClr val="0A50A4"/>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B9C83C6-2896-41C8-8756-AE85814A854F}"/>
              </a:ext>
            </a:extLst>
          </p:cNvPr>
          <p:cNvCxnSpPr>
            <a:cxnSpLocks/>
          </p:cNvCxnSpPr>
          <p:nvPr/>
        </p:nvCxnSpPr>
        <p:spPr>
          <a:xfrm>
            <a:off x="3846304" y="4313941"/>
            <a:ext cx="2137898" cy="0"/>
          </a:xfrm>
          <a:prstGeom prst="straightConnector1">
            <a:avLst/>
          </a:prstGeom>
          <a:ln w="22225">
            <a:solidFill>
              <a:srgbClr val="0A50A4"/>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19" name="Flowchart: Process 18">
            <a:extLst>
              <a:ext uri="{FF2B5EF4-FFF2-40B4-BE49-F238E27FC236}">
                <a16:creationId xmlns:a16="http://schemas.microsoft.com/office/drawing/2014/main" id="{F02D532C-5971-4CAE-B26B-959C26EAA4DA}"/>
              </a:ext>
            </a:extLst>
          </p:cNvPr>
          <p:cNvSpPr/>
          <p:nvPr/>
        </p:nvSpPr>
        <p:spPr>
          <a:xfrm>
            <a:off x="7352918" y="4868639"/>
            <a:ext cx="1332411" cy="412566"/>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748AFD92</a:t>
            </a:r>
          </a:p>
        </p:txBody>
      </p:sp>
      <p:sp>
        <p:nvSpPr>
          <p:cNvPr id="20" name="Flowchart: Process 19">
            <a:extLst>
              <a:ext uri="{FF2B5EF4-FFF2-40B4-BE49-F238E27FC236}">
                <a16:creationId xmlns:a16="http://schemas.microsoft.com/office/drawing/2014/main" id="{63723CD8-5EC2-4969-9384-5FF6CAC9C60D}"/>
              </a:ext>
            </a:extLst>
          </p:cNvPr>
          <p:cNvSpPr/>
          <p:nvPr/>
        </p:nvSpPr>
        <p:spPr>
          <a:xfrm>
            <a:off x="7352922" y="4019830"/>
            <a:ext cx="1332411" cy="566060"/>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Checksum algorithm</a:t>
            </a:r>
          </a:p>
        </p:txBody>
      </p:sp>
      <p:cxnSp>
        <p:nvCxnSpPr>
          <p:cNvPr id="21" name="Straight Arrow Connector 20">
            <a:extLst>
              <a:ext uri="{FF2B5EF4-FFF2-40B4-BE49-F238E27FC236}">
                <a16:creationId xmlns:a16="http://schemas.microsoft.com/office/drawing/2014/main" id="{6FDFCD58-D69A-4899-A15E-14415F67D1D5}"/>
              </a:ext>
            </a:extLst>
          </p:cNvPr>
          <p:cNvCxnSpPr>
            <a:cxnSpLocks/>
            <a:stCxn id="20" idx="2"/>
            <a:endCxn id="19" idx="0"/>
          </p:cNvCxnSpPr>
          <p:nvPr/>
        </p:nvCxnSpPr>
        <p:spPr>
          <a:xfrm flipH="1">
            <a:off x="8019124" y="4585890"/>
            <a:ext cx="4" cy="282749"/>
          </a:xfrm>
          <a:prstGeom prst="straightConnector1">
            <a:avLst/>
          </a:prstGeom>
          <a:ln>
            <a:solidFill>
              <a:srgbClr val="0A50A4"/>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23" name="Flowchart: Process 22">
            <a:extLst>
              <a:ext uri="{FF2B5EF4-FFF2-40B4-BE49-F238E27FC236}">
                <a16:creationId xmlns:a16="http://schemas.microsoft.com/office/drawing/2014/main" id="{BD0331CD-AD71-49CE-9944-D694DD9328E6}"/>
              </a:ext>
            </a:extLst>
          </p:cNvPr>
          <p:cNvSpPr/>
          <p:nvPr/>
        </p:nvSpPr>
        <p:spPr>
          <a:xfrm>
            <a:off x="5976650" y="4868639"/>
            <a:ext cx="964800" cy="412566"/>
          </a:xfrm>
          <a:prstGeom prst="flowChartProcess">
            <a:avLst/>
          </a:prstGeom>
          <a:solidFill>
            <a:srgbClr val="0A50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AF83572E</a:t>
            </a:r>
          </a:p>
        </p:txBody>
      </p:sp>
      <p:cxnSp>
        <p:nvCxnSpPr>
          <p:cNvPr id="26" name="Straight Arrow Connector 25">
            <a:extLst>
              <a:ext uri="{FF2B5EF4-FFF2-40B4-BE49-F238E27FC236}">
                <a16:creationId xmlns:a16="http://schemas.microsoft.com/office/drawing/2014/main" id="{292CD0EC-A560-4306-8552-CB52FDE0A1BC}"/>
              </a:ext>
            </a:extLst>
          </p:cNvPr>
          <p:cNvCxnSpPr>
            <a:cxnSpLocks/>
          </p:cNvCxnSpPr>
          <p:nvPr/>
        </p:nvCxnSpPr>
        <p:spPr>
          <a:xfrm>
            <a:off x="6932024" y="4313941"/>
            <a:ext cx="420898" cy="0"/>
          </a:xfrm>
          <a:prstGeom prst="straightConnector1">
            <a:avLst/>
          </a:prstGeom>
          <a:ln w="22225">
            <a:solidFill>
              <a:srgbClr val="0A50A4"/>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C2D43E0F-A531-44D1-9312-68719CC184B3}"/>
              </a:ext>
            </a:extLst>
          </p:cNvPr>
          <p:cNvSpPr txBox="1"/>
          <p:nvPr/>
        </p:nvSpPr>
        <p:spPr>
          <a:xfrm>
            <a:off x="6968327" y="4868639"/>
            <a:ext cx="420898" cy="369332"/>
          </a:xfrm>
          <a:prstGeom prst="rect">
            <a:avLst/>
          </a:prstGeom>
          <a:noFill/>
        </p:spPr>
        <p:txBody>
          <a:bodyPr wrap="square" rtlCol="0">
            <a:spAutoFit/>
          </a:bodyPr>
          <a:lstStyle/>
          <a:p>
            <a:r>
              <a:rPr lang="en-GB" b="1" dirty="0">
                <a:sym typeface="Symbol" panose="05050102010706020507" pitchFamily="18" charset="2"/>
              </a:rPr>
              <a:t></a:t>
            </a:r>
            <a:endParaRPr lang="en-GB" b="1" dirty="0"/>
          </a:p>
        </p:txBody>
      </p:sp>
      <p:sp>
        <p:nvSpPr>
          <p:cNvPr id="36" name="TextBox 35">
            <a:extLst>
              <a:ext uri="{FF2B5EF4-FFF2-40B4-BE49-F238E27FC236}">
                <a16:creationId xmlns:a16="http://schemas.microsoft.com/office/drawing/2014/main" id="{D694E3AE-1D38-4AA1-9F55-A19F040EC28F}"/>
              </a:ext>
            </a:extLst>
          </p:cNvPr>
          <p:cNvSpPr txBox="1"/>
          <p:nvPr/>
        </p:nvSpPr>
        <p:spPr>
          <a:xfrm>
            <a:off x="3846305" y="3998252"/>
            <a:ext cx="2137898" cy="276999"/>
          </a:xfrm>
          <a:prstGeom prst="rect">
            <a:avLst/>
          </a:prstGeom>
          <a:noFill/>
        </p:spPr>
        <p:txBody>
          <a:bodyPr wrap="square" lIns="0" tIns="0" rIns="0" bIns="0" rtlCol="0">
            <a:spAutoFit/>
          </a:bodyPr>
          <a:lstStyle/>
          <a:p>
            <a:pPr algn="ctr"/>
            <a:r>
              <a:rPr lang="en-GB" b="1" i="1" dirty="0"/>
              <a:t>Transmit</a:t>
            </a:r>
          </a:p>
        </p:txBody>
      </p:sp>
      <p:pic>
        <p:nvPicPr>
          <p:cNvPr id="16" name="Graphic 15">
            <a:extLst>
              <a:ext uri="{FF2B5EF4-FFF2-40B4-BE49-F238E27FC236}">
                <a16:creationId xmlns:a16="http://schemas.microsoft.com/office/drawing/2014/main" id="{3A9EFD6F-AF99-4987-99B9-430D196DB7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1472" y="3607524"/>
            <a:ext cx="962924" cy="1267647"/>
          </a:xfrm>
          <a:prstGeom prst="rect">
            <a:avLst/>
          </a:prstGeom>
        </p:spPr>
      </p:pic>
      <p:pic>
        <p:nvPicPr>
          <p:cNvPr id="25" name="Graphic 24">
            <a:extLst>
              <a:ext uri="{FF2B5EF4-FFF2-40B4-BE49-F238E27FC236}">
                <a16:creationId xmlns:a16="http://schemas.microsoft.com/office/drawing/2014/main" id="{8245C32D-1196-4BEE-ABC9-D7C71FF952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90932" y="3607524"/>
            <a:ext cx="962924" cy="1267647"/>
          </a:xfrm>
          <a:prstGeom prst="rect">
            <a:avLst/>
          </a:prstGeom>
        </p:spPr>
      </p:pic>
      <p:pic>
        <p:nvPicPr>
          <p:cNvPr id="27" name="Graphic 26">
            <a:extLst>
              <a:ext uri="{FF2B5EF4-FFF2-40B4-BE49-F238E27FC236}">
                <a16:creationId xmlns:a16="http://schemas.microsoft.com/office/drawing/2014/main" id="{55839261-158C-4369-A12D-9B558E533F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76650" y="3607524"/>
            <a:ext cx="962924" cy="1267647"/>
          </a:xfrm>
          <a:prstGeom prst="rect">
            <a:avLst/>
          </a:prstGeom>
        </p:spPr>
      </p:pic>
    </p:spTree>
    <p:extLst>
      <p:ext uri="{BB962C8B-B14F-4D97-AF65-F5344CB8AC3E}">
        <p14:creationId xmlns:p14="http://schemas.microsoft.com/office/powerpoint/2010/main" val="597895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2FF94C-3A1F-4655-9AF5-4F4152392C3C}"/>
              </a:ext>
            </a:extLst>
          </p:cNvPr>
          <p:cNvSpPr>
            <a:spLocks noGrp="1"/>
          </p:cNvSpPr>
          <p:nvPr>
            <p:ph type="body" sz="quarter" idx="13"/>
          </p:nvPr>
        </p:nvSpPr>
        <p:spPr/>
        <p:txBody>
          <a:bodyPr/>
          <a:lstStyle/>
          <a:p>
            <a:r>
              <a:rPr lang="en-GB" dirty="0"/>
              <a:t>Echo check</a:t>
            </a:r>
          </a:p>
        </p:txBody>
      </p:sp>
      <p:sp>
        <p:nvSpPr>
          <p:cNvPr id="3" name="Text Placeholder 2">
            <a:extLst>
              <a:ext uri="{FF2B5EF4-FFF2-40B4-BE49-F238E27FC236}">
                <a16:creationId xmlns:a16="http://schemas.microsoft.com/office/drawing/2014/main" id="{937D6BD8-A647-46DA-9AAA-54D7420EEBC9}"/>
              </a:ext>
            </a:extLst>
          </p:cNvPr>
          <p:cNvSpPr>
            <a:spLocks noGrp="1"/>
          </p:cNvSpPr>
          <p:nvPr>
            <p:ph type="body" sz="quarter" idx="14"/>
          </p:nvPr>
        </p:nvSpPr>
        <p:spPr/>
        <p:txBody>
          <a:bodyPr/>
          <a:lstStyle/>
          <a:p>
            <a:r>
              <a:rPr lang="en-GB" dirty="0"/>
              <a:t>An echo check acts in the same way as an echo from a wall</a:t>
            </a:r>
          </a:p>
          <a:p>
            <a:pPr lvl="1"/>
            <a:r>
              <a:rPr lang="en-GB" dirty="0"/>
              <a:t>The data is transmitted to the receiver</a:t>
            </a:r>
          </a:p>
          <a:p>
            <a:pPr lvl="1"/>
            <a:r>
              <a:rPr lang="en-GB" dirty="0"/>
              <a:t>The same data is then echoed back to the transmitter</a:t>
            </a:r>
          </a:p>
          <a:p>
            <a:pPr lvl="1"/>
            <a:r>
              <a:rPr lang="en-GB" dirty="0"/>
              <a:t>The transmitter compares the data with the original. If it isn’t the same, the data is transmitted again</a:t>
            </a:r>
          </a:p>
        </p:txBody>
      </p:sp>
      <p:sp>
        <p:nvSpPr>
          <p:cNvPr id="4" name="TextBox 3">
            <a:extLst>
              <a:ext uri="{FF2B5EF4-FFF2-40B4-BE49-F238E27FC236}">
                <a16:creationId xmlns:a16="http://schemas.microsoft.com/office/drawing/2014/main" id="{6B6AC259-7B20-44D1-BE76-5713578450E5}"/>
              </a:ext>
            </a:extLst>
          </p:cNvPr>
          <p:cNvSpPr txBox="1"/>
          <p:nvPr/>
        </p:nvSpPr>
        <p:spPr>
          <a:xfrm>
            <a:off x="1149531" y="4659086"/>
            <a:ext cx="2072640" cy="276999"/>
          </a:xfrm>
          <a:prstGeom prst="rect">
            <a:avLst/>
          </a:prstGeom>
          <a:noFill/>
        </p:spPr>
        <p:txBody>
          <a:bodyPr wrap="square" lIns="0" tIns="0" rIns="0" bIns="0" rtlCol="0">
            <a:spAutoFit/>
          </a:bodyPr>
          <a:lstStyle/>
          <a:p>
            <a:r>
              <a:rPr lang="en-GB" b="1" dirty="0"/>
              <a:t>Source</a:t>
            </a:r>
          </a:p>
        </p:txBody>
      </p:sp>
      <p:sp>
        <p:nvSpPr>
          <p:cNvPr id="5" name="TextBox 4">
            <a:extLst>
              <a:ext uri="{FF2B5EF4-FFF2-40B4-BE49-F238E27FC236}">
                <a16:creationId xmlns:a16="http://schemas.microsoft.com/office/drawing/2014/main" id="{EE849B95-119E-44FB-97D2-0CBB30DB0F57}"/>
              </a:ext>
            </a:extLst>
          </p:cNvPr>
          <p:cNvSpPr txBox="1"/>
          <p:nvPr/>
        </p:nvSpPr>
        <p:spPr>
          <a:xfrm>
            <a:off x="6601270" y="4663441"/>
            <a:ext cx="2072640" cy="276999"/>
          </a:xfrm>
          <a:prstGeom prst="rect">
            <a:avLst/>
          </a:prstGeom>
          <a:noFill/>
        </p:spPr>
        <p:txBody>
          <a:bodyPr wrap="square" lIns="0" tIns="0" rIns="0" bIns="0" rtlCol="0">
            <a:spAutoFit/>
          </a:bodyPr>
          <a:lstStyle/>
          <a:p>
            <a:r>
              <a:rPr lang="en-GB" b="1" dirty="0"/>
              <a:t>Destination</a:t>
            </a:r>
          </a:p>
        </p:txBody>
      </p:sp>
      <p:cxnSp>
        <p:nvCxnSpPr>
          <p:cNvPr id="7" name="Straight Arrow Connector 6">
            <a:extLst>
              <a:ext uri="{FF2B5EF4-FFF2-40B4-BE49-F238E27FC236}">
                <a16:creationId xmlns:a16="http://schemas.microsoft.com/office/drawing/2014/main" id="{23B53091-0983-410C-9A92-12C2B1F3B730}"/>
              </a:ext>
            </a:extLst>
          </p:cNvPr>
          <p:cNvCxnSpPr/>
          <p:nvPr/>
        </p:nvCxnSpPr>
        <p:spPr>
          <a:xfrm>
            <a:off x="2569029" y="4843752"/>
            <a:ext cx="3622765" cy="0"/>
          </a:xfrm>
          <a:prstGeom prst="straightConnector1">
            <a:avLst/>
          </a:prstGeom>
          <a:ln>
            <a:solidFill>
              <a:srgbClr val="2C809C"/>
            </a:solidFill>
            <a:tailEnd type="arrow" w="lg" len="sm"/>
          </a:ln>
          <a:effectLst/>
        </p:spPr>
        <p:style>
          <a:lnRef idx="2">
            <a:schemeClr val="dk1"/>
          </a:lnRef>
          <a:fillRef idx="0">
            <a:schemeClr val="dk1"/>
          </a:fillRef>
          <a:effectRef idx="1">
            <a:schemeClr val="dk1"/>
          </a:effectRef>
          <a:fontRef idx="minor">
            <a:schemeClr val="tx1"/>
          </a:fontRef>
        </p:style>
      </p:cxnSp>
      <p:cxnSp>
        <p:nvCxnSpPr>
          <p:cNvPr id="8" name="Straight Arrow Connector 7">
            <a:extLst>
              <a:ext uri="{FF2B5EF4-FFF2-40B4-BE49-F238E27FC236}">
                <a16:creationId xmlns:a16="http://schemas.microsoft.com/office/drawing/2014/main" id="{82436E12-298D-4396-823C-D9F06B85C299}"/>
              </a:ext>
            </a:extLst>
          </p:cNvPr>
          <p:cNvCxnSpPr>
            <a:cxnSpLocks/>
          </p:cNvCxnSpPr>
          <p:nvPr/>
        </p:nvCxnSpPr>
        <p:spPr>
          <a:xfrm flipH="1">
            <a:off x="2569029" y="5361912"/>
            <a:ext cx="3622766" cy="0"/>
          </a:xfrm>
          <a:prstGeom prst="straightConnector1">
            <a:avLst/>
          </a:prstGeom>
          <a:ln>
            <a:solidFill>
              <a:srgbClr val="2C809C"/>
            </a:solidFill>
            <a:tailEnd type="arrow" w="lg" len="sm"/>
          </a:ln>
          <a:effectLst/>
        </p:spPr>
        <p:style>
          <a:lnRef idx="2">
            <a:schemeClr val="dk1"/>
          </a:lnRef>
          <a:fillRef idx="0">
            <a:schemeClr val="dk1"/>
          </a:fillRef>
          <a:effectRef idx="1">
            <a:schemeClr val="dk1"/>
          </a:effectRef>
          <a:fontRef idx="minor">
            <a:schemeClr val="tx1"/>
          </a:fontRef>
        </p:style>
      </p:cxnSp>
      <p:sp>
        <p:nvSpPr>
          <p:cNvPr id="11" name="TextBox 10">
            <a:extLst>
              <a:ext uri="{FF2B5EF4-FFF2-40B4-BE49-F238E27FC236}">
                <a16:creationId xmlns:a16="http://schemas.microsoft.com/office/drawing/2014/main" id="{07CAB180-F0FB-4250-BCA0-DDCB500B988D}"/>
              </a:ext>
            </a:extLst>
          </p:cNvPr>
          <p:cNvSpPr txBox="1"/>
          <p:nvPr/>
        </p:nvSpPr>
        <p:spPr>
          <a:xfrm>
            <a:off x="2696719" y="4507372"/>
            <a:ext cx="2150960" cy="276999"/>
          </a:xfrm>
          <a:prstGeom prst="rect">
            <a:avLst/>
          </a:prstGeom>
          <a:noFill/>
        </p:spPr>
        <p:txBody>
          <a:bodyPr wrap="square" lIns="0" tIns="0" rIns="0" bIns="0" rtlCol="0">
            <a:spAutoFit/>
          </a:bodyPr>
          <a:lstStyle/>
          <a:p>
            <a:r>
              <a:rPr lang="en-GB" dirty="0"/>
              <a:t>1. Data sent</a:t>
            </a:r>
          </a:p>
        </p:txBody>
      </p:sp>
      <p:sp>
        <p:nvSpPr>
          <p:cNvPr id="12" name="TextBox 11">
            <a:extLst>
              <a:ext uri="{FF2B5EF4-FFF2-40B4-BE49-F238E27FC236}">
                <a16:creationId xmlns:a16="http://schemas.microsoft.com/office/drawing/2014/main" id="{0467C7EC-C13A-4F82-86AB-50F9FA339CD6}"/>
              </a:ext>
            </a:extLst>
          </p:cNvPr>
          <p:cNvSpPr txBox="1"/>
          <p:nvPr/>
        </p:nvSpPr>
        <p:spPr>
          <a:xfrm>
            <a:off x="2696718" y="5027978"/>
            <a:ext cx="3434116" cy="276999"/>
          </a:xfrm>
          <a:prstGeom prst="rect">
            <a:avLst/>
          </a:prstGeom>
          <a:noFill/>
        </p:spPr>
        <p:txBody>
          <a:bodyPr wrap="square" lIns="0" tIns="0" rIns="0" bIns="0" rtlCol="0">
            <a:spAutoFit/>
          </a:bodyPr>
          <a:lstStyle/>
          <a:p>
            <a:r>
              <a:rPr lang="en-GB" dirty="0"/>
              <a:t>2. All data echoed back</a:t>
            </a:r>
          </a:p>
        </p:txBody>
      </p:sp>
      <p:sp>
        <p:nvSpPr>
          <p:cNvPr id="13" name="TextBox 12">
            <a:extLst>
              <a:ext uri="{FF2B5EF4-FFF2-40B4-BE49-F238E27FC236}">
                <a16:creationId xmlns:a16="http://schemas.microsoft.com/office/drawing/2014/main" id="{B67BB2AA-310D-430D-A672-46C4C5E4BABF}"/>
              </a:ext>
            </a:extLst>
          </p:cNvPr>
          <p:cNvSpPr txBox="1"/>
          <p:nvPr/>
        </p:nvSpPr>
        <p:spPr>
          <a:xfrm>
            <a:off x="1137884" y="5599645"/>
            <a:ext cx="2084287" cy="553998"/>
          </a:xfrm>
          <a:prstGeom prst="rect">
            <a:avLst/>
          </a:prstGeom>
          <a:noFill/>
        </p:spPr>
        <p:txBody>
          <a:bodyPr wrap="square" lIns="0" tIns="0" rIns="0" bIns="0" rtlCol="0">
            <a:spAutoFit/>
          </a:bodyPr>
          <a:lstStyle/>
          <a:p>
            <a:pPr marL="269875" indent="-269875"/>
            <a:r>
              <a:rPr lang="en-GB" dirty="0"/>
              <a:t>3. Original data and echo compared</a:t>
            </a:r>
          </a:p>
        </p:txBody>
      </p:sp>
    </p:spTree>
    <p:extLst>
      <p:ext uri="{BB962C8B-B14F-4D97-AF65-F5344CB8AC3E}">
        <p14:creationId xmlns:p14="http://schemas.microsoft.com/office/powerpoint/2010/main" val="2528621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Automatic Repeat </a:t>
            </a:r>
            <a:r>
              <a:rPr lang="en-GB" dirty="0" err="1"/>
              <a:t>reQuests</a:t>
            </a:r>
            <a:endParaRPr lang="en-GB" dirty="0"/>
          </a:p>
        </p:txBody>
      </p:sp>
      <p:sp>
        <p:nvSpPr>
          <p:cNvPr id="3" name="Text Placeholder 2"/>
          <p:cNvSpPr>
            <a:spLocks noGrp="1"/>
          </p:cNvSpPr>
          <p:nvPr>
            <p:ph type="body" sz="quarter" idx="14"/>
          </p:nvPr>
        </p:nvSpPr>
        <p:spPr>
          <a:xfrm>
            <a:off x="724280" y="1704179"/>
            <a:ext cx="5063254" cy="3453607"/>
          </a:xfrm>
        </p:spPr>
        <p:txBody>
          <a:bodyPr/>
          <a:lstStyle/>
          <a:p>
            <a:r>
              <a:rPr lang="en-GB" dirty="0"/>
              <a:t>Automatic repeat requests (ARQs) work as follows:</a:t>
            </a:r>
          </a:p>
          <a:p>
            <a:pPr lvl="1"/>
            <a:r>
              <a:rPr lang="en-GB" dirty="0"/>
              <a:t>The sender first sends a block of data</a:t>
            </a:r>
          </a:p>
          <a:p>
            <a:pPr lvl="1"/>
            <a:r>
              <a:rPr lang="en-GB" dirty="0"/>
              <a:t>The receiving computer then sends back an acknowledgement</a:t>
            </a:r>
          </a:p>
          <a:p>
            <a:pPr lvl="1"/>
            <a:r>
              <a:rPr lang="en-GB" dirty="0"/>
              <a:t>When the sender receives the acknowledgement it sends the next block of data</a:t>
            </a:r>
          </a:p>
          <a:p>
            <a:pPr lvl="1"/>
            <a:r>
              <a:rPr lang="en-GB" dirty="0"/>
              <a:t>If the acknowledgement is not received after a period of time, a timeout occurs and the data is resent</a:t>
            </a:r>
          </a:p>
          <a:p>
            <a:pPr lvl="1"/>
            <a:r>
              <a:rPr lang="en-GB" dirty="0"/>
              <a:t>This process continues until the acknowledgement is received</a:t>
            </a:r>
          </a:p>
        </p:txBody>
      </p:sp>
      <p:cxnSp>
        <p:nvCxnSpPr>
          <p:cNvPr id="6" name="Straight Arrow Connector 5">
            <a:extLst>
              <a:ext uri="{FF2B5EF4-FFF2-40B4-BE49-F238E27FC236}">
                <a16:creationId xmlns:a16="http://schemas.microsoft.com/office/drawing/2014/main" id="{A2F30ED4-F4F2-40EF-9266-D3F29A36E646}"/>
              </a:ext>
            </a:extLst>
          </p:cNvPr>
          <p:cNvCxnSpPr>
            <a:cxnSpLocks/>
          </p:cNvCxnSpPr>
          <p:nvPr/>
        </p:nvCxnSpPr>
        <p:spPr>
          <a:xfrm>
            <a:off x="6322423" y="2020389"/>
            <a:ext cx="5814" cy="4554582"/>
          </a:xfrm>
          <a:prstGeom prst="straightConnector1">
            <a:avLst/>
          </a:prstGeom>
          <a:ln>
            <a:solidFill>
              <a:srgbClr val="2C809C"/>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3B82402C-580D-4BCB-9825-50E3C6D71436}"/>
              </a:ext>
            </a:extLst>
          </p:cNvPr>
          <p:cNvCxnSpPr>
            <a:cxnSpLocks/>
          </p:cNvCxnSpPr>
          <p:nvPr/>
        </p:nvCxnSpPr>
        <p:spPr>
          <a:xfrm>
            <a:off x="8373291" y="2020389"/>
            <a:ext cx="0" cy="4554582"/>
          </a:xfrm>
          <a:prstGeom prst="straightConnector1">
            <a:avLst/>
          </a:prstGeom>
          <a:ln>
            <a:solidFill>
              <a:srgbClr val="2C809C"/>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4939A59D-FEFD-44D3-A5E8-8A470FCE4978}"/>
              </a:ext>
            </a:extLst>
          </p:cNvPr>
          <p:cNvSpPr txBox="1"/>
          <p:nvPr/>
        </p:nvSpPr>
        <p:spPr>
          <a:xfrm>
            <a:off x="5675096" y="1665773"/>
            <a:ext cx="1306281" cy="276999"/>
          </a:xfrm>
          <a:prstGeom prst="rect">
            <a:avLst/>
          </a:prstGeom>
          <a:noFill/>
        </p:spPr>
        <p:txBody>
          <a:bodyPr wrap="square" lIns="0" tIns="0" rIns="0" bIns="0" rtlCol="0">
            <a:spAutoFit/>
          </a:bodyPr>
          <a:lstStyle/>
          <a:p>
            <a:pPr algn="ctr"/>
            <a:r>
              <a:rPr lang="en-GB" b="1" dirty="0"/>
              <a:t>Sender</a:t>
            </a:r>
          </a:p>
        </p:txBody>
      </p:sp>
      <p:sp>
        <p:nvSpPr>
          <p:cNvPr id="9" name="TextBox 8">
            <a:extLst>
              <a:ext uri="{FF2B5EF4-FFF2-40B4-BE49-F238E27FC236}">
                <a16:creationId xmlns:a16="http://schemas.microsoft.com/office/drawing/2014/main" id="{A7329DBF-402A-4519-AA69-F4E870B959E2}"/>
              </a:ext>
            </a:extLst>
          </p:cNvPr>
          <p:cNvSpPr txBox="1"/>
          <p:nvPr/>
        </p:nvSpPr>
        <p:spPr>
          <a:xfrm>
            <a:off x="7714332" y="1665773"/>
            <a:ext cx="1306281" cy="276999"/>
          </a:xfrm>
          <a:prstGeom prst="rect">
            <a:avLst/>
          </a:prstGeom>
          <a:noFill/>
        </p:spPr>
        <p:txBody>
          <a:bodyPr wrap="square" lIns="0" tIns="0" rIns="0" bIns="0" rtlCol="0">
            <a:spAutoFit/>
          </a:bodyPr>
          <a:lstStyle/>
          <a:p>
            <a:pPr algn="ctr"/>
            <a:r>
              <a:rPr lang="en-GB" b="1" dirty="0"/>
              <a:t>Receiver</a:t>
            </a:r>
          </a:p>
        </p:txBody>
      </p:sp>
      <p:sp>
        <p:nvSpPr>
          <p:cNvPr id="12" name="Arrow: Right 11">
            <a:extLst>
              <a:ext uri="{FF2B5EF4-FFF2-40B4-BE49-F238E27FC236}">
                <a16:creationId xmlns:a16="http://schemas.microsoft.com/office/drawing/2014/main" id="{9714F733-B8FC-4CE6-A6EB-0407B3BF4A64}"/>
              </a:ext>
            </a:extLst>
          </p:cNvPr>
          <p:cNvSpPr/>
          <p:nvPr/>
        </p:nvSpPr>
        <p:spPr>
          <a:xfrm>
            <a:off x="6322423" y="2272937"/>
            <a:ext cx="2050866" cy="670772"/>
          </a:xfrm>
          <a:prstGeom prst="rightArrow">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dirty="0"/>
              <a:t>DATA BLOCK 1</a:t>
            </a:r>
          </a:p>
        </p:txBody>
      </p:sp>
      <p:sp>
        <p:nvSpPr>
          <p:cNvPr id="13" name="Arrow: Right 12">
            <a:extLst>
              <a:ext uri="{FF2B5EF4-FFF2-40B4-BE49-F238E27FC236}">
                <a16:creationId xmlns:a16="http://schemas.microsoft.com/office/drawing/2014/main" id="{66CD3188-06C9-4717-B544-83F9391C1713}"/>
              </a:ext>
            </a:extLst>
          </p:cNvPr>
          <p:cNvSpPr/>
          <p:nvPr/>
        </p:nvSpPr>
        <p:spPr>
          <a:xfrm>
            <a:off x="6316609" y="3442995"/>
            <a:ext cx="2050866" cy="670772"/>
          </a:xfrm>
          <a:prstGeom prst="rightArrow">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dirty="0"/>
              <a:t>DATA BLOCK 2</a:t>
            </a:r>
          </a:p>
        </p:txBody>
      </p:sp>
      <p:sp>
        <p:nvSpPr>
          <p:cNvPr id="14" name="Arrow: Left 13">
            <a:extLst>
              <a:ext uri="{FF2B5EF4-FFF2-40B4-BE49-F238E27FC236}">
                <a16:creationId xmlns:a16="http://schemas.microsoft.com/office/drawing/2014/main" id="{F3FBE7AB-48C9-48CF-AFEF-9C822156DCC5}"/>
              </a:ext>
            </a:extLst>
          </p:cNvPr>
          <p:cNvSpPr/>
          <p:nvPr/>
        </p:nvSpPr>
        <p:spPr>
          <a:xfrm>
            <a:off x="6316610" y="2943708"/>
            <a:ext cx="2050865" cy="432000"/>
          </a:xfrm>
          <a:prstGeom prst="leftArrow">
            <a:avLst/>
          </a:prstGeom>
          <a:solidFill>
            <a:srgbClr val="DCB928"/>
          </a:solidFill>
          <a:ln>
            <a:noFill/>
          </a:ln>
          <a:effectLst/>
        </p:spPr>
        <p:style>
          <a:lnRef idx="1">
            <a:schemeClr val="accent1"/>
          </a:lnRef>
          <a:fillRef idx="3">
            <a:schemeClr val="accent1"/>
          </a:fillRef>
          <a:effectRef idx="2">
            <a:schemeClr val="accent1"/>
          </a:effectRef>
          <a:fontRef idx="minor">
            <a:schemeClr val="lt1"/>
          </a:fontRef>
        </p:style>
        <p:txBody>
          <a:bodyPr tIns="0" bIns="36000" rtlCol="0" anchor="ctr"/>
          <a:lstStyle/>
          <a:p>
            <a:pPr algn="r"/>
            <a:r>
              <a:rPr lang="en-GB" sz="1400" dirty="0"/>
              <a:t>Acknowledgement</a:t>
            </a:r>
          </a:p>
        </p:txBody>
      </p:sp>
      <p:sp>
        <p:nvSpPr>
          <p:cNvPr id="15" name="Arrow: Left 14">
            <a:extLst>
              <a:ext uri="{FF2B5EF4-FFF2-40B4-BE49-F238E27FC236}">
                <a16:creationId xmlns:a16="http://schemas.microsoft.com/office/drawing/2014/main" id="{B16402F7-B04D-4101-944D-EC9DA784DD70}"/>
              </a:ext>
            </a:extLst>
          </p:cNvPr>
          <p:cNvSpPr/>
          <p:nvPr/>
        </p:nvSpPr>
        <p:spPr>
          <a:xfrm>
            <a:off x="6316609" y="5007559"/>
            <a:ext cx="2050865" cy="432000"/>
          </a:xfrm>
          <a:prstGeom prst="leftArrow">
            <a:avLst/>
          </a:prstGeom>
          <a:solidFill>
            <a:srgbClr val="DCB928"/>
          </a:solidFill>
          <a:ln>
            <a:noFill/>
          </a:ln>
          <a:effectLst/>
        </p:spPr>
        <p:style>
          <a:lnRef idx="1">
            <a:schemeClr val="accent1"/>
          </a:lnRef>
          <a:fillRef idx="3">
            <a:schemeClr val="accent1"/>
          </a:fillRef>
          <a:effectRef idx="2">
            <a:schemeClr val="accent1"/>
          </a:effectRef>
          <a:fontRef idx="minor">
            <a:schemeClr val="lt1"/>
          </a:fontRef>
        </p:style>
        <p:txBody>
          <a:bodyPr tIns="0" bIns="36000" rtlCol="0" anchor="ctr"/>
          <a:lstStyle/>
          <a:p>
            <a:pPr algn="r"/>
            <a:r>
              <a:rPr lang="en-GB" sz="1400" dirty="0"/>
              <a:t>Acknowledgement</a:t>
            </a:r>
          </a:p>
        </p:txBody>
      </p:sp>
      <p:sp>
        <p:nvSpPr>
          <p:cNvPr id="16" name="Arrow: Right 15">
            <a:extLst>
              <a:ext uri="{FF2B5EF4-FFF2-40B4-BE49-F238E27FC236}">
                <a16:creationId xmlns:a16="http://schemas.microsoft.com/office/drawing/2014/main" id="{CAECF679-EE03-4B05-9E12-68893F133F08}"/>
              </a:ext>
            </a:extLst>
          </p:cNvPr>
          <p:cNvSpPr/>
          <p:nvPr/>
        </p:nvSpPr>
        <p:spPr>
          <a:xfrm>
            <a:off x="6328237" y="4351599"/>
            <a:ext cx="2050866" cy="670772"/>
          </a:xfrm>
          <a:prstGeom prst="rightArrow">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dirty="0"/>
              <a:t>DATA BLOCK 2</a:t>
            </a:r>
          </a:p>
        </p:txBody>
      </p:sp>
      <p:sp>
        <p:nvSpPr>
          <p:cNvPr id="17" name="Arrow: Right 16">
            <a:extLst>
              <a:ext uri="{FF2B5EF4-FFF2-40B4-BE49-F238E27FC236}">
                <a16:creationId xmlns:a16="http://schemas.microsoft.com/office/drawing/2014/main" id="{BDB9F40A-5176-44BA-9522-D100B0728C69}"/>
              </a:ext>
            </a:extLst>
          </p:cNvPr>
          <p:cNvSpPr/>
          <p:nvPr/>
        </p:nvSpPr>
        <p:spPr>
          <a:xfrm>
            <a:off x="6328237" y="5391480"/>
            <a:ext cx="2050866" cy="670772"/>
          </a:xfrm>
          <a:prstGeom prst="rightArrow">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dirty="0"/>
              <a:t>DATA BLOCK 3</a:t>
            </a:r>
          </a:p>
        </p:txBody>
      </p:sp>
      <p:sp>
        <p:nvSpPr>
          <p:cNvPr id="18" name="Arrow: Left 17">
            <a:extLst>
              <a:ext uri="{FF2B5EF4-FFF2-40B4-BE49-F238E27FC236}">
                <a16:creationId xmlns:a16="http://schemas.microsoft.com/office/drawing/2014/main" id="{DC4157EE-CDDC-484C-AF04-4DAB148CEA9A}"/>
              </a:ext>
            </a:extLst>
          </p:cNvPr>
          <p:cNvSpPr/>
          <p:nvPr/>
        </p:nvSpPr>
        <p:spPr>
          <a:xfrm>
            <a:off x="6316608" y="6060927"/>
            <a:ext cx="2050865" cy="432000"/>
          </a:xfrm>
          <a:prstGeom prst="leftArrow">
            <a:avLst/>
          </a:prstGeom>
          <a:solidFill>
            <a:srgbClr val="DCB928"/>
          </a:solidFill>
          <a:ln>
            <a:noFill/>
          </a:ln>
          <a:effectLst/>
        </p:spPr>
        <p:style>
          <a:lnRef idx="1">
            <a:schemeClr val="accent1"/>
          </a:lnRef>
          <a:fillRef idx="3">
            <a:schemeClr val="accent1"/>
          </a:fillRef>
          <a:effectRef idx="2">
            <a:schemeClr val="accent1"/>
          </a:effectRef>
          <a:fontRef idx="minor">
            <a:schemeClr val="lt1"/>
          </a:fontRef>
        </p:style>
        <p:txBody>
          <a:bodyPr tIns="0" bIns="36000" rtlCol="0" anchor="ctr"/>
          <a:lstStyle/>
          <a:p>
            <a:pPr algn="r"/>
            <a:r>
              <a:rPr lang="en-GB" sz="1400" dirty="0"/>
              <a:t>Acknowledgement</a:t>
            </a:r>
          </a:p>
        </p:txBody>
      </p:sp>
      <p:sp>
        <p:nvSpPr>
          <p:cNvPr id="24" name="Flowchart: Process 23">
            <a:extLst>
              <a:ext uri="{FF2B5EF4-FFF2-40B4-BE49-F238E27FC236}">
                <a16:creationId xmlns:a16="http://schemas.microsoft.com/office/drawing/2014/main" id="{690EFD13-E769-4B66-A879-C65156328AA7}"/>
              </a:ext>
            </a:extLst>
          </p:cNvPr>
          <p:cNvSpPr/>
          <p:nvPr/>
        </p:nvSpPr>
        <p:spPr>
          <a:xfrm>
            <a:off x="5799162" y="4089216"/>
            <a:ext cx="1023261" cy="309008"/>
          </a:xfrm>
          <a:prstGeom prst="flowChartProcess">
            <a:avLst/>
          </a:prstGeom>
          <a:solidFill>
            <a:schemeClr val="accent2"/>
          </a:solidFill>
          <a:ln>
            <a:no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a:r>
              <a:rPr lang="en-GB" dirty="0"/>
              <a:t>Timeout</a:t>
            </a:r>
          </a:p>
        </p:txBody>
      </p:sp>
    </p:spTree>
    <p:extLst>
      <p:ext uri="{BB962C8B-B14F-4D97-AF65-F5344CB8AC3E}">
        <p14:creationId xmlns:p14="http://schemas.microsoft.com/office/powerpoint/2010/main" val="1360891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ARQ flowchart</a:t>
            </a:r>
          </a:p>
        </p:txBody>
      </p:sp>
      <p:grpSp>
        <p:nvGrpSpPr>
          <p:cNvPr id="4" name="Group 3"/>
          <p:cNvGrpSpPr/>
          <p:nvPr/>
        </p:nvGrpSpPr>
        <p:grpSpPr>
          <a:xfrm>
            <a:off x="2897026" y="1668709"/>
            <a:ext cx="3383914" cy="4813300"/>
            <a:chOff x="0" y="657281"/>
            <a:chExt cx="3384076" cy="4813651"/>
          </a:xfrm>
        </p:grpSpPr>
        <p:grpSp>
          <p:nvGrpSpPr>
            <p:cNvPr id="5" name="Group 4"/>
            <p:cNvGrpSpPr/>
            <p:nvPr/>
          </p:nvGrpSpPr>
          <p:grpSpPr>
            <a:xfrm>
              <a:off x="10492" y="657281"/>
              <a:ext cx="3373584" cy="4813651"/>
              <a:chOff x="-562714" y="657281"/>
              <a:chExt cx="3373584" cy="4813651"/>
            </a:xfrm>
          </p:grpSpPr>
          <p:sp>
            <p:nvSpPr>
              <p:cNvPr id="19" name="Flowchart: Process 18"/>
              <p:cNvSpPr/>
              <p:nvPr/>
            </p:nvSpPr>
            <p:spPr>
              <a:xfrm>
                <a:off x="334942" y="1392072"/>
                <a:ext cx="1104900" cy="332105"/>
              </a:xfrm>
              <a:prstGeom prst="flowChartProcess">
                <a:avLst/>
              </a:prstGeom>
              <a:noFill/>
              <a:ln>
                <a:solidFill>
                  <a:srgbClr val="2C809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100" b="1" dirty="0">
                    <a:solidFill>
                      <a:schemeClr val="tx1"/>
                    </a:solidFill>
                    <a:effectLst/>
                    <a:latin typeface="Arial" panose="020B0604020202020204" pitchFamily="34" charset="0"/>
                    <a:ea typeface="SimSun" panose="02010600030101010101" pitchFamily="2" charset="-122"/>
                    <a:cs typeface="Times New Roman" panose="02020603050405020304" pitchFamily="18" charset="0"/>
                  </a:rPr>
                  <a:t>Set timer</a:t>
                </a:r>
                <a:endParaRPr lang="en-GB" sz="1200" b="1"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20" name="Flowchart: Terminator 19"/>
              <p:cNvSpPr/>
              <p:nvPr/>
            </p:nvSpPr>
            <p:spPr>
              <a:xfrm>
                <a:off x="281255" y="657281"/>
                <a:ext cx="1212273" cy="400050"/>
              </a:xfrm>
              <a:prstGeom prst="flowChartTerminator">
                <a:avLst/>
              </a:prstGeom>
              <a:solidFill>
                <a:srgbClr val="2C80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100" b="1" dirty="0">
                    <a:solidFill>
                      <a:schemeClr val="bg1"/>
                    </a:solidFill>
                    <a:effectLst/>
                    <a:latin typeface="Arial" panose="020B0604020202020204" pitchFamily="34" charset="0"/>
                    <a:ea typeface="SimSun" panose="02010600030101010101" pitchFamily="2" charset="-122"/>
                    <a:cs typeface="Times New Roman" panose="02020603050405020304" pitchFamily="18" charset="0"/>
                  </a:rPr>
                  <a:t>START</a:t>
                </a:r>
                <a:endParaRPr lang="en-GB" sz="1200" b="1"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grpSp>
            <p:nvGrpSpPr>
              <p:cNvPr id="21" name="Group 20"/>
              <p:cNvGrpSpPr/>
              <p:nvPr/>
            </p:nvGrpSpPr>
            <p:grpSpPr>
              <a:xfrm>
                <a:off x="-562714" y="2040341"/>
                <a:ext cx="2858420" cy="2327868"/>
                <a:chOff x="-482209" y="0"/>
                <a:chExt cx="2363492" cy="2327868"/>
              </a:xfrm>
            </p:grpSpPr>
            <p:sp>
              <p:nvSpPr>
                <p:cNvPr id="28" name="Flowchart: Decision 27"/>
                <p:cNvSpPr/>
                <p:nvPr/>
              </p:nvSpPr>
              <p:spPr>
                <a:xfrm>
                  <a:off x="1169" y="0"/>
                  <a:ext cx="1431290" cy="866775"/>
                </a:xfrm>
                <a:prstGeom prst="flowChartDecision">
                  <a:avLst/>
                </a:prstGeom>
                <a:noFill/>
                <a:ln>
                  <a:solidFill>
                    <a:srgbClr val="2C809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100" b="1">
                      <a:solidFill>
                        <a:srgbClr val="FF0000"/>
                      </a:solidFill>
                      <a:effectLst/>
                      <a:latin typeface="Arial" panose="020B0604020202020204" pitchFamily="34" charset="0"/>
                      <a:ea typeface="SimSun" panose="02010600030101010101" pitchFamily="2" charset="-122"/>
                      <a:cs typeface="Times New Roman" panose="02020603050405020304" pitchFamily="18" charset="0"/>
                    </a:rPr>
                    <a:t> </a:t>
                  </a:r>
                  <a:endParaRPr lang="en-GB" sz="1200" b="1">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29" name="Text Box 15"/>
                <p:cNvSpPr txBox="1"/>
                <p:nvPr/>
              </p:nvSpPr>
              <p:spPr>
                <a:xfrm>
                  <a:off x="266700" y="228600"/>
                  <a:ext cx="885825" cy="533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100" b="1" dirty="0">
                      <a:solidFill>
                        <a:schemeClr val="tx1"/>
                      </a:solidFill>
                      <a:effectLst/>
                      <a:latin typeface="Arial" panose="020B0604020202020204" pitchFamily="34" charset="0"/>
                      <a:ea typeface="SimSun" panose="02010600030101010101" pitchFamily="2" charset="-122"/>
                      <a:cs typeface="Times New Roman" panose="02020603050405020304" pitchFamily="18" charset="0"/>
                    </a:rPr>
                    <a:t>Has timer timed out?</a:t>
                  </a:r>
                  <a:endParaRPr lang="en-GB" sz="1200" b="1"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p>
                  <a:pPr>
                    <a:spcAft>
                      <a:spcPts val="0"/>
                    </a:spcAft>
                  </a:pPr>
                  <a:r>
                    <a:rPr lang="en-GB" sz="1200" b="1"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p>
              </p:txBody>
            </p:sp>
            <p:sp>
              <p:nvSpPr>
                <p:cNvPr id="30" name="Text Box 46"/>
                <p:cNvSpPr txBox="1"/>
                <p:nvPr/>
              </p:nvSpPr>
              <p:spPr>
                <a:xfrm>
                  <a:off x="1346436" y="167935"/>
                  <a:ext cx="534847" cy="32227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100" b="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Yes</a:t>
                  </a:r>
                  <a:endParaRPr lang="en-GB" sz="1200" b="1">
                    <a:effectLst/>
                    <a:latin typeface="Times New Roman" panose="02020603050405020304" pitchFamily="18" charset="0"/>
                    <a:ea typeface="SimSun" panose="02010600030101010101" pitchFamily="2" charset="-122"/>
                    <a:cs typeface="Times New Roman" panose="02020603050405020304" pitchFamily="18" charset="0"/>
                  </a:endParaRPr>
                </a:p>
                <a:p>
                  <a:pPr>
                    <a:spcAft>
                      <a:spcPts val="0"/>
                    </a:spcAft>
                  </a:pPr>
                  <a:r>
                    <a:rPr lang="en-GB" sz="1200" b="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GB" sz="1200" b="1">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31" name="Text Box 47"/>
                <p:cNvSpPr txBox="1"/>
                <p:nvPr/>
              </p:nvSpPr>
              <p:spPr>
                <a:xfrm>
                  <a:off x="721713" y="2005595"/>
                  <a:ext cx="375927" cy="32227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1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Yes</a:t>
                  </a:r>
                  <a:endParaRPr lang="en-GB" sz="1200" b="1" dirty="0">
                    <a:effectLst/>
                    <a:latin typeface="Times New Roman" panose="02020603050405020304" pitchFamily="18" charset="0"/>
                    <a:ea typeface="SimSun" panose="02010600030101010101" pitchFamily="2" charset="-122"/>
                    <a:cs typeface="Times New Roman" panose="02020603050405020304" pitchFamily="18" charset="0"/>
                  </a:endParaRPr>
                </a:p>
                <a:p>
                  <a:pPr>
                    <a:spcAft>
                      <a:spcPts val="0"/>
                    </a:spcAft>
                  </a:pPr>
                  <a:r>
                    <a:rPr lang="en-GB" sz="1200" b="1"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GB" sz="1200" b="1" dirty="0">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32" name="Text Box 48"/>
                <p:cNvSpPr txBox="1"/>
                <p:nvPr/>
              </p:nvSpPr>
              <p:spPr>
                <a:xfrm>
                  <a:off x="-482209" y="1348152"/>
                  <a:ext cx="534847" cy="32227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100" b="1">
                      <a:effectLst/>
                      <a:latin typeface="Arial" panose="020B0604020202020204" pitchFamily="34" charset="0"/>
                      <a:ea typeface="SimSun" panose="02010600030101010101" pitchFamily="2" charset="-122"/>
                      <a:cs typeface="Times New Roman" panose="02020603050405020304" pitchFamily="18" charset="0"/>
                    </a:rPr>
                    <a:t>No</a:t>
                  </a:r>
                  <a:endParaRPr lang="en-GB" sz="1200" b="1">
                    <a:effectLst/>
                    <a:latin typeface="Times New Roman" panose="02020603050405020304" pitchFamily="18" charset="0"/>
                    <a:ea typeface="SimSun" panose="02010600030101010101" pitchFamily="2" charset="-122"/>
                    <a:cs typeface="Times New Roman" panose="02020603050405020304" pitchFamily="18" charset="0"/>
                  </a:endParaRPr>
                </a:p>
                <a:p>
                  <a:pPr>
                    <a:spcAft>
                      <a:spcPts val="0"/>
                    </a:spcAft>
                  </a:pPr>
                  <a:r>
                    <a:rPr lang="en-GB" sz="1200" b="1">
                      <a:effectLst/>
                      <a:latin typeface="Times New Roman" panose="02020603050405020304" pitchFamily="18" charset="0"/>
                      <a:ea typeface="SimSun" panose="02010600030101010101" pitchFamily="2" charset="-122"/>
                      <a:cs typeface="Times New Roman" panose="02020603050405020304" pitchFamily="18" charset="0"/>
                    </a:rPr>
                    <a:t> </a:t>
                  </a:r>
                </a:p>
              </p:txBody>
            </p:sp>
            <p:sp>
              <p:nvSpPr>
                <p:cNvPr id="33" name="Text Box 49"/>
                <p:cNvSpPr txBox="1"/>
                <p:nvPr/>
              </p:nvSpPr>
              <p:spPr>
                <a:xfrm>
                  <a:off x="616680" y="890169"/>
                  <a:ext cx="534847" cy="32227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100" b="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No</a:t>
                  </a:r>
                  <a:endParaRPr lang="en-GB" sz="1200" b="1">
                    <a:effectLst/>
                    <a:latin typeface="Times New Roman" panose="02020603050405020304" pitchFamily="18" charset="0"/>
                    <a:ea typeface="SimSun" panose="02010600030101010101" pitchFamily="2" charset="-122"/>
                    <a:cs typeface="Times New Roman" panose="02020603050405020304" pitchFamily="18" charset="0"/>
                  </a:endParaRPr>
                </a:p>
                <a:p>
                  <a:pPr>
                    <a:spcAft>
                      <a:spcPts val="0"/>
                    </a:spcAft>
                  </a:pPr>
                  <a:r>
                    <a:rPr lang="en-GB" sz="1200" b="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GB" sz="1200" b="1">
                    <a:effectLst/>
                    <a:latin typeface="Times New Roman" panose="02020603050405020304" pitchFamily="18" charset="0"/>
                    <a:ea typeface="SimSun" panose="02010600030101010101" pitchFamily="2" charset="-122"/>
                    <a:cs typeface="Times New Roman" panose="02020603050405020304" pitchFamily="18" charset="0"/>
                  </a:endParaRPr>
                </a:p>
              </p:txBody>
            </p:sp>
          </p:grpSp>
          <p:grpSp>
            <p:nvGrpSpPr>
              <p:cNvPr id="22" name="Group 21"/>
              <p:cNvGrpSpPr/>
              <p:nvPr/>
            </p:nvGrpSpPr>
            <p:grpSpPr>
              <a:xfrm>
                <a:off x="0" y="3220872"/>
                <a:ext cx="1762760" cy="866775"/>
                <a:chOff x="-19050" y="0"/>
                <a:chExt cx="1457325" cy="866775"/>
              </a:xfrm>
            </p:grpSpPr>
            <p:sp>
              <p:nvSpPr>
                <p:cNvPr id="26" name="Flowchart: Decision 25"/>
                <p:cNvSpPr/>
                <p:nvPr/>
              </p:nvSpPr>
              <p:spPr>
                <a:xfrm>
                  <a:off x="-1063" y="0"/>
                  <a:ext cx="1431290" cy="866775"/>
                </a:xfrm>
                <a:prstGeom prst="flowChartDecision">
                  <a:avLst/>
                </a:prstGeom>
                <a:noFill/>
                <a:ln>
                  <a:solidFill>
                    <a:srgbClr val="2C809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100" b="1">
                      <a:solidFill>
                        <a:srgbClr val="FF0000"/>
                      </a:solidFill>
                      <a:effectLst/>
                      <a:latin typeface="Arial" panose="020B0604020202020204" pitchFamily="34" charset="0"/>
                      <a:ea typeface="SimSun" panose="02010600030101010101" pitchFamily="2" charset="-122"/>
                      <a:cs typeface="Times New Roman" panose="02020603050405020304" pitchFamily="18" charset="0"/>
                    </a:rPr>
                    <a:t> </a:t>
                  </a:r>
                  <a:endParaRPr lang="en-GB" sz="1200" b="1">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27" name="Text Box 19"/>
                <p:cNvSpPr txBox="1"/>
                <p:nvPr/>
              </p:nvSpPr>
              <p:spPr>
                <a:xfrm>
                  <a:off x="-19050" y="257175"/>
                  <a:ext cx="1457325" cy="533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100" b="1" dirty="0">
                      <a:solidFill>
                        <a:schemeClr val="tx1"/>
                      </a:solidFill>
                      <a:effectLst/>
                      <a:latin typeface="Arial" panose="020B0604020202020204" pitchFamily="34" charset="0"/>
                      <a:ea typeface="SimSun" panose="02010600030101010101" pitchFamily="2" charset="-122"/>
                      <a:cs typeface="Times New Roman" panose="02020603050405020304" pitchFamily="18" charset="0"/>
                    </a:rPr>
                    <a:t>Acknowledgement received?</a:t>
                  </a:r>
                  <a:endParaRPr lang="en-GB" sz="1200" b="1"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p>
                  <a:pPr>
                    <a:spcAft>
                      <a:spcPts val="0"/>
                    </a:spcAft>
                  </a:pPr>
                  <a:r>
                    <a:rPr lang="en-GB" sz="1200" b="1"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p>
              </p:txBody>
            </p:sp>
          </p:grpSp>
          <p:sp>
            <p:nvSpPr>
              <p:cNvPr id="23" name="Flowchart: Process 22"/>
              <p:cNvSpPr/>
              <p:nvPr/>
            </p:nvSpPr>
            <p:spPr>
              <a:xfrm>
                <a:off x="334942" y="4358263"/>
                <a:ext cx="1104900" cy="469209"/>
              </a:xfrm>
              <a:prstGeom prst="flowChartProcess">
                <a:avLst/>
              </a:prstGeom>
              <a:noFill/>
              <a:ln>
                <a:solidFill>
                  <a:srgbClr val="2C809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100" b="1" dirty="0">
                    <a:solidFill>
                      <a:schemeClr val="tx1"/>
                    </a:solidFill>
                    <a:effectLst/>
                    <a:latin typeface="Arial" panose="020B0604020202020204" pitchFamily="34" charset="0"/>
                    <a:ea typeface="SimSun" panose="02010600030101010101" pitchFamily="2" charset="-122"/>
                    <a:cs typeface="Times New Roman" panose="02020603050405020304" pitchFamily="18" charset="0"/>
                  </a:rPr>
                  <a:t>Transmission complete</a:t>
                </a:r>
                <a:endParaRPr lang="en-GB" sz="1200" b="1"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24" name="Flowchart: Terminator 23"/>
              <p:cNvSpPr/>
              <p:nvPr/>
            </p:nvSpPr>
            <p:spPr>
              <a:xfrm>
                <a:off x="281284" y="5070882"/>
                <a:ext cx="1212215" cy="400050"/>
              </a:xfrm>
              <a:prstGeom prst="flowChartTerminator">
                <a:avLst/>
              </a:prstGeom>
              <a:solidFill>
                <a:srgbClr val="2C80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100" b="1">
                    <a:solidFill>
                      <a:schemeClr val="bg1"/>
                    </a:solidFill>
                    <a:effectLst/>
                    <a:latin typeface="Arial" panose="020B0604020202020204" pitchFamily="34" charset="0"/>
                    <a:ea typeface="SimSun" panose="02010600030101010101" pitchFamily="2" charset="-122"/>
                    <a:cs typeface="Times New Roman" panose="02020603050405020304" pitchFamily="18" charset="0"/>
                  </a:rPr>
                  <a:t>END</a:t>
                </a:r>
                <a:endParaRPr lang="en-GB" sz="1200" b="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25" name="Flowchart: Process 24"/>
              <p:cNvSpPr/>
              <p:nvPr/>
            </p:nvSpPr>
            <p:spPr>
              <a:xfrm>
                <a:off x="1705970" y="1385248"/>
                <a:ext cx="1104900" cy="332105"/>
              </a:xfrm>
              <a:prstGeom prst="flowChartProcess">
                <a:avLst/>
              </a:prstGeom>
              <a:noFill/>
              <a:ln>
                <a:solidFill>
                  <a:srgbClr val="2C809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100" b="1" dirty="0">
                    <a:solidFill>
                      <a:schemeClr val="tx1"/>
                    </a:solidFill>
                    <a:effectLst/>
                    <a:latin typeface="Arial" panose="020B0604020202020204" pitchFamily="34" charset="0"/>
                    <a:ea typeface="SimSun" panose="02010600030101010101" pitchFamily="2" charset="-122"/>
                    <a:cs typeface="Times New Roman" panose="02020603050405020304" pitchFamily="18" charset="0"/>
                  </a:rPr>
                  <a:t>Resend data</a:t>
                </a:r>
                <a:endParaRPr lang="en-GB" sz="1200" b="1"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grpSp>
        <p:grpSp>
          <p:nvGrpSpPr>
            <p:cNvPr id="6" name="Group 5"/>
            <p:cNvGrpSpPr/>
            <p:nvPr/>
          </p:nvGrpSpPr>
          <p:grpSpPr>
            <a:xfrm>
              <a:off x="0" y="1064449"/>
              <a:ext cx="2861907" cy="4006800"/>
              <a:chOff x="0" y="668741"/>
              <a:chExt cx="2861907" cy="4007263"/>
            </a:xfrm>
          </p:grpSpPr>
          <p:cxnSp>
            <p:nvCxnSpPr>
              <p:cNvPr id="9" name="Straight Arrow Connector 8"/>
              <p:cNvCxnSpPr>
                <a:cxnSpLocks/>
              </p:cNvCxnSpPr>
              <p:nvPr/>
            </p:nvCxnSpPr>
            <p:spPr>
              <a:xfrm flipH="1">
                <a:off x="1459647" y="3692289"/>
                <a:ext cx="614" cy="270647"/>
              </a:xfrm>
              <a:prstGeom prst="straightConnector1">
                <a:avLst/>
              </a:prstGeom>
              <a:ln w="31750">
                <a:solidFill>
                  <a:srgbClr val="2C809C"/>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a:off x="1460597" y="1330657"/>
                <a:ext cx="0" cy="322580"/>
              </a:xfrm>
              <a:prstGeom prst="straightConnector1">
                <a:avLst/>
              </a:prstGeom>
              <a:ln w="31750">
                <a:solidFill>
                  <a:srgbClr val="2C809C"/>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cxnSpLocks/>
              </p:cNvCxnSpPr>
              <p:nvPr/>
            </p:nvCxnSpPr>
            <p:spPr>
              <a:xfrm>
                <a:off x="1460597" y="2511188"/>
                <a:ext cx="0" cy="322580"/>
              </a:xfrm>
              <a:prstGeom prst="straightConnector1">
                <a:avLst/>
              </a:prstGeom>
              <a:ln w="31750">
                <a:solidFill>
                  <a:srgbClr val="2C809C"/>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p:cNvCxnSpPr>
              <p:nvPr/>
            </p:nvCxnSpPr>
            <p:spPr>
              <a:xfrm flipH="1">
                <a:off x="1460434" y="4432199"/>
                <a:ext cx="288" cy="243805"/>
              </a:xfrm>
              <a:prstGeom prst="straightConnector1">
                <a:avLst/>
              </a:prstGeom>
              <a:ln w="31750">
                <a:solidFill>
                  <a:srgbClr val="2C809C"/>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1453487" y="812042"/>
                <a:ext cx="1408420" cy="4122"/>
              </a:xfrm>
              <a:prstGeom prst="straightConnector1">
                <a:avLst/>
              </a:prstGeom>
              <a:ln w="31750">
                <a:solidFill>
                  <a:srgbClr val="2C809C"/>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p:cNvCxnSpPr>
              <p:nvPr/>
            </p:nvCxnSpPr>
            <p:spPr>
              <a:xfrm>
                <a:off x="1460597" y="668741"/>
                <a:ext cx="0" cy="322580"/>
              </a:xfrm>
              <a:prstGeom prst="straightConnector1">
                <a:avLst/>
              </a:prstGeom>
              <a:ln w="31750">
                <a:solidFill>
                  <a:srgbClr val="2C809C"/>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859206" y="1337481"/>
                <a:ext cx="0" cy="742950"/>
              </a:xfrm>
              <a:prstGeom prst="straightConnector1">
                <a:avLst/>
              </a:prstGeom>
              <a:ln w="31750">
                <a:solidFill>
                  <a:srgbClr val="2C809C"/>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0" y="2067636"/>
                <a:ext cx="600075" cy="1270"/>
              </a:xfrm>
              <a:prstGeom prst="straightConnector1">
                <a:avLst/>
              </a:prstGeom>
              <a:ln w="31750">
                <a:solidFill>
                  <a:srgbClr val="2C809C"/>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6824" y="2067636"/>
                <a:ext cx="10160" cy="1191523"/>
              </a:xfrm>
              <a:prstGeom prst="straightConnector1">
                <a:avLst/>
              </a:prstGeom>
              <a:ln w="31750">
                <a:solidFill>
                  <a:srgbClr val="2C809C"/>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859206" y="812042"/>
                <a:ext cx="0" cy="165828"/>
              </a:xfrm>
              <a:prstGeom prst="line">
                <a:avLst/>
              </a:prstGeom>
              <a:ln w="31750">
                <a:solidFill>
                  <a:srgbClr val="2C809C"/>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2333767" y="2074460"/>
                <a:ext cx="527299" cy="0"/>
              </a:xfrm>
              <a:prstGeom prst="line">
                <a:avLst/>
              </a:prstGeom>
              <a:ln w="31750">
                <a:solidFill>
                  <a:srgbClr val="2C809C"/>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824" y="3254991"/>
                <a:ext cx="582466" cy="0"/>
              </a:xfrm>
              <a:prstGeom prst="line">
                <a:avLst/>
              </a:prstGeom>
              <a:ln w="31750">
                <a:solidFill>
                  <a:srgbClr val="2C809C"/>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604653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C471FB7-2E86-44AE-ABAE-35D3D8560DC9}"/>
              </a:ext>
            </a:extLst>
          </p:cNvPr>
          <p:cNvSpPr txBox="1"/>
          <p:nvPr/>
        </p:nvSpPr>
        <p:spPr>
          <a:xfrm>
            <a:off x="7714332" y="1665773"/>
            <a:ext cx="1306281" cy="276999"/>
          </a:xfrm>
          <a:prstGeom prst="rect">
            <a:avLst/>
          </a:prstGeom>
          <a:noFill/>
        </p:spPr>
        <p:txBody>
          <a:bodyPr wrap="square" lIns="0" tIns="0" rIns="0" bIns="0" rtlCol="0">
            <a:spAutoFit/>
          </a:bodyPr>
          <a:lstStyle/>
          <a:p>
            <a:pPr algn="ctr"/>
            <a:r>
              <a:rPr lang="en-GB" b="1" dirty="0"/>
              <a:t>Receiver</a:t>
            </a:r>
          </a:p>
        </p:txBody>
      </p:sp>
      <p:sp>
        <p:nvSpPr>
          <p:cNvPr id="2" name="Text Placeholder 1">
            <a:extLst>
              <a:ext uri="{FF2B5EF4-FFF2-40B4-BE49-F238E27FC236}">
                <a16:creationId xmlns:a16="http://schemas.microsoft.com/office/drawing/2014/main" id="{11D2398F-0A68-4FAA-B27B-17397C21C1BE}"/>
              </a:ext>
            </a:extLst>
          </p:cNvPr>
          <p:cNvSpPr>
            <a:spLocks noGrp="1"/>
          </p:cNvSpPr>
          <p:nvPr>
            <p:ph type="body" sz="quarter" idx="13"/>
          </p:nvPr>
        </p:nvSpPr>
        <p:spPr/>
        <p:txBody>
          <a:bodyPr/>
          <a:lstStyle/>
          <a:p>
            <a:r>
              <a:rPr lang="en-GB" dirty="0"/>
              <a:t>Negative acknowledgements</a:t>
            </a:r>
          </a:p>
        </p:txBody>
      </p:sp>
      <p:sp>
        <p:nvSpPr>
          <p:cNvPr id="3" name="Text Placeholder 2">
            <a:extLst>
              <a:ext uri="{FF2B5EF4-FFF2-40B4-BE49-F238E27FC236}">
                <a16:creationId xmlns:a16="http://schemas.microsoft.com/office/drawing/2014/main" id="{47CBF669-FDD4-4B7F-B7E4-3F65DAC03449}"/>
              </a:ext>
            </a:extLst>
          </p:cNvPr>
          <p:cNvSpPr>
            <a:spLocks noGrp="1"/>
          </p:cNvSpPr>
          <p:nvPr>
            <p:ph type="body" sz="quarter" idx="14"/>
          </p:nvPr>
        </p:nvSpPr>
        <p:spPr/>
        <p:txBody>
          <a:bodyPr/>
          <a:lstStyle/>
          <a:p>
            <a:r>
              <a:rPr lang="en-GB" dirty="0"/>
              <a:t>When a data block is correctly </a:t>
            </a:r>
            <a:br>
              <a:rPr lang="en-GB" dirty="0"/>
            </a:br>
            <a:r>
              <a:rPr lang="en-GB" dirty="0"/>
              <a:t>received an </a:t>
            </a:r>
            <a:br>
              <a:rPr lang="en-GB" dirty="0"/>
            </a:br>
            <a:r>
              <a:rPr lang="en-GB" dirty="0"/>
              <a:t>acknowledgement (ACK) is sent</a:t>
            </a:r>
          </a:p>
          <a:p>
            <a:pPr lvl="1"/>
            <a:r>
              <a:rPr lang="en-GB" dirty="0"/>
              <a:t>When the receiver detects an error</a:t>
            </a:r>
            <a:br>
              <a:rPr lang="en-GB" dirty="0"/>
            </a:br>
            <a:r>
              <a:rPr lang="en-GB" dirty="0"/>
              <a:t>in a data block that has been sent, </a:t>
            </a:r>
            <a:br>
              <a:rPr lang="en-GB" dirty="0"/>
            </a:br>
            <a:r>
              <a:rPr lang="en-GB" dirty="0"/>
              <a:t>a negative acknowledgement (NACK)</a:t>
            </a:r>
            <a:br>
              <a:rPr lang="en-GB" dirty="0"/>
            </a:br>
            <a:r>
              <a:rPr lang="en-GB" dirty="0"/>
              <a:t>is sent</a:t>
            </a:r>
          </a:p>
          <a:p>
            <a:pPr lvl="1"/>
            <a:r>
              <a:rPr lang="en-GB" dirty="0"/>
              <a:t>By sending a NACK, the sender </a:t>
            </a:r>
            <a:br>
              <a:rPr lang="en-GB" dirty="0"/>
            </a:br>
            <a:r>
              <a:rPr lang="en-GB" dirty="0"/>
              <a:t>doesn’t need to wait so long in a </a:t>
            </a:r>
            <a:br>
              <a:rPr lang="en-GB" dirty="0"/>
            </a:br>
            <a:r>
              <a:rPr lang="en-GB" dirty="0"/>
              <a:t>timeout – it can immediately send </a:t>
            </a:r>
            <a:br>
              <a:rPr lang="en-GB" dirty="0"/>
            </a:br>
            <a:r>
              <a:rPr lang="en-GB" dirty="0"/>
              <a:t>the data block again</a:t>
            </a:r>
          </a:p>
        </p:txBody>
      </p:sp>
      <p:cxnSp>
        <p:nvCxnSpPr>
          <p:cNvPr id="26" name="Straight Arrow Connector 25">
            <a:extLst>
              <a:ext uri="{FF2B5EF4-FFF2-40B4-BE49-F238E27FC236}">
                <a16:creationId xmlns:a16="http://schemas.microsoft.com/office/drawing/2014/main" id="{9677287F-A138-40F0-BDC9-974376C8DBEE}"/>
              </a:ext>
            </a:extLst>
          </p:cNvPr>
          <p:cNvCxnSpPr>
            <a:cxnSpLocks/>
          </p:cNvCxnSpPr>
          <p:nvPr/>
        </p:nvCxnSpPr>
        <p:spPr>
          <a:xfrm>
            <a:off x="6322423" y="2020389"/>
            <a:ext cx="5814" cy="4554582"/>
          </a:xfrm>
          <a:prstGeom prst="straightConnector1">
            <a:avLst/>
          </a:prstGeom>
          <a:ln>
            <a:solidFill>
              <a:srgbClr val="2C809C"/>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7B9BB28A-1143-483A-A8CC-234BCA038EAF}"/>
              </a:ext>
            </a:extLst>
          </p:cNvPr>
          <p:cNvCxnSpPr>
            <a:cxnSpLocks/>
          </p:cNvCxnSpPr>
          <p:nvPr/>
        </p:nvCxnSpPr>
        <p:spPr>
          <a:xfrm>
            <a:off x="8373291" y="2020389"/>
            <a:ext cx="0" cy="4554582"/>
          </a:xfrm>
          <a:prstGeom prst="straightConnector1">
            <a:avLst/>
          </a:prstGeom>
          <a:ln>
            <a:solidFill>
              <a:srgbClr val="2C809C"/>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30" name="Arrow: Right 29">
            <a:extLst>
              <a:ext uri="{FF2B5EF4-FFF2-40B4-BE49-F238E27FC236}">
                <a16:creationId xmlns:a16="http://schemas.microsoft.com/office/drawing/2014/main" id="{9492E7A8-C66B-4C73-94F7-102C9B3B588E}"/>
              </a:ext>
            </a:extLst>
          </p:cNvPr>
          <p:cNvSpPr/>
          <p:nvPr/>
        </p:nvSpPr>
        <p:spPr>
          <a:xfrm>
            <a:off x="6322423" y="2135411"/>
            <a:ext cx="2050866" cy="670772"/>
          </a:xfrm>
          <a:prstGeom prst="rightArrow">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dirty="0"/>
              <a:t>DATA BLOCK 1</a:t>
            </a:r>
          </a:p>
        </p:txBody>
      </p:sp>
      <p:sp>
        <p:nvSpPr>
          <p:cNvPr id="31" name="Arrow: Right 30">
            <a:extLst>
              <a:ext uri="{FF2B5EF4-FFF2-40B4-BE49-F238E27FC236}">
                <a16:creationId xmlns:a16="http://schemas.microsoft.com/office/drawing/2014/main" id="{333BBD15-0CFB-4FB0-9ECC-BD74C9F9B06D}"/>
              </a:ext>
            </a:extLst>
          </p:cNvPr>
          <p:cNvSpPr/>
          <p:nvPr/>
        </p:nvSpPr>
        <p:spPr>
          <a:xfrm>
            <a:off x="6316609" y="3222877"/>
            <a:ext cx="2050866" cy="670772"/>
          </a:xfrm>
          <a:prstGeom prst="rightArrow">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dirty="0"/>
              <a:t>DATA BLOCK 2</a:t>
            </a:r>
          </a:p>
        </p:txBody>
      </p:sp>
      <p:sp>
        <p:nvSpPr>
          <p:cNvPr id="32" name="Arrow: Left 31">
            <a:extLst>
              <a:ext uri="{FF2B5EF4-FFF2-40B4-BE49-F238E27FC236}">
                <a16:creationId xmlns:a16="http://schemas.microsoft.com/office/drawing/2014/main" id="{A9002218-7A8D-4FDD-9BFA-735236FF9C1B}"/>
              </a:ext>
            </a:extLst>
          </p:cNvPr>
          <p:cNvSpPr/>
          <p:nvPr/>
        </p:nvSpPr>
        <p:spPr>
          <a:xfrm>
            <a:off x="6316610" y="2798530"/>
            <a:ext cx="2050865" cy="432000"/>
          </a:xfrm>
          <a:prstGeom prst="leftArrow">
            <a:avLst/>
          </a:prstGeom>
          <a:solidFill>
            <a:srgbClr val="DCB928"/>
          </a:solidFill>
          <a:ln>
            <a:noFill/>
          </a:ln>
          <a:effectLst/>
        </p:spPr>
        <p:style>
          <a:lnRef idx="1">
            <a:schemeClr val="accent1"/>
          </a:lnRef>
          <a:fillRef idx="3">
            <a:schemeClr val="accent1"/>
          </a:fillRef>
          <a:effectRef idx="2">
            <a:schemeClr val="accent1"/>
          </a:effectRef>
          <a:fontRef idx="minor">
            <a:schemeClr val="lt1"/>
          </a:fontRef>
        </p:style>
        <p:txBody>
          <a:bodyPr tIns="0" bIns="36000" rtlCol="0" anchor="ctr"/>
          <a:lstStyle/>
          <a:p>
            <a:pPr algn="r"/>
            <a:r>
              <a:rPr lang="en-GB" sz="1400" dirty="0"/>
              <a:t>ACK</a:t>
            </a:r>
          </a:p>
        </p:txBody>
      </p:sp>
      <p:sp>
        <p:nvSpPr>
          <p:cNvPr id="33" name="Arrow: Left 32">
            <a:extLst>
              <a:ext uri="{FF2B5EF4-FFF2-40B4-BE49-F238E27FC236}">
                <a16:creationId xmlns:a16="http://schemas.microsoft.com/office/drawing/2014/main" id="{45F9D49A-FD31-4AA6-A2E8-82C2396AB66F}"/>
              </a:ext>
            </a:extLst>
          </p:cNvPr>
          <p:cNvSpPr/>
          <p:nvPr/>
        </p:nvSpPr>
        <p:spPr>
          <a:xfrm>
            <a:off x="6316609" y="4973462"/>
            <a:ext cx="2050865" cy="432000"/>
          </a:xfrm>
          <a:prstGeom prst="leftArrow">
            <a:avLst/>
          </a:prstGeom>
          <a:solidFill>
            <a:srgbClr val="DCB928"/>
          </a:solidFill>
          <a:ln>
            <a:noFill/>
          </a:ln>
          <a:effectLst/>
        </p:spPr>
        <p:style>
          <a:lnRef idx="1">
            <a:schemeClr val="accent1"/>
          </a:lnRef>
          <a:fillRef idx="3">
            <a:schemeClr val="accent1"/>
          </a:fillRef>
          <a:effectRef idx="2">
            <a:schemeClr val="accent1"/>
          </a:effectRef>
          <a:fontRef idx="minor">
            <a:schemeClr val="lt1"/>
          </a:fontRef>
        </p:style>
        <p:txBody>
          <a:bodyPr tIns="0" bIns="36000" rtlCol="0" anchor="ctr"/>
          <a:lstStyle/>
          <a:p>
            <a:pPr algn="r"/>
            <a:r>
              <a:rPr lang="en-GB" sz="1400" dirty="0"/>
              <a:t>Acknowledgement</a:t>
            </a:r>
          </a:p>
        </p:txBody>
      </p:sp>
      <p:sp>
        <p:nvSpPr>
          <p:cNvPr id="34" name="Arrow: Right 33">
            <a:extLst>
              <a:ext uri="{FF2B5EF4-FFF2-40B4-BE49-F238E27FC236}">
                <a16:creationId xmlns:a16="http://schemas.microsoft.com/office/drawing/2014/main" id="{AF1298B8-7DDA-48E8-BA06-7B8CF3E23253}"/>
              </a:ext>
            </a:extLst>
          </p:cNvPr>
          <p:cNvSpPr/>
          <p:nvPr/>
        </p:nvSpPr>
        <p:spPr>
          <a:xfrm>
            <a:off x="6328237" y="4310343"/>
            <a:ext cx="2050866" cy="670772"/>
          </a:xfrm>
          <a:prstGeom prst="rightArrow">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dirty="0"/>
              <a:t>DATA BLOCK 2</a:t>
            </a:r>
          </a:p>
        </p:txBody>
      </p:sp>
      <p:sp>
        <p:nvSpPr>
          <p:cNvPr id="35" name="Arrow: Right 34">
            <a:extLst>
              <a:ext uri="{FF2B5EF4-FFF2-40B4-BE49-F238E27FC236}">
                <a16:creationId xmlns:a16="http://schemas.microsoft.com/office/drawing/2014/main" id="{21A5756B-BF28-40E7-901A-50F582E773CF}"/>
              </a:ext>
            </a:extLst>
          </p:cNvPr>
          <p:cNvSpPr/>
          <p:nvPr/>
        </p:nvSpPr>
        <p:spPr>
          <a:xfrm>
            <a:off x="6328237" y="5397809"/>
            <a:ext cx="2050866" cy="670772"/>
          </a:xfrm>
          <a:prstGeom prst="rightArrow">
            <a:avLst/>
          </a:prstGeom>
          <a:solidFill>
            <a:srgbClr val="2C80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dirty="0"/>
              <a:t>DATA BLOCK 3</a:t>
            </a:r>
          </a:p>
        </p:txBody>
      </p:sp>
      <p:sp>
        <p:nvSpPr>
          <p:cNvPr id="36" name="Arrow: Left 35">
            <a:extLst>
              <a:ext uri="{FF2B5EF4-FFF2-40B4-BE49-F238E27FC236}">
                <a16:creationId xmlns:a16="http://schemas.microsoft.com/office/drawing/2014/main" id="{D51693FD-E470-4F48-BEB0-6228326D185F}"/>
              </a:ext>
            </a:extLst>
          </p:cNvPr>
          <p:cNvSpPr/>
          <p:nvPr/>
        </p:nvSpPr>
        <p:spPr>
          <a:xfrm>
            <a:off x="6316608" y="6060927"/>
            <a:ext cx="2050865" cy="432000"/>
          </a:xfrm>
          <a:prstGeom prst="leftArrow">
            <a:avLst/>
          </a:prstGeom>
          <a:solidFill>
            <a:srgbClr val="DCB928"/>
          </a:solidFill>
          <a:ln>
            <a:noFill/>
          </a:ln>
          <a:effectLst/>
        </p:spPr>
        <p:style>
          <a:lnRef idx="1">
            <a:schemeClr val="accent1"/>
          </a:lnRef>
          <a:fillRef idx="3">
            <a:schemeClr val="accent1"/>
          </a:fillRef>
          <a:effectRef idx="2">
            <a:schemeClr val="accent1"/>
          </a:effectRef>
          <a:fontRef idx="minor">
            <a:schemeClr val="lt1"/>
          </a:fontRef>
        </p:style>
        <p:txBody>
          <a:bodyPr tIns="0" bIns="36000" rtlCol="0" anchor="ctr"/>
          <a:lstStyle/>
          <a:p>
            <a:pPr algn="r"/>
            <a:r>
              <a:rPr lang="en-GB" sz="1400" dirty="0"/>
              <a:t>Acknowledgement</a:t>
            </a:r>
          </a:p>
        </p:txBody>
      </p:sp>
      <p:sp>
        <p:nvSpPr>
          <p:cNvPr id="37" name="TextBox 36">
            <a:extLst>
              <a:ext uri="{FF2B5EF4-FFF2-40B4-BE49-F238E27FC236}">
                <a16:creationId xmlns:a16="http://schemas.microsoft.com/office/drawing/2014/main" id="{9E002A62-2437-4EC4-9277-3E0B5C84CFD0}"/>
              </a:ext>
            </a:extLst>
          </p:cNvPr>
          <p:cNvSpPr txBox="1"/>
          <p:nvPr/>
        </p:nvSpPr>
        <p:spPr>
          <a:xfrm>
            <a:off x="5675096" y="1665773"/>
            <a:ext cx="1306281" cy="276999"/>
          </a:xfrm>
          <a:prstGeom prst="rect">
            <a:avLst/>
          </a:prstGeom>
          <a:noFill/>
        </p:spPr>
        <p:txBody>
          <a:bodyPr wrap="square" lIns="0" tIns="0" rIns="0" bIns="0" rtlCol="0">
            <a:spAutoFit/>
          </a:bodyPr>
          <a:lstStyle/>
          <a:p>
            <a:pPr algn="ctr"/>
            <a:r>
              <a:rPr lang="en-GB" b="1" dirty="0"/>
              <a:t>Sender</a:t>
            </a:r>
          </a:p>
        </p:txBody>
      </p:sp>
      <p:sp>
        <p:nvSpPr>
          <p:cNvPr id="38" name="Arrow: Left 37">
            <a:extLst>
              <a:ext uri="{FF2B5EF4-FFF2-40B4-BE49-F238E27FC236}">
                <a16:creationId xmlns:a16="http://schemas.microsoft.com/office/drawing/2014/main" id="{54CEC580-B00B-4F47-8EE0-CAE415E5F52A}"/>
              </a:ext>
            </a:extLst>
          </p:cNvPr>
          <p:cNvSpPr/>
          <p:nvPr/>
        </p:nvSpPr>
        <p:spPr>
          <a:xfrm>
            <a:off x="6316610" y="3885996"/>
            <a:ext cx="2050865" cy="432000"/>
          </a:xfrm>
          <a:prstGeom prst="leftArrow">
            <a:avLst/>
          </a:prstGeom>
          <a:solidFill>
            <a:srgbClr val="DCB928"/>
          </a:solidFill>
          <a:ln>
            <a:noFill/>
          </a:ln>
          <a:effectLst/>
        </p:spPr>
        <p:style>
          <a:lnRef idx="1">
            <a:schemeClr val="accent1"/>
          </a:lnRef>
          <a:fillRef idx="3">
            <a:schemeClr val="accent1"/>
          </a:fillRef>
          <a:effectRef idx="2">
            <a:schemeClr val="accent1"/>
          </a:effectRef>
          <a:fontRef idx="minor">
            <a:schemeClr val="lt1"/>
          </a:fontRef>
        </p:style>
        <p:txBody>
          <a:bodyPr tIns="0" bIns="36000" rtlCol="0" anchor="ctr"/>
          <a:lstStyle/>
          <a:p>
            <a:pPr algn="r"/>
            <a:r>
              <a:rPr lang="en-GB" sz="1400" dirty="0"/>
              <a:t>NACK</a:t>
            </a:r>
          </a:p>
        </p:txBody>
      </p:sp>
    </p:spTree>
    <p:extLst>
      <p:ext uri="{BB962C8B-B14F-4D97-AF65-F5344CB8AC3E}">
        <p14:creationId xmlns:p14="http://schemas.microsoft.com/office/powerpoint/2010/main" val="3462051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2FF94C-3A1F-4655-9AF5-4F4152392C3C}"/>
              </a:ext>
            </a:extLst>
          </p:cNvPr>
          <p:cNvSpPr>
            <a:spLocks noGrp="1"/>
          </p:cNvSpPr>
          <p:nvPr>
            <p:ph type="body" sz="quarter" idx="13"/>
          </p:nvPr>
        </p:nvSpPr>
        <p:spPr/>
        <p:txBody>
          <a:bodyPr/>
          <a:lstStyle/>
          <a:p>
            <a:r>
              <a:rPr lang="en-GB" dirty="0"/>
              <a:t>Worksheet 3</a:t>
            </a:r>
          </a:p>
        </p:txBody>
      </p:sp>
      <p:sp>
        <p:nvSpPr>
          <p:cNvPr id="3" name="Text Placeholder 2">
            <a:extLst>
              <a:ext uri="{FF2B5EF4-FFF2-40B4-BE49-F238E27FC236}">
                <a16:creationId xmlns:a16="http://schemas.microsoft.com/office/drawing/2014/main" id="{937D6BD8-A647-46DA-9AAA-54D7420EEBC9}"/>
              </a:ext>
            </a:extLst>
          </p:cNvPr>
          <p:cNvSpPr>
            <a:spLocks noGrp="1"/>
          </p:cNvSpPr>
          <p:nvPr>
            <p:ph type="body" sz="quarter" idx="14"/>
          </p:nvPr>
        </p:nvSpPr>
        <p:spPr/>
        <p:txBody>
          <a:bodyPr/>
          <a:lstStyle/>
          <a:p>
            <a:r>
              <a:rPr lang="en-GB" dirty="0"/>
              <a:t>Complete </a:t>
            </a:r>
            <a:r>
              <a:rPr lang="en-GB" b="1" dirty="0"/>
              <a:t>Task 4 </a:t>
            </a:r>
            <a:r>
              <a:rPr lang="en-GB" dirty="0"/>
              <a:t>on </a:t>
            </a:r>
            <a:r>
              <a:rPr lang="en-GB" b="1" dirty="0"/>
              <a:t>Worksheet 3</a:t>
            </a:r>
          </a:p>
        </p:txBody>
      </p:sp>
    </p:spTree>
    <p:extLst>
      <p:ext uri="{BB962C8B-B14F-4D97-AF65-F5344CB8AC3E}">
        <p14:creationId xmlns:p14="http://schemas.microsoft.com/office/powerpoint/2010/main" val="2889930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A338"/>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2187C79-2184-4B72-889D-47030C6829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18744"/>
            <a:ext cx="9144000" cy="6239256"/>
          </a:xfrm>
          <a:prstGeom prst="rect">
            <a:avLst/>
          </a:prstGeom>
        </p:spPr>
      </p:pic>
      <p:sp>
        <p:nvSpPr>
          <p:cNvPr id="2" name="Text Placeholder 1">
            <a:extLst>
              <a:ext uri="{FF2B5EF4-FFF2-40B4-BE49-F238E27FC236}">
                <a16:creationId xmlns:a16="http://schemas.microsoft.com/office/drawing/2014/main" id="{9A2FF94C-3A1F-4655-9AF5-4F4152392C3C}"/>
              </a:ext>
            </a:extLst>
          </p:cNvPr>
          <p:cNvSpPr>
            <a:spLocks noGrp="1"/>
          </p:cNvSpPr>
          <p:nvPr>
            <p:ph type="body" sz="quarter" idx="13"/>
          </p:nvPr>
        </p:nvSpPr>
        <p:spPr/>
        <p:txBody>
          <a:bodyPr/>
          <a:lstStyle/>
          <a:p>
            <a:r>
              <a:rPr lang="en-GB" dirty="0"/>
              <a:t>Plenary</a:t>
            </a:r>
          </a:p>
        </p:txBody>
      </p:sp>
      <p:sp>
        <p:nvSpPr>
          <p:cNvPr id="3" name="Text Placeholder 2">
            <a:extLst>
              <a:ext uri="{FF2B5EF4-FFF2-40B4-BE49-F238E27FC236}">
                <a16:creationId xmlns:a16="http://schemas.microsoft.com/office/drawing/2014/main" id="{937D6BD8-A647-46DA-9AAA-54D7420EEBC9}"/>
              </a:ext>
            </a:extLst>
          </p:cNvPr>
          <p:cNvSpPr>
            <a:spLocks noGrp="1"/>
          </p:cNvSpPr>
          <p:nvPr>
            <p:ph type="body" sz="quarter" idx="14"/>
          </p:nvPr>
        </p:nvSpPr>
        <p:spPr/>
        <p:txBody>
          <a:bodyPr/>
          <a:lstStyle/>
          <a:p>
            <a:r>
              <a:rPr lang="en-GB" dirty="0"/>
              <a:t>Work in a pair</a:t>
            </a:r>
          </a:p>
          <a:p>
            <a:pPr lvl="2"/>
            <a:r>
              <a:rPr lang="en-GB" dirty="0"/>
              <a:t>When giving a telephone number </a:t>
            </a:r>
            <a:br>
              <a:rPr lang="en-GB" dirty="0"/>
            </a:br>
            <a:r>
              <a:rPr lang="en-GB" dirty="0"/>
              <a:t>or post code over the phone what </a:t>
            </a:r>
            <a:br>
              <a:rPr lang="en-GB" dirty="0"/>
            </a:br>
            <a:r>
              <a:rPr lang="en-GB" dirty="0"/>
              <a:t>methods could be used to make </a:t>
            </a:r>
            <a:br>
              <a:rPr lang="en-GB" dirty="0"/>
            </a:br>
            <a:r>
              <a:rPr lang="en-GB" dirty="0"/>
              <a:t>sure the numbers given are correct?</a:t>
            </a:r>
          </a:p>
          <a:p>
            <a:pPr lvl="2"/>
            <a:r>
              <a:rPr lang="en-GB" dirty="0"/>
              <a:t>What similarities do these have </a:t>
            </a:r>
            <a:br>
              <a:rPr lang="en-GB" dirty="0"/>
            </a:br>
            <a:r>
              <a:rPr lang="en-GB" dirty="0"/>
              <a:t>to the methods of error </a:t>
            </a:r>
            <a:br>
              <a:rPr lang="en-GB" dirty="0"/>
            </a:br>
            <a:r>
              <a:rPr lang="en-GB" dirty="0"/>
              <a:t>detection covered in this topic?</a:t>
            </a:r>
          </a:p>
        </p:txBody>
      </p:sp>
      <p:pic>
        <p:nvPicPr>
          <p:cNvPr id="12" name="Graphic 11">
            <a:extLst>
              <a:ext uri="{FF2B5EF4-FFF2-40B4-BE49-F238E27FC236}">
                <a16:creationId xmlns:a16="http://schemas.microsoft.com/office/drawing/2014/main" id="{C44C264E-9B49-4B4C-BC2D-3DD42866AE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5173754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2FF94C-3A1F-4655-9AF5-4F4152392C3C}"/>
              </a:ext>
            </a:extLst>
          </p:cNvPr>
          <p:cNvSpPr>
            <a:spLocks noGrp="1"/>
          </p:cNvSpPr>
          <p:nvPr>
            <p:ph type="body" sz="quarter" idx="13"/>
          </p:nvPr>
        </p:nvSpPr>
        <p:spPr/>
        <p:txBody>
          <a:bodyPr/>
          <a:lstStyle/>
          <a:p>
            <a:r>
              <a:rPr lang="en-GB" dirty="0"/>
              <a:t>Plenary</a:t>
            </a:r>
          </a:p>
        </p:txBody>
      </p:sp>
      <p:sp>
        <p:nvSpPr>
          <p:cNvPr id="4" name="Text Placeholder 3">
            <a:extLst>
              <a:ext uri="{FF2B5EF4-FFF2-40B4-BE49-F238E27FC236}">
                <a16:creationId xmlns:a16="http://schemas.microsoft.com/office/drawing/2014/main" id="{FC2F4612-E7BE-4DE6-9432-1FF4FBD79718}"/>
              </a:ext>
            </a:extLst>
          </p:cNvPr>
          <p:cNvSpPr>
            <a:spLocks noGrp="1"/>
          </p:cNvSpPr>
          <p:nvPr>
            <p:ph type="body" sz="quarter" idx="14"/>
          </p:nvPr>
        </p:nvSpPr>
        <p:spPr/>
        <p:txBody>
          <a:bodyPr/>
          <a:lstStyle/>
          <a:p>
            <a:r>
              <a:rPr lang="en-GB" dirty="0"/>
              <a:t>Method 1</a:t>
            </a:r>
          </a:p>
          <a:p>
            <a:pPr lvl="1"/>
            <a:r>
              <a:rPr lang="en-GB" dirty="0"/>
              <a:t>When people give numbers on the phone, they will often give them in groups of three or four then wait for them to be </a:t>
            </a:r>
            <a:r>
              <a:rPr lang="en-GB" dirty="0">
                <a:solidFill>
                  <a:srgbClr val="FF0000"/>
                </a:solidFill>
              </a:rPr>
              <a:t>repeated back </a:t>
            </a:r>
            <a:r>
              <a:rPr lang="en-GB" dirty="0"/>
              <a:t>– this is essentially an </a:t>
            </a:r>
            <a:r>
              <a:rPr lang="en-GB" dirty="0">
                <a:solidFill>
                  <a:srgbClr val="FF0000"/>
                </a:solidFill>
              </a:rPr>
              <a:t>echo check</a:t>
            </a:r>
          </a:p>
          <a:p>
            <a:r>
              <a:rPr lang="en-GB" dirty="0"/>
              <a:t>Method 2</a:t>
            </a:r>
          </a:p>
          <a:p>
            <a:pPr lvl="1"/>
            <a:r>
              <a:rPr lang="en-GB" dirty="0"/>
              <a:t>After each group of numbers or letters are given, the person listening will say </a:t>
            </a:r>
            <a:r>
              <a:rPr lang="en-GB" dirty="0">
                <a:solidFill>
                  <a:srgbClr val="FF0000"/>
                </a:solidFill>
              </a:rPr>
              <a:t>‘yes’ to confirm </a:t>
            </a:r>
            <a:r>
              <a:rPr lang="en-GB" dirty="0"/>
              <a:t>that they heard the letters correctly – this is similar to an </a:t>
            </a:r>
            <a:r>
              <a:rPr lang="en-GB" dirty="0">
                <a:solidFill>
                  <a:srgbClr val="FF0000"/>
                </a:solidFill>
              </a:rPr>
              <a:t>automatic repeat request</a:t>
            </a:r>
          </a:p>
        </p:txBody>
      </p:sp>
    </p:spTree>
    <p:extLst>
      <p:ext uri="{BB962C8B-B14F-4D97-AF65-F5344CB8AC3E}">
        <p14:creationId xmlns:p14="http://schemas.microsoft.com/office/powerpoint/2010/main" val="605726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EBBE7"/>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2FF94C-3A1F-4655-9AF5-4F4152392C3C}"/>
              </a:ext>
            </a:extLst>
          </p:cNvPr>
          <p:cNvSpPr>
            <a:spLocks noGrp="1"/>
          </p:cNvSpPr>
          <p:nvPr>
            <p:ph type="body" sz="quarter" idx="13"/>
          </p:nvPr>
        </p:nvSpPr>
        <p:spPr/>
        <p:txBody>
          <a:bodyPr/>
          <a:lstStyle/>
          <a:p>
            <a:r>
              <a:rPr lang="en-GB" dirty="0"/>
              <a:t>Starter</a:t>
            </a:r>
          </a:p>
        </p:txBody>
      </p:sp>
      <p:sp>
        <p:nvSpPr>
          <p:cNvPr id="3" name="Text Placeholder 2">
            <a:extLst>
              <a:ext uri="{FF2B5EF4-FFF2-40B4-BE49-F238E27FC236}">
                <a16:creationId xmlns:a16="http://schemas.microsoft.com/office/drawing/2014/main" id="{937D6BD8-A647-46DA-9AAA-54D7420EEBC9}"/>
              </a:ext>
            </a:extLst>
          </p:cNvPr>
          <p:cNvSpPr>
            <a:spLocks noGrp="1"/>
          </p:cNvSpPr>
          <p:nvPr>
            <p:ph type="body" sz="quarter" idx="14"/>
          </p:nvPr>
        </p:nvSpPr>
        <p:spPr/>
        <p:txBody>
          <a:bodyPr/>
          <a:lstStyle/>
          <a:p>
            <a:r>
              <a:rPr lang="en-GB" dirty="0">
                <a:solidFill>
                  <a:schemeClr val="bg1"/>
                </a:solidFill>
              </a:rPr>
              <a:t>Work in a pair</a:t>
            </a:r>
          </a:p>
          <a:p>
            <a:pPr lvl="1"/>
            <a:r>
              <a:rPr lang="en-GB" dirty="0">
                <a:solidFill>
                  <a:schemeClr val="bg1"/>
                </a:solidFill>
              </a:rPr>
              <a:t>One partner reads out the </a:t>
            </a:r>
            <a:br>
              <a:rPr lang="en-GB" dirty="0">
                <a:solidFill>
                  <a:schemeClr val="bg1"/>
                </a:solidFill>
              </a:rPr>
            </a:br>
            <a:r>
              <a:rPr lang="en-GB" dirty="0">
                <a:solidFill>
                  <a:schemeClr val="bg1"/>
                </a:solidFill>
              </a:rPr>
              <a:t>binary numbers in the </a:t>
            </a:r>
            <a:br>
              <a:rPr lang="en-GB" dirty="0">
                <a:solidFill>
                  <a:schemeClr val="bg1"/>
                </a:solidFill>
              </a:rPr>
            </a:br>
            <a:r>
              <a:rPr lang="en-GB" dirty="0">
                <a:solidFill>
                  <a:schemeClr val="bg1"/>
                </a:solidFill>
              </a:rPr>
              <a:t>speech bubble</a:t>
            </a:r>
          </a:p>
          <a:p>
            <a:pPr lvl="1"/>
            <a:r>
              <a:rPr lang="en-GB" dirty="0">
                <a:solidFill>
                  <a:schemeClr val="bg1"/>
                </a:solidFill>
              </a:rPr>
              <a:t>The other partner must </a:t>
            </a:r>
            <a:br>
              <a:rPr lang="en-GB" dirty="0">
                <a:solidFill>
                  <a:schemeClr val="bg1"/>
                </a:solidFill>
              </a:rPr>
            </a:br>
            <a:r>
              <a:rPr lang="en-GB" dirty="0">
                <a:solidFill>
                  <a:schemeClr val="bg1"/>
                </a:solidFill>
              </a:rPr>
              <a:t>write down the number</a:t>
            </a:r>
            <a:br>
              <a:rPr lang="en-GB" dirty="0">
                <a:solidFill>
                  <a:schemeClr val="bg1"/>
                </a:solidFill>
              </a:rPr>
            </a:br>
            <a:r>
              <a:rPr lang="en-GB" dirty="0">
                <a:solidFill>
                  <a:schemeClr val="bg1"/>
                </a:solidFill>
              </a:rPr>
              <a:t>heard without looking </a:t>
            </a:r>
            <a:br>
              <a:rPr lang="en-GB" dirty="0">
                <a:solidFill>
                  <a:schemeClr val="bg1"/>
                </a:solidFill>
              </a:rPr>
            </a:br>
            <a:r>
              <a:rPr lang="en-GB" dirty="0">
                <a:solidFill>
                  <a:schemeClr val="bg1"/>
                </a:solidFill>
              </a:rPr>
              <a:t>at this slide</a:t>
            </a:r>
          </a:p>
          <a:p>
            <a:pPr lvl="1"/>
            <a:r>
              <a:rPr lang="en-GB" dirty="0">
                <a:solidFill>
                  <a:schemeClr val="bg1"/>
                </a:solidFill>
              </a:rPr>
              <a:t>How can you do this </a:t>
            </a:r>
            <a:br>
              <a:rPr lang="en-GB" dirty="0">
                <a:solidFill>
                  <a:schemeClr val="bg1"/>
                </a:solidFill>
              </a:rPr>
            </a:br>
            <a:r>
              <a:rPr lang="en-GB" dirty="0">
                <a:solidFill>
                  <a:schemeClr val="bg1"/>
                </a:solidFill>
              </a:rPr>
              <a:t>in the fastest way, </a:t>
            </a:r>
            <a:br>
              <a:rPr lang="en-GB" dirty="0">
                <a:solidFill>
                  <a:schemeClr val="bg1"/>
                </a:solidFill>
              </a:rPr>
            </a:br>
            <a:r>
              <a:rPr lang="en-GB" dirty="0">
                <a:solidFill>
                  <a:schemeClr val="bg1"/>
                </a:solidFill>
              </a:rPr>
              <a:t>whilst making sure </a:t>
            </a:r>
            <a:br>
              <a:rPr lang="en-GB" dirty="0">
                <a:solidFill>
                  <a:schemeClr val="bg1"/>
                </a:solidFill>
              </a:rPr>
            </a:br>
            <a:r>
              <a:rPr lang="en-GB" dirty="0">
                <a:solidFill>
                  <a:schemeClr val="bg1"/>
                </a:solidFill>
              </a:rPr>
              <a:t>that you are </a:t>
            </a:r>
            <a:br>
              <a:rPr lang="en-GB" dirty="0">
                <a:solidFill>
                  <a:schemeClr val="bg1"/>
                </a:solidFill>
              </a:rPr>
            </a:br>
            <a:r>
              <a:rPr lang="en-GB" dirty="0">
                <a:solidFill>
                  <a:schemeClr val="bg1"/>
                </a:solidFill>
              </a:rPr>
              <a:t>100% accurate?</a:t>
            </a:r>
          </a:p>
          <a:p>
            <a:pPr lvl="1"/>
            <a:endParaRPr lang="en-GB" dirty="0">
              <a:solidFill>
                <a:schemeClr val="bg1"/>
              </a:solidFill>
            </a:endParaRPr>
          </a:p>
        </p:txBody>
      </p:sp>
      <p:pic>
        <p:nvPicPr>
          <p:cNvPr id="7" name="Picture 6">
            <a:extLst>
              <a:ext uri="{FF2B5EF4-FFF2-40B4-BE49-F238E27FC236}">
                <a16:creationId xmlns:a16="http://schemas.microsoft.com/office/drawing/2014/main" id="{6706DA65-0CDC-4A8C-A9BA-1F8E488A4E1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678814" y="2430049"/>
            <a:ext cx="4265104" cy="3382027"/>
          </a:xfrm>
          <a:prstGeom prst="rect">
            <a:avLst/>
          </a:prstGeom>
          <a:effectLst>
            <a:outerShdw blurRad="228600" dist="38100" dir="7860000" sx="102000" sy="102000" algn="tl" rotWithShape="0">
              <a:prstClr val="black">
                <a:alpha val="40000"/>
              </a:prstClr>
            </a:outerShdw>
          </a:effectLst>
        </p:spPr>
      </p:pic>
    </p:spTree>
    <p:extLst>
      <p:ext uri="{BB962C8B-B14F-4D97-AF65-F5344CB8AC3E}">
        <p14:creationId xmlns:p14="http://schemas.microsoft.com/office/powerpoint/2010/main" val="18073173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5618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2FF94C-3A1F-4655-9AF5-4F4152392C3C}"/>
              </a:ext>
            </a:extLst>
          </p:cNvPr>
          <p:cNvSpPr>
            <a:spLocks noGrp="1"/>
          </p:cNvSpPr>
          <p:nvPr>
            <p:ph type="body" sz="quarter" idx="13"/>
          </p:nvPr>
        </p:nvSpPr>
        <p:spPr/>
        <p:txBody>
          <a:bodyPr/>
          <a:lstStyle/>
          <a:p>
            <a:r>
              <a:rPr lang="en-GB" dirty="0"/>
              <a:t>Starter</a:t>
            </a:r>
          </a:p>
        </p:txBody>
      </p:sp>
      <p:sp>
        <p:nvSpPr>
          <p:cNvPr id="4" name="Text Placeholder 3">
            <a:extLst>
              <a:ext uri="{FF2B5EF4-FFF2-40B4-BE49-F238E27FC236}">
                <a16:creationId xmlns:a16="http://schemas.microsoft.com/office/drawing/2014/main" id="{8CD73616-220B-40D0-98C6-8DF20A664197}"/>
              </a:ext>
            </a:extLst>
          </p:cNvPr>
          <p:cNvSpPr>
            <a:spLocks noGrp="1"/>
          </p:cNvSpPr>
          <p:nvPr>
            <p:ph type="body" sz="quarter" idx="14"/>
          </p:nvPr>
        </p:nvSpPr>
        <p:spPr/>
        <p:txBody>
          <a:bodyPr/>
          <a:lstStyle/>
          <a:p>
            <a:r>
              <a:rPr lang="en-GB" dirty="0"/>
              <a:t>Some possible ways that you can make sure the number was entered correctly:</a:t>
            </a:r>
          </a:p>
          <a:p>
            <a:pPr lvl="1"/>
            <a:r>
              <a:rPr lang="en-GB" dirty="0"/>
              <a:t>Repeat back numbers</a:t>
            </a:r>
          </a:p>
          <a:p>
            <a:pPr lvl="1"/>
            <a:r>
              <a:rPr lang="en-GB" dirty="0"/>
              <a:t>Give the numbers in sets of digits, such as four digits at a time, then repeat back</a:t>
            </a:r>
          </a:p>
          <a:p>
            <a:pPr lvl="1"/>
            <a:r>
              <a:rPr lang="en-GB" dirty="0"/>
              <a:t>Have the listener confirm they heard correctly after each block of numbers</a:t>
            </a:r>
          </a:p>
          <a:p>
            <a:endParaRPr lang="en-GB" dirty="0"/>
          </a:p>
          <a:p>
            <a:pPr lvl="1"/>
            <a:endParaRPr lang="en-GB" dirty="0"/>
          </a:p>
        </p:txBody>
      </p:sp>
    </p:spTree>
    <p:extLst>
      <p:ext uri="{BB962C8B-B14F-4D97-AF65-F5344CB8AC3E}">
        <p14:creationId xmlns:p14="http://schemas.microsoft.com/office/powerpoint/2010/main" val="916847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89FD77-5AF2-4784-8A59-BBEC215E4053}"/>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21738" b="24680"/>
          <a:stretch/>
        </p:blipFill>
        <p:spPr>
          <a:xfrm rot="5400000">
            <a:off x="4711241" y="2628459"/>
            <a:ext cx="6239256" cy="2219827"/>
          </a:xfrm>
          <a:prstGeom prst="rect">
            <a:avLst/>
          </a:prstGeom>
        </p:spPr>
      </p:pic>
      <p:sp>
        <p:nvSpPr>
          <p:cNvPr id="4" name="Text Placeholder 3"/>
          <p:cNvSpPr>
            <a:spLocks noGrp="1"/>
          </p:cNvSpPr>
          <p:nvPr>
            <p:ph type="body" sz="quarter" idx="13"/>
          </p:nvPr>
        </p:nvSpPr>
        <p:spPr/>
        <p:txBody>
          <a:bodyPr/>
          <a:lstStyle/>
          <a:p>
            <a:r>
              <a:rPr lang="en-GB" dirty="0"/>
              <a:t>Transmission errors</a:t>
            </a:r>
          </a:p>
        </p:txBody>
      </p:sp>
      <p:sp>
        <p:nvSpPr>
          <p:cNvPr id="5" name="Text Placeholder 4"/>
          <p:cNvSpPr>
            <a:spLocks noGrp="1"/>
          </p:cNvSpPr>
          <p:nvPr>
            <p:ph type="body" sz="quarter" idx="14"/>
          </p:nvPr>
        </p:nvSpPr>
        <p:spPr/>
        <p:txBody>
          <a:bodyPr/>
          <a:lstStyle/>
          <a:p>
            <a:r>
              <a:rPr lang="en-GB" dirty="0"/>
              <a:t>When data is transmitted, errors may </a:t>
            </a:r>
            <a:br>
              <a:rPr lang="en-GB" dirty="0"/>
            </a:br>
            <a:r>
              <a:rPr lang="en-GB" dirty="0"/>
              <a:t>be introduced due to:</a:t>
            </a:r>
          </a:p>
          <a:p>
            <a:pPr lvl="1"/>
            <a:r>
              <a:rPr lang="en-GB" dirty="0"/>
              <a:t>Electrical interference</a:t>
            </a:r>
          </a:p>
          <a:p>
            <a:pPr lvl="1"/>
            <a:r>
              <a:rPr lang="en-GB" dirty="0"/>
              <a:t>Power surges</a:t>
            </a:r>
          </a:p>
          <a:p>
            <a:pPr lvl="1"/>
            <a:r>
              <a:rPr lang="en-GB" dirty="0"/>
              <a:t>Synchronisation issues</a:t>
            </a:r>
          </a:p>
          <a:p>
            <a:pPr lvl="1"/>
            <a:r>
              <a:rPr lang="en-GB" dirty="0"/>
              <a:t>Wear and tear on the cable or connectors</a:t>
            </a:r>
          </a:p>
          <a:p>
            <a:r>
              <a:rPr lang="en-GB" dirty="0"/>
              <a:t>These errors may cause:</a:t>
            </a:r>
          </a:p>
          <a:p>
            <a:pPr lvl="1"/>
            <a:r>
              <a:rPr lang="en-GB" dirty="0"/>
              <a:t>Data to be lost</a:t>
            </a:r>
          </a:p>
          <a:p>
            <a:pPr lvl="1"/>
            <a:r>
              <a:rPr lang="en-GB" dirty="0"/>
              <a:t>Data to be gained</a:t>
            </a:r>
          </a:p>
          <a:p>
            <a:pPr lvl="1"/>
            <a:r>
              <a:rPr lang="en-GB" dirty="0"/>
              <a:t>Data to be changed</a:t>
            </a:r>
          </a:p>
          <a:p>
            <a:endParaRPr lang="en-GB" dirty="0"/>
          </a:p>
        </p:txBody>
      </p:sp>
      <p:pic>
        <p:nvPicPr>
          <p:cNvPr id="6" name="Graphic 5">
            <a:extLst>
              <a:ext uri="{FF2B5EF4-FFF2-40B4-BE49-F238E27FC236}">
                <a16:creationId xmlns:a16="http://schemas.microsoft.com/office/drawing/2014/main" id="{61BCE03E-F1B0-4E0F-91A7-643EA79D80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2595462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GB" dirty="0"/>
              <a:t>Error checking</a:t>
            </a:r>
          </a:p>
        </p:txBody>
      </p:sp>
      <p:sp>
        <p:nvSpPr>
          <p:cNvPr id="5" name="Text Placeholder 4"/>
          <p:cNvSpPr>
            <a:spLocks noGrp="1"/>
          </p:cNvSpPr>
          <p:nvPr>
            <p:ph type="body" sz="quarter" idx="14"/>
          </p:nvPr>
        </p:nvSpPr>
        <p:spPr/>
        <p:txBody>
          <a:bodyPr/>
          <a:lstStyle/>
          <a:p>
            <a:r>
              <a:rPr lang="en-GB" dirty="0"/>
              <a:t>Computers need methods to check for data transmission errors caused by interference</a:t>
            </a:r>
          </a:p>
          <a:p>
            <a:r>
              <a:rPr lang="en-GB" dirty="0"/>
              <a:t>These methods include the use of:</a:t>
            </a:r>
          </a:p>
          <a:p>
            <a:pPr lvl="1"/>
            <a:r>
              <a:rPr lang="en-GB" dirty="0"/>
              <a:t>Parity bits</a:t>
            </a:r>
          </a:p>
          <a:p>
            <a:pPr lvl="1"/>
            <a:r>
              <a:rPr lang="en-GB" dirty="0"/>
              <a:t>Check digits</a:t>
            </a:r>
          </a:p>
          <a:p>
            <a:pPr lvl="1"/>
            <a:r>
              <a:rPr lang="en-GB" dirty="0"/>
              <a:t>Check sums</a:t>
            </a:r>
          </a:p>
          <a:p>
            <a:pPr lvl="1"/>
            <a:r>
              <a:rPr lang="en-GB" dirty="0"/>
              <a:t>Echo checks and</a:t>
            </a:r>
          </a:p>
          <a:p>
            <a:pPr lvl="1"/>
            <a:r>
              <a:rPr lang="en-GB" dirty="0"/>
              <a:t>Automatic Repeat reQuests (ARQ)</a:t>
            </a:r>
          </a:p>
        </p:txBody>
      </p:sp>
    </p:spTree>
    <p:extLst>
      <p:ext uri="{BB962C8B-B14F-4D97-AF65-F5344CB8AC3E}">
        <p14:creationId xmlns:p14="http://schemas.microsoft.com/office/powerpoint/2010/main" val="647024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Parity bits</a:t>
            </a:r>
          </a:p>
        </p:txBody>
      </p:sp>
      <p:sp>
        <p:nvSpPr>
          <p:cNvPr id="3" name="Text Placeholder 2"/>
          <p:cNvSpPr>
            <a:spLocks noGrp="1"/>
          </p:cNvSpPr>
          <p:nvPr>
            <p:ph type="body" sz="quarter" idx="14"/>
          </p:nvPr>
        </p:nvSpPr>
        <p:spPr/>
        <p:txBody>
          <a:bodyPr/>
          <a:lstStyle/>
          <a:p>
            <a:r>
              <a:rPr lang="en-GB" dirty="0"/>
              <a:t>When sending a byte of data, one bit is used as a </a:t>
            </a:r>
            <a:r>
              <a:rPr lang="en-GB" b="1" dirty="0"/>
              <a:t>parity bit</a:t>
            </a:r>
          </a:p>
          <a:p>
            <a:pPr lvl="1"/>
            <a:r>
              <a:rPr lang="en-GB" dirty="0"/>
              <a:t>This is used to check if there is an error in the transmission</a:t>
            </a:r>
          </a:p>
          <a:p>
            <a:pPr lvl="1"/>
            <a:r>
              <a:rPr lang="en-GB" dirty="0"/>
              <a:t>For an </a:t>
            </a:r>
            <a:r>
              <a:rPr lang="en-GB" b="1" dirty="0"/>
              <a:t>even </a:t>
            </a:r>
            <a:r>
              <a:rPr lang="en-GB" dirty="0"/>
              <a:t>parity bit, the parity bit is set to 1 or 0 so that the total number of 1s transmitted are an </a:t>
            </a:r>
            <a:r>
              <a:rPr lang="en-GB" b="1" dirty="0"/>
              <a:t>even number</a:t>
            </a:r>
          </a:p>
          <a:p>
            <a:pPr lvl="1"/>
            <a:r>
              <a:rPr lang="en-GB" dirty="0"/>
              <a:t>For example, if the binary number 1010001 is to be transmitted, the parity bit is set to 1 so that the number has an </a:t>
            </a:r>
            <a:r>
              <a:rPr lang="en-GB" b="1" dirty="0"/>
              <a:t>even number </a:t>
            </a:r>
            <a:r>
              <a:rPr lang="en-GB" dirty="0"/>
              <a:t>of 1 bits – four in this case</a:t>
            </a:r>
          </a:p>
        </p:txBody>
      </p:sp>
      <p:graphicFrame>
        <p:nvGraphicFramePr>
          <p:cNvPr id="4" name="Table 3"/>
          <p:cNvGraphicFramePr>
            <a:graphicFrameLocks noGrp="1"/>
          </p:cNvGraphicFramePr>
          <p:nvPr>
            <p:extLst>
              <p:ext uri="{D42A27DB-BD31-4B8C-83A1-F6EECF244321}">
                <p14:modId xmlns:p14="http://schemas.microsoft.com/office/powerpoint/2010/main" val="1521808600"/>
              </p:ext>
            </p:extLst>
          </p:nvPr>
        </p:nvGraphicFramePr>
        <p:xfrm>
          <a:off x="1071513" y="4866064"/>
          <a:ext cx="7200000" cy="900000"/>
        </p:xfrm>
        <a:graphic>
          <a:graphicData uri="http://schemas.openxmlformats.org/drawingml/2006/table">
            <a:tbl>
              <a:tblPr firstRow="1" bandRow="1">
                <a:tableStyleId>{5C22544A-7EE6-4342-B048-85BDC9FD1C3A}</a:tableStyleId>
              </a:tblPr>
              <a:tblGrid>
                <a:gridCol w="900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900000">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gridCol w="900000">
                  <a:extLst>
                    <a:ext uri="{9D8B030D-6E8A-4147-A177-3AD203B41FA5}">
                      <a16:colId xmlns:a16="http://schemas.microsoft.com/office/drawing/2014/main" val="20005"/>
                    </a:ext>
                  </a:extLst>
                </a:gridCol>
                <a:gridCol w="900000">
                  <a:extLst>
                    <a:ext uri="{9D8B030D-6E8A-4147-A177-3AD203B41FA5}">
                      <a16:colId xmlns:a16="http://schemas.microsoft.com/office/drawing/2014/main" val="20006"/>
                    </a:ext>
                  </a:extLst>
                </a:gridCol>
                <a:gridCol w="900000">
                  <a:extLst>
                    <a:ext uri="{9D8B030D-6E8A-4147-A177-3AD203B41FA5}">
                      <a16:colId xmlns:a16="http://schemas.microsoft.com/office/drawing/2014/main" val="20007"/>
                    </a:ext>
                  </a:extLst>
                </a:gridCol>
              </a:tblGrid>
              <a:tr h="900000">
                <a:tc>
                  <a:txBody>
                    <a:bodyPr/>
                    <a:lstStyle/>
                    <a:p>
                      <a:pPr algn="ctr"/>
                      <a:r>
                        <a:rPr lang="en-GB" sz="4800">
                          <a:solidFill>
                            <a:schemeClr val="tx2">
                              <a:lumMod val="60000"/>
                              <a:lumOff val="40000"/>
                            </a:schemeClr>
                          </a:solidFill>
                          <a:latin typeface="Arial" panose="020B0604020202020204" pitchFamily="34" charset="0"/>
                          <a:cs typeface="Arial" panose="020B0604020202020204" pitchFamily="34" charset="0"/>
                        </a:rPr>
                        <a:t>1</a:t>
                      </a:r>
                      <a:endParaRPr lang="en-GB" sz="4800" dirty="0">
                        <a:solidFill>
                          <a:schemeClr val="tx2">
                            <a:lumMod val="60000"/>
                            <a:lumOff val="40000"/>
                          </a:schemeClr>
                        </a:solidFill>
                        <a:latin typeface="Arial" panose="020B0604020202020204" pitchFamily="34" charset="0"/>
                        <a:cs typeface="Arial" panose="020B0604020202020204" pitchFamily="34"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48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48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48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48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48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48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4800" dirty="0">
                          <a:solidFill>
                            <a:srgbClr val="FF0000"/>
                          </a:solidFill>
                          <a:latin typeface="Arial" panose="020B0604020202020204" pitchFamily="34" charset="0"/>
                          <a:cs typeface="Arial" panose="020B0604020202020204" pitchFamily="34" charset="0"/>
                        </a:rPr>
                        <a:t>1</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7" name="TextBox 6"/>
          <p:cNvSpPr txBox="1"/>
          <p:nvPr/>
        </p:nvSpPr>
        <p:spPr>
          <a:xfrm>
            <a:off x="7238980" y="5782490"/>
            <a:ext cx="1150070" cy="338554"/>
          </a:xfrm>
          <a:prstGeom prst="rect">
            <a:avLst/>
          </a:prstGeom>
          <a:noFill/>
        </p:spPr>
        <p:txBody>
          <a:bodyPr wrap="square" rtlCol="0">
            <a:spAutoFit/>
          </a:bodyPr>
          <a:lstStyle/>
          <a:p>
            <a:pPr algn="ctr"/>
            <a:r>
              <a:rPr lang="en-GB" sz="1600" dirty="0">
                <a:solidFill>
                  <a:srgbClr val="FF0000"/>
                </a:solidFill>
                <a:latin typeface="Arial" panose="020B0604020202020204" pitchFamily="34" charset="0"/>
                <a:cs typeface="Arial" panose="020B0604020202020204" pitchFamily="34" charset="0"/>
              </a:rPr>
              <a:t>Parity bit</a:t>
            </a:r>
          </a:p>
        </p:txBody>
      </p:sp>
    </p:spTree>
    <p:extLst>
      <p:ext uri="{BB962C8B-B14F-4D97-AF65-F5344CB8AC3E}">
        <p14:creationId xmlns:p14="http://schemas.microsoft.com/office/powerpoint/2010/main" val="3158186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Odd or even parity</a:t>
            </a:r>
          </a:p>
        </p:txBody>
      </p:sp>
      <p:sp>
        <p:nvSpPr>
          <p:cNvPr id="3" name="Text Placeholder 2"/>
          <p:cNvSpPr>
            <a:spLocks noGrp="1"/>
          </p:cNvSpPr>
          <p:nvPr>
            <p:ph type="body" sz="quarter" idx="14"/>
          </p:nvPr>
        </p:nvSpPr>
        <p:spPr/>
        <p:txBody>
          <a:bodyPr/>
          <a:lstStyle/>
          <a:p>
            <a:r>
              <a:rPr lang="en-GB" dirty="0"/>
              <a:t>For even parity, all the 1s, including the parity bit, must add up to an even number</a:t>
            </a:r>
          </a:p>
          <a:p>
            <a:pPr lvl="1"/>
            <a:r>
              <a:rPr lang="en-GB" dirty="0"/>
              <a:t>For odd parity, all the 1s must add to an odd number</a:t>
            </a:r>
          </a:p>
          <a:p>
            <a:pPr lvl="1"/>
            <a:r>
              <a:rPr lang="en-GB" dirty="0"/>
              <a:t>What are the parity bits that would be required for the following numbers?</a:t>
            </a:r>
          </a:p>
        </p:txBody>
      </p:sp>
      <p:graphicFrame>
        <p:nvGraphicFramePr>
          <p:cNvPr id="11" name="Table 10">
            <a:extLst>
              <a:ext uri="{FF2B5EF4-FFF2-40B4-BE49-F238E27FC236}">
                <a16:creationId xmlns:a16="http://schemas.microsoft.com/office/drawing/2014/main" id="{20690B92-7CC2-4320-8FB3-58A6B1F9EA14}"/>
              </a:ext>
            </a:extLst>
          </p:cNvPr>
          <p:cNvGraphicFramePr>
            <a:graphicFrameLocks noGrp="1"/>
          </p:cNvGraphicFramePr>
          <p:nvPr>
            <p:extLst>
              <p:ext uri="{D42A27DB-BD31-4B8C-83A1-F6EECF244321}">
                <p14:modId xmlns:p14="http://schemas.microsoft.com/office/powerpoint/2010/main" val="1491867392"/>
              </p:ext>
            </p:extLst>
          </p:nvPr>
        </p:nvGraphicFramePr>
        <p:xfrm>
          <a:off x="1102183" y="5310648"/>
          <a:ext cx="7200000" cy="640080"/>
        </p:xfrm>
        <a:graphic>
          <a:graphicData uri="http://schemas.openxmlformats.org/drawingml/2006/table">
            <a:tbl>
              <a:tblPr firstRow="1" bandRow="1">
                <a:tableStyleId>{5C22544A-7EE6-4342-B048-85BDC9FD1C3A}</a:tableStyleId>
              </a:tblPr>
              <a:tblGrid>
                <a:gridCol w="900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900000">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gridCol w="900000">
                  <a:extLst>
                    <a:ext uri="{9D8B030D-6E8A-4147-A177-3AD203B41FA5}">
                      <a16:colId xmlns:a16="http://schemas.microsoft.com/office/drawing/2014/main" val="20005"/>
                    </a:ext>
                  </a:extLst>
                </a:gridCol>
                <a:gridCol w="900000">
                  <a:extLst>
                    <a:ext uri="{9D8B030D-6E8A-4147-A177-3AD203B41FA5}">
                      <a16:colId xmlns:a16="http://schemas.microsoft.com/office/drawing/2014/main" val="20006"/>
                    </a:ext>
                  </a:extLst>
                </a:gridCol>
                <a:gridCol w="900000">
                  <a:extLst>
                    <a:ext uri="{9D8B030D-6E8A-4147-A177-3AD203B41FA5}">
                      <a16:colId xmlns:a16="http://schemas.microsoft.com/office/drawing/2014/main" val="20007"/>
                    </a:ext>
                  </a:extLst>
                </a:gridCol>
              </a:tblGrid>
              <a:tr h="481103">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rgbClr val="FF0000"/>
                          </a:solidFill>
                          <a:latin typeface="Arial" panose="020B0604020202020204" pitchFamily="34" charset="0"/>
                          <a:cs typeface="Arial" panose="020B0604020202020204" pitchFamily="34" charset="0"/>
                        </a:rPr>
                        <a:t>?</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2" name="TextBox 11">
            <a:extLst>
              <a:ext uri="{FF2B5EF4-FFF2-40B4-BE49-F238E27FC236}">
                <a16:creationId xmlns:a16="http://schemas.microsoft.com/office/drawing/2014/main" id="{C7A68CAB-680F-409D-8D32-B0374BF90820}"/>
              </a:ext>
            </a:extLst>
          </p:cNvPr>
          <p:cNvSpPr txBox="1"/>
          <p:nvPr/>
        </p:nvSpPr>
        <p:spPr>
          <a:xfrm>
            <a:off x="7269650" y="5967156"/>
            <a:ext cx="1150070" cy="338554"/>
          </a:xfrm>
          <a:prstGeom prst="rect">
            <a:avLst/>
          </a:prstGeom>
          <a:noFill/>
        </p:spPr>
        <p:txBody>
          <a:bodyPr wrap="square" rtlCol="0">
            <a:spAutoFit/>
          </a:bodyPr>
          <a:lstStyle/>
          <a:p>
            <a:pPr algn="ctr"/>
            <a:r>
              <a:rPr lang="en-GB" sz="1600" dirty="0">
                <a:solidFill>
                  <a:srgbClr val="FF0000"/>
                </a:solidFill>
                <a:latin typeface="Arial" panose="020B0604020202020204" pitchFamily="34" charset="0"/>
                <a:cs typeface="Arial" panose="020B0604020202020204" pitchFamily="34" charset="0"/>
              </a:rPr>
              <a:t>Parity bit</a:t>
            </a:r>
          </a:p>
        </p:txBody>
      </p:sp>
      <p:graphicFrame>
        <p:nvGraphicFramePr>
          <p:cNvPr id="15" name="Table 14">
            <a:extLst>
              <a:ext uri="{FF2B5EF4-FFF2-40B4-BE49-F238E27FC236}">
                <a16:creationId xmlns:a16="http://schemas.microsoft.com/office/drawing/2014/main" id="{5CE9CF20-8B83-4688-8531-F958AEEEBA83}"/>
              </a:ext>
            </a:extLst>
          </p:cNvPr>
          <p:cNvGraphicFramePr>
            <a:graphicFrameLocks noGrp="1"/>
          </p:cNvGraphicFramePr>
          <p:nvPr>
            <p:extLst>
              <p:ext uri="{D42A27DB-BD31-4B8C-83A1-F6EECF244321}">
                <p14:modId xmlns:p14="http://schemas.microsoft.com/office/powerpoint/2010/main" val="696433708"/>
              </p:ext>
            </p:extLst>
          </p:nvPr>
        </p:nvGraphicFramePr>
        <p:xfrm>
          <a:off x="1102183" y="4213055"/>
          <a:ext cx="7200000" cy="640080"/>
        </p:xfrm>
        <a:graphic>
          <a:graphicData uri="http://schemas.openxmlformats.org/drawingml/2006/table">
            <a:tbl>
              <a:tblPr firstRow="1" bandRow="1">
                <a:tableStyleId>{5C22544A-7EE6-4342-B048-85BDC9FD1C3A}</a:tableStyleId>
              </a:tblPr>
              <a:tblGrid>
                <a:gridCol w="900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900000">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gridCol w="900000">
                  <a:extLst>
                    <a:ext uri="{9D8B030D-6E8A-4147-A177-3AD203B41FA5}">
                      <a16:colId xmlns:a16="http://schemas.microsoft.com/office/drawing/2014/main" val="20005"/>
                    </a:ext>
                  </a:extLst>
                </a:gridCol>
                <a:gridCol w="900000">
                  <a:extLst>
                    <a:ext uri="{9D8B030D-6E8A-4147-A177-3AD203B41FA5}">
                      <a16:colId xmlns:a16="http://schemas.microsoft.com/office/drawing/2014/main" val="20006"/>
                    </a:ext>
                  </a:extLst>
                </a:gridCol>
                <a:gridCol w="900000">
                  <a:extLst>
                    <a:ext uri="{9D8B030D-6E8A-4147-A177-3AD203B41FA5}">
                      <a16:colId xmlns:a16="http://schemas.microsoft.com/office/drawing/2014/main" val="20007"/>
                    </a:ext>
                  </a:extLst>
                </a:gridCol>
              </a:tblGrid>
              <a:tr h="481103">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rgbClr val="FF0000"/>
                          </a:solidFill>
                          <a:latin typeface="Arial" panose="020B0604020202020204" pitchFamily="34" charset="0"/>
                          <a:cs typeface="Arial" panose="020B0604020202020204" pitchFamily="34" charset="0"/>
                        </a:rPr>
                        <a:t>?</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6" name="TextBox 15">
            <a:extLst>
              <a:ext uri="{FF2B5EF4-FFF2-40B4-BE49-F238E27FC236}">
                <a16:creationId xmlns:a16="http://schemas.microsoft.com/office/drawing/2014/main" id="{561F440D-115E-497F-9FF2-06AAAFB74935}"/>
              </a:ext>
            </a:extLst>
          </p:cNvPr>
          <p:cNvSpPr txBox="1"/>
          <p:nvPr/>
        </p:nvSpPr>
        <p:spPr>
          <a:xfrm>
            <a:off x="7269650" y="4869563"/>
            <a:ext cx="1150070" cy="338554"/>
          </a:xfrm>
          <a:prstGeom prst="rect">
            <a:avLst/>
          </a:prstGeom>
          <a:noFill/>
        </p:spPr>
        <p:txBody>
          <a:bodyPr wrap="square" rtlCol="0">
            <a:spAutoFit/>
          </a:bodyPr>
          <a:lstStyle/>
          <a:p>
            <a:pPr algn="ctr"/>
            <a:r>
              <a:rPr lang="en-GB" sz="1600" dirty="0">
                <a:solidFill>
                  <a:srgbClr val="FF0000"/>
                </a:solidFill>
                <a:latin typeface="Arial" panose="020B0604020202020204" pitchFamily="34" charset="0"/>
                <a:cs typeface="Arial" panose="020B0604020202020204" pitchFamily="34" charset="0"/>
              </a:rPr>
              <a:t>Parity bit</a:t>
            </a:r>
          </a:p>
        </p:txBody>
      </p:sp>
      <p:sp>
        <p:nvSpPr>
          <p:cNvPr id="5" name="TextBox 4">
            <a:extLst>
              <a:ext uri="{FF2B5EF4-FFF2-40B4-BE49-F238E27FC236}">
                <a16:creationId xmlns:a16="http://schemas.microsoft.com/office/drawing/2014/main" id="{50E955E8-05C3-4498-B38B-55214DE111A4}"/>
              </a:ext>
            </a:extLst>
          </p:cNvPr>
          <p:cNvSpPr txBox="1"/>
          <p:nvPr/>
        </p:nvSpPr>
        <p:spPr>
          <a:xfrm>
            <a:off x="1102183" y="3843723"/>
            <a:ext cx="2107116" cy="369332"/>
          </a:xfrm>
          <a:prstGeom prst="rect">
            <a:avLst/>
          </a:prstGeom>
          <a:noFill/>
        </p:spPr>
        <p:txBody>
          <a:bodyPr wrap="square" rtlCol="0">
            <a:spAutoFit/>
          </a:bodyPr>
          <a:lstStyle/>
          <a:p>
            <a:r>
              <a:rPr lang="en-GB" b="1" dirty="0"/>
              <a:t>Even parity</a:t>
            </a:r>
          </a:p>
        </p:txBody>
      </p:sp>
      <p:sp>
        <p:nvSpPr>
          <p:cNvPr id="17" name="TextBox 16">
            <a:extLst>
              <a:ext uri="{FF2B5EF4-FFF2-40B4-BE49-F238E27FC236}">
                <a16:creationId xmlns:a16="http://schemas.microsoft.com/office/drawing/2014/main" id="{A02AB5EA-3BBE-4BF8-A450-844690635D29}"/>
              </a:ext>
            </a:extLst>
          </p:cNvPr>
          <p:cNvSpPr txBox="1"/>
          <p:nvPr/>
        </p:nvSpPr>
        <p:spPr>
          <a:xfrm>
            <a:off x="1102183" y="4961681"/>
            <a:ext cx="2107116" cy="369332"/>
          </a:xfrm>
          <a:prstGeom prst="rect">
            <a:avLst/>
          </a:prstGeom>
          <a:noFill/>
        </p:spPr>
        <p:txBody>
          <a:bodyPr wrap="square" rtlCol="0">
            <a:spAutoFit/>
          </a:bodyPr>
          <a:lstStyle/>
          <a:p>
            <a:r>
              <a:rPr lang="en-GB" b="1" dirty="0"/>
              <a:t>Odd parity</a:t>
            </a:r>
          </a:p>
        </p:txBody>
      </p:sp>
    </p:spTree>
    <p:extLst>
      <p:ext uri="{BB962C8B-B14F-4D97-AF65-F5344CB8AC3E}">
        <p14:creationId xmlns:p14="http://schemas.microsoft.com/office/powerpoint/2010/main" val="839534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Odd or even parity</a:t>
            </a:r>
          </a:p>
        </p:txBody>
      </p:sp>
      <p:sp>
        <p:nvSpPr>
          <p:cNvPr id="3" name="Text Placeholder 2"/>
          <p:cNvSpPr>
            <a:spLocks noGrp="1"/>
          </p:cNvSpPr>
          <p:nvPr>
            <p:ph type="body" sz="quarter" idx="14"/>
          </p:nvPr>
        </p:nvSpPr>
        <p:spPr/>
        <p:txBody>
          <a:bodyPr/>
          <a:lstStyle/>
          <a:p>
            <a:pPr lvl="1"/>
            <a:r>
              <a:rPr lang="en-GB" dirty="0"/>
              <a:t>What are the parity bits that would be required for the following numbers?</a:t>
            </a:r>
          </a:p>
        </p:txBody>
      </p:sp>
      <p:graphicFrame>
        <p:nvGraphicFramePr>
          <p:cNvPr id="11" name="Table 10">
            <a:extLst>
              <a:ext uri="{FF2B5EF4-FFF2-40B4-BE49-F238E27FC236}">
                <a16:creationId xmlns:a16="http://schemas.microsoft.com/office/drawing/2014/main" id="{20690B92-7CC2-4320-8FB3-58A6B1F9EA14}"/>
              </a:ext>
            </a:extLst>
          </p:cNvPr>
          <p:cNvGraphicFramePr>
            <a:graphicFrameLocks noGrp="1"/>
          </p:cNvGraphicFramePr>
          <p:nvPr>
            <p:extLst>
              <p:ext uri="{D42A27DB-BD31-4B8C-83A1-F6EECF244321}">
                <p14:modId xmlns:p14="http://schemas.microsoft.com/office/powerpoint/2010/main" val="3683419451"/>
              </p:ext>
            </p:extLst>
          </p:nvPr>
        </p:nvGraphicFramePr>
        <p:xfrm>
          <a:off x="1102183" y="4304360"/>
          <a:ext cx="7200000" cy="640080"/>
        </p:xfrm>
        <a:graphic>
          <a:graphicData uri="http://schemas.openxmlformats.org/drawingml/2006/table">
            <a:tbl>
              <a:tblPr firstRow="1" bandRow="1">
                <a:tableStyleId>{5C22544A-7EE6-4342-B048-85BDC9FD1C3A}</a:tableStyleId>
              </a:tblPr>
              <a:tblGrid>
                <a:gridCol w="900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900000">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gridCol w="900000">
                  <a:extLst>
                    <a:ext uri="{9D8B030D-6E8A-4147-A177-3AD203B41FA5}">
                      <a16:colId xmlns:a16="http://schemas.microsoft.com/office/drawing/2014/main" val="20005"/>
                    </a:ext>
                  </a:extLst>
                </a:gridCol>
                <a:gridCol w="900000">
                  <a:extLst>
                    <a:ext uri="{9D8B030D-6E8A-4147-A177-3AD203B41FA5}">
                      <a16:colId xmlns:a16="http://schemas.microsoft.com/office/drawing/2014/main" val="20006"/>
                    </a:ext>
                  </a:extLst>
                </a:gridCol>
                <a:gridCol w="900000">
                  <a:extLst>
                    <a:ext uri="{9D8B030D-6E8A-4147-A177-3AD203B41FA5}">
                      <a16:colId xmlns:a16="http://schemas.microsoft.com/office/drawing/2014/main" val="20007"/>
                    </a:ext>
                  </a:extLst>
                </a:gridCol>
              </a:tblGrid>
              <a:tr h="481103">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rgbClr val="FF0000"/>
                          </a:solidFill>
                          <a:latin typeface="Arial" panose="020B0604020202020204" pitchFamily="34" charset="0"/>
                          <a:cs typeface="Arial" panose="020B0604020202020204" pitchFamily="34" charset="0"/>
                        </a:rPr>
                        <a:t>0</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2" name="TextBox 11">
            <a:extLst>
              <a:ext uri="{FF2B5EF4-FFF2-40B4-BE49-F238E27FC236}">
                <a16:creationId xmlns:a16="http://schemas.microsoft.com/office/drawing/2014/main" id="{C7A68CAB-680F-409D-8D32-B0374BF90820}"/>
              </a:ext>
            </a:extLst>
          </p:cNvPr>
          <p:cNvSpPr txBox="1"/>
          <p:nvPr/>
        </p:nvSpPr>
        <p:spPr>
          <a:xfrm>
            <a:off x="7269650" y="4960868"/>
            <a:ext cx="1150070" cy="338554"/>
          </a:xfrm>
          <a:prstGeom prst="rect">
            <a:avLst/>
          </a:prstGeom>
          <a:noFill/>
        </p:spPr>
        <p:txBody>
          <a:bodyPr wrap="square" rtlCol="0">
            <a:spAutoFit/>
          </a:bodyPr>
          <a:lstStyle/>
          <a:p>
            <a:pPr algn="ctr"/>
            <a:r>
              <a:rPr lang="en-GB" sz="1600" dirty="0">
                <a:solidFill>
                  <a:srgbClr val="FF0000"/>
                </a:solidFill>
                <a:latin typeface="Arial" panose="020B0604020202020204" pitchFamily="34" charset="0"/>
                <a:cs typeface="Arial" panose="020B0604020202020204" pitchFamily="34" charset="0"/>
              </a:rPr>
              <a:t>Parity bit</a:t>
            </a:r>
          </a:p>
        </p:txBody>
      </p:sp>
      <p:graphicFrame>
        <p:nvGraphicFramePr>
          <p:cNvPr id="15" name="Table 14">
            <a:extLst>
              <a:ext uri="{FF2B5EF4-FFF2-40B4-BE49-F238E27FC236}">
                <a16:creationId xmlns:a16="http://schemas.microsoft.com/office/drawing/2014/main" id="{5CE9CF20-8B83-4688-8531-F958AEEEBA83}"/>
              </a:ext>
            </a:extLst>
          </p:cNvPr>
          <p:cNvGraphicFramePr>
            <a:graphicFrameLocks noGrp="1"/>
          </p:cNvGraphicFramePr>
          <p:nvPr>
            <p:extLst>
              <p:ext uri="{D42A27DB-BD31-4B8C-83A1-F6EECF244321}">
                <p14:modId xmlns:p14="http://schemas.microsoft.com/office/powerpoint/2010/main" val="2342230018"/>
              </p:ext>
            </p:extLst>
          </p:nvPr>
        </p:nvGraphicFramePr>
        <p:xfrm>
          <a:off x="1102183" y="3206767"/>
          <a:ext cx="7200000" cy="640080"/>
        </p:xfrm>
        <a:graphic>
          <a:graphicData uri="http://schemas.openxmlformats.org/drawingml/2006/table">
            <a:tbl>
              <a:tblPr firstRow="1" bandRow="1">
                <a:tableStyleId>{5C22544A-7EE6-4342-B048-85BDC9FD1C3A}</a:tableStyleId>
              </a:tblPr>
              <a:tblGrid>
                <a:gridCol w="900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900000">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gridCol w="900000">
                  <a:extLst>
                    <a:ext uri="{9D8B030D-6E8A-4147-A177-3AD203B41FA5}">
                      <a16:colId xmlns:a16="http://schemas.microsoft.com/office/drawing/2014/main" val="20005"/>
                    </a:ext>
                  </a:extLst>
                </a:gridCol>
                <a:gridCol w="900000">
                  <a:extLst>
                    <a:ext uri="{9D8B030D-6E8A-4147-A177-3AD203B41FA5}">
                      <a16:colId xmlns:a16="http://schemas.microsoft.com/office/drawing/2014/main" val="20006"/>
                    </a:ext>
                  </a:extLst>
                </a:gridCol>
                <a:gridCol w="900000">
                  <a:extLst>
                    <a:ext uri="{9D8B030D-6E8A-4147-A177-3AD203B41FA5}">
                      <a16:colId xmlns:a16="http://schemas.microsoft.com/office/drawing/2014/main" val="20007"/>
                    </a:ext>
                  </a:extLst>
                </a:gridCol>
              </a:tblGrid>
              <a:tr h="481103">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chemeClr val="tx2">
                              <a:lumMod val="60000"/>
                              <a:lumOff val="40000"/>
                            </a:schemeClr>
                          </a:solidFill>
                          <a:latin typeface="Arial" panose="020B0604020202020204" pitchFamily="34" charset="0"/>
                          <a:cs typeface="Arial" panose="020B0604020202020204" pitchFamily="34" charset="0"/>
                        </a:rPr>
                        <a:t>1</a:t>
                      </a:r>
                    </a:p>
                  </a:txBody>
                  <a:tcPr anchor="ctr">
                    <a:lnL w="12700" cap="flat" cmpd="sng" algn="ctr">
                      <a:solidFill>
                        <a:schemeClr val="tx2"/>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3600" dirty="0">
                          <a:solidFill>
                            <a:srgbClr val="FF0000"/>
                          </a:solidFill>
                          <a:latin typeface="Arial" panose="020B0604020202020204" pitchFamily="34" charset="0"/>
                          <a:cs typeface="Arial" panose="020B0604020202020204" pitchFamily="34" charset="0"/>
                        </a:rPr>
                        <a:t>1</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6" name="TextBox 15">
            <a:extLst>
              <a:ext uri="{FF2B5EF4-FFF2-40B4-BE49-F238E27FC236}">
                <a16:creationId xmlns:a16="http://schemas.microsoft.com/office/drawing/2014/main" id="{561F440D-115E-497F-9FF2-06AAAFB74935}"/>
              </a:ext>
            </a:extLst>
          </p:cNvPr>
          <p:cNvSpPr txBox="1"/>
          <p:nvPr/>
        </p:nvSpPr>
        <p:spPr>
          <a:xfrm>
            <a:off x="7269650" y="3863275"/>
            <a:ext cx="1150070" cy="338554"/>
          </a:xfrm>
          <a:prstGeom prst="rect">
            <a:avLst/>
          </a:prstGeom>
          <a:noFill/>
        </p:spPr>
        <p:txBody>
          <a:bodyPr wrap="square" rtlCol="0">
            <a:spAutoFit/>
          </a:bodyPr>
          <a:lstStyle/>
          <a:p>
            <a:pPr algn="ctr"/>
            <a:r>
              <a:rPr lang="en-GB" sz="1600" dirty="0">
                <a:solidFill>
                  <a:srgbClr val="FF0000"/>
                </a:solidFill>
                <a:latin typeface="Arial" panose="020B0604020202020204" pitchFamily="34" charset="0"/>
                <a:cs typeface="Arial" panose="020B0604020202020204" pitchFamily="34" charset="0"/>
              </a:rPr>
              <a:t>Parity bit</a:t>
            </a:r>
          </a:p>
        </p:txBody>
      </p:sp>
      <p:sp>
        <p:nvSpPr>
          <p:cNvPr id="5" name="TextBox 4">
            <a:extLst>
              <a:ext uri="{FF2B5EF4-FFF2-40B4-BE49-F238E27FC236}">
                <a16:creationId xmlns:a16="http://schemas.microsoft.com/office/drawing/2014/main" id="{50E955E8-05C3-4498-B38B-55214DE111A4}"/>
              </a:ext>
            </a:extLst>
          </p:cNvPr>
          <p:cNvSpPr txBox="1"/>
          <p:nvPr/>
        </p:nvSpPr>
        <p:spPr>
          <a:xfrm>
            <a:off x="1102183" y="2837435"/>
            <a:ext cx="2107116" cy="369332"/>
          </a:xfrm>
          <a:prstGeom prst="rect">
            <a:avLst/>
          </a:prstGeom>
          <a:noFill/>
        </p:spPr>
        <p:txBody>
          <a:bodyPr wrap="square" rtlCol="0">
            <a:spAutoFit/>
          </a:bodyPr>
          <a:lstStyle/>
          <a:p>
            <a:r>
              <a:rPr lang="en-GB" b="1" dirty="0"/>
              <a:t>Even parity</a:t>
            </a:r>
          </a:p>
        </p:txBody>
      </p:sp>
      <p:sp>
        <p:nvSpPr>
          <p:cNvPr id="17" name="TextBox 16">
            <a:extLst>
              <a:ext uri="{FF2B5EF4-FFF2-40B4-BE49-F238E27FC236}">
                <a16:creationId xmlns:a16="http://schemas.microsoft.com/office/drawing/2014/main" id="{A02AB5EA-3BBE-4BF8-A450-844690635D29}"/>
              </a:ext>
            </a:extLst>
          </p:cNvPr>
          <p:cNvSpPr txBox="1"/>
          <p:nvPr/>
        </p:nvSpPr>
        <p:spPr>
          <a:xfrm>
            <a:off x="1102183" y="3955393"/>
            <a:ext cx="2107116" cy="369332"/>
          </a:xfrm>
          <a:prstGeom prst="rect">
            <a:avLst/>
          </a:prstGeom>
          <a:noFill/>
        </p:spPr>
        <p:txBody>
          <a:bodyPr wrap="square" rtlCol="0">
            <a:spAutoFit/>
          </a:bodyPr>
          <a:lstStyle/>
          <a:p>
            <a:r>
              <a:rPr lang="en-GB" b="1" dirty="0"/>
              <a:t>Odd parity</a:t>
            </a:r>
          </a:p>
        </p:txBody>
      </p:sp>
    </p:spTree>
    <p:extLst>
      <p:ext uri="{BB962C8B-B14F-4D97-AF65-F5344CB8AC3E}">
        <p14:creationId xmlns:p14="http://schemas.microsoft.com/office/powerpoint/2010/main" val="3587611116"/>
      </p:ext>
    </p:extLst>
  </p:cSld>
  <p:clrMapOvr>
    <a:masterClrMapping/>
  </p:clrMapOvr>
</p:sld>
</file>

<file path=ppt/theme/theme1.xml><?xml version="1.0" encoding="utf-8"?>
<a:theme xmlns:a="http://schemas.openxmlformats.org/drawingml/2006/main" name="Uni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4951742A866DD4C8563BF4DFAFD4423" ma:contentTypeVersion="13" ma:contentTypeDescription="Create a new document." ma:contentTypeScope="" ma:versionID="f785eec6e2c67b839315347a29dc3713">
  <xsd:schema xmlns:xsd="http://www.w3.org/2001/XMLSchema" xmlns:xs="http://www.w3.org/2001/XMLSchema" xmlns:p="http://schemas.microsoft.com/office/2006/metadata/properties" xmlns:ns2="1ef05dc5-97a2-498b-bf7c-bd189143a1ff" xmlns:ns3="94dce8ab-38ff-4714-b1ed-1fc5e4d9abd1" targetNamespace="http://schemas.microsoft.com/office/2006/metadata/properties" ma:root="true" ma:fieldsID="a0c82b207cdf2da5c092e9a40fe5e576" ns2:_="" ns3:_="">
    <xsd:import namespace="1ef05dc5-97a2-498b-bf7c-bd189143a1ff"/>
    <xsd:import namespace="94dce8ab-38ff-4714-b1ed-1fc5e4d9abd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f05dc5-97a2-498b-bf7c-bd189143a1f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4dce8ab-38ff-4714-b1ed-1fc5e4d9abd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03F46B-8742-4E7B-8016-551BACB8A156}">
  <ds:schemaRefs>
    <ds:schemaRef ds:uri="http://purl.org/dc/dcmitype/"/>
    <ds:schemaRef ds:uri="http://schemas.openxmlformats.org/package/2006/metadata/core-properties"/>
    <ds:schemaRef ds:uri="http://schemas.microsoft.com/office/infopath/2007/PartnerControls"/>
    <ds:schemaRef ds:uri="http://purl.org/dc/terms/"/>
    <ds:schemaRef ds:uri="http://purl.org/dc/elements/1.1/"/>
    <ds:schemaRef ds:uri="http://schemas.microsoft.com/office/2006/metadata/properties"/>
    <ds:schemaRef ds:uri="http://schemas.microsoft.com/office/2006/documentManagement/types"/>
    <ds:schemaRef ds:uri="94dce8ab-38ff-4714-b1ed-1fc5e4d9abd1"/>
    <ds:schemaRef ds:uri="1ef05dc5-97a2-498b-bf7c-bd189143a1ff"/>
    <ds:schemaRef ds:uri="http://www.w3.org/XML/1998/namespace"/>
  </ds:schemaRefs>
</ds:datastoreItem>
</file>

<file path=customXml/itemProps2.xml><?xml version="1.0" encoding="utf-8"?>
<ds:datastoreItem xmlns:ds="http://schemas.openxmlformats.org/officeDocument/2006/customXml" ds:itemID="{A25508A6-8018-4561-935E-939FAF1F4A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f05dc5-97a2-498b-bf7c-bd189143a1ff"/>
    <ds:schemaRef ds:uri="94dce8ab-38ff-4714-b1ed-1fc5e4d9ab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FE8CBB-5040-4C92-9769-4053F27334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Data Representation L1 Introduction to binary</Template>
  <TotalTime>8213</TotalTime>
  <Words>2050</Words>
  <Application>Microsoft Office PowerPoint</Application>
  <PresentationFormat>On-screen Show (4:3)</PresentationFormat>
  <Paragraphs>666</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Calibri</vt:lpstr>
      <vt:lpstr>Arial</vt:lpstr>
      <vt:lpstr>Times New Roman</vt:lpstr>
      <vt:lpstr>Unit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PG Online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PG Online Ltd</dc:creator>
  <cp:lastModifiedBy>Ruari Mears</cp:lastModifiedBy>
  <cp:revision>145</cp:revision>
  <dcterms:created xsi:type="dcterms:W3CDTF">2014-10-31T16:25:47Z</dcterms:created>
  <dcterms:modified xsi:type="dcterms:W3CDTF">2022-11-02T16:18:38Z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0x01010024951742A866DD4C8563BF4DFAFD4423</vt:lpwstr>
  </property>
</Properties>
</file>