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Quicksand"/>
      <p:regular r:id="rId15"/>
      <p:bold r:id="rId16"/>
    </p:embeddedFont>
    <p:embeddedFont>
      <p:font typeface="Quicksand Medium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F93381-AAFB-4CEB-8B32-E0CEE388301B}">
  <a:tblStyle styleId="{5AF93381-AAFB-4CEB-8B32-E0CEE3883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icksand-regular.fntdata"/><Relationship Id="rId14" Type="http://schemas.openxmlformats.org/officeDocument/2006/relationships/slide" Target="slides/slide9.xml"/><Relationship Id="rId17" Type="http://schemas.openxmlformats.org/officeDocument/2006/relationships/font" Target="fonts/QuicksandMedium-regular.fntdata"/><Relationship Id="rId16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icksand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https://pixabay.com/illustrations/smartphone-app-news-web-internet-1184883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cookie-chocolate-chip-blurred-307960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Last updated: 10-05-2021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https://pixabay.com/illustrations/smartphone-app-news-web-internet-1184883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759732e3e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759732e3e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https://pixabay.com/vectors/cookie-chocolate-chip-blurred-307960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9732e3e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9732e3e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f479b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f479b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f479bc1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f479bc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f479bc1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f479bc1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5f479bc1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5f479bc1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f479bc1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f479bc1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f479bc1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f479bc1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90225" y="4164475"/>
            <a:ext cx="171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4156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School Lab Studios</a:t>
            </a:r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950"/>
            <a:ext cx="2949750" cy="37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5007650" y="2448975"/>
            <a:ext cx="29499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Clicky Biscuits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Clicky Biscuits </a:t>
            </a:r>
            <a:endParaRPr/>
          </a:p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description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Following on from the success of other clicking-based games, t</a:t>
            </a:r>
            <a:r>
              <a:rPr lang="en-GB"/>
              <a:t>his app will allow the user to click on different biscuits that appear on the screen, with each biscuit worth a different number of points. 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At the end of the game, the user will be presented with their score. 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​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225" y="1263275"/>
            <a:ext cx="2650074" cy="261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1400" y="24215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3: Success criteria</a:t>
            </a:r>
            <a:endParaRPr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311400" y="762325"/>
            <a:ext cx="85860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Below are some mandatory success criteria. You should add between two and four additional success criteria that you would like your project to be judged on​.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" name="Google Shape;69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r>
              <a:rPr lang="en-GB"/>
              <a:t>uccess criteria</a:t>
            </a:r>
            <a:endParaRPr/>
          </a:p>
        </p:txBody>
      </p:sp>
      <p:graphicFrame>
        <p:nvGraphicFramePr>
          <p:cNvPr id="70" name="Google Shape;70;p11"/>
          <p:cNvGraphicFramePr/>
          <p:nvPr/>
        </p:nvGraphicFramePr>
        <p:xfrm>
          <a:off x="396950" y="1541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{5AF93381-AAFB-4CEB-8B32-E0CEE388301B}</a:tableStyleId>
              </a:tblPr>
              <a:tblGrid>
                <a:gridCol w="7704425"/>
                <a:gridCol w="816775"/>
              </a:tblGrid>
              <a:tr h="35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App must have a welcome screen with a button to start the game.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5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increase the score by one every time a biscuit has been clicked.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5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their score after 15 seconds.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Screen designs</a:t>
            </a:r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4736" l="27126" r="27158" t="4527"/>
          <a:stretch/>
        </p:blipFill>
        <p:spPr>
          <a:xfrm>
            <a:off x="139125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4736" l="27126" r="27158" t="4527"/>
          <a:stretch/>
        </p:blipFill>
        <p:spPr>
          <a:xfrm>
            <a:off x="541810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310900" y="797675"/>
            <a:ext cx="85221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Use the table below to document how you intend to decompose the problem. Don’t overcomplicate this by adding too many steps; remember that each step can be decomposed further, and use your success criteria as a guide to help you.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310950" y="25405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Decompose the problem</a:t>
            </a:r>
            <a:endParaRPr/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Decomposition</a:t>
            </a:r>
            <a:endParaRPr/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310950" y="16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{5AF93381-AAFB-4CEB-8B32-E0CEE388301B}</a:tableStyleId>
              </a:tblPr>
              <a:tblGrid>
                <a:gridCol w="2734275"/>
                <a:gridCol w="5949575"/>
              </a:tblGrid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Step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Further decomposition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</a:t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</a:t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1</a:t>
            </a:r>
            <a:endParaRPr/>
          </a:p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1</a:t>
            </a:r>
            <a:endParaRPr/>
          </a:p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4037250" y="1289300"/>
            <a:ext cx="4795800" cy="2154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96" name="Google Shape;96;p14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have you achieved in this lesson? Don’t forget to include information on anything that went wrong and how you resolved the issues.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10900" y="975200"/>
            <a:ext cx="1240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4032050" y="3835650"/>
            <a:ext cx="4795800" cy="117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99" name="Google Shape;99;p14"/>
          <p:cNvSpPr txBox="1"/>
          <p:nvPr/>
        </p:nvSpPr>
        <p:spPr>
          <a:xfrm>
            <a:off x="4034600" y="34442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endParaRPr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Peer feedback</a:t>
            </a:r>
            <a:endParaRPr/>
          </a:p>
        </p:txBody>
      </p:sp>
      <p:graphicFrame>
        <p:nvGraphicFramePr>
          <p:cNvPr id="107" name="Google Shape;107;p15"/>
          <p:cNvGraphicFramePr/>
          <p:nvPr/>
        </p:nvGraphicFramePr>
        <p:xfrm>
          <a:off x="345025" y="1186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{5AF93381-AAFB-4CEB-8B32-E0CEE388301B}</a:tableStyleId>
              </a:tblPr>
              <a:tblGrid>
                <a:gridCol w="3575300"/>
                <a:gridCol w="521200"/>
              </a:tblGrid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on</a:t>
                      </a:r>
                      <a:endParaRPr b="1"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b="1"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App must have a welcome screen with a button to start the game.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increase the score by one every time a biscuit has been clicked.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their score after 15 seconds.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 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3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8" name="Google Shape;108;p15"/>
          <p:cNvSpPr txBox="1"/>
          <p:nvPr>
            <p:ph idx="4294967295" type="body"/>
          </p:nvPr>
        </p:nvSpPr>
        <p:spPr>
          <a:xfrm>
            <a:off x="4705300" y="1415575"/>
            <a:ext cx="4203600" cy="19200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 </a:t>
            </a:r>
            <a:endParaRPr sz="1100"/>
          </a:p>
        </p:txBody>
      </p:sp>
      <p:sp>
        <p:nvSpPr>
          <p:cNvPr id="109" name="Google Shape;109;p15"/>
          <p:cNvSpPr txBox="1"/>
          <p:nvPr/>
        </p:nvSpPr>
        <p:spPr>
          <a:xfrm>
            <a:off x="4687050" y="651050"/>
            <a:ext cx="4374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could be done to help the app meet the success criteria? What other suggestions do you have?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15"/>
          <p:cNvSpPr txBox="1"/>
          <p:nvPr>
            <p:ph idx="4294967295" type="body"/>
          </p:nvPr>
        </p:nvSpPr>
        <p:spPr>
          <a:xfrm>
            <a:off x="4700100" y="3885725"/>
            <a:ext cx="4203600" cy="117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 </a:t>
            </a:r>
            <a:endParaRPr sz="1100"/>
          </a:p>
        </p:txBody>
      </p:sp>
      <p:sp>
        <p:nvSpPr>
          <p:cNvPr id="111" name="Google Shape;111;p15"/>
          <p:cNvSpPr txBox="1"/>
          <p:nvPr/>
        </p:nvSpPr>
        <p:spPr>
          <a:xfrm>
            <a:off x="4687050" y="3341900"/>
            <a:ext cx="43665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users will like most about the app?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2</a:t>
            </a:r>
            <a:endParaRPr/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2</a:t>
            </a:r>
            <a:endParaRPr/>
          </a:p>
        </p:txBody>
      </p:sp>
      <p:sp>
        <p:nvSpPr>
          <p:cNvPr id="119" name="Google Shape;119;p16"/>
          <p:cNvSpPr txBox="1"/>
          <p:nvPr>
            <p:ph idx="2" type="body"/>
          </p:nvPr>
        </p:nvSpPr>
        <p:spPr>
          <a:xfrm>
            <a:off x="4037250" y="1365500"/>
            <a:ext cx="4795800" cy="2154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20" name="Google Shape;120;p16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have you achieved this lesson? Don’t forget to include information on anything that went wrong and how you resolved the issues.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10900" y="975200"/>
            <a:ext cx="13686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4032050" y="3911850"/>
            <a:ext cx="4795800" cy="117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23" name="Google Shape;123;p16"/>
          <p:cNvSpPr txBox="1"/>
          <p:nvPr/>
        </p:nvSpPr>
        <p:spPr>
          <a:xfrm>
            <a:off x="4034600" y="35204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</a:t>
            </a:r>
            <a:endParaRPr/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evaluation</a:t>
            </a:r>
            <a:endParaRPr/>
          </a:p>
        </p:txBody>
      </p:sp>
      <p:graphicFrame>
        <p:nvGraphicFramePr>
          <p:cNvPr id="131" name="Google Shape;131;p17"/>
          <p:cNvGraphicFramePr/>
          <p:nvPr/>
        </p:nvGraphicFramePr>
        <p:xfrm>
          <a:off x="339375" y="102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{5AF93381-AAFB-4CEB-8B32-E0CEE388301B}</a:tableStyleId>
              </a:tblPr>
              <a:tblGrid>
                <a:gridCol w="2805500"/>
                <a:gridCol w="5608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Questions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Responses</a:t>
                      </a:r>
                      <a:endParaRPr b="1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 you think your app will be successful, and why? (For example, which features do you think will appeal to the audience?)</a:t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Based on the feedback from your user, what do you think could be improved upon if you had had more time?​</a:t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5B5BA5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additional features would you like to add to the app in the future to help keep people engaged with it?</a:t>
                      </a:r>
                      <a:endParaRPr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B5BA5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