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3"/>
  </p:notesMasterIdLst>
  <p:sldIdLst>
    <p:sldId id="260" r:id="rId5"/>
    <p:sldId id="263" r:id="rId6"/>
    <p:sldId id="282" r:id="rId7"/>
    <p:sldId id="264" r:id="rId8"/>
    <p:sldId id="265" r:id="rId9"/>
    <p:sldId id="266" r:id="rId10"/>
    <p:sldId id="267" r:id="rId11"/>
    <p:sldId id="287" r:id="rId12"/>
    <p:sldId id="284" r:id="rId13"/>
    <p:sldId id="285" r:id="rId14"/>
    <p:sldId id="268" r:id="rId15"/>
    <p:sldId id="269" r:id="rId16"/>
    <p:sldId id="283" r:id="rId17"/>
    <p:sldId id="270" r:id="rId18"/>
    <p:sldId id="271" r:id="rId19"/>
    <p:sldId id="276" r:id="rId20"/>
    <p:sldId id="277" r:id="rId21"/>
    <p:sldId id="286" r:id="rId22"/>
  </p:sldIdLst>
  <p:sldSz cx="9144000" cy="6858000" type="screen4x3"/>
  <p:notesSz cx="6858000" cy="9144000"/>
  <p:embeddedFontLst>
    <p:embeddedFont>
      <p:font typeface="Museo 900" panose="02000000000000000000" pitchFamily="2" charset="0"/>
      <p:bold r:id="rId24"/>
    </p:embeddedFont>
    <p:embeddedFont>
      <p:font typeface="Museo 700" panose="02000000000000000000" pitchFamily="2" charset="0"/>
      <p:bold r:id="rId25"/>
    </p:embeddedFont>
    <p:embeddedFont>
      <p:font typeface="Consolas" panose="020B0609020204030204" pitchFamily="49" charset="0"/>
      <p:regular r:id="rId26"/>
      <p:bold r:id="rId27"/>
      <p:italic r:id="rId28"/>
      <p:boldItalic r:id="rId29"/>
    </p:embeddedFont>
    <p:embeddedFont>
      <p:font typeface="Museo900-Regular" panose="02000000000000000000" pitchFamily="2" charset="0"/>
      <p:bold r:id="rId30"/>
    </p:embeddedFont>
    <p:embeddedFont>
      <p:font typeface="Museo 100" panose="02000000000000000000" pitchFamily="2" charset="0"/>
      <p:regular r:id="rId31"/>
    </p:embeddedFont>
    <p:embeddedFont>
      <p:font typeface="Museo 500" panose="02000000000000000000" pitchFamily="2" charset="0"/>
      <p:regular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90B"/>
    <a:srgbClr val="D9650B"/>
    <a:srgbClr val="92FF92"/>
    <a:srgbClr val="17E083"/>
    <a:srgbClr val="83FFBD"/>
    <a:srgbClr val="0BD947"/>
    <a:srgbClr val="FFFF77"/>
    <a:srgbClr val="B2D90B"/>
    <a:srgbClr val="FF607E"/>
    <a:srgbClr val="C40A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snapToObjects="1" showGuides="1">
      <p:cViewPr varScale="1">
        <p:scale>
          <a:sx n="118" d="100"/>
          <a:sy n="118" d="100"/>
        </p:scale>
        <p:origin x="1302"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CE57247F-B93B-4CA9-8E4C-A6995D3466F0}"/>
    <pc:docChg chg="modSld">
      <pc:chgData name="Rob Heathcote" userId="62419938-1f1d-43ca-9327-cfd6c1894440" providerId="ADAL" clId="{CE57247F-B93B-4CA9-8E4C-A6995D3466F0}" dt="2019-01-31T11:42:50.728" v="10" actId="15"/>
      <pc:docMkLst>
        <pc:docMk/>
      </pc:docMkLst>
      <pc:sldChg chg="modSp">
        <pc:chgData name="Rob Heathcote" userId="62419938-1f1d-43ca-9327-cfd6c1894440" providerId="ADAL" clId="{CE57247F-B93B-4CA9-8E4C-A6995D3466F0}" dt="2019-01-31T11:42:03.335" v="9" actId="1036"/>
        <pc:sldMkLst>
          <pc:docMk/>
          <pc:sldMk cId="3097358543" sldId="260"/>
        </pc:sldMkLst>
        <pc:spChg chg="mod">
          <ac:chgData name="Rob Heathcote" userId="62419938-1f1d-43ca-9327-cfd6c1894440" providerId="ADAL" clId="{CE57247F-B93B-4CA9-8E4C-A6995D3466F0}" dt="2019-01-31T11:42:03.335" v="9" actId="1036"/>
          <ac:spMkLst>
            <pc:docMk/>
            <pc:sldMk cId="3097358543" sldId="260"/>
            <ac:spMk id="6" creationId="{00000000-0000-0000-0000-000000000000}"/>
          </ac:spMkLst>
        </pc:spChg>
      </pc:sldChg>
      <pc:sldChg chg="modSp">
        <pc:chgData name="Rob Heathcote" userId="62419938-1f1d-43ca-9327-cfd6c1894440" providerId="ADAL" clId="{CE57247F-B93B-4CA9-8E4C-A6995D3466F0}" dt="2019-01-31T11:42:50.728" v="10" actId="15"/>
        <pc:sldMkLst>
          <pc:docMk/>
          <pc:sldMk cId="1505449235" sldId="276"/>
        </pc:sldMkLst>
        <pc:spChg chg="mod">
          <ac:chgData name="Rob Heathcote" userId="62419938-1f1d-43ca-9327-cfd6c1894440" providerId="ADAL" clId="{CE57247F-B93B-4CA9-8E4C-A6995D3466F0}" dt="2019-01-31T11:42:50.728" v="10" actId="15"/>
          <ac:spMkLst>
            <pc:docMk/>
            <pc:sldMk cId="1505449235" sldId="276"/>
            <ac:spMk id="5" creationId="{00000000-0000-0000-0000-000000000000}"/>
          </ac:spMkLst>
        </pc:spChg>
      </pc:sldChg>
    </pc:docChg>
  </pc:docChgLst>
  <pc:docChgLst>
    <pc:chgData name="Rob Heathcote" userId="62419938-1f1d-43ca-9327-cfd6c1894440" providerId="ADAL" clId="{30571858-0E2D-4EFE-A11C-28337B317CC8}"/>
    <pc:docChg chg="undo custSel modSld modMainMaster">
      <pc:chgData name="Rob Heathcote" userId="62419938-1f1d-43ca-9327-cfd6c1894440" providerId="ADAL" clId="{30571858-0E2D-4EFE-A11C-28337B317CC8}" dt="2018-12-17T12:17:22.531" v="27" actId="113"/>
      <pc:docMkLst>
        <pc:docMk/>
      </pc:docMkLst>
      <pc:sldChg chg="modSp">
        <pc:chgData name="Rob Heathcote" userId="62419938-1f1d-43ca-9327-cfd6c1894440" providerId="ADAL" clId="{30571858-0E2D-4EFE-A11C-28337B317CC8}" dt="2018-12-17T12:15:21.973" v="0" actId="113"/>
        <pc:sldMkLst>
          <pc:docMk/>
          <pc:sldMk cId="3097358543" sldId="260"/>
        </pc:sldMkLst>
        <pc:spChg chg="mod">
          <ac:chgData name="Rob Heathcote" userId="62419938-1f1d-43ca-9327-cfd6c1894440" providerId="ADAL" clId="{30571858-0E2D-4EFE-A11C-28337B317CC8}" dt="2018-12-17T12:15:21.973" v="0" actId="113"/>
          <ac:spMkLst>
            <pc:docMk/>
            <pc:sldMk cId="3097358543" sldId="260"/>
            <ac:spMk id="6" creationId="{00000000-0000-0000-0000-000000000000}"/>
          </ac:spMkLst>
        </pc:spChg>
      </pc:sldChg>
      <pc:sldChg chg="modSp">
        <pc:chgData name="Rob Heathcote" userId="62419938-1f1d-43ca-9327-cfd6c1894440" providerId="ADAL" clId="{30571858-0E2D-4EFE-A11C-28337B317CC8}" dt="2018-12-17T12:15:49.596" v="5" actId="15"/>
        <pc:sldMkLst>
          <pc:docMk/>
          <pc:sldMk cId="3701364708" sldId="264"/>
        </pc:sldMkLst>
        <pc:spChg chg="mod">
          <ac:chgData name="Rob Heathcote" userId="62419938-1f1d-43ca-9327-cfd6c1894440" providerId="ADAL" clId="{30571858-0E2D-4EFE-A11C-28337B317CC8}" dt="2018-12-17T12:15:49.596" v="5" actId="15"/>
          <ac:spMkLst>
            <pc:docMk/>
            <pc:sldMk cId="3701364708" sldId="264"/>
            <ac:spMk id="5" creationId="{00000000-0000-0000-0000-000000000000}"/>
          </ac:spMkLst>
        </pc:spChg>
      </pc:sldChg>
      <pc:sldChg chg="modSp">
        <pc:chgData name="Rob Heathcote" userId="62419938-1f1d-43ca-9327-cfd6c1894440" providerId="ADAL" clId="{30571858-0E2D-4EFE-A11C-28337B317CC8}" dt="2018-12-17T12:16:01.106" v="11" actId="15"/>
        <pc:sldMkLst>
          <pc:docMk/>
          <pc:sldMk cId="2891797269" sldId="267"/>
        </pc:sldMkLst>
        <pc:spChg chg="mod">
          <ac:chgData name="Rob Heathcote" userId="62419938-1f1d-43ca-9327-cfd6c1894440" providerId="ADAL" clId="{30571858-0E2D-4EFE-A11C-28337B317CC8}" dt="2018-12-17T12:16:01.106" v="11" actId="15"/>
          <ac:spMkLst>
            <pc:docMk/>
            <pc:sldMk cId="2891797269" sldId="267"/>
            <ac:spMk id="3" creationId="{00000000-0000-0000-0000-000000000000}"/>
          </ac:spMkLst>
        </pc:spChg>
      </pc:sldChg>
      <pc:sldChg chg="addSp delSp modSp">
        <pc:chgData name="Rob Heathcote" userId="62419938-1f1d-43ca-9327-cfd6c1894440" providerId="ADAL" clId="{30571858-0E2D-4EFE-A11C-28337B317CC8}" dt="2018-12-17T12:17:13.586" v="23" actId="113"/>
        <pc:sldMkLst>
          <pc:docMk/>
          <pc:sldMk cId="159618768" sldId="270"/>
        </pc:sldMkLst>
        <pc:picChg chg="add del mod">
          <ac:chgData name="Rob Heathcote" userId="62419938-1f1d-43ca-9327-cfd6c1894440" providerId="ADAL" clId="{30571858-0E2D-4EFE-A11C-28337B317CC8}" dt="2018-12-17T12:17:13.586" v="23" actId="113"/>
          <ac:picMkLst>
            <pc:docMk/>
            <pc:sldMk cId="159618768" sldId="270"/>
            <ac:picMk id="4" creationId="{2D165E38-4E18-469A-8543-8E08E7BF10C7}"/>
          </ac:picMkLst>
        </pc:picChg>
      </pc:sldChg>
      <pc:sldChg chg="modSp">
        <pc:chgData name="Rob Heathcote" userId="62419938-1f1d-43ca-9327-cfd6c1894440" providerId="ADAL" clId="{30571858-0E2D-4EFE-A11C-28337B317CC8}" dt="2018-12-17T12:17:22.531" v="27" actId="113"/>
        <pc:sldMkLst>
          <pc:docMk/>
          <pc:sldMk cId="1501389336" sldId="271"/>
        </pc:sldMkLst>
        <pc:spChg chg="mod">
          <ac:chgData name="Rob Heathcote" userId="62419938-1f1d-43ca-9327-cfd6c1894440" providerId="ADAL" clId="{30571858-0E2D-4EFE-A11C-28337B317CC8}" dt="2018-12-17T12:17:22.531" v="27" actId="113"/>
          <ac:spMkLst>
            <pc:docMk/>
            <pc:sldMk cId="1501389336" sldId="271"/>
            <ac:spMk id="5" creationId="{00000000-0000-0000-0000-000000000000}"/>
          </ac:spMkLst>
        </pc:spChg>
      </pc:sldChg>
      <pc:sldChg chg="delSp">
        <pc:chgData name="Rob Heathcote" userId="62419938-1f1d-43ca-9327-cfd6c1894440" providerId="ADAL" clId="{30571858-0E2D-4EFE-A11C-28337B317CC8}" dt="2018-12-17T12:15:44.907" v="4" actId="478"/>
        <pc:sldMkLst>
          <pc:docMk/>
          <pc:sldMk cId="319722426" sldId="282"/>
        </pc:sldMkLst>
        <pc:spChg chg="del">
          <ac:chgData name="Rob Heathcote" userId="62419938-1f1d-43ca-9327-cfd6c1894440" providerId="ADAL" clId="{30571858-0E2D-4EFE-A11C-28337B317CC8}" dt="2018-12-17T12:15:44.907" v="4" actId="478"/>
          <ac:spMkLst>
            <pc:docMk/>
            <pc:sldMk cId="319722426" sldId="282"/>
            <ac:spMk id="6" creationId="{700A3CE4-0F20-4C1D-90E4-DC07DC22DCD1}"/>
          </ac:spMkLst>
        </pc:spChg>
        <pc:picChg chg="del">
          <ac:chgData name="Rob Heathcote" userId="62419938-1f1d-43ca-9327-cfd6c1894440" providerId="ADAL" clId="{30571858-0E2D-4EFE-A11C-28337B317CC8}" dt="2018-12-17T12:15:43.090" v="3" actId="478"/>
          <ac:picMkLst>
            <pc:docMk/>
            <pc:sldMk cId="319722426" sldId="282"/>
            <ac:picMk id="5" creationId="{9F5CEEB1-2E40-4556-9CF5-10212395F461}"/>
          </ac:picMkLst>
        </pc:picChg>
      </pc:sldChg>
      <pc:sldChg chg="addSp delSp modSp">
        <pc:chgData name="Rob Heathcote" userId="62419938-1f1d-43ca-9327-cfd6c1894440" providerId="ADAL" clId="{30571858-0E2D-4EFE-A11C-28337B317CC8}" dt="2018-12-17T12:17:14.566" v="24" actId="113"/>
        <pc:sldMkLst>
          <pc:docMk/>
          <pc:sldMk cId="1023228768" sldId="283"/>
        </pc:sldMkLst>
        <pc:spChg chg="mod">
          <ac:chgData name="Rob Heathcote" userId="62419938-1f1d-43ca-9327-cfd6c1894440" providerId="ADAL" clId="{30571858-0E2D-4EFE-A11C-28337B317CC8}" dt="2018-12-17T12:16:51.894" v="18" actId="15"/>
          <ac:spMkLst>
            <pc:docMk/>
            <pc:sldMk cId="1023228768" sldId="283"/>
            <ac:spMk id="3" creationId="{00000000-0000-0000-0000-000000000000}"/>
          </ac:spMkLst>
        </pc:spChg>
        <pc:spChg chg="add del mod">
          <ac:chgData name="Rob Heathcote" userId="62419938-1f1d-43ca-9327-cfd6c1894440" providerId="ADAL" clId="{30571858-0E2D-4EFE-A11C-28337B317CC8}" dt="2018-12-17T12:16:49.559" v="17" actId="113"/>
          <ac:spMkLst>
            <pc:docMk/>
            <pc:sldMk cId="1023228768" sldId="283"/>
            <ac:spMk id="4" creationId="{EC2EAB32-427A-4EF0-A439-9CCC9503CBCE}"/>
          </ac:spMkLst>
        </pc:spChg>
        <pc:spChg chg="add del mod">
          <ac:chgData name="Rob Heathcote" userId="62419938-1f1d-43ca-9327-cfd6c1894440" providerId="ADAL" clId="{30571858-0E2D-4EFE-A11C-28337B317CC8}" dt="2018-12-17T12:16:49.559" v="17" actId="113"/>
          <ac:spMkLst>
            <pc:docMk/>
            <pc:sldMk cId="1023228768" sldId="283"/>
            <ac:spMk id="6" creationId="{B0EC2EFC-07B5-483E-9177-E55C7AC79CE4}"/>
          </ac:spMkLst>
        </pc:spChg>
        <pc:picChg chg="add">
          <ac:chgData name="Rob Heathcote" userId="62419938-1f1d-43ca-9327-cfd6c1894440" providerId="ADAL" clId="{30571858-0E2D-4EFE-A11C-28337B317CC8}" dt="2018-12-17T12:16:56.783" v="19" actId="113"/>
          <ac:picMkLst>
            <pc:docMk/>
            <pc:sldMk cId="1023228768" sldId="283"/>
            <ac:picMk id="7" creationId="{0BA91EB0-9C8A-4958-AC4C-34FDC05264A9}"/>
          </ac:picMkLst>
        </pc:picChg>
        <pc:picChg chg="add">
          <ac:chgData name="Rob Heathcote" userId="62419938-1f1d-43ca-9327-cfd6c1894440" providerId="ADAL" clId="{30571858-0E2D-4EFE-A11C-28337B317CC8}" dt="2018-12-17T12:17:00.115" v="20" actId="113"/>
          <ac:picMkLst>
            <pc:docMk/>
            <pc:sldMk cId="1023228768" sldId="283"/>
            <ac:picMk id="8" creationId="{C7F07926-4C44-4F98-BF15-AD31F8134566}"/>
          </ac:picMkLst>
        </pc:picChg>
        <pc:picChg chg="add">
          <ac:chgData name="Rob Heathcote" userId="62419938-1f1d-43ca-9327-cfd6c1894440" providerId="ADAL" clId="{30571858-0E2D-4EFE-A11C-28337B317CC8}" dt="2018-12-17T12:17:14.566" v="24" actId="113"/>
          <ac:picMkLst>
            <pc:docMk/>
            <pc:sldMk cId="1023228768" sldId="283"/>
            <ac:picMk id="9" creationId="{B45724B8-3E68-4902-822C-B062495FAA41}"/>
          </ac:picMkLst>
        </pc:picChg>
      </pc:sldChg>
      <pc:sldChg chg="modSp">
        <pc:chgData name="Rob Heathcote" userId="62419938-1f1d-43ca-9327-cfd6c1894440" providerId="ADAL" clId="{30571858-0E2D-4EFE-A11C-28337B317CC8}" dt="2018-12-17T12:16:39.294" v="15" actId="207"/>
        <pc:sldMkLst>
          <pc:docMk/>
          <pc:sldMk cId="1956720230" sldId="284"/>
        </pc:sldMkLst>
        <pc:spChg chg="mod">
          <ac:chgData name="Rob Heathcote" userId="62419938-1f1d-43ca-9327-cfd6c1894440" providerId="ADAL" clId="{30571858-0E2D-4EFE-A11C-28337B317CC8}" dt="2018-12-17T12:16:39.294" v="15" actId="207"/>
          <ac:spMkLst>
            <pc:docMk/>
            <pc:sldMk cId="1956720230" sldId="284"/>
            <ac:spMk id="3" creationId="{00000000-0000-0000-0000-000000000000}"/>
          </ac:spMkLst>
        </pc:spChg>
      </pc:sldChg>
      <pc:sldChg chg="modSp">
        <pc:chgData name="Rob Heathcote" userId="62419938-1f1d-43ca-9327-cfd6c1894440" providerId="ADAL" clId="{30571858-0E2D-4EFE-A11C-28337B317CC8}" dt="2018-12-17T12:16:10.061" v="12" actId="1076"/>
        <pc:sldMkLst>
          <pc:docMk/>
          <pc:sldMk cId="2446779654" sldId="287"/>
        </pc:sldMkLst>
        <pc:spChg chg="mod">
          <ac:chgData name="Rob Heathcote" userId="62419938-1f1d-43ca-9327-cfd6c1894440" providerId="ADAL" clId="{30571858-0E2D-4EFE-A11C-28337B317CC8}" dt="2018-12-17T12:16:10.061" v="12" actId="1076"/>
          <ac:spMkLst>
            <pc:docMk/>
            <pc:sldMk cId="2446779654" sldId="287"/>
            <ac:spMk id="3" creationId="{00000000-0000-0000-0000-000000000000}"/>
          </ac:spMkLst>
        </pc:spChg>
      </pc:sldChg>
      <pc:sldMasterChg chg="modSldLayout">
        <pc:chgData name="Rob Heathcote" userId="62419938-1f1d-43ca-9327-cfd6c1894440" providerId="ADAL" clId="{30571858-0E2D-4EFE-A11C-28337B317CC8}" dt="2018-12-17T12:15:30.611" v="2" actId="20577"/>
        <pc:sldMasterMkLst>
          <pc:docMk/>
          <pc:sldMasterMk cId="3316734550" sldId="2147483648"/>
        </pc:sldMasterMkLst>
        <pc:sldLayoutChg chg="modSp">
          <pc:chgData name="Rob Heathcote" userId="62419938-1f1d-43ca-9327-cfd6c1894440" providerId="ADAL" clId="{30571858-0E2D-4EFE-A11C-28337B317CC8}" dt="2018-12-17T12:15:30.611" v="2" actId="20577"/>
          <pc:sldLayoutMkLst>
            <pc:docMk/>
            <pc:sldMasterMk cId="3316734550" sldId="2147483648"/>
            <pc:sldLayoutMk cId="3393974638" sldId="2147483665"/>
          </pc:sldLayoutMkLst>
          <pc:spChg chg="mod">
            <ac:chgData name="Rob Heathcote" userId="62419938-1f1d-43ca-9327-cfd6c1894440" providerId="ADAL" clId="{30571858-0E2D-4EFE-A11C-28337B317CC8}" dt="2018-12-17T12:15:30.611" v="2" actId="20577"/>
            <ac:spMkLst>
              <pc:docMk/>
              <pc:sldMasterMk cId="3316734550" sldId="2147483648"/>
              <pc:sldLayoutMk cId="3393974638" sldId="2147483665"/>
              <ac:spMk id="2"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31/01/2019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0" y="0"/>
            <a:ext cx="9144003" cy="6858000"/>
            <a:chOff x="0" y="0"/>
            <a:chExt cx="9144003" cy="6858000"/>
          </a:xfrm>
        </p:grpSpPr>
        <p:pic>
          <p:nvPicPr>
            <p:cNvPr id="11" name="Picture 10" descr="Unit 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userDrawn="1"/>
          </p:nvSpPr>
          <p:spPr>
            <a:xfrm>
              <a:off x="6779382" y="517236"/>
              <a:ext cx="2364621" cy="73890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10" name="Picture 9"/>
            <p:cNvPicPr>
              <a:picLocks noChangeAspect="1"/>
            </p:cNvPicPr>
            <p:nvPr userDrawn="1"/>
          </p:nvPicPr>
          <p:blipFill>
            <a:blip r:embed="rId3"/>
            <a:stretch>
              <a:fillRect/>
            </a:stretch>
          </p:blipFill>
          <p:spPr>
            <a:xfrm>
              <a:off x="6882134" y="621048"/>
              <a:ext cx="1642741" cy="547581"/>
            </a:xfrm>
            <a:prstGeom prst="rect">
              <a:avLst/>
            </a:prstGeom>
          </p:spPr>
        </p:pic>
      </p:grpSp>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a:ln>
            <a:noFill/>
          </a:ln>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FFA90B"/>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24" name="Text Placeholder 23"/>
          <p:cNvSpPr>
            <a:spLocks noGrp="1"/>
          </p:cNvSpPr>
          <p:nvPr>
            <p:ph type="body" sz="quarter" idx="12"/>
          </p:nvPr>
        </p:nvSpPr>
        <p:spPr>
          <a:xfrm>
            <a:off x="1135884" y="4100382"/>
            <a:ext cx="972000" cy="972000"/>
          </a:xfrm>
          <a:prstGeom prst="rect">
            <a:avLst/>
          </a:prstGeom>
          <a:noFill/>
          <a:ln w="114300" cmpd="sng">
            <a:solidFill>
              <a:srgbClr val="D9650B"/>
            </a:solidFill>
            <a:miter lim="800000"/>
          </a:ln>
        </p:spPr>
        <p:txBody>
          <a:bodyPr vert="horz" lIns="0" tIns="0" rIns="0" bIns="0" anchor="ctr" anchorCtr="0"/>
          <a:lstStyle>
            <a:lvl1pPr marL="0" indent="0" algn="ctr">
              <a:buNone/>
              <a:defRPr sz="7200" b="1">
                <a:solidFill>
                  <a:srgbClr val="D9650B"/>
                </a:solidFill>
                <a:latin typeface="Museo900-Regular"/>
                <a:cs typeface="Museo900-Regular"/>
              </a:defRPr>
            </a:lvl1pPr>
          </a:lstStyle>
          <a:p>
            <a:pPr lvl="0"/>
            <a:r>
              <a:rPr lang="en-US"/>
              <a:t>Click to edit Master text styles</a:t>
            </a:r>
          </a:p>
        </p:txBody>
      </p:sp>
      <p:pic>
        <p:nvPicPr>
          <p:cNvPr id="8" name="Picture 7" descr="Logo.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9650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FA90B"/>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9" name="Picture 28"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Top-down design</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pic>
        <p:nvPicPr>
          <p:cNvPr id="31" name="Picture 30" descr="Logo Unit 9.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5" name="Picture 54"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56" name="Picture 5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5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9" name="TextBox 5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Top-down design</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5" name="Picture 54"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5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9" name="TextBox 5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Top-down design</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pic>
        <p:nvPicPr>
          <p:cNvPr id="60" name="Picture 59" descr="Logo Unit 9.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3" name="Picture 52"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5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57" name="TextBox 5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Top-down design</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descr="Unit 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Top-down design</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pic>
        <p:nvPicPr>
          <p:cNvPr id="11" name="Picture 10" descr="Logo Unit 9.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339397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sz="4000" dirty="0">
                <a:latin typeface="Museo 700" panose="02000000000000000000" pitchFamily="50" charset="0"/>
              </a:rPr>
              <a:t>Cambridge</a:t>
            </a:r>
            <a:endParaRPr lang="en-US" sz="4000" b="0" dirty="0">
              <a:latin typeface="Museo900-Regular"/>
              <a:cs typeface="Museo900-Regular"/>
            </a:endParaRPr>
          </a:p>
          <a:p>
            <a:pPr lvl="2"/>
            <a:r>
              <a:rPr lang="en-US" dirty="0">
                <a:latin typeface="Museo 500" panose="02000000000000000000" pitchFamily="50" charset="0"/>
              </a:rPr>
              <a:t>IGCSE</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Section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916729"/>
            <a:ext cx="2768600" cy="2201863"/>
          </a:xfrm>
        </p:spPr>
        <p:txBody>
          <a:bodyPr/>
          <a:lstStyle/>
          <a:p>
            <a:r>
              <a:rPr lang="en-US" dirty="0">
                <a:latin typeface="Museo 900" panose="02000000000000000000" pitchFamily="50" charset="0"/>
              </a:rPr>
              <a:t>Top-down design </a:t>
            </a:r>
          </a:p>
          <a:p>
            <a:endParaRPr lang="en-US" sz="2000" dirty="0">
              <a:latin typeface="Museo 900" panose="02000000000000000000" pitchFamily="50" charset="0"/>
            </a:endParaRPr>
          </a:p>
          <a:p>
            <a:r>
              <a:rPr lang="en-US" sz="2000" b="0" dirty="0">
                <a:latin typeface="Museo 100" panose="02000000000000000000" pitchFamily="50" charset="0"/>
              </a:rPr>
              <a:t>Unit 8: System design and databases</a:t>
            </a:r>
          </a:p>
        </p:txBody>
      </p:sp>
      <p:sp>
        <p:nvSpPr>
          <p:cNvPr id="7" name="Text Placeholder 6"/>
          <p:cNvSpPr>
            <a:spLocks noGrp="1"/>
          </p:cNvSpPr>
          <p:nvPr>
            <p:ph type="body" sz="quarter" idx="12"/>
          </p:nvPr>
        </p:nvSpPr>
        <p:spPr/>
        <p:txBody>
          <a:bodyPr/>
          <a:lstStyle/>
          <a:p>
            <a:pPr>
              <a:lnSpc>
                <a:spcPts val="4800"/>
              </a:lnSpc>
              <a:spcBef>
                <a:spcPts val="0"/>
              </a:spcBef>
            </a:pPr>
            <a:r>
              <a:rPr lang="en-US" sz="4500" kern="0" spc="-140" dirty="0">
                <a:latin typeface="Arial"/>
                <a:cs typeface="Arial"/>
              </a:rPr>
              <a:t>2</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63358" y="664985"/>
            <a:ext cx="4680642" cy="5627173"/>
          </a:xfrm>
          <a:prstGeom prst="rect">
            <a:avLst/>
          </a:prstGeom>
        </p:spPr>
      </p:pic>
      <p:sp>
        <p:nvSpPr>
          <p:cNvPr id="2" name="Text Placeholder 1"/>
          <p:cNvSpPr>
            <a:spLocks noGrp="1"/>
          </p:cNvSpPr>
          <p:nvPr>
            <p:ph type="body" sz="quarter" idx="13"/>
          </p:nvPr>
        </p:nvSpPr>
        <p:spPr/>
        <p:txBody>
          <a:bodyPr/>
          <a:lstStyle/>
          <a:p>
            <a:r>
              <a:rPr lang="en-GB" dirty="0"/>
              <a:t>Simulation programs</a:t>
            </a:r>
          </a:p>
        </p:txBody>
      </p:sp>
      <p:sp>
        <p:nvSpPr>
          <p:cNvPr id="3" name="Text Placeholder 2"/>
          <p:cNvSpPr>
            <a:spLocks noGrp="1"/>
          </p:cNvSpPr>
          <p:nvPr>
            <p:ph type="body" sz="quarter" idx="14"/>
          </p:nvPr>
        </p:nvSpPr>
        <p:spPr>
          <a:xfrm>
            <a:off x="724281" y="1704178"/>
            <a:ext cx="4182698" cy="4352589"/>
          </a:xfrm>
        </p:spPr>
        <p:txBody>
          <a:bodyPr/>
          <a:lstStyle/>
          <a:p>
            <a:r>
              <a:rPr lang="en-GB" dirty="0"/>
              <a:t>Random number generation is very useful to simulate different events, like the throw of a dice or the number of people likely to attend an open-air concert</a:t>
            </a:r>
          </a:p>
          <a:p>
            <a:pPr marL="0" indent="0">
              <a:buNone/>
            </a:pPr>
            <a:endParaRPr lang="en-GB" dirty="0"/>
          </a:p>
        </p:txBody>
      </p:sp>
    </p:spTree>
    <p:extLst>
      <p:ext uri="{BB962C8B-B14F-4D97-AF65-F5344CB8AC3E}">
        <p14:creationId xmlns:p14="http://schemas.microsoft.com/office/powerpoint/2010/main" val="3892403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Defining your own functions</a:t>
            </a:r>
          </a:p>
        </p:txBody>
      </p:sp>
      <p:sp>
        <p:nvSpPr>
          <p:cNvPr id="3" name="Text Placeholder 2"/>
          <p:cNvSpPr>
            <a:spLocks noGrp="1"/>
          </p:cNvSpPr>
          <p:nvPr>
            <p:ph type="body" sz="quarter" idx="14"/>
          </p:nvPr>
        </p:nvSpPr>
        <p:spPr/>
        <p:txBody>
          <a:bodyPr/>
          <a:lstStyle/>
          <a:p>
            <a:r>
              <a:rPr lang="en-GB" dirty="0"/>
              <a:t>Using pseudocode, start with a function definition using the keyword </a:t>
            </a:r>
            <a:r>
              <a:rPr lang="en-GB" dirty="0">
                <a:solidFill>
                  <a:srgbClr val="D9650B"/>
                </a:solidFill>
              </a:rPr>
              <a:t>FUNCTION </a:t>
            </a:r>
            <a:r>
              <a:rPr lang="en-GB" dirty="0"/>
              <a:t>and end it with </a:t>
            </a:r>
            <a:r>
              <a:rPr lang="en-GB" dirty="0">
                <a:solidFill>
                  <a:srgbClr val="D9650B"/>
                </a:solidFill>
              </a:rPr>
              <a:t>ENDFUNCTION</a:t>
            </a:r>
          </a:p>
          <a:p>
            <a:r>
              <a:rPr lang="en-GB" dirty="0"/>
              <a:t>Make sure the function has a </a:t>
            </a:r>
            <a:r>
              <a:rPr lang="en-GB" dirty="0">
                <a:solidFill>
                  <a:srgbClr val="D9650B"/>
                </a:solidFill>
              </a:rPr>
              <a:t>RETURN</a:t>
            </a:r>
            <a:r>
              <a:rPr lang="en-GB" dirty="0"/>
              <a:t> statement to return the result, if there is one</a:t>
            </a:r>
          </a:p>
          <a:p>
            <a:pPr marL="444500" lvl="1" indent="0">
              <a:spcAft>
                <a:spcPts val="0"/>
              </a:spcAft>
              <a:buNone/>
              <a:tabLst>
                <a:tab pos="989013" algn="l"/>
              </a:tabLst>
            </a:pPr>
            <a:r>
              <a:rPr lang="en-GB" sz="2400" dirty="0">
                <a:latin typeface="Consolas" panose="020B0609020204030204" pitchFamily="49" charset="0"/>
                <a:cs typeface="Consolas" panose="020B0609020204030204" pitchFamily="49" charset="0"/>
              </a:rPr>
              <a:t>FUNCTION sum(a,b) </a:t>
            </a:r>
          </a:p>
          <a:p>
            <a:pPr marL="444500" lvl="1" indent="0">
              <a:spcAft>
                <a:spcPts val="0"/>
              </a:spcAft>
              <a:buNone/>
              <a:tabLst>
                <a:tab pos="989013" algn="l"/>
              </a:tabLst>
            </a:pPr>
            <a:r>
              <a:rPr lang="en-GB" sz="2400" dirty="0">
                <a:latin typeface="Consolas" panose="020B0609020204030204" pitchFamily="49" charset="0"/>
                <a:cs typeface="Consolas" panose="020B0609020204030204" pitchFamily="49" charset="0"/>
              </a:rPr>
              <a:t>	total </a:t>
            </a:r>
            <a:r>
              <a:rPr lang="en-GB" sz="2400" dirty="0">
                <a:latin typeface="Consolas" panose="020B0609020204030204" pitchFamily="49" charset="0"/>
                <a:cs typeface="Consolas" panose="020B0609020204030204" pitchFamily="49" charset="0"/>
                <a:sym typeface="Wingdings" panose="05000000000000000000" pitchFamily="2" charset="2"/>
              </a:rPr>
              <a:t></a:t>
            </a:r>
            <a:r>
              <a:rPr lang="en-GB" sz="2400" dirty="0">
                <a:latin typeface="Consolas" panose="020B0609020204030204" pitchFamily="49" charset="0"/>
                <a:cs typeface="Consolas" panose="020B0609020204030204" pitchFamily="49" charset="0"/>
              </a:rPr>
              <a:t> a + b</a:t>
            </a:r>
          </a:p>
          <a:p>
            <a:pPr marL="444500" lvl="1" indent="0">
              <a:spcAft>
                <a:spcPts val="0"/>
              </a:spcAft>
              <a:buNone/>
              <a:tabLst>
                <a:tab pos="989013" algn="l"/>
              </a:tabLst>
            </a:pPr>
            <a:r>
              <a:rPr lang="en-GB" sz="2400" dirty="0">
                <a:latin typeface="Consolas" panose="020B0609020204030204" pitchFamily="49" charset="0"/>
                <a:cs typeface="Consolas" panose="020B0609020204030204" pitchFamily="49" charset="0"/>
              </a:rPr>
              <a:t>	RETURN total</a:t>
            </a:r>
          </a:p>
          <a:p>
            <a:pPr marL="444500" lvl="1" indent="0">
              <a:spcAft>
                <a:spcPts val="0"/>
              </a:spcAft>
              <a:buNone/>
              <a:tabLst>
                <a:tab pos="989013" algn="l"/>
              </a:tabLst>
            </a:pPr>
            <a:r>
              <a:rPr lang="en-GB" sz="2400" dirty="0">
                <a:latin typeface="Consolas" panose="020B0609020204030204" pitchFamily="49" charset="0"/>
                <a:cs typeface="Consolas" panose="020B0609020204030204" pitchFamily="49" charset="0"/>
              </a:rPr>
              <a:t>ENDFUNCTION</a:t>
            </a:r>
          </a:p>
          <a:p>
            <a:pPr marL="449263" indent="-457200">
              <a:spcBef>
                <a:spcPts val="1200"/>
              </a:spcBef>
              <a:spcAft>
                <a:spcPts val="1200"/>
              </a:spcAft>
              <a:tabLst>
                <a:tab pos="989013" algn="l"/>
              </a:tabLst>
            </a:pPr>
            <a:r>
              <a:rPr lang="en-GB" dirty="0"/>
              <a:t>Call the function with a statement like</a:t>
            </a:r>
          </a:p>
          <a:p>
            <a:pPr marL="444500" lvl="1" indent="0">
              <a:spcAft>
                <a:spcPts val="0"/>
              </a:spcAft>
              <a:buNone/>
              <a:tabLst>
                <a:tab pos="989013" algn="l"/>
              </a:tabLst>
            </a:pPr>
            <a:r>
              <a:rPr lang="en-GB" sz="2400" dirty="0">
                <a:latin typeface="Consolas" panose="020B0609020204030204" pitchFamily="49" charset="0"/>
              </a:rPr>
              <a:t>x </a:t>
            </a:r>
            <a:r>
              <a:rPr lang="en-GB" sz="2400" dirty="0">
                <a:latin typeface="Consolas" panose="020B0609020204030204" pitchFamily="49" charset="0"/>
                <a:sym typeface="Wingdings" panose="05000000000000000000" pitchFamily="2" charset="2"/>
              </a:rPr>
              <a:t> sum(num1,num2)</a:t>
            </a:r>
            <a:endParaRPr lang="en-GB" sz="2400" dirty="0">
              <a:latin typeface="Consolas" panose="020B0609020204030204" pitchFamily="49" charset="0"/>
            </a:endParaRPr>
          </a:p>
        </p:txBody>
      </p:sp>
    </p:spTree>
    <p:extLst>
      <p:ext uri="{BB962C8B-B14F-4D97-AF65-F5344CB8AC3E}">
        <p14:creationId xmlns:p14="http://schemas.microsoft.com/office/powerpoint/2010/main" val="418562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Arguments and parameters</a:t>
            </a:r>
          </a:p>
        </p:txBody>
      </p:sp>
      <p:sp>
        <p:nvSpPr>
          <p:cNvPr id="3" name="Text Placeholder 2"/>
          <p:cNvSpPr>
            <a:spLocks noGrp="1"/>
          </p:cNvSpPr>
          <p:nvPr>
            <p:ph type="body" sz="quarter" idx="14"/>
          </p:nvPr>
        </p:nvSpPr>
        <p:spPr/>
        <p:txBody>
          <a:bodyPr/>
          <a:lstStyle/>
          <a:p>
            <a:pPr>
              <a:spcBef>
                <a:spcPts val="1200"/>
              </a:spcBef>
              <a:spcAft>
                <a:spcPts val="1200"/>
              </a:spcAft>
              <a:tabLst>
                <a:tab pos="989013" algn="l"/>
              </a:tabLst>
            </a:pPr>
            <a:r>
              <a:rPr lang="en-GB" dirty="0"/>
              <a:t>When you call the function with the statement</a:t>
            </a:r>
          </a:p>
          <a:p>
            <a:pPr marL="444500" lvl="1" indent="0">
              <a:spcAft>
                <a:spcPts val="600"/>
              </a:spcAft>
              <a:buNone/>
              <a:tabLst>
                <a:tab pos="989013" algn="l"/>
              </a:tabLst>
            </a:pPr>
            <a:r>
              <a:rPr lang="en-GB" sz="2400" dirty="0">
                <a:latin typeface="Consolas" panose="020B0609020204030204" pitchFamily="49" charset="0"/>
                <a:cs typeface="Consolas" panose="020B0609020204030204" pitchFamily="49" charset="0"/>
              </a:rPr>
              <a:t>	x </a:t>
            </a:r>
            <a:r>
              <a:rPr lang="en-GB" sz="2400" dirty="0">
                <a:latin typeface="Consolas" panose="020B0609020204030204" pitchFamily="49" charset="0"/>
                <a:cs typeface="Consolas" panose="020B0609020204030204" pitchFamily="49" charset="0"/>
                <a:sym typeface="Wingdings" panose="05000000000000000000" pitchFamily="2" charset="2"/>
              </a:rPr>
              <a:t>= sum(num1,num2)</a:t>
            </a:r>
            <a:endParaRPr lang="en-GB" sz="2400" dirty="0">
              <a:latin typeface="Consolas" panose="020B0609020204030204" pitchFamily="49" charset="0"/>
              <a:cs typeface="Consolas" panose="020B0609020204030204" pitchFamily="49" charset="0"/>
            </a:endParaRPr>
          </a:p>
          <a:p>
            <a:pPr marL="0" indent="0">
              <a:buNone/>
            </a:pPr>
            <a:r>
              <a:rPr lang="en-GB" sz="2400" dirty="0">
                <a:solidFill>
                  <a:srgbClr val="D9650B"/>
                </a:solidFill>
                <a:latin typeface="Consolas" panose="020B0609020204030204" pitchFamily="49" charset="0"/>
              </a:rPr>
              <a:t>	num1</a:t>
            </a:r>
            <a:r>
              <a:rPr lang="en-GB" dirty="0"/>
              <a:t> and </a:t>
            </a:r>
            <a:r>
              <a:rPr lang="en-GB" sz="2400" dirty="0">
                <a:solidFill>
                  <a:srgbClr val="D9650B"/>
                </a:solidFill>
                <a:latin typeface="Consolas" panose="020B0609020204030204" pitchFamily="49" charset="0"/>
              </a:rPr>
              <a:t>num2</a:t>
            </a:r>
            <a:r>
              <a:rPr lang="en-GB" dirty="0"/>
              <a:t> are known as </a:t>
            </a:r>
            <a:r>
              <a:rPr lang="en-GB" b="1" dirty="0"/>
              <a:t>arguments</a:t>
            </a:r>
          </a:p>
          <a:p>
            <a:r>
              <a:rPr lang="en-GB" dirty="0"/>
              <a:t>In the function header </a:t>
            </a:r>
            <a:r>
              <a:rPr lang="en-GB" sz="2400" dirty="0">
                <a:solidFill>
                  <a:srgbClr val="D9650B"/>
                </a:solidFill>
                <a:latin typeface="Consolas" panose="020B0609020204030204" pitchFamily="49" charset="0"/>
              </a:rPr>
              <a:t>FUNCTION sum(a,b)</a:t>
            </a:r>
            <a:br>
              <a:rPr lang="en-GB" sz="2400" dirty="0">
                <a:solidFill>
                  <a:srgbClr val="D9650B"/>
                </a:solidFill>
                <a:latin typeface="Consolas" panose="020B0609020204030204" pitchFamily="49" charset="0"/>
              </a:rPr>
            </a:br>
            <a:r>
              <a:rPr lang="en-GB" sz="2400" dirty="0">
                <a:solidFill>
                  <a:srgbClr val="D9650B"/>
                </a:solidFill>
                <a:latin typeface="Consolas" panose="020B0609020204030204" pitchFamily="49" charset="0"/>
              </a:rPr>
              <a:t>a </a:t>
            </a:r>
            <a:r>
              <a:rPr lang="en-GB" dirty="0"/>
              <a:t>and</a:t>
            </a:r>
            <a:r>
              <a:rPr lang="en-GB" sz="2400" dirty="0">
                <a:solidFill>
                  <a:srgbClr val="D9650B"/>
                </a:solidFill>
                <a:latin typeface="Consolas" panose="020B0609020204030204" pitchFamily="49" charset="0"/>
              </a:rPr>
              <a:t> b </a:t>
            </a:r>
            <a:r>
              <a:rPr lang="en-GB" dirty="0"/>
              <a:t>are known as </a:t>
            </a:r>
            <a:r>
              <a:rPr lang="en-GB" b="1" dirty="0"/>
              <a:t>parameters</a:t>
            </a:r>
            <a:r>
              <a:rPr lang="en-GB" dirty="0"/>
              <a:t> </a:t>
            </a:r>
          </a:p>
          <a:p>
            <a:pPr marL="269875" indent="0">
              <a:buNone/>
            </a:pPr>
            <a:r>
              <a:rPr lang="en-GB" dirty="0"/>
              <a:t>What would be printed in the example below?</a:t>
            </a:r>
          </a:p>
          <a:p>
            <a:pPr marL="722312" lvl="1" indent="0">
              <a:buNone/>
            </a:pPr>
            <a:r>
              <a:rPr lang="en-GB" dirty="0">
                <a:latin typeface="Consolas" panose="020B0609020204030204" pitchFamily="49" charset="0"/>
                <a:cs typeface="Consolas" panose="020B0609020204030204" pitchFamily="49" charset="0"/>
              </a:rPr>
              <a:t>num1 </a:t>
            </a:r>
            <a:r>
              <a:rPr lang="en-GB" dirty="0">
                <a:latin typeface="Consolas" panose="020B0609020204030204" pitchFamily="49" charset="0"/>
                <a:cs typeface="Consolas" panose="020B0609020204030204" pitchFamily="49" charset="0"/>
                <a:sym typeface="Wingdings" panose="05000000000000000000" pitchFamily="2" charset="2"/>
              </a:rPr>
              <a:t>=</a:t>
            </a:r>
            <a:r>
              <a:rPr lang="en-GB" dirty="0">
                <a:latin typeface="Consolas" panose="020B0609020204030204" pitchFamily="49" charset="0"/>
                <a:cs typeface="Consolas" panose="020B0609020204030204" pitchFamily="49" charset="0"/>
              </a:rPr>
              <a:t> 27</a:t>
            </a:r>
          </a:p>
          <a:p>
            <a:pPr marL="722312" lvl="1" indent="0">
              <a:buNone/>
            </a:pPr>
            <a:r>
              <a:rPr lang="en-GB" dirty="0">
                <a:latin typeface="Consolas" panose="020B0609020204030204" pitchFamily="49" charset="0"/>
                <a:cs typeface="Consolas" panose="020B0609020204030204" pitchFamily="49" charset="0"/>
              </a:rPr>
              <a:t>num2 </a:t>
            </a:r>
            <a:r>
              <a:rPr lang="en-GB" dirty="0">
                <a:latin typeface="Consolas" panose="020B0609020204030204" pitchFamily="49" charset="0"/>
                <a:cs typeface="Consolas" panose="020B0609020204030204" pitchFamily="49" charset="0"/>
                <a:sym typeface="Wingdings" panose="05000000000000000000" pitchFamily="2" charset="2"/>
              </a:rPr>
              <a:t>=</a:t>
            </a:r>
            <a:r>
              <a:rPr lang="en-GB" dirty="0">
                <a:latin typeface="Consolas" panose="020B0609020204030204" pitchFamily="49" charset="0"/>
                <a:cs typeface="Consolas" panose="020B0609020204030204" pitchFamily="49" charset="0"/>
              </a:rPr>
              <a:t> 3</a:t>
            </a:r>
          </a:p>
          <a:p>
            <a:pPr marL="722312" lvl="1" indent="0">
              <a:buNone/>
            </a:pPr>
            <a:r>
              <a:rPr lang="en-GB" dirty="0">
                <a:latin typeface="Consolas" panose="020B0609020204030204" pitchFamily="49" charset="0"/>
                <a:cs typeface="Consolas" panose="020B0609020204030204" pitchFamily="49" charset="0"/>
              </a:rPr>
              <a:t>num2 </a:t>
            </a:r>
            <a:r>
              <a:rPr lang="en-GB" dirty="0">
                <a:latin typeface="Consolas" panose="020B0609020204030204" pitchFamily="49" charset="0"/>
                <a:cs typeface="Consolas" panose="020B0609020204030204" pitchFamily="49" charset="0"/>
                <a:sym typeface="Wingdings" panose="05000000000000000000" pitchFamily="2" charset="2"/>
              </a:rPr>
              <a:t>=</a:t>
            </a:r>
            <a:r>
              <a:rPr lang="en-GB" dirty="0">
                <a:latin typeface="Consolas" panose="020B0609020204030204" pitchFamily="49" charset="0"/>
                <a:cs typeface="Consolas" panose="020B0609020204030204" pitchFamily="49" charset="0"/>
              </a:rPr>
              <a:t> num1 + num2</a:t>
            </a:r>
          </a:p>
          <a:p>
            <a:pPr marL="722312" lvl="1" indent="0">
              <a:buNone/>
            </a:pPr>
            <a:r>
              <a:rPr lang="en-GB" dirty="0">
                <a:latin typeface="Consolas" panose="020B0609020204030204" pitchFamily="49" charset="0"/>
                <a:cs typeface="Consolas" panose="020B0609020204030204" pitchFamily="49" charset="0"/>
              </a:rPr>
              <a:t>OUTPUT sum(num1,num2)</a:t>
            </a:r>
          </a:p>
          <a:p>
            <a:pPr marL="269875" indent="0">
              <a:buNone/>
            </a:pPr>
            <a:endParaRPr lang="en-GB" dirty="0"/>
          </a:p>
          <a:p>
            <a:pPr marL="0" indent="0">
              <a:buNone/>
              <a:tabLst>
                <a:tab pos="449263" algn="l"/>
              </a:tabLst>
            </a:pPr>
            <a:endParaRPr lang="en-GB" dirty="0"/>
          </a:p>
        </p:txBody>
      </p:sp>
    </p:spTree>
    <p:extLst>
      <p:ext uri="{BB962C8B-B14F-4D97-AF65-F5344CB8AC3E}">
        <p14:creationId xmlns:p14="http://schemas.microsoft.com/office/powerpoint/2010/main" val="3261298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4176"/>
            <a:ext cx="9144000" cy="3163824"/>
          </a:xfrm>
          <a:prstGeom prst="rect">
            <a:avLst/>
          </a:prstGeom>
        </p:spPr>
      </p:pic>
      <p:sp>
        <p:nvSpPr>
          <p:cNvPr id="2" name="Text Placeholder 1"/>
          <p:cNvSpPr>
            <a:spLocks noGrp="1"/>
          </p:cNvSpPr>
          <p:nvPr>
            <p:ph type="body" sz="quarter" idx="13"/>
          </p:nvPr>
        </p:nvSpPr>
        <p:spPr/>
        <p:txBody>
          <a:bodyPr/>
          <a:lstStyle/>
          <a:p>
            <a:r>
              <a:rPr lang="en-GB"/>
              <a:t>Example</a:t>
            </a:r>
            <a:endParaRPr lang="en-GB" dirty="0"/>
          </a:p>
        </p:txBody>
      </p:sp>
      <p:sp>
        <p:nvSpPr>
          <p:cNvPr id="3" name="Text Placeholder 2"/>
          <p:cNvSpPr>
            <a:spLocks noGrp="1"/>
          </p:cNvSpPr>
          <p:nvPr>
            <p:ph type="body" sz="quarter" idx="14"/>
          </p:nvPr>
        </p:nvSpPr>
        <p:spPr/>
        <p:txBody>
          <a:bodyPr/>
          <a:lstStyle/>
          <a:p>
            <a:r>
              <a:rPr lang="en-GB" dirty="0"/>
              <a:t>A swimming club stores the training record for its members. After each swim the total time and the number of lengths is stored.</a:t>
            </a:r>
          </a:p>
          <a:p>
            <a:pPr lvl="1"/>
            <a:r>
              <a:rPr lang="en-GB" dirty="0"/>
              <a:t>Write a function to calculate a swimmer’s average time per length. Show how the function would be called</a:t>
            </a:r>
          </a:p>
          <a:p>
            <a:endParaRPr lang="en-GB" dirty="0"/>
          </a:p>
          <a:p>
            <a:endParaRPr lang="en-GB" dirty="0"/>
          </a:p>
        </p:txBody>
      </p:sp>
      <p:pic>
        <p:nvPicPr>
          <p:cNvPr id="9" name="Picture 8" descr="Logo Unit 9.ai">
            <a:extLst>
              <a:ext uri="{FF2B5EF4-FFF2-40B4-BE49-F238E27FC236}">
                <a16:creationId xmlns:a16="http://schemas.microsoft.com/office/drawing/2014/main" id="{B45724B8-3E68-4902-822C-B062495FAA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0509" y="6338751"/>
            <a:ext cx="1444114" cy="288000"/>
          </a:xfrm>
          <a:prstGeom prst="rect">
            <a:avLst/>
          </a:prstGeom>
        </p:spPr>
      </p:pic>
    </p:spTree>
    <p:extLst>
      <p:ext uri="{BB962C8B-B14F-4D97-AF65-F5344CB8AC3E}">
        <p14:creationId xmlns:p14="http://schemas.microsoft.com/office/powerpoint/2010/main" val="1023228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Pseudocode for the function</a:t>
            </a:r>
          </a:p>
        </p:txBody>
      </p:sp>
      <p:sp>
        <p:nvSpPr>
          <p:cNvPr id="3" name="Text Placeholder 2"/>
          <p:cNvSpPr>
            <a:spLocks noGrp="1"/>
          </p:cNvSpPr>
          <p:nvPr>
            <p:ph type="body" sz="quarter" idx="14"/>
          </p:nvPr>
        </p:nvSpPr>
        <p:spPr/>
        <p:txBody>
          <a:bodyPr/>
          <a:lstStyle/>
          <a:p>
            <a:pPr marL="0" indent="0">
              <a:spcAft>
                <a:spcPts val="600"/>
              </a:spcAft>
              <a:buNone/>
            </a:pPr>
            <a:r>
              <a:rPr lang="en-GB" dirty="0">
                <a:solidFill>
                  <a:srgbClr val="D9650B"/>
                </a:solidFill>
                <a:latin typeface="Consolas" panose="020B0609020204030204" pitchFamily="49" charset="0"/>
                <a:cs typeface="Consolas" panose="020B0609020204030204" pitchFamily="49" charset="0"/>
              </a:rPr>
              <a:t>FUNCTION </a:t>
            </a:r>
            <a:r>
              <a:rPr lang="en-GB" dirty="0" err="1">
                <a:solidFill>
                  <a:srgbClr val="D9650B"/>
                </a:solidFill>
                <a:latin typeface="Consolas" panose="020B0609020204030204" pitchFamily="49" charset="0"/>
                <a:cs typeface="Consolas" panose="020B0609020204030204" pitchFamily="49" charset="0"/>
              </a:rPr>
              <a:t>calcAvg</a:t>
            </a:r>
            <a:r>
              <a:rPr lang="en-GB" dirty="0">
                <a:solidFill>
                  <a:srgbClr val="D9650B"/>
                </a:solidFill>
                <a:latin typeface="Consolas" panose="020B0609020204030204" pitchFamily="49" charset="0"/>
                <a:cs typeface="Consolas" panose="020B0609020204030204" pitchFamily="49" charset="0"/>
              </a:rPr>
              <a:t>(total, n)</a:t>
            </a:r>
          </a:p>
          <a:p>
            <a:pPr marL="0" indent="0">
              <a:spcAft>
                <a:spcPts val="600"/>
              </a:spcAft>
              <a:buNone/>
              <a:tabLst>
                <a:tab pos="360363" algn="l"/>
              </a:tabLst>
            </a:pPr>
            <a:r>
              <a:rPr lang="en-GB" dirty="0">
                <a:solidFill>
                  <a:srgbClr val="D9650B"/>
                </a:solidFill>
                <a:latin typeface="Consolas" panose="020B0609020204030204" pitchFamily="49" charset="0"/>
                <a:cs typeface="Consolas" panose="020B0609020204030204" pitchFamily="49" charset="0"/>
              </a:rPr>
              <a:t>	</a:t>
            </a:r>
            <a:r>
              <a:rPr lang="en-GB" dirty="0" err="1">
                <a:solidFill>
                  <a:srgbClr val="D9650B"/>
                </a:solidFill>
                <a:latin typeface="Consolas" panose="020B0609020204030204" pitchFamily="49" charset="0"/>
                <a:cs typeface="Consolas" panose="020B0609020204030204" pitchFamily="49" charset="0"/>
              </a:rPr>
              <a:t>avg</a:t>
            </a:r>
            <a:r>
              <a:rPr lang="en-GB" dirty="0">
                <a:solidFill>
                  <a:srgbClr val="D9650B"/>
                </a:solidFill>
                <a:latin typeface="Consolas" panose="020B0609020204030204" pitchFamily="49" charset="0"/>
                <a:cs typeface="Consolas" panose="020B0609020204030204" pitchFamily="49" charset="0"/>
              </a:rPr>
              <a:t> </a:t>
            </a:r>
            <a:r>
              <a:rPr lang="en-GB" dirty="0">
                <a:solidFill>
                  <a:srgbClr val="D9650B"/>
                </a:solidFill>
                <a:latin typeface="Consolas" panose="020B0609020204030204" pitchFamily="49" charset="0"/>
                <a:cs typeface="Consolas" panose="020B0609020204030204" pitchFamily="49" charset="0"/>
                <a:sym typeface="Wingdings" panose="05000000000000000000" pitchFamily="2" charset="2"/>
              </a:rPr>
              <a:t>=</a:t>
            </a:r>
            <a:r>
              <a:rPr lang="en-GB" dirty="0">
                <a:solidFill>
                  <a:srgbClr val="D9650B"/>
                </a:solidFill>
                <a:latin typeface="Consolas" panose="020B0609020204030204" pitchFamily="49" charset="0"/>
                <a:cs typeface="Consolas" panose="020B0609020204030204" pitchFamily="49" charset="0"/>
              </a:rPr>
              <a:t> total/n</a:t>
            </a:r>
          </a:p>
          <a:p>
            <a:pPr marL="0" indent="0">
              <a:spcAft>
                <a:spcPts val="600"/>
              </a:spcAft>
              <a:buNone/>
              <a:tabLst>
                <a:tab pos="360363" algn="l"/>
              </a:tabLst>
            </a:pPr>
            <a:r>
              <a:rPr lang="en-GB" dirty="0">
                <a:solidFill>
                  <a:srgbClr val="D9650B"/>
                </a:solidFill>
                <a:latin typeface="Consolas" panose="020B0609020204030204" pitchFamily="49" charset="0"/>
                <a:cs typeface="Consolas" panose="020B0609020204030204" pitchFamily="49" charset="0"/>
              </a:rPr>
              <a:t>	RETURN </a:t>
            </a:r>
            <a:r>
              <a:rPr lang="en-GB" dirty="0" err="1">
                <a:solidFill>
                  <a:srgbClr val="D9650B"/>
                </a:solidFill>
                <a:latin typeface="Consolas" panose="020B0609020204030204" pitchFamily="49" charset="0"/>
                <a:cs typeface="Consolas" panose="020B0609020204030204" pitchFamily="49" charset="0"/>
              </a:rPr>
              <a:t>avg</a:t>
            </a:r>
            <a:endParaRPr lang="en-GB" dirty="0">
              <a:solidFill>
                <a:srgbClr val="D9650B"/>
              </a:solidFill>
              <a:latin typeface="Consolas" panose="020B0609020204030204" pitchFamily="49" charset="0"/>
              <a:cs typeface="Consolas" panose="020B0609020204030204" pitchFamily="49" charset="0"/>
            </a:endParaRPr>
          </a:p>
          <a:p>
            <a:pPr marL="0" indent="0">
              <a:spcAft>
                <a:spcPts val="600"/>
              </a:spcAft>
              <a:buNone/>
              <a:tabLst>
                <a:tab pos="360363" algn="l"/>
              </a:tabLst>
            </a:pPr>
            <a:r>
              <a:rPr lang="en-GB" dirty="0">
                <a:solidFill>
                  <a:srgbClr val="D9650B"/>
                </a:solidFill>
                <a:latin typeface="Consolas" panose="020B0609020204030204" pitchFamily="49" charset="0"/>
                <a:cs typeface="Consolas" panose="020B0609020204030204" pitchFamily="49" charset="0"/>
              </a:rPr>
              <a:t>ENDFUNCTION</a:t>
            </a:r>
          </a:p>
          <a:p>
            <a:pPr marL="0" indent="0">
              <a:spcAft>
                <a:spcPts val="600"/>
              </a:spcAft>
              <a:buNone/>
              <a:tabLst>
                <a:tab pos="360363" algn="l"/>
              </a:tabLst>
            </a:pPr>
            <a:endParaRPr lang="en-GB" dirty="0"/>
          </a:p>
          <a:p>
            <a:pPr marL="0" indent="0">
              <a:spcAft>
                <a:spcPts val="600"/>
              </a:spcAft>
              <a:buNone/>
              <a:tabLst>
                <a:tab pos="360363" algn="l"/>
              </a:tabLst>
            </a:pPr>
            <a:r>
              <a:rPr lang="en-GB" dirty="0"/>
              <a:t>To call the function:</a:t>
            </a:r>
          </a:p>
          <a:p>
            <a:pPr marL="0" indent="0">
              <a:spcAft>
                <a:spcPts val="600"/>
              </a:spcAft>
              <a:buNone/>
              <a:tabLst>
                <a:tab pos="360363" algn="l"/>
              </a:tabLst>
            </a:pPr>
            <a:r>
              <a:rPr lang="en-GB" sz="2200" dirty="0" err="1">
                <a:solidFill>
                  <a:srgbClr val="D9650B"/>
                </a:solidFill>
                <a:latin typeface="Consolas" panose="020B0609020204030204" pitchFamily="49" charset="0"/>
                <a:cs typeface="Consolas" panose="020B0609020204030204" pitchFamily="49" charset="0"/>
              </a:rPr>
              <a:t>totalTime</a:t>
            </a:r>
            <a:r>
              <a:rPr lang="en-GB" sz="2200" dirty="0">
                <a:solidFill>
                  <a:srgbClr val="D9650B"/>
                </a:solidFill>
                <a:latin typeface="Consolas" panose="020B0609020204030204" pitchFamily="49" charset="0"/>
                <a:cs typeface="Consolas" panose="020B0609020204030204" pitchFamily="49" charset="0"/>
              </a:rPr>
              <a:t> = 252</a:t>
            </a:r>
          </a:p>
          <a:p>
            <a:pPr marL="0" indent="0">
              <a:spcAft>
                <a:spcPts val="600"/>
              </a:spcAft>
              <a:buNone/>
              <a:tabLst>
                <a:tab pos="360363" algn="l"/>
              </a:tabLst>
            </a:pPr>
            <a:r>
              <a:rPr lang="en-GB" sz="2200" dirty="0">
                <a:solidFill>
                  <a:srgbClr val="D9650B"/>
                </a:solidFill>
                <a:latin typeface="Consolas" panose="020B0609020204030204" pitchFamily="49" charset="0"/>
                <a:cs typeface="Consolas" panose="020B0609020204030204" pitchFamily="49" charset="0"/>
              </a:rPr>
              <a:t>lengths = 6</a:t>
            </a:r>
          </a:p>
          <a:p>
            <a:pPr marL="0" indent="0">
              <a:spcAft>
                <a:spcPts val="600"/>
              </a:spcAft>
              <a:buNone/>
              <a:tabLst>
                <a:tab pos="360363" algn="l"/>
              </a:tabLst>
            </a:pPr>
            <a:r>
              <a:rPr lang="en-GB" sz="2200" dirty="0" err="1">
                <a:solidFill>
                  <a:srgbClr val="D9650B"/>
                </a:solidFill>
                <a:latin typeface="Consolas" panose="020B0609020204030204" pitchFamily="49" charset="0"/>
                <a:cs typeface="Consolas" panose="020B0609020204030204" pitchFamily="49" charset="0"/>
              </a:rPr>
              <a:t>averageTimePerLength</a:t>
            </a:r>
            <a:r>
              <a:rPr lang="en-GB" sz="2200" dirty="0">
                <a:solidFill>
                  <a:srgbClr val="D9650B"/>
                </a:solidFill>
                <a:latin typeface="Consolas" panose="020B0609020204030204" pitchFamily="49" charset="0"/>
                <a:cs typeface="Consolas" panose="020B0609020204030204" pitchFamily="49" charset="0"/>
              </a:rPr>
              <a:t> = </a:t>
            </a:r>
            <a:r>
              <a:rPr lang="en-GB" sz="2200" dirty="0" err="1">
                <a:solidFill>
                  <a:srgbClr val="D9650B"/>
                </a:solidFill>
                <a:latin typeface="Consolas" panose="020B0609020204030204" pitchFamily="49" charset="0"/>
                <a:cs typeface="Consolas" panose="020B0609020204030204" pitchFamily="49" charset="0"/>
              </a:rPr>
              <a:t>calcAvg</a:t>
            </a:r>
            <a:r>
              <a:rPr lang="en-GB" sz="2200" dirty="0">
                <a:solidFill>
                  <a:srgbClr val="D9650B"/>
                </a:solidFill>
                <a:latin typeface="Consolas" panose="020B0609020204030204" pitchFamily="49" charset="0"/>
                <a:cs typeface="Consolas" panose="020B0609020204030204" pitchFamily="49" charset="0"/>
              </a:rPr>
              <a:t>(</a:t>
            </a:r>
            <a:r>
              <a:rPr lang="en-GB" sz="2200" dirty="0" err="1">
                <a:solidFill>
                  <a:srgbClr val="D9650B"/>
                </a:solidFill>
                <a:latin typeface="Consolas" panose="020B0609020204030204" pitchFamily="49" charset="0"/>
                <a:cs typeface="Consolas" panose="020B0609020204030204" pitchFamily="49" charset="0"/>
              </a:rPr>
              <a:t>totalTime,lengths</a:t>
            </a:r>
            <a:r>
              <a:rPr lang="en-GB" sz="2200" dirty="0">
                <a:solidFill>
                  <a:srgbClr val="D9650B"/>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59618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a:t>
            </a:r>
          </a:p>
        </p:txBody>
      </p:sp>
      <p:sp>
        <p:nvSpPr>
          <p:cNvPr id="5" name="Text Placeholder 4"/>
          <p:cNvSpPr>
            <a:spLocks noGrp="1"/>
          </p:cNvSpPr>
          <p:nvPr>
            <p:ph type="body" sz="quarter" idx="14"/>
          </p:nvPr>
        </p:nvSpPr>
        <p:spPr/>
        <p:txBody>
          <a:bodyPr/>
          <a:lstStyle/>
          <a:p>
            <a:r>
              <a:rPr lang="en-GB" dirty="0"/>
              <a:t>Now try </a:t>
            </a:r>
            <a:r>
              <a:rPr lang="en-GB" b="1" dirty="0"/>
              <a:t>Tasks 1, 2 </a:t>
            </a:r>
            <a:r>
              <a:rPr lang="en-GB" dirty="0"/>
              <a:t>and</a:t>
            </a:r>
            <a:r>
              <a:rPr lang="en-GB" b="1" dirty="0"/>
              <a:t> 3 </a:t>
            </a:r>
            <a:r>
              <a:rPr lang="en-GB" dirty="0"/>
              <a:t>in the worksheet</a:t>
            </a:r>
          </a:p>
        </p:txBody>
      </p:sp>
    </p:spTree>
    <p:extLst>
      <p:ext uri="{BB962C8B-B14F-4D97-AF65-F5344CB8AC3E}">
        <p14:creationId xmlns:p14="http://schemas.microsoft.com/office/powerpoint/2010/main" val="1501389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a:xfrm>
            <a:off x="724280" y="1704179"/>
            <a:ext cx="7797230" cy="4247588"/>
          </a:xfrm>
        </p:spPr>
        <p:txBody>
          <a:bodyPr/>
          <a:lstStyle/>
          <a:p>
            <a:r>
              <a:rPr lang="en-GB" dirty="0"/>
              <a:t>Procedures and functions are types of subprogram or subroutine</a:t>
            </a:r>
          </a:p>
          <a:p>
            <a:r>
              <a:rPr lang="en-GB" dirty="0"/>
              <a:t>There are many built-in functions such as </a:t>
            </a:r>
            <a:r>
              <a:rPr lang="en-GB" dirty="0">
                <a:solidFill>
                  <a:srgbClr val="D9650B"/>
                </a:solidFill>
              </a:rPr>
              <a:t>int</a:t>
            </a:r>
            <a:r>
              <a:rPr lang="en-GB" dirty="0"/>
              <a:t>, </a:t>
            </a:r>
            <a:r>
              <a:rPr lang="en-GB" dirty="0">
                <a:solidFill>
                  <a:srgbClr val="D9650B"/>
                </a:solidFill>
              </a:rPr>
              <a:t>sqrt</a:t>
            </a:r>
            <a:r>
              <a:rPr lang="en-GB" dirty="0"/>
              <a:t>,  and library subroutines such as </a:t>
            </a:r>
            <a:r>
              <a:rPr lang="en-GB" dirty="0">
                <a:solidFill>
                  <a:srgbClr val="D9650B"/>
                </a:solidFill>
              </a:rPr>
              <a:t>random</a:t>
            </a:r>
          </a:p>
          <a:p>
            <a:r>
              <a:rPr lang="en-GB" dirty="0"/>
              <a:t>You can write your own functions and procedures</a:t>
            </a:r>
          </a:p>
          <a:p>
            <a:r>
              <a:rPr lang="en-GB" dirty="0"/>
              <a:t>Functions and procedures may have parameters and may return values to the main program</a:t>
            </a:r>
          </a:p>
          <a:p>
            <a:pPr lvl="1"/>
            <a:r>
              <a:rPr lang="en-GB" dirty="0"/>
              <a:t>Why do programmers use functions and procedures?</a:t>
            </a:r>
          </a:p>
        </p:txBody>
      </p:sp>
    </p:spTree>
    <p:extLst>
      <p:ext uri="{BB962C8B-B14F-4D97-AF65-F5344CB8AC3E}">
        <p14:creationId xmlns:p14="http://schemas.microsoft.com/office/powerpoint/2010/main" val="1505449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Why use functions and procedures?</a:t>
            </a:r>
          </a:p>
        </p:txBody>
      </p:sp>
      <p:sp>
        <p:nvSpPr>
          <p:cNvPr id="3" name="Text Placeholder 2"/>
          <p:cNvSpPr>
            <a:spLocks noGrp="1"/>
          </p:cNvSpPr>
          <p:nvPr>
            <p:ph type="body" sz="quarter" idx="14"/>
          </p:nvPr>
        </p:nvSpPr>
        <p:spPr>
          <a:xfrm>
            <a:off x="724280" y="2165903"/>
            <a:ext cx="7797230" cy="3453607"/>
          </a:xfrm>
        </p:spPr>
        <p:txBody>
          <a:bodyPr/>
          <a:lstStyle/>
          <a:p>
            <a:r>
              <a:rPr lang="en-GB" dirty="0"/>
              <a:t>They are useful to break up a large program into self-contained chunks</a:t>
            </a:r>
          </a:p>
          <a:p>
            <a:r>
              <a:rPr lang="en-GB" dirty="0"/>
              <a:t>Each function or procedure can be tested separately to make sure it works correctly</a:t>
            </a:r>
          </a:p>
          <a:p>
            <a:r>
              <a:rPr lang="en-GB" dirty="0"/>
              <a:t>Many programmers can work on a large program at the same time, cutting down development time</a:t>
            </a:r>
          </a:p>
          <a:p>
            <a:r>
              <a:rPr lang="en-GB" dirty="0"/>
              <a:t>Some functions and procedures can be re-used in other programs</a:t>
            </a:r>
          </a:p>
          <a:p>
            <a:endParaRPr lang="en-GB" dirty="0"/>
          </a:p>
        </p:txBody>
      </p:sp>
    </p:spTree>
    <p:extLst>
      <p:ext uri="{BB962C8B-B14F-4D97-AF65-F5344CB8AC3E}">
        <p14:creationId xmlns:p14="http://schemas.microsoft.com/office/powerpoint/2010/main" val="4269049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650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Objectives</a:t>
            </a:r>
          </a:p>
        </p:txBody>
      </p:sp>
      <p:sp>
        <p:nvSpPr>
          <p:cNvPr id="3" name="Text Placeholder 2"/>
          <p:cNvSpPr>
            <a:spLocks noGrp="1"/>
          </p:cNvSpPr>
          <p:nvPr>
            <p:ph type="body" sz="quarter" idx="14"/>
          </p:nvPr>
        </p:nvSpPr>
        <p:spPr/>
        <p:txBody>
          <a:bodyPr/>
          <a:lstStyle/>
          <a:p>
            <a:r>
              <a:rPr lang="en-GB" dirty="0"/>
              <a:t>Use top-down design and structure diagrams</a:t>
            </a:r>
          </a:p>
          <a:p>
            <a:r>
              <a:rPr lang="en-GB" dirty="0"/>
              <a:t>Learn about and use common built-in functions</a:t>
            </a:r>
          </a:p>
          <a:p>
            <a:r>
              <a:rPr lang="en-GB" dirty="0"/>
              <a:t>Learn how to write simple procedures and functions</a:t>
            </a:r>
          </a:p>
          <a:p>
            <a:r>
              <a:rPr lang="en-GB" dirty="0"/>
              <a:t>Understand and use parameters to pass data to procedures and functions</a:t>
            </a:r>
          </a:p>
          <a:p>
            <a:pPr marL="0" indent="0">
              <a:buNone/>
            </a:pPr>
            <a:r>
              <a:rPr lang="en-GB" dirty="0"/>
              <a:t> </a:t>
            </a:r>
          </a:p>
        </p:txBody>
      </p:sp>
    </p:spTree>
    <p:extLst>
      <p:ext uri="{BB962C8B-B14F-4D97-AF65-F5344CB8AC3E}">
        <p14:creationId xmlns:p14="http://schemas.microsoft.com/office/powerpoint/2010/main" val="679327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Top-down design</a:t>
            </a:r>
          </a:p>
        </p:txBody>
      </p:sp>
      <p:sp>
        <p:nvSpPr>
          <p:cNvPr id="3" name="Text Placeholder 2"/>
          <p:cNvSpPr>
            <a:spLocks noGrp="1"/>
          </p:cNvSpPr>
          <p:nvPr>
            <p:ph type="body" sz="quarter" idx="14"/>
          </p:nvPr>
        </p:nvSpPr>
        <p:spPr/>
        <p:txBody>
          <a:bodyPr/>
          <a:lstStyle/>
          <a:p>
            <a:r>
              <a:rPr lang="en-GB" dirty="0"/>
              <a:t>Top-down design is a strategy for breaking down complex systems into more manageable sub-systems, which in turn may be further sub-divided</a:t>
            </a:r>
          </a:p>
          <a:p>
            <a:r>
              <a:rPr lang="en-GB" dirty="0"/>
              <a:t>This strategy may be applied both to a complete computer system, and to an individual program </a:t>
            </a:r>
          </a:p>
        </p:txBody>
      </p:sp>
    </p:spTree>
    <p:extLst>
      <p:ext uri="{BB962C8B-B14F-4D97-AF65-F5344CB8AC3E}">
        <p14:creationId xmlns:p14="http://schemas.microsoft.com/office/powerpoint/2010/main" val="31972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Using subprograms</a:t>
            </a:r>
          </a:p>
        </p:txBody>
      </p:sp>
      <p:sp>
        <p:nvSpPr>
          <p:cNvPr id="5" name="Text Placeholder 4"/>
          <p:cNvSpPr>
            <a:spLocks noGrp="1"/>
          </p:cNvSpPr>
          <p:nvPr>
            <p:ph type="body" sz="quarter" idx="14"/>
          </p:nvPr>
        </p:nvSpPr>
        <p:spPr/>
        <p:txBody>
          <a:bodyPr/>
          <a:lstStyle/>
          <a:p>
            <a:r>
              <a:rPr lang="en-GB" dirty="0"/>
              <a:t>As your programs become longer and more complex, they need to be broken down into smaller, self-contained sections</a:t>
            </a:r>
          </a:p>
          <a:p>
            <a:pPr lvl="1"/>
            <a:r>
              <a:rPr lang="en-GB" dirty="0"/>
              <a:t>Here is an illustration of the concept:</a:t>
            </a:r>
          </a:p>
          <a:p>
            <a:endParaRPr lang="en-GB" dirty="0"/>
          </a:p>
        </p:txBody>
      </p:sp>
      <p:grpSp>
        <p:nvGrpSpPr>
          <p:cNvPr id="26" name="Group 25"/>
          <p:cNvGrpSpPr/>
          <p:nvPr/>
        </p:nvGrpSpPr>
        <p:grpSpPr>
          <a:xfrm>
            <a:off x="1617823" y="3739460"/>
            <a:ext cx="6021519" cy="2148853"/>
            <a:chOff x="1563503" y="3712301"/>
            <a:chExt cx="6021519" cy="2148853"/>
          </a:xfrm>
        </p:grpSpPr>
        <p:cxnSp>
          <p:nvCxnSpPr>
            <p:cNvPr id="24" name="Straight Connector 23"/>
            <p:cNvCxnSpPr>
              <a:stCxn id="6" idx="2"/>
            </p:cNvCxnSpPr>
            <p:nvPr/>
          </p:nvCxnSpPr>
          <p:spPr>
            <a:xfrm>
              <a:off x="4591591" y="4611710"/>
              <a:ext cx="0" cy="384014"/>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692181" y="3712301"/>
              <a:ext cx="1798819" cy="899409"/>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Make a lemon meringue pie</a:t>
              </a:r>
            </a:p>
          </p:txBody>
        </p:sp>
        <p:sp>
          <p:nvSpPr>
            <p:cNvPr id="10" name="Rectangle 9"/>
            <p:cNvSpPr/>
            <p:nvPr/>
          </p:nvSpPr>
          <p:spPr>
            <a:xfrm>
              <a:off x="3692181" y="4949640"/>
              <a:ext cx="1798819" cy="899409"/>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Make the filling</a:t>
              </a:r>
            </a:p>
          </p:txBody>
        </p:sp>
        <p:sp>
          <p:nvSpPr>
            <p:cNvPr id="13" name="Rectangle 12"/>
            <p:cNvSpPr/>
            <p:nvPr/>
          </p:nvSpPr>
          <p:spPr>
            <a:xfrm>
              <a:off x="1563503" y="4961745"/>
              <a:ext cx="1798819" cy="899409"/>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Make the pastry</a:t>
              </a:r>
            </a:p>
          </p:txBody>
        </p:sp>
        <p:sp>
          <p:nvSpPr>
            <p:cNvPr id="17" name="Rectangle 16"/>
            <p:cNvSpPr/>
            <p:nvPr/>
          </p:nvSpPr>
          <p:spPr>
            <a:xfrm>
              <a:off x="5786203" y="4961745"/>
              <a:ext cx="1798819" cy="899409"/>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Make the meringue</a:t>
              </a:r>
            </a:p>
          </p:txBody>
        </p:sp>
        <p:cxnSp>
          <p:nvCxnSpPr>
            <p:cNvPr id="20" name="Straight Connector 19"/>
            <p:cNvCxnSpPr/>
            <p:nvPr/>
          </p:nvCxnSpPr>
          <p:spPr>
            <a:xfrm>
              <a:off x="2453859" y="4794031"/>
              <a:ext cx="4240806" cy="0"/>
            </a:xfrm>
            <a:prstGeom prst="line">
              <a:avLst/>
            </a:prstGeom>
            <a:ln w="57150">
              <a:solidFill>
                <a:srgbClr val="D9650B"/>
              </a:solidFill>
            </a:ln>
            <a:effectLst/>
          </p:spPr>
          <p:style>
            <a:lnRef idx="1">
              <a:schemeClr val="accent4"/>
            </a:lnRef>
            <a:fillRef idx="0">
              <a:schemeClr val="accent4"/>
            </a:fillRef>
            <a:effectRef idx="0">
              <a:schemeClr val="accent4"/>
            </a:effectRef>
            <a:fontRef idx="minor">
              <a:schemeClr val="tx1"/>
            </a:fontRef>
          </p:style>
        </p:cxnSp>
        <p:cxnSp>
          <p:nvCxnSpPr>
            <p:cNvPr id="22" name="Straight Connector 21"/>
            <p:cNvCxnSpPr>
              <a:endCxn id="13" idx="0"/>
            </p:cNvCxnSpPr>
            <p:nvPr/>
          </p:nvCxnSpPr>
          <p:spPr>
            <a:xfrm>
              <a:off x="2462912" y="4766872"/>
              <a:ext cx="1" cy="194873"/>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685611" y="4766872"/>
              <a:ext cx="1" cy="194873"/>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01364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a structure diagram </a:t>
            </a:r>
          </a:p>
        </p:txBody>
      </p:sp>
      <p:sp>
        <p:nvSpPr>
          <p:cNvPr id="3" name="Text Placeholder 2"/>
          <p:cNvSpPr>
            <a:spLocks noGrp="1"/>
          </p:cNvSpPr>
          <p:nvPr>
            <p:ph type="body" sz="quarter" idx="14"/>
          </p:nvPr>
        </p:nvSpPr>
        <p:spPr/>
        <p:txBody>
          <a:bodyPr/>
          <a:lstStyle/>
          <a:p>
            <a:r>
              <a:rPr lang="en-GB" dirty="0"/>
              <a:t>A structure diagram is a way of representing program structure</a:t>
            </a:r>
          </a:p>
          <a:p>
            <a:r>
              <a:rPr lang="en-GB" dirty="0"/>
              <a:t>Selection and iteration can also be represented</a:t>
            </a:r>
          </a:p>
        </p:txBody>
      </p:sp>
      <p:cxnSp>
        <p:nvCxnSpPr>
          <p:cNvPr id="46" name="Straight Connector 45"/>
          <p:cNvCxnSpPr/>
          <p:nvPr/>
        </p:nvCxnSpPr>
        <p:spPr>
          <a:xfrm>
            <a:off x="1738138" y="4209785"/>
            <a:ext cx="5815547" cy="0"/>
          </a:xfrm>
          <a:prstGeom prst="line">
            <a:avLst/>
          </a:prstGeom>
          <a:ln w="57150">
            <a:solidFill>
              <a:srgbClr val="D9650B"/>
            </a:solidFill>
          </a:ln>
          <a:effectLst/>
        </p:spPr>
        <p:style>
          <a:lnRef idx="1">
            <a:schemeClr val="accent4"/>
          </a:lnRef>
          <a:fillRef idx="0">
            <a:schemeClr val="accent4"/>
          </a:fillRef>
          <a:effectRef idx="0">
            <a:schemeClr val="accent4"/>
          </a:effectRef>
          <a:fontRef idx="minor">
            <a:schemeClr val="tx1"/>
          </a:fontRef>
        </p:style>
      </p:cxnSp>
      <p:cxnSp>
        <p:nvCxnSpPr>
          <p:cNvPr id="50" name="Straight Connector 49"/>
          <p:cNvCxnSpPr/>
          <p:nvPr/>
        </p:nvCxnSpPr>
        <p:spPr>
          <a:xfrm>
            <a:off x="1765020" y="4182626"/>
            <a:ext cx="1" cy="194873"/>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535862" y="4182626"/>
            <a:ext cx="1" cy="194873"/>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grpSp>
        <p:nvGrpSpPr>
          <p:cNvPr id="56" name="Group 55"/>
          <p:cNvGrpSpPr/>
          <p:nvPr/>
        </p:nvGrpSpPr>
        <p:grpSpPr>
          <a:xfrm>
            <a:off x="804971" y="3343646"/>
            <a:ext cx="7578002" cy="2686511"/>
            <a:chOff x="528179" y="3657551"/>
            <a:chExt cx="7578002" cy="2686511"/>
          </a:xfrm>
          <a:effectLst/>
        </p:grpSpPr>
        <p:sp>
          <p:nvSpPr>
            <p:cNvPr id="19" name="Rectangle 18"/>
            <p:cNvSpPr/>
            <p:nvPr/>
          </p:nvSpPr>
          <p:spPr>
            <a:xfrm>
              <a:off x="3389681" y="3657551"/>
              <a:ext cx="1798819" cy="683818"/>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Make a pie *</a:t>
              </a:r>
            </a:p>
          </p:txBody>
        </p:sp>
        <p:sp>
          <p:nvSpPr>
            <p:cNvPr id="15" name="Rectangle 14"/>
            <p:cNvSpPr/>
            <p:nvPr/>
          </p:nvSpPr>
          <p:spPr>
            <a:xfrm>
              <a:off x="528179" y="4681352"/>
              <a:ext cx="1798819" cy="707887"/>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Roll out  pastry</a:t>
              </a:r>
            </a:p>
          </p:txBody>
        </p:sp>
        <p:sp>
          <p:nvSpPr>
            <p:cNvPr id="27" name="Rectangle 26"/>
            <p:cNvSpPr/>
            <p:nvPr/>
          </p:nvSpPr>
          <p:spPr>
            <a:xfrm>
              <a:off x="2454573" y="4676961"/>
              <a:ext cx="1798819" cy="707887"/>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Make the filling</a:t>
              </a:r>
            </a:p>
          </p:txBody>
        </p:sp>
        <p:sp>
          <p:nvSpPr>
            <p:cNvPr id="30" name="Rectangle 29"/>
            <p:cNvSpPr/>
            <p:nvPr/>
          </p:nvSpPr>
          <p:spPr>
            <a:xfrm>
              <a:off x="4380967" y="4676961"/>
              <a:ext cx="1798819" cy="707887"/>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Put filling in pastry</a:t>
              </a:r>
            </a:p>
          </p:txBody>
        </p:sp>
        <p:sp>
          <p:nvSpPr>
            <p:cNvPr id="33" name="Rectangle 32"/>
            <p:cNvSpPr/>
            <p:nvPr/>
          </p:nvSpPr>
          <p:spPr>
            <a:xfrm>
              <a:off x="6307362" y="4681351"/>
              <a:ext cx="1798819" cy="707887"/>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Bake</a:t>
              </a:r>
            </a:p>
          </p:txBody>
        </p:sp>
        <p:sp>
          <p:nvSpPr>
            <p:cNvPr id="38" name="Rectangle 37"/>
            <p:cNvSpPr/>
            <p:nvPr/>
          </p:nvSpPr>
          <p:spPr>
            <a:xfrm>
              <a:off x="1419348" y="5759443"/>
              <a:ext cx="1798819" cy="584619"/>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Beef</a:t>
              </a:r>
            </a:p>
          </p:txBody>
        </p:sp>
        <p:sp>
          <p:nvSpPr>
            <p:cNvPr id="41" name="Rectangle 40"/>
            <p:cNvSpPr/>
            <p:nvPr/>
          </p:nvSpPr>
          <p:spPr>
            <a:xfrm>
              <a:off x="3514585" y="5754817"/>
              <a:ext cx="1798819" cy="584619"/>
            </a:xfrm>
            <a:prstGeom prst="rect">
              <a:avLst/>
            </a:prstGeom>
            <a:solidFill>
              <a:srgbClr val="FFA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Chicken</a:t>
              </a:r>
            </a:p>
          </p:txBody>
        </p:sp>
        <p:sp>
          <p:nvSpPr>
            <p:cNvPr id="44" name="Oval 43"/>
            <p:cNvSpPr/>
            <p:nvPr/>
          </p:nvSpPr>
          <p:spPr>
            <a:xfrm>
              <a:off x="3042824" y="5822752"/>
              <a:ext cx="115469" cy="11546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45" name="Oval 44"/>
            <p:cNvSpPr/>
            <p:nvPr/>
          </p:nvSpPr>
          <p:spPr>
            <a:xfrm>
              <a:off x="5138235" y="5816785"/>
              <a:ext cx="115469" cy="11546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cxnSp>
        <p:nvCxnSpPr>
          <p:cNvPr id="57" name="Straight Connector 56"/>
          <p:cNvCxnSpPr/>
          <p:nvPr/>
        </p:nvCxnSpPr>
        <p:spPr>
          <a:xfrm>
            <a:off x="3644530" y="4182626"/>
            <a:ext cx="1" cy="194873"/>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590196" y="4182626"/>
            <a:ext cx="1" cy="194873"/>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661860" y="5052730"/>
            <a:ext cx="0" cy="210540"/>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2563654" y="5244104"/>
            <a:ext cx="2197966" cy="0"/>
          </a:xfrm>
          <a:prstGeom prst="line">
            <a:avLst/>
          </a:prstGeom>
          <a:ln w="57150">
            <a:solidFill>
              <a:srgbClr val="D9650B"/>
            </a:solidFill>
          </a:ln>
          <a:effectLst/>
        </p:spPr>
        <p:style>
          <a:lnRef idx="1">
            <a:schemeClr val="accent4"/>
          </a:lnRef>
          <a:fillRef idx="0">
            <a:schemeClr val="accent4"/>
          </a:fillRef>
          <a:effectRef idx="0">
            <a:schemeClr val="accent4"/>
          </a:effectRef>
          <a:fontRef idx="minor">
            <a:schemeClr val="tx1"/>
          </a:fontRef>
        </p:style>
      </p:cxnSp>
      <p:cxnSp>
        <p:nvCxnSpPr>
          <p:cNvPr id="61" name="Straight Connector 60"/>
          <p:cNvCxnSpPr/>
          <p:nvPr/>
        </p:nvCxnSpPr>
        <p:spPr>
          <a:xfrm>
            <a:off x="2592993" y="5244104"/>
            <a:ext cx="1" cy="194873"/>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737656" y="5249829"/>
            <a:ext cx="1" cy="194873"/>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4577302" y="4019416"/>
            <a:ext cx="1" cy="194873"/>
          </a:xfrm>
          <a:prstGeom prst="line">
            <a:avLst/>
          </a:prstGeom>
          <a:ln w="57150">
            <a:solidFill>
              <a:srgbClr val="D9650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0761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Functions</a:t>
            </a:r>
          </a:p>
        </p:txBody>
      </p:sp>
      <p:sp>
        <p:nvSpPr>
          <p:cNvPr id="3" name="Text Placeholder 2"/>
          <p:cNvSpPr>
            <a:spLocks noGrp="1"/>
          </p:cNvSpPr>
          <p:nvPr>
            <p:ph type="body" sz="quarter" idx="14"/>
          </p:nvPr>
        </p:nvSpPr>
        <p:spPr/>
        <p:txBody>
          <a:bodyPr/>
          <a:lstStyle/>
          <a:p>
            <a:r>
              <a:rPr lang="en-GB" b="1" dirty="0">
                <a:solidFill>
                  <a:srgbClr val="D9650B"/>
                </a:solidFill>
              </a:rPr>
              <a:t>Functions</a:t>
            </a:r>
            <a:r>
              <a:rPr lang="en-GB" dirty="0">
                <a:solidFill>
                  <a:srgbClr val="D9650B"/>
                </a:solidFill>
              </a:rPr>
              <a:t> </a:t>
            </a:r>
            <a:r>
              <a:rPr lang="en-GB" dirty="0"/>
              <a:t>and </a:t>
            </a:r>
            <a:r>
              <a:rPr lang="en-GB" b="1" dirty="0">
                <a:solidFill>
                  <a:srgbClr val="D9650B"/>
                </a:solidFill>
              </a:rPr>
              <a:t>procedures</a:t>
            </a:r>
            <a:r>
              <a:rPr lang="en-GB" dirty="0">
                <a:solidFill>
                  <a:srgbClr val="D9650B"/>
                </a:solidFill>
              </a:rPr>
              <a:t> </a:t>
            </a:r>
            <a:r>
              <a:rPr lang="en-GB" dirty="0"/>
              <a:t>are two different types of subprogram</a:t>
            </a:r>
          </a:p>
          <a:p>
            <a:r>
              <a:rPr lang="en-GB" dirty="0"/>
              <a:t>A function </a:t>
            </a:r>
            <a:r>
              <a:rPr lang="en-GB" b="1" dirty="0">
                <a:solidFill>
                  <a:srgbClr val="D9650B"/>
                </a:solidFill>
              </a:rPr>
              <a:t>definition</a:t>
            </a:r>
            <a:r>
              <a:rPr lang="en-GB" dirty="0">
                <a:solidFill>
                  <a:srgbClr val="D9650B"/>
                </a:solidFill>
              </a:rPr>
              <a:t> </a:t>
            </a:r>
            <a:r>
              <a:rPr lang="en-GB" dirty="0"/>
              <a:t>is used to define the steps within the function</a:t>
            </a:r>
          </a:p>
          <a:p>
            <a:r>
              <a:rPr lang="en-GB" dirty="0"/>
              <a:t>A function </a:t>
            </a:r>
            <a:r>
              <a:rPr lang="en-GB" b="1" dirty="0">
                <a:solidFill>
                  <a:srgbClr val="D9650B"/>
                </a:solidFill>
              </a:rPr>
              <a:t>call</a:t>
            </a:r>
            <a:r>
              <a:rPr lang="en-GB" b="1" dirty="0"/>
              <a:t> </a:t>
            </a:r>
            <a:r>
              <a:rPr lang="en-GB" dirty="0"/>
              <a:t>tells the program to branch to the function, execute it and come back to the next statement in the main program</a:t>
            </a:r>
            <a:endParaRPr lang="en-GB" b="1" dirty="0"/>
          </a:p>
          <a:p>
            <a:r>
              <a:rPr lang="en-GB" dirty="0"/>
              <a:t>Python uses functions only – no procedures </a:t>
            </a:r>
          </a:p>
        </p:txBody>
      </p:sp>
    </p:spTree>
    <p:extLst>
      <p:ext uri="{BB962C8B-B14F-4D97-AF65-F5344CB8AC3E}">
        <p14:creationId xmlns:p14="http://schemas.microsoft.com/office/powerpoint/2010/main" val="1471764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Built-in functions</a:t>
            </a:r>
          </a:p>
        </p:txBody>
      </p:sp>
      <p:sp>
        <p:nvSpPr>
          <p:cNvPr id="3" name="Text Placeholder 2"/>
          <p:cNvSpPr>
            <a:spLocks noGrp="1"/>
          </p:cNvSpPr>
          <p:nvPr>
            <p:ph type="body" sz="quarter" idx="14"/>
          </p:nvPr>
        </p:nvSpPr>
        <p:spPr>
          <a:xfrm>
            <a:off x="724279" y="1704179"/>
            <a:ext cx="7894619" cy="3948476"/>
          </a:xfrm>
        </p:spPr>
        <p:txBody>
          <a:bodyPr/>
          <a:lstStyle/>
          <a:p>
            <a:r>
              <a:rPr lang="en-GB" dirty="0"/>
              <a:t>All programming languages have built-in functions to perform common tasks</a:t>
            </a:r>
          </a:p>
          <a:p>
            <a:r>
              <a:rPr lang="en-GB" dirty="0"/>
              <a:t>Can you guess what the following statements do?</a:t>
            </a:r>
          </a:p>
          <a:p>
            <a:pPr marL="0" indent="0">
              <a:buNone/>
              <a:tabLst>
                <a:tab pos="360363" algn="l"/>
              </a:tabLst>
            </a:pPr>
            <a:r>
              <a:rPr lang="en-GB" dirty="0"/>
              <a:t>	</a:t>
            </a:r>
            <a:r>
              <a:rPr lang="en-GB" sz="2000" dirty="0">
                <a:solidFill>
                  <a:srgbClr val="D9650B"/>
                </a:solidFill>
                <a:latin typeface="Consolas" panose="020B0609020204030204" pitchFamily="49" charset="0"/>
                <a:cs typeface="Consolas" panose="020B0609020204030204" pitchFamily="49" charset="0"/>
              </a:rPr>
              <a:t>NumberOfNames </a:t>
            </a: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 len(“Bob”,“Harry”,“Anna”,“Tom”)</a:t>
            </a:r>
          </a:p>
          <a:p>
            <a:pPr marL="0" indent="0">
              <a:buNone/>
              <a:tabLst>
                <a:tab pos="360363" algn="l"/>
              </a:tabLst>
            </a:pP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	x = sqrt(n)</a:t>
            </a:r>
          </a:p>
          <a:p>
            <a:pPr marL="0" indent="0">
              <a:buNone/>
              <a:tabLst>
                <a:tab pos="360363" algn="l"/>
              </a:tabLst>
            </a:pP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	cost = round(34.67777,2)</a:t>
            </a:r>
          </a:p>
          <a:p>
            <a:pPr marL="0" indent="0">
              <a:buNone/>
              <a:tabLst>
                <a:tab pos="360363" algn="l"/>
              </a:tabLst>
            </a:pP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	myName = input(“Please type your name”)</a:t>
            </a:r>
          </a:p>
          <a:p>
            <a:pPr marL="0" indent="0">
              <a:buNone/>
              <a:tabLst>
                <a:tab pos="360363" algn="l"/>
              </a:tabLst>
            </a:pP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	n = int(235.43)</a:t>
            </a:r>
          </a:p>
          <a:p>
            <a:pPr marL="0" indent="0">
              <a:buNone/>
              <a:tabLst>
                <a:tab pos="360363" algn="l"/>
              </a:tabLst>
            </a:pPr>
            <a:r>
              <a:rPr lang="en-GB" dirty="0">
                <a:solidFill>
                  <a:srgbClr val="AF8F94"/>
                </a:solidFill>
                <a:sym typeface="Wingdings" panose="05000000000000000000" pitchFamily="2" charset="2"/>
              </a:rPr>
              <a:t>	</a:t>
            </a:r>
            <a:endParaRPr lang="en-GB" dirty="0">
              <a:solidFill>
                <a:srgbClr val="AF8F94"/>
              </a:solidFill>
            </a:endParaRPr>
          </a:p>
        </p:txBody>
      </p:sp>
    </p:spTree>
    <p:extLst>
      <p:ext uri="{BB962C8B-B14F-4D97-AF65-F5344CB8AC3E}">
        <p14:creationId xmlns:p14="http://schemas.microsoft.com/office/powerpoint/2010/main" val="289179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Built-in functions (Answers)</a:t>
            </a:r>
          </a:p>
        </p:txBody>
      </p:sp>
      <p:sp>
        <p:nvSpPr>
          <p:cNvPr id="3" name="Text Placeholder 2"/>
          <p:cNvSpPr>
            <a:spLocks noGrp="1"/>
          </p:cNvSpPr>
          <p:nvPr>
            <p:ph type="body" sz="quarter" idx="14"/>
          </p:nvPr>
        </p:nvSpPr>
        <p:spPr>
          <a:xfrm>
            <a:off x="387849" y="1514398"/>
            <a:ext cx="7894619" cy="4585785"/>
          </a:xfrm>
        </p:spPr>
        <p:txBody>
          <a:bodyPr/>
          <a:lstStyle/>
          <a:p>
            <a:pPr marL="0" indent="0">
              <a:buNone/>
              <a:tabLst>
                <a:tab pos="360363" algn="l"/>
              </a:tabLst>
            </a:pPr>
            <a:r>
              <a:rPr lang="en-GB" dirty="0"/>
              <a:t>	</a:t>
            </a:r>
            <a:r>
              <a:rPr lang="en-GB" sz="2000" dirty="0">
                <a:latin typeface="Consolas" panose="020B0609020204030204" pitchFamily="49" charset="0"/>
                <a:cs typeface="Consolas" panose="020B0609020204030204" pitchFamily="49" charset="0"/>
              </a:rPr>
              <a:t>NumberOfNames </a:t>
            </a:r>
            <a:r>
              <a:rPr lang="en-GB" sz="2000" dirty="0">
                <a:latin typeface="Consolas" panose="020B0609020204030204" pitchFamily="49" charset="0"/>
                <a:cs typeface="Consolas" panose="020B0609020204030204" pitchFamily="49" charset="0"/>
                <a:sym typeface="Wingdings" panose="05000000000000000000" pitchFamily="2" charset="2"/>
              </a:rPr>
              <a:t>= len(“Bob”,“Harry”,“Anna”,“Tom”)</a:t>
            </a:r>
          </a:p>
          <a:p>
            <a:pPr marL="0" indent="0">
              <a:buNone/>
              <a:tabLst>
                <a:tab pos="360363" algn="l"/>
              </a:tabLst>
            </a:pP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	</a:t>
            </a:r>
            <a:r>
              <a:rPr lang="en-GB" sz="2000" dirty="0">
                <a:solidFill>
                  <a:srgbClr val="FF0000"/>
                </a:solidFill>
                <a:latin typeface="Arial" panose="020B0604020202020204" pitchFamily="34" charset="0"/>
                <a:cs typeface="Arial" panose="020B0604020202020204" pitchFamily="34" charset="0"/>
                <a:sym typeface="Wingdings" panose="05000000000000000000" pitchFamily="2" charset="2"/>
              </a:rPr>
              <a:t>Returns the number of items in the array</a:t>
            </a:r>
            <a:endParaRPr lang="en-GB" sz="2000" dirty="0">
              <a:solidFill>
                <a:srgbClr val="FF0000"/>
              </a:solidFill>
              <a:latin typeface="Consolas" panose="020B0609020204030204" pitchFamily="49" charset="0"/>
              <a:cs typeface="Consolas" panose="020B0609020204030204" pitchFamily="49" charset="0"/>
              <a:sym typeface="Wingdings" panose="05000000000000000000" pitchFamily="2" charset="2"/>
            </a:endParaRPr>
          </a:p>
          <a:p>
            <a:pPr marL="0" indent="0">
              <a:buNone/>
              <a:tabLst>
                <a:tab pos="360363" algn="l"/>
              </a:tabLst>
            </a:pP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	</a:t>
            </a:r>
            <a:r>
              <a:rPr lang="en-GB" sz="2000" dirty="0">
                <a:latin typeface="Consolas" panose="020B0609020204030204" pitchFamily="49" charset="0"/>
                <a:cs typeface="Consolas" panose="020B0609020204030204" pitchFamily="49" charset="0"/>
                <a:sym typeface="Wingdings" panose="05000000000000000000" pitchFamily="2" charset="2"/>
              </a:rPr>
              <a:t>x = sqrt(n)</a:t>
            </a:r>
          </a:p>
          <a:p>
            <a:pPr marL="0" indent="0">
              <a:buNone/>
              <a:tabLst>
                <a:tab pos="360363" algn="l"/>
              </a:tabLst>
            </a:pP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	</a:t>
            </a:r>
            <a:r>
              <a:rPr lang="en-GB" sz="2000" dirty="0">
                <a:solidFill>
                  <a:srgbClr val="FF0000"/>
                </a:solidFill>
                <a:latin typeface="Arial" panose="020B0604020202020204" pitchFamily="34" charset="0"/>
                <a:cs typeface="Arial" panose="020B0604020202020204" pitchFamily="34" charset="0"/>
                <a:sym typeface="Wingdings" panose="05000000000000000000" pitchFamily="2" charset="2"/>
              </a:rPr>
              <a:t>Returns the square root of n</a:t>
            </a:r>
            <a:endPar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endParaRPr>
          </a:p>
          <a:p>
            <a:pPr marL="0" indent="0">
              <a:buNone/>
              <a:tabLst>
                <a:tab pos="360363" algn="l"/>
              </a:tabLst>
            </a:pP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	</a:t>
            </a:r>
            <a:r>
              <a:rPr lang="en-GB" sz="2000" dirty="0">
                <a:latin typeface="Consolas" panose="020B0609020204030204" pitchFamily="49" charset="0"/>
                <a:cs typeface="Consolas" panose="020B0609020204030204" pitchFamily="49" charset="0"/>
                <a:sym typeface="Wingdings" panose="05000000000000000000" pitchFamily="2" charset="2"/>
              </a:rPr>
              <a:t>cost = round(34.67777,2)</a:t>
            </a:r>
          </a:p>
          <a:p>
            <a:pPr marL="0" indent="0">
              <a:buNone/>
              <a:tabLst>
                <a:tab pos="360363" algn="l"/>
              </a:tabLst>
            </a:pP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	</a:t>
            </a:r>
            <a:r>
              <a:rPr lang="en-GB" sz="2000" dirty="0">
                <a:solidFill>
                  <a:srgbClr val="FF0000"/>
                </a:solidFill>
                <a:latin typeface="Arial" panose="020B0604020202020204" pitchFamily="34" charset="0"/>
                <a:cs typeface="Arial" panose="020B0604020202020204" pitchFamily="34" charset="0"/>
                <a:sym typeface="Wingdings" panose="05000000000000000000" pitchFamily="2" charset="2"/>
              </a:rPr>
              <a:t>Rounds the number to two decimal places</a:t>
            </a:r>
            <a:endPar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endParaRPr>
          </a:p>
          <a:p>
            <a:pPr marL="0" indent="0">
              <a:buNone/>
              <a:tabLst>
                <a:tab pos="360363" algn="l"/>
              </a:tabLst>
            </a:pP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	</a:t>
            </a:r>
            <a:r>
              <a:rPr lang="en-GB" sz="2000" dirty="0">
                <a:latin typeface="Consolas" panose="020B0609020204030204" pitchFamily="49" charset="0"/>
                <a:cs typeface="Consolas" panose="020B0609020204030204" pitchFamily="49" charset="0"/>
                <a:sym typeface="Wingdings" panose="05000000000000000000" pitchFamily="2" charset="2"/>
              </a:rPr>
              <a:t>myName = input(“Please type your name”)</a:t>
            </a:r>
          </a:p>
          <a:p>
            <a:pPr marL="360363" indent="-360363">
              <a:buNone/>
              <a:tabLst>
                <a:tab pos="360363" algn="l"/>
              </a:tabLst>
            </a:pPr>
            <a:r>
              <a:rPr lang="en-GB" sz="2000" dirty="0">
                <a:solidFill>
                  <a:srgbClr val="FF0000"/>
                </a:solidFill>
                <a:latin typeface="Arial" panose="020B0604020202020204" pitchFamily="34" charset="0"/>
                <a:cs typeface="Arial" panose="020B0604020202020204" pitchFamily="34" charset="0"/>
                <a:sym typeface="Wingdings" panose="05000000000000000000" pitchFamily="2" charset="2"/>
              </a:rPr>
              <a:t>	Displays a prompt “Please type your name”, waits for the user to input data and assigns the input to variable </a:t>
            </a:r>
            <a:r>
              <a:rPr lang="en-GB" sz="2000" b="1" dirty="0">
                <a:solidFill>
                  <a:srgbClr val="FF0000"/>
                </a:solidFill>
                <a:latin typeface="Arial" panose="020B0604020202020204" pitchFamily="34" charset="0"/>
                <a:cs typeface="Arial" panose="020B0604020202020204" pitchFamily="34" charset="0"/>
                <a:sym typeface="Wingdings" panose="05000000000000000000" pitchFamily="2" charset="2"/>
              </a:rPr>
              <a:t>myName</a:t>
            </a:r>
          </a:p>
          <a:p>
            <a:pPr marL="0" indent="0">
              <a:buNone/>
              <a:tabLst>
                <a:tab pos="360363" algn="l"/>
              </a:tabLst>
            </a:pP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	</a:t>
            </a:r>
            <a:r>
              <a:rPr lang="en-GB" sz="2000" dirty="0">
                <a:latin typeface="Consolas" panose="020B0609020204030204" pitchFamily="49" charset="0"/>
                <a:cs typeface="Consolas" panose="020B0609020204030204" pitchFamily="49" charset="0"/>
                <a:sym typeface="Wingdings" panose="05000000000000000000" pitchFamily="2" charset="2"/>
              </a:rPr>
              <a:t>n = int(235.43)</a:t>
            </a:r>
          </a:p>
          <a:p>
            <a:pPr marL="0" indent="0">
              <a:buNone/>
              <a:tabLst>
                <a:tab pos="360363" algn="l"/>
              </a:tabLst>
            </a:pP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	</a:t>
            </a:r>
            <a:r>
              <a:rPr lang="en-GB" sz="2000" dirty="0">
                <a:solidFill>
                  <a:srgbClr val="FF0000"/>
                </a:solidFill>
                <a:latin typeface="Arial" panose="020B0604020202020204" pitchFamily="34" charset="0"/>
                <a:cs typeface="Arial" panose="020B0604020202020204" pitchFamily="34" charset="0"/>
                <a:sym typeface="Wingdings" panose="05000000000000000000" pitchFamily="2" charset="2"/>
              </a:rPr>
              <a:t>Converts the parameter to an integer</a:t>
            </a: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 </a:t>
            </a:r>
          </a:p>
          <a:p>
            <a:pPr marL="0" indent="0">
              <a:buNone/>
              <a:tabLst>
                <a:tab pos="360363" algn="l"/>
              </a:tabLst>
            </a:pPr>
            <a:r>
              <a:rPr lang="en-GB" dirty="0">
                <a:solidFill>
                  <a:srgbClr val="AF8F94"/>
                </a:solidFill>
                <a:sym typeface="Wingdings" panose="05000000000000000000" pitchFamily="2" charset="2"/>
              </a:rPr>
              <a:t>	</a:t>
            </a:r>
            <a:endParaRPr lang="en-GB" dirty="0">
              <a:solidFill>
                <a:srgbClr val="AF8F94"/>
              </a:solidFill>
            </a:endParaRPr>
          </a:p>
        </p:txBody>
      </p:sp>
    </p:spTree>
    <p:extLst>
      <p:ext uri="{BB962C8B-B14F-4D97-AF65-F5344CB8AC3E}">
        <p14:creationId xmlns:p14="http://schemas.microsoft.com/office/powerpoint/2010/main" val="2446779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Library subroutines</a:t>
            </a:r>
          </a:p>
        </p:txBody>
      </p:sp>
      <p:sp>
        <p:nvSpPr>
          <p:cNvPr id="3" name="Text Placeholder 2"/>
          <p:cNvSpPr>
            <a:spLocks noGrp="1"/>
          </p:cNvSpPr>
          <p:nvPr>
            <p:ph type="body" sz="quarter" idx="14"/>
          </p:nvPr>
        </p:nvSpPr>
        <p:spPr>
          <a:xfrm>
            <a:off x="724279" y="1704179"/>
            <a:ext cx="7894619" cy="4793603"/>
          </a:xfrm>
        </p:spPr>
        <p:txBody>
          <a:bodyPr/>
          <a:lstStyle/>
          <a:p>
            <a:r>
              <a:rPr lang="en-GB" dirty="0"/>
              <a:t>Programming languages have libraries of subroutines that can be used in a program</a:t>
            </a:r>
          </a:p>
          <a:p>
            <a:r>
              <a:rPr lang="en-GB" dirty="0"/>
              <a:t>For example, Python has a library module called </a:t>
            </a:r>
            <a:r>
              <a:rPr lang="en-GB" dirty="0">
                <a:solidFill>
                  <a:srgbClr val="D9650B"/>
                </a:solidFill>
              </a:rPr>
              <a:t>random </a:t>
            </a:r>
            <a:r>
              <a:rPr lang="en-GB" dirty="0"/>
              <a:t>which contains subroutines to generate random numbers:</a:t>
            </a:r>
          </a:p>
          <a:p>
            <a:pPr marL="452437" lvl="1" indent="0">
              <a:buNone/>
            </a:pPr>
            <a:r>
              <a:rPr lang="en-GB" dirty="0">
                <a:latin typeface="Consolas" panose="020B0609020204030204" pitchFamily="49" charset="0"/>
                <a:cs typeface="Consolas" panose="020B0609020204030204" pitchFamily="49" charset="0"/>
              </a:rPr>
              <a:t>x = random.randint(1,6) </a:t>
            </a:r>
          </a:p>
          <a:p>
            <a:pPr lvl="1"/>
            <a:r>
              <a:rPr lang="en-GB" dirty="0"/>
              <a:t>The function </a:t>
            </a:r>
            <a:r>
              <a:rPr lang="en-GB" dirty="0">
                <a:solidFill>
                  <a:srgbClr val="FFA90B"/>
                </a:solidFill>
              </a:rPr>
              <a:t>randint</a:t>
            </a:r>
            <a:r>
              <a:rPr lang="en-GB" dirty="0"/>
              <a:t> is one of the functions in the library module called random</a:t>
            </a:r>
          </a:p>
          <a:p>
            <a:pPr lvl="1"/>
            <a:r>
              <a:rPr lang="en-GB" dirty="0"/>
              <a:t>The statement shown will call the function to generate a random number between 1 and 6, and assign it to x</a:t>
            </a:r>
          </a:p>
          <a:p>
            <a:pPr lvl="1"/>
            <a:r>
              <a:rPr lang="en-GB" dirty="0">
                <a:solidFill>
                  <a:srgbClr val="FFA90B"/>
                </a:solidFill>
              </a:rPr>
              <a:t>What could you use this for?</a:t>
            </a:r>
          </a:p>
        </p:txBody>
      </p:sp>
    </p:spTree>
    <p:extLst>
      <p:ext uri="{BB962C8B-B14F-4D97-AF65-F5344CB8AC3E}">
        <p14:creationId xmlns:p14="http://schemas.microsoft.com/office/powerpoint/2010/main" val="1956720230"/>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E532B1-230B-4BDF-BAF6-55CCE8A8DEC1}">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1ef05dc5-97a2-498b-bf7c-bd189143a1ff"/>
    <ds:schemaRef ds:uri="http://www.w3.org/XML/1998/namespace"/>
  </ds:schemaRefs>
</ds:datastoreItem>
</file>

<file path=customXml/itemProps2.xml><?xml version="1.0" encoding="utf-8"?>
<ds:datastoreItem xmlns:ds="http://schemas.openxmlformats.org/officeDocument/2006/customXml" ds:itemID="{D2CCD962-B881-4A46-B08C-F207561018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B1B0E5-9DC0-4991-B039-54FB28A062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 9</Template>
  <TotalTime>4518</TotalTime>
  <Words>608</Words>
  <Application>Microsoft Office PowerPoint</Application>
  <PresentationFormat>On-screen Show (4:3)</PresentationFormat>
  <Paragraphs>114</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Museo 900</vt:lpstr>
      <vt:lpstr>Wingdings</vt:lpstr>
      <vt:lpstr>Museo 700</vt:lpstr>
      <vt:lpstr>Consolas</vt:lpstr>
      <vt:lpstr>Museo900-Regular</vt:lpstr>
      <vt:lpstr>Arial</vt:lpstr>
      <vt:lpstr>Museo 100</vt:lpstr>
      <vt:lpstr>Museo 500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53</cp:revision>
  <dcterms:created xsi:type="dcterms:W3CDTF">2015-05-06T08:54:04Z</dcterms:created>
  <dcterms:modified xsi:type="dcterms:W3CDTF">2019-01-31T11:42:55Z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