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7" r:id="rId5"/>
    <p:sldId id="258" r:id="rId6"/>
    <p:sldId id="260" r:id="rId7"/>
    <p:sldId id="285" r:id="rId8"/>
    <p:sldId id="261" r:id="rId9"/>
    <p:sldId id="286" r:id="rId10"/>
    <p:sldId id="263" r:id="rId11"/>
    <p:sldId id="282" r:id="rId12"/>
    <p:sldId id="287" r:id="rId13"/>
    <p:sldId id="265" r:id="rId14"/>
    <p:sldId id="266" r:id="rId15"/>
    <p:sldId id="288" r:id="rId16"/>
    <p:sldId id="268" r:id="rId17"/>
    <p:sldId id="269" r:id="rId18"/>
    <p:sldId id="289" r:id="rId19"/>
    <p:sldId id="271" r:id="rId20"/>
    <p:sldId id="272" r:id="rId21"/>
    <p:sldId id="277" r:id="rId22"/>
    <p:sldId id="259" r:id="rId23"/>
  </p:sldIdLst>
  <p:sldSz cx="9144000" cy="6858000" type="screen4x3"/>
  <p:notesSz cx="6797675" cy="9926638"/>
  <p:embeddedFontLst>
    <p:embeddedFont>
      <p:font typeface="Calibri" panose="020F0502020204030204" pitchFamily="34" charset="0"/>
      <p:regular r:id="rId25"/>
      <p:bold r:id="rId26"/>
      <p:italic r:id="rId27"/>
      <p:boldItalic r:id="rId28"/>
    </p:embeddedFont>
    <p:embeddedFont>
      <p:font typeface="Museo 100" panose="02000000000000000000" pitchFamily="2" charset="0"/>
      <p:regular r:id="rId29"/>
    </p:embeddedFont>
    <p:embeddedFont>
      <p:font typeface="Museo 500" panose="02000000000000000000" pitchFamily="2" charset="0"/>
      <p:regular r:id="rId30"/>
    </p:embeddedFont>
    <p:embeddedFont>
      <p:font typeface="Museo 700" panose="02000000000000000000" pitchFamily="2" charset="0"/>
      <p:bold r:id="rId31"/>
    </p:embeddedFont>
    <p:embeddedFont>
      <p:font typeface="Museo 900" panose="02000000000000000000" pitchFamily="2" charset="0"/>
      <p:bold r:id="rId32"/>
    </p:embeddedFont>
    <p:embeddedFont>
      <p:font typeface="Museo900-Regular" panose="02000000000000000000" pitchFamily="2"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6" userDrawn="1">
          <p15:clr>
            <a:srgbClr val="FDE53C"/>
          </p15:clr>
        </p15:guide>
        <p15:guide id="2" pos="3024" userDrawn="1">
          <p15:clr>
            <a:srgbClr val="FDE53C"/>
          </p15:clr>
        </p15:guide>
        <p15:guide id="3" orient="horz" pos="2031" userDrawn="1">
          <p15:clr>
            <a:srgbClr val="FDE53C"/>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Andy Gray" initials="AG" lastIdx="1" clrIdx="1">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9"/>
    <a:srgbClr val="212C32"/>
    <a:srgbClr val="F8F8F8"/>
    <a:srgbClr val="808E86"/>
    <a:srgbClr val="EEEEEE"/>
    <a:srgbClr val="F1EEE9"/>
    <a:srgbClr val="3A3A3A"/>
    <a:srgbClr val="474747"/>
    <a:srgbClr val="E2F0F9"/>
    <a:srgbClr val="CDEE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0C519-2E2E-4AFF-84E4-EAAD8733ED11}" v="5" dt="2019-06-07T09:26:52.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5" autoAdjust="0"/>
    <p:restoredTop sz="97449" autoAdjust="0"/>
  </p:normalViewPr>
  <p:slideViewPr>
    <p:cSldViewPr snapToGrid="0">
      <p:cViewPr varScale="1">
        <p:scale>
          <a:sx n="159" d="100"/>
          <a:sy n="159" d="100"/>
        </p:scale>
        <p:origin x="1674" y="144"/>
      </p:cViewPr>
      <p:guideLst>
        <p:guide orient="horz" pos="2346"/>
        <p:guide pos="3024"/>
        <p:guide orient="horz" pos="2031"/>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McCarthy" userId="82777b287d30dec8" providerId="LiveId" clId="{6F781EDC-BE61-4CB7-842C-FDCBE514499B}"/>
  </pc:docChgLst>
  <pc:docChgLst>
    <pc:chgData name="Andy Gray" userId="3900aca3-aa6e-4813-b4e0-c02f9e48a0aa" providerId="ADAL" clId="{E39799CE-60FD-E243-B0CD-FCBE4381D16E}"/>
    <pc:docChg chg="undo modSld">
      <pc:chgData name="Andy Gray" userId="3900aca3-aa6e-4813-b4e0-c02f9e48a0aa" providerId="ADAL" clId="{E39799CE-60FD-E243-B0CD-FCBE4381D16E}" dt="2019-06-03T17:38:05.963" v="23" actId="18131"/>
      <pc:docMkLst>
        <pc:docMk/>
      </pc:docMkLst>
      <pc:sldChg chg="modSp">
        <pc:chgData name="Andy Gray" userId="3900aca3-aa6e-4813-b4e0-c02f9e48a0aa" providerId="ADAL" clId="{E39799CE-60FD-E243-B0CD-FCBE4381D16E}" dt="2019-06-03T16:24:27.571" v="3" actId="196"/>
        <pc:sldMkLst>
          <pc:docMk/>
          <pc:sldMk cId="3998161294" sldId="260"/>
        </pc:sldMkLst>
        <pc:picChg chg="mod">
          <ac:chgData name="Andy Gray" userId="3900aca3-aa6e-4813-b4e0-c02f9e48a0aa" providerId="ADAL" clId="{E39799CE-60FD-E243-B0CD-FCBE4381D16E}" dt="2019-06-03T16:24:27.571" v="3" actId="196"/>
          <ac:picMkLst>
            <pc:docMk/>
            <pc:sldMk cId="3998161294" sldId="260"/>
            <ac:picMk id="1026" creationId="{DF9604F9-6893-4948-B783-598A056BFE3B}"/>
          </ac:picMkLst>
        </pc:picChg>
      </pc:sldChg>
      <pc:sldChg chg="modSp">
        <pc:chgData name="Andy Gray" userId="3900aca3-aa6e-4813-b4e0-c02f9e48a0aa" providerId="ADAL" clId="{E39799CE-60FD-E243-B0CD-FCBE4381D16E}" dt="2019-06-03T17:38:05.963" v="23" actId="18131"/>
        <pc:sldMkLst>
          <pc:docMk/>
          <pc:sldMk cId="1417000814" sldId="263"/>
        </pc:sldMkLst>
        <pc:graphicFrameChg chg="mod">
          <ac:chgData name="Andy Gray" userId="3900aca3-aa6e-4813-b4e0-c02f9e48a0aa" providerId="ADAL" clId="{E39799CE-60FD-E243-B0CD-FCBE4381D16E}" dt="2019-06-03T16:30:59.838" v="4" actId="167"/>
          <ac:graphicFrameMkLst>
            <pc:docMk/>
            <pc:sldMk cId="1417000814" sldId="263"/>
            <ac:graphicFrameMk id="14" creationId="{619537F7-DABC-4708-A035-E6268571A2DE}"/>
          </ac:graphicFrameMkLst>
        </pc:graphicFrameChg>
        <pc:picChg chg="mod modCrop">
          <ac:chgData name="Andy Gray" userId="3900aca3-aa6e-4813-b4e0-c02f9e48a0aa" providerId="ADAL" clId="{E39799CE-60FD-E243-B0CD-FCBE4381D16E}" dt="2019-06-03T17:38:05.963" v="23" actId="18131"/>
          <ac:picMkLst>
            <pc:docMk/>
            <pc:sldMk cId="1417000814" sldId="263"/>
            <ac:picMk id="6" creationId="{4E9743A2-5996-48A0-ADF6-203B64993107}"/>
          </ac:picMkLst>
        </pc:picChg>
        <pc:picChg chg="mod">
          <ac:chgData name="Andy Gray" userId="3900aca3-aa6e-4813-b4e0-c02f9e48a0aa" providerId="ADAL" clId="{E39799CE-60FD-E243-B0CD-FCBE4381D16E}" dt="2019-06-03T16:36:15.777" v="8" actId="14100"/>
          <ac:picMkLst>
            <pc:docMk/>
            <pc:sldMk cId="1417000814" sldId="263"/>
            <ac:picMk id="8" creationId="{CAA3DD01-9A6F-4D57-B90F-8CFBF7ED2994}"/>
          </ac:picMkLst>
        </pc:picChg>
      </pc:sldChg>
      <pc:sldChg chg="modSp">
        <pc:chgData name="Andy Gray" userId="3900aca3-aa6e-4813-b4e0-c02f9e48a0aa" providerId="ADAL" clId="{E39799CE-60FD-E243-B0CD-FCBE4381D16E}" dt="2019-06-03T17:23:22.115" v="11" actId="20577"/>
        <pc:sldMkLst>
          <pc:docMk/>
          <pc:sldMk cId="3710890816" sldId="266"/>
        </pc:sldMkLst>
        <pc:spChg chg="mod">
          <ac:chgData name="Andy Gray" userId="3900aca3-aa6e-4813-b4e0-c02f9e48a0aa" providerId="ADAL" clId="{E39799CE-60FD-E243-B0CD-FCBE4381D16E}" dt="2019-06-03T17:23:22.115" v="11" actId="20577"/>
          <ac:spMkLst>
            <pc:docMk/>
            <pc:sldMk cId="3710890816" sldId="266"/>
            <ac:spMk id="3" creationId="{A403F843-7D5E-4290-B76C-A2E18F24CED4}"/>
          </ac:spMkLst>
        </pc:spChg>
      </pc:sldChg>
      <pc:sldChg chg="modSp">
        <pc:chgData name="Andy Gray" userId="3900aca3-aa6e-4813-b4e0-c02f9e48a0aa" providerId="ADAL" clId="{E39799CE-60FD-E243-B0CD-FCBE4381D16E}" dt="2019-06-03T17:37:12.707" v="18" actId="18131"/>
        <pc:sldMkLst>
          <pc:docMk/>
          <pc:sldMk cId="4255892355" sldId="272"/>
        </pc:sldMkLst>
        <pc:spChg chg="mod">
          <ac:chgData name="Andy Gray" userId="3900aca3-aa6e-4813-b4e0-c02f9e48a0aa" providerId="ADAL" clId="{E39799CE-60FD-E243-B0CD-FCBE4381D16E}" dt="2019-06-03T17:34:44.107" v="12" actId="167"/>
          <ac:spMkLst>
            <pc:docMk/>
            <pc:sldMk cId="4255892355" sldId="272"/>
            <ac:spMk id="3" creationId="{A403F843-7D5E-4290-B76C-A2E18F24CED4}"/>
          </ac:spMkLst>
        </pc:spChg>
        <pc:picChg chg="mod modCrop">
          <ac:chgData name="Andy Gray" userId="3900aca3-aa6e-4813-b4e0-c02f9e48a0aa" providerId="ADAL" clId="{E39799CE-60FD-E243-B0CD-FCBE4381D16E}" dt="2019-06-03T17:37:12.707" v="18" actId="18131"/>
          <ac:picMkLst>
            <pc:docMk/>
            <pc:sldMk cId="4255892355" sldId="272"/>
            <ac:picMk id="17410" creationId="{052B5144-3B74-4649-8821-38426164D548}"/>
          </ac:picMkLst>
        </pc:picChg>
      </pc:sldChg>
      <pc:sldChg chg="modSp">
        <pc:chgData name="Andy Gray" userId="3900aca3-aa6e-4813-b4e0-c02f9e48a0aa" providerId="ADAL" clId="{E39799CE-60FD-E243-B0CD-FCBE4381D16E}" dt="2019-06-03T16:24:25.703" v="2" actId="18131"/>
        <pc:sldMkLst>
          <pc:docMk/>
          <pc:sldMk cId="4289765447" sldId="286"/>
        </pc:sldMkLst>
        <pc:picChg chg="mod modCrop">
          <ac:chgData name="Andy Gray" userId="3900aca3-aa6e-4813-b4e0-c02f9e48a0aa" providerId="ADAL" clId="{E39799CE-60FD-E243-B0CD-FCBE4381D16E}" dt="2019-06-03T16:24:25.703" v="2" actId="18131"/>
          <ac:picMkLst>
            <pc:docMk/>
            <pc:sldMk cId="4289765447" sldId="286"/>
            <ac:picMk id="4098" creationId="{5EC2C024-FB2C-42FB-92B2-FD9CE83E9A39}"/>
          </ac:picMkLst>
        </pc:picChg>
      </pc:sldChg>
    </pc:docChg>
  </pc:docChgLst>
  <pc:docChgLst>
    <pc:chgData name="Mike Ross" userId="7954c944-6085-4b08-be0b-82a8f61afa5b" providerId="ADAL" clId="{81AB10B8-71D2-4589-AC51-0CA067EC8900}"/>
    <pc:docChg chg="undo redo custSel addSld delSld modSld sldOrd modMainMaster">
      <pc:chgData name="Mike Ross" userId="7954c944-6085-4b08-be0b-82a8f61afa5b" providerId="ADAL" clId="{81AB10B8-71D2-4589-AC51-0CA067EC8900}" dt="2019-05-22T15:45:04.249" v="8527" actId="207"/>
      <pc:docMkLst>
        <pc:docMk/>
      </pc:docMkLst>
      <pc:sldChg chg="addSp modSp">
        <pc:chgData name="Mike Ross" userId="7954c944-6085-4b08-be0b-82a8f61afa5b" providerId="ADAL" clId="{81AB10B8-71D2-4589-AC51-0CA067EC8900}" dt="2019-05-15T10:22:21.328" v="672" actId="20577"/>
        <pc:sldMkLst>
          <pc:docMk/>
          <pc:sldMk cId="4135027854" sldId="258"/>
        </pc:sldMkLst>
        <pc:spChg chg="mod">
          <ac:chgData name="Mike Ross" userId="7954c944-6085-4b08-be0b-82a8f61afa5b" providerId="ADAL" clId="{81AB10B8-71D2-4589-AC51-0CA067EC8900}" dt="2019-05-15T10:22:21.328" v="672" actId="20577"/>
          <ac:spMkLst>
            <pc:docMk/>
            <pc:sldMk cId="4135027854" sldId="258"/>
            <ac:spMk id="2" creationId="{00000000-0000-0000-0000-000000000000}"/>
          </ac:spMkLst>
        </pc:spChg>
        <pc:picChg chg="add mod">
          <ac:chgData name="Mike Ross" userId="7954c944-6085-4b08-be0b-82a8f61afa5b" providerId="ADAL" clId="{81AB10B8-71D2-4589-AC51-0CA067EC8900}" dt="2019-05-15T08:42:47.312" v="4" actId="1076"/>
          <ac:picMkLst>
            <pc:docMk/>
            <pc:sldMk cId="4135027854" sldId="258"/>
            <ac:picMk id="4" creationId="{84FF5107-4536-47E2-AE71-D7DE7C50ECB4}"/>
          </ac:picMkLst>
        </pc:picChg>
      </pc:sldChg>
      <pc:sldChg chg="addSp delSp modSp setBg">
        <pc:chgData name="Mike Ross" userId="7954c944-6085-4b08-be0b-82a8f61afa5b" providerId="ADAL" clId="{81AB10B8-71D2-4589-AC51-0CA067EC8900}" dt="2019-05-16T14:21:06.545" v="8489" actId="207"/>
        <pc:sldMkLst>
          <pc:docMk/>
          <pc:sldMk cId="3998161294" sldId="260"/>
        </pc:sldMkLst>
        <pc:spChg chg="mod">
          <ac:chgData name="Mike Ross" userId="7954c944-6085-4b08-be0b-82a8f61afa5b" providerId="ADAL" clId="{81AB10B8-71D2-4589-AC51-0CA067EC8900}" dt="2019-05-16T07:49:02.291" v="3716" actId="20577"/>
          <ac:spMkLst>
            <pc:docMk/>
            <pc:sldMk cId="3998161294" sldId="260"/>
            <ac:spMk id="3" creationId="{76AB8E7A-A6C2-450A-9E27-9038DD65D762}"/>
          </ac:spMkLst>
        </pc:spChg>
        <pc:spChg chg="add mod">
          <ac:chgData name="Mike Ross" userId="7954c944-6085-4b08-be0b-82a8f61afa5b" providerId="ADAL" clId="{81AB10B8-71D2-4589-AC51-0CA067EC8900}" dt="2019-05-16T14:21:06.545" v="8489" actId="207"/>
          <ac:spMkLst>
            <pc:docMk/>
            <pc:sldMk cId="3998161294" sldId="260"/>
            <ac:spMk id="6" creationId="{DEE5D6C3-4458-4AEE-956C-3D7EC00277D3}"/>
          </ac:spMkLst>
        </pc:spChg>
        <pc:picChg chg="del">
          <ac:chgData name="Mike Ross" userId="7954c944-6085-4b08-be0b-82a8f61afa5b" providerId="ADAL" clId="{81AB10B8-71D2-4589-AC51-0CA067EC8900}" dt="2019-05-15T09:52:18.695" v="163" actId="478"/>
          <ac:picMkLst>
            <pc:docMk/>
            <pc:sldMk cId="3998161294" sldId="260"/>
            <ac:picMk id="4" creationId="{FFEE8247-C61F-406E-9595-0F290244AC03}"/>
          </ac:picMkLst>
        </pc:picChg>
        <pc:picChg chg="del">
          <ac:chgData name="Mike Ross" userId="7954c944-6085-4b08-be0b-82a8f61afa5b" providerId="ADAL" clId="{81AB10B8-71D2-4589-AC51-0CA067EC8900}" dt="2019-05-15T09:54:20.201" v="166" actId="478"/>
          <ac:picMkLst>
            <pc:docMk/>
            <pc:sldMk cId="3998161294" sldId="260"/>
            <ac:picMk id="5" creationId="{8FCBD928-A14A-4AB7-B820-AD590F7D9709}"/>
          </ac:picMkLst>
        </pc:picChg>
        <pc:picChg chg="add mod">
          <ac:chgData name="Mike Ross" userId="7954c944-6085-4b08-be0b-82a8f61afa5b" providerId="ADAL" clId="{81AB10B8-71D2-4589-AC51-0CA067EC8900}" dt="2019-05-15T09:56:59.438" v="177" actId="167"/>
          <ac:picMkLst>
            <pc:docMk/>
            <pc:sldMk cId="3998161294" sldId="260"/>
            <ac:picMk id="1026" creationId="{DF9604F9-6893-4948-B783-598A056BFE3B}"/>
          </ac:picMkLst>
        </pc:picChg>
      </pc:sldChg>
      <pc:sldChg chg="delSp modSp">
        <pc:chgData name="Mike Ross" userId="7954c944-6085-4b08-be0b-82a8f61afa5b" providerId="ADAL" clId="{81AB10B8-71D2-4589-AC51-0CA067EC8900}" dt="2019-05-16T07:51:40.471" v="3749" actId="207"/>
        <pc:sldMkLst>
          <pc:docMk/>
          <pc:sldMk cId="1006821195" sldId="261"/>
        </pc:sldMkLst>
        <pc:spChg chg="mod">
          <ac:chgData name="Mike Ross" userId="7954c944-6085-4b08-be0b-82a8f61afa5b" providerId="ADAL" clId="{81AB10B8-71D2-4589-AC51-0CA067EC8900}" dt="2019-05-15T10:22:13.968" v="670" actId="20577"/>
          <ac:spMkLst>
            <pc:docMk/>
            <pc:sldMk cId="1006821195" sldId="261"/>
            <ac:spMk id="2" creationId="{641F5615-4410-4986-A1B6-30B7BF547135}"/>
          </ac:spMkLst>
        </pc:spChg>
        <pc:spChg chg="mod">
          <ac:chgData name="Mike Ross" userId="7954c944-6085-4b08-be0b-82a8f61afa5b" providerId="ADAL" clId="{81AB10B8-71D2-4589-AC51-0CA067EC8900}" dt="2019-05-16T07:51:40.471" v="3749" actId="207"/>
          <ac:spMkLst>
            <pc:docMk/>
            <pc:sldMk cId="1006821195" sldId="261"/>
            <ac:spMk id="3" creationId="{53C5045A-7CF3-416C-A1CB-7902D082ECD5}"/>
          </ac:spMkLst>
        </pc:spChg>
        <pc:picChg chg="del mod">
          <ac:chgData name="Mike Ross" userId="7954c944-6085-4b08-be0b-82a8f61afa5b" providerId="ADAL" clId="{81AB10B8-71D2-4589-AC51-0CA067EC8900}" dt="2019-05-15T10:32:37.910" v="1013"/>
          <ac:picMkLst>
            <pc:docMk/>
            <pc:sldMk cId="1006821195" sldId="261"/>
            <ac:picMk id="4" creationId="{8DDFAC01-A658-4BB0-815A-5E5B9961E64B}"/>
          </ac:picMkLst>
        </pc:picChg>
        <pc:picChg chg="del mod">
          <ac:chgData name="Mike Ross" userId="7954c944-6085-4b08-be0b-82a8f61afa5b" providerId="ADAL" clId="{81AB10B8-71D2-4589-AC51-0CA067EC8900}" dt="2019-05-15T10:32:37.910" v="1013"/>
          <ac:picMkLst>
            <pc:docMk/>
            <pc:sldMk cId="1006821195" sldId="261"/>
            <ac:picMk id="5" creationId="{AA2DBF59-FDFF-4320-AC73-2F4B8A13D58F}"/>
          </ac:picMkLst>
        </pc:picChg>
      </pc:sldChg>
      <pc:sldChg chg="addSp delSp modSp">
        <pc:chgData name="Mike Ross" userId="7954c944-6085-4b08-be0b-82a8f61afa5b" providerId="ADAL" clId="{81AB10B8-71D2-4589-AC51-0CA067EC8900}" dt="2019-05-15T13:22:37.052" v="1698" actId="20577"/>
        <pc:sldMkLst>
          <pc:docMk/>
          <pc:sldMk cId="1417000814" sldId="263"/>
        </pc:sldMkLst>
        <pc:spChg chg="mod">
          <ac:chgData name="Mike Ross" userId="7954c944-6085-4b08-be0b-82a8f61afa5b" providerId="ADAL" clId="{81AB10B8-71D2-4589-AC51-0CA067EC8900}" dt="2019-05-15T13:19:36.517" v="1619"/>
          <ac:spMkLst>
            <pc:docMk/>
            <pc:sldMk cId="1417000814" sldId="263"/>
            <ac:spMk id="2" creationId="{21AF52C6-9111-4077-9467-E9DF577A7B1D}"/>
          </ac:spMkLst>
        </pc:spChg>
        <pc:spChg chg="mod">
          <ac:chgData name="Mike Ross" userId="7954c944-6085-4b08-be0b-82a8f61afa5b" providerId="ADAL" clId="{81AB10B8-71D2-4589-AC51-0CA067EC8900}" dt="2019-05-15T13:22:37.052" v="1698" actId="20577"/>
          <ac:spMkLst>
            <pc:docMk/>
            <pc:sldMk cId="1417000814" sldId="263"/>
            <ac:spMk id="3" creationId="{A403F843-7D5E-4290-B76C-A2E18F24CED4}"/>
          </ac:spMkLst>
        </pc:spChg>
        <pc:graphicFrameChg chg="add mod modGraphic">
          <ac:chgData name="Mike Ross" userId="7954c944-6085-4b08-be0b-82a8f61afa5b" providerId="ADAL" clId="{81AB10B8-71D2-4589-AC51-0CA067EC8900}" dt="2019-05-15T13:21:04.523" v="1622" actId="1076"/>
          <ac:graphicFrameMkLst>
            <pc:docMk/>
            <pc:sldMk cId="1417000814" sldId="263"/>
            <ac:graphicFrameMk id="14" creationId="{619537F7-DABC-4708-A035-E6268571A2DE}"/>
          </ac:graphicFrameMkLst>
        </pc:graphicFrameChg>
        <pc:picChg chg="del">
          <ac:chgData name="Mike Ross" userId="7954c944-6085-4b08-be0b-82a8f61afa5b" providerId="ADAL" clId="{81AB10B8-71D2-4589-AC51-0CA067EC8900}" dt="2019-05-15T13:00:33.550" v="1402" actId="478"/>
          <ac:picMkLst>
            <pc:docMk/>
            <pc:sldMk cId="1417000814" sldId="263"/>
            <ac:picMk id="4" creationId="{DE12B594-0D37-4E23-9548-C1A665BD709D}"/>
          </ac:picMkLst>
        </pc:picChg>
        <pc:picChg chg="del">
          <ac:chgData name="Mike Ross" userId="7954c944-6085-4b08-be0b-82a8f61afa5b" providerId="ADAL" clId="{81AB10B8-71D2-4589-AC51-0CA067EC8900}" dt="2019-05-15T13:04:35.990" v="1466" actId="478"/>
          <ac:picMkLst>
            <pc:docMk/>
            <pc:sldMk cId="1417000814" sldId="263"/>
            <ac:picMk id="5" creationId="{B0385B31-2C15-49AE-B8E2-5260D367F73A}"/>
          </ac:picMkLst>
        </pc:picChg>
        <pc:picChg chg="mod modCrop">
          <ac:chgData name="Mike Ross" userId="7954c944-6085-4b08-be0b-82a8f61afa5b" providerId="ADAL" clId="{81AB10B8-71D2-4589-AC51-0CA067EC8900}" dt="2019-05-15T13:09:24.490" v="1524" actId="1036"/>
          <ac:picMkLst>
            <pc:docMk/>
            <pc:sldMk cId="1417000814" sldId="263"/>
            <ac:picMk id="6" creationId="{4E9743A2-5996-48A0-ADF6-203B64993107}"/>
          </ac:picMkLst>
        </pc:picChg>
        <pc:picChg chg="del">
          <ac:chgData name="Mike Ross" userId="7954c944-6085-4b08-be0b-82a8f61afa5b" providerId="ADAL" clId="{81AB10B8-71D2-4589-AC51-0CA067EC8900}" dt="2019-05-15T12:58:57.987" v="1399" actId="478"/>
          <ac:picMkLst>
            <pc:docMk/>
            <pc:sldMk cId="1417000814" sldId="263"/>
            <ac:picMk id="7" creationId="{A3DD4911-7497-4A6F-8A25-A129B33DEC92}"/>
          </ac:picMkLst>
        </pc:picChg>
        <pc:picChg chg="mod modCrop">
          <ac:chgData name="Mike Ross" userId="7954c944-6085-4b08-be0b-82a8f61afa5b" providerId="ADAL" clId="{81AB10B8-71D2-4589-AC51-0CA067EC8900}" dt="2019-05-15T13:09:01.922" v="1495" actId="1038"/>
          <ac:picMkLst>
            <pc:docMk/>
            <pc:sldMk cId="1417000814" sldId="263"/>
            <ac:picMk id="8" creationId="{CAA3DD01-9A6F-4D57-B90F-8CFBF7ED2994}"/>
          </ac:picMkLst>
        </pc:picChg>
        <pc:picChg chg="del mod">
          <ac:chgData name="Mike Ross" userId="7954c944-6085-4b08-be0b-82a8f61afa5b" providerId="ADAL" clId="{81AB10B8-71D2-4589-AC51-0CA067EC8900}" dt="2019-05-15T13:10:17.157" v="1532" actId="478"/>
          <ac:picMkLst>
            <pc:docMk/>
            <pc:sldMk cId="1417000814" sldId="263"/>
            <ac:picMk id="9" creationId="{A694E82B-08D6-429C-A7A6-F22734146018}"/>
          </ac:picMkLst>
        </pc:picChg>
        <pc:picChg chg="add del">
          <ac:chgData name="Mike Ross" userId="7954c944-6085-4b08-be0b-82a8f61afa5b" providerId="ADAL" clId="{81AB10B8-71D2-4589-AC51-0CA067EC8900}" dt="2019-05-15T13:10:09.612" v="1528" actId="478"/>
          <ac:picMkLst>
            <pc:docMk/>
            <pc:sldMk cId="1417000814" sldId="263"/>
            <ac:picMk id="10" creationId="{9F8BFAB7-9216-4E57-B7B1-9F42B8847DDE}"/>
          </ac:picMkLst>
        </pc:picChg>
        <pc:picChg chg="add del mod">
          <ac:chgData name="Mike Ross" userId="7954c944-6085-4b08-be0b-82a8f61afa5b" providerId="ADAL" clId="{81AB10B8-71D2-4589-AC51-0CA067EC8900}" dt="2019-05-15T13:19:22.867" v="1617" actId="478"/>
          <ac:picMkLst>
            <pc:docMk/>
            <pc:sldMk cId="1417000814" sldId="263"/>
            <ac:picMk id="11" creationId="{E9613A9E-B81A-47B6-AAD3-B3A04074E1ED}"/>
          </ac:picMkLst>
        </pc:picChg>
        <pc:picChg chg="add del">
          <ac:chgData name="Mike Ross" userId="7954c944-6085-4b08-be0b-82a8f61afa5b" providerId="ADAL" clId="{81AB10B8-71D2-4589-AC51-0CA067EC8900}" dt="2019-05-15T13:10:10.658" v="1529" actId="478"/>
          <ac:picMkLst>
            <pc:docMk/>
            <pc:sldMk cId="1417000814" sldId="263"/>
            <ac:picMk id="12" creationId="{80A54832-79F8-4843-95AF-596DA26990FD}"/>
          </ac:picMkLst>
        </pc:picChg>
        <pc:picChg chg="add mod">
          <ac:chgData name="Mike Ross" userId="7954c944-6085-4b08-be0b-82a8f61afa5b" providerId="ADAL" clId="{81AB10B8-71D2-4589-AC51-0CA067EC8900}" dt="2019-05-15T13:09:14.907" v="1500" actId="1036"/>
          <ac:picMkLst>
            <pc:docMk/>
            <pc:sldMk cId="1417000814" sldId="263"/>
            <ac:picMk id="6146" creationId="{5E0D5853-B2C0-41E5-B74F-FF2CB0D6EF6B}"/>
          </ac:picMkLst>
        </pc:picChg>
      </pc:sldChg>
      <pc:sldChg chg="addSp delSp modSp">
        <pc:chgData name="Mike Ross" userId="7954c944-6085-4b08-be0b-82a8f61afa5b" providerId="ADAL" clId="{81AB10B8-71D2-4589-AC51-0CA067EC8900}" dt="2019-05-16T14:22:34.655" v="8496" actId="478"/>
        <pc:sldMkLst>
          <pc:docMk/>
          <pc:sldMk cId="757974707" sldId="265"/>
        </pc:sldMkLst>
        <pc:spChg chg="mod">
          <ac:chgData name="Mike Ross" userId="7954c944-6085-4b08-be0b-82a8f61afa5b" providerId="ADAL" clId="{81AB10B8-71D2-4589-AC51-0CA067EC8900}" dt="2019-05-16T07:54:56.802" v="3756" actId="404"/>
          <ac:spMkLst>
            <pc:docMk/>
            <pc:sldMk cId="757974707" sldId="265"/>
            <ac:spMk id="2" creationId="{51A1BDFF-A636-4580-BF6D-626FFB1C4C87}"/>
          </ac:spMkLst>
        </pc:spChg>
        <pc:spChg chg="mod">
          <ac:chgData name="Mike Ross" userId="7954c944-6085-4b08-be0b-82a8f61afa5b" providerId="ADAL" clId="{81AB10B8-71D2-4589-AC51-0CA067EC8900}" dt="2019-05-16T10:59:25.698" v="5516" actId="20577"/>
          <ac:spMkLst>
            <pc:docMk/>
            <pc:sldMk cId="757974707" sldId="265"/>
            <ac:spMk id="3" creationId="{74B576DA-8AB0-43E4-A4E4-9CDABB642659}"/>
          </ac:spMkLst>
        </pc:spChg>
        <pc:spChg chg="add del mod">
          <ac:chgData name="Mike Ross" userId="7954c944-6085-4b08-be0b-82a8f61afa5b" providerId="ADAL" clId="{81AB10B8-71D2-4589-AC51-0CA067EC8900}" dt="2019-05-15T15:45:59.842" v="3520"/>
          <ac:spMkLst>
            <pc:docMk/>
            <pc:sldMk cId="757974707" sldId="265"/>
            <ac:spMk id="5" creationId="{71E09134-7A8E-46F2-A2F0-F150D8A5EB9E}"/>
          </ac:spMkLst>
        </pc:spChg>
        <pc:spChg chg="add del mod">
          <ac:chgData name="Mike Ross" userId="7954c944-6085-4b08-be0b-82a8f61afa5b" providerId="ADAL" clId="{81AB10B8-71D2-4589-AC51-0CA067EC8900}" dt="2019-05-15T15:45:59.842" v="3520"/>
          <ac:spMkLst>
            <pc:docMk/>
            <pc:sldMk cId="757974707" sldId="265"/>
            <ac:spMk id="6" creationId="{96197CFC-62A4-4418-83A6-F392F89C5267}"/>
          </ac:spMkLst>
        </pc:spChg>
        <pc:picChg chg="del mod">
          <ac:chgData name="Mike Ross" userId="7954c944-6085-4b08-be0b-82a8f61afa5b" providerId="ADAL" clId="{81AB10B8-71D2-4589-AC51-0CA067EC8900}" dt="2019-05-15T15:15:58.969" v="3253" actId="478"/>
          <ac:picMkLst>
            <pc:docMk/>
            <pc:sldMk cId="757974707" sldId="265"/>
            <ac:picMk id="4" creationId="{37576302-F3ED-461D-8880-9221521C5A63}"/>
          </ac:picMkLst>
        </pc:picChg>
        <pc:picChg chg="add del mod">
          <ac:chgData name="Mike Ross" userId="7954c944-6085-4b08-be0b-82a8f61afa5b" providerId="ADAL" clId="{81AB10B8-71D2-4589-AC51-0CA067EC8900}" dt="2019-05-15T15:20:40.568" v="3268" actId="478"/>
          <ac:picMkLst>
            <pc:docMk/>
            <pc:sldMk cId="757974707" sldId="265"/>
            <ac:picMk id="9218" creationId="{F0DD0952-C8F2-49E6-BEC9-780EB01063C8}"/>
          </ac:picMkLst>
        </pc:picChg>
        <pc:picChg chg="add del mod">
          <ac:chgData name="Mike Ross" userId="7954c944-6085-4b08-be0b-82a8f61afa5b" providerId="ADAL" clId="{81AB10B8-71D2-4589-AC51-0CA067EC8900}" dt="2019-05-16T14:22:34.655" v="8496" actId="478"/>
          <ac:picMkLst>
            <pc:docMk/>
            <pc:sldMk cId="757974707" sldId="265"/>
            <ac:picMk id="9220" creationId="{1D4C6C80-3EC6-46B7-B245-EB8BE7E03443}"/>
          </ac:picMkLst>
        </pc:picChg>
        <pc:picChg chg="add mod">
          <ac:chgData name="Mike Ross" userId="7954c944-6085-4b08-be0b-82a8f61afa5b" providerId="ADAL" clId="{81AB10B8-71D2-4589-AC51-0CA067EC8900}" dt="2019-05-16T10:59:34.187" v="5518" actId="14100"/>
          <ac:picMkLst>
            <pc:docMk/>
            <pc:sldMk cId="757974707" sldId="265"/>
            <ac:picMk id="9222" creationId="{A3FBA54A-3774-4E41-B27B-ED75986E3FFF}"/>
          </ac:picMkLst>
        </pc:picChg>
      </pc:sldChg>
      <pc:sldChg chg="addSp modSp">
        <pc:chgData name="Mike Ross" userId="7954c944-6085-4b08-be0b-82a8f61afa5b" providerId="ADAL" clId="{81AB10B8-71D2-4589-AC51-0CA067EC8900}" dt="2019-05-22T15:40:05.015" v="8505" actId="1076"/>
        <pc:sldMkLst>
          <pc:docMk/>
          <pc:sldMk cId="3710890816" sldId="266"/>
        </pc:sldMkLst>
        <pc:spChg chg="mod">
          <ac:chgData name="Mike Ross" userId="7954c944-6085-4b08-be0b-82a8f61afa5b" providerId="ADAL" clId="{81AB10B8-71D2-4589-AC51-0CA067EC8900}" dt="2019-05-15T15:48:13.887" v="3560" actId="20577"/>
          <ac:spMkLst>
            <pc:docMk/>
            <pc:sldMk cId="3710890816" sldId="266"/>
            <ac:spMk id="2" creationId="{21AF52C6-9111-4077-9467-E9DF577A7B1D}"/>
          </ac:spMkLst>
        </pc:spChg>
        <pc:spChg chg="mod">
          <ac:chgData name="Mike Ross" userId="7954c944-6085-4b08-be0b-82a8f61afa5b" providerId="ADAL" clId="{81AB10B8-71D2-4589-AC51-0CA067EC8900}" dt="2019-05-16T08:22:18.142" v="4339" actId="207"/>
          <ac:spMkLst>
            <pc:docMk/>
            <pc:sldMk cId="3710890816" sldId="266"/>
            <ac:spMk id="3" creationId="{A403F843-7D5E-4290-B76C-A2E18F24CED4}"/>
          </ac:spMkLst>
        </pc:spChg>
        <pc:picChg chg="add mod">
          <ac:chgData name="Mike Ross" userId="7954c944-6085-4b08-be0b-82a8f61afa5b" providerId="ADAL" clId="{81AB10B8-71D2-4589-AC51-0CA067EC8900}" dt="2019-05-22T15:40:05.015" v="8505" actId="1076"/>
          <ac:picMkLst>
            <pc:docMk/>
            <pc:sldMk cId="3710890816" sldId="266"/>
            <ac:picMk id="4" creationId="{16648052-1F86-409A-8BCA-B4CAC396D5E6}"/>
          </ac:picMkLst>
        </pc:picChg>
        <pc:picChg chg="add mod">
          <ac:chgData name="Mike Ross" userId="7954c944-6085-4b08-be0b-82a8f61afa5b" providerId="ADAL" clId="{81AB10B8-71D2-4589-AC51-0CA067EC8900}" dt="2019-05-16T08:22:28.618" v="4341" actId="1076"/>
          <ac:picMkLst>
            <pc:docMk/>
            <pc:sldMk cId="3710890816" sldId="266"/>
            <ac:picMk id="11266" creationId="{67E6964E-0F46-4078-B0EC-E2B7AD696EAC}"/>
          </ac:picMkLst>
        </pc:picChg>
        <pc:picChg chg="add mod">
          <ac:chgData name="Mike Ross" userId="7954c944-6085-4b08-be0b-82a8f61afa5b" providerId="ADAL" clId="{81AB10B8-71D2-4589-AC51-0CA067EC8900}" dt="2019-05-22T15:40:02.447" v="8504" actId="1076"/>
          <ac:picMkLst>
            <pc:docMk/>
            <pc:sldMk cId="3710890816" sldId="266"/>
            <ac:picMk id="11268" creationId="{8521C75E-BC6B-4DFD-8794-942A780DA1AD}"/>
          </ac:picMkLst>
        </pc:picChg>
      </pc:sldChg>
      <pc:sldChg chg="addSp delSp modSp">
        <pc:chgData name="Mike Ross" userId="7954c944-6085-4b08-be0b-82a8f61afa5b" providerId="ADAL" clId="{81AB10B8-71D2-4589-AC51-0CA067EC8900}" dt="2019-05-16T11:00:53.442" v="5521" actId="20577"/>
        <pc:sldMkLst>
          <pc:docMk/>
          <pc:sldMk cId="3612031324" sldId="268"/>
        </pc:sldMkLst>
        <pc:spChg chg="mod">
          <ac:chgData name="Mike Ross" userId="7954c944-6085-4b08-be0b-82a8f61afa5b" providerId="ADAL" clId="{81AB10B8-71D2-4589-AC51-0CA067EC8900}" dt="2019-05-16T09:37:54.618" v="4415" actId="20577"/>
          <ac:spMkLst>
            <pc:docMk/>
            <pc:sldMk cId="3612031324" sldId="268"/>
            <ac:spMk id="2" creationId="{51A1BDFF-A636-4580-BF6D-626FFB1C4C87}"/>
          </ac:spMkLst>
        </pc:spChg>
        <pc:spChg chg="mod">
          <ac:chgData name="Mike Ross" userId="7954c944-6085-4b08-be0b-82a8f61afa5b" providerId="ADAL" clId="{81AB10B8-71D2-4589-AC51-0CA067EC8900}" dt="2019-05-16T11:00:53.442" v="5521" actId="20577"/>
          <ac:spMkLst>
            <pc:docMk/>
            <pc:sldMk cId="3612031324" sldId="268"/>
            <ac:spMk id="3" creationId="{74B576DA-8AB0-43E4-A4E4-9CDABB642659}"/>
          </ac:spMkLst>
        </pc:spChg>
        <pc:picChg chg="del mod ord">
          <ac:chgData name="Mike Ross" userId="7954c944-6085-4b08-be0b-82a8f61afa5b" providerId="ADAL" clId="{81AB10B8-71D2-4589-AC51-0CA067EC8900}" dt="2019-05-16T10:39:10.009" v="4935" actId="478"/>
          <ac:picMkLst>
            <pc:docMk/>
            <pc:sldMk cId="3612031324" sldId="268"/>
            <ac:picMk id="4" creationId="{9837E9FC-DC08-4171-A62B-274B8992F643}"/>
          </ac:picMkLst>
        </pc:picChg>
        <pc:picChg chg="add mod">
          <ac:chgData name="Mike Ross" userId="7954c944-6085-4b08-be0b-82a8f61afa5b" providerId="ADAL" clId="{81AB10B8-71D2-4589-AC51-0CA067EC8900}" dt="2019-05-16T10:44:03.385" v="5084" actId="14100"/>
          <ac:picMkLst>
            <pc:docMk/>
            <pc:sldMk cId="3612031324" sldId="268"/>
            <ac:picMk id="7" creationId="{80C8DDFD-90D8-49F7-9456-277EB33ED683}"/>
          </ac:picMkLst>
        </pc:picChg>
        <pc:picChg chg="add mod">
          <ac:chgData name="Mike Ross" userId="7954c944-6085-4b08-be0b-82a8f61afa5b" providerId="ADAL" clId="{81AB10B8-71D2-4589-AC51-0CA067EC8900}" dt="2019-05-16T10:43:57.368" v="5082" actId="14100"/>
          <ac:picMkLst>
            <pc:docMk/>
            <pc:sldMk cId="3612031324" sldId="268"/>
            <ac:picMk id="8" creationId="{DB91B405-996F-4CC3-B2D1-5D3BCB232D78}"/>
          </ac:picMkLst>
        </pc:picChg>
        <pc:picChg chg="add del mod">
          <ac:chgData name="Mike Ross" userId="7954c944-6085-4b08-be0b-82a8f61afa5b" providerId="ADAL" clId="{81AB10B8-71D2-4589-AC51-0CA067EC8900}" dt="2019-05-16T10:43:45.346" v="5079" actId="14100"/>
          <ac:picMkLst>
            <pc:docMk/>
            <pc:sldMk cId="3612031324" sldId="268"/>
            <ac:picMk id="12290" creationId="{702F222D-BA86-4521-BBE3-F061AA8CEDC2}"/>
          </ac:picMkLst>
        </pc:picChg>
        <pc:picChg chg="add del mod">
          <ac:chgData name="Mike Ross" userId="7954c944-6085-4b08-be0b-82a8f61afa5b" providerId="ADAL" clId="{81AB10B8-71D2-4589-AC51-0CA067EC8900}" dt="2019-05-16T10:39:54.865" v="4946" actId="478"/>
          <ac:picMkLst>
            <pc:docMk/>
            <pc:sldMk cId="3612031324" sldId="268"/>
            <ac:picMk id="12292" creationId="{6DA20893-350A-4C43-A6FE-425D4179B6E4}"/>
          </ac:picMkLst>
        </pc:picChg>
      </pc:sldChg>
      <pc:sldChg chg="addSp delSp modSp setBg">
        <pc:chgData name="Mike Ross" userId="7954c944-6085-4b08-be0b-82a8f61afa5b" providerId="ADAL" clId="{81AB10B8-71D2-4589-AC51-0CA067EC8900}" dt="2019-05-22T15:45:04.249" v="8527" actId="207"/>
        <pc:sldMkLst>
          <pc:docMk/>
          <pc:sldMk cId="2116767296" sldId="269"/>
        </pc:sldMkLst>
        <pc:spChg chg="mod">
          <ac:chgData name="Mike Ross" userId="7954c944-6085-4b08-be0b-82a8f61afa5b" providerId="ADAL" clId="{81AB10B8-71D2-4589-AC51-0CA067EC8900}" dt="2019-05-22T15:44:42.116" v="8524" actId="207"/>
          <ac:spMkLst>
            <pc:docMk/>
            <pc:sldMk cId="2116767296" sldId="269"/>
            <ac:spMk id="2" creationId="{21AF52C6-9111-4077-9467-E9DF577A7B1D}"/>
          </ac:spMkLst>
        </pc:spChg>
        <pc:spChg chg="mod">
          <ac:chgData name="Mike Ross" userId="7954c944-6085-4b08-be0b-82a8f61afa5b" providerId="ADAL" clId="{81AB10B8-71D2-4589-AC51-0CA067EC8900}" dt="2019-05-22T15:45:04.249" v="8527" actId="207"/>
          <ac:spMkLst>
            <pc:docMk/>
            <pc:sldMk cId="2116767296" sldId="269"/>
            <ac:spMk id="3" creationId="{A403F843-7D5E-4290-B76C-A2E18F24CED4}"/>
          </ac:spMkLst>
        </pc:spChg>
        <pc:spChg chg="add del mod">
          <ac:chgData name="Mike Ross" userId="7954c944-6085-4b08-be0b-82a8f61afa5b" providerId="ADAL" clId="{81AB10B8-71D2-4589-AC51-0CA067EC8900}" dt="2019-05-22T15:39:06.330" v="8502"/>
          <ac:spMkLst>
            <pc:docMk/>
            <pc:sldMk cId="2116767296" sldId="269"/>
            <ac:spMk id="4" creationId="{5D8DD2FE-63FF-4C3C-AB44-BB997859D683}"/>
          </ac:spMkLst>
        </pc:spChg>
        <pc:spChg chg="add del mod">
          <ac:chgData name="Mike Ross" userId="7954c944-6085-4b08-be0b-82a8f61afa5b" providerId="ADAL" clId="{81AB10B8-71D2-4589-AC51-0CA067EC8900}" dt="2019-05-22T15:39:06.330" v="8502"/>
          <ac:spMkLst>
            <pc:docMk/>
            <pc:sldMk cId="2116767296" sldId="269"/>
            <ac:spMk id="5" creationId="{5CC1917B-E33A-4BA3-B5F6-6345440CC997}"/>
          </ac:spMkLst>
        </pc:spChg>
        <pc:spChg chg="add del">
          <ac:chgData name="Mike Ross" userId="7954c944-6085-4b08-be0b-82a8f61afa5b" providerId="ADAL" clId="{81AB10B8-71D2-4589-AC51-0CA067EC8900}" dt="2019-05-16T11:12:04.503" v="5700"/>
          <ac:spMkLst>
            <pc:docMk/>
            <pc:sldMk cId="2116767296" sldId="269"/>
            <ac:spMk id="10" creationId="{481E9C15-85B4-45CB-87B4-FD975FE338E4}"/>
          </ac:spMkLst>
        </pc:spChg>
        <pc:picChg chg="del mod">
          <ac:chgData name="Mike Ross" userId="7954c944-6085-4b08-be0b-82a8f61afa5b" providerId="ADAL" clId="{81AB10B8-71D2-4589-AC51-0CA067EC8900}" dt="2019-05-16T10:54:53.035" v="5470" actId="478"/>
          <ac:picMkLst>
            <pc:docMk/>
            <pc:sldMk cId="2116767296" sldId="269"/>
            <ac:picMk id="4" creationId="{480CA466-7DA3-4A4F-B1CF-2FAAC00ED4A7}"/>
          </ac:picMkLst>
        </pc:picChg>
        <pc:picChg chg="del mod">
          <ac:chgData name="Mike Ross" userId="7954c944-6085-4b08-be0b-82a8f61afa5b" providerId="ADAL" clId="{81AB10B8-71D2-4589-AC51-0CA067EC8900}" dt="2019-05-16T11:16:20.473" v="5771" actId="478"/>
          <ac:picMkLst>
            <pc:docMk/>
            <pc:sldMk cId="2116767296" sldId="269"/>
            <ac:picMk id="5" creationId="{B96A3548-EDC3-4D28-AA1E-58E8E22D10E0}"/>
          </ac:picMkLst>
        </pc:picChg>
        <pc:picChg chg="del mod">
          <ac:chgData name="Mike Ross" userId="7954c944-6085-4b08-be0b-82a8f61afa5b" providerId="ADAL" clId="{81AB10B8-71D2-4589-AC51-0CA067EC8900}" dt="2019-05-16T11:16:19.826" v="5770" actId="478"/>
          <ac:picMkLst>
            <pc:docMk/>
            <pc:sldMk cId="2116767296" sldId="269"/>
            <ac:picMk id="6" creationId="{78CD9B82-CA7B-4665-9B62-99ED05BAD40D}"/>
          </ac:picMkLst>
        </pc:picChg>
        <pc:picChg chg="add del mod">
          <ac:chgData name="Mike Ross" userId="7954c944-6085-4b08-be0b-82a8f61afa5b" providerId="ADAL" clId="{81AB10B8-71D2-4589-AC51-0CA067EC8900}" dt="2019-05-16T11:16:22.290" v="5774" actId="478"/>
          <ac:picMkLst>
            <pc:docMk/>
            <pc:sldMk cId="2116767296" sldId="269"/>
            <ac:picMk id="7" creationId="{6E4F6E3C-80BA-4CC1-B3A0-9BDD5196E72F}"/>
          </ac:picMkLst>
        </pc:picChg>
        <pc:picChg chg="add del mod">
          <ac:chgData name="Mike Ross" userId="7954c944-6085-4b08-be0b-82a8f61afa5b" providerId="ADAL" clId="{81AB10B8-71D2-4589-AC51-0CA067EC8900}" dt="2019-05-16T11:16:21.706" v="5773" actId="478"/>
          <ac:picMkLst>
            <pc:docMk/>
            <pc:sldMk cId="2116767296" sldId="269"/>
            <ac:picMk id="8" creationId="{AE9B6744-62C8-48C0-B18D-853F1FD4F930}"/>
          </ac:picMkLst>
        </pc:picChg>
        <pc:picChg chg="add del mod">
          <ac:chgData name="Mike Ross" userId="7954c944-6085-4b08-be0b-82a8f61afa5b" providerId="ADAL" clId="{81AB10B8-71D2-4589-AC51-0CA067EC8900}" dt="2019-05-16T11:16:21.082" v="5772" actId="478"/>
          <ac:picMkLst>
            <pc:docMk/>
            <pc:sldMk cId="2116767296" sldId="269"/>
            <ac:picMk id="9" creationId="{04EA32BD-1B2A-4937-AA66-4401B860B1C5}"/>
          </ac:picMkLst>
        </pc:picChg>
        <pc:picChg chg="add del mod modCrop">
          <ac:chgData name="Mike Ross" userId="7954c944-6085-4b08-be0b-82a8f61afa5b" providerId="ADAL" clId="{81AB10B8-71D2-4589-AC51-0CA067EC8900}" dt="2019-05-22T15:39:01.818" v="8500" actId="478"/>
          <ac:picMkLst>
            <pc:docMk/>
            <pc:sldMk cId="2116767296" sldId="269"/>
            <ac:picMk id="11" creationId="{D1E07AD5-C064-4F7E-87D4-F55D98FC00E7}"/>
          </ac:picMkLst>
        </pc:picChg>
        <pc:picChg chg="add mod">
          <ac:chgData name="Mike Ross" userId="7954c944-6085-4b08-be0b-82a8f61afa5b" providerId="ADAL" clId="{81AB10B8-71D2-4589-AC51-0CA067EC8900}" dt="2019-05-22T15:44:29.552" v="8522" actId="1076"/>
          <ac:picMkLst>
            <pc:docMk/>
            <pc:sldMk cId="2116767296" sldId="269"/>
            <ac:picMk id="1026" creationId="{3449F67A-5C19-44B1-A56F-BE0DC4E6782A}"/>
          </ac:picMkLst>
        </pc:picChg>
      </pc:sldChg>
      <pc:sldChg chg="addSp delSp modSp setBg">
        <pc:chgData name="Mike Ross" userId="7954c944-6085-4b08-be0b-82a8f61afa5b" providerId="ADAL" clId="{81AB10B8-71D2-4589-AC51-0CA067EC8900}" dt="2019-05-16T14:05:08.750" v="8042" actId="732"/>
        <pc:sldMkLst>
          <pc:docMk/>
          <pc:sldMk cId="320424333" sldId="271"/>
        </pc:sldMkLst>
        <pc:spChg chg="mod">
          <ac:chgData name="Mike Ross" userId="7954c944-6085-4b08-be0b-82a8f61afa5b" providerId="ADAL" clId="{81AB10B8-71D2-4589-AC51-0CA067EC8900}" dt="2019-05-16T12:03:53.006" v="6568" actId="20577"/>
          <ac:spMkLst>
            <pc:docMk/>
            <pc:sldMk cId="320424333" sldId="271"/>
            <ac:spMk id="2" creationId="{51A1BDFF-A636-4580-BF6D-626FFB1C4C87}"/>
          </ac:spMkLst>
        </pc:spChg>
        <pc:spChg chg="mod">
          <ac:chgData name="Mike Ross" userId="7954c944-6085-4b08-be0b-82a8f61afa5b" providerId="ADAL" clId="{81AB10B8-71D2-4589-AC51-0CA067EC8900}" dt="2019-05-16T14:03:53.632" v="8034" actId="20577"/>
          <ac:spMkLst>
            <pc:docMk/>
            <pc:sldMk cId="320424333" sldId="271"/>
            <ac:spMk id="3" creationId="{74B576DA-8AB0-43E4-A4E4-9CDABB642659}"/>
          </ac:spMkLst>
        </pc:spChg>
        <pc:picChg chg="del">
          <ac:chgData name="Mike Ross" userId="7954c944-6085-4b08-be0b-82a8f61afa5b" providerId="ADAL" clId="{81AB10B8-71D2-4589-AC51-0CA067EC8900}" dt="2019-05-16T12:06:38.877" v="6764" actId="478"/>
          <ac:picMkLst>
            <pc:docMk/>
            <pc:sldMk cId="320424333" sldId="271"/>
            <ac:picMk id="4" creationId="{BFCE0046-D870-4B99-B2F9-7DE73589F421}"/>
          </ac:picMkLst>
        </pc:picChg>
        <pc:picChg chg="del">
          <ac:chgData name="Mike Ross" userId="7954c944-6085-4b08-be0b-82a8f61afa5b" providerId="ADAL" clId="{81AB10B8-71D2-4589-AC51-0CA067EC8900}" dt="2019-05-16T12:06:41.492" v="6765" actId="478"/>
          <ac:picMkLst>
            <pc:docMk/>
            <pc:sldMk cId="320424333" sldId="271"/>
            <ac:picMk id="5" creationId="{4167361B-DDF5-4AC0-BACB-9149AAFDFDA0}"/>
          </ac:picMkLst>
        </pc:picChg>
        <pc:picChg chg="del mod">
          <ac:chgData name="Mike Ross" userId="7954c944-6085-4b08-be0b-82a8f61afa5b" providerId="ADAL" clId="{81AB10B8-71D2-4589-AC51-0CA067EC8900}" dt="2019-05-16T13:26:32.806" v="7229" actId="478"/>
          <ac:picMkLst>
            <pc:docMk/>
            <pc:sldMk cId="320424333" sldId="271"/>
            <ac:picMk id="6" creationId="{4F6C7C96-B217-4DA3-9FC8-9A443659A890}"/>
          </ac:picMkLst>
        </pc:picChg>
        <pc:picChg chg="add del">
          <ac:chgData name="Mike Ross" userId="7954c944-6085-4b08-be0b-82a8f61afa5b" providerId="ADAL" clId="{81AB10B8-71D2-4589-AC51-0CA067EC8900}" dt="2019-05-16T13:26:24.277" v="7227" actId="478"/>
          <ac:picMkLst>
            <pc:docMk/>
            <pc:sldMk cId="320424333" sldId="271"/>
            <ac:picMk id="7" creationId="{83260F66-9CCC-4CF2-961B-AB72D2A69AE3}"/>
          </ac:picMkLst>
        </pc:picChg>
        <pc:picChg chg="add del">
          <ac:chgData name="Mike Ross" userId="7954c944-6085-4b08-be0b-82a8f61afa5b" providerId="ADAL" clId="{81AB10B8-71D2-4589-AC51-0CA067EC8900}" dt="2019-05-16T13:26:23.501" v="7226" actId="478"/>
          <ac:picMkLst>
            <pc:docMk/>
            <pc:sldMk cId="320424333" sldId="271"/>
            <ac:picMk id="8" creationId="{FED85DF2-8302-41D8-90CE-8F39AB915DBE}"/>
          </ac:picMkLst>
        </pc:picChg>
        <pc:picChg chg="add del mod">
          <ac:chgData name="Mike Ross" userId="7954c944-6085-4b08-be0b-82a8f61afa5b" providerId="ADAL" clId="{81AB10B8-71D2-4589-AC51-0CA067EC8900}" dt="2019-05-16T13:35:59.318" v="7251" actId="478"/>
          <ac:picMkLst>
            <pc:docMk/>
            <pc:sldMk cId="320424333" sldId="271"/>
            <ac:picMk id="9" creationId="{3F90B6D3-C116-444E-89B9-5D360A63563C}"/>
          </ac:picMkLst>
        </pc:picChg>
        <pc:picChg chg="add del mod ord">
          <ac:chgData name="Mike Ross" userId="7954c944-6085-4b08-be0b-82a8f61afa5b" providerId="ADAL" clId="{81AB10B8-71D2-4589-AC51-0CA067EC8900}" dt="2019-05-16T13:33:44.281" v="7240" actId="478"/>
          <ac:picMkLst>
            <pc:docMk/>
            <pc:sldMk cId="320424333" sldId="271"/>
            <ac:picMk id="10" creationId="{9FF4156F-7942-4F74-A3B5-BC905A71FE52}"/>
          </ac:picMkLst>
        </pc:picChg>
        <pc:picChg chg="add del">
          <ac:chgData name="Mike Ross" userId="7954c944-6085-4b08-be0b-82a8f61afa5b" providerId="ADAL" clId="{81AB10B8-71D2-4589-AC51-0CA067EC8900}" dt="2019-05-16T13:36:03.909" v="7252" actId="478"/>
          <ac:picMkLst>
            <pc:docMk/>
            <pc:sldMk cId="320424333" sldId="271"/>
            <ac:picMk id="11" creationId="{D3324BF9-40B9-42E3-8974-38A8B9726B87}"/>
          </ac:picMkLst>
        </pc:picChg>
        <pc:picChg chg="add mod">
          <ac:chgData name="Mike Ross" userId="7954c944-6085-4b08-be0b-82a8f61afa5b" providerId="ADAL" clId="{81AB10B8-71D2-4589-AC51-0CA067EC8900}" dt="2019-05-16T14:04:47.804" v="8040" actId="167"/>
          <ac:picMkLst>
            <pc:docMk/>
            <pc:sldMk cId="320424333" sldId="271"/>
            <ac:picMk id="13" creationId="{5B393443-958D-443A-9BE2-A01AC0C9E03C}"/>
          </ac:picMkLst>
        </pc:picChg>
        <pc:picChg chg="add mod">
          <ac:chgData name="Mike Ross" userId="7954c944-6085-4b08-be0b-82a8f61afa5b" providerId="ADAL" clId="{81AB10B8-71D2-4589-AC51-0CA067EC8900}" dt="2019-05-16T14:05:08.750" v="8042" actId="732"/>
          <ac:picMkLst>
            <pc:docMk/>
            <pc:sldMk cId="320424333" sldId="271"/>
            <ac:picMk id="16386" creationId="{B2889506-2C9C-4919-ADC8-5204D6BCE983}"/>
          </ac:picMkLst>
        </pc:picChg>
      </pc:sldChg>
      <pc:sldChg chg="addSp delSp modSp">
        <pc:chgData name="Mike Ross" userId="7954c944-6085-4b08-be0b-82a8f61afa5b" providerId="ADAL" clId="{81AB10B8-71D2-4589-AC51-0CA067EC8900}" dt="2019-05-16T14:48:25.631" v="8497" actId="20577"/>
        <pc:sldMkLst>
          <pc:docMk/>
          <pc:sldMk cId="4255892355" sldId="272"/>
        </pc:sldMkLst>
        <pc:spChg chg="mod">
          <ac:chgData name="Mike Ross" userId="7954c944-6085-4b08-be0b-82a8f61afa5b" providerId="ADAL" clId="{81AB10B8-71D2-4589-AC51-0CA067EC8900}" dt="2019-05-16T13:36:50.685" v="7277" actId="20577"/>
          <ac:spMkLst>
            <pc:docMk/>
            <pc:sldMk cId="4255892355" sldId="272"/>
            <ac:spMk id="2" creationId="{21AF52C6-9111-4077-9467-E9DF577A7B1D}"/>
          </ac:spMkLst>
        </pc:spChg>
        <pc:spChg chg="mod">
          <ac:chgData name="Mike Ross" userId="7954c944-6085-4b08-be0b-82a8f61afa5b" providerId="ADAL" clId="{81AB10B8-71D2-4589-AC51-0CA067EC8900}" dt="2019-05-16T14:48:25.631" v="8497" actId="20577"/>
          <ac:spMkLst>
            <pc:docMk/>
            <pc:sldMk cId="4255892355" sldId="272"/>
            <ac:spMk id="3" creationId="{A403F843-7D5E-4290-B76C-A2E18F24CED4}"/>
          </ac:spMkLst>
        </pc:spChg>
        <pc:picChg chg="del mod">
          <ac:chgData name="Mike Ross" userId="7954c944-6085-4b08-be0b-82a8f61afa5b" providerId="ADAL" clId="{81AB10B8-71D2-4589-AC51-0CA067EC8900}" dt="2019-05-16T13:45:41.829" v="7707" actId="478"/>
          <ac:picMkLst>
            <pc:docMk/>
            <pc:sldMk cId="4255892355" sldId="272"/>
            <ac:picMk id="4" creationId="{FC3133F6-C648-48E2-9805-2DC2556ED62B}"/>
          </ac:picMkLst>
        </pc:picChg>
        <pc:picChg chg="del">
          <ac:chgData name="Mike Ross" userId="7954c944-6085-4b08-be0b-82a8f61afa5b" providerId="ADAL" clId="{81AB10B8-71D2-4589-AC51-0CA067EC8900}" dt="2019-05-16T13:45:33.429" v="7702" actId="478"/>
          <ac:picMkLst>
            <pc:docMk/>
            <pc:sldMk cId="4255892355" sldId="272"/>
            <ac:picMk id="5" creationId="{8AB5CF80-870C-423B-B863-8D4681EEECBD}"/>
          </ac:picMkLst>
        </pc:picChg>
        <pc:picChg chg="del">
          <ac:chgData name="Mike Ross" userId="7954c944-6085-4b08-be0b-82a8f61afa5b" providerId="ADAL" clId="{81AB10B8-71D2-4589-AC51-0CA067EC8900}" dt="2019-05-16T13:45:31.736" v="7701" actId="478"/>
          <ac:picMkLst>
            <pc:docMk/>
            <pc:sldMk cId="4255892355" sldId="272"/>
            <ac:picMk id="6" creationId="{C784F302-97C9-4200-8707-9744AA16BD10}"/>
          </ac:picMkLst>
        </pc:picChg>
        <pc:picChg chg="del">
          <ac:chgData name="Mike Ross" userId="7954c944-6085-4b08-be0b-82a8f61afa5b" providerId="ADAL" clId="{81AB10B8-71D2-4589-AC51-0CA067EC8900}" dt="2019-05-16T13:45:30.029" v="7700" actId="478"/>
          <ac:picMkLst>
            <pc:docMk/>
            <pc:sldMk cId="4255892355" sldId="272"/>
            <ac:picMk id="7" creationId="{2E95BA47-DFA6-4385-9745-AC7967F137AD}"/>
          </ac:picMkLst>
        </pc:picChg>
        <pc:picChg chg="del mod">
          <ac:chgData name="Mike Ross" userId="7954c944-6085-4b08-be0b-82a8f61afa5b" providerId="ADAL" clId="{81AB10B8-71D2-4589-AC51-0CA067EC8900}" dt="2019-05-16T13:45:42.397" v="7708" actId="478"/>
          <ac:picMkLst>
            <pc:docMk/>
            <pc:sldMk cId="4255892355" sldId="272"/>
            <ac:picMk id="8" creationId="{7247722A-11AD-4439-8AEE-BC87715C08D9}"/>
          </ac:picMkLst>
        </pc:picChg>
        <pc:picChg chg="add del mod">
          <ac:chgData name="Mike Ross" userId="7954c944-6085-4b08-be0b-82a8f61afa5b" providerId="ADAL" clId="{81AB10B8-71D2-4589-AC51-0CA067EC8900}" dt="2019-05-16T13:45:38.870" v="7704" actId="478"/>
          <ac:picMkLst>
            <pc:docMk/>
            <pc:sldMk cId="4255892355" sldId="272"/>
            <ac:picMk id="9" creationId="{CD50A6FC-AD6B-487E-9674-7F90C933EA03}"/>
          </ac:picMkLst>
        </pc:picChg>
        <pc:picChg chg="add del mod">
          <ac:chgData name="Mike Ross" userId="7954c944-6085-4b08-be0b-82a8f61afa5b" providerId="ADAL" clId="{81AB10B8-71D2-4589-AC51-0CA067EC8900}" dt="2019-05-16T13:45:40.686" v="7705" actId="478"/>
          <ac:picMkLst>
            <pc:docMk/>
            <pc:sldMk cId="4255892355" sldId="272"/>
            <ac:picMk id="10" creationId="{C69D410E-EAF2-4A5F-BBC9-8D8DD85ACF2B}"/>
          </ac:picMkLst>
        </pc:picChg>
        <pc:picChg chg="add del mod">
          <ac:chgData name="Mike Ross" userId="7954c944-6085-4b08-be0b-82a8f61afa5b" providerId="ADAL" clId="{81AB10B8-71D2-4589-AC51-0CA067EC8900}" dt="2019-05-16T13:45:41.285" v="7706" actId="478"/>
          <ac:picMkLst>
            <pc:docMk/>
            <pc:sldMk cId="4255892355" sldId="272"/>
            <ac:picMk id="11" creationId="{BAAB1998-B0BD-498B-9E20-4FEFA4510C90}"/>
          </ac:picMkLst>
        </pc:picChg>
        <pc:picChg chg="add del mod">
          <ac:chgData name="Mike Ross" userId="7954c944-6085-4b08-be0b-82a8f61afa5b" providerId="ADAL" clId="{81AB10B8-71D2-4589-AC51-0CA067EC8900}" dt="2019-05-16T13:45:37.895" v="7703" actId="478"/>
          <ac:picMkLst>
            <pc:docMk/>
            <pc:sldMk cId="4255892355" sldId="272"/>
            <ac:picMk id="12" creationId="{7604AFA3-2868-48CA-A876-783165468D45}"/>
          </ac:picMkLst>
        </pc:picChg>
        <pc:picChg chg="add mod">
          <ac:chgData name="Mike Ross" userId="7954c944-6085-4b08-be0b-82a8f61afa5b" providerId="ADAL" clId="{81AB10B8-71D2-4589-AC51-0CA067EC8900}" dt="2019-05-16T13:52:02.896" v="7863" actId="1076"/>
          <ac:picMkLst>
            <pc:docMk/>
            <pc:sldMk cId="4255892355" sldId="272"/>
            <ac:picMk id="17410" creationId="{052B5144-3B74-4649-8821-38426164D548}"/>
          </ac:picMkLst>
        </pc:picChg>
      </pc:sldChg>
      <pc:sldChg chg="modSp">
        <pc:chgData name="Mike Ross" userId="7954c944-6085-4b08-be0b-82a8f61afa5b" providerId="ADAL" clId="{81AB10B8-71D2-4589-AC51-0CA067EC8900}" dt="2019-05-16T14:18:47.647" v="8435" actId="20577"/>
        <pc:sldMkLst>
          <pc:docMk/>
          <pc:sldMk cId="3347483597" sldId="277"/>
        </pc:sldMkLst>
        <pc:spChg chg="mod">
          <ac:chgData name="Mike Ross" userId="7954c944-6085-4b08-be0b-82a8f61afa5b" providerId="ADAL" clId="{81AB10B8-71D2-4589-AC51-0CA067EC8900}" dt="2019-05-16T14:12:06.022" v="8113" actId="20577"/>
          <ac:spMkLst>
            <pc:docMk/>
            <pc:sldMk cId="3347483597" sldId="277"/>
            <ac:spMk id="2" creationId="{B2FE9992-D624-4F37-B95D-7FDAE818A255}"/>
          </ac:spMkLst>
        </pc:spChg>
        <pc:spChg chg="mod">
          <ac:chgData name="Mike Ross" userId="7954c944-6085-4b08-be0b-82a8f61afa5b" providerId="ADAL" clId="{81AB10B8-71D2-4589-AC51-0CA067EC8900}" dt="2019-05-16T14:18:47.647" v="8435" actId="20577"/>
          <ac:spMkLst>
            <pc:docMk/>
            <pc:sldMk cId="3347483597" sldId="277"/>
            <ac:spMk id="3" creationId="{C3191DAF-E32A-42D9-A780-5D3034836DAD}"/>
          </ac:spMkLst>
        </pc:spChg>
      </pc:sldChg>
      <pc:sldChg chg="addSp delSp modSp setBg">
        <pc:chgData name="Mike Ross" userId="7954c944-6085-4b08-be0b-82a8f61afa5b" providerId="ADAL" clId="{81AB10B8-71D2-4589-AC51-0CA067EC8900}" dt="2019-05-15T13:52:39.620" v="2388" actId="20577"/>
        <pc:sldMkLst>
          <pc:docMk/>
          <pc:sldMk cId="1969529910" sldId="282"/>
        </pc:sldMkLst>
        <pc:spChg chg="mod">
          <ac:chgData name="Mike Ross" userId="7954c944-6085-4b08-be0b-82a8f61afa5b" providerId="ADAL" clId="{81AB10B8-71D2-4589-AC51-0CA067EC8900}" dt="2019-05-15T13:26:33.365" v="1801" actId="20577"/>
          <ac:spMkLst>
            <pc:docMk/>
            <pc:sldMk cId="1969529910" sldId="282"/>
            <ac:spMk id="2" creationId="{21911379-D62A-4290-911B-3EABF50A549C}"/>
          </ac:spMkLst>
        </pc:spChg>
        <pc:spChg chg="mod">
          <ac:chgData name="Mike Ross" userId="7954c944-6085-4b08-be0b-82a8f61afa5b" providerId="ADAL" clId="{81AB10B8-71D2-4589-AC51-0CA067EC8900}" dt="2019-05-15T13:52:39.620" v="2388" actId="20577"/>
          <ac:spMkLst>
            <pc:docMk/>
            <pc:sldMk cId="1969529910" sldId="282"/>
            <ac:spMk id="3" creationId="{CB5F444F-AF4C-4390-B252-712DC2E08C11}"/>
          </ac:spMkLst>
        </pc:spChg>
        <pc:picChg chg="add del mod">
          <ac:chgData name="Mike Ross" userId="7954c944-6085-4b08-be0b-82a8f61afa5b" providerId="ADAL" clId="{81AB10B8-71D2-4589-AC51-0CA067EC8900}" dt="2019-05-15T13:23:06.366" v="1703" actId="478"/>
          <ac:picMkLst>
            <pc:docMk/>
            <pc:sldMk cId="1969529910" sldId="282"/>
            <ac:picMk id="4" creationId="{D3B5CED4-FCD6-421B-A9C4-E8401425CE2B}"/>
          </ac:picMkLst>
        </pc:picChg>
        <pc:picChg chg="add mod ord">
          <ac:chgData name="Mike Ross" userId="7954c944-6085-4b08-be0b-82a8f61afa5b" providerId="ADAL" clId="{81AB10B8-71D2-4589-AC51-0CA067EC8900}" dt="2019-05-15T13:52:13.368" v="2376" actId="1076"/>
          <ac:picMkLst>
            <pc:docMk/>
            <pc:sldMk cId="1969529910" sldId="282"/>
            <ac:picMk id="5" creationId="{5C2EB43A-B944-4FDB-8771-2720AFACDF1D}"/>
          </ac:picMkLst>
        </pc:picChg>
        <pc:picChg chg="add mod">
          <ac:chgData name="Mike Ross" userId="7954c944-6085-4b08-be0b-82a8f61afa5b" providerId="ADAL" clId="{81AB10B8-71D2-4589-AC51-0CA067EC8900}" dt="2019-05-15T13:49:43.827" v="2354" actId="1076"/>
          <ac:picMkLst>
            <pc:docMk/>
            <pc:sldMk cId="1969529910" sldId="282"/>
            <ac:picMk id="8194" creationId="{95608A00-0CE4-41F5-A068-E9D23D5FB7CB}"/>
          </ac:picMkLst>
        </pc:picChg>
      </pc:sldChg>
      <pc:sldChg chg="addSp delSp modSp add setBg">
        <pc:chgData name="Mike Ross" userId="7954c944-6085-4b08-be0b-82a8f61afa5b" providerId="ADAL" clId="{81AB10B8-71D2-4589-AC51-0CA067EC8900}" dt="2019-05-16T14:22:09.778" v="8495" actId="207"/>
        <pc:sldMkLst>
          <pc:docMk/>
          <pc:sldMk cId="3288039863" sldId="285"/>
        </pc:sldMkLst>
        <pc:spChg chg="mod">
          <ac:chgData name="Mike Ross" userId="7954c944-6085-4b08-be0b-82a8f61afa5b" providerId="ADAL" clId="{81AB10B8-71D2-4589-AC51-0CA067EC8900}" dt="2019-05-16T14:21:47.608" v="8493" actId="207"/>
          <ac:spMkLst>
            <pc:docMk/>
            <pc:sldMk cId="3288039863" sldId="285"/>
            <ac:spMk id="2" creationId="{9DEEEF86-BB58-4D5B-B743-4DB016537BD4}"/>
          </ac:spMkLst>
        </pc:spChg>
        <pc:spChg chg="mod">
          <ac:chgData name="Mike Ross" userId="7954c944-6085-4b08-be0b-82a8f61afa5b" providerId="ADAL" clId="{81AB10B8-71D2-4589-AC51-0CA067EC8900}" dt="2019-05-16T14:22:09.778" v="8495" actId="207"/>
          <ac:spMkLst>
            <pc:docMk/>
            <pc:sldMk cId="3288039863" sldId="285"/>
            <ac:spMk id="3" creationId="{009F98EA-5461-4CA3-8BBB-A7259EE02002}"/>
          </ac:spMkLst>
        </pc:spChg>
        <pc:spChg chg="add del mod">
          <ac:chgData name="Mike Ross" userId="7954c944-6085-4b08-be0b-82a8f61afa5b" providerId="ADAL" clId="{81AB10B8-71D2-4589-AC51-0CA067EC8900}" dt="2019-05-16T14:21:38.721" v="8491"/>
          <ac:spMkLst>
            <pc:docMk/>
            <pc:sldMk cId="3288039863" sldId="285"/>
            <ac:spMk id="4" creationId="{3C766B21-D891-4B06-B369-6C7246B745E9}"/>
          </ac:spMkLst>
        </pc:spChg>
        <pc:spChg chg="add del mod">
          <ac:chgData name="Mike Ross" userId="7954c944-6085-4b08-be0b-82a8f61afa5b" providerId="ADAL" clId="{81AB10B8-71D2-4589-AC51-0CA067EC8900}" dt="2019-05-16T14:21:38.721" v="8491"/>
          <ac:spMkLst>
            <pc:docMk/>
            <pc:sldMk cId="3288039863" sldId="285"/>
            <ac:spMk id="5" creationId="{DD98EBF1-DB2D-4BFC-9832-B8B1BD54A3EE}"/>
          </ac:spMkLst>
        </pc:spChg>
        <pc:picChg chg="add mod">
          <ac:chgData name="Mike Ross" userId="7954c944-6085-4b08-be0b-82a8f61afa5b" providerId="ADAL" clId="{81AB10B8-71D2-4589-AC51-0CA067EC8900}" dt="2019-05-15T12:31:03.818" v="1168" actId="14100"/>
          <ac:picMkLst>
            <pc:docMk/>
            <pc:sldMk cId="3288039863" sldId="285"/>
            <ac:picMk id="3074" creationId="{75FFCB70-D382-425C-8BFA-1F7DA50B0D48}"/>
          </ac:picMkLst>
        </pc:picChg>
      </pc:sldChg>
      <pc:sldChg chg="addSp delSp modSp add">
        <pc:chgData name="Mike Ross" userId="7954c944-6085-4b08-be0b-82a8f61afa5b" providerId="ADAL" clId="{81AB10B8-71D2-4589-AC51-0CA067EC8900}" dt="2019-05-15T13:12:48.067" v="1581" actId="20577"/>
        <pc:sldMkLst>
          <pc:docMk/>
          <pc:sldMk cId="4289765447" sldId="286"/>
        </pc:sldMkLst>
        <pc:spChg chg="mod">
          <ac:chgData name="Mike Ross" userId="7954c944-6085-4b08-be0b-82a8f61afa5b" providerId="ADAL" clId="{81AB10B8-71D2-4589-AC51-0CA067EC8900}" dt="2019-05-15T13:03:57.568" v="1465" actId="404"/>
          <ac:spMkLst>
            <pc:docMk/>
            <pc:sldMk cId="4289765447" sldId="286"/>
            <ac:spMk id="2" creationId="{51A1BDFF-A636-4580-BF6D-626FFB1C4C87}"/>
          </ac:spMkLst>
        </pc:spChg>
        <pc:spChg chg="mod">
          <ac:chgData name="Mike Ross" userId="7954c944-6085-4b08-be0b-82a8f61afa5b" providerId="ADAL" clId="{81AB10B8-71D2-4589-AC51-0CA067EC8900}" dt="2019-05-15T13:12:48.067" v="1581" actId="20577"/>
          <ac:spMkLst>
            <pc:docMk/>
            <pc:sldMk cId="4289765447" sldId="286"/>
            <ac:spMk id="3" creationId="{74B576DA-8AB0-43E4-A4E4-9CDABB642659}"/>
          </ac:spMkLst>
        </pc:spChg>
        <pc:spChg chg="add del mod">
          <ac:chgData name="Mike Ross" userId="7954c944-6085-4b08-be0b-82a8f61afa5b" providerId="ADAL" clId="{81AB10B8-71D2-4589-AC51-0CA067EC8900}" dt="2019-05-15T12:50:43.634" v="1233"/>
          <ac:spMkLst>
            <pc:docMk/>
            <pc:sldMk cId="4289765447" sldId="286"/>
            <ac:spMk id="6" creationId="{AE63E85F-D2D8-4267-811B-935BFE65FE84}"/>
          </ac:spMkLst>
        </pc:spChg>
        <pc:spChg chg="add del mod">
          <ac:chgData name="Mike Ross" userId="7954c944-6085-4b08-be0b-82a8f61afa5b" providerId="ADAL" clId="{81AB10B8-71D2-4589-AC51-0CA067EC8900}" dt="2019-05-15T12:50:43.634" v="1233"/>
          <ac:spMkLst>
            <pc:docMk/>
            <pc:sldMk cId="4289765447" sldId="286"/>
            <ac:spMk id="7" creationId="{D9BEC2B0-6CF0-4AB9-A750-FC71F0A43135}"/>
          </ac:spMkLst>
        </pc:spChg>
        <pc:picChg chg="del">
          <ac:chgData name="Mike Ross" userId="7954c944-6085-4b08-be0b-82a8f61afa5b" providerId="ADAL" clId="{81AB10B8-71D2-4589-AC51-0CA067EC8900}" dt="2019-05-15T13:10:24.905" v="1533" actId="478"/>
          <ac:picMkLst>
            <pc:docMk/>
            <pc:sldMk cId="4289765447" sldId="286"/>
            <ac:picMk id="4" creationId="{FCD6A474-BC9B-4CA1-A4D9-954E3093AE04}"/>
          </ac:picMkLst>
        </pc:picChg>
        <pc:picChg chg="del">
          <ac:chgData name="Mike Ross" userId="7954c944-6085-4b08-be0b-82a8f61afa5b" providerId="ADAL" clId="{81AB10B8-71D2-4589-AC51-0CA067EC8900}" dt="2019-05-15T13:10:25.483" v="1534" actId="478"/>
          <ac:picMkLst>
            <pc:docMk/>
            <pc:sldMk cId="4289765447" sldId="286"/>
            <ac:picMk id="5" creationId="{5040AD48-0F9E-4DF4-9C6C-0F1533727AA1}"/>
          </ac:picMkLst>
        </pc:picChg>
        <pc:picChg chg="add mod">
          <ac:chgData name="Mike Ross" userId="7954c944-6085-4b08-be0b-82a8f61afa5b" providerId="ADAL" clId="{81AB10B8-71D2-4589-AC51-0CA067EC8900}" dt="2019-05-15T13:10:35.758" v="1535" actId="732"/>
          <ac:picMkLst>
            <pc:docMk/>
            <pc:sldMk cId="4289765447" sldId="286"/>
            <ac:picMk id="4098" creationId="{5EC2C024-FB2C-42FB-92B2-FD9CE83E9A39}"/>
          </ac:picMkLst>
        </pc:picChg>
      </pc:sldChg>
      <pc:sldChg chg="addSp delSp modSp add setBg">
        <pc:chgData name="Mike Ross" userId="7954c944-6085-4b08-be0b-82a8f61afa5b" providerId="ADAL" clId="{81AB10B8-71D2-4589-AC51-0CA067EC8900}" dt="2019-05-16T07:54:17.783" v="3750" actId="20577"/>
        <pc:sldMkLst>
          <pc:docMk/>
          <pc:sldMk cId="3890074277" sldId="287"/>
        </pc:sldMkLst>
        <pc:spChg chg="mod">
          <ac:chgData name="Mike Ross" userId="7954c944-6085-4b08-be0b-82a8f61afa5b" providerId="ADAL" clId="{81AB10B8-71D2-4589-AC51-0CA067EC8900}" dt="2019-05-15T14:36:03.651" v="3017" actId="20577"/>
          <ac:spMkLst>
            <pc:docMk/>
            <pc:sldMk cId="3890074277" sldId="287"/>
            <ac:spMk id="2" creationId="{21911379-D62A-4290-911B-3EABF50A549C}"/>
          </ac:spMkLst>
        </pc:spChg>
        <pc:spChg chg="mod">
          <ac:chgData name="Mike Ross" userId="7954c944-6085-4b08-be0b-82a8f61afa5b" providerId="ADAL" clId="{81AB10B8-71D2-4589-AC51-0CA067EC8900}" dt="2019-05-16T07:54:17.783" v="3750" actId="20577"/>
          <ac:spMkLst>
            <pc:docMk/>
            <pc:sldMk cId="3890074277" sldId="287"/>
            <ac:spMk id="3" creationId="{CB5F444F-AF4C-4390-B252-712DC2E08C11}"/>
          </ac:spMkLst>
        </pc:spChg>
        <pc:spChg chg="add del mod">
          <ac:chgData name="Mike Ross" userId="7954c944-6085-4b08-be0b-82a8f61afa5b" providerId="ADAL" clId="{81AB10B8-71D2-4589-AC51-0CA067EC8900}" dt="2019-05-15T14:20:58.619" v="2899"/>
          <ac:spMkLst>
            <pc:docMk/>
            <pc:sldMk cId="3890074277" sldId="287"/>
            <ac:spMk id="4" creationId="{1301A807-A7AA-4454-80D4-B661350FB567}"/>
          </ac:spMkLst>
        </pc:spChg>
        <pc:spChg chg="add del mod">
          <ac:chgData name="Mike Ross" userId="7954c944-6085-4b08-be0b-82a8f61afa5b" providerId="ADAL" clId="{81AB10B8-71D2-4589-AC51-0CA067EC8900}" dt="2019-05-15T14:20:58.619" v="2899"/>
          <ac:spMkLst>
            <pc:docMk/>
            <pc:sldMk cId="3890074277" sldId="287"/>
            <ac:spMk id="6" creationId="{37092210-335C-4564-8E76-1F6D136D2C61}"/>
          </ac:spMkLst>
        </pc:spChg>
        <pc:spChg chg="add del mod">
          <ac:chgData name="Mike Ross" userId="7954c944-6085-4b08-be0b-82a8f61afa5b" providerId="ADAL" clId="{81AB10B8-71D2-4589-AC51-0CA067EC8900}" dt="2019-05-15T14:21:09.259" v="2900"/>
          <ac:spMkLst>
            <pc:docMk/>
            <pc:sldMk cId="3890074277" sldId="287"/>
            <ac:spMk id="7" creationId="{2DEE8103-F6BA-4EF4-B56A-4B537F3A638B}"/>
          </ac:spMkLst>
        </pc:spChg>
        <pc:spChg chg="add del mod">
          <ac:chgData name="Mike Ross" userId="7954c944-6085-4b08-be0b-82a8f61afa5b" providerId="ADAL" clId="{81AB10B8-71D2-4589-AC51-0CA067EC8900}" dt="2019-05-15T14:21:09.259" v="2900"/>
          <ac:spMkLst>
            <pc:docMk/>
            <pc:sldMk cId="3890074277" sldId="287"/>
            <ac:spMk id="8" creationId="{AD68E08F-3849-46A0-90AA-D3C2B44D8BA0}"/>
          </ac:spMkLst>
        </pc:spChg>
        <pc:picChg chg="add mod">
          <ac:chgData name="Mike Ross" userId="7954c944-6085-4b08-be0b-82a8f61afa5b" providerId="ADAL" clId="{81AB10B8-71D2-4589-AC51-0CA067EC8900}" dt="2019-05-15T14:29:59.328" v="2929" actId="14100"/>
          <ac:picMkLst>
            <pc:docMk/>
            <pc:sldMk cId="3890074277" sldId="287"/>
            <ac:picMk id="5" creationId="{7F4BBF1A-199C-4BFC-BB5F-515252138E1C}"/>
          </ac:picMkLst>
        </pc:picChg>
        <pc:picChg chg="add mod">
          <ac:chgData name="Mike Ross" userId="7954c944-6085-4b08-be0b-82a8f61afa5b" providerId="ADAL" clId="{81AB10B8-71D2-4589-AC51-0CA067EC8900}" dt="2019-05-15T14:30:13.377" v="2932" actId="732"/>
          <ac:picMkLst>
            <pc:docMk/>
            <pc:sldMk cId="3890074277" sldId="287"/>
            <ac:picMk id="7170" creationId="{1ACFFB72-2321-4F33-A1BB-6A80EF2CAFAF}"/>
          </ac:picMkLst>
        </pc:picChg>
      </pc:sldChg>
      <pc:sldChg chg="modSp add">
        <pc:chgData name="Mike Ross" userId="7954c944-6085-4b08-be0b-82a8f61afa5b" providerId="ADAL" clId="{81AB10B8-71D2-4589-AC51-0CA067EC8900}" dt="2019-05-16T11:19:57.685" v="5895"/>
        <pc:sldMkLst>
          <pc:docMk/>
          <pc:sldMk cId="2210453898" sldId="288"/>
        </pc:sldMkLst>
        <pc:spChg chg="mod">
          <ac:chgData name="Mike Ross" userId="7954c944-6085-4b08-be0b-82a8f61afa5b" providerId="ADAL" clId="{81AB10B8-71D2-4589-AC51-0CA067EC8900}" dt="2019-05-16T08:24:34.990" v="4362" actId="20577"/>
          <ac:spMkLst>
            <pc:docMk/>
            <pc:sldMk cId="2210453898" sldId="288"/>
            <ac:spMk id="2" creationId="{74C63203-5CD1-4D56-8596-2E64BA3F2150}"/>
          </ac:spMkLst>
        </pc:spChg>
        <pc:spChg chg="mod">
          <ac:chgData name="Mike Ross" userId="7954c944-6085-4b08-be0b-82a8f61afa5b" providerId="ADAL" clId="{81AB10B8-71D2-4589-AC51-0CA067EC8900}" dt="2019-05-16T11:19:57.685" v="5895"/>
          <ac:spMkLst>
            <pc:docMk/>
            <pc:sldMk cId="2210453898" sldId="288"/>
            <ac:spMk id="3" creationId="{159FDA13-CE7F-4DD7-A307-1EE5EE967995}"/>
          </ac:spMkLst>
        </pc:spChg>
      </pc:sldChg>
      <pc:sldChg chg="addSp delSp modSp add">
        <pc:chgData name="Mike Ross" userId="7954c944-6085-4b08-be0b-82a8f61afa5b" providerId="ADAL" clId="{81AB10B8-71D2-4589-AC51-0CA067EC8900}" dt="2019-05-16T12:03:24.979" v="6560" actId="1076"/>
        <pc:sldMkLst>
          <pc:docMk/>
          <pc:sldMk cId="2848725865" sldId="289"/>
        </pc:sldMkLst>
        <pc:spChg chg="mod">
          <ac:chgData name="Mike Ross" userId="7954c944-6085-4b08-be0b-82a8f61afa5b" providerId="ADAL" clId="{81AB10B8-71D2-4589-AC51-0CA067EC8900}" dt="2019-05-16T11:18:42.171" v="5893" actId="20577"/>
          <ac:spMkLst>
            <pc:docMk/>
            <pc:sldMk cId="2848725865" sldId="289"/>
            <ac:spMk id="2" creationId="{21AF52C6-9111-4077-9467-E9DF577A7B1D}"/>
          </ac:spMkLst>
        </pc:spChg>
        <pc:spChg chg="mod">
          <ac:chgData name="Mike Ross" userId="7954c944-6085-4b08-be0b-82a8f61afa5b" providerId="ADAL" clId="{81AB10B8-71D2-4589-AC51-0CA067EC8900}" dt="2019-05-16T12:02:59.501" v="6556" actId="6549"/>
          <ac:spMkLst>
            <pc:docMk/>
            <pc:sldMk cId="2848725865" sldId="289"/>
            <ac:spMk id="3" creationId="{A403F843-7D5E-4290-B76C-A2E18F24CED4}"/>
          </ac:spMkLst>
        </pc:spChg>
        <pc:spChg chg="add del mod">
          <ac:chgData name="Mike Ross" userId="7954c944-6085-4b08-be0b-82a8f61afa5b" providerId="ADAL" clId="{81AB10B8-71D2-4589-AC51-0CA067EC8900}" dt="2019-05-16T11:29:12.653" v="6072"/>
          <ac:spMkLst>
            <pc:docMk/>
            <pc:sldMk cId="2848725865" sldId="289"/>
            <ac:spMk id="4" creationId="{6F11734A-F68D-4D3F-82D4-AB9454E068FC}"/>
          </ac:spMkLst>
        </pc:spChg>
        <pc:spChg chg="add del mod">
          <ac:chgData name="Mike Ross" userId="7954c944-6085-4b08-be0b-82a8f61afa5b" providerId="ADAL" clId="{81AB10B8-71D2-4589-AC51-0CA067EC8900}" dt="2019-05-16T11:29:12.653" v="6072"/>
          <ac:spMkLst>
            <pc:docMk/>
            <pc:sldMk cId="2848725865" sldId="289"/>
            <ac:spMk id="10" creationId="{B52F4440-A225-49B4-AA22-235318C9CFEC}"/>
          </ac:spMkLst>
        </pc:spChg>
        <pc:picChg chg="del">
          <ac:chgData name="Mike Ross" userId="7954c944-6085-4b08-be0b-82a8f61afa5b" providerId="ADAL" clId="{81AB10B8-71D2-4589-AC51-0CA067EC8900}" dt="2019-05-16T12:01:54.740" v="6545"/>
          <ac:picMkLst>
            <pc:docMk/>
            <pc:sldMk cId="2848725865" sldId="289"/>
            <ac:picMk id="5" creationId="{B96A3548-EDC3-4D28-AA1E-58E8E22D10E0}"/>
          </ac:picMkLst>
        </pc:picChg>
        <pc:picChg chg="del">
          <ac:chgData name="Mike Ross" userId="7954c944-6085-4b08-be0b-82a8f61afa5b" providerId="ADAL" clId="{81AB10B8-71D2-4589-AC51-0CA067EC8900}" dt="2019-05-16T12:01:54.740" v="6545"/>
          <ac:picMkLst>
            <pc:docMk/>
            <pc:sldMk cId="2848725865" sldId="289"/>
            <ac:picMk id="6" creationId="{78CD9B82-CA7B-4665-9B62-99ED05BAD40D}"/>
          </ac:picMkLst>
        </pc:picChg>
        <pc:picChg chg="del">
          <ac:chgData name="Mike Ross" userId="7954c944-6085-4b08-be0b-82a8f61afa5b" providerId="ADAL" clId="{81AB10B8-71D2-4589-AC51-0CA067EC8900}" dt="2019-05-16T12:01:54.740" v="6545"/>
          <ac:picMkLst>
            <pc:docMk/>
            <pc:sldMk cId="2848725865" sldId="289"/>
            <ac:picMk id="7" creationId="{6E4F6E3C-80BA-4CC1-B3A0-9BDD5196E72F}"/>
          </ac:picMkLst>
        </pc:picChg>
        <pc:picChg chg="del">
          <ac:chgData name="Mike Ross" userId="7954c944-6085-4b08-be0b-82a8f61afa5b" providerId="ADAL" clId="{81AB10B8-71D2-4589-AC51-0CA067EC8900}" dt="2019-05-16T12:01:54.740" v="6545"/>
          <ac:picMkLst>
            <pc:docMk/>
            <pc:sldMk cId="2848725865" sldId="289"/>
            <ac:picMk id="8" creationId="{AE9B6744-62C8-48C0-B18D-853F1FD4F930}"/>
          </ac:picMkLst>
        </pc:picChg>
        <pc:picChg chg="del">
          <ac:chgData name="Mike Ross" userId="7954c944-6085-4b08-be0b-82a8f61afa5b" providerId="ADAL" clId="{81AB10B8-71D2-4589-AC51-0CA067EC8900}" dt="2019-05-16T12:01:54.740" v="6545"/>
          <ac:picMkLst>
            <pc:docMk/>
            <pc:sldMk cId="2848725865" sldId="289"/>
            <ac:picMk id="9" creationId="{04EA32BD-1B2A-4937-AA66-4401B860B1C5}"/>
          </ac:picMkLst>
        </pc:picChg>
        <pc:picChg chg="del">
          <ac:chgData name="Mike Ross" userId="7954c944-6085-4b08-be0b-82a8f61afa5b" providerId="ADAL" clId="{81AB10B8-71D2-4589-AC51-0CA067EC8900}" dt="2019-05-16T11:16:09.884" v="5767" actId="478"/>
          <ac:picMkLst>
            <pc:docMk/>
            <pc:sldMk cId="2848725865" sldId="289"/>
            <ac:picMk id="11" creationId="{D1E07AD5-C064-4F7E-87D4-F55D98FC00E7}"/>
          </ac:picMkLst>
        </pc:picChg>
        <pc:picChg chg="add mod">
          <ac:chgData name="Mike Ross" userId="7954c944-6085-4b08-be0b-82a8f61afa5b" providerId="ADAL" clId="{81AB10B8-71D2-4589-AC51-0CA067EC8900}" dt="2019-05-16T12:03:24.979" v="6560" actId="1076"/>
          <ac:picMkLst>
            <pc:docMk/>
            <pc:sldMk cId="2848725865" sldId="289"/>
            <ac:picMk id="14338" creationId="{41EBA9A2-8411-41F3-88F6-20339B699623}"/>
          </ac:picMkLst>
        </pc:picChg>
      </pc:sldChg>
      <pc:sldMasterChg chg="modSldLayout">
        <pc:chgData name="Mike Ross" userId="7954c944-6085-4b08-be0b-82a8f61afa5b" providerId="ADAL" clId="{81AB10B8-71D2-4589-AC51-0CA067EC8900}" dt="2019-05-16T14:19:33.473" v="8438" actId="20577"/>
        <pc:sldMasterMkLst>
          <pc:docMk/>
          <pc:sldMasterMk cId="1310585009" sldId="2147483648"/>
        </pc:sldMasterMkLst>
        <pc:sldLayoutChg chg="modSp">
          <pc:chgData name="Mike Ross" userId="7954c944-6085-4b08-be0b-82a8f61afa5b" providerId="ADAL" clId="{81AB10B8-71D2-4589-AC51-0CA067EC8900}" dt="2019-05-15T09:51:44.046" v="162" actId="14100"/>
          <pc:sldLayoutMkLst>
            <pc:docMk/>
            <pc:sldMasterMk cId="1310585009" sldId="2147483648"/>
            <pc:sldLayoutMk cId="3599343734" sldId="2147483650"/>
          </pc:sldLayoutMkLst>
          <pc:cxnChg chg="mod">
            <ac:chgData name="Mike Ross" userId="7954c944-6085-4b08-be0b-82a8f61afa5b" providerId="ADAL" clId="{81AB10B8-71D2-4589-AC51-0CA067EC8900}" dt="2019-05-15T09:51:44.046" v="162"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81AB10B8-71D2-4589-AC51-0CA067EC8900}" dt="2019-05-16T14:19:33.473" v="8438" actId="20577"/>
          <pc:sldLayoutMkLst>
            <pc:docMk/>
            <pc:sldMasterMk cId="1310585009" sldId="2147483648"/>
            <pc:sldLayoutMk cId="1343773056" sldId="2147483656"/>
          </pc:sldLayoutMkLst>
          <pc:spChg chg="mod">
            <ac:chgData name="Mike Ross" userId="7954c944-6085-4b08-be0b-82a8f61afa5b" providerId="ADAL" clId="{81AB10B8-71D2-4589-AC51-0CA067EC8900}" dt="2019-05-16T14:19:33.473" v="8438" actId="20577"/>
            <ac:spMkLst>
              <pc:docMk/>
              <pc:sldMasterMk cId="1310585009" sldId="2147483648"/>
              <pc:sldLayoutMk cId="1343773056" sldId="2147483656"/>
              <ac:spMk id="2" creationId="{00000000-0000-0000-0000-000000000000}"/>
            </ac:spMkLst>
          </pc:spChg>
        </pc:sldLayoutChg>
      </pc:sldMasterChg>
    </pc:docChg>
  </pc:docChgLst>
  <pc:docChgLst>
    <pc:chgData name="Mike Ross" userId="7954c944-6085-4b08-be0b-82a8f61afa5b" providerId="ADAL" clId="{CD10C519-2E2E-4AFF-84E4-EAAD8733ED11}"/>
    <pc:docChg chg="undo custSel addSld delSld modSld sldOrd">
      <pc:chgData name="Mike Ross" userId="7954c944-6085-4b08-be0b-82a8f61afa5b" providerId="ADAL" clId="{CD10C519-2E2E-4AFF-84E4-EAAD8733ED11}" dt="2019-06-07T09:26:52.893" v="261"/>
      <pc:docMkLst>
        <pc:docMk/>
      </pc:docMkLst>
      <pc:sldChg chg="modSp">
        <pc:chgData name="Mike Ross" userId="7954c944-6085-4b08-be0b-82a8f61afa5b" providerId="ADAL" clId="{CD10C519-2E2E-4AFF-84E4-EAAD8733ED11}" dt="2019-05-31T13:33:13.693" v="112" actId="20577"/>
        <pc:sldMkLst>
          <pc:docMk/>
          <pc:sldMk cId="2819996977" sldId="257"/>
        </pc:sldMkLst>
        <pc:spChg chg="mod">
          <ac:chgData name="Mike Ross" userId="7954c944-6085-4b08-be0b-82a8f61afa5b" providerId="ADAL" clId="{CD10C519-2E2E-4AFF-84E4-EAAD8733ED11}" dt="2019-05-31T13:33:13.693" v="112" actId="20577"/>
          <ac:spMkLst>
            <pc:docMk/>
            <pc:sldMk cId="2819996977" sldId="257"/>
            <ac:spMk id="9" creationId="{9B940526-E652-49E9-80CD-519D5A66C408}"/>
          </ac:spMkLst>
        </pc:spChg>
      </pc:sldChg>
      <pc:sldChg chg="delSp modSp">
        <pc:chgData name="Mike Ross" userId="7954c944-6085-4b08-be0b-82a8f61afa5b" providerId="ADAL" clId="{CD10C519-2E2E-4AFF-84E4-EAAD8733ED11}" dt="2019-05-31T13:34:13.456" v="120" actId="478"/>
        <pc:sldMkLst>
          <pc:docMk/>
          <pc:sldMk cId="4135027854" sldId="258"/>
        </pc:sldMkLst>
        <pc:spChg chg="mod">
          <ac:chgData name="Mike Ross" userId="7954c944-6085-4b08-be0b-82a8f61afa5b" providerId="ADAL" clId="{CD10C519-2E2E-4AFF-84E4-EAAD8733ED11}" dt="2019-05-31T13:33:23.437" v="113" actId="20577"/>
          <ac:spMkLst>
            <pc:docMk/>
            <pc:sldMk cId="4135027854" sldId="258"/>
            <ac:spMk id="2" creationId="{00000000-0000-0000-0000-000000000000}"/>
          </ac:spMkLst>
        </pc:spChg>
        <pc:picChg chg="del">
          <ac:chgData name="Mike Ross" userId="7954c944-6085-4b08-be0b-82a8f61afa5b" providerId="ADAL" clId="{CD10C519-2E2E-4AFF-84E4-EAAD8733ED11}" dt="2019-05-31T13:34:13.456" v="120" actId="478"/>
          <ac:picMkLst>
            <pc:docMk/>
            <pc:sldMk cId="4135027854" sldId="258"/>
            <ac:picMk id="4" creationId="{84FF5107-4536-47E2-AE71-D7DE7C50ECB4}"/>
          </ac:picMkLst>
        </pc:picChg>
      </pc:sldChg>
      <pc:sldChg chg="modSp">
        <pc:chgData name="Mike Ross" userId="7954c944-6085-4b08-be0b-82a8f61afa5b" providerId="ADAL" clId="{CD10C519-2E2E-4AFF-84E4-EAAD8733ED11}" dt="2019-05-31T13:34:28.541" v="121" actId="20577"/>
        <pc:sldMkLst>
          <pc:docMk/>
          <pc:sldMk cId="3998161294" sldId="260"/>
        </pc:sldMkLst>
        <pc:spChg chg="mod">
          <ac:chgData name="Mike Ross" userId="7954c944-6085-4b08-be0b-82a8f61afa5b" providerId="ADAL" clId="{CD10C519-2E2E-4AFF-84E4-EAAD8733ED11}" dt="2019-05-31T13:34:28.541" v="121" actId="20577"/>
          <ac:spMkLst>
            <pc:docMk/>
            <pc:sldMk cId="3998161294" sldId="260"/>
            <ac:spMk id="3" creationId="{76AB8E7A-A6C2-450A-9E27-9038DD65D762}"/>
          </ac:spMkLst>
        </pc:spChg>
        <pc:spChg chg="mod">
          <ac:chgData name="Mike Ross" userId="7954c944-6085-4b08-be0b-82a8f61afa5b" providerId="ADAL" clId="{CD10C519-2E2E-4AFF-84E4-EAAD8733ED11}" dt="2019-05-31T13:33:57.350" v="119" actId="20577"/>
          <ac:spMkLst>
            <pc:docMk/>
            <pc:sldMk cId="3998161294" sldId="260"/>
            <ac:spMk id="6" creationId="{DEE5D6C3-4458-4AEE-956C-3D7EC00277D3}"/>
          </ac:spMkLst>
        </pc:spChg>
      </pc:sldChg>
      <pc:sldChg chg="modSp">
        <pc:chgData name="Mike Ross" userId="7954c944-6085-4b08-be0b-82a8f61afa5b" providerId="ADAL" clId="{CD10C519-2E2E-4AFF-84E4-EAAD8733ED11}" dt="2019-05-31T13:38:44.398" v="123" actId="20577"/>
        <pc:sldMkLst>
          <pc:docMk/>
          <pc:sldMk cId="1006821195" sldId="261"/>
        </pc:sldMkLst>
        <pc:spChg chg="mod">
          <ac:chgData name="Mike Ross" userId="7954c944-6085-4b08-be0b-82a8f61afa5b" providerId="ADAL" clId="{CD10C519-2E2E-4AFF-84E4-EAAD8733ED11}" dt="2019-05-31T13:38:41.390" v="122" actId="20577"/>
          <ac:spMkLst>
            <pc:docMk/>
            <pc:sldMk cId="1006821195" sldId="261"/>
            <ac:spMk id="2" creationId="{641F5615-4410-4986-A1B6-30B7BF547135}"/>
          </ac:spMkLst>
        </pc:spChg>
        <pc:spChg chg="mod">
          <ac:chgData name="Mike Ross" userId="7954c944-6085-4b08-be0b-82a8f61afa5b" providerId="ADAL" clId="{CD10C519-2E2E-4AFF-84E4-EAAD8733ED11}" dt="2019-05-31T13:38:44.398" v="123" actId="20577"/>
          <ac:spMkLst>
            <pc:docMk/>
            <pc:sldMk cId="1006821195" sldId="261"/>
            <ac:spMk id="3" creationId="{53C5045A-7CF3-416C-A1CB-7902D082ECD5}"/>
          </ac:spMkLst>
        </pc:spChg>
      </pc:sldChg>
      <pc:sldChg chg="modSp">
        <pc:chgData name="Mike Ross" userId="7954c944-6085-4b08-be0b-82a8f61afa5b" providerId="ADAL" clId="{CD10C519-2E2E-4AFF-84E4-EAAD8733ED11}" dt="2019-05-31T13:46:32.703" v="156" actId="1076"/>
        <pc:sldMkLst>
          <pc:docMk/>
          <pc:sldMk cId="757974707" sldId="265"/>
        </pc:sldMkLst>
        <pc:spChg chg="mod">
          <ac:chgData name="Mike Ross" userId="7954c944-6085-4b08-be0b-82a8f61afa5b" providerId="ADAL" clId="{CD10C519-2E2E-4AFF-84E4-EAAD8733ED11}" dt="2019-05-31T13:46:22.078" v="155" actId="6549"/>
          <ac:spMkLst>
            <pc:docMk/>
            <pc:sldMk cId="757974707" sldId="265"/>
            <ac:spMk id="3" creationId="{74B576DA-8AB0-43E4-A4E4-9CDABB642659}"/>
          </ac:spMkLst>
        </pc:spChg>
        <pc:picChg chg="mod">
          <ac:chgData name="Mike Ross" userId="7954c944-6085-4b08-be0b-82a8f61afa5b" providerId="ADAL" clId="{CD10C519-2E2E-4AFF-84E4-EAAD8733ED11}" dt="2019-05-31T13:46:32.703" v="156" actId="1076"/>
          <ac:picMkLst>
            <pc:docMk/>
            <pc:sldMk cId="757974707" sldId="265"/>
            <ac:picMk id="9222" creationId="{A3FBA54A-3774-4E41-B27B-ED75986E3FFF}"/>
          </ac:picMkLst>
        </pc:picChg>
      </pc:sldChg>
      <pc:sldChg chg="delSp modSp">
        <pc:chgData name="Mike Ross" userId="7954c944-6085-4b08-be0b-82a8f61afa5b" providerId="ADAL" clId="{CD10C519-2E2E-4AFF-84E4-EAAD8733ED11}" dt="2019-05-31T13:48:48.157" v="173" actId="20577"/>
        <pc:sldMkLst>
          <pc:docMk/>
          <pc:sldMk cId="3710890816" sldId="266"/>
        </pc:sldMkLst>
        <pc:spChg chg="mod">
          <ac:chgData name="Mike Ross" userId="7954c944-6085-4b08-be0b-82a8f61afa5b" providerId="ADAL" clId="{CD10C519-2E2E-4AFF-84E4-EAAD8733ED11}" dt="2019-05-31T13:48:48.157" v="173" actId="20577"/>
          <ac:spMkLst>
            <pc:docMk/>
            <pc:sldMk cId="3710890816" sldId="266"/>
            <ac:spMk id="3" creationId="{A403F843-7D5E-4290-B76C-A2E18F24CED4}"/>
          </ac:spMkLst>
        </pc:spChg>
        <pc:picChg chg="del mod">
          <ac:chgData name="Mike Ross" userId="7954c944-6085-4b08-be0b-82a8f61afa5b" providerId="ADAL" clId="{CD10C519-2E2E-4AFF-84E4-EAAD8733ED11}" dt="2019-05-31T13:47:26.833" v="157" actId="478"/>
          <ac:picMkLst>
            <pc:docMk/>
            <pc:sldMk cId="3710890816" sldId="266"/>
            <ac:picMk id="4" creationId="{16648052-1F86-409A-8BCA-B4CAC396D5E6}"/>
          </ac:picMkLst>
        </pc:picChg>
        <pc:picChg chg="mod">
          <ac:chgData name="Mike Ross" userId="7954c944-6085-4b08-be0b-82a8f61afa5b" providerId="ADAL" clId="{CD10C519-2E2E-4AFF-84E4-EAAD8733ED11}" dt="2019-05-31T13:48:26.398" v="163" actId="167"/>
          <ac:picMkLst>
            <pc:docMk/>
            <pc:sldMk cId="3710890816" sldId="266"/>
            <ac:picMk id="11266" creationId="{67E6964E-0F46-4078-B0EC-E2B7AD696EAC}"/>
          </ac:picMkLst>
        </pc:picChg>
        <pc:picChg chg="mod">
          <ac:chgData name="Mike Ross" userId="7954c944-6085-4b08-be0b-82a8f61afa5b" providerId="ADAL" clId="{CD10C519-2E2E-4AFF-84E4-EAAD8733ED11}" dt="2019-05-31T13:47:41.523" v="159" actId="1076"/>
          <ac:picMkLst>
            <pc:docMk/>
            <pc:sldMk cId="3710890816" sldId="266"/>
            <ac:picMk id="11268" creationId="{8521C75E-BC6B-4DFD-8794-942A780DA1AD}"/>
          </ac:picMkLst>
        </pc:picChg>
      </pc:sldChg>
      <pc:sldChg chg="modSp">
        <pc:chgData name="Mike Ross" userId="7954c944-6085-4b08-be0b-82a8f61afa5b" providerId="ADAL" clId="{CD10C519-2E2E-4AFF-84E4-EAAD8733ED11}" dt="2019-05-31T13:52:23.510" v="183" actId="20577"/>
        <pc:sldMkLst>
          <pc:docMk/>
          <pc:sldMk cId="3612031324" sldId="268"/>
        </pc:sldMkLst>
        <pc:spChg chg="mod">
          <ac:chgData name="Mike Ross" userId="7954c944-6085-4b08-be0b-82a8f61afa5b" providerId="ADAL" clId="{CD10C519-2E2E-4AFF-84E4-EAAD8733ED11}" dt="2019-05-31T13:52:23.510" v="183" actId="20577"/>
          <ac:spMkLst>
            <pc:docMk/>
            <pc:sldMk cId="3612031324" sldId="268"/>
            <ac:spMk id="3" creationId="{74B576DA-8AB0-43E4-A4E4-9CDABB642659}"/>
          </ac:spMkLst>
        </pc:spChg>
      </pc:sldChg>
      <pc:sldChg chg="modSp ord">
        <pc:chgData name="Mike Ross" userId="7954c944-6085-4b08-be0b-82a8f61afa5b" providerId="ADAL" clId="{CD10C519-2E2E-4AFF-84E4-EAAD8733ED11}" dt="2019-06-04T15:23:15.739" v="256"/>
        <pc:sldMkLst>
          <pc:docMk/>
          <pc:sldMk cId="2116767296" sldId="269"/>
        </pc:sldMkLst>
        <pc:spChg chg="mod">
          <ac:chgData name="Mike Ross" userId="7954c944-6085-4b08-be0b-82a8f61afa5b" providerId="ADAL" clId="{CD10C519-2E2E-4AFF-84E4-EAAD8733ED11}" dt="2019-05-31T13:53:03.268" v="185"/>
          <ac:spMkLst>
            <pc:docMk/>
            <pc:sldMk cId="2116767296" sldId="269"/>
            <ac:spMk id="2" creationId="{21AF52C6-9111-4077-9467-E9DF577A7B1D}"/>
          </ac:spMkLst>
        </pc:spChg>
      </pc:sldChg>
      <pc:sldChg chg="modSp">
        <pc:chgData name="Mike Ross" userId="7954c944-6085-4b08-be0b-82a8f61afa5b" providerId="ADAL" clId="{CD10C519-2E2E-4AFF-84E4-EAAD8733ED11}" dt="2019-05-31T13:57:57.046" v="200" actId="20577"/>
        <pc:sldMkLst>
          <pc:docMk/>
          <pc:sldMk cId="320424333" sldId="271"/>
        </pc:sldMkLst>
        <pc:spChg chg="mod">
          <ac:chgData name="Mike Ross" userId="7954c944-6085-4b08-be0b-82a8f61afa5b" providerId="ADAL" clId="{CD10C519-2E2E-4AFF-84E4-EAAD8733ED11}" dt="2019-05-31T13:57:57.046" v="200" actId="20577"/>
          <ac:spMkLst>
            <pc:docMk/>
            <pc:sldMk cId="320424333" sldId="271"/>
            <ac:spMk id="3" creationId="{74B576DA-8AB0-43E4-A4E4-9CDABB642659}"/>
          </ac:spMkLst>
        </pc:spChg>
        <pc:picChg chg="mod">
          <ac:chgData name="Mike Ross" userId="7954c944-6085-4b08-be0b-82a8f61afa5b" providerId="ADAL" clId="{CD10C519-2E2E-4AFF-84E4-EAAD8733ED11}" dt="2019-05-31T13:57:15.695" v="187" actId="167"/>
          <ac:picMkLst>
            <pc:docMk/>
            <pc:sldMk cId="320424333" sldId="271"/>
            <ac:picMk id="16386" creationId="{B2889506-2C9C-4919-ADC8-5204D6BCE983}"/>
          </ac:picMkLst>
        </pc:picChg>
      </pc:sldChg>
      <pc:sldChg chg="modSp">
        <pc:chgData name="Mike Ross" userId="7954c944-6085-4b08-be0b-82a8f61afa5b" providerId="ADAL" clId="{CD10C519-2E2E-4AFF-84E4-EAAD8733ED11}" dt="2019-05-31T14:03:18.885" v="252" actId="20577"/>
        <pc:sldMkLst>
          <pc:docMk/>
          <pc:sldMk cId="3347483597" sldId="277"/>
        </pc:sldMkLst>
        <pc:spChg chg="mod">
          <ac:chgData name="Mike Ross" userId="7954c944-6085-4b08-be0b-82a8f61afa5b" providerId="ADAL" clId="{CD10C519-2E2E-4AFF-84E4-EAAD8733ED11}" dt="2019-05-31T14:03:18.885" v="252" actId="20577"/>
          <ac:spMkLst>
            <pc:docMk/>
            <pc:sldMk cId="3347483597" sldId="277"/>
            <ac:spMk id="3" creationId="{C3191DAF-E32A-42D9-A780-5D3034836DAD}"/>
          </ac:spMkLst>
        </pc:spChg>
      </pc:sldChg>
      <pc:sldChg chg="addSp delSp modSp setBg">
        <pc:chgData name="Mike Ross" userId="7954c944-6085-4b08-be0b-82a8f61afa5b" providerId="ADAL" clId="{CD10C519-2E2E-4AFF-84E4-EAAD8733ED11}" dt="2019-06-07T09:26:52.893" v="261"/>
        <pc:sldMkLst>
          <pc:docMk/>
          <pc:sldMk cId="1969529910" sldId="282"/>
        </pc:sldMkLst>
        <pc:spChg chg="mod">
          <ac:chgData name="Mike Ross" userId="7954c944-6085-4b08-be0b-82a8f61afa5b" providerId="ADAL" clId="{CD10C519-2E2E-4AFF-84E4-EAAD8733ED11}" dt="2019-06-07T09:26:52.893" v="261"/>
          <ac:spMkLst>
            <pc:docMk/>
            <pc:sldMk cId="1969529910" sldId="282"/>
            <ac:spMk id="3" creationId="{CB5F444F-AF4C-4390-B252-712DC2E08C11}"/>
          </ac:spMkLst>
        </pc:spChg>
        <pc:spChg chg="add del mod">
          <ac:chgData name="Mike Ross" userId="7954c944-6085-4b08-be0b-82a8f61afa5b" providerId="ADAL" clId="{CD10C519-2E2E-4AFF-84E4-EAAD8733ED11}" dt="2019-05-30T14:20:24.363" v="111"/>
          <ac:spMkLst>
            <pc:docMk/>
            <pc:sldMk cId="1969529910" sldId="282"/>
            <ac:spMk id="4" creationId="{BE1A1A51-61B7-4864-A75C-D6E9DC7A270E}"/>
          </ac:spMkLst>
        </pc:spChg>
        <pc:spChg chg="add del mod">
          <ac:chgData name="Mike Ross" userId="7954c944-6085-4b08-be0b-82a8f61afa5b" providerId="ADAL" clId="{CD10C519-2E2E-4AFF-84E4-EAAD8733ED11}" dt="2019-05-30T14:19:06.122" v="97"/>
          <ac:spMkLst>
            <pc:docMk/>
            <pc:sldMk cId="1969529910" sldId="282"/>
            <ac:spMk id="8" creationId="{42777821-A9EB-4FD7-8E55-3A13CC1C1476}"/>
          </ac:spMkLst>
        </pc:spChg>
        <pc:spChg chg="add del mod">
          <ac:chgData name="Mike Ross" userId="7954c944-6085-4b08-be0b-82a8f61afa5b" providerId="ADAL" clId="{CD10C519-2E2E-4AFF-84E4-EAAD8733ED11}" dt="2019-05-30T14:19:06.122" v="97"/>
          <ac:spMkLst>
            <pc:docMk/>
            <pc:sldMk cId="1969529910" sldId="282"/>
            <ac:spMk id="10" creationId="{B14E06B7-E3C5-4D42-B693-06038E1B11CE}"/>
          </ac:spMkLst>
        </pc:spChg>
        <pc:picChg chg="del">
          <ac:chgData name="Mike Ross" userId="7954c944-6085-4b08-be0b-82a8f61afa5b" providerId="ADAL" clId="{CD10C519-2E2E-4AFF-84E4-EAAD8733ED11}" dt="2019-05-30T14:16:53.447" v="77" actId="478"/>
          <ac:picMkLst>
            <pc:docMk/>
            <pc:sldMk cId="1969529910" sldId="282"/>
            <ac:picMk id="5" creationId="{5C2EB43A-B944-4FDB-8771-2720AFACDF1D}"/>
          </ac:picMkLst>
        </pc:picChg>
        <pc:picChg chg="add mod ord modCrop">
          <ac:chgData name="Mike Ross" userId="7954c944-6085-4b08-be0b-82a8f61afa5b" providerId="ADAL" clId="{CD10C519-2E2E-4AFF-84E4-EAAD8733ED11}" dt="2019-05-30T14:18:10.991" v="86" actId="732"/>
          <ac:picMkLst>
            <pc:docMk/>
            <pc:sldMk cId="1969529910" sldId="282"/>
            <ac:picMk id="7" creationId="{DCD2B0AD-D7DF-4D6F-A58D-D62C008ED6DC}"/>
          </ac:picMkLst>
        </pc:picChg>
        <pc:picChg chg="add mod ord modCrop">
          <ac:chgData name="Mike Ross" userId="7954c944-6085-4b08-be0b-82a8f61afa5b" providerId="ADAL" clId="{CD10C519-2E2E-4AFF-84E4-EAAD8733ED11}" dt="2019-05-30T14:18:49.393" v="95" actId="1038"/>
          <ac:picMkLst>
            <pc:docMk/>
            <pc:sldMk cId="1969529910" sldId="282"/>
            <ac:picMk id="9" creationId="{3B1412D9-F752-4D0E-A4EF-0CCE1CA9BCEC}"/>
          </ac:picMkLst>
        </pc:picChg>
        <pc:picChg chg="del">
          <ac:chgData name="Mike Ross" userId="7954c944-6085-4b08-be0b-82a8f61afa5b" providerId="ADAL" clId="{CD10C519-2E2E-4AFF-84E4-EAAD8733ED11}" dt="2019-05-30T14:16:43.297" v="75" actId="478"/>
          <ac:picMkLst>
            <pc:docMk/>
            <pc:sldMk cId="1969529910" sldId="282"/>
            <ac:picMk id="8194" creationId="{95608A00-0CE4-41F5-A068-E9D23D5FB7CB}"/>
          </ac:picMkLst>
        </pc:picChg>
      </pc:sldChg>
      <pc:sldChg chg="modSp">
        <pc:chgData name="Mike Ross" userId="7954c944-6085-4b08-be0b-82a8f61afa5b" providerId="ADAL" clId="{CD10C519-2E2E-4AFF-84E4-EAAD8733ED11}" dt="2019-05-31T13:44:18.085" v="132" actId="20577"/>
        <pc:sldMkLst>
          <pc:docMk/>
          <pc:sldMk cId="3890074277" sldId="287"/>
        </pc:sldMkLst>
        <pc:spChg chg="mod">
          <ac:chgData name="Mike Ross" userId="7954c944-6085-4b08-be0b-82a8f61afa5b" providerId="ADAL" clId="{CD10C519-2E2E-4AFF-84E4-EAAD8733ED11}" dt="2019-05-31T13:44:18.085" v="132" actId="20577"/>
          <ac:spMkLst>
            <pc:docMk/>
            <pc:sldMk cId="3890074277" sldId="287"/>
            <ac:spMk id="3" creationId="{CB5F444F-AF4C-4390-B252-712DC2E08C11}"/>
          </ac:spMkLst>
        </pc:spChg>
      </pc:sldChg>
      <pc:sldChg chg="modSp">
        <pc:chgData name="Mike Ross" userId="7954c944-6085-4b08-be0b-82a8f61afa5b" providerId="ADAL" clId="{CD10C519-2E2E-4AFF-84E4-EAAD8733ED11}" dt="2019-05-31T13:49:23.579" v="181" actId="20577"/>
        <pc:sldMkLst>
          <pc:docMk/>
          <pc:sldMk cId="2210453898" sldId="288"/>
        </pc:sldMkLst>
        <pc:spChg chg="mod">
          <ac:chgData name="Mike Ross" userId="7954c944-6085-4b08-be0b-82a8f61afa5b" providerId="ADAL" clId="{CD10C519-2E2E-4AFF-84E4-EAAD8733ED11}" dt="2019-05-31T13:49:07.558" v="174" actId="20577"/>
          <ac:spMkLst>
            <pc:docMk/>
            <pc:sldMk cId="2210453898" sldId="288"/>
            <ac:spMk id="2" creationId="{74C63203-5CD1-4D56-8596-2E64BA3F2150}"/>
          </ac:spMkLst>
        </pc:spChg>
        <pc:spChg chg="mod">
          <ac:chgData name="Mike Ross" userId="7954c944-6085-4b08-be0b-82a8f61afa5b" providerId="ADAL" clId="{CD10C519-2E2E-4AFF-84E4-EAAD8733ED11}" dt="2019-05-31T13:49:23.579" v="181" actId="20577"/>
          <ac:spMkLst>
            <pc:docMk/>
            <pc:sldMk cId="2210453898" sldId="288"/>
            <ac:spMk id="3" creationId="{159FDA13-CE7F-4DD7-A307-1EE5EE967995}"/>
          </ac:spMkLst>
        </pc:spChg>
      </pc:sldChg>
    </pc:docChg>
  </pc:docChgLst>
  <pc:docChgLst>
    <pc:chgData name="Andy Gray" userId="3900aca3-aa6e-4813-b4e0-c02f9e48a0aa" providerId="ADAL" clId="{216B4E2C-6CE2-4BB5-AC99-F8222845BD13}"/>
    <pc:docChg chg="undo custSel delSld modSld modMainMaster">
      <pc:chgData name="Andy Gray" userId="3900aca3-aa6e-4813-b4e0-c02f9e48a0aa" providerId="ADAL" clId="{216B4E2C-6CE2-4BB5-AC99-F8222845BD13}" dt="2019-06-07T11:45:21.322" v="295" actId="1076"/>
      <pc:docMkLst>
        <pc:docMk/>
      </pc:docMkLst>
      <pc:sldChg chg="addSp modSp">
        <pc:chgData name="Andy Gray" userId="3900aca3-aa6e-4813-b4e0-c02f9e48a0aa" providerId="ADAL" clId="{216B4E2C-6CE2-4BB5-AC99-F8222845BD13}" dt="2019-06-07T11:36:38.579" v="264" actId="1036"/>
        <pc:sldMkLst>
          <pc:docMk/>
          <pc:sldMk cId="2819996977" sldId="257"/>
        </pc:sldMkLst>
        <pc:spChg chg="add mod">
          <ac:chgData name="Andy Gray" userId="3900aca3-aa6e-4813-b4e0-c02f9e48a0aa" providerId="ADAL" clId="{216B4E2C-6CE2-4BB5-AC99-F8222845BD13}" dt="2019-06-07T11:36:38.579" v="264" actId="1036"/>
          <ac:spMkLst>
            <pc:docMk/>
            <pc:sldMk cId="2819996977" sldId="257"/>
            <ac:spMk id="2" creationId="{2382E82A-5D65-4CA2-9F7E-FBEC4B46224A}"/>
          </ac:spMkLst>
        </pc:spChg>
        <pc:spChg chg="mod">
          <ac:chgData name="Andy Gray" userId="3900aca3-aa6e-4813-b4e0-c02f9e48a0aa" providerId="ADAL" clId="{216B4E2C-6CE2-4BB5-AC99-F8222845BD13}" dt="2019-06-07T11:34:22.595" v="247" actId="14100"/>
          <ac:spMkLst>
            <pc:docMk/>
            <pc:sldMk cId="2819996977" sldId="257"/>
            <ac:spMk id="9" creationId="{9B940526-E652-49E9-80CD-519D5A66C408}"/>
          </ac:spMkLst>
        </pc:spChg>
      </pc:sldChg>
      <pc:sldChg chg="delSp setBg">
        <pc:chgData name="Andy Gray" userId="3900aca3-aa6e-4813-b4e0-c02f9e48a0aa" providerId="ADAL" clId="{216B4E2C-6CE2-4BB5-AC99-F8222845BD13}" dt="2019-06-05T13:57:17.672" v="61"/>
        <pc:sldMkLst>
          <pc:docMk/>
          <pc:sldMk cId="3998161294" sldId="260"/>
        </pc:sldMkLst>
        <pc:spChg chg="del">
          <ac:chgData name="Andy Gray" userId="3900aca3-aa6e-4813-b4e0-c02f9e48a0aa" providerId="ADAL" clId="{216B4E2C-6CE2-4BB5-AC99-F8222845BD13}" dt="2019-06-05T13:43:49.206" v="0" actId="478"/>
          <ac:spMkLst>
            <pc:docMk/>
            <pc:sldMk cId="3998161294" sldId="260"/>
            <ac:spMk id="6" creationId="{DEE5D6C3-4458-4AEE-956C-3D7EC00277D3}"/>
          </ac:spMkLst>
        </pc:spChg>
        <pc:picChg chg="del">
          <ac:chgData name="Andy Gray" userId="3900aca3-aa6e-4813-b4e0-c02f9e48a0aa" providerId="ADAL" clId="{216B4E2C-6CE2-4BB5-AC99-F8222845BD13}" dt="2019-06-05T13:57:09.370" v="58" actId="478"/>
          <ac:picMkLst>
            <pc:docMk/>
            <pc:sldMk cId="3998161294" sldId="260"/>
            <ac:picMk id="1026" creationId="{DF9604F9-6893-4948-B783-598A056BFE3B}"/>
          </ac:picMkLst>
        </pc:picChg>
      </pc:sldChg>
      <pc:sldChg chg="addSp delSp modSp">
        <pc:chgData name="Andy Gray" userId="3900aca3-aa6e-4813-b4e0-c02f9e48a0aa" providerId="ADAL" clId="{216B4E2C-6CE2-4BB5-AC99-F8222845BD13}" dt="2019-06-05T14:03:03.617" v="137" actId="14100"/>
        <pc:sldMkLst>
          <pc:docMk/>
          <pc:sldMk cId="1417000814" sldId="263"/>
        </pc:sldMkLst>
        <pc:graphicFrameChg chg="add mod ord modGraphic">
          <ac:chgData name="Andy Gray" userId="3900aca3-aa6e-4813-b4e0-c02f9e48a0aa" providerId="ADAL" clId="{216B4E2C-6CE2-4BB5-AC99-F8222845BD13}" dt="2019-06-05T14:03:03.617" v="137" actId="14100"/>
          <ac:graphicFrameMkLst>
            <pc:docMk/>
            <pc:sldMk cId="1417000814" sldId="263"/>
            <ac:graphicFrameMk id="9" creationId="{22EF0934-CC5D-4A48-9FD8-1A79F7DDD31B}"/>
          </ac:graphicFrameMkLst>
        </pc:graphicFrameChg>
        <pc:graphicFrameChg chg="del">
          <ac:chgData name="Andy Gray" userId="3900aca3-aa6e-4813-b4e0-c02f9e48a0aa" providerId="ADAL" clId="{216B4E2C-6CE2-4BB5-AC99-F8222845BD13}" dt="2019-06-05T13:59:50.811" v="93" actId="478"/>
          <ac:graphicFrameMkLst>
            <pc:docMk/>
            <pc:sldMk cId="1417000814" sldId="263"/>
            <ac:graphicFrameMk id="14" creationId="{619537F7-DABC-4708-A035-E6268571A2DE}"/>
          </ac:graphicFrameMkLst>
        </pc:graphicFrameChg>
        <pc:picChg chg="add mod modCrop">
          <ac:chgData name="Andy Gray" userId="3900aca3-aa6e-4813-b4e0-c02f9e48a0aa" providerId="ADAL" clId="{216B4E2C-6CE2-4BB5-AC99-F8222845BD13}" dt="2019-06-05T14:01:24.601" v="113" actId="732"/>
          <ac:picMkLst>
            <pc:docMk/>
            <pc:sldMk cId="1417000814" sldId="263"/>
            <ac:picMk id="5" creationId="{2FC46643-43FE-4E5F-A0C3-64A88556A418}"/>
          </ac:picMkLst>
        </pc:picChg>
        <pc:picChg chg="del">
          <ac:chgData name="Andy Gray" userId="3900aca3-aa6e-4813-b4e0-c02f9e48a0aa" providerId="ADAL" clId="{216B4E2C-6CE2-4BB5-AC99-F8222845BD13}" dt="2019-06-05T14:02:02.338" v="122" actId="478"/>
          <ac:picMkLst>
            <pc:docMk/>
            <pc:sldMk cId="1417000814" sldId="263"/>
            <ac:picMk id="6" creationId="{4E9743A2-5996-48A0-ADF6-203B64993107}"/>
          </ac:picMkLst>
        </pc:picChg>
        <pc:picChg chg="del">
          <ac:chgData name="Andy Gray" userId="3900aca3-aa6e-4813-b4e0-c02f9e48a0aa" providerId="ADAL" clId="{216B4E2C-6CE2-4BB5-AC99-F8222845BD13}" dt="2019-06-05T14:00:12.994" v="97" actId="478"/>
          <ac:picMkLst>
            <pc:docMk/>
            <pc:sldMk cId="1417000814" sldId="263"/>
            <ac:picMk id="8" creationId="{CAA3DD01-9A6F-4D57-B90F-8CFBF7ED2994}"/>
          </ac:picMkLst>
        </pc:picChg>
        <pc:picChg chg="add mod ord">
          <ac:chgData name="Andy Gray" userId="3900aca3-aa6e-4813-b4e0-c02f9e48a0aa" providerId="ADAL" clId="{216B4E2C-6CE2-4BB5-AC99-F8222845BD13}" dt="2019-06-05T14:01:51.273" v="120" actId="167"/>
          <ac:picMkLst>
            <pc:docMk/>
            <pc:sldMk cId="1417000814" sldId="263"/>
            <ac:picMk id="10" creationId="{37F08F3B-A1F1-4EB5-9648-0BA55B1C891D}"/>
          </ac:picMkLst>
        </pc:picChg>
        <pc:picChg chg="add mod modCrop">
          <ac:chgData name="Andy Gray" userId="3900aca3-aa6e-4813-b4e0-c02f9e48a0aa" providerId="ADAL" clId="{216B4E2C-6CE2-4BB5-AC99-F8222845BD13}" dt="2019-06-05T14:02:43.586" v="135" actId="1036"/>
          <ac:picMkLst>
            <pc:docMk/>
            <pc:sldMk cId="1417000814" sldId="263"/>
            <ac:picMk id="12" creationId="{C1C9F611-0491-4049-9802-444EEE207D9E}"/>
          </ac:picMkLst>
        </pc:picChg>
        <pc:picChg chg="del mod">
          <ac:chgData name="Andy Gray" userId="3900aca3-aa6e-4813-b4e0-c02f9e48a0aa" providerId="ADAL" clId="{216B4E2C-6CE2-4BB5-AC99-F8222845BD13}" dt="2019-06-05T14:01:53.162" v="121" actId="478"/>
          <ac:picMkLst>
            <pc:docMk/>
            <pc:sldMk cId="1417000814" sldId="263"/>
            <ac:picMk id="6146" creationId="{5E0D5853-B2C0-41E5-B74F-FF2CB0D6EF6B}"/>
          </ac:picMkLst>
        </pc:picChg>
      </pc:sldChg>
      <pc:sldChg chg="addSp delSp modSp">
        <pc:chgData name="Andy Gray" userId="3900aca3-aa6e-4813-b4e0-c02f9e48a0aa" providerId="ADAL" clId="{216B4E2C-6CE2-4BB5-AC99-F8222845BD13}" dt="2019-06-07T11:45:21.322" v="295" actId="1076"/>
        <pc:sldMkLst>
          <pc:docMk/>
          <pc:sldMk cId="757974707" sldId="265"/>
        </pc:sldMkLst>
        <pc:picChg chg="add mod ord modCrop">
          <ac:chgData name="Andy Gray" userId="3900aca3-aa6e-4813-b4e0-c02f9e48a0aa" providerId="ADAL" clId="{216B4E2C-6CE2-4BB5-AC99-F8222845BD13}" dt="2019-06-07T11:45:21.322" v="295" actId="1076"/>
          <ac:picMkLst>
            <pc:docMk/>
            <pc:sldMk cId="757974707" sldId="265"/>
            <ac:picMk id="5" creationId="{2D0A0F58-6EDD-440A-8E2C-1EDAA6BF241D}"/>
          </ac:picMkLst>
        </pc:picChg>
        <pc:picChg chg="del">
          <ac:chgData name="Andy Gray" userId="3900aca3-aa6e-4813-b4e0-c02f9e48a0aa" providerId="ADAL" clId="{216B4E2C-6CE2-4BB5-AC99-F8222845BD13}" dt="2019-06-05T14:08:03.906" v="150" actId="478"/>
          <ac:picMkLst>
            <pc:docMk/>
            <pc:sldMk cId="757974707" sldId="265"/>
            <ac:picMk id="9222" creationId="{A3FBA54A-3774-4E41-B27B-ED75986E3FFF}"/>
          </ac:picMkLst>
        </pc:picChg>
      </pc:sldChg>
      <pc:sldChg chg="addSp delSp modSp">
        <pc:chgData name="Andy Gray" userId="3900aca3-aa6e-4813-b4e0-c02f9e48a0aa" providerId="ADAL" clId="{216B4E2C-6CE2-4BB5-AC99-F8222845BD13}" dt="2019-06-05T14:08:31.722" v="159" actId="478"/>
        <pc:sldMkLst>
          <pc:docMk/>
          <pc:sldMk cId="3710890816" sldId="266"/>
        </pc:sldMkLst>
        <pc:picChg chg="add mod ord">
          <ac:chgData name="Andy Gray" userId="3900aca3-aa6e-4813-b4e0-c02f9e48a0aa" providerId="ADAL" clId="{216B4E2C-6CE2-4BB5-AC99-F8222845BD13}" dt="2019-06-05T14:08:29.561" v="158" actId="167"/>
          <ac:picMkLst>
            <pc:docMk/>
            <pc:sldMk cId="3710890816" sldId="266"/>
            <ac:picMk id="5" creationId="{A767C957-8EA5-4255-BD5D-7B7E1928EFD6}"/>
          </ac:picMkLst>
        </pc:picChg>
        <pc:picChg chg="del">
          <ac:chgData name="Andy Gray" userId="3900aca3-aa6e-4813-b4e0-c02f9e48a0aa" providerId="ADAL" clId="{216B4E2C-6CE2-4BB5-AC99-F8222845BD13}" dt="2019-06-05T14:08:31.722" v="159" actId="478"/>
          <ac:picMkLst>
            <pc:docMk/>
            <pc:sldMk cId="3710890816" sldId="266"/>
            <ac:picMk id="11266" creationId="{67E6964E-0F46-4078-B0EC-E2B7AD696EAC}"/>
          </ac:picMkLst>
        </pc:picChg>
      </pc:sldChg>
      <pc:sldChg chg="delSp setBg">
        <pc:chgData name="Andy Gray" userId="3900aca3-aa6e-4813-b4e0-c02f9e48a0aa" providerId="ADAL" clId="{216B4E2C-6CE2-4BB5-AC99-F8222845BD13}" dt="2019-06-05T14:33:08.611" v="170" actId="478"/>
        <pc:sldMkLst>
          <pc:docMk/>
          <pc:sldMk cId="3612031324" sldId="268"/>
        </pc:sldMkLst>
        <pc:picChg chg="del">
          <ac:chgData name="Andy Gray" userId="3900aca3-aa6e-4813-b4e0-c02f9e48a0aa" providerId="ADAL" clId="{216B4E2C-6CE2-4BB5-AC99-F8222845BD13}" dt="2019-06-05T14:32:56.530" v="165" actId="478"/>
          <ac:picMkLst>
            <pc:docMk/>
            <pc:sldMk cId="3612031324" sldId="268"/>
            <ac:picMk id="7" creationId="{80C8DDFD-90D8-49F7-9456-277EB33ED683}"/>
          </ac:picMkLst>
        </pc:picChg>
        <pc:picChg chg="del">
          <ac:chgData name="Andy Gray" userId="3900aca3-aa6e-4813-b4e0-c02f9e48a0aa" providerId="ADAL" clId="{216B4E2C-6CE2-4BB5-AC99-F8222845BD13}" dt="2019-06-05T14:33:08.611" v="170" actId="478"/>
          <ac:picMkLst>
            <pc:docMk/>
            <pc:sldMk cId="3612031324" sldId="268"/>
            <ac:picMk id="8" creationId="{DB91B405-996F-4CC3-B2D1-5D3BCB232D78}"/>
          </ac:picMkLst>
        </pc:picChg>
        <pc:picChg chg="del">
          <ac:chgData name="Andy Gray" userId="3900aca3-aa6e-4813-b4e0-c02f9e48a0aa" providerId="ADAL" clId="{216B4E2C-6CE2-4BB5-AC99-F8222845BD13}" dt="2019-06-05T14:32:57.349" v="166" actId="478"/>
          <ac:picMkLst>
            <pc:docMk/>
            <pc:sldMk cId="3612031324" sldId="268"/>
            <ac:picMk id="12290" creationId="{702F222D-BA86-4521-BBE3-F061AA8CEDC2}"/>
          </ac:picMkLst>
        </pc:picChg>
      </pc:sldChg>
      <pc:sldChg chg="addSp delSp modSp">
        <pc:chgData name="Andy Gray" userId="3900aca3-aa6e-4813-b4e0-c02f9e48a0aa" providerId="ADAL" clId="{216B4E2C-6CE2-4BB5-AC99-F8222845BD13}" dt="2019-06-05T14:34:00.732" v="182" actId="1076"/>
        <pc:sldMkLst>
          <pc:docMk/>
          <pc:sldMk cId="2116767296" sldId="269"/>
        </pc:sldMkLst>
        <pc:spChg chg="mod">
          <ac:chgData name="Andy Gray" userId="3900aca3-aa6e-4813-b4e0-c02f9e48a0aa" providerId="ADAL" clId="{216B4E2C-6CE2-4BB5-AC99-F8222845BD13}" dt="2019-06-05T14:33:50.254" v="176" actId="207"/>
          <ac:spMkLst>
            <pc:docMk/>
            <pc:sldMk cId="2116767296" sldId="269"/>
            <ac:spMk id="3" creationId="{A403F843-7D5E-4290-B76C-A2E18F24CED4}"/>
          </ac:spMkLst>
        </pc:spChg>
        <pc:picChg chg="add mod">
          <ac:chgData name="Andy Gray" userId="3900aca3-aa6e-4813-b4e0-c02f9e48a0aa" providerId="ADAL" clId="{216B4E2C-6CE2-4BB5-AC99-F8222845BD13}" dt="2019-06-05T14:34:00.732" v="182" actId="1076"/>
          <ac:picMkLst>
            <pc:docMk/>
            <pc:sldMk cId="2116767296" sldId="269"/>
            <ac:picMk id="5" creationId="{31EDEE10-56BC-4DDC-B25C-28A8696F499B}"/>
          </ac:picMkLst>
        </pc:picChg>
        <pc:picChg chg="del mod">
          <ac:chgData name="Andy Gray" userId="3900aca3-aa6e-4813-b4e0-c02f9e48a0aa" providerId="ADAL" clId="{216B4E2C-6CE2-4BB5-AC99-F8222845BD13}" dt="2019-06-05T14:33:42.181" v="174" actId="478"/>
          <ac:picMkLst>
            <pc:docMk/>
            <pc:sldMk cId="2116767296" sldId="269"/>
            <ac:picMk id="1026" creationId="{3449F67A-5C19-44B1-A56F-BE0DC4E6782A}"/>
          </ac:picMkLst>
        </pc:picChg>
      </pc:sldChg>
      <pc:sldChg chg="addSp delSp modSp setBg">
        <pc:chgData name="Andy Gray" userId="3900aca3-aa6e-4813-b4e0-c02f9e48a0aa" providerId="ADAL" clId="{216B4E2C-6CE2-4BB5-AC99-F8222845BD13}" dt="2019-06-05T14:44:59.381" v="243" actId="478"/>
        <pc:sldMkLst>
          <pc:docMk/>
          <pc:sldMk cId="320424333" sldId="271"/>
        </pc:sldMkLst>
        <pc:picChg chg="add del mod ord modCrop">
          <ac:chgData name="Andy Gray" userId="3900aca3-aa6e-4813-b4e0-c02f9e48a0aa" providerId="ADAL" clId="{216B4E2C-6CE2-4BB5-AC99-F8222845BD13}" dt="2019-06-05T14:44:59.381" v="243" actId="478"/>
          <ac:picMkLst>
            <pc:docMk/>
            <pc:sldMk cId="320424333" sldId="271"/>
            <ac:picMk id="5" creationId="{598494FC-E1B5-4944-B5B2-6BED4602596C}"/>
          </ac:picMkLst>
        </pc:picChg>
        <pc:picChg chg="del">
          <ac:chgData name="Andy Gray" userId="3900aca3-aa6e-4813-b4e0-c02f9e48a0aa" providerId="ADAL" clId="{216B4E2C-6CE2-4BB5-AC99-F8222845BD13}" dt="2019-06-05T14:35:40.133" v="213" actId="478"/>
          <ac:picMkLst>
            <pc:docMk/>
            <pc:sldMk cId="320424333" sldId="271"/>
            <ac:picMk id="13" creationId="{5B393443-958D-443A-9BE2-A01AC0C9E03C}"/>
          </ac:picMkLst>
        </pc:picChg>
        <pc:picChg chg="del">
          <ac:chgData name="Andy Gray" userId="3900aca3-aa6e-4813-b4e0-c02f9e48a0aa" providerId="ADAL" clId="{216B4E2C-6CE2-4BB5-AC99-F8222845BD13}" dt="2019-06-05T14:35:28.189" v="209" actId="478"/>
          <ac:picMkLst>
            <pc:docMk/>
            <pc:sldMk cId="320424333" sldId="271"/>
            <ac:picMk id="16386" creationId="{B2889506-2C9C-4919-ADC8-5204D6BCE983}"/>
          </ac:picMkLst>
        </pc:picChg>
      </pc:sldChg>
      <pc:sldChg chg="addSp delSp modSp">
        <pc:chgData name="Andy Gray" userId="3900aca3-aa6e-4813-b4e0-c02f9e48a0aa" providerId="ADAL" clId="{216B4E2C-6CE2-4BB5-AC99-F8222845BD13}" dt="2019-06-05T14:38:21.222" v="225" actId="478"/>
        <pc:sldMkLst>
          <pc:docMk/>
          <pc:sldMk cId="4255892355" sldId="272"/>
        </pc:sldMkLst>
        <pc:picChg chg="add mod ord modCrop">
          <ac:chgData name="Andy Gray" userId="3900aca3-aa6e-4813-b4e0-c02f9e48a0aa" providerId="ADAL" clId="{216B4E2C-6CE2-4BB5-AC99-F8222845BD13}" dt="2019-06-05T14:38:19.592" v="224" actId="167"/>
          <ac:picMkLst>
            <pc:docMk/>
            <pc:sldMk cId="4255892355" sldId="272"/>
            <ac:picMk id="5" creationId="{6873C63B-3034-4E6D-8CB5-68EBC6760F1F}"/>
          </ac:picMkLst>
        </pc:picChg>
        <pc:picChg chg="del mod modCrop">
          <ac:chgData name="Andy Gray" userId="3900aca3-aa6e-4813-b4e0-c02f9e48a0aa" providerId="ADAL" clId="{216B4E2C-6CE2-4BB5-AC99-F8222845BD13}" dt="2019-06-05T14:38:21.222" v="225" actId="478"/>
          <ac:picMkLst>
            <pc:docMk/>
            <pc:sldMk cId="4255892355" sldId="272"/>
            <ac:picMk id="17410" creationId="{052B5144-3B74-4649-8821-38426164D548}"/>
          </ac:picMkLst>
        </pc:picChg>
      </pc:sldChg>
      <pc:sldChg chg="addSp delSp modSp setBg addCm delCm">
        <pc:chgData name="Andy Gray" userId="3900aca3-aa6e-4813-b4e0-c02f9e48a0aa" providerId="ADAL" clId="{216B4E2C-6CE2-4BB5-AC99-F8222845BD13}" dt="2019-06-05T14:07:36.289" v="144"/>
        <pc:sldMkLst>
          <pc:docMk/>
          <pc:sldMk cId="1969529910" sldId="282"/>
        </pc:sldMkLst>
        <pc:picChg chg="add del mod">
          <ac:chgData name="Andy Gray" userId="3900aca3-aa6e-4813-b4e0-c02f9e48a0aa" providerId="ADAL" clId="{216B4E2C-6CE2-4BB5-AC99-F8222845BD13}" dt="2019-06-05T13:44:43.481" v="15" actId="931"/>
          <ac:picMkLst>
            <pc:docMk/>
            <pc:sldMk cId="1969529910" sldId="282"/>
            <ac:picMk id="5" creationId="{37260294-1C86-44CF-91DB-0ED2DD2C572F}"/>
          </ac:picMkLst>
        </pc:picChg>
        <pc:picChg chg="del mod modCrop">
          <ac:chgData name="Andy Gray" userId="3900aca3-aa6e-4813-b4e0-c02f9e48a0aa" providerId="ADAL" clId="{216B4E2C-6CE2-4BB5-AC99-F8222845BD13}" dt="2019-06-05T14:07:23.138" v="142" actId="478"/>
          <ac:picMkLst>
            <pc:docMk/>
            <pc:sldMk cId="1969529910" sldId="282"/>
            <ac:picMk id="7" creationId="{DCD2B0AD-D7DF-4D6F-A58D-D62C008ED6DC}"/>
          </ac:picMkLst>
        </pc:picChg>
        <pc:picChg chg="del mod modCrop">
          <ac:chgData name="Andy Gray" userId="3900aca3-aa6e-4813-b4e0-c02f9e48a0aa" providerId="ADAL" clId="{216B4E2C-6CE2-4BB5-AC99-F8222845BD13}" dt="2019-06-05T14:07:26.220" v="143" actId="478"/>
          <ac:picMkLst>
            <pc:docMk/>
            <pc:sldMk cId="1969529910" sldId="282"/>
            <ac:picMk id="9" creationId="{3B1412D9-F752-4D0E-A4EF-0CCE1CA9BCEC}"/>
          </ac:picMkLst>
        </pc:picChg>
      </pc:sldChg>
      <pc:sldChg chg="addSp delSp modSp setBg">
        <pc:chgData name="Andy Gray" userId="3900aca3-aa6e-4813-b4e0-c02f9e48a0aa" providerId="ADAL" clId="{216B4E2C-6CE2-4BB5-AC99-F8222845BD13}" dt="2019-06-05T13:53:10.290" v="57" actId="478"/>
        <pc:sldMkLst>
          <pc:docMk/>
          <pc:sldMk cId="3288039863" sldId="285"/>
        </pc:sldMkLst>
        <pc:spChg chg="mod">
          <ac:chgData name="Andy Gray" userId="3900aca3-aa6e-4813-b4e0-c02f9e48a0aa" providerId="ADAL" clId="{216B4E2C-6CE2-4BB5-AC99-F8222845BD13}" dt="2019-06-05T13:46:50.361" v="23" actId="207"/>
          <ac:spMkLst>
            <pc:docMk/>
            <pc:sldMk cId="3288039863" sldId="285"/>
            <ac:spMk id="3" creationId="{009F98EA-5461-4CA3-8BBB-A7259EE02002}"/>
          </ac:spMkLst>
        </pc:spChg>
        <pc:picChg chg="add del mod ord modCrop">
          <ac:chgData name="Andy Gray" userId="3900aca3-aa6e-4813-b4e0-c02f9e48a0aa" providerId="ADAL" clId="{216B4E2C-6CE2-4BB5-AC99-F8222845BD13}" dt="2019-06-05T13:53:10.290" v="57" actId="478"/>
          <ac:picMkLst>
            <pc:docMk/>
            <pc:sldMk cId="3288039863" sldId="285"/>
            <ac:picMk id="5" creationId="{8EDA5C0C-93C1-4232-8B4A-5212F87CAB6F}"/>
          </ac:picMkLst>
        </pc:picChg>
        <pc:picChg chg="del">
          <ac:chgData name="Andy Gray" userId="3900aca3-aa6e-4813-b4e0-c02f9e48a0aa" providerId="ADAL" clId="{216B4E2C-6CE2-4BB5-AC99-F8222845BD13}" dt="2019-06-05T13:46:59.246" v="24" actId="478"/>
          <ac:picMkLst>
            <pc:docMk/>
            <pc:sldMk cId="3288039863" sldId="285"/>
            <ac:picMk id="3074" creationId="{75FFCB70-D382-425C-8BFA-1F7DA50B0D48}"/>
          </ac:picMkLst>
        </pc:picChg>
      </pc:sldChg>
      <pc:sldChg chg="addSp delSp modSp">
        <pc:chgData name="Andy Gray" userId="3900aca3-aa6e-4813-b4e0-c02f9e48a0aa" providerId="ADAL" clId="{216B4E2C-6CE2-4BB5-AC99-F8222845BD13}" dt="2019-06-05T13:59:25.792" v="92" actId="14100"/>
        <pc:sldMkLst>
          <pc:docMk/>
          <pc:sldMk cId="4289765447" sldId="286"/>
        </pc:sldMkLst>
        <pc:picChg chg="add mod ord modCrop">
          <ac:chgData name="Andy Gray" userId="3900aca3-aa6e-4813-b4e0-c02f9e48a0aa" providerId="ADAL" clId="{216B4E2C-6CE2-4BB5-AC99-F8222845BD13}" dt="2019-06-05T13:59:25.792" v="92" actId="14100"/>
          <ac:picMkLst>
            <pc:docMk/>
            <pc:sldMk cId="4289765447" sldId="286"/>
            <ac:picMk id="5" creationId="{851DD4FD-8401-4BC5-BBB4-6A430C0E7024}"/>
          </ac:picMkLst>
        </pc:picChg>
        <pc:picChg chg="del">
          <ac:chgData name="Andy Gray" userId="3900aca3-aa6e-4813-b4e0-c02f9e48a0aa" providerId="ADAL" clId="{216B4E2C-6CE2-4BB5-AC99-F8222845BD13}" dt="2019-06-05T13:58:46.370" v="77" actId="478"/>
          <ac:picMkLst>
            <pc:docMk/>
            <pc:sldMk cId="4289765447" sldId="286"/>
            <ac:picMk id="4098" creationId="{5EC2C024-FB2C-42FB-92B2-FD9CE83E9A39}"/>
          </ac:picMkLst>
        </pc:picChg>
      </pc:sldChg>
      <pc:sldChg chg="delSp setBg">
        <pc:chgData name="Andy Gray" userId="3900aca3-aa6e-4813-b4e0-c02f9e48a0aa" providerId="ADAL" clId="{216B4E2C-6CE2-4BB5-AC99-F8222845BD13}" dt="2019-06-05T14:19:46.674" v="164" actId="478"/>
        <pc:sldMkLst>
          <pc:docMk/>
          <pc:sldMk cId="3890074277" sldId="287"/>
        </pc:sldMkLst>
        <pc:picChg chg="del">
          <ac:chgData name="Andy Gray" userId="3900aca3-aa6e-4813-b4e0-c02f9e48a0aa" providerId="ADAL" clId="{216B4E2C-6CE2-4BB5-AC99-F8222845BD13}" dt="2019-06-05T14:19:46.674" v="164" actId="478"/>
          <ac:picMkLst>
            <pc:docMk/>
            <pc:sldMk cId="3890074277" sldId="287"/>
            <ac:picMk id="5" creationId="{7F4BBF1A-199C-4BFC-BB5F-515252138E1C}"/>
          </ac:picMkLst>
        </pc:picChg>
        <pc:picChg chg="del">
          <ac:chgData name="Andy Gray" userId="3900aca3-aa6e-4813-b4e0-c02f9e48a0aa" providerId="ADAL" clId="{216B4E2C-6CE2-4BB5-AC99-F8222845BD13}" dt="2019-06-05T14:19:41.026" v="163" actId="478"/>
          <ac:picMkLst>
            <pc:docMk/>
            <pc:sldMk cId="3890074277" sldId="287"/>
            <ac:picMk id="7170" creationId="{1ACFFB72-2321-4F33-A1BB-6A80EF2CAFAF}"/>
          </ac:picMkLst>
        </pc:picChg>
      </pc:sldChg>
      <pc:sldChg chg="addSp delSp modSp">
        <pc:chgData name="Andy Gray" userId="3900aca3-aa6e-4813-b4e0-c02f9e48a0aa" providerId="ADAL" clId="{216B4E2C-6CE2-4BB5-AC99-F8222845BD13}" dt="2019-06-07T11:41:44.272" v="288" actId="1076"/>
        <pc:sldMkLst>
          <pc:docMk/>
          <pc:sldMk cId="2848725865" sldId="289"/>
        </pc:sldMkLst>
        <pc:picChg chg="add mod ord modCrop">
          <ac:chgData name="Andy Gray" userId="3900aca3-aa6e-4813-b4e0-c02f9e48a0aa" providerId="ADAL" clId="{216B4E2C-6CE2-4BB5-AC99-F8222845BD13}" dt="2019-06-07T11:41:44.272" v="288" actId="1076"/>
          <ac:picMkLst>
            <pc:docMk/>
            <pc:sldMk cId="2848725865" sldId="289"/>
            <ac:picMk id="5" creationId="{A0C8AFD8-6FDD-44F5-AE65-7E4EFD287457}"/>
          </ac:picMkLst>
        </pc:picChg>
        <pc:picChg chg="del">
          <ac:chgData name="Andy Gray" userId="3900aca3-aa6e-4813-b4e0-c02f9e48a0aa" providerId="ADAL" clId="{216B4E2C-6CE2-4BB5-AC99-F8222845BD13}" dt="2019-06-05T14:34:37.181" v="193" actId="478"/>
          <ac:picMkLst>
            <pc:docMk/>
            <pc:sldMk cId="2848725865" sldId="289"/>
            <ac:picMk id="14338" creationId="{41EBA9A2-8411-41F3-88F6-20339B699623}"/>
          </ac:picMkLst>
        </pc:picChg>
      </pc:sldChg>
      <pc:sldMasterChg chg="modSldLayout">
        <pc:chgData name="Andy Gray" userId="3900aca3-aa6e-4813-b4e0-c02f9e48a0aa" providerId="ADAL" clId="{216B4E2C-6CE2-4BB5-AC99-F8222845BD13}" dt="2019-06-07T11:38:07.073" v="286"/>
        <pc:sldMasterMkLst>
          <pc:docMk/>
          <pc:sldMasterMk cId="1310585009" sldId="2147483648"/>
        </pc:sldMasterMkLst>
        <pc:sldLayoutChg chg="modSp">
          <pc:chgData name="Andy Gray" userId="3900aca3-aa6e-4813-b4e0-c02f9e48a0aa" providerId="ADAL" clId="{216B4E2C-6CE2-4BB5-AC99-F8222845BD13}" dt="2019-06-07T11:37:43.414" v="278" actId="14838"/>
          <pc:sldLayoutMkLst>
            <pc:docMk/>
            <pc:sldMasterMk cId="1310585009" sldId="2147483648"/>
            <pc:sldLayoutMk cId="3018863990" sldId="2147483652"/>
          </pc:sldLayoutMkLst>
          <pc:spChg chg="mod">
            <ac:chgData name="Andy Gray" userId="3900aca3-aa6e-4813-b4e0-c02f9e48a0aa" providerId="ADAL" clId="{216B4E2C-6CE2-4BB5-AC99-F8222845BD13}" dt="2019-06-07T11:37:43.414" v="278" actId="14838"/>
            <ac:spMkLst>
              <pc:docMk/>
              <pc:sldMasterMk cId="1310585009" sldId="2147483648"/>
              <pc:sldLayoutMk cId="3018863990" sldId="2147483652"/>
              <ac:spMk id="10" creationId="{00000000-0000-0000-0000-000000000000}"/>
            </ac:spMkLst>
          </pc:spChg>
        </pc:sldLayoutChg>
        <pc:sldLayoutChg chg="addSp delSp">
          <pc:chgData name="Andy Gray" userId="3900aca3-aa6e-4813-b4e0-c02f9e48a0aa" providerId="ADAL" clId="{216B4E2C-6CE2-4BB5-AC99-F8222845BD13}" dt="2019-06-07T11:37:54.321" v="280"/>
          <pc:sldLayoutMkLst>
            <pc:docMk/>
            <pc:sldMasterMk cId="1310585009" sldId="2147483648"/>
            <pc:sldLayoutMk cId="842197891" sldId="2147483653"/>
          </pc:sldLayoutMkLst>
          <pc:spChg chg="add">
            <ac:chgData name="Andy Gray" userId="3900aca3-aa6e-4813-b4e0-c02f9e48a0aa" providerId="ADAL" clId="{216B4E2C-6CE2-4BB5-AC99-F8222845BD13}" dt="2019-06-07T11:37:54.321" v="280"/>
            <ac:spMkLst>
              <pc:docMk/>
              <pc:sldMasterMk cId="1310585009" sldId="2147483648"/>
              <pc:sldLayoutMk cId="842197891" sldId="2147483653"/>
              <ac:spMk id="10" creationId="{CA93D08A-5378-4866-A95F-AA578C998241}"/>
            </ac:spMkLst>
          </pc:spChg>
          <pc:spChg chg="del">
            <ac:chgData name="Andy Gray" userId="3900aca3-aa6e-4813-b4e0-c02f9e48a0aa" providerId="ADAL" clId="{216B4E2C-6CE2-4BB5-AC99-F8222845BD13}" dt="2019-06-07T11:37:53.853" v="279" actId="478"/>
            <ac:spMkLst>
              <pc:docMk/>
              <pc:sldMasterMk cId="1310585009" sldId="2147483648"/>
              <pc:sldLayoutMk cId="842197891" sldId="2147483653"/>
              <ac:spMk id="14" creationId="{47B721FA-B185-4956-A1DB-C60BA3A11E9E}"/>
            </ac:spMkLst>
          </pc:spChg>
        </pc:sldLayoutChg>
        <pc:sldLayoutChg chg="addSp delSp">
          <pc:chgData name="Andy Gray" userId="3900aca3-aa6e-4813-b4e0-c02f9e48a0aa" providerId="ADAL" clId="{216B4E2C-6CE2-4BB5-AC99-F8222845BD13}" dt="2019-06-07T11:37:58.306" v="282"/>
          <pc:sldLayoutMkLst>
            <pc:docMk/>
            <pc:sldMasterMk cId="1310585009" sldId="2147483648"/>
            <pc:sldLayoutMk cId="3022966019" sldId="2147483654"/>
          </pc:sldLayoutMkLst>
          <pc:spChg chg="add">
            <ac:chgData name="Andy Gray" userId="3900aca3-aa6e-4813-b4e0-c02f9e48a0aa" providerId="ADAL" clId="{216B4E2C-6CE2-4BB5-AC99-F8222845BD13}" dt="2019-06-07T11:37:58.306" v="282"/>
            <ac:spMkLst>
              <pc:docMk/>
              <pc:sldMasterMk cId="1310585009" sldId="2147483648"/>
              <pc:sldLayoutMk cId="3022966019" sldId="2147483654"/>
              <ac:spMk id="7" creationId="{9470B4CE-264E-4CFB-AC9E-905C168CFCD0}"/>
            </ac:spMkLst>
          </pc:spChg>
          <pc:spChg chg="del">
            <ac:chgData name="Andy Gray" userId="3900aca3-aa6e-4813-b4e0-c02f9e48a0aa" providerId="ADAL" clId="{216B4E2C-6CE2-4BB5-AC99-F8222845BD13}" dt="2019-06-07T11:37:57.981" v="281" actId="478"/>
            <ac:spMkLst>
              <pc:docMk/>
              <pc:sldMasterMk cId="1310585009" sldId="2147483648"/>
              <pc:sldLayoutMk cId="3022966019" sldId="2147483654"/>
              <ac:spMk id="11" creationId="{0B4A2B2E-4895-42EF-8D5D-3E0960209D0F}"/>
            </ac:spMkLst>
          </pc:spChg>
        </pc:sldLayoutChg>
        <pc:sldLayoutChg chg="addSp delSp">
          <pc:chgData name="Andy Gray" userId="3900aca3-aa6e-4813-b4e0-c02f9e48a0aa" providerId="ADAL" clId="{216B4E2C-6CE2-4BB5-AC99-F8222845BD13}" dt="2019-06-07T11:38:02.241" v="284"/>
          <pc:sldLayoutMkLst>
            <pc:docMk/>
            <pc:sldMasterMk cId="1310585009" sldId="2147483648"/>
            <pc:sldLayoutMk cId="3274687180" sldId="2147483655"/>
          </pc:sldLayoutMkLst>
          <pc:spChg chg="add">
            <ac:chgData name="Andy Gray" userId="3900aca3-aa6e-4813-b4e0-c02f9e48a0aa" providerId="ADAL" clId="{216B4E2C-6CE2-4BB5-AC99-F8222845BD13}" dt="2019-06-07T11:38:02.241" v="284"/>
            <ac:spMkLst>
              <pc:docMk/>
              <pc:sldMasterMk cId="1310585009" sldId="2147483648"/>
              <pc:sldLayoutMk cId="3274687180" sldId="2147483655"/>
              <ac:spMk id="8" creationId="{5FF184C9-C7A0-4EB8-832B-7E4CBE6BAFA1}"/>
            </ac:spMkLst>
          </pc:spChg>
          <pc:spChg chg="del">
            <ac:chgData name="Andy Gray" userId="3900aca3-aa6e-4813-b4e0-c02f9e48a0aa" providerId="ADAL" clId="{216B4E2C-6CE2-4BB5-AC99-F8222845BD13}" dt="2019-06-07T11:38:01.989" v="283" actId="478"/>
            <ac:spMkLst>
              <pc:docMk/>
              <pc:sldMasterMk cId="1310585009" sldId="2147483648"/>
              <pc:sldLayoutMk cId="3274687180" sldId="2147483655"/>
              <ac:spMk id="12" creationId="{CE89BAEA-D1B2-4222-BC57-18D4EAE3D7B5}"/>
            </ac:spMkLst>
          </pc:spChg>
        </pc:sldLayoutChg>
        <pc:sldLayoutChg chg="addSp delSp">
          <pc:chgData name="Andy Gray" userId="3900aca3-aa6e-4813-b4e0-c02f9e48a0aa" providerId="ADAL" clId="{216B4E2C-6CE2-4BB5-AC99-F8222845BD13}" dt="2019-06-07T11:38:07.073" v="286"/>
          <pc:sldLayoutMkLst>
            <pc:docMk/>
            <pc:sldMasterMk cId="1310585009" sldId="2147483648"/>
            <pc:sldLayoutMk cId="1343773056" sldId="2147483656"/>
          </pc:sldLayoutMkLst>
          <pc:spChg chg="add">
            <ac:chgData name="Andy Gray" userId="3900aca3-aa6e-4813-b4e0-c02f9e48a0aa" providerId="ADAL" clId="{216B4E2C-6CE2-4BB5-AC99-F8222845BD13}" dt="2019-06-07T11:38:07.073" v="286"/>
            <ac:spMkLst>
              <pc:docMk/>
              <pc:sldMasterMk cId="1310585009" sldId="2147483648"/>
              <pc:sldLayoutMk cId="1343773056" sldId="2147483656"/>
              <ac:spMk id="6" creationId="{822962AE-555D-4FA2-B3F7-0FD769B191D9}"/>
            </ac:spMkLst>
          </pc:spChg>
          <pc:spChg chg="del">
            <ac:chgData name="Andy Gray" userId="3900aca3-aa6e-4813-b4e0-c02f9e48a0aa" providerId="ADAL" clId="{216B4E2C-6CE2-4BB5-AC99-F8222845BD13}" dt="2019-06-07T11:38:06.805" v="285" actId="478"/>
            <ac:spMkLst>
              <pc:docMk/>
              <pc:sldMasterMk cId="1310585009" sldId="2147483648"/>
              <pc:sldLayoutMk cId="1343773056" sldId="2147483656"/>
              <ac:spMk id="11" creationId="{B1DC4E8C-041E-49F7-85C8-5F5F4BBF9E81}"/>
            </ac:spMkLst>
          </pc:spChg>
        </pc:sldLayoutChg>
      </pc:sldMasterChg>
    </pc:docChg>
  </pc:docChgLst>
  <pc:docChgLst>
    <pc:chgData name="Leonora Sheppard" userId="S::leonora@pgonline.co.uk::3688f6d8-1f97-408e-a4fe-cc859c551ddb" providerId="AD" clId="Web-{FA998BD5-405E-F74F-133F-C5783E25E897}"/>
    <pc:docChg chg="modSld">
      <pc:chgData name="Leonora Sheppard" userId="S::leonora@pgonline.co.uk::3688f6d8-1f97-408e-a4fe-cc859c551ddb" providerId="AD" clId="Web-{FA998BD5-405E-F74F-133F-C5783E25E897}" dt="2019-06-03T14:42:30.721" v="51" actId="20577"/>
      <pc:docMkLst>
        <pc:docMk/>
      </pc:docMkLst>
      <pc:sldChg chg="modSp">
        <pc:chgData name="Leonora Sheppard" userId="S::leonora@pgonline.co.uk::3688f6d8-1f97-408e-a4fe-cc859c551ddb" providerId="AD" clId="Web-{FA998BD5-405E-F74F-133F-C5783E25E897}" dt="2019-06-03T14:14:13.154" v="2" actId="20577"/>
        <pc:sldMkLst>
          <pc:docMk/>
          <pc:sldMk cId="2819996977" sldId="257"/>
        </pc:sldMkLst>
        <pc:spChg chg="mod">
          <ac:chgData name="Leonora Sheppard" userId="S::leonora@pgonline.co.uk::3688f6d8-1f97-408e-a4fe-cc859c551ddb" providerId="AD" clId="Web-{FA998BD5-405E-F74F-133F-C5783E25E897}" dt="2019-06-03T14:14:13.154" v="2" actId="20577"/>
          <ac:spMkLst>
            <pc:docMk/>
            <pc:sldMk cId="2819996977" sldId="257"/>
            <ac:spMk id="9" creationId="{9B940526-E652-49E9-80CD-519D5A66C408}"/>
          </ac:spMkLst>
        </pc:spChg>
      </pc:sldChg>
      <pc:sldChg chg="modSp">
        <pc:chgData name="Leonora Sheppard" userId="S::leonora@pgonline.co.uk::3688f6d8-1f97-408e-a4fe-cc859c551ddb" providerId="AD" clId="Web-{FA998BD5-405E-F74F-133F-C5783E25E897}" dt="2019-06-03T14:14:20.544" v="4" actId="20577"/>
        <pc:sldMkLst>
          <pc:docMk/>
          <pc:sldMk cId="4135027854" sldId="258"/>
        </pc:sldMkLst>
        <pc:spChg chg="mod">
          <ac:chgData name="Leonora Sheppard" userId="S::leonora@pgonline.co.uk::3688f6d8-1f97-408e-a4fe-cc859c551ddb" providerId="AD" clId="Web-{FA998BD5-405E-F74F-133F-C5783E25E897}" dt="2019-06-03T14:14:20.544" v="4" actId="20577"/>
          <ac:spMkLst>
            <pc:docMk/>
            <pc:sldMk cId="4135027854" sldId="258"/>
            <ac:spMk id="2" creationId="{00000000-0000-0000-0000-000000000000}"/>
          </ac:spMkLst>
        </pc:spChg>
      </pc:sldChg>
      <pc:sldChg chg="modSp">
        <pc:chgData name="Leonora Sheppard" userId="S::leonora@pgonline.co.uk::3688f6d8-1f97-408e-a4fe-cc859c551ddb" providerId="AD" clId="Web-{FA998BD5-405E-F74F-133F-C5783E25E897}" dt="2019-06-03T14:15:47.623" v="10" actId="20577"/>
        <pc:sldMkLst>
          <pc:docMk/>
          <pc:sldMk cId="1006821195" sldId="261"/>
        </pc:sldMkLst>
        <pc:spChg chg="mod">
          <ac:chgData name="Leonora Sheppard" userId="S::leonora@pgonline.co.uk::3688f6d8-1f97-408e-a4fe-cc859c551ddb" providerId="AD" clId="Web-{FA998BD5-405E-F74F-133F-C5783E25E897}" dt="2019-06-03T14:14:53.451" v="6" actId="20577"/>
          <ac:spMkLst>
            <pc:docMk/>
            <pc:sldMk cId="1006821195" sldId="261"/>
            <ac:spMk id="2" creationId="{641F5615-4410-4986-A1B6-30B7BF547135}"/>
          </ac:spMkLst>
        </pc:spChg>
        <pc:spChg chg="mod">
          <ac:chgData name="Leonora Sheppard" userId="S::leonora@pgonline.co.uk::3688f6d8-1f97-408e-a4fe-cc859c551ddb" providerId="AD" clId="Web-{FA998BD5-405E-F74F-133F-C5783E25E897}" dt="2019-06-03T14:15:47.623" v="10" actId="20577"/>
          <ac:spMkLst>
            <pc:docMk/>
            <pc:sldMk cId="1006821195" sldId="261"/>
            <ac:spMk id="3" creationId="{53C5045A-7CF3-416C-A1CB-7902D082ECD5}"/>
          </ac:spMkLst>
        </pc:spChg>
      </pc:sldChg>
      <pc:sldChg chg="modSp">
        <pc:chgData name="Leonora Sheppard" userId="S::leonora@pgonline.co.uk::3688f6d8-1f97-408e-a4fe-cc859c551ddb" providerId="AD" clId="Web-{FA998BD5-405E-F74F-133F-C5783E25E897}" dt="2019-06-03T14:36:34.829" v="38" actId="20577"/>
        <pc:sldMkLst>
          <pc:docMk/>
          <pc:sldMk cId="3710890816" sldId="266"/>
        </pc:sldMkLst>
        <pc:spChg chg="mod">
          <ac:chgData name="Leonora Sheppard" userId="S::leonora@pgonline.co.uk::3688f6d8-1f97-408e-a4fe-cc859c551ddb" providerId="AD" clId="Web-{FA998BD5-405E-F74F-133F-C5783E25E897}" dt="2019-06-03T14:36:34.829" v="38" actId="20577"/>
          <ac:spMkLst>
            <pc:docMk/>
            <pc:sldMk cId="3710890816" sldId="266"/>
            <ac:spMk id="3" creationId="{A403F843-7D5E-4290-B76C-A2E18F24CED4}"/>
          </ac:spMkLst>
        </pc:spChg>
      </pc:sldChg>
      <pc:sldChg chg="modSp">
        <pc:chgData name="Leonora Sheppard" userId="S::leonora@pgonline.co.uk::3688f6d8-1f97-408e-a4fe-cc859c551ddb" providerId="AD" clId="Web-{FA998BD5-405E-F74F-133F-C5783E25E897}" dt="2019-06-03T14:38:53.095" v="41" actId="20577"/>
        <pc:sldMkLst>
          <pc:docMk/>
          <pc:sldMk cId="3612031324" sldId="268"/>
        </pc:sldMkLst>
        <pc:spChg chg="mod">
          <ac:chgData name="Leonora Sheppard" userId="S::leonora@pgonline.co.uk::3688f6d8-1f97-408e-a4fe-cc859c551ddb" providerId="AD" clId="Web-{FA998BD5-405E-F74F-133F-C5783E25E897}" dt="2019-06-03T14:38:53.095" v="41" actId="20577"/>
          <ac:spMkLst>
            <pc:docMk/>
            <pc:sldMk cId="3612031324" sldId="268"/>
            <ac:spMk id="3" creationId="{74B576DA-8AB0-43E4-A4E4-9CDABB642659}"/>
          </ac:spMkLst>
        </pc:spChg>
      </pc:sldChg>
      <pc:sldChg chg="modSp">
        <pc:chgData name="Leonora Sheppard" userId="S::leonora@pgonline.co.uk::3688f6d8-1f97-408e-a4fe-cc859c551ddb" providerId="AD" clId="Web-{FA998BD5-405E-F74F-133F-C5783E25E897}" dt="2019-06-03T14:40:15.751" v="44" actId="20577"/>
        <pc:sldMkLst>
          <pc:docMk/>
          <pc:sldMk cId="2116767296" sldId="269"/>
        </pc:sldMkLst>
        <pc:spChg chg="mod">
          <ac:chgData name="Leonora Sheppard" userId="S::leonora@pgonline.co.uk::3688f6d8-1f97-408e-a4fe-cc859c551ddb" providerId="AD" clId="Web-{FA998BD5-405E-F74F-133F-C5783E25E897}" dt="2019-06-03T14:40:15.751" v="44" actId="20577"/>
          <ac:spMkLst>
            <pc:docMk/>
            <pc:sldMk cId="2116767296" sldId="269"/>
            <ac:spMk id="3" creationId="{A403F843-7D5E-4290-B76C-A2E18F24CED4}"/>
          </ac:spMkLst>
        </pc:spChg>
      </pc:sldChg>
      <pc:sldChg chg="modSp">
        <pc:chgData name="Leonora Sheppard" userId="S::leonora@pgonline.co.uk::3688f6d8-1f97-408e-a4fe-cc859c551ddb" providerId="AD" clId="Web-{FA998BD5-405E-F74F-133F-C5783E25E897}" dt="2019-06-03T14:42:08.611" v="49" actId="20577"/>
        <pc:sldMkLst>
          <pc:docMk/>
          <pc:sldMk cId="4255892355" sldId="272"/>
        </pc:sldMkLst>
        <pc:spChg chg="mod">
          <ac:chgData name="Leonora Sheppard" userId="S::leonora@pgonline.co.uk::3688f6d8-1f97-408e-a4fe-cc859c551ddb" providerId="AD" clId="Web-{FA998BD5-405E-F74F-133F-C5783E25E897}" dt="2019-06-03T14:42:08.611" v="49" actId="20577"/>
          <ac:spMkLst>
            <pc:docMk/>
            <pc:sldMk cId="4255892355" sldId="272"/>
            <ac:spMk id="3" creationId="{A403F843-7D5E-4290-B76C-A2E18F24CED4}"/>
          </ac:spMkLst>
        </pc:spChg>
      </pc:sldChg>
      <pc:sldChg chg="modSp">
        <pc:chgData name="Leonora Sheppard" userId="S::leonora@pgonline.co.uk::3688f6d8-1f97-408e-a4fe-cc859c551ddb" providerId="AD" clId="Web-{FA998BD5-405E-F74F-133F-C5783E25E897}" dt="2019-06-03T14:42:30.721" v="51" actId="20577"/>
        <pc:sldMkLst>
          <pc:docMk/>
          <pc:sldMk cId="3347483597" sldId="277"/>
        </pc:sldMkLst>
        <pc:spChg chg="mod">
          <ac:chgData name="Leonora Sheppard" userId="S::leonora@pgonline.co.uk::3688f6d8-1f97-408e-a4fe-cc859c551ddb" providerId="AD" clId="Web-{FA998BD5-405E-F74F-133F-C5783E25E897}" dt="2019-06-03T14:42:30.721" v="51" actId="20577"/>
          <ac:spMkLst>
            <pc:docMk/>
            <pc:sldMk cId="3347483597" sldId="277"/>
            <ac:spMk id="3" creationId="{C3191DAF-E32A-42D9-A780-5D3034836DAD}"/>
          </ac:spMkLst>
        </pc:spChg>
      </pc:sldChg>
      <pc:sldChg chg="modSp">
        <pc:chgData name="Leonora Sheppard" userId="S::leonora@pgonline.co.uk::3688f6d8-1f97-408e-a4fe-cc859c551ddb" providerId="AD" clId="Web-{FA998BD5-405E-F74F-133F-C5783E25E897}" dt="2019-06-03T14:14:45.451" v="5" actId="20577"/>
        <pc:sldMkLst>
          <pc:docMk/>
          <pc:sldMk cId="3288039863" sldId="285"/>
        </pc:sldMkLst>
        <pc:spChg chg="mod">
          <ac:chgData name="Leonora Sheppard" userId="S::leonora@pgonline.co.uk::3688f6d8-1f97-408e-a4fe-cc859c551ddb" providerId="AD" clId="Web-{FA998BD5-405E-F74F-133F-C5783E25E897}" dt="2019-06-03T14:14:45.451" v="5" actId="20577"/>
          <ac:spMkLst>
            <pc:docMk/>
            <pc:sldMk cId="3288039863" sldId="285"/>
            <ac:spMk id="3" creationId="{009F98EA-5461-4CA3-8BBB-A7259EE02002}"/>
          </ac:spMkLst>
        </pc:spChg>
      </pc:sldChg>
      <pc:sldChg chg="modSp">
        <pc:chgData name="Leonora Sheppard" userId="S::leonora@pgonline.co.uk::3688f6d8-1f97-408e-a4fe-cc859c551ddb" providerId="AD" clId="Web-{FA998BD5-405E-F74F-133F-C5783E25E897}" dt="2019-06-03T14:16:36.420" v="13" actId="20577"/>
        <pc:sldMkLst>
          <pc:docMk/>
          <pc:sldMk cId="4289765447" sldId="286"/>
        </pc:sldMkLst>
        <pc:spChg chg="mod">
          <ac:chgData name="Leonora Sheppard" userId="S::leonora@pgonline.co.uk::3688f6d8-1f97-408e-a4fe-cc859c551ddb" providerId="AD" clId="Web-{FA998BD5-405E-F74F-133F-C5783E25E897}" dt="2019-06-03T14:16:36.420" v="13" actId="20577"/>
          <ac:spMkLst>
            <pc:docMk/>
            <pc:sldMk cId="4289765447" sldId="286"/>
            <ac:spMk id="3" creationId="{74B576DA-8AB0-43E4-A4E4-9CDABB642659}"/>
          </ac:spMkLst>
        </pc:spChg>
      </pc:sldChg>
      <pc:sldChg chg="modSp">
        <pc:chgData name="Leonora Sheppard" userId="S::leonora@pgonline.co.uk::3688f6d8-1f97-408e-a4fe-cc859c551ddb" providerId="AD" clId="Web-{FA998BD5-405E-F74F-133F-C5783E25E897}" dt="2019-06-03T14:40:51.189" v="46" actId="20577"/>
        <pc:sldMkLst>
          <pc:docMk/>
          <pc:sldMk cId="2848725865" sldId="289"/>
        </pc:sldMkLst>
        <pc:spChg chg="mod">
          <ac:chgData name="Leonora Sheppard" userId="S::leonora@pgonline.co.uk::3688f6d8-1f97-408e-a4fe-cc859c551ddb" providerId="AD" clId="Web-{FA998BD5-405E-F74F-133F-C5783E25E897}" dt="2019-06-03T14:40:51.189" v="46" actId="20577"/>
          <ac:spMkLst>
            <pc:docMk/>
            <pc:sldMk cId="2848725865" sldId="289"/>
            <ac:spMk id="3" creationId="{A403F843-7D5E-4290-B76C-A2E18F24CE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6/7/2019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13F2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80366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08E86"/>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E91FB3-749D-4A4C-A464-7FE7ECA23A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Socio-economic influences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86AA2CE-3E9D-4A58-A19A-8B83509E83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65C51EB8-09C9-4DCF-A453-1E47A2B37B4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0" name="TextBox 9">
            <a:extLst>
              <a:ext uri="{FF2B5EF4-FFF2-40B4-BE49-F238E27FC236}">
                <a16:creationId xmlns:a16="http://schemas.microsoft.com/office/drawing/2014/main" id="{CA93D08A-5378-4866-A95F-AA578C99824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Socio-economic influences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1CC60FEE-40B7-420E-AACC-9900584BBB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a:extLst>
              <a:ext uri="{FF2B5EF4-FFF2-40B4-BE49-F238E27FC236}">
                <a16:creationId xmlns:a16="http://schemas.microsoft.com/office/drawing/2014/main" id="{9470B4CE-264E-4CFB-AC9E-905C168CFCD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Socio-economic influences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3D6FC23C-D061-4419-B926-1DE04CDDCB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a:extLst>
              <a:ext uri="{FF2B5EF4-FFF2-40B4-BE49-F238E27FC236}">
                <a16:creationId xmlns:a16="http://schemas.microsoft.com/office/drawing/2014/main" id="{5FF184C9-C7A0-4EB8-832B-7E4CBE6BAFA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Socio-economic influences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828B4080-9FB7-43C5-A6B7-7C68ECC22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A5D78FD6-A53E-4395-BD86-7C4DC3A97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6" name="TextBox 5">
            <a:extLst>
              <a:ext uri="{FF2B5EF4-FFF2-40B4-BE49-F238E27FC236}">
                <a16:creationId xmlns:a16="http://schemas.microsoft.com/office/drawing/2014/main" id="{822962AE-555D-4FA2-B3F7-0FD769B191D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Socio-economic influences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808E86"/>
                </a:solidFill>
                <a:latin typeface="Museo 100" panose="02000000000000000000" pitchFamily="50" charset="0"/>
              </a:rPr>
              <a:t>7552</a:t>
            </a:r>
            <a:endParaRPr lang="en-GB" dirty="0">
              <a:solidFill>
                <a:srgbClr val="808E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2"/>
            <a:ext cx="2755232" cy="1100490"/>
          </a:xfrm>
          <a:prstGeom prst="rect">
            <a:avLst/>
          </a:prstGeom>
        </p:spPr>
        <p:txBody>
          <a:bodyPr vert="horz" lIns="0" anchor="t"/>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pc="0" dirty="0">
                <a:latin typeface="Museo 900"/>
              </a:rPr>
              <a:t>Socio-economic influences</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808E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08E86"/>
                </a:solidFill>
                <a:latin typeface="Arial"/>
                <a:cs typeface="Arial"/>
              </a:rPr>
              <a:t>4</a:t>
            </a:r>
          </a:p>
        </p:txBody>
      </p:sp>
      <p:sp>
        <p:nvSpPr>
          <p:cNvPr id="2" name="Rectangle 1">
            <a:extLst>
              <a:ext uri="{FF2B5EF4-FFF2-40B4-BE49-F238E27FC236}">
                <a16:creationId xmlns:a16="http://schemas.microsoft.com/office/drawing/2014/main" id="{2382E82A-5D65-4CA2-9F7E-FBEC4B46224A}"/>
              </a:ext>
            </a:extLst>
          </p:cNvPr>
          <p:cNvSpPr/>
          <p:nvPr/>
        </p:nvSpPr>
        <p:spPr>
          <a:xfrm>
            <a:off x="4711465" y="3133976"/>
            <a:ext cx="2664995" cy="707886"/>
          </a:xfrm>
          <a:prstGeom prst="rect">
            <a:avLst/>
          </a:prstGeom>
        </p:spPr>
        <p:txBody>
          <a:bodyPr wrap="square">
            <a:spAutoFit/>
          </a:bodyPr>
          <a:lstStyle/>
          <a:p>
            <a:pPr>
              <a:lnSpc>
                <a:spcPts val="2400"/>
              </a:lnSpc>
              <a:spcBef>
                <a:spcPts val="7700"/>
              </a:spcBef>
            </a:pPr>
            <a:r>
              <a:rPr lang="en-US" sz="2000" dirty="0">
                <a:solidFill>
                  <a:schemeClr val="bg1"/>
                </a:solidFill>
                <a:latin typeface="Museo 100" panose="02000000000000000000" pitchFamily="2" charset="0"/>
              </a:rPr>
              <a:t>Unit </a:t>
            </a:r>
            <a:r>
              <a:rPr lang="en-GB" sz="2000" dirty="0">
                <a:solidFill>
                  <a:schemeClr val="bg1"/>
                </a:solidFill>
                <a:latin typeface="Museo 100" panose="02000000000000000000" pitchFamily="2" charset="0"/>
              </a:rPr>
              <a:t>13 </a:t>
            </a:r>
            <a:br>
              <a:rPr lang="en-GB" sz="2000" dirty="0">
                <a:solidFill>
                  <a:schemeClr val="bg1"/>
                </a:solidFill>
                <a:latin typeface="Museo 100" panose="02000000000000000000" pitchFamily="2" charset="0"/>
              </a:rPr>
            </a:br>
            <a:r>
              <a:rPr lang="en-GB" sz="2000" dirty="0">
                <a:solidFill>
                  <a:schemeClr val="bg1"/>
                </a:solidFill>
                <a:latin typeface="Museo 100" panose="02000000000000000000" pitchFamily="2" charset="0"/>
              </a:rPr>
              <a:t>Design methods</a:t>
            </a:r>
            <a:endParaRPr lang="en-US" sz="2000" dirty="0">
              <a:solidFill>
                <a:schemeClr val="bg1"/>
              </a:solidFill>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surface&#10;&#10;Description generated with high confidence">
            <a:extLst>
              <a:ext uri="{FF2B5EF4-FFF2-40B4-BE49-F238E27FC236}">
                <a16:creationId xmlns:a16="http://schemas.microsoft.com/office/drawing/2014/main" id="{2D0A0F58-6EDD-440A-8E2C-1EDAA6BF24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657" t="5464" r="9780" b="6996"/>
          <a:stretch/>
        </p:blipFill>
        <p:spPr>
          <a:xfrm>
            <a:off x="6534513" y="2701090"/>
            <a:ext cx="2110176" cy="2821405"/>
          </a:xfrm>
          <a:prstGeom prst="rect">
            <a:avLst/>
          </a:prstGeom>
        </p:spPr>
      </p:pic>
      <p:sp>
        <p:nvSpPr>
          <p:cNvPr id="2" name="Text Placeholder 1">
            <a:extLst>
              <a:ext uri="{FF2B5EF4-FFF2-40B4-BE49-F238E27FC236}">
                <a16:creationId xmlns:a16="http://schemas.microsoft.com/office/drawing/2014/main" id="{51A1BDFF-A636-4580-BF6D-626FFB1C4C87}"/>
              </a:ext>
            </a:extLst>
          </p:cNvPr>
          <p:cNvSpPr>
            <a:spLocks noGrp="1"/>
          </p:cNvSpPr>
          <p:nvPr>
            <p:ph type="body" sz="quarter" idx="13"/>
          </p:nvPr>
        </p:nvSpPr>
        <p:spPr/>
        <p:txBody>
          <a:bodyPr/>
          <a:lstStyle/>
          <a:p>
            <a:r>
              <a:rPr lang="en-GB" dirty="0"/>
              <a:t>World War II </a:t>
            </a:r>
            <a:r>
              <a:rPr lang="en-GB" sz="1800" dirty="0"/>
              <a:t>(1939-1945)</a:t>
            </a:r>
            <a:endParaRPr lang="en-GB" dirty="0"/>
          </a:p>
        </p:txBody>
      </p:sp>
      <p:sp>
        <p:nvSpPr>
          <p:cNvPr id="3" name="Text Placeholder 2">
            <a:extLst>
              <a:ext uri="{FF2B5EF4-FFF2-40B4-BE49-F238E27FC236}">
                <a16:creationId xmlns:a16="http://schemas.microsoft.com/office/drawing/2014/main" id="{74B576DA-8AB0-43E4-A4E4-9CDABB642659}"/>
              </a:ext>
            </a:extLst>
          </p:cNvPr>
          <p:cNvSpPr>
            <a:spLocks noGrp="1"/>
          </p:cNvSpPr>
          <p:nvPr>
            <p:ph type="body" sz="quarter" idx="14"/>
          </p:nvPr>
        </p:nvSpPr>
        <p:spPr/>
        <p:txBody>
          <a:bodyPr/>
          <a:lstStyle/>
          <a:p>
            <a:r>
              <a:rPr lang="en-GB" dirty="0"/>
              <a:t>There were significant advances in the technologies used from WWI, however raw materials were scarce</a:t>
            </a:r>
          </a:p>
          <a:p>
            <a:pPr lvl="1"/>
            <a:r>
              <a:rPr lang="en-GB" dirty="0"/>
              <a:t>This led to rationing of food and many other </a:t>
            </a:r>
            <a:br>
              <a:rPr lang="en-GB" dirty="0"/>
            </a:br>
            <a:r>
              <a:rPr lang="en-GB" dirty="0"/>
              <a:t>products to limit wastage and to free </a:t>
            </a:r>
            <a:br>
              <a:rPr lang="en-GB" dirty="0"/>
            </a:br>
            <a:r>
              <a:rPr lang="en-GB" dirty="0"/>
              <a:t>up materials, which enabled products </a:t>
            </a:r>
            <a:br>
              <a:rPr lang="en-GB" dirty="0"/>
            </a:br>
            <a:r>
              <a:rPr lang="en-GB" dirty="0"/>
              <a:t>supporting war to be manufactured</a:t>
            </a:r>
          </a:p>
          <a:p>
            <a:pPr lvl="1"/>
            <a:r>
              <a:rPr lang="en-GB" dirty="0"/>
              <a:t>Rationed products included clothing, </a:t>
            </a:r>
            <a:br>
              <a:rPr lang="en-GB" dirty="0"/>
            </a:br>
            <a:r>
              <a:rPr lang="en-GB" dirty="0"/>
              <a:t>fuel, wood and furniture</a:t>
            </a:r>
          </a:p>
          <a:p>
            <a:pPr lvl="1"/>
            <a:r>
              <a:rPr lang="en-GB" dirty="0"/>
              <a:t>Furniture rationing led to the </a:t>
            </a:r>
            <a:r>
              <a:rPr lang="en-US" dirty="0"/>
              <a:t>forming </a:t>
            </a:r>
            <a:r>
              <a:rPr lang="en-GB" dirty="0"/>
              <a:t>of the </a:t>
            </a:r>
            <a:br>
              <a:rPr lang="en-GB" dirty="0"/>
            </a:br>
            <a:r>
              <a:rPr lang="en-US" b="1" dirty="0"/>
              <a:t>Utility Furniture Advisory Committee</a:t>
            </a:r>
            <a:r>
              <a:rPr lang="en-US" dirty="0"/>
              <a:t> </a:t>
            </a:r>
            <a:r>
              <a:rPr lang="en-US" sz="1400" dirty="0"/>
              <a:t>(1942)</a:t>
            </a:r>
          </a:p>
          <a:p>
            <a:pPr lvl="1"/>
            <a:r>
              <a:rPr lang="en-US" dirty="0"/>
              <a:t>Their task was to create simple, functional </a:t>
            </a:r>
            <a:br>
              <a:rPr lang="en-US" dirty="0"/>
            </a:br>
            <a:r>
              <a:rPr lang="en-US" dirty="0"/>
              <a:t>furniture from the limited resources available</a:t>
            </a:r>
            <a:endParaRPr lang="en-GB" dirty="0"/>
          </a:p>
        </p:txBody>
      </p:sp>
    </p:spTree>
    <p:extLst>
      <p:ext uri="{BB962C8B-B14F-4D97-AF65-F5344CB8AC3E}">
        <p14:creationId xmlns:p14="http://schemas.microsoft.com/office/powerpoint/2010/main" val="75797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topped with lots of furniture&#10;&#10;Description generated with high confidence">
            <a:extLst>
              <a:ext uri="{FF2B5EF4-FFF2-40B4-BE49-F238E27FC236}">
                <a16:creationId xmlns:a16="http://schemas.microsoft.com/office/drawing/2014/main" id="{A767C957-8EA5-4255-BD5D-7B7E1928EF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9670" y="3429000"/>
            <a:ext cx="3959419" cy="2640932"/>
          </a:xfrm>
          <a:prstGeom prst="rect">
            <a:avLst/>
          </a:prstGeom>
        </p:spPr>
      </p:pic>
      <p:sp>
        <p:nvSpPr>
          <p:cNvPr id="2" name="Text Placeholder 1">
            <a:extLst>
              <a:ext uri="{FF2B5EF4-FFF2-40B4-BE49-F238E27FC236}">
                <a16:creationId xmlns:a16="http://schemas.microsoft.com/office/drawing/2014/main" id="{21AF52C6-9111-4077-9467-E9DF577A7B1D}"/>
              </a:ext>
            </a:extLst>
          </p:cNvPr>
          <p:cNvSpPr>
            <a:spLocks noGrp="1"/>
          </p:cNvSpPr>
          <p:nvPr>
            <p:ph type="body" sz="quarter" idx="13"/>
          </p:nvPr>
        </p:nvSpPr>
        <p:spPr/>
        <p:txBody>
          <a:bodyPr/>
          <a:lstStyle/>
          <a:p>
            <a:r>
              <a:rPr lang="en-GB" dirty="0"/>
              <a:t>Utility furniture</a:t>
            </a:r>
          </a:p>
        </p:txBody>
      </p:sp>
      <p:sp>
        <p:nvSpPr>
          <p:cNvPr id="3" name="Text Placeholder 2">
            <a:extLst>
              <a:ext uri="{FF2B5EF4-FFF2-40B4-BE49-F238E27FC236}">
                <a16:creationId xmlns:a16="http://schemas.microsoft.com/office/drawing/2014/main" id="{A403F843-7D5E-4290-B76C-A2E18F24CED4}"/>
              </a:ext>
            </a:extLst>
          </p:cNvPr>
          <p:cNvSpPr>
            <a:spLocks noGrp="1"/>
          </p:cNvSpPr>
          <p:nvPr>
            <p:ph type="body" sz="quarter" idx="14"/>
          </p:nvPr>
        </p:nvSpPr>
        <p:spPr/>
        <p:txBody>
          <a:bodyPr vert="horz" lIns="0" tIns="0" anchor="t"/>
          <a:lstStyle/>
          <a:p>
            <a:pPr marL="271145" indent="-271145"/>
            <a:r>
              <a:rPr lang="en-GB" dirty="0"/>
              <a:t>Gordon Russell, a prominent furniture designer was a founder member of the Council</a:t>
            </a:r>
          </a:p>
          <a:p>
            <a:pPr lvl="1"/>
            <a:r>
              <a:rPr lang="en-GB" dirty="0"/>
              <a:t>Russell was an advocate of the Arts and Crafts movement’s approach for simple functional furniture that was built to last</a:t>
            </a:r>
          </a:p>
          <a:p>
            <a:pPr lvl="1"/>
            <a:r>
              <a:rPr lang="en-GB" dirty="0"/>
              <a:t>As well as being economic </a:t>
            </a:r>
            <a:br>
              <a:rPr lang="en-GB" dirty="0"/>
            </a:br>
            <a:r>
              <a:rPr lang="en-GB" dirty="0"/>
              <a:t>with materials, t</a:t>
            </a:r>
            <a:r>
              <a:rPr lang="en-US" dirty="0"/>
              <a:t>he committee’s </a:t>
            </a:r>
            <a:br>
              <a:rPr lang="en-US" dirty="0"/>
            </a:br>
            <a:r>
              <a:rPr lang="en-US" dirty="0"/>
              <a:t>task was to ensure that </a:t>
            </a:r>
            <a:br>
              <a:rPr lang="en-US" dirty="0"/>
            </a:br>
            <a:r>
              <a:rPr lang="en-US" dirty="0"/>
              <a:t>furniture products were firstly </a:t>
            </a:r>
            <a:br>
              <a:rPr lang="en-US" dirty="0"/>
            </a:br>
            <a:r>
              <a:rPr lang="en-US" dirty="0"/>
              <a:t>available to newly weds and </a:t>
            </a:r>
            <a:br>
              <a:rPr lang="en-US" dirty="0"/>
            </a:br>
            <a:r>
              <a:rPr lang="en-US" dirty="0"/>
              <a:t>victims of bombing raids</a:t>
            </a:r>
          </a:p>
          <a:p>
            <a:pPr lvl="1"/>
            <a:r>
              <a:rPr lang="en-US" dirty="0">
                <a:solidFill>
                  <a:srgbClr val="808E86"/>
                </a:solidFill>
              </a:rPr>
              <a:t>During this era, how long do</a:t>
            </a:r>
            <a:br>
              <a:rPr lang="en-US" dirty="0">
                <a:solidFill>
                  <a:srgbClr val="808E86"/>
                </a:solidFill>
              </a:rPr>
            </a:br>
            <a:r>
              <a:rPr lang="en-US" dirty="0">
                <a:solidFill>
                  <a:srgbClr val="808E86"/>
                </a:solidFill>
              </a:rPr>
              <a:t>you think an item of furniture </a:t>
            </a:r>
            <a:br>
              <a:rPr lang="en-US" dirty="0">
                <a:solidFill>
                  <a:srgbClr val="808E86"/>
                </a:solidFill>
              </a:rPr>
            </a:br>
            <a:r>
              <a:rPr lang="en-US" dirty="0">
                <a:solidFill>
                  <a:srgbClr val="808E86"/>
                </a:solidFill>
              </a:rPr>
              <a:t>would be expected to last?</a:t>
            </a:r>
            <a:endParaRPr lang="en-GB" dirty="0">
              <a:solidFill>
                <a:srgbClr val="808E86"/>
              </a:solidFill>
            </a:endParaRPr>
          </a:p>
          <a:p>
            <a:pPr lvl="1"/>
            <a:endParaRPr lang="en-GB" dirty="0"/>
          </a:p>
        </p:txBody>
      </p:sp>
      <p:pic>
        <p:nvPicPr>
          <p:cNvPr id="11268" name="Picture 4" descr="https://upload.wikimedia.org/wikipedia/commons/thumb/f/fb/CC41_mark.jpg/220px-CC41_mark.jpg">
            <a:extLst>
              <a:ext uri="{FF2B5EF4-FFF2-40B4-BE49-F238E27FC236}">
                <a16:creationId xmlns:a16="http://schemas.microsoft.com/office/drawing/2014/main" id="{8521C75E-BC6B-4DFD-8794-942A780DA1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2460" y="792423"/>
            <a:ext cx="944880" cy="63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89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63203-5CD1-4D56-8596-2E64BA3F2150}"/>
              </a:ext>
            </a:extLst>
          </p:cNvPr>
          <p:cNvSpPr>
            <a:spLocks noGrp="1"/>
          </p:cNvSpPr>
          <p:nvPr>
            <p:ph type="body" sz="quarter" idx="13"/>
          </p:nvPr>
        </p:nvSpPr>
        <p:spPr/>
        <p:txBody>
          <a:bodyPr/>
          <a:lstStyle/>
          <a:p>
            <a:r>
              <a:rPr lang="en-GB" dirty="0"/>
              <a:t>Worksheet 4	</a:t>
            </a:r>
          </a:p>
        </p:txBody>
      </p:sp>
      <p:sp>
        <p:nvSpPr>
          <p:cNvPr id="3" name="Text Placeholder 2">
            <a:extLst>
              <a:ext uri="{FF2B5EF4-FFF2-40B4-BE49-F238E27FC236}">
                <a16:creationId xmlns:a16="http://schemas.microsoft.com/office/drawing/2014/main" id="{159FDA13-CE7F-4DD7-A307-1EE5EE967995}"/>
              </a:ext>
            </a:extLst>
          </p:cNvPr>
          <p:cNvSpPr>
            <a:spLocks noGrp="1"/>
          </p:cNvSpPr>
          <p:nvPr>
            <p:ph type="body" sz="quarter" idx="14"/>
          </p:nvPr>
        </p:nvSpPr>
        <p:spPr/>
        <p:txBody>
          <a:bodyPr/>
          <a:lstStyle/>
          <a:p>
            <a:r>
              <a:rPr lang="en-GB" dirty="0"/>
              <a:t>Complete </a:t>
            </a:r>
            <a:r>
              <a:rPr lang="en-GB" b="1" dirty="0"/>
              <a:t>Task 1 </a:t>
            </a:r>
            <a:r>
              <a:rPr lang="en-GB" dirty="0"/>
              <a:t>and</a:t>
            </a:r>
            <a:r>
              <a:rPr lang="en-GB" b="1" dirty="0"/>
              <a:t> 2</a:t>
            </a:r>
            <a:r>
              <a:rPr lang="en-GB" dirty="0"/>
              <a:t> of your </a:t>
            </a:r>
            <a:r>
              <a:rPr lang="en-GB" b="1" dirty="0"/>
              <a:t>Worksheet</a:t>
            </a:r>
          </a:p>
        </p:txBody>
      </p:sp>
    </p:spTree>
    <p:extLst>
      <p:ext uri="{BB962C8B-B14F-4D97-AF65-F5344CB8AC3E}">
        <p14:creationId xmlns:p14="http://schemas.microsoft.com/office/powerpoint/2010/main" val="221045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A1BDFF-A636-4580-BF6D-626FFB1C4C87}"/>
              </a:ext>
            </a:extLst>
          </p:cNvPr>
          <p:cNvSpPr>
            <a:spLocks noGrp="1"/>
          </p:cNvSpPr>
          <p:nvPr>
            <p:ph type="body" sz="quarter" idx="13"/>
          </p:nvPr>
        </p:nvSpPr>
        <p:spPr/>
        <p:txBody>
          <a:bodyPr/>
          <a:lstStyle/>
          <a:p>
            <a:r>
              <a:rPr lang="en-GB" dirty="0"/>
              <a:t>Contemporary times</a:t>
            </a:r>
          </a:p>
        </p:txBody>
      </p:sp>
      <p:sp>
        <p:nvSpPr>
          <p:cNvPr id="3" name="Text Placeholder 2">
            <a:extLst>
              <a:ext uri="{FF2B5EF4-FFF2-40B4-BE49-F238E27FC236}">
                <a16:creationId xmlns:a16="http://schemas.microsoft.com/office/drawing/2014/main" id="{74B576DA-8AB0-43E4-A4E4-9CDABB642659}"/>
              </a:ext>
            </a:extLst>
          </p:cNvPr>
          <p:cNvSpPr>
            <a:spLocks noGrp="1"/>
          </p:cNvSpPr>
          <p:nvPr>
            <p:ph type="body" sz="quarter" idx="14"/>
          </p:nvPr>
        </p:nvSpPr>
        <p:spPr/>
        <p:txBody>
          <a:bodyPr vert="horz" lIns="0" tIns="0" anchor="t"/>
          <a:lstStyle/>
          <a:p>
            <a:r>
              <a:rPr lang="en-GB" dirty="0"/>
              <a:t>Post war Britain saw continued rationing until 1954 and a slow rebuild of a nation</a:t>
            </a:r>
          </a:p>
          <a:p>
            <a:pPr lvl="1"/>
            <a:r>
              <a:rPr lang="en-GB" dirty="0">
                <a:solidFill>
                  <a:schemeClr val="bg1"/>
                </a:solidFill>
              </a:rPr>
              <a:t>Design in parts of the world was becoming much more exciting with the adoption of ‘streamlining’</a:t>
            </a:r>
          </a:p>
          <a:p>
            <a:pPr lvl="1"/>
            <a:r>
              <a:rPr lang="en-GB" dirty="0">
                <a:solidFill>
                  <a:schemeClr val="bg1"/>
                </a:solidFill>
              </a:rPr>
              <a:t>Raymond Loewy and Ferdinand Porsche </a:t>
            </a:r>
            <a:br>
              <a:rPr lang="en-GB" dirty="0">
                <a:solidFill>
                  <a:schemeClr val="bg1"/>
                </a:solidFill>
              </a:rPr>
            </a:br>
            <a:r>
              <a:rPr lang="en-GB" dirty="0">
                <a:solidFill>
                  <a:schemeClr val="bg1"/>
                </a:solidFill>
              </a:rPr>
              <a:t>were among the pioneers for this </a:t>
            </a:r>
            <a:br>
              <a:rPr lang="en-GB" dirty="0">
                <a:solidFill>
                  <a:schemeClr val="bg1"/>
                </a:solidFill>
              </a:rPr>
            </a:br>
            <a:r>
              <a:rPr lang="en-GB" dirty="0">
                <a:solidFill>
                  <a:schemeClr val="bg1"/>
                </a:solidFill>
              </a:rPr>
              <a:t>aerodynamic style of design</a:t>
            </a:r>
          </a:p>
          <a:p>
            <a:pPr lvl="1"/>
            <a:r>
              <a:rPr lang="en-GB" dirty="0">
                <a:solidFill>
                  <a:schemeClr val="bg1"/>
                </a:solidFill>
              </a:rPr>
              <a:t>In 1934 the VW Beatle was </a:t>
            </a:r>
            <a:br>
              <a:rPr lang="en-GB" dirty="0">
                <a:solidFill>
                  <a:schemeClr val="bg1"/>
                </a:solidFill>
              </a:rPr>
            </a:br>
            <a:r>
              <a:rPr lang="en-GB" dirty="0">
                <a:solidFill>
                  <a:schemeClr val="bg1"/>
                </a:solidFill>
              </a:rPr>
              <a:t>created, but it wasn’t </a:t>
            </a:r>
            <a:br>
              <a:rPr lang="en-GB" dirty="0">
                <a:solidFill>
                  <a:schemeClr val="bg1"/>
                </a:solidFill>
              </a:rPr>
            </a:br>
            <a:r>
              <a:rPr lang="en-GB" dirty="0">
                <a:solidFill>
                  <a:schemeClr val="bg1"/>
                </a:solidFill>
              </a:rPr>
              <a:t>until 1948 that Britain</a:t>
            </a:r>
            <a:br>
              <a:rPr lang="en-GB" dirty="0">
                <a:solidFill>
                  <a:schemeClr val="bg1"/>
                </a:solidFill>
              </a:rPr>
            </a:br>
            <a:r>
              <a:rPr lang="en-GB" dirty="0">
                <a:solidFill>
                  <a:schemeClr val="bg1"/>
                </a:solidFill>
              </a:rPr>
              <a:t>developed its own </a:t>
            </a:r>
            <a:br>
              <a:rPr lang="en-GB" dirty="0">
                <a:solidFill>
                  <a:schemeClr val="bg1"/>
                </a:solidFill>
              </a:rPr>
            </a:br>
            <a:r>
              <a:rPr lang="en-GB" dirty="0">
                <a:solidFill>
                  <a:schemeClr val="bg1"/>
                </a:solidFill>
              </a:rPr>
              <a:t>version; the  </a:t>
            </a:r>
            <a:br>
              <a:rPr lang="en-GB" dirty="0">
                <a:solidFill>
                  <a:schemeClr val="bg1"/>
                </a:solidFill>
              </a:rPr>
            </a:br>
            <a:r>
              <a:rPr lang="en-GB" dirty="0">
                <a:solidFill>
                  <a:schemeClr val="bg1"/>
                </a:solidFill>
              </a:rPr>
              <a:t>Morris Minor</a:t>
            </a:r>
          </a:p>
          <a:p>
            <a:pPr lvl="1"/>
            <a:endParaRPr lang="en-GB" dirty="0"/>
          </a:p>
        </p:txBody>
      </p:sp>
    </p:spTree>
    <p:extLst>
      <p:ext uri="{BB962C8B-B14F-4D97-AF65-F5344CB8AC3E}">
        <p14:creationId xmlns:p14="http://schemas.microsoft.com/office/powerpoint/2010/main" val="361203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2C3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AF52C6-9111-4077-9467-E9DF577A7B1D}"/>
              </a:ext>
            </a:extLst>
          </p:cNvPr>
          <p:cNvSpPr>
            <a:spLocks noGrp="1"/>
          </p:cNvSpPr>
          <p:nvPr>
            <p:ph type="body" sz="quarter" idx="13"/>
          </p:nvPr>
        </p:nvSpPr>
        <p:spPr/>
        <p:txBody>
          <a:bodyPr/>
          <a:lstStyle/>
          <a:p>
            <a:r>
              <a:rPr lang="en-GB" dirty="0">
                <a:solidFill>
                  <a:schemeClr val="bg1"/>
                </a:solidFill>
              </a:rPr>
              <a:t>Council of Industrial Design</a:t>
            </a:r>
            <a:endParaRPr lang="en-GB" dirty="0"/>
          </a:p>
        </p:txBody>
      </p:sp>
      <p:sp>
        <p:nvSpPr>
          <p:cNvPr id="3" name="Text Placeholder 2">
            <a:extLst>
              <a:ext uri="{FF2B5EF4-FFF2-40B4-BE49-F238E27FC236}">
                <a16:creationId xmlns:a16="http://schemas.microsoft.com/office/drawing/2014/main" id="{A403F843-7D5E-4290-B76C-A2E18F24CED4}"/>
              </a:ext>
            </a:extLst>
          </p:cNvPr>
          <p:cNvSpPr>
            <a:spLocks noGrp="1"/>
          </p:cNvSpPr>
          <p:nvPr>
            <p:ph type="body" sz="quarter" idx="14"/>
          </p:nvPr>
        </p:nvSpPr>
        <p:spPr>
          <a:xfrm>
            <a:off x="724280" y="1704179"/>
            <a:ext cx="7977268" cy="3453607"/>
          </a:xfrm>
        </p:spPr>
        <p:txBody>
          <a:bodyPr vert="horz" lIns="0" tIns="0" anchor="t"/>
          <a:lstStyle/>
          <a:p>
            <a:r>
              <a:rPr lang="en-GB" dirty="0">
                <a:solidFill>
                  <a:schemeClr val="bg1"/>
                </a:solidFill>
              </a:rPr>
              <a:t>Utility products remained the norm for a long time after WWII but a fresh approach was sought</a:t>
            </a:r>
          </a:p>
          <a:p>
            <a:pPr lvl="1"/>
            <a:r>
              <a:rPr lang="en-GB" dirty="0">
                <a:solidFill>
                  <a:schemeClr val="bg1"/>
                </a:solidFill>
              </a:rPr>
              <a:t>The Government set up the </a:t>
            </a:r>
            <a:r>
              <a:rPr lang="en-GB" b="1" dirty="0">
                <a:solidFill>
                  <a:schemeClr val="bg1"/>
                </a:solidFill>
              </a:rPr>
              <a:t>Council of Industrial Design </a:t>
            </a:r>
            <a:r>
              <a:rPr lang="en-GB" sz="1400" dirty="0">
                <a:solidFill>
                  <a:schemeClr val="bg1"/>
                </a:solidFill>
              </a:rPr>
              <a:t>(1944) </a:t>
            </a:r>
            <a:r>
              <a:rPr lang="en-GB" dirty="0">
                <a:solidFill>
                  <a:schemeClr val="bg1"/>
                </a:solidFill>
              </a:rPr>
              <a:t>due to fears that the UK were falling behind globally</a:t>
            </a:r>
          </a:p>
          <a:p>
            <a:pPr lvl="1"/>
            <a:r>
              <a:rPr lang="en-GB" dirty="0">
                <a:solidFill>
                  <a:schemeClr val="bg1"/>
                </a:solidFill>
              </a:rPr>
              <a:t>As aesthetics became a more important aspect of contemporary design, two major exhibitions were responsible for showcasing British talent:</a:t>
            </a:r>
            <a:br>
              <a:rPr lang="en-GB" dirty="0">
                <a:solidFill>
                  <a:schemeClr val="bg1"/>
                </a:solidFill>
              </a:rPr>
            </a:br>
            <a:r>
              <a:rPr lang="en-GB" dirty="0">
                <a:solidFill>
                  <a:schemeClr val="bg1"/>
                </a:solidFill>
              </a:rPr>
              <a:t>- </a:t>
            </a:r>
            <a:r>
              <a:rPr lang="en-GB" b="1" dirty="0">
                <a:solidFill>
                  <a:schemeClr val="bg1"/>
                </a:solidFill>
              </a:rPr>
              <a:t>Britain Can Make it </a:t>
            </a:r>
            <a:r>
              <a:rPr lang="en-GB" sz="1400" dirty="0">
                <a:solidFill>
                  <a:schemeClr val="bg1"/>
                </a:solidFill>
              </a:rPr>
              <a:t>(1946)</a:t>
            </a:r>
            <a:br>
              <a:rPr lang="en-GB" dirty="0">
                <a:solidFill>
                  <a:schemeClr val="bg1"/>
                </a:solidFill>
              </a:rPr>
            </a:br>
            <a:r>
              <a:rPr lang="en-GB" dirty="0">
                <a:solidFill>
                  <a:schemeClr val="bg1"/>
                </a:solidFill>
              </a:rPr>
              <a:t>- </a:t>
            </a:r>
            <a:r>
              <a:rPr lang="en-GB" b="1" dirty="0">
                <a:solidFill>
                  <a:schemeClr val="bg1"/>
                </a:solidFill>
              </a:rPr>
              <a:t>Festival of Britain </a:t>
            </a:r>
            <a:r>
              <a:rPr lang="en-GB" sz="1400" dirty="0">
                <a:solidFill>
                  <a:schemeClr val="bg1"/>
                </a:solidFill>
              </a:rPr>
              <a:t>(1951)</a:t>
            </a:r>
          </a:p>
          <a:p>
            <a:pPr lvl="1"/>
            <a:r>
              <a:rPr lang="en-GB" dirty="0">
                <a:solidFill>
                  <a:schemeClr val="bg1"/>
                </a:solidFill>
              </a:rPr>
              <a:t>Why were exhibitions such </a:t>
            </a:r>
            <a:br>
              <a:rPr lang="en-GB" dirty="0">
                <a:solidFill>
                  <a:schemeClr val="bg1"/>
                </a:solidFill>
              </a:rPr>
            </a:br>
            <a:r>
              <a:rPr lang="en-GB" dirty="0">
                <a:solidFill>
                  <a:schemeClr val="bg1"/>
                </a:solidFill>
              </a:rPr>
              <a:t>important events than </a:t>
            </a:r>
            <a:br>
              <a:rPr lang="en-GB" dirty="0">
                <a:solidFill>
                  <a:schemeClr val="bg1"/>
                </a:solidFill>
              </a:rPr>
            </a:br>
            <a:r>
              <a:rPr lang="en-GB" dirty="0">
                <a:solidFill>
                  <a:schemeClr val="bg1"/>
                </a:solidFill>
              </a:rPr>
              <a:t>compared to today?</a:t>
            </a:r>
          </a:p>
          <a:p>
            <a:endParaRPr lang="en-GB" dirty="0"/>
          </a:p>
          <a:p>
            <a:endParaRPr lang="en-GB" dirty="0"/>
          </a:p>
        </p:txBody>
      </p:sp>
      <p:pic>
        <p:nvPicPr>
          <p:cNvPr id="5" name="Picture 4">
            <a:extLst>
              <a:ext uri="{FF2B5EF4-FFF2-40B4-BE49-F238E27FC236}">
                <a16:creationId xmlns:a16="http://schemas.microsoft.com/office/drawing/2014/main" id="{31EDEE10-56BC-4DDC-B25C-28A8696F49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5532" y="4139331"/>
            <a:ext cx="3427329" cy="2028979"/>
          </a:xfrm>
          <a:prstGeom prst="rect">
            <a:avLst/>
          </a:prstGeom>
        </p:spPr>
      </p:pic>
    </p:spTree>
    <p:extLst>
      <p:ext uri="{BB962C8B-B14F-4D97-AF65-F5344CB8AC3E}">
        <p14:creationId xmlns:p14="http://schemas.microsoft.com/office/powerpoint/2010/main" val="211676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A0C8AFD8-6FDD-44F5-AE65-7E4EFD2874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54842" y="2628900"/>
            <a:ext cx="3170321" cy="3579394"/>
          </a:xfrm>
          <a:prstGeom prst="rect">
            <a:avLst/>
          </a:prstGeom>
        </p:spPr>
      </p:pic>
      <p:sp>
        <p:nvSpPr>
          <p:cNvPr id="2" name="Text Placeholder 1">
            <a:extLst>
              <a:ext uri="{FF2B5EF4-FFF2-40B4-BE49-F238E27FC236}">
                <a16:creationId xmlns:a16="http://schemas.microsoft.com/office/drawing/2014/main" id="{21AF52C6-9111-4077-9467-E9DF577A7B1D}"/>
              </a:ext>
            </a:extLst>
          </p:cNvPr>
          <p:cNvSpPr>
            <a:spLocks noGrp="1"/>
          </p:cNvSpPr>
          <p:nvPr>
            <p:ph type="body" sz="quarter" idx="13"/>
          </p:nvPr>
        </p:nvSpPr>
        <p:spPr/>
        <p:txBody>
          <a:bodyPr/>
          <a:lstStyle/>
          <a:p>
            <a:r>
              <a:rPr lang="en-GB" dirty="0"/>
              <a:t>Fashion and mass production</a:t>
            </a:r>
          </a:p>
          <a:p>
            <a:endParaRPr lang="en-GB" dirty="0"/>
          </a:p>
        </p:txBody>
      </p:sp>
      <p:sp>
        <p:nvSpPr>
          <p:cNvPr id="3" name="Text Placeholder 2">
            <a:extLst>
              <a:ext uri="{FF2B5EF4-FFF2-40B4-BE49-F238E27FC236}">
                <a16:creationId xmlns:a16="http://schemas.microsoft.com/office/drawing/2014/main" id="{A403F843-7D5E-4290-B76C-A2E18F24CED4}"/>
              </a:ext>
            </a:extLst>
          </p:cNvPr>
          <p:cNvSpPr>
            <a:spLocks noGrp="1"/>
          </p:cNvSpPr>
          <p:nvPr>
            <p:ph type="body" sz="quarter" idx="14"/>
          </p:nvPr>
        </p:nvSpPr>
        <p:spPr>
          <a:xfrm>
            <a:off x="724279" y="1704179"/>
            <a:ext cx="7918275" cy="3453607"/>
          </a:xfrm>
        </p:spPr>
        <p:txBody>
          <a:bodyPr vert="horz" lIns="0" tIns="0" anchor="t"/>
          <a:lstStyle/>
          <a:p>
            <a:r>
              <a:rPr lang="en-GB" dirty="0"/>
              <a:t>Manufacturing developed quickly after WWII </a:t>
            </a:r>
          </a:p>
          <a:p>
            <a:pPr lvl="1"/>
            <a:r>
              <a:rPr lang="en-GB" dirty="0"/>
              <a:t>The many new polymers that were being developed, created very exciting possibilities for designers</a:t>
            </a:r>
          </a:p>
          <a:p>
            <a:pPr lvl="1"/>
            <a:r>
              <a:rPr lang="en-GB" dirty="0"/>
              <a:t>The 1940s saw PVC, PET, ABS, HIPS, </a:t>
            </a:r>
            <a:br>
              <a:rPr lang="en-GB" dirty="0"/>
            </a:br>
            <a:r>
              <a:rPr lang="en-GB" dirty="0"/>
              <a:t>LDPE, Nylon and Lycra becoming </a:t>
            </a:r>
            <a:br>
              <a:rPr lang="en-GB" dirty="0"/>
            </a:br>
            <a:r>
              <a:rPr lang="en-GB" dirty="0"/>
              <a:t>commonly used along with new </a:t>
            </a:r>
            <a:br>
              <a:rPr lang="en-GB" dirty="0"/>
            </a:br>
            <a:r>
              <a:rPr lang="en-GB" dirty="0"/>
              <a:t>processing methods</a:t>
            </a:r>
          </a:p>
          <a:p>
            <a:pPr lvl="1"/>
            <a:r>
              <a:rPr lang="en-GB" dirty="0"/>
              <a:t>This led to consumer choice, </a:t>
            </a:r>
            <a:br>
              <a:rPr lang="en-GB" dirty="0"/>
            </a:br>
            <a:r>
              <a:rPr lang="en-GB" dirty="0"/>
              <a:t>a new range of colours and </a:t>
            </a:r>
            <a:br>
              <a:rPr lang="en-GB" dirty="0"/>
            </a:br>
            <a:r>
              <a:rPr lang="en-GB" dirty="0"/>
              <a:t>the teenage market began to </a:t>
            </a:r>
            <a:br>
              <a:rPr lang="en-GB" dirty="0"/>
            </a:br>
            <a:r>
              <a:rPr lang="en-GB" dirty="0"/>
              <a:t>embrace ‘contemporary’ designs</a:t>
            </a:r>
          </a:p>
          <a:p>
            <a:pPr lvl="1"/>
            <a:r>
              <a:rPr lang="en-GB" dirty="0">
                <a:solidFill>
                  <a:srgbClr val="808E86"/>
                </a:solidFill>
              </a:rPr>
              <a:t>How did rock ‘n’ roll and ‘pop’ culture </a:t>
            </a:r>
            <a:br>
              <a:rPr lang="en-GB" dirty="0">
                <a:solidFill>
                  <a:srgbClr val="808E86"/>
                </a:solidFill>
              </a:rPr>
            </a:br>
            <a:r>
              <a:rPr lang="en-GB" dirty="0">
                <a:solidFill>
                  <a:srgbClr val="808E86"/>
                </a:solidFill>
              </a:rPr>
              <a:t>drive demand for mass produced products?</a:t>
            </a:r>
          </a:p>
          <a:p>
            <a:endParaRPr lang="en-GB" dirty="0"/>
          </a:p>
        </p:txBody>
      </p:sp>
    </p:spTree>
    <p:extLst>
      <p:ext uri="{BB962C8B-B14F-4D97-AF65-F5344CB8AC3E}">
        <p14:creationId xmlns:p14="http://schemas.microsoft.com/office/powerpoint/2010/main" val="284872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A1BDFF-A636-4580-BF6D-626FFB1C4C87}"/>
              </a:ext>
            </a:extLst>
          </p:cNvPr>
          <p:cNvSpPr>
            <a:spLocks noGrp="1"/>
          </p:cNvSpPr>
          <p:nvPr>
            <p:ph type="body" sz="quarter" idx="13"/>
          </p:nvPr>
        </p:nvSpPr>
        <p:spPr/>
        <p:txBody>
          <a:bodyPr/>
          <a:lstStyle/>
          <a:p>
            <a:r>
              <a:rPr lang="en-GB" dirty="0"/>
              <a:t>Fashion and decorative design</a:t>
            </a:r>
          </a:p>
          <a:p>
            <a:endParaRPr lang="en-GB" dirty="0"/>
          </a:p>
        </p:txBody>
      </p:sp>
      <p:sp>
        <p:nvSpPr>
          <p:cNvPr id="3" name="Text Placeholder 2">
            <a:extLst>
              <a:ext uri="{FF2B5EF4-FFF2-40B4-BE49-F238E27FC236}">
                <a16:creationId xmlns:a16="http://schemas.microsoft.com/office/drawing/2014/main" id="{74B576DA-8AB0-43E4-A4E4-9CDABB642659}"/>
              </a:ext>
            </a:extLst>
          </p:cNvPr>
          <p:cNvSpPr>
            <a:spLocks noGrp="1"/>
          </p:cNvSpPr>
          <p:nvPr>
            <p:ph type="body" sz="quarter" idx="14"/>
          </p:nvPr>
        </p:nvSpPr>
        <p:spPr/>
        <p:txBody>
          <a:bodyPr/>
          <a:lstStyle/>
          <a:p>
            <a:r>
              <a:rPr lang="en-GB" dirty="0"/>
              <a:t>From the 1950s onward, styles and fashion began to change at an ever increasing rate</a:t>
            </a:r>
          </a:p>
          <a:p>
            <a:pPr lvl="1"/>
            <a:r>
              <a:rPr lang="en-GB" dirty="0"/>
              <a:t>Products changed with the times as more responsive manufacturing techniques were used</a:t>
            </a:r>
          </a:p>
          <a:p>
            <a:pPr lvl="1"/>
            <a:r>
              <a:rPr lang="en-GB" dirty="0"/>
              <a:t>Shorter lead times and greater competition meant </a:t>
            </a:r>
            <a:br>
              <a:rPr lang="en-GB" dirty="0"/>
            </a:br>
            <a:r>
              <a:rPr lang="en-GB" dirty="0"/>
              <a:t>products became cheaper and readily available</a:t>
            </a:r>
          </a:p>
          <a:p>
            <a:pPr lvl="1"/>
            <a:r>
              <a:rPr lang="en-GB" dirty="0"/>
              <a:t>A culture of replacing products for aesthetic </a:t>
            </a:r>
            <a:br>
              <a:rPr lang="en-GB" dirty="0"/>
            </a:br>
            <a:r>
              <a:rPr lang="en-GB" dirty="0"/>
              <a:t>reasons started to become acceptable </a:t>
            </a:r>
            <a:br>
              <a:rPr lang="en-GB" dirty="0"/>
            </a:br>
            <a:r>
              <a:rPr lang="en-GB" dirty="0"/>
              <a:t>and manufacturers found ways to get </a:t>
            </a:r>
            <a:br>
              <a:rPr lang="en-GB" dirty="0"/>
            </a:br>
            <a:r>
              <a:rPr lang="en-GB" dirty="0"/>
              <a:t>consumers to ‘buy in’ to a lifestyle </a:t>
            </a:r>
          </a:p>
          <a:p>
            <a:pPr lvl="1"/>
            <a:r>
              <a:rPr lang="en-GB" dirty="0">
                <a:solidFill>
                  <a:srgbClr val="808E86"/>
                </a:solidFill>
              </a:rPr>
              <a:t>What factors make Ikea one of the most </a:t>
            </a:r>
            <a:br>
              <a:rPr lang="en-GB" dirty="0">
                <a:solidFill>
                  <a:srgbClr val="808E86"/>
                </a:solidFill>
              </a:rPr>
            </a:br>
            <a:r>
              <a:rPr lang="en-GB" dirty="0">
                <a:solidFill>
                  <a:srgbClr val="808E86"/>
                </a:solidFill>
              </a:rPr>
              <a:t>successful ‘lifestyle’ furniture producers?</a:t>
            </a:r>
          </a:p>
        </p:txBody>
      </p:sp>
    </p:spTree>
    <p:extLst>
      <p:ext uri="{BB962C8B-B14F-4D97-AF65-F5344CB8AC3E}">
        <p14:creationId xmlns:p14="http://schemas.microsoft.com/office/powerpoint/2010/main" val="32042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73C63B-3034-4E6D-8CB5-68EBC6760F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1764" y="3636031"/>
            <a:ext cx="3048000" cy="1834816"/>
          </a:xfrm>
          <a:prstGeom prst="rect">
            <a:avLst/>
          </a:prstGeom>
        </p:spPr>
      </p:pic>
      <p:sp>
        <p:nvSpPr>
          <p:cNvPr id="3" name="Text Placeholder 2">
            <a:extLst>
              <a:ext uri="{FF2B5EF4-FFF2-40B4-BE49-F238E27FC236}">
                <a16:creationId xmlns:a16="http://schemas.microsoft.com/office/drawing/2014/main" id="{A403F843-7D5E-4290-B76C-A2E18F24CED4}"/>
              </a:ext>
            </a:extLst>
          </p:cNvPr>
          <p:cNvSpPr>
            <a:spLocks noGrp="1"/>
          </p:cNvSpPr>
          <p:nvPr>
            <p:ph type="body" sz="quarter" idx="14"/>
          </p:nvPr>
        </p:nvSpPr>
        <p:spPr/>
        <p:txBody>
          <a:bodyPr vert="horz" lIns="0" tIns="0" anchor="t"/>
          <a:lstStyle/>
          <a:p>
            <a:r>
              <a:rPr lang="en-GB" dirty="0"/>
              <a:t>New technologies as well as fashion, drive sales</a:t>
            </a:r>
          </a:p>
          <a:p>
            <a:pPr lvl="1"/>
            <a:r>
              <a:rPr lang="en-GB" dirty="0"/>
              <a:t>Clever targeted marketing through different media channels ensures that consumers identify with particular brands</a:t>
            </a:r>
          </a:p>
          <a:p>
            <a:pPr lvl="1"/>
            <a:r>
              <a:rPr lang="en-GB" dirty="0"/>
              <a:t>Celebrity endorsements, product placements in film and TV as well as sporting events are among the preferred platforms for brand and lifestyle association</a:t>
            </a:r>
          </a:p>
          <a:p>
            <a:pPr lvl="1"/>
            <a:r>
              <a:rPr lang="en-GB" dirty="0"/>
              <a:t>New ways for promoting products </a:t>
            </a:r>
            <a:br>
              <a:rPr lang="en-GB" dirty="0"/>
            </a:br>
            <a:r>
              <a:rPr lang="en-GB" dirty="0"/>
              <a:t>include the use of viral videos and </a:t>
            </a:r>
            <a:br>
              <a:rPr lang="en-GB" dirty="0"/>
            </a:br>
            <a:r>
              <a:rPr lang="en-GB" dirty="0"/>
              <a:t>endorsement from successful social </a:t>
            </a:r>
            <a:br>
              <a:rPr lang="en-GB" dirty="0"/>
            </a:br>
            <a:r>
              <a:rPr lang="en-GB" dirty="0"/>
              <a:t>media bloggers and vloggers</a:t>
            </a:r>
          </a:p>
          <a:p>
            <a:pPr lvl="2"/>
            <a:r>
              <a:rPr lang="en-GB" dirty="0"/>
              <a:t>How might the rating system, used by most retailers and reviewers, affect product designers and manufactures? </a:t>
            </a:r>
          </a:p>
          <a:p>
            <a:pPr lvl="2"/>
            <a:endParaRPr lang="en-GB" dirty="0"/>
          </a:p>
        </p:txBody>
      </p:sp>
      <p:sp>
        <p:nvSpPr>
          <p:cNvPr id="2" name="Text Placeholder 1">
            <a:extLst>
              <a:ext uri="{FF2B5EF4-FFF2-40B4-BE49-F238E27FC236}">
                <a16:creationId xmlns:a16="http://schemas.microsoft.com/office/drawing/2014/main" id="{21AF52C6-9111-4077-9467-E9DF577A7B1D}"/>
              </a:ext>
            </a:extLst>
          </p:cNvPr>
          <p:cNvSpPr>
            <a:spLocks noGrp="1"/>
          </p:cNvSpPr>
          <p:nvPr>
            <p:ph type="body" sz="quarter" idx="13"/>
          </p:nvPr>
        </p:nvSpPr>
        <p:spPr/>
        <p:txBody>
          <a:bodyPr/>
          <a:lstStyle/>
          <a:p>
            <a:r>
              <a:rPr lang="en-GB" dirty="0"/>
              <a:t>Today’s fashion and design</a:t>
            </a:r>
          </a:p>
        </p:txBody>
      </p:sp>
    </p:spTree>
    <p:extLst>
      <p:ext uri="{BB962C8B-B14F-4D97-AF65-F5344CB8AC3E}">
        <p14:creationId xmlns:p14="http://schemas.microsoft.com/office/powerpoint/2010/main" val="4255892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E9992-D624-4F37-B95D-7FDAE818A255}"/>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C3191DAF-E32A-42D9-A780-5D3034836DAD}"/>
              </a:ext>
            </a:extLst>
          </p:cNvPr>
          <p:cNvSpPr>
            <a:spLocks noGrp="1"/>
          </p:cNvSpPr>
          <p:nvPr>
            <p:ph type="body" sz="quarter" idx="14"/>
          </p:nvPr>
        </p:nvSpPr>
        <p:spPr/>
        <p:txBody>
          <a:bodyPr vert="horz" lIns="0" tIns="0" anchor="t"/>
          <a:lstStyle/>
          <a:p>
            <a:pPr marL="271145" indent="-271145"/>
            <a:r>
              <a:rPr lang="en-GB" dirty="0"/>
              <a:t>Discuss how potential socio-economic scenarios may influence design in the future</a:t>
            </a:r>
          </a:p>
          <a:p>
            <a:pPr marL="444500" lvl="1" indent="0">
              <a:buNone/>
            </a:pPr>
            <a:r>
              <a:rPr lang="en-GB" dirty="0"/>
              <a:t>For example: </a:t>
            </a:r>
          </a:p>
          <a:p>
            <a:pPr lvl="1"/>
            <a:r>
              <a:rPr lang="en-GB" dirty="0"/>
              <a:t>Population explosion</a:t>
            </a:r>
          </a:p>
          <a:p>
            <a:pPr lvl="1"/>
            <a:r>
              <a:rPr lang="en-GB" dirty="0"/>
              <a:t>Availability of materials: e.g. running out of oil</a:t>
            </a:r>
          </a:p>
          <a:p>
            <a:pPr lvl="1"/>
            <a:r>
              <a:rPr lang="en-GB" dirty="0"/>
              <a:t>Global warming and environmental issues i.e. water shortage</a:t>
            </a:r>
          </a:p>
          <a:p>
            <a:pPr lvl="1"/>
            <a:r>
              <a:rPr lang="en-GB" dirty="0"/>
              <a:t>3D printing with multiple materials in the home</a:t>
            </a:r>
          </a:p>
          <a:p>
            <a:pPr lvl="1"/>
            <a:r>
              <a:rPr lang="en-GB" dirty="0"/>
              <a:t>Cyber security</a:t>
            </a:r>
          </a:p>
          <a:p>
            <a:pPr lvl="1"/>
            <a:r>
              <a:rPr lang="en-GB" dirty="0"/>
              <a:t>Advanced AI and Robotics development</a:t>
            </a:r>
          </a:p>
          <a:p>
            <a:pPr lvl="1"/>
            <a:r>
              <a:rPr lang="en-GB" dirty="0"/>
              <a:t>WWIII</a:t>
            </a:r>
          </a:p>
          <a:p>
            <a:endParaRPr lang="en-GB" dirty="0"/>
          </a:p>
        </p:txBody>
      </p:sp>
    </p:spTree>
    <p:extLst>
      <p:ext uri="{BB962C8B-B14F-4D97-AF65-F5344CB8AC3E}">
        <p14:creationId xmlns:p14="http://schemas.microsoft.com/office/powerpoint/2010/main" val="3347483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vert="horz" lIns="0" tIns="0" rIns="0" bIns="0" anchor="t"/>
          <a:lstStyle/>
          <a:p>
            <a:r>
              <a:rPr lang="en-GB" dirty="0"/>
              <a:t>Understand and appreciate that external issues can influence, restrict and challenge designers</a:t>
            </a:r>
          </a:p>
          <a:p>
            <a:pPr marL="271145" indent="-271145"/>
            <a:r>
              <a:rPr lang="en-GB" dirty="0"/>
              <a:t>Be able to discuss how socio-economic influences have helped shape product design over the years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Design with no restrictions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If you could create a mode of transport with </a:t>
            </a:r>
            <a:br>
              <a:rPr lang="en-US" dirty="0"/>
            </a:br>
            <a:r>
              <a:rPr lang="en-US" dirty="0"/>
              <a:t>no restrictions, what would you design?</a:t>
            </a:r>
          </a:p>
          <a:p>
            <a:pPr lvl="1"/>
            <a:r>
              <a:rPr lang="en-US" dirty="0">
                <a:solidFill>
                  <a:srgbClr val="808E86"/>
                </a:solidFill>
              </a:rPr>
              <a:t>Now think about any limitations that exist</a:t>
            </a:r>
          </a:p>
          <a:p>
            <a:pPr lvl="1"/>
            <a:r>
              <a:rPr lang="en-US" dirty="0">
                <a:solidFill>
                  <a:srgbClr val="808E86"/>
                </a:solidFill>
              </a:rPr>
              <a:t>Discuss these limitations and </a:t>
            </a:r>
            <a:br>
              <a:rPr lang="en-US" dirty="0">
                <a:solidFill>
                  <a:srgbClr val="808E86"/>
                </a:solidFill>
              </a:rPr>
            </a:br>
            <a:r>
              <a:rPr lang="en-US" dirty="0">
                <a:solidFill>
                  <a:srgbClr val="808E86"/>
                </a:solidFill>
              </a:rPr>
              <a:t>state how they might </a:t>
            </a:r>
            <a:br>
              <a:rPr lang="en-US" dirty="0">
                <a:solidFill>
                  <a:srgbClr val="808E86"/>
                </a:solidFill>
              </a:rPr>
            </a:br>
            <a:r>
              <a:rPr lang="en-US" dirty="0">
                <a:solidFill>
                  <a:srgbClr val="808E86"/>
                </a:solidFill>
              </a:rPr>
              <a:t>alter a design</a:t>
            </a:r>
          </a:p>
        </p:txBody>
      </p:sp>
    </p:spTree>
    <p:extLst>
      <p:ext uri="{BB962C8B-B14F-4D97-AF65-F5344CB8AC3E}">
        <p14:creationId xmlns:p14="http://schemas.microsoft.com/office/powerpoint/2010/main" val="399816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EEEF86-BB58-4D5B-B743-4DB016537BD4}"/>
              </a:ext>
            </a:extLst>
          </p:cNvPr>
          <p:cNvSpPr>
            <a:spLocks noGrp="1"/>
          </p:cNvSpPr>
          <p:nvPr>
            <p:ph type="body" sz="quarter" idx="13"/>
          </p:nvPr>
        </p:nvSpPr>
        <p:spPr/>
        <p:txBody>
          <a:bodyPr/>
          <a:lstStyle/>
          <a:p>
            <a:r>
              <a:rPr lang="en-GB" dirty="0">
                <a:solidFill>
                  <a:schemeClr val="bg1"/>
                </a:solidFill>
              </a:rPr>
              <a:t>Design limitations</a:t>
            </a:r>
          </a:p>
        </p:txBody>
      </p:sp>
      <p:sp>
        <p:nvSpPr>
          <p:cNvPr id="3" name="Text Placeholder 2">
            <a:extLst>
              <a:ext uri="{FF2B5EF4-FFF2-40B4-BE49-F238E27FC236}">
                <a16:creationId xmlns:a16="http://schemas.microsoft.com/office/drawing/2014/main" id="{009F98EA-5461-4CA3-8BBB-A7259EE02002}"/>
              </a:ext>
            </a:extLst>
          </p:cNvPr>
          <p:cNvSpPr>
            <a:spLocks noGrp="1"/>
          </p:cNvSpPr>
          <p:nvPr>
            <p:ph type="body" sz="quarter" idx="14"/>
          </p:nvPr>
        </p:nvSpPr>
        <p:spPr/>
        <p:txBody>
          <a:bodyPr vert="horz" lIns="0" tIns="0" anchor="t"/>
          <a:lstStyle/>
          <a:p>
            <a:r>
              <a:rPr lang="en-GB" dirty="0">
                <a:solidFill>
                  <a:schemeClr val="bg1"/>
                </a:solidFill>
              </a:rPr>
              <a:t>All designers have to work within a standard set of parameters such as timescale, budget and quality </a:t>
            </a:r>
          </a:p>
          <a:p>
            <a:pPr lvl="1"/>
            <a:r>
              <a:rPr lang="en-GB" dirty="0">
                <a:solidFill>
                  <a:schemeClr val="bg1"/>
                </a:solidFill>
              </a:rPr>
              <a:t>Which other external influences from society </a:t>
            </a:r>
            <a:br>
              <a:rPr lang="en-GB" dirty="0">
                <a:solidFill>
                  <a:schemeClr val="bg1"/>
                </a:solidFill>
              </a:rPr>
            </a:br>
            <a:r>
              <a:rPr lang="en-GB" dirty="0">
                <a:solidFill>
                  <a:schemeClr val="bg1"/>
                </a:solidFill>
              </a:rPr>
              <a:t>might restrict a designer’s freedom?</a:t>
            </a:r>
          </a:p>
          <a:p>
            <a:pPr lvl="1"/>
            <a:r>
              <a:rPr lang="en-GB" dirty="0">
                <a:solidFill>
                  <a:schemeClr val="bg1"/>
                </a:solidFill>
              </a:rPr>
              <a:t>Which global issues steer</a:t>
            </a:r>
            <a:br>
              <a:rPr lang="en-GB" dirty="0">
                <a:solidFill>
                  <a:schemeClr val="bg1"/>
                </a:solidFill>
              </a:rPr>
            </a:br>
            <a:r>
              <a:rPr lang="en-GB" dirty="0">
                <a:solidFill>
                  <a:schemeClr val="bg1"/>
                </a:solidFill>
              </a:rPr>
              <a:t>21st century design?</a:t>
            </a:r>
          </a:p>
        </p:txBody>
      </p:sp>
    </p:spTree>
    <p:extLst>
      <p:ext uri="{BB962C8B-B14F-4D97-AF65-F5344CB8AC3E}">
        <p14:creationId xmlns:p14="http://schemas.microsoft.com/office/powerpoint/2010/main" val="328803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F5615-4410-4986-A1B6-30B7BF547135}"/>
              </a:ext>
            </a:extLst>
          </p:cNvPr>
          <p:cNvSpPr>
            <a:spLocks noGrp="1"/>
          </p:cNvSpPr>
          <p:nvPr>
            <p:ph type="body" sz="quarter" idx="13"/>
          </p:nvPr>
        </p:nvSpPr>
        <p:spPr/>
        <p:txBody>
          <a:bodyPr lIns="0" anchor="t">
            <a:noAutofit/>
          </a:bodyPr>
          <a:lstStyle/>
          <a:p>
            <a:r>
              <a:rPr lang="en-GB" dirty="0"/>
              <a:t>Socio-economic influences</a:t>
            </a:r>
          </a:p>
        </p:txBody>
      </p:sp>
      <p:sp>
        <p:nvSpPr>
          <p:cNvPr id="3" name="Text Placeholder 2">
            <a:extLst>
              <a:ext uri="{FF2B5EF4-FFF2-40B4-BE49-F238E27FC236}">
                <a16:creationId xmlns:a16="http://schemas.microsoft.com/office/drawing/2014/main" id="{53C5045A-7CF3-416C-A1CB-7902D082ECD5}"/>
              </a:ext>
            </a:extLst>
          </p:cNvPr>
          <p:cNvSpPr>
            <a:spLocks noGrp="1"/>
          </p:cNvSpPr>
          <p:nvPr>
            <p:ph type="body" sz="quarter" idx="14"/>
          </p:nvPr>
        </p:nvSpPr>
        <p:spPr/>
        <p:txBody>
          <a:bodyPr vert="horz" lIns="0" tIns="0" anchor="t"/>
          <a:lstStyle/>
          <a:p>
            <a:pPr marL="271145" indent="-271145"/>
            <a:r>
              <a:rPr lang="en-GB" dirty="0"/>
              <a:t>Socio-economics is the study of factors that link social progress and economic activity</a:t>
            </a:r>
            <a:endParaRPr lang="en-US"/>
          </a:p>
          <a:p>
            <a:pPr lvl="1"/>
            <a:r>
              <a:rPr lang="en-GB" dirty="0"/>
              <a:t>There have been some major events in the last 150 years that have greatly influenced and shaped our society including the Industrial Revolution and two world wars </a:t>
            </a:r>
          </a:p>
          <a:p>
            <a:pPr lvl="1"/>
            <a:r>
              <a:rPr lang="en-GB" dirty="0">
                <a:solidFill>
                  <a:srgbClr val="808E86"/>
                </a:solidFill>
              </a:rPr>
              <a:t>How might these events have influenced, restricted or challenged designers and manufacturers at the time?</a:t>
            </a:r>
          </a:p>
          <a:p>
            <a:pPr lvl="1"/>
            <a:r>
              <a:rPr lang="en-GB" dirty="0">
                <a:solidFill>
                  <a:srgbClr val="808E86"/>
                </a:solidFill>
              </a:rPr>
              <a:t>What have been the lasting effects on society and the world </a:t>
            </a:r>
            <a:br>
              <a:rPr lang="en-GB" dirty="0">
                <a:solidFill>
                  <a:srgbClr val="808E86"/>
                </a:solidFill>
              </a:rPr>
            </a:br>
            <a:r>
              <a:rPr lang="en-GB" dirty="0">
                <a:solidFill>
                  <a:srgbClr val="808E86"/>
                </a:solidFill>
              </a:rPr>
              <a:t>of design?</a:t>
            </a:r>
          </a:p>
          <a:p>
            <a:endParaRPr lang="en-GB" dirty="0"/>
          </a:p>
        </p:txBody>
      </p:sp>
    </p:spTree>
    <p:extLst>
      <p:ext uri="{BB962C8B-B14F-4D97-AF65-F5344CB8AC3E}">
        <p14:creationId xmlns:p14="http://schemas.microsoft.com/office/powerpoint/2010/main" val="100682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traveling down a dirt road&#10;&#10;Description generated with very high confidence">
            <a:extLst>
              <a:ext uri="{FF2B5EF4-FFF2-40B4-BE49-F238E27FC236}">
                <a16:creationId xmlns:a16="http://schemas.microsoft.com/office/drawing/2014/main" id="{851DD4FD-8401-4BC5-BBB4-6A430C0E7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0" y="649893"/>
            <a:ext cx="9144000" cy="6208107"/>
          </a:xfrm>
          <a:prstGeom prst="rect">
            <a:avLst/>
          </a:prstGeom>
        </p:spPr>
      </p:pic>
      <p:sp>
        <p:nvSpPr>
          <p:cNvPr id="2" name="Text Placeholder 1">
            <a:extLst>
              <a:ext uri="{FF2B5EF4-FFF2-40B4-BE49-F238E27FC236}">
                <a16:creationId xmlns:a16="http://schemas.microsoft.com/office/drawing/2014/main" id="{51A1BDFF-A636-4580-BF6D-626FFB1C4C87}"/>
              </a:ext>
            </a:extLst>
          </p:cNvPr>
          <p:cNvSpPr>
            <a:spLocks noGrp="1"/>
          </p:cNvSpPr>
          <p:nvPr>
            <p:ph type="body" sz="quarter" idx="13"/>
          </p:nvPr>
        </p:nvSpPr>
        <p:spPr/>
        <p:txBody>
          <a:bodyPr/>
          <a:lstStyle/>
          <a:p>
            <a:r>
              <a:rPr lang="en-GB" dirty="0"/>
              <a:t>World War I </a:t>
            </a:r>
            <a:r>
              <a:rPr lang="en-GB" sz="1800" dirty="0"/>
              <a:t>(1914-1918)</a:t>
            </a:r>
          </a:p>
          <a:p>
            <a:endParaRPr lang="en-GB" dirty="0"/>
          </a:p>
        </p:txBody>
      </p:sp>
      <p:sp>
        <p:nvSpPr>
          <p:cNvPr id="3" name="Text Placeholder 2">
            <a:extLst>
              <a:ext uri="{FF2B5EF4-FFF2-40B4-BE49-F238E27FC236}">
                <a16:creationId xmlns:a16="http://schemas.microsoft.com/office/drawing/2014/main" id="{74B576DA-8AB0-43E4-A4E4-9CDABB642659}"/>
              </a:ext>
            </a:extLst>
          </p:cNvPr>
          <p:cNvSpPr>
            <a:spLocks noGrp="1"/>
          </p:cNvSpPr>
          <p:nvPr>
            <p:ph type="body" sz="quarter" idx="14"/>
          </p:nvPr>
        </p:nvSpPr>
        <p:spPr/>
        <p:txBody>
          <a:bodyPr vert="horz" lIns="0" tIns="0" anchor="t"/>
          <a:lstStyle/>
          <a:p>
            <a:r>
              <a:rPr lang="en-GB" dirty="0"/>
              <a:t>WWI saw a huge change in the way war was fought</a:t>
            </a:r>
          </a:p>
          <a:p>
            <a:pPr lvl="1"/>
            <a:r>
              <a:rPr lang="en-GB" dirty="0"/>
              <a:t>It forced designers and manufacturers to change focus</a:t>
            </a:r>
          </a:p>
          <a:p>
            <a:pPr lvl="1"/>
            <a:r>
              <a:rPr lang="en-GB" dirty="0"/>
              <a:t>The lengthy war resulted in large numbers of the same products being manufactured, used and replaced leading to new mass production techniques</a:t>
            </a:r>
          </a:p>
          <a:p>
            <a:pPr lvl="1"/>
            <a:endParaRPr lang="en-GB" dirty="0"/>
          </a:p>
        </p:txBody>
      </p:sp>
    </p:spTree>
    <p:extLst>
      <p:ext uri="{BB962C8B-B14F-4D97-AF65-F5344CB8AC3E}">
        <p14:creationId xmlns:p14="http://schemas.microsoft.com/office/powerpoint/2010/main" val="428976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arge ship in a body of water&#10;&#10;Description generated with very high confidence">
            <a:extLst>
              <a:ext uri="{FF2B5EF4-FFF2-40B4-BE49-F238E27FC236}">
                <a16:creationId xmlns:a16="http://schemas.microsoft.com/office/drawing/2014/main" id="{37F08F3B-A1F1-4EB5-9648-0BA55B1C89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1000" y="4283100"/>
            <a:ext cx="2309238" cy="1662651"/>
          </a:xfrm>
          <a:prstGeom prst="rect">
            <a:avLst/>
          </a:prstGeom>
        </p:spPr>
      </p:pic>
      <p:graphicFrame>
        <p:nvGraphicFramePr>
          <p:cNvPr id="9" name="Table 8">
            <a:extLst>
              <a:ext uri="{FF2B5EF4-FFF2-40B4-BE49-F238E27FC236}">
                <a16:creationId xmlns:a16="http://schemas.microsoft.com/office/drawing/2014/main" id="{22EF0934-CC5D-4A48-9FD8-1A79F7DDD31B}"/>
              </a:ext>
            </a:extLst>
          </p:cNvPr>
          <p:cNvGraphicFramePr>
            <a:graphicFrameLocks noGrp="1"/>
          </p:cNvGraphicFramePr>
          <p:nvPr>
            <p:extLst>
              <p:ext uri="{D42A27DB-BD31-4B8C-83A1-F6EECF244321}">
                <p14:modId xmlns:p14="http://schemas.microsoft.com/office/powerpoint/2010/main" val="1566380410"/>
              </p:ext>
            </p:extLst>
          </p:nvPr>
        </p:nvGraphicFramePr>
        <p:xfrm>
          <a:off x="1054101" y="4240501"/>
          <a:ext cx="6983036" cy="1769273"/>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448395">
                  <a:extLst>
                    <a:ext uri="{9D8B030D-6E8A-4147-A177-3AD203B41FA5}">
                      <a16:colId xmlns:a16="http://schemas.microsoft.com/office/drawing/2014/main" val="3179590777"/>
                    </a:ext>
                  </a:extLst>
                </a:gridCol>
                <a:gridCol w="2267995">
                  <a:extLst>
                    <a:ext uri="{9D8B030D-6E8A-4147-A177-3AD203B41FA5}">
                      <a16:colId xmlns:a16="http://schemas.microsoft.com/office/drawing/2014/main" val="1760239757"/>
                    </a:ext>
                  </a:extLst>
                </a:gridCol>
              </a:tblGrid>
              <a:tr h="1769273">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sp>
        <p:nvSpPr>
          <p:cNvPr id="2" name="Text Placeholder 1">
            <a:extLst>
              <a:ext uri="{FF2B5EF4-FFF2-40B4-BE49-F238E27FC236}">
                <a16:creationId xmlns:a16="http://schemas.microsoft.com/office/drawing/2014/main" id="{21AF52C6-9111-4077-9467-E9DF577A7B1D}"/>
              </a:ext>
            </a:extLst>
          </p:cNvPr>
          <p:cNvSpPr>
            <a:spLocks noGrp="1"/>
          </p:cNvSpPr>
          <p:nvPr>
            <p:ph type="body" sz="quarter" idx="13"/>
          </p:nvPr>
        </p:nvSpPr>
        <p:spPr/>
        <p:txBody>
          <a:bodyPr/>
          <a:lstStyle/>
          <a:p>
            <a:r>
              <a:rPr lang="en-GB" dirty="0"/>
              <a:t>Material restrictions</a:t>
            </a:r>
            <a:endParaRPr lang="en-GB" sz="1800" dirty="0"/>
          </a:p>
          <a:p>
            <a:endParaRPr lang="en-GB" dirty="0"/>
          </a:p>
        </p:txBody>
      </p:sp>
      <p:sp>
        <p:nvSpPr>
          <p:cNvPr id="3" name="Text Placeholder 2">
            <a:extLst>
              <a:ext uri="{FF2B5EF4-FFF2-40B4-BE49-F238E27FC236}">
                <a16:creationId xmlns:a16="http://schemas.microsoft.com/office/drawing/2014/main" id="{A403F843-7D5E-4290-B76C-A2E18F24CED4}"/>
              </a:ext>
            </a:extLst>
          </p:cNvPr>
          <p:cNvSpPr>
            <a:spLocks noGrp="1"/>
          </p:cNvSpPr>
          <p:nvPr>
            <p:ph type="body" sz="quarter" idx="14"/>
          </p:nvPr>
        </p:nvSpPr>
        <p:spPr/>
        <p:txBody>
          <a:bodyPr/>
          <a:lstStyle/>
          <a:p>
            <a:r>
              <a:rPr lang="en-GB" dirty="0"/>
              <a:t>Restrictions were placed on the use of resources for non-war related manufacturing</a:t>
            </a:r>
          </a:p>
          <a:p>
            <a:pPr lvl="1"/>
            <a:r>
              <a:rPr lang="en-GB" dirty="0"/>
              <a:t>Materials in demand during the war included steel, aluminium, </a:t>
            </a:r>
            <a:br>
              <a:rPr lang="en-GB" dirty="0"/>
            </a:br>
            <a:r>
              <a:rPr lang="en-GB" dirty="0"/>
              <a:t>canvas and fabrics, copper wires, leather and wood</a:t>
            </a:r>
          </a:p>
          <a:p>
            <a:pPr lvl="1"/>
            <a:r>
              <a:rPr lang="en-GB" dirty="0">
                <a:solidFill>
                  <a:srgbClr val="808E86"/>
                </a:solidFill>
              </a:rPr>
              <a:t>What lesson were learnt by designers and manufacturers during the conflict?</a:t>
            </a:r>
          </a:p>
        </p:txBody>
      </p:sp>
      <p:pic>
        <p:nvPicPr>
          <p:cNvPr id="5" name="Picture 4" descr="A truck driving down a dirt road&#10;&#10;Description generated with very high confidence">
            <a:extLst>
              <a:ext uri="{FF2B5EF4-FFF2-40B4-BE49-F238E27FC236}">
                <a16:creationId xmlns:a16="http://schemas.microsoft.com/office/drawing/2014/main" id="{2FC46643-43FE-4E5F-A0C3-64A88556A4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8937" y="4289116"/>
            <a:ext cx="2129590" cy="1662651"/>
          </a:xfrm>
          <a:prstGeom prst="rect">
            <a:avLst/>
          </a:prstGeom>
        </p:spPr>
      </p:pic>
      <p:pic>
        <p:nvPicPr>
          <p:cNvPr id="12" name="Picture 11" descr="A small airplane flying high up in the air&#10;&#10;Description generated with very high confidence">
            <a:extLst>
              <a:ext uri="{FF2B5EF4-FFF2-40B4-BE49-F238E27FC236}">
                <a16:creationId xmlns:a16="http://schemas.microsoft.com/office/drawing/2014/main" id="{C1C9F611-0491-4049-9802-444EEE207D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0679" y="4295132"/>
            <a:ext cx="2141664" cy="1662651"/>
          </a:xfrm>
          <a:prstGeom prst="rect">
            <a:avLst/>
          </a:prstGeom>
        </p:spPr>
      </p:pic>
    </p:spTree>
    <p:extLst>
      <p:ext uri="{BB962C8B-B14F-4D97-AF65-F5344CB8AC3E}">
        <p14:creationId xmlns:p14="http://schemas.microsoft.com/office/powerpoint/2010/main" val="141700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11379-D62A-4290-911B-3EABF50A549C}"/>
              </a:ext>
            </a:extLst>
          </p:cNvPr>
          <p:cNvSpPr>
            <a:spLocks noGrp="1"/>
          </p:cNvSpPr>
          <p:nvPr>
            <p:ph type="body" sz="quarter" idx="13"/>
          </p:nvPr>
        </p:nvSpPr>
        <p:spPr/>
        <p:txBody>
          <a:bodyPr/>
          <a:lstStyle/>
          <a:p>
            <a:r>
              <a:rPr lang="en-GB" dirty="0"/>
              <a:t>Post-World War I</a:t>
            </a:r>
          </a:p>
        </p:txBody>
      </p:sp>
      <p:sp>
        <p:nvSpPr>
          <p:cNvPr id="3" name="Text Placeholder 2">
            <a:extLst>
              <a:ext uri="{FF2B5EF4-FFF2-40B4-BE49-F238E27FC236}">
                <a16:creationId xmlns:a16="http://schemas.microsoft.com/office/drawing/2014/main" id="{CB5F444F-AF4C-4390-B252-712DC2E08C11}"/>
              </a:ext>
            </a:extLst>
          </p:cNvPr>
          <p:cNvSpPr>
            <a:spLocks noGrp="1"/>
          </p:cNvSpPr>
          <p:nvPr>
            <p:ph type="body" sz="quarter" idx="14"/>
          </p:nvPr>
        </p:nvSpPr>
        <p:spPr/>
        <p:txBody>
          <a:bodyPr/>
          <a:lstStyle/>
          <a:p>
            <a:r>
              <a:rPr lang="en-GB" dirty="0"/>
              <a:t>As governments and designers started to rebuild cities &amp; society, the need for mass production grew </a:t>
            </a:r>
          </a:p>
          <a:p>
            <a:pPr lvl="1"/>
            <a:r>
              <a:rPr lang="en-GB" dirty="0"/>
              <a:t>A greater range of materials and processing methods were becoming available as restrictions were lifted</a:t>
            </a:r>
          </a:p>
          <a:p>
            <a:pPr lvl="1"/>
            <a:r>
              <a:rPr lang="en-GB" dirty="0"/>
              <a:t>The Bauhaus school of design (1919-1933) </a:t>
            </a:r>
            <a:br>
              <a:rPr lang="en-GB" dirty="0"/>
            </a:br>
            <a:r>
              <a:rPr lang="en-GB" dirty="0"/>
              <a:t>saw the need to </a:t>
            </a:r>
            <a:r>
              <a:rPr lang="en-GB"/>
              <a:t>modernise traditional</a:t>
            </a:r>
            <a:br>
              <a:rPr lang="en-GB" dirty="0"/>
            </a:br>
            <a:r>
              <a:rPr lang="en-GB" dirty="0"/>
              <a:t>furniture production and </a:t>
            </a:r>
            <a:br>
              <a:rPr lang="en-GB" dirty="0"/>
            </a:br>
            <a:r>
              <a:rPr lang="en-GB" dirty="0"/>
              <a:t>investigated designing </a:t>
            </a:r>
            <a:br>
              <a:rPr lang="en-GB" dirty="0"/>
            </a:br>
            <a:r>
              <a:rPr lang="en-GB" dirty="0"/>
              <a:t>products for mass production</a:t>
            </a:r>
          </a:p>
          <a:p>
            <a:pPr lvl="1"/>
            <a:r>
              <a:rPr lang="en-GB" dirty="0">
                <a:solidFill>
                  <a:schemeClr val="tx1"/>
                </a:solidFill>
              </a:rPr>
              <a:t>They utilised steel tubing for </a:t>
            </a:r>
            <a:br>
              <a:rPr lang="en-GB" dirty="0">
                <a:solidFill>
                  <a:schemeClr val="tx1"/>
                </a:solidFill>
              </a:rPr>
            </a:br>
            <a:r>
              <a:rPr lang="en-GB" dirty="0">
                <a:solidFill>
                  <a:schemeClr val="tx1"/>
                </a:solidFill>
              </a:rPr>
              <a:t>structures that were traditionally </a:t>
            </a:r>
            <a:br>
              <a:rPr lang="en-GB" dirty="0">
                <a:solidFill>
                  <a:schemeClr val="tx1"/>
                </a:solidFill>
              </a:rPr>
            </a:br>
            <a:r>
              <a:rPr lang="en-GB" dirty="0">
                <a:solidFill>
                  <a:schemeClr val="tx1"/>
                </a:solidFill>
              </a:rPr>
              <a:t>made from wood as it was lighter </a:t>
            </a:r>
            <a:br>
              <a:rPr lang="en-GB" dirty="0">
                <a:solidFill>
                  <a:schemeClr val="tx1"/>
                </a:solidFill>
              </a:rPr>
            </a:br>
            <a:r>
              <a:rPr lang="en-GB" dirty="0">
                <a:solidFill>
                  <a:schemeClr val="tx1"/>
                </a:solidFill>
              </a:rPr>
              <a:t>and had consistent strength</a:t>
            </a:r>
          </a:p>
        </p:txBody>
      </p:sp>
    </p:spTree>
    <p:extLst>
      <p:ext uri="{BB962C8B-B14F-4D97-AF65-F5344CB8AC3E}">
        <p14:creationId xmlns:p14="http://schemas.microsoft.com/office/powerpoint/2010/main" val="1969529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11379-D62A-4290-911B-3EABF50A549C}"/>
              </a:ext>
            </a:extLst>
          </p:cNvPr>
          <p:cNvSpPr>
            <a:spLocks noGrp="1"/>
          </p:cNvSpPr>
          <p:nvPr>
            <p:ph type="body" sz="quarter" idx="13"/>
          </p:nvPr>
        </p:nvSpPr>
        <p:spPr/>
        <p:txBody>
          <a:bodyPr/>
          <a:lstStyle/>
          <a:p>
            <a:r>
              <a:rPr lang="en-GB" dirty="0">
                <a:solidFill>
                  <a:schemeClr val="bg1"/>
                </a:solidFill>
              </a:rPr>
              <a:t>Mass production post-WWI</a:t>
            </a:r>
          </a:p>
        </p:txBody>
      </p:sp>
      <p:sp>
        <p:nvSpPr>
          <p:cNvPr id="3" name="Text Placeholder 2">
            <a:extLst>
              <a:ext uri="{FF2B5EF4-FFF2-40B4-BE49-F238E27FC236}">
                <a16:creationId xmlns:a16="http://schemas.microsoft.com/office/drawing/2014/main" id="{CB5F444F-AF4C-4390-B252-712DC2E08C11}"/>
              </a:ext>
            </a:extLst>
          </p:cNvPr>
          <p:cNvSpPr>
            <a:spLocks noGrp="1"/>
          </p:cNvSpPr>
          <p:nvPr>
            <p:ph type="body" sz="quarter" idx="14"/>
          </p:nvPr>
        </p:nvSpPr>
        <p:spPr/>
        <p:txBody>
          <a:bodyPr/>
          <a:lstStyle/>
          <a:p>
            <a:r>
              <a:rPr lang="en-GB" dirty="0">
                <a:solidFill>
                  <a:schemeClr val="bg1"/>
                </a:solidFill>
              </a:rPr>
              <a:t>Straight after the war, demand for furniture was high and resources remained scarce for some time</a:t>
            </a:r>
          </a:p>
          <a:p>
            <a:pPr lvl="1"/>
            <a:r>
              <a:rPr lang="en-GB" dirty="0">
                <a:solidFill>
                  <a:schemeClr val="bg1"/>
                </a:solidFill>
              </a:rPr>
              <a:t>The need for functional products </a:t>
            </a:r>
            <a:br>
              <a:rPr lang="en-GB" dirty="0">
                <a:solidFill>
                  <a:schemeClr val="bg1"/>
                </a:solidFill>
              </a:rPr>
            </a:br>
            <a:r>
              <a:rPr lang="en-GB" dirty="0">
                <a:solidFill>
                  <a:schemeClr val="bg1"/>
                </a:solidFill>
              </a:rPr>
              <a:t>with very little embellishment </a:t>
            </a:r>
            <a:br>
              <a:rPr lang="en-GB" dirty="0">
                <a:solidFill>
                  <a:schemeClr val="bg1"/>
                </a:solidFill>
              </a:rPr>
            </a:br>
            <a:r>
              <a:rPr lang="en-GB" dirty="0">
                <a:solidFill>
                  <a:schemeClr val="bg1"/>
                </a:solidFill>
              </a:rPr>
              <a:t>suited the time and modern </a:t>
            </a:r>
            <a:br>
              <a:rPr lang="en-GB" dirty="0">
                <a:solidFill>
                  <a:schemeClr val="bg1"/>
                </a:solidFill>
              </a:rPr>
            </a:br>
            <a:r>
              <a:rPr lang="en-GB" dirty="0">
                <a:solidFill>
                  <a:schemeClr val="bg1"/>
                </a:solidFill>
              </a:rPr>
              <a:t>manufacturing processes </a:t>
            </a:r>
          </a:p>
          <a:p>
            <a:pPr lvl="1"/>
            <a:r>
              <a:rPr lang="en-GB" dirty="0">
                <a:solidFill>
                  <a:schemeClr val="bg1"/>
                </a:solidFill>
              </a:rPr>
              <a:t>In America Henry Ford </a:t>
            </a:r>
            <a:br>
              <a:rPr lang="en-GB" dirty="0">
                <a:solidFill>
                  <a:schemeClr val="bg1"/>
                </a:solidFill>
              </a:rPr>
            </a:br>
            <a:r>
              <a:rPr lang="en-GB" dirty="0">
                <a:solidFill>
                  <a:schemeClr val="bg1"/>
                </a:solidFill>
              </a:rPr>
              <a:t>had further developed </a:t>
            </a:r>
            <a:br>
              <a:rPr lang="en-GB" dirty="0">
                <a:solidFill>
                  <a:schemeClr val="bg1"/>
                </a:solidFill>
              </a:rPr>
            </a:br>
            <a:r>
              <a:rPr lang="en-GB" dirty="0">
                <a:solidFill>
                  <a:schemeClr val="bg1"/>
                </a:solidFill>
              </a:rPr>
              <a:t>the moving assembly </a:t>
            </a:r>
            <a:br>
              <a:rPr lang="en-GB" dirty="0">
                <a:solidFill>
                  <a:schemeClr val="bg1"/>
                </a:solidFill>
              </a:rPr>
            </a:br>
            <a:r>
              <a:rPr lang="en-GB" dirty="0">
                <a:solidFill>
                  <a:schemeClr val="bg1"/>
                </a:solidFill>
              </a:rPr>
              <a:t>line to mass produce </a:t>
            </a:r>
            <a:br>
              <a:rPr lang="en-GB" dirty="0">
                <a:solidFill>
                  <a:schemeClr val="bg1"/>
                </a:solidFill>
              </a:rPr>
            </a:br>
            <a:r>
              <a:rPr lang="en-GB" dirty="0">
                <a:solidFill>
                  <a:schemeClr val="bg1"/>
                </a:solidFill>
              </a:rPr>
              <a:t>his Model T cars</a:t>
            </a:r>
          </a:p>
          <a:p>
            <a:pPr lvl="1"/>
            <a:r>
              <a:rPr lang="en-GB" dirty="0">
                <a:solidFill>
                  <a:schemeClr val="bg1"/>
                </a:solidFill>
              </a:rPr>
              <a:t>What are the benefits </a:t>
            </a:r>
            <a:br>
              <a:rPr lang="en-GB" dirty="0">
                <a:solidFill>
                  <a:schemeClr val="bg1"/>
                </a:solidFill>
              </a:rPr>
            </a:br>
            <a:r>
              <a:rPr lang="en-GB" dirty="0">
                <a:solidFill>
                  <a:schemeClr val="bg1"/>
                </a:solidFill>
              </a:rPr>
              <a:t>of mass production?</a:t>
            </a:r>
          </a:p>
          <a:p>
            <a:pPr lvl="1"/>
            <a:endParaRPr lang="en-GB" dirty="0"/>
          </a:p>
          <a:p>
            <a:pPr lvl="1"/>
            <a:endParaRPr lang="en-GB" dirty="0"/>
          </a:p>
        </p:txBody>
      </p:sp>
    </p:spTree>
    <p:extLst>
      <p:ext uri="{BB962C8B-B14F-4D97-AF65-F5344CB8AC3E}">
        <p14:creationId xmlns:p14="http://schemas.microsoft.com/office/powerpoint/2010/main" val="389007427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C34E50-184C-4FD7-92F4-58E9FBD43E9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1ef05dc5-97a2-498b-bf7c-bd189143a1ff"/>
    <ds:schemaRef ds:uri="http://www.w3.org/XML/1998/namespace"/>
    <ds:schemaRef ds:uri="http://purl.org/dc/dcmitype/"/>
  </ds:schemaRefs>
</ds:datastoreItem>
</file>

<file path=customXml/itemProps2.xml><?xml version="1.0" encoding="utf-8"?>
<ds:datastoreItem xmlns:ds="http://schemas.openxmlformats.org/officeDocument/2006/customXml" ds:itemID="{85AABE77-A982-4B6E-846B-7A9E2A00F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3A7A7D-2D22-4E57-ADD4-A20A11737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6918</TotalTime>
  <Words>631</Words>
  <Application>Microsoft Office PowerPoint</Application>
  <PresentationFormat>On-screen Show (4:3)</PresentationFormat>
  <Paragraphs>91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Museo900-Regular</vt:lpstr>
      <vt:lpstr>Museo 700</vt:lpstr>
      <vt:lpstr>Arial</vt:lpstr>
      <vt:lpstr>Museo 100</vt:lpstr>
      <vt:lpstr>Museo 900</vt:lpstr>
      <vt:lpstr>Museo 500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291</cp:revision>
  <cp:lastPrinted>2016-07-07T15:33:43Z</cp:lastPrinted>
  <dcterms:created xsi:type="dcterms:W3CDTF">2016-07-06T09:17:47Z</dcterms:created>
  <dcterms:modified xsi:type="dcterms:W3CDTF">2019-06-07T11:46:22Z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