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35"/>
  </p:notesMasterIdLst>
  <p:sldIdLst>
    <p:sldId id="256" r:id="rId5"/>
    <p:sldId id="261" r:id="rId6"/>
    <p:sldId id="305" r:id="rId7"/>
    <p:sldId id="386" r:id="rId8"/>
    <p:sldId id="390" r:id="rId9"/>
    <p:sldId id="308" r:id="rId10"/>
    <p:sldId id="264" r:id="rId11"/>
    <p:sldId id="387" r:id="rId12"/>
    <p:sldId id="276" r:id="rId13"/>
    <p:sldId id="391" r:id="rId14"/>
    <p:sldId id="337" r:id="rId15"/>
    <p:sldId id="351" r:id="rId16"/>
    <p:sldId id="344" r:id="rId17"/>
    <p:sldId id="352" r:id="rId18"/>
    <p:sldId id="343" r:id="rId19"/>
    <p:sldId id="381" r:id="rId20"/>
    <p:sldId id="392" r:id="rId21"/>
    <p:sldId id="356" r:id="rId22"/>
    <p:sldId id="394" r:id="rId23"/>
    <p:sldId id="355" r:id="rId24"/>
    <p:sldId id="395" r:id="rId25"/>
    <p:sldId id="396" r:id="rId26"/>
    <p:sldId id="397" r:id="rId27"/>
    <p:sldId id="362" r:id="rId28"/>
    <p:sldId id="384" r:id="rId29"/>
    <p:sldId id="385" r:id="rId30"/>
    <p:sldId id="342" r:id="rId31"/>
    <p:sldId id="398" r:id="rId32"/>
    <p:sldId id="353" r:id="rId33"/>
    <p:sldId id="260"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Museo 700" panose="02000000000000000000" pitchFamily="2" charset="0"/>
      <p:bold r:id="rId40"/>
    </p:embeddedFont>
    <p:embeddedFont>
      <p:font typeface="Cambria Math" panose="02040503050406030204" pitchFamily="18" charset="0"/>
      <p:regular r:id="rId41"/>
    </p:embeddedFont>
    <p:embeddedFont>
      <p:font typeface="Museo 500" panose="020000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King" initials="RK" lastIdx="2" clrIdx="0">
    <p:extLst>
      <p:ext uri="{19B8F6BF-5375-455C-9EA6-DF929625EA0E}">
        <p15:presenceInfo xmlns:p15="http://schemas.microsoft.com/office/powerpoint/2012/main" userId="S-1-12-1-1417116784-1192807002-2876445336-646609810" providerId="AD"/>
      </p:ext>
    </p:extLst>
  </p:cmAuthor>
  <p:cmAuthor id="2" name="Rob King" initials="RK [2]" lastIdx="2" clrIdx="1">
    <p:extLst>
      <p:ext uri="{19B8F6BF-5375-455C-9EA6-DF929625EA0E}">
        <p15:presenceInfo xmlns:p15="http://schemas.microsoft.com/office/powerpoint/2012/main" userId="S-1-5-21-1757981266-1202660629-1343024091-2474" providerId="AD"/>
      </p:ext>
    </p:extLst>
  </p:cmAuthor>
  <p:cmAuthor id="3" name="Emma Berry" initials="EB" lastIdx="1" clrIdx="2">
    <p:extLst>
      <p:ext uri="{19B8F6BF-5375-455C-9EA6-DF929625EA0E}">
        <p15:presenceInfo xmlns:p15="http://schemas.microsoft.com/office/powerpoint/2012/main" userId="3595e1f75f17c2cb" providerId="Windows Live"/>
      </p:ext>
    </p:extLst>
  </p:cmAuthor>
  <p:cmAuthor id="4" name="Mike Bloys" initials="MB" lastIdx="4" clrIdx="3">
    <p:extLst>
      <p:ext uri="{19B8F6BF-5375-455C-9EA6-DF929625EA0E}">
        <p15:presenceInfo xmlns:p15="http://schemas.microsoft.com/office/powerpoint/2012/main" userId="S::mike.bloys@pgonline.co.uk::1248c4d8-7b2b-4b32-b8bd-163ae845f9bb" providerId="AD"/>
      </p:ext>
    </p:extLst>
  </p:cmAuthor>
  <p:cmAuthor id="5" name="Mike Ross" initials="MR" lastIdx="2" clrIdx="4">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BEB4"/>
    <a:srgbClr val="010101"/>
    <a:srgbClr val="FFDA43"/>
    <a:srgbClr val="8C82BB"/>
    <a:srgbClr val="5D295A"/>
    <a:srgbClr val="6D5068"/>
    <a:srgbClr val="EC44CC"/>
    <a:srgbClr val="F7EF7A"/>
    <a:srgbClr val="F8F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96"/>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723AB8B7-F72F-45E6-B4A7-B3CB932761D0}"/>
    <pc:docChg chg="modSld">
      <pc:chgData name="Leonora Sheppard" userId="3688f6d8-1f97-408e-a4fe-cc859c551ddb" providerId="ADAL" clId="{723AB8B7-F72F-45E6-B4A7-B3CB932761D0}" dt="2019-03-25T11:46:13.028" v="28" actId="20577"/>
      <pc:docMkLst>
        <pc:docMk/>
      </pc:docMkLst>
      <pc:sldChg chg="modSp">
        <pc:chgData name="Leonora Sheppard" userId="3688f6d8-1f97-408e-a4fe-cc859c551ddb" providerId="ADAL" clId="{723AB8B7-F72F-45E6-B4A7-B3CB932761D0}" dt="2019-03-25T11:32:53.824" v="5" actId="20577"/>
        <pc:sldMkLst>
          <pc:docMk/>
          <pc:sldMk cId="672289451" sldId="264"/>
        </pc:sldMkLst>
        <pc:spChg chg="mod">
          <ac:chgData name="Leonora Sheppard" userId="3688f6d8-1f97-408e-a4fe-cc859c551ddb" providerId="ADAL" clId="{723AB8B7-F72F-45E6-B4A7-B3CB932761D0}" dt="2019-03-25T11:32:53.824" v="5" actId="20577"/>
          <ac:spMkLst>
            <pc:docMk/>
            <pc:sldMk cId="672289451" sldId="264"/>
            <ac:spMk id="5" creationId="{00000000-0000-0000-0000-000000000000}"/>
          </ac:spMkLst>
        </pc:spChg>
      </pc:sldChg>
      <pc:sldChg chg="modSp">
        <pc:chgData name="Leonora Sheppard" userId="3688f6d8-1f97-408e-a4fe-cc859c551ddb" providerId="ADAL" clId="{723AB8B7-F72F-45E6-B4A7-B3CB932761D0}" dt="2019-03-25T11:46:04.418" v="26" actId="14100"/>
        <pc:sldMkLst>
          <pc:docMk/>
          <pc:sldMk cId="1276159919" sldId="342"/>
        </pc:sldMkLst>
        <pc:spChg chg="mod">
          <ac:chgData name="Leonora Sheppard" userId="3688f6d8-1f97-408e-a4fe-cc859c551ddb" providerId="ADAL" clId="{723AB8B7-F72F-45E6-B4A7-B3CB932761D0}" dt="2019-03-25T11:46:04.418" v="26" actId="14100"/>
          <ac:spMkLst>
            <pc:docMk/>
            <pc:sldMk cId="1276159919" sldId="342"/>
            <ac:spMk id="5" creationId="{00000000-0000-0000-0000-000000000000}"/>
          </ac:spMkLst>
        </pc:spChg>
      </pc:sldChg>
      <pc:sldChg chg="modSp">
        <pc:chgData name="Leonora Sheppard" userId="3688f6d8-1f97-408e-a4fe-cc859c551ddb" providerId="ADAL" clId="{723AB8B7-F72F-45E6-B4A7-B3CB932761D0}" dt="2019-03-25T11:46:13.028" v="28" actId="20577"/>
        <pc:sldMkLst>
          <pc:docMk/>
          <pc:sldMk cId="3652953761" sldId="353"/>
        </pc:sldMkLst>
        <pc:spChg chg="mod">
          <ac:chgData name="Leonora Sheppard" userId="3688f6d8-1f97-408e-a4fe-cc859c551ddb" providerId="ADAL" clId="{723AB8B7-F72F-45E6-B4A7-B3CB932761D0}" dt="2019-03-25T11:46:13.028" v="28" actId="20577"/>
          <ac:spMkLst>
            <pc:docMk/>
            <pc:sldMk cId="3652953761" sldId="353"/>
            <ac:spMk id="5" creationId="{00000000-0000-0000-0000-000000000000}"/>
          </ac:spMkLst>
        </pc:spChg>
      </pc:sldChg>
      <pc:sldChg chg="modSp">
        <pc:chgData name="Leonora Sheppard" userId="3688f6d8-1f97-408e-a4fe-cc859c551ddb" providerId="ADAL" clId="{723AB8B7-F72F-45E6-B4A7-B3CB932761D0}" dt="2019-03-25T11:45:12.400" v="20" actId="14100"/>
        <pc:sldMkLst>
          <pc:docMk/>
          <pc:sldMk cId="2870982378" sldId="384"/>
        </pc:sldMkLst>
        <pc:spChg chg="mod">
          <ac:chgData name="Leonora Sheppard" userId="3688f6d8-1f97-408e-a4fe-cc859c551ddb" providerId="ADAL" clId="{723AB8B7-F72F-45E6-B4A7-B3CB932761D0}" dt="2019-03-25T11:45:12.400" v="20" actId="14100"/>
          <ac:spMkLst>
            <pc:docMk/>
            <pc:sldMk cId="2870982378" sldId="384"/>
            <ac:spMk id="5" creationId="{00000000-0000-0000-0000-000000000000}"/>
          </ac:spMkLst>
        </pc:spChg>
      </pc:sldChg>
      <pc:sldChg chg="modSp">
        <pc:chgData name="Leonora Sheppard" userId="3688f6d8-1f97-408e-a4fe-cc859c551ddb" providerId="ADAL" clId="{723AB8B7-F72F-45E6-B4A7-B3CB932761D0}" dt="2019-03-25T11:39:02.500" v="16" actId="20577"/>
        <pc:sldMkLst>
          <pc:docMk/>
          <pc:sldMk cId="416222006" sldId="392"/>
        </pc:sldMkLst>
        <pc:spChg chg="mod">
          <ac:chgData name="Leonora Sheppard" userId="3688f6d8-1f97-408e-a4fe-cc859c551ddb" providerId="ADAL" clId="{723AB8B7-F72F-45E6-B4A7-B3CB932761D0}" dt="2019-03-25T11:39:02.500" v="16" actId="20577"/>
          <ac:spMkLst>
            <pc:docMk/>
            <pc:sldMk cId="416222006" sldId="392"/>
            <ac:spMk id="5" creationId="{00000000-0000-0000-0000-000000000000}"/>
          </ac:spMkLst>
        </pc:spChg>
      </pc:sldChg>
      <pc:sldChg chg="modSp">
        <pc:chgData name="Leonora Sheppard" userId="3688f6d8-1f97-408e-a4fe-cc859c551ddb" providerId="ADAL" clId="{723AB8B7-F72F-45E6-B4A7-B3CB932761D0}" dt="2019-03-25T11:40:43.023" v="17" actId="20577"/>
        <pc:sldMkLst>
          <pc:docMk/>
          <pc:sldMk cId="1344523587" sldId="395"/>
        </pc:sldMkLst>
        <pc:spChg chg="mod">
          <ac:chgData name="Leonora Sheppard" userId="3688f6d8-1f97-408e-a4fe-cc859c551ddb" providerId="ADAL" clId="{723AB8B7-F72F-45E6-B4A7-B3CB932761D0}" dt="2019-03-25T11:40:43.023" v="17" actId="20577"/>
          <ac:spMkLst>
            <pc:docMk/>
            <pc:sldMk cId="1344523587" sldId="395"/>
            <ac:spMk id="5" creationId="{00000000-0000-0000-0000-000000000000}"/>
          </ac:spMkLst>
        </pc:spChg>
      </pc:sldChg>
    </pc:docChg>
  </pc:docChgLst>
  <pc:docChgLst>
    <pc:chgData name="Leonora Sheppard" userId="3688f6d8-1f97-408e-a4fe-cc859c551ddb" providerId="ADAL" clId="{7CEB07EB-C2F5-4F30-9A88-71ED963D1A5F}"/>
    <pc:docChg chg="modSld">
      <pc:chgData name="Leonora Sheppard" userId="3688f6d8-1f97-408e-a4fe-cc859c551ddb" providerId="ADAL" clId="{7CEB07EB-C2F5-4F30-9A88-71ED963D1A5F}" dt="2019-03-28T15:56:30.311" v="1" actId="20577"/>
      <pc:docMkLst>
        <pc:docMk/>
      </pc:docMkLst>
      <pc:sldChg chg="modSp">
        <pc:chgData name="Leonora Sheppard" userId="3688f6d8-1f97-408e-a4fe-cc859c551ddb" providerId="ADAL" clId="{7CEB07EB-C2F5-4F30-9A88-71ED963D1A5F}" dt="2019-03-28T15:56:30.311" v="1" actId="20577"/>
        <pc:sldMkLst>
          <pc:docMk/>
          <pc:sldMk cId="1276159919" sldId="342"/>
        </pc:sldMkLst>
        <pc:spChg chg="mod">
          <ac:chgData name="Leonora Sheppard" userId="3688f6d8-1f97-408e-a4fe-cc859c551ddb" providerId="ADAL" clId="{7CEB07EB-C2F5-4F30-9A88-71ED963D1A5F}" dt="2019-03-28T15:56:30.311" v="1" actId="20577"/>
          <ac:spMkLst>
            <pc:docMk/>
            <pc:sldMk cId="1276159919" sldId="342"/>
            <ac:spMk id="5" creationId="{00000000-0000-0000-0000-000000000000}"/>
          </ac:spMkLst>
        </pc:spChg>
      </pc:sldChg>
    </pc:docChg>
  </pc:docChgLst>
  <pc:docChgLst>
    <pc:chgData name="Andy Gray" userId="3900aca3-aa6e-4813-b4e0-c02f9e48a0aa" providerId="ADAL" clId="{7C8B589E-831C-4AF2-B16D-DCDC547CE7D9}"/>
    <pc:docChg chg="custSel modSld modMainMaster">
      <pc:chgData name="Andy Gray" userId="3900aca3-aa6e-4813-b4e0-c02f9e48a0aa" providerId="ADAL" clId="{7C8B589E-831C-4AF2-B16D-DCDC547CE7D9}" dt="2019-03-07T17:54:37.507" v="111" actId="207"/>
      <pc:docMkLst>
        <pc:docMk/>
      </pc:docMkLst>
      <pc:sldChg chg="addSp delSp modSp">
        <pc:chgData name="Andy Gray" userId="3900aca3-aa6e-4813-b4e0-c02f9e48a0aa" providerId="ADAL" clId="{7C8B589E-831C-4AF2-B16D-DCDC547CE7D9}" dt="2019-03-07T17:54:37.507" v="111" actId="207"/>
        <pc:sldMkLst>
          <pc:docMk/>
          <pc:sldMk cId="3656174376" sldId="308"/>
        </pc:sldMkLst>
        <pc:spChg chg="add mod ord">
          <ac:chgData name="Andy Gray" userId="3900aca3-aa6e-4813-b4e0-c02f9e48a0aa" providerId="ADAL" clId="{7C8B589E-831C-4AF2-B16D-DCDC547CE7D9}" dt="2019-03-07T17:54:37.507" v="111" actId="207"/>
          <ac:spMkLst>
            <pc:docMk/>
            <pc:sldMk cId="3656174376" sldId="308"/>
            <ac:spMk id="5" creationId="{7344D901-F222-403C-B834-D07978970EE6}"/>
          </ac:spMkLst>
        </pc:spChg>
        <pc:spChg chg="mod">
          <ac:chgData name="Andy Gray" userId="3900aca3-aa6e-4813-b4e0-c02f9e48a0aa" providerId="ADAL" clId="{7C8B589E-831C-4AF2-B16D-DCDC547CE7D9}" dt="2019-03-07T17:47:06.210" v="8" actId="1076"/>
          <ac:spMkLst>
            <pc:docMk/>
            <pc:sldMk cId="3656174376" sldId="308"/>
            <ac:spMk id="7" creationId="{478A5C29-F044-476F-8ED8-D2C963D870ED}"/>
          </ac:spMkLst>
        </pc:spChg>
        <pc:picChg chg="add mod ord modCrop">
          <ac:chgData name="Andy Gray" userId="3900aca3-aa6e-4813-b4e0-c02f9e48a0aa" providerId="ADAL" clId="{7C8B589E-831C-4AF2-B16D-DCDC547CE7D9}" dt="2019-03-07T17:53:57.709" v="95" actId="732"/>
          <ac:picMkLst>
            <pc:docMk/>
            <pc:sldMk cId="3656174376" sldId="308"/>
            <ac:picMk id="4" creationId="{4D8BA36E-88C0-4B98-A9D5-B5C61AD8FCDF}"/>
          </ac:picMkLst>
        </pc:picChg>
        <pc:picChg chg="del">
          <ac:chgData name="Andy Gray" userId="3900aca3-aa6e-4813-b4e0-c02f9e48a0aa" providerId="ADAL" clId="{7C8B589E-831C-4AF2-B16D-DCDC547CE7D9}" dt="2019-03-07T17:46:42.498" v="4" actId="478"/>
          <ac:picMkLst>
            <pc:docMk/>
            <pc:sldMk cId="3656174376" sldId="308"/>
            <ac:picMk id="2052" creationId="{422A2282-072F-443A-AD16-1FFBA916ED6F}"/>
          </ac:picMkLst>
        </pc:picChg>
      </pc:sldChg>
      <pc:sldMasterChg chg="modSldLayout">
        <pc:chgData name="Andy Gray" userId="3900aca3-aa6e-4813-b4e0-c02f9e48a0aa" providerId="ADAL" clId="{7C8B589E-831C-4AF2-B16D-DCDC547CE7D9}" dt="2019-03-07T17:52:52.443" v="83" actId="207"/>
        <pc:sldMasterMkLst>
          <pc:docMk/>
          <pc:sldMasterMk cId="1932898210" sldId="2147483672"/>
        </pc:sldMasterMkLst>
        <pc:sldLayoutChg chg="addSp delSp">
          <pc:chgData name="Andy Gray" userId="3900aca3-aa6e-4813-b4e0-c02f9e48a0aa" providerId="ADAL" clId="{7C8B589E-831C-4AF2-B16D-DCDC547CE7D9}" dt="2019-03-07T17:52:52.443" v="83" actId="207"/>
          <pc:sldLayoutMkLst>
            <pc:docMk/>
            <pc:sldMasterMk cId="1932898210" sldId="2147483672"/>
            <pc:sldLayoutMk cId="3842507570" sldId="2147483676"/>
          </pc:sldLayoutMkLst>
          <pc:spChg chg="add">
            <ac:chgData name="Andy Gray" userId="3900aca3-aa6e-4813-b4e0-c02f9e48a0aa" providerId="ADAL" clId="{7C8B589E-831C-4AF2-B16D-DCDC547CE7D9}" dt="2019-03-07T17:52:52.443" v="83" actId="207"/>
            <ac:spMkLst>
              <pc:docMk/>
              <pc:sldMasterMk cId="1932898210" sldId="2147483672"/>
              <pc:sldLayoutMk cId="3842507570" sldId="2147483676"/>
              <ac:spMk id="11" creationId="{2F910E16-9C44-4ECB-B4AA-B25CAE58B7CC}"/>
            </ac:spMkLst>
          </pc:spChg>
          <pc:spChg chg="del">
            <ac:chgData name="Andy Gray" userId="3900aca3-aa6e-4813-b4e0-c02f9e48a0aa" providerId="ADAL" clId="{7C8B589E-831C-4AF2-B16D-DCDC547CE7D9}" dt="2019-03-07T17:52:51.997" v="82" actId="478"/>
            <ac:spMkLst>
              <pc:docMk/>
              <pc:sldMasterMk cId="1932898210" sldId="2147483672"/>
              <pc:sldLayoutMk cId="3842507570" sldId="2147483676"/>
              <ac:spMk id="12" creationId="{00000000-0000-0000-0000-000000000000}"/>
            </ac:spMkLst>
          </pc:spChg>
          <pc:picChg chg="add">
            <ac:chgData name="Andy Gray" userId="3900aca3-aa6e-4813-b4e0-c02f9e48a0aa" providerId="ADAL" clId="{7C8B589E-831C-4AF2-B16D-DCDC547CE7D9}" dt="2019-03-07T17:52:52.443" v="83" actId="207"/>
            <ac:picMkLst>
              <pc:docMk/>
              <pc:sldMasterMk cId="1932898210" sldId="2147483672"/>
              <pc:sldLayoutMk cId="3842507570" sldId="2147483676"/>
              <ac:picMk id="7" creationId="{F1621F09-EC2B-4BD1-B448-5B2AC52FA156}"/>
            </ac:picMkLst>
          </pc:picChg>
          <pc:picChg chg="del">
            <ac:chgData name="Andy Gray" userId="3900aca3-aa6e-4813-b4e0-c02f9e48a0aa" providerId="ADAL" clId="{7C8B589E-831C-4AF2-B16D-DCDC547CE7D9}" dt="2019-03-07T17:52:51.997" v="82" actId="478"/>
            <ac:picMkLst>
              <pc:docMk/>
              <pc:sldMasterMk cId="1932898210" sldId="2147483672"/>
              <pc:sldLayoutMk cId="3842507570" sldId="2147483676"/>
              <ac:picMk id="10" creationId="{00000000-0000-0000-0000-000000000000}"/>
            </ac:picMkLst>
          </pc:picChg>
        </pc:sldLayoutChg>
      </pc:sldMasterChg>
    </pc:docChg>
  </pc:docChgLst>
  <pc:docChgLst>
    <pc:chgData name="Mike Bloys" userId="1248c4d8-7b2b-4b32-b8bd-163ae845f9bb" providerId="ADAL" clId="{E3DBBC95-D655-40DC-93D9-F31E2153987C}"/>
    <pc:docChg chg="undo custSel delSld modSld modMainMaster">
      <pc:chgData name="Mike Bloys" userId="1248c4d8-7b2b-4b32-b8bd-163ae845f9bb" providerId="ADAL" clId="{E3DBBC95-D655-40DC-93D9-F31E2153987C}" dt="2019-04-02T07:49:31.865" v="917"/>
      <pc:docMkLst>
        <pc:docMk/>
      </pc:docMkLst>
      <pc:sldChg chg="delSp">
        <pc:chgData name="Mike Bloys" userId="1248c4d8-7b2b-4b32-b8bd-163ae845f9bb" providerId="ADAL" clId="{E3DBBC95-D655-40DC-93D9-F31E2153987C}" dt="2019-03-22T10:36:06.120" v="57" actId="478"/>
        <pc:sldMkLst>
          <pc:docMk/>
          <pc:sldMk cId="197434005" sldId="256"/>
        </pc:sldMkLst>
        <pc:spChg chg="del">
          <ac:chgData name="Mike Bloys" userId="1248c4d8-7b2b-4b32-b8bd-163ae845f9bb" providerId="ADAL" clId="{E3DBBC95-D655-40DC-93D9-F31E2153987C}" dt="2019-03-22T10:36:06.120" v="57" actId="478"/>
          <ac:spMkLst>
            <pc:docMk/>
            <pc:sldMk cId="197434005" sldId="256"/>
            <ac:spMk id="4" creationId="{00000000-0000-0000-0000-000000000000}"/>
          </ac:spMkLst>
        </pc:spChg>
        <pc:spChg chg="del">
          <ac:chgData name="Mike Bloys" userId="1248c4d8-7b2b-4b32-b8bd-163ae845f9bb" providerId="ADAL" clId="{E3DBBC95-D655-40DC-93D9-F31E2153987C}" dt="2019-03-22T10:36:00.592" v="55" actId="478"/>
          <ac:spMkLst>
            <pc:docMk/>
            <pc:sldMk cId="197434005" sldId="256"/>
            <ac:spMk id="5" creationId="{00000000-0000-0000-0000-000000000000}"/>
          </ac:spMkLst>
        </pc:spChg>
        <pc:spChg chg="del">
          <ac:chgData name="Mike Bloys" userId="1248c4d8-7b2b-4b32-b8bd-163ae845f9bb" providerId="ADAL" clId="{E3DBBC95-D655-40DC-93D9-F31E2153987C}" dt="2019-03-22T10:36:02.310" v="56" actId="478"/>
          <ac:spMkLst>
            <pc:docMk/>
            <pc:sldMk cId="197434005" sldId="256"/>
            <ac:spMk id="6" creationId="{00000000-0000-0000-0000-000000000000}"/>
          </ac:spMkLst>
        </pc:spChg>
      </pc:sldChg>
      <pc:sldChg chg="addSp delSp modSp">
        <pc:chgData name="Mike Bloys" userId="1248c4d8-7b2b-4b32-b8bd-163ae845f9bb" providerId="ADAL" clId="{E3DBBC95-D655-40DC-93D9-F31E2153987C}" dt="2019-03-22T11:20:15.183" v="127" actId="1076"/>
        <pc:sldMkLst>
          <pc:docMk/>
          <pc:sldMk cId="672289451" sldId="264"/>
        </pc:sldMkLst>
        <pc:picChg chg="add del mod">
          <ac:chgData name="Mike Bloys" userId="1248c4d8-7b2b-4b32-b8bd-163ae845f9bb" providerId="ADAL" clId="{E3DBBC95-D655-40DC-93D9-F31E2153987C}" dt="2019-03-22T11:19:44.873" v="120" actId="1076"/>
          <ac:picMkLst>
            <pc:docMk/>
            <pc:sldMk cId="672289451" sldId="264"/>
            <ac:picMk id="3" creationId="{FA239E79-6755-42CC-9A31-CF3CEBD4004D}"/>
          </ac:picMkLst>
        </pc:picChg>
        <pc:picChg chg="add ord">
          <ac:chgData name="Mike Bloys" userId="1248c4d8-7b2b-4b32-b8bd-163ae845f9bb" providerId="ADAL" clId="{E3DBBC95-D655-40DC-93D9-F31E2153987C}" dt="2019-03-22T11:19:59.627" v="125" actId="167"/>
          <ac:picMkLst>
            <pc:docMk/>
            <pc:sldMk cId="672289451" sldId="264"/>
            <ac:picMk id="7" creationId="{BC7A7C1B-D85A-43B1-9874-C631E6D64551}"/>
          </ac:picMkLst>
        </pc:picChg>
        <pc:picChg chg="add">
          <ac:chgData name="Mike Bloys" userId="1248c4d8-7b2b-4b32-b8bd-163ae845f9bb" providerId="ADAL" clId="{E3DBBC95-D655-40DC-93D9-F31E2153987C}" dt="2019-03-22T11:20:15.183" v="127" actId="1076"/>
          <ac:picMkLst>
            <pc:docMk/>
            <pc:sldMk cId="672289451" sldId="264"/>
            <ac:picMk id="8" creationId="{39C9CAF8-BD16-42BC-9954-B23EE348B8E7}"/>
          </ac:picMkLst>
        </pc:picChg>
        <pc:picChg chg="del">
          <ac:chgData name="Mike Bloys" userId="1248c4d8-7b2b-4b32-b8bd-163ae845f9bb" providerId="ADAL" clId="{E3DBBC95-D655-40DC-93D9-F31E2153987C}" dt="2019-03-22T11:20:01.052" v="126" actId="478"/>
          <ac:picMkLst>
            <pc:docMk/>
            <pc:sldMk cId="672289451" sldId="264"/>
            <ac:picMk id="1026" creationId="{05BB5E9B-3761-4646-9D9E-0BC56BD20742}"/>
          </ac:picMkLst>
        </pc:picChg>
      </pc:sldChg>
      <pc:sldChg chg="addSp delSp modSp">
        <pc:chgData name="Mike Bloys" userId="1248c4d8-7b2b-4b32-b8bd-163ae845f9bb" providerId="ADAL" clId="{E3DBBC95-D655-40DC-93D9-F31E2153987C}" dt="2019-03-22T12:35:59.786" v="509" actId="207"/>
        <pc:sldMkLst>
          <pc:docMk/>
          <pc:sldMk cId="2619490291" sldId="276"/>
        </pc:sldMkLst>
        <pc:spChg chg="mod">
          <ac:chgData name="Mike Bloys" userId="1248c4d8-7b2b-4b32-b8bd-163ae845f9bb" providerId="ADAL" clId="{E3DBBC95-D655-40DC-93D9-F31E2153987C}" dt="2019-03-22T12:35:59.786" v="509" actId="207"/>
          <ac:spMkLst>
            <pc:docMk/>
            <pc:sldMk cId="2619490291" sldId="276"/>
            <ac:spMk id="5" creationId="{00000000-0000-0000-0000-000000000000}"/>
          </ac:spMkLst>
        </pc:spChg>
        <pc:spChg chg="add del mod">
          <ac:chgData name="Mike Bloys" userId="1248c4d8-7b2b-4b32-b8bd-163ae845f9bb" providerId="ADAL" clId="{E3DBBC95-D655-40DC-93D9-F31E2153987C}" dt="2019-03-22T12:35:56.027" v="508" actId="207"/>
          <ac:spMkLst>
            <pc:docMk/>
            <pc:sldMk cId="2619490291" sldId="276"/>
            <ac:spMk id="6" creationId="{AA291EF2-5E29-4009-99AB-EBA146D6C910}"/>
          </ac:spMkLst>
        </pc:spChg>
        <pc:spChg chg="add del mod">
          <ac:chgData name="Mike Bloys" userId="1248c4d8-7b2b-4b32-b8bd-163ae845f9bb" providerId="ADAL" clId="{E3DBBC95-D655-40DC-93D9-F31E2153987C}" dt="2019-03-22T12:35:56.027" v="508" actId="207"/>
          <ac:spMkLst>
            <pc:docMk/>
            <pc:sldMk cId="2619490291" sldId="276"/>
            <ac:spMk id="8" creationId="{A88EA7D2-4936-4D05-B834-F54CF47D10F1}"/>
          </ac:spMkLst>
        </pc:spChg>
        <pc:picChg chg="add mod ord modCrop">
          <ac:chgData name="Mike Bloys" userId="1248c4d8-7b2b-4b32-b8bd-163ae845f9bb" providerId="ADAL" clId="{E3DBBC95-D655-40DC-93D9-F31E2153987C}" dt="2019-03-22T11:37:24.416" v="256" actId="14100"/>
          <ac:picMkLst>
            <pc:docMk/>
            <pc:sldMk cId="2619490291" sldId="276"/>
            <ac:picMk id="3" creationId="{2D50B6B6-8D0D-4D23-8A27-51001309008B}"/>
          </ac:picMkLst>
        </pc:picChg>
        <pc:picChg chg="add">
          <ac:chgData name="Mike Bloys" userId="1248c4d8-7b2b-4b32-b8bd-163ae845f9bb" providerId="ADAL" clId="{E3DBBC95-D655-40DC-93D9-F31E2153987C}" dt="2019-03-22T11:35:56.151" v="255" actId="207"/>
          <ac:picMkLst>
            <pc:docMk/>
            <pc:sldMk cId="2619490291" sldId="276"/>
            <ac:picMk id="7" creationId="{21897210-6D47-4B77-AEC3-3C31B92F4C4F}"/>
          </ac:picMkLst>
        </pc:picChg>
        <pc:picChg chg="del">
          <ac:chgData name="Mike Bloys" userId="1248c4d8-7b2b-4b32-b8bd-163ae845f9bb" providerId="ADAL" clId="{E3DBBC95-D655-40DC-93D9-F31E2153987C}" dt="2019-03-22T11:35:28.589" v="252" actId="478"/>
          <ac:picMkLst>
            <pc:docMk/>
            <pc:sldMk cId="2619490291" sldId="276"/>
            <ac:picMk id="2050" creationId="{00000000-0000-0000-0000-000000000000}"/>
          </ac:picMkLst>
        </pc:picChg>
      </pc:sldChg>
      <pc:sldChg chg="addSp delSp modSp">
        <pc:chgData name="Mike Bloys" userId="1248c4d8-7b2b-4b32-b8bd-163ae845f9bb" providerId="ADAL" clId="{E3DBBC95-D655-40DC-93D9-F31E2153987C}" dt="2019-04-01T13:56:02.363" v="908" actId="20577"/>
        <pc:sldMkLst>
          <pc:docMk/>
          <pc:sldMk cId="3875718293" sldId="305"/>
        </pc:sldMkLst>
        <pc:spChg chg="del">
          <ac:chgData name="Mike Bloys" userId="1248c4d8-7b2b-4b32-b8bd-163ae845f9bb" providerId="ADAL" clId="{E3DBBC95-D655-40DC-93D9-F31E2153987C}" dt="2019-03-22T10:55:27.697" v="69" actId="478"/>
          <ac:spMkLst>
            <pc:docMk/>
            <pc:sldMk cId="3875718293" sldId="305"/>
            <ac:spMk id="2" creationId="{F1CC4AB0-CF6C-4F9D-8D41-FC2D55271E24}"/>
          </ac:spMkLst>
        </pc:spChg>
        <pc:spChg chg="add del mod">
          <ac:chgData name="Mike Bloys" userId="1248c4d8-7b2b-4b32-b8bd-163ae845f9bb" providerId="ADAL" clId="{E3DBBC95-D655-40DC-93D9-F31E2153987C}" dt="2019-03-22T12:34:58.370" v="499" actId="1076"/>
          <ac:spMkLst>
            <pc:docMk/>
            <pc:sldMk cId="3875718293" sldId="305"/>
            <ac:spMk id="7" creationId="{260D0E9C-9E9E-43CF-911D-7AFFF578E152}"/>
          </ac:spMkLst>
        </pc:spChg>
        <pc:spChg chg="add del mod">
          <ac:chgData name="Mike Bloys" userId="1248c4d8-7b2b-4b32-b8bd-163ae845f9bb" providerId="ADAL" clId="{E3DBBC95-D655-40DC-93D9-F31E2153987C}" dt="2019-03-22T12:34:58.370" v="499" actId="1076"/>
          <ac:spMkLst>
            <pc:docMk/>
            <pc:sldMk cId="3875718293" sldId="305"/>
            <ac:spMk id="9" creationId="{664690BD-94D3-4653-9905-BB82FF92A53B}"/>
          </ac:spMkLst>
        </pc:spChg>
        <pc:picChg chg="add del mod">
          <ac:chgData name="Mike Bloys" userId="1248c4d8-7b2b-4b32-b8bd-163ae845f9bb" providerId="ADAL" clId="{E3DBBC95-D655-40DC-93D9-F31E2153987C}" dt="2019-03-22T10:54:29.619" v="61" actId="1076"/>
          <ac:picMkLst>
            <pc:docMk/>
            <pc:sldMk cId="3875718293" sldId="305"/>
            <ac:picMk id="6" creationId="{6093E3B4-0BD7-475F-8B94-C9CE69EA1D66}"/>
          </ac:picMkLst>
        </pc:picChg>
        <pc:picChg chg="add del ord">
          <ac:chgData name="Mike Bloys" userId="1248c4d8-7b2b-4b32-b8bd-163ae845f9bb" providerId="ADAL" clId="{E3DBBC95-D655-40DC-93D9-F31E2153987C}" dt="2019-04-01T13:56:02.363" v="908" actId="20577"/>
          <ac:picMkLst>
            <pc:docMk/>
            <pc:sldMk cId="3875718293" sldId="305"/>
            <ac:picMk id="8" creationId="{15439EE3-F047-4B8B-956C-73C84F3C23DC}"/>
          </ac:picMkLst>
        </pc:picChg>
        <pc:picChg chg="del">
          <ac:chgData name="Mike Bloys" userId="1248c4d8-7b2b-4b32-b8bd-163ae845f9bb" providerId="ADAL" clId="{E3DBBC95-D655-40DC-93D9-F31E2153987C}" dt="2019-03-22T10:55:13.391" v="67" actId="478"/>
          <ac:picMkLst>
            <pc:docMk/>
            <pc:sldMk cId="3875718293" sldId="305"/>
            <ac:picMk id="1026" creationId="{82191834-E02F-4AAD-89CC-7C79016AE293}"/>
          </ac:picMkLst>
        </pc:picChg>
      </pc:sldChg>
      <pc:sldChg chg="addSp">
        <pc:chgData name="Mike Bloys" userId="1248c4d8-7b2b-4b32-b8bd-163ae845f9bb" providerId="ADAL" clId="{E3DBBC95-D655-40DC-93D9-F31E2153987C}" dt="2019-03-22T11:14:50.921" v="118" actId="1076"/>
        <pc:sldMkLst>
          <pc:docMk/>
          <pc:sldMk cId="3656174376" sldId="308"/>
        </pc:sldMkLst>
        <pc:picChg chg="add">
          <ac:chgData name="Mike Bloys" userId="1248c4d8-7b2b-4b32-b8bd-163ae845f9bb" providerId="ADAL" clId="{E3DBBC95-D655-40DC-93D9-F31E2153987C}" dt="2019-03-22T11:14:50.921" v="118" actId="1076"/>
          <ac:picMkLst>
            <pc:docMk/>
            <pc:sldMk cId="3656174376" sldId="308"/>
            <ac:picMk id="7" creationId="{BBC5F351-11BA-4757-84A1-546869D09507}"/>
          </ac:picMkLst>
        </pc:picChg>
      </pc:sldChg>
      <pc:sldChg chg="addSp delSp modSp addCm modCm">
        <pc:chgData name="Mike Bloys" userId="1248c4d8-7b2b-4b32-b8bd-163ae845f9bb" providerId="ADAL" clId="{E3DBBC95-D655-40DC-93D9-F31E2153987C}" dt="2019-04-01T13:54:03.319" v="906" actId="20577"/>
        <pc:sldMkLst>
          <pc:docMk/>
          <pc:sldMk cId="3067074533" sldId="337"/>
        </pc:sldMkLst>
        <pc:spChg chg="mod">
          <ac:chgData name="Mike Bloys" userId="1248c4d8-7b2b-4b32-b8bd-163ae845f9bb" providerId="ADAL" clId="{E3DBBC95-D655-40DC-93D9-F31E2153987C}" dt="2019-03-22T13:54:12.308" v="801" actId="6549"/>
          <ac:spMkLst>
            <pc:docMk/>
            <pc:sldMk cId="3067074533" sldId="337"/>
            <ac:spMk id="3" creationId="{1FBD4D0F-B067-41C7-A244-2E6447333FE3}"/>
          </ac:spMkLst>
        </pc:spChg>
        <pc:picChg chg="add mod ord modCrop">
          <ac:chgData name="Mike Bloys" userId="1248c4d8-7b2b-4b32-b8bd-163ae845f9bb" providerId="ADAL" clId="{E3DBBC95-D655-40DC-93D9-F31E2153987C}" dt="2019-03-22T11:43:00.852" v="278" actId="732"/>
          <ac:picMkLst>
            <pc:docMk/>
            <pc:sldMk cId="3067074533" sldId="337"/>
            <ac:picMk id="5" creationId="{5698DA4F-6B8A-46BA-8112-DAF712CE3881}"/>
          </ac:picMkLst>
        </pc:picChg>
        <pc:picChg chg="add">
          <ac:chgData name="Mike Bloys" userId="1248c4d8-7b2b-4b32-b8bd-163ae845f9bb" providerId="ADAL" clId="{E3DBBC95-D655-40DC-93D9-F31E2153987C}" dt="2019-04-01T13:54:03.319" v="906" actId="20577"/>
          <ac:picMkLst>
            <pc:docMk/>
            <pc:sldMk cId="3067074533" sldId="337"/>
            <ac:picMk id="6" creationId="{5234414F-3F38-4410-94B3-F6CBBD6B0C3A}"/>
          </ac:picMkLst>
        </pc:picChg>
        <pc:picChg chg="del mod">
          <ac:chgData name="Mike Bloys" userId="1248c4d8-7b2b-4b32-b8bd-163ae845f9bb" providerId="ADAL" clId="{E3DBBC95-D655-40DC-93D9-F31E2153987C}" dt="2019-03-22T11:44:19.239" v="281" actId="478"/>
          <ac:picMkLst>
            <pc:docMk/>
            <pc:sldMk cId="3067074533" sldId="337"/>
            <ac:picMk id="1026" creationId="{00000000-0000-0000-0000-000000000000}"/>
          </ac:picMkLst>
        </pc:picChg>
      </pc:sldChg>
      <pc:sldChg chg="modSp">
        <pc:chgData name="Mike Bloys" userId="1248c4d8-7b2b-4b32-b8bd-163ae845f9bb" providerId="ADAL" clId="{E3DBBC95-D655-40DC-93D9-F31E2153987C}" dt="2019-03-22T13:57:50.640" v="830" actId="179"/>
        <pc:sldMkLst>
          <pc:docMk/>
          <pc:sldMk cId="1276159919" sldId="342"/>
        </pc:sldMkLst>
        <pc:spChg chg="mod">
          <ac:chgData name="Mike Bloys" userId="1248c4d8-7b2b-4b32-b8bd-163ae845f9bb" providerId="ADAL" clId="{E3DBBC95-D655-40DC-93D9-F31E2153987C}" dt="2019-03-22T13:57:50.640" v="830" actId="179"/>
          <ac:spMkLst>
            <pc:docMk/>
            <pc:sldMk cId="1276159919" sldId="342"/>
            <ac:spMk id="5" creationId="{00000000-0000-0000-0000-000000000000}"/>
          </ac:spMkLst>
        </pc:spChg>
      </pc:sldChg>
      <pc:sldChg chg="addSp delSp modSp">
        <pc:chgData name="Mike Bloys" userId="1248c4d8-7b2b-4b32-b8bd-163ae845f9bb" providerId="ADAL" clId="{E3DBBC95-D655-40DC-93D9-F31E2153987C}" dt="2019-03-27T17:16:17.051" v="895" actId="14826"/>
        <pc:sldMkLst>
          <pc:docMk/>
          <pc:sldMk cId="1645974334" sldId="343"/>
        </pc:sldMkLst>
        <pc:picChg chg="add mod ord">
          <ac:chgData name="Mike Bloys" userId="1248c4d8-7b2b-4b32-b8bd-163ae845f9bb" providerId="ADAL" clId="{E3DBBC95-D655-40DC-93D9-F31E2153987C}" dt="2019-03-27T17:16:17.051" v="895" actId="14826"/>
          <ac:picMkLst>
            <pc:docMk/>
            <pc:sldMk cId="1645974334" sldId="343"/>
            <ac:picMk id="3" creationId="{F081571A-F51F-48EF-9C21-622376F35DE0}"/>
          </ac:picMkLst>
        </pc:picChg>
        <pc:picChg chg="del mod">
          <ac:chgData name="Mike Bloys" userId="1248c4d8-7b2b-4b32-b8bd-163ae845f9bb" providerId="ADAL" clId="{E3DBBC95-D655-40DC-93D9-F31E2153987C}" dt="2019-03-22T12:25:35.839" v="351" actId="478"/>
          <ac:picMkLst>
            <pc:docMk/>
            <pc:sldMk cId="1645974334" sldId="343"/>
            <ac:picMk id="6146" creationId="{00000000-0000-0000-0000-000000000000}"/>
          </ac:picMkLst>
        </pc:picChg>
      </pc:sldChg>
      <pc:sldChg chg="addSp delSp modSp">
        <pc:chgData name="Mike Bloys" userId="1248c4d8-7b2b-4b32-b8bd-163ae845f9bb" providerId="ADAL" clId="{E3DBBC95-D655-40DC-93D9-F31E2153987C}" dt="2019-04-01T13:51:37.317" v="902" actId="732"/>
        <pc:sldMkLst>
          <pc:docMk/>
          <pc:sldMk cId="1704127873" sldId="344"/>
        </pc:sldMkLst>
        <pc:spChg chg="mod">
          <ac:chgData name="Mike Bloys" userId="1248c4d8-7b2b-4b32-b8bd-163ae845f9bb" providerId="ADAL" clId="{E3DBBC95-D655-40DC-93D9-F31E2153987C}" dt="2019-03-22T12:36:42.802" v="511" actId="207"/>
          <ac:spMkLst>
            <pc:docMk/>
            <pc:sldMk cId="1704127873" sldId="344"/>
            <ac:spMk id="5" creationId="{00000000-0000-0000-0000-000000000000}"/>
          </ac:spMkLst>
        </pc:spChg>
        <pc:picChg chg="add del mod ord modCrop">
          <ac:chgData name="Mike Bloys" userId="1248c4d8-7b2b-4b32-b8bd-163ae845f9bb" providerId="ADAL" clId="{E3DBBC95-D655-40DC-93D9-F31E2153987C}" dt="2019-04-01T13:51:37.317" v="902" actId="732"/>
          <ac:picMkLst>
            <pc:docMk/>
            <pc:sldMk cId="1704127873" sldId="344"/>
            <ac:picMk id="3" creationId="{D60FC452-44BE-4216-AD2C-524FBE9DC9EE}"/>
          </ac:picMkLst>
        </pc:picChg>
        <pc:picChg chg="add">
          <ac:chgData name="Mike Bloys" userId="1248c4d8-7b2b-4b32-b8bd-163ae845f9bb" providerId="ADAL" clId="{E3DBBC95-D655-40DC-93D9-F31E2153987C}" dt="2019-03-22T11:55:50.468" v="316" actId="207"/>
          <ac:picMkLst>
            <pc:docMk/>
            <pc:sldMk cId="1704127873" sldId="344"/>
            <ac:picMk id="7" creationId="{5E67B979-28D6-4041-833C-36B23B998EA6}"/>
          </ac:picMkLst>
        </pc:picChg>
        <pc:picChg chg="add del mod">
          <ac:chgData name="Mike Bloys" userId="1248c4d8-7b2b-4b32-b8bd-163ae845f9bb" providerId="ADAL" clId="{E3DBBC95-D655-40DC-93D9-F31E2153987C}" dt="2019-03-22T11:55:28.479" v="312" actId="478"/>
          <ac:picMkLst>
            <pc:docMk/>
            <pc:sldMk cId="1704127873" sldId="344"/>
            <ac:picMk id="1026" creationId="{00000000-0000-0000-0000-000000000000}"/>
          </ac:picMkLst>
        </pc:picChg>
      </pc:sldChg>
      <pc:sldChg chg="addSp delSp modSp addCm modCm">
        <pc:chgData name="Mike Bloys" userId="1248c4d8-7b2b-4b32-b8bd-163ae845f9bb" providerId="ADAL" clId="{E3DBBC95-D655-40DC-93D9-F31E2153987C}" dt="2019-04-01T13:57:28.246" v="910" actId="20577"/>
        <pc:sldMkLst>
          <pc:docMk/>
          <pc:sldMk cId="650358270" sldId="351"/>
        </pc:sldMkLst>
        <pc:spChg chg="mod">
          <ac:chgData name="Mike Bloys" userId="1248c4d8-7b2b-4b32-b8bd-163ae845f9bb" providerId="ADAL" clId="{E3DBBC95-D655-40DC-93D9-F31E2153987C}" dt="2019-03-22T12:36:32.262" v="510" actId="20577"/>
          <ac:spMkLst>
            <pc:docMk/>
            <pc:sldMk cId="650358270" sldId="351"/>
            <ac:spMk id="3" creationId="{1FBD4D0F-B067-41C7-A244-2E6447333FE3}"/>
          </ac:spMkLst>
        </pc:spChg>
        <pc:picChg chg="add del mod ord modCrop">
          <ac:chgData name="Mike Bloys" userId="1248c4d8-7b2b-4b32-b8bd-163ae845f9bb" providerId="ADAL" clId="{E3DBBC95-D655-40DC-93D9-F31E2153987C}" dt="2019-04-01T13:51:09.579" v="901" actId="478"/>
          <ac:picMkLst>
            <pc:docMk/>
            <pc:sldMk cId="650358270" sldId="351"/>
            <ac:picMk id="6" creationId="{B2BACD32-BC27-44FF-9050-6FA96A6D113E}"/>
          </ac:picMkLst>
        </pc:picChg>
        <pc:picChg chg="add">
          <ac:chgData name="Mike Bloys" userId="1248c4d8-7b2b-4b32-b8bd-163ae845f9bb" providerId="ADAL" clId="{E3DBBC95-D655-40DC-93D9-F31E2153987C}" dt="2019-03-22T11:55:47.559" v="315" actId="20577"/>
          <ac:picMkLst>
            <pc:docMk/>
            <pc:sldMk cId="650358270" sldId="351"/>
            <ac:picMk id="7" creationId="{17A09864-7A50-4286-82C0-6E2ECDF16E24}"/>
          </ac:picMkLst>
        </pc:picChg>
        <pc:picChg chg="add del mod ord modCrop">
          <ac:chgData name="Mike Bloys" userId="1248c4d8-7b2b-4b32-b8bd-163ae845f9bb" providerId="ADAL" clId="{E3DBBC95-D655-40DC-93D9-F31E2153987C}" dt="2019-04-01T13:57:28.246" v="910" actId="20577"/>
          <ac:picMkLst>
            <pc:docMk/>
            <pc:sldMk cId="650358270" sldId="351"/>
            <ac:picMk id="8" creationId="{188769FB-6ECE-4719-B9B0-90CF5A80562A}"/>
          </ac:picMkLst>
        </pc:picChg>
      </pc:sldChg>
      <pc:sldChg chg="addSp modSp addCm modCm">
        <pc:chgData name="Mike Bloys" userId="1248c4d8-7b2b-4b32-b8bd-163ae845f9bb" providerId="ADAL" clId="{E3DBBC95-D655-40DC-93D9-F31E2153987C}" dt="2019-03-22T13:53:51.047" v="797" actId="6549"/>
        <pc:sldMkLst>
          <pc:docMk/>
          <pc:sldMk cId="1865061105" sldId="352"/>
        </pc:sldMkLst>
        <pc:spChg chg="mod">
          <ac:chgData name="Mike Bloys" userId="1248c4d8-7b2b-4b32-b8bd-163ae845f9bb" providerId="ADAL" clId="{E3DBBC95-D655-40DC-93D9-F31E2153987C}" dt="2019-03-22T12:11:21.451" v="327" actId="16037"/>
          <ac:spMkLst>
            <pc:docMk/>
            <pc:sldMk cId="1865061105" sldId="352"/>
            <ac:spMk id="2" creationId="{A1645320-1352-4241-9470-5AE2FED309ED}"/>
          </ac:spMkLst>
        </pc:spChg>
        <pc:spChg chg="mod">
          <ac:chgData name="Mike Bloys" userId="1248c4d8-7b2b-4b32-b8bd-163ae845f9bb" providerId="ADAL" clId="{E3DBBC95-D655-40DC-93D9-F31E2153987C}" dt="2019-03-22T13:53:51.047" v="797" actId="6549"/>
          <ac:spMkLst>
            <pc:docMk/>
            <pc:sldMk cId="1865061105" sldId="352"/>
            <ac:spMk id="5" creationId="{00000000-0000-0000-0000-000000000000}"/>
          </ac:spMkLst>
        </pc:spChg>
        <pc:spChg chg="mod">
          <ac:chgData name="Mike Bloys" userId="1248c4d8-7b2b-4b32-b8bd-163ae845f9bb" providerId="ADAL" clId="{E3DBBC95-D655-40DC-93D9-F31E2153987C}" dt="2019-03-22T12:11:21.451" v="327" actId="16037"/>
          <ac:spMkLst>
            <pc:docMk/>
            <pc:sldMk cId="1865061105" sldId="352"/>
            <ac:spMk id="6" creationId="{8D504A91-439B-47F8-BB29-609C7FC1751C}"/>
          </ac:spMkLst>
        </pc:spChg>
        <pc:spChg chg="mod">
          <ac:chgData name="Mike Bloys" userId="1248c4d8-7b2b-4b32-b8bd-163ae845f9bb" providerId="ADAL" clId="{E3DBBC95-D655-40DC-93D9-F31E2153987C}" dt="2019-03-22T12:11:21.451" v="327" actId="16037"/>
          <ac:spMkLst>
            <pc:docMk/>
            <pc:sldMk cId="1865061105" sldId="352"/>
            <ac:spMk id="7" creationId="{2426A5DD-7BE4-4B59-8495-1E735E66E168}"/>
          </ac:spMkLst>
        </pc:spChg>
        <pc:spChg chg="mod">
          <ac:chgData name="Mike Bloys" userId="1248c4d8-7b2b-4b32-b8bd-163ae845f9bb" providerId="ADAL" clId="{E3DBBC95-D655-40DC-93D9-F31E2153987C}" dt="2019-03-22T12:11:21.451" v="327" actId="16037"/>
          <ac:spMkLst>
            <pc:docMk/>
            <pc:sldMk cId="1865061105" sldId="352"/>
            <ac:spMk id="8" creationId="{D8D54A8C-F63A-41ED-90D7-0A678EF5041E}"/>
          </ac:spMkLst>
        </pc:spChg>
        <pc:spChg chg="mod">
          <ac:chgData name="Mike Bloys" userId="1248c4d8-7b2b-4b32-b8bd-163ae845f9bb" providerId="ADAL" clId="{E3DBBC95-D655-40DC-93D9-F31E2153987C}" dt="2019-03-22T12:11:21.451" v="327" actId="16037"/>
          <ac:spMkLst>
            <pc:docMk/>
            <pc:sldMk cId="1865061105" sldId="352"/>
            <ac:spMk id="9" creationId="{AF468157-9DD4-4791-8D7A-535A736DB4DE}"/>
          </ac:spMkLst>
        </pc:spChg>
        <pc:spChg chg="mod">
          <ac:chgData name="Mike Bloys" userId="1248c4d8-7b2b-4b32-b8bd-163ae845f9bb" providerId="ADAL" clId="{E3DBBC95-D655-40DC-93D9-F31E2153987C}" dt="2019-03-22T12:11:21.451" v="327" actId="16037"/>
          <ac:spMkLst>
            <pc:docMk/>
            <pc:sldMk cId="1865061105" sldId="352"/>
            <ac:spMk id="10" creationId="{A38F8E79-B59D-48C9-9EA1-04076EA9DB37}"/>
          </ac:spMkLst>
        </pc:spChg>
        <pc:spChg chg="mod">
          <ac:chgData name="Mike Bloys" userId="1248c4d8-7b2b-4b32-b8bd-163ae845f9bb" providerId="ADAL" clId="{E3DBBC95-D655-40DC-93D9-F31E2153987C}" dt="2019-03-22T12:11:21.451" v="327" actId="16037"/>
          <ac:spMkLst>
            <pc:docMk/>
            <pc:sldMk cId="1865061105" sldId="352"/>
            <ac:spMk id="11" creationId="{CF9B2102-8D9B-4531-B8CF-353BD8A6F9B4}"/>
          </ac:spMkLst>
        </pc:spChg>
        <pc:spChg chg="mod">
          <ac:chgData name="Mike Bloys" userId="1248c4d8-7b2b-4b32-b8bd-163ae845f9bb" providerId="ADAL" clId="{E3DBBC95-D655-40DC-93D9-F31E2153987C}" dt="2019-03-22T12:11:21.451" v="327" actId="16037"/>
          <ac:spMkLst>
            <pc:docMk/>
            <pc:sldMk cId="1865061105" sldId="352"/>
            <ac:spMk id="12" creationId="{3ECA0ED6-7859-4E08-8BF5-54AABDAD17E6}"/>
          </ac:spMkLst>
        </pc:spChg>
        <pc:spChg chg="mod">
          <ac:chgData name="Mike Bloys" userId="1248c4d8-7b2b-4b32-b8bd-163ae845f9bb" providerId="ADAL" clId="{E3DBBC95-D655-40DC-93D9-F31E2153987C}" dt="2019-03-22T12:11:21.451" v="327" actId="16037"/>
          <ac:spMkLst>
            <pc:docMk/>
            <pc:sldMk cId="1865061105" sldId="352"/>
            <ac:spMk id="13" creationId="{967AC043-8AC8-4727-832A-80062DEBF9AD}"/>
          </ac:spMkLst>
        </pc:spChg>
        <pc:spChg chg="mod">
          <ac:chgData name="Mike Bloys" userId="1248c4d8-7b2b-4b32-b8bd-163ae845f9bb" providerId="ADAL" clId="{E3DBBC95-D655-40DC-93D9-F31E2153987C}" dt="2019-03-22T12:11:21.451" v="327" actId="16037"/>
          <ac:spMkLst>
            <pc:docMk/>
            <pc:sldMk cId="1865061105" sldId="352"/>
            <ac:spMk id="14" creationId="{8F0B6B05-911D-497F-B0DD-FFCEDF2196B4}"/>
          </ac:spMkLst>
        </pc:spChg>
        <pc:spChg chg="mod">
          <ac:chgData name="Mike Bloys" userId="1248c4d8-7b2b-4b32-b8bd-163ae845f9bb" providerId="ADAL" clId="{E3DBBC95-D655-40DC-93D9-F31E2153987C}" dt="2019-03-22T12:11:21.451" v="327" actId="16037"/>
          <ac:spMkLst>
            <pc:docMk/>
            <pc:sldMk cId="1865061105" sldId="352"/>
            <ac:spMk id="15" creationId="{61F365C9-8241-40DD-BA9D-11A605497285}"/>
          </ac:spMkLst>
        </pc:spChg>
        <pc:picChg chg="add mod ord">
          <ac:chgData name="Mike Bloys" userId="1248c4d8-7b2b-4b32-b8bd-163ae845f9bb" providerId="ADAL" clId="{E3DBBC95-D655-40DC-93D9-F31E2153987C}" dt="2019-03-22T12:18:39.814" v="345" actId="14826"/>
          <ac:picMkLst>
            <pc:docMk/>
            <pc:sldMk cId="1865061105" sldId="352"/>
            <ac:picMk id="17" creationId="{430BE420-2983-476B-845F-EC303BCCADD7}"/>
          </ac:picMkLst>
        </pc:picChg>
      </pc:sldChg>
      <pc:sldChg chg="addSp modSp">
        <pc:chgData name="Mike Bloys" userId="1248c4d8-7b2b-4b32-b8bd-163ae845f9bb" providerId="ADAL" clId="{E3DBBC95-D655-40DC-93D9-F31E2153987C}" dt="2019-04-01T14:03:08.263" v="915" actId="20577"/>
        <pc:sldMkLst>
          <pc:docMk/>
          <pc:sldMk cId="3652953761" sldId="353"/>
        </pc:sldMkLst>
        <pc:spChg chg="mod">
          <ac:chgData name="Mike Bloys" userId="1248c4d8-7b2b-4b32-b8bd-163ae845f9bb" providerId="ADAL" clId="{E3DBBC95-D655-40DC-93D9-F31E2153987C}" dt="2019-04-01T14:03:08.263" v="915" actId="20577"/>
          <ac:spMkLst>
            <pc:docMk/>
            <pc:sldMk cId="3652953761" sldId="353"/>
            <ac:spMk id="5" creationId="{00000000-0000-0000-0000-000000000000}"/>
          </ac:spMkLst>
        </pc:spChg>
        <pc:spChg chg="add mod">
          <ac:chgData name="Mike Bloys" userId="1248c4d8-7b2b-4b32-b8bd-163ae845f9bb" providerId="ADAL" clId="{E3DBBC95-D655-40DC-93D9-F31E2153987C}" dt="2019-03-22T14:03:00.250" v="884" actId="1076"/>
          <ac:spMkLst>
            <pc:docMk/>
            <pc:sldMk cId="3652953761" sldId="353"/>
            <ac:spMk id="7" creationId="{8819EDE5-F5E7-4415-BFAF-802E6DC5DA1F}"/>
          </ac:spMkLst>
        </pc:spChg>
      </pc:sldChg>
      <pc:sldChg chg="addSp delSp modSp setBg">
        <pc:chgData name="Mike Bloys" userId="1248c4d8-7b2b-4b32-b8bd-163ae845f9bb" providerId="ADAL" clId="{E3DBBC95-D655-40DC-93D9-F31E2153987C}" dt="2019-03-22T13:02:49.170" v="641" actId="207"/>
        <pc:sldMkLst>
          <pc:docMk/>
          <pc:sldMk cId="2010813709" sldId="355"/>
        </pc:sldMkLst>
        <pc:spChg chg="mod">
          <ac:chgData name="Mike Bloys" userId="1248c4d8-7b2b-4b32-b8bd-163ae845f9bb" providerId="ADAL" clId="{E3DBBC95-D655-40DC-93D9-F31E2153987C}" dt="2019-03-22T12:58:24.850" v="629" actId="20577"/>
          <ac:spMkLst>
            <pc:docMk/>
            <pc:sldMk cId="2010813709" sldId="355"/>
            <ac:spMk id="5" creationId="{00000000-0000-0000-0000-000000000000}"/>
          </ac:spMkLst>
        </pc:spChg>
        <pc:picChg chg="add del mod">
          <ac:chgData name="Mike Bloys" userId="1248c4d8-7b2b-4b32-b8bd-163ae845f9bb" providerId="ADAL" clId="{E3DBBC95-D655-40DC-93D9-F31E2153987C}" dt="2019-03-22T12:57:53.250" v="623" actId="478"/>
          <ac:picMkLst>
            <pc:docMk/>
            <pc:sldMk cId="2010813709" sldId="355"/>
            <ac:picMk id="3" creationId="{41DADFF0-6BCF-422D-9F8B-950CD4DC0CEE}"/>
          </ac:picMkLst>
        </pc:picChg>
        <pc:picChg chg="add del mod ord">
          <ac:chgData name="Mike Bloys" userId="1248c4d8-7b2b-4b32-b8bd-163ae845f9bb" providerId="ADAL" clId="{E3DBBC95-D655-40DC-93D9-F31E2153987C}" dt="2019-03-22T13:02:36.786" v="638" actId="478"/>
          <ac:picMkLst>
            <pc:docMk/>
            <pc:sldMk cId="2010813709" sldId="355"/>
            <ac:picMk id="7" creationId="{7F1D71D9-CEF0-4830-9C66-35CB3DCC7A05}"/>
          </ac:picMkLst>
        </pc:picChg>
        <pc:picChg chg="add">
          <ac:chgData name="Mike Bloys" userId="1248c4d8-7b2b-4b32-b8bd-163ae845f9bb" providerId="ADAL" clId="{E3DBBC95-D655-40DC-93D9-F31E2153987C}" dt="2019-03-22T12:59:55.448" v="633" actId="207"/>
          <ac:picMkLst>
            <pc:docMk/>
            <pc:sldMk cId="2010813709" sldId="355"/>
            <ac:picMk id="9" creationId="{2AD48C6C-01A8-47FB-9E20-8F1AEA27D8AB}"/>
          </ac:picMkLst>
        </pc:picChg>
        <pc:picChg chg="add mod ord">
          <ac:chgData name="Mike Bloys" userId="1248c4d8-7b2b-4b32-b8bd-163ae845f9bb" providerId="ADAL" clId="{E3DBBC95-D655-40DC-93D9-F31E2153987C}" dt="2019-03-22T13:02:49.170" v="641" actId="207"/>
          <ac:picMkLst>
            <pc:docMk/>
            <pc:sldMk cId="2010813709" sldId="355"/>
            <ac:picMk id="10" creationId="{65CAC66E-0A60-4459-8F55-A3BAAEB2A544}"/>
          </ac:picMkLst>
        </pc:picChg>
        <pc:picChg chg="del">
          <ac:chgData name="Mike Bloys" userId="1248c4d8-7b2b-4b32-b8bd-163ae845f9bb" providerId="ADAL" clId="{E3DBBC95-D655-40DC-93D9-F31E2153987C}" dt="2019-03-22T12:55:27.153" v="612" actId="478"/>
          <ac:picMkLst>
            <pc:docMk/>
            <pc:sldMk cId="2010813709" sldId="355"/>
            <ac:picMk id="3076" creationId="{551A1263-834A-4EC6-9D90-7C91DB464E58}"/>
          </ac:picMkLst>
        </pc:picChg>
      </pc:sldChg>
      <pc:sldChg chg="addSp delSp modSp">
        <pc:chgData name="Mike Bloys" userId="1248c4d8-7b2b-4b32-b8bd-163ae845f9bb" providerId="ADAL" clId="{E3DBBC95-D655-40DC-93D9-F31E2153987C}" dt="2019-03-22T13:52:44.931" v="782" actId="20577"/>
        <pc:sldMkLst>
          <pc:docMk/>
          <pc:sldMk cId="2755429215" sldId="356"/>
        </pc:sldMkLst>
        <pc:spChg chg="mod">
          <ac:chgData name="Mike Bloys" userId="1248c4d8-7b2b-4b32-b8bd-163ae845f9bb" providerId="ADAL" clId="{E3DBBC95-D655-40DC-93D9-F31E2153987C}" dt="2019-03-22T13:52:44.931" v="782" actId="20577"/>
          <ac:spMkLst>
            <pc:docMk/>
            <pc:sldMk cId="2755429215" sldId="356"/>
            <ac:spMk id="5" creationId="{00000000-0000-0000-0000-000000000000}"/>
          </ac:spMkLst>
        </pc:spChg>
        <pc:picChg chg="add mod ord modCrop">
          <ac:chgData name="Mike Bloys" userId="1248c4d8-7b2b-4b32-b8bd-163ae845f9bb" providerId="ADAL" clId="{E3DBBC95-D655-40DC-93D9-F31E2153987C}" dt="2019-03-22T12:38:24.337" v="531" actId="732"/>
          <ac:picMkLst>
            <pc:docMk/>
            <pc:sldMk cId="2755429215" sldId="356"/>
            <ac:picMk id="3" creationId="{49DF74E2-59C1-47C2-9FF5-29843E2E7C32}"/>
          </ac:picMkLst>
        </pc:picChg>
        <pc:picChg chg="add">
          <ac:chgData name="Mike Bloys" userId="1248c4d8-7b2b-4b32-b8bd-163ae845f9bb" providerId="ADAL" clId="{E3DBBC95-D655-40DC-93D9-F31E2153987C}" dt="2019-03-22T12:38:40.614" v="532" actId="20577"/>
          <ac:picMkLst>
            <pc:docMk/>
            <pc:sldMk cId="2755429215" sldId="356"/>
            <ac:picMk id="7" creationId="{31709E3F-650E-4996-AB44-511400679C59}"/>
          </ac:picMkLst>
        </pc:picChg>
        <pc:picChg chg="del">
          <ac:chgData name="Mike Bloys" userId="1248c4d8-7b2b-4b32-b8bd-163ae845f9bb" providerId="ADAL" clId="{E3DBBC95-D655-40DC-93D9-F31E2153987C}" dt="2019-03-22T12:37:45.616" v="522" actId="478"/>
          <ac:picMkLst>
            <pc:docMk/>
            <pc:sldMk cId="2755429215" sldId="356"/>
            <ac:picMk id="2050" creationId="{295661BE-42FC-46AA-93C1-546321C172F5}"/>
          </ac:picMkLst>
        </pc:picChg>
      </pc:sldChg>
      <pc:sldChg chg="addSp delSp modSp">
        <pc:chgData name="Mike Bloys" userId="1248c4d8-7b2b-4b32-b8bd-163ae845f9bb" providerId="ADAL" clId="{E3DBBC95-D655-40DC-93D9-F31E2153987C}" dt="2019-03-22T13:56:47.755" v="821" actId="1076"/>
        <pc:sldMkLst>
          <pc:docMk/>
          <pc:sldMk cId="476141068" sldId="362"/>
        </pc:sldMkLst>
        <pc:spChg chg="mod">
          <ac:chgData name="Mike Bloys" userId="1248c4d8-7b2b-4b32-b8bd-163ae845f9bb" providerId="ADAL" clId="{E3DBBC95-D655-40DC-93D9-F31E2153987C}" dt="2019-03-22T13:56:15.686" v="817" actId="20577"/>
          <ac:spMkLst>
            <pc:docMk/>
            <pc:sldMk cId="476141068" sldId="362"/>
            <ac:spMk id="5" creationId="{00000000-0000-0000-0000-000000000000}"/>
          </ac:spMkLst>
        </pc:spChg>
        <pc:picChg chg="add mod ord modCrop">
          <ac:chgData name="Mike Bloys" userId="1248c4d8-7b2b-4b32-b8bd-163ae845f9bb" providerId="ADAL" clId="{E3DBBC95-D655-40DC-93D9-F31E2153987C}" dt="2019-03-22T13:56:25.342" v="819" actId="732"/>
          <ac:picMkLst>
            <pc:docMk/>
            <pc:sldMk cId="476141068" sldId="362"/>
            <ac:picMk id="3" creationId="{0131FE32-3E30-4AFB-B4D6-4A1BDA236B81}"/>
          </ac:picMkLst>
        </pc:picChg>
        <pc:picChg chg="add">
          <ac:chgData name="Mike Bloys" userId="1248c4d8-7b2b-4b32-b8bd-163ae845f9bb" providerId="ADAL" clId="{E3DBBC95-D655-40DC-93D9-F31E2153987C}" dt="2019-03-22T13:56:47.755" v="821" actId="1076"/>
          <ac:picMkLst>
            <pc:docMk/>
            <pc:sldMk cId="476141068" sldId="362"/>
            <ac:picMk id="7" creationId="{9E30773B-520A-4F98-8CA4-63661FA1195B}"/>
          </ac:picMkLst>
        </pc:picChg>
        <pc:picChg chg="del mod">
          <ac:chgData name="Mike Bloys" userId="1248c4d8-7b2b-4b32-b8bd-163ae845f9bb" providerId="ADAL" clId="{E3DBBC95-D655-40DC-93D9-F31E2153987C}" dt="2019-03-22T13:56:18.150" v="818" actId="478"/>
          <ac:picMkLst>
            <pc:docMk/>
            <pc:sldMk cId="476141068" sldId="362"/>
            <ac:picMk id="6146" creationId="{890BEB74-BFA3-4878-8535-72C5AD5AD911}"/>
          </ac:picMkLst>
        </pc:picChg>
      </pc:sldChg>
      <pc:sldChg chg="modSp">
        <pc:chgData name="Mike Bloys" userId="1248c4d8-7b2b-4b32-b8bd-163ae845f9bb" providerId="ADAL" clId="{E3DBBC95-D655-40DC-93D9-F31E2153987C}" dt="2019-03-22T13:53:26.010" v="791" actId="6549"/>
        <pc:sldMkLst>
          <pc:docMk/>
          <pc:sldMk cId="2267081735" sldId="381"/>
        </pc:sldMkLst>
        <pc:spChg chg="mod">
          <ac:chgData name="Mike Bloys" userId="1248c4d8-7b2b-4b32-b8bd-163ae845f9bb" providerId="ADAL" clId="{E3DBBC95-D655-40DC-93D9-F31E2153987C}" dt="2019-03-22T13:53:26.010" v="791" actId="6549"/>
          <ac:spMkLst>
            <pc:docMk/>
            <pc:sldMk cId="2267081735" sldId="381"/>
            <ac:spMk id="5" creationId="{00000000-0000-0000-0000-000000000000}"/>
          </ac:spMkLst>
        </pc:spChg>
      </pc:sldChg>
      <pc:sldChg chg="addSp delSp modSp">
        <pc:chgData name="Mike Bloys" userId="1248c4d8-7b2b-4b32-b8bd-163ae845f9bb" providerId="ADAL" clId="{E3DBBC95-D655-40DC-93D9-F31E2153987C}" dt="2019-03-22T11:19:53.812" v="123" actId="1076"/>
        <pc:sldMkLst>
          <pc:docMk/>
          <pc:sldMk cId="4244444918" sldId="386"/>
        </pc:sldMkLst>
        <pc:picChg chg="del">
          <ac:chgData name="Mike Bloys" userId="1248c4d8-7b2b-4b32-b8bd-163ae845f9bb" providerId="ADAL" clId="{E3DBBC95-D655-40DC-93D9-F31E2153987C}" dt="2019-03-22T11:01:47.562" v="78" actId="478"/>
          <ac:picMkLst>
            <pc:docMk/>
            <pc:sldMk cId="4244444918" sldId="386"/>
            <ac:picMk id="2" creationId="{3FED9776-E6EF-4643-8F8F-E633F9EF9979}"/>
          </ac:picMkLst>
        </pc:picChg>
        <pc:picChg chg="add del mod">
          <ac:chgData name="Mike Bloys" userId="1248c4d8-7b2b-4b32-b8bd-163ae845f9bb" providerId="ADAL" clId="{E3DBBC95-D655-40DC-93D9-F31E2153987C}" dt="2019-03-22T11:01:28.617" v="71" actId="1076"/>
          <ac:picMkLst>
            <pc:docMk/>
            <pc:sldMk cId="4244444918" sldId="386"/>
            <ac:picMk id="6" creationId="{2BFACDE7-21B6-4535-BA4B-D34963602113}"/>
          </ac:picMkLst>
        </pc:picChg>
        <pc:picChg chg="add ord">
          <ac:chgData name="Mike Bloys" userId="1248c4d8-7b2b-4b32-b8bd-163ae845f9bb" providerId="ADAL" clId="{E3DBBC95-D655-40DC-93D9-F31E2153987C}" dt="2019-03-22T11:01:44.022" v="76" actId="167"/>
          <ac:picMkLst>
            <pc:docMk/>
            <pc:sldMk cId="4244444918" sldId="386"/>
            <ac:picMk id="8" creationId="{20ED7321-5EB7-4859-AF83-5B8015B572A4}"/>
          </ac:picMkLst>
        </pc:picChg>
        <pc:picChg chg="add">
          <ac:chgData name="Mike Bloys" userId="1248c4d8-7b2b-4b32-b8bd-163ae845f9bb" providerId="ADAL" clId="{E3DBBC95-D655-40DC-93D9-F31E2153987C}" dt="2019-03-22T11:01:58.529" v="79" actId="1076"/>
          <ac:picMkLst>
            <pc:docMk/>
            <pc:sldMk cId="4244444918" sldId="386"/>
            <ac:picMk id="9" creationId="{5C640CC1-E160-4550-B8CE-C5208BE77998}"/>
          </ac:picMkLst>
        </pc:picChg>
        <pc:picChg chg="add del mod modCrop">
          <ac:chgData name="Mike Bloys" userId="1248c4d8-7b2b-4b32-b8bd-163ae845f9bb" providerId="ADAL" clId="{E3DBBC95-D655-40DC-93D9-F31E2153987C}" dt="2019-03-22T11:06:20.068" v="97" actId="1076"/>
          <ac:picMkLst>
            <pc:docMk/>
            <pc:sldMk cId="4244444918" sldId="386"/>
            <ac:picMk id="10" creationId="{385AC20F-F29E-4EF8-BEC1-80516EE368B4}"/>
          </ac:picMkLst>
        </pc:picChg>
        <pc:picChg chg="add del mod modCrop">
          <ac:chgData name="Mike Bloys" userId="1248c4d8-7b2b-4b32-b8bd-163ae845f9bb" providerId="ADAL" clId="{E3DBBC95-D655-40DC-93D9-F31E2153987C}" dt="2019-03-22T11:19:53.812" v="123" actId="1076"/>
          <ac:picMkLst>
            <pc:docMk/>
            <pc:sldMk cId="4244444918" sldId="386"/>
            <ac:picMk id="11" creationId="{3660FA08-1708-4C6F-99D5-856B0DFDD4D8}"/>
          </ac:picMkLst>
        </pc:picChg>
        <pc:picChg chg="del">
          <ac:chgData name="Mike Bloys" userId="1248c4d8-7b2b-4b32-b8bd-163ae845f9bb" providerId="ADAL" clId="{E3DBBC95-D655-40DC-93D9-F31E2153987C}" dt="2019-03-22T11:01:45.626" v="77" actId="478"/>
          <ac:picMkLst>
            <pc:docMk/>
            <pc:sldMk cId="4244444918" sldId="386"/>
            <ac:picMk id="4098" creationId="{34559850-30AE-4457-8A85-C5A115697CB5}"/>
          </ac:picMkLst>
        </pc:picChg>
      </pc:sldChg>
      <pc:sldChg chg="addSp delSp modSp">
        <pc:chgData name="Mike Bloys" userId="1248c4d8-7b2b-4b32-b8bd-163ae845f9bb" providerId="ADAL" clId="{E3DBBC95-D655-40DC-93D9-F31E2153987C}" dt="2019-03-22T11:22:05.153" v="143" actId="1076"/>
        <pc:sldMkLst>
          <pc:docMk/>
          <pc:sldMk cId="1728404123" sldId="387"/>
        </pc:sldMkLst>
        <pc:spChg chg="add mod">
          <ac:chgData name="Mike Bloys" userId="1248c4d8-7b2b-4b32-b8bd-163ae845f9bb" providerId="ADAL" clId="{E3DBBC95-D655-40DC-93D9-F31E2153987C}" dt="2019-03-22T11:20:44.728" v="132" actId="164"/>
          <ac:spMkLst>
            <pc:docMk/>
            <pc:sldMk cId="1728404123" sldId="387"/>
            <ac:spMk id="2" creationId="{209BE4C0-0621-494B-978D-758E57A872DB}"/>
          </ac:spMkLst>
        </pc:spChg>
        <pc:grpChg chg="add mod">
          <ac:chgData name="Mike Bloys" userId="1248c4d8-7b2b-4b32-b8bd-163ae845f9bb" providerId="ADAL" clId="{E3DBBC95-D655-40DC-93D9-F31E2153987C}" dt="2019-03-22T11:21:20.609" v="139" actId="1076"/>
          <ac:grpSpMkLst>
            <pc:docMk/>
            <pc:sldMk cId="1728404123" sldId="387"/>
            <ac:grpSpMk id="3" creationId="{64B4EA64-69C2-4882-9C11-75EEE957C929}"/>
          </ac:grpSpMkLst>
        </pc:grpChg>
        <pc:picChg chg="mod ord">
          <ac:chgData name="Mike Bloys" userId="1248c4d8-7b2b-4b32-b8bd-163ae845f9bb" providerId="ADAL" clId="{E3DBBC95-D655-40DC-93D9-F31E2153987C}" dt="2019-03-22T11:20:44.728" v="132" actId="164"/>
          <ac:picMkLst>
            <pc:docMk/>
            <pc:sldMk cId="1728404123" sldId="387"/>
            <ac:picMk id="6" creationId="{E7CB0A27-B624-4F9E-9D95-CCCB76D13D7C}"/>
          </ac:picMkLst>
        </pc:picChg>
        <pc:picChg chg="del">
          <ac:chgData name="Mike Bloys" userId="1248c4d8-7b2b-4b32-b8bd-163ae845f9bb" providerId="ADAL" clId="{E3DBBC95-D655-40DC-93D9-F31E2153987C}" dt="2019-03-22T11:21:29.611" v="140" actId="478"/>
          <ac:picMkLst>
            <pc:docMk/>
            <pc:sldMk cId="1728404123" sldId="387"/>
            <ac:picMk id="7" creationId="{D40B0AA3-0A7C-4757-AD84-12F4F9C16E2F}"/>
          </ac:picMkLst>
        </pc:picChg>
        <pc:picChg chg="add ord">
          <ac:chgData name="Mike Bloys" userId="1248c4d8-7b2b-4b32-b8bd-163ae845f9bb" providerId="ADAL" clId="{E3DBBC95-D655-40DC-93D9-F31E2153987C}" dt="2019-03-22T11:21:39.914" v="142" actId="167"/>
          <ac:picMkLst>
            <pc:docMk/>
            <pc:sldMk cId="1728404123" sldId="387"/>
            <ac:picMk id="8" creationId="{78DD5910-CFB5-432F-BF66-5F43D3AC1B93}"/>
          </ac:picMkLst>
        </pc:picChg>
        <pc:picChg chg="add">
          <ac:chgData name="Mike Bloys" userId="1248c4d8-7b2b-4b32-b8bd-163ae845f9bb" providerId="ADAL" clId="{E3DBBC95-D655-40DC-93D9-F31E2153987C}" dt="2019-03-22T11:22:05.153" v="143" actId="1076"/>
          <ac:picMkLst>
            <pc:docMk/>
            <pc:sldMk cId="1728404123" sldId="387"/>
            <ac:picMk id="9" creationId="{99AC12A1-C094-48D6-BA28-CEC317E35F45}"/>
          </ac:picMkLst>
        </pc:picChg>
      </pc:sldChg>
      <pc:sldChg chg="addSp delSp modSp">
        <pc:chgData name="Mike Bloys" userId="1248c4d8-7b2b-4b32-b8bd-163ae845f9bb" providerId="ADAL" clId="{E3DBBC95-D655-40DC-93D9-F31E2153987C}" dt="2019-03-22T12:35:36.523" v="506" actId="207"/>
        <pc:sldMkLst>
          <pc:docMk/>
          <pc:sldMk cId="1474063472" sldId="390"/>
        </pc:sldMkLst>
        <pc:spChg chg="mod">
          <ac:chgData name="Mike Bloys" userId="1248c4d8-7b2b-4b32-b8bd-163ae845f9bb" providerId="ADAL" clId="{E3DBBC95-D655-40DC-93D9-F31E2153987C}" dt="2019-03-22T12:35:36.523" v="506" actId="207"/>
          <ac:spMkLst>
            <pc:docMk/>
            <pc:sldMk cId="1474063472" sldId="390"/>
            <ac:spMk id="5" creationId="{00000000-0000-0000-0000-000000000000}"/>
          </ac:spMkLst>
        </pc:spChg>
        <pc:spChg chg="add del mod">
          <ac:chgData name="Mike Bloys" userId="1248c4d8-7b2b-4b32-b8bd-163ae845f9bb" providerId="ADAL" clId="{E3DBBC95-D655-40DC-93D9-F31E2153987C}" dt="2019-03-22T12:35:17.874" v="504" actId="207"/>
          <ac:spMkLst>
            <pc:docMk/>
            <pc:sldMk cId="1474063472" sldId="390"/>
            <ac:spMk id="11" creationId="{401D3CDC-32E6-4896-9866-40D76BC0752A}"/>
          </ac:spMkLst>
        </pc:spChg>
        <pc:spChg chg="add del mod">
          <ac:chgData name="Mike Bloys" userId="1248c4d8-7b2b-4b32-b8bd-163ae845f9bb" providerId="ADAL" clId="{E3DBBC95-D655-40DC-93D9-F31E2153987C}" dt="2019-03-22T12:35:17.874" v="504" actId="207"/>
          <ac:spMkLst>
            <pc:docMk/>
            <pc:sldMk cId="1474063472" sldId="390"/>
            <ac:spMk id="12" creationId="{2B3C2BB1-79AC-4242-9680-90609885B445}"/>
          </ac:spMkLst>
        </pc:spChg>
        <pc:picChg chg="add del mod">
          <ac:chgData name="Mike Bloys" userId="1248c4d8-7b2b-4b32-b8bd-163ae845f9bb" providerId="ADAL" clId="{E3DBBC95-D655-40DC-93D9-F31E2153987C}" dt="2019-03-22T11:06:01.694" v="92" actId="207"/>
          <ac:picMkLst>
            <pc:docMk/>
            <pc:sldMk cId="1474063472" sldId="390"/>
            <ac:picMk id="3" creationId="{F08FD888-CC3D-4B46-8BBE-D2FF9BBFCF28}"/>
          </ac:picMkLst>
        </pc:picChg>
        <pc:picChg chg="add del mod">
          <ac:chgData name="Mike Bloys" userId="1248c4d8-7b2b-4b32-b8bd-163ae845f9bb" providerId="ADAL" clId="{E3DBBC95-D655-40DC-93D9-F31E2153987C}" dt="2019-03-22T11:05:42.570" v="87" actId="478"/>
          <ac:picMkLst>
            <pc:docMk/>
            <pc:sldMk cId="1474063472" sldId="390"/>
            <ac:picMk id="7" creationId="{1811353A-5CEE-49C4-981B-BAE33AB3239F}"/>
          </ac:picMkLst>
        </pc:picChg>
        <pc:picChg chg="add del mod">
          <ac:chgData name="Mike Bloys" userId="1248c4d8-7b2b-4b32-b8bd-163ae845f9bb" providerId="ADAL" clId="{E3DBBC95-D655-40DC-93D9-F31E2153987C}" dt="2019-03-22T11:08:37.706" v="117" actId="478"/>
          <ac:picMkLst>
            <pc:docMk/>
            <pc:sldMk cId="1474063472" sldId="390"/>
            <ac:picMk id="8" creationId="{AB2DB4A5-8CA5-4BE7-BC7D-8F4A7233937A}"/>
          </ac:picMkLst>
        </pc:picChg>
        <pc:picChg chg="add del mod ord modCrop">
          <ac:chgData name="Mike Bloys" userId="1248c4d8-7b2b-4b32-b8bd-163ae845f9bb" providerId="ADAL" clId="{E3DBBC95-D655-40DC-93D9-F31E2153987C}" dt="2019-03-22T11:08:29.843" v="116" actId="478"/>
          <ac:picMkLst>
            <pc:docMk/>
            <pc:sldMk cId="1474063472" sldId="390"/>
            <ac:picMk id="9" creationId="{6FF5F150-3250-4849-93E1-A31B37945E99}"/>
          </ac:picMkLst>
        </pc:picChg>
        <pc:picChg chg="add mod ord modCrop">
          <ac:chgData name="Mike Bloys" userId="1248c4d8-7b2b-4b32-b8bd-163ae845f9bb" providerId="ADAL" clId="{E3DBBC95-D655-40DC-93D9-F31E2153987C}" dt="2019-03-22T11:08:27.324" v="115" actId="167"/>
          <ac:picMkLst>
            <pc:docMk/>
            <pc:sldMk cId="1474063472" sldId="390"/>
            <ac:picMk id="10" creationId="{EF84B1F7-5F1D-482F-A492-E4DC8BD6D56E}"/>
          </ac:picMkLst>
        </pc:picChg>
        <pc:picChg chg="del">
          <ac:chgData name="Mike Bloys" userId="1248c4d8-7b2b-4b32-b8bd-163ae845f9bb" providerId="ADAL" clId="{E3DBBC95-D655-40DC-93D9-F31E2153987C}" dt="2019-03-22T11:06:33.836" v="102" actId="478"/>
          <ac:picMkLst>
            <pc:docMk/>
            <pc:sldMk cId="1474063472" sldId="390"/>
            <ac:picMk id="1026" creationId="{C490CF24-E863-4CC4-A287-5A6470373154}"/>
          </ac:picMkLst>
        </pc:picChg>
      </pc:sldChg>
      <pc:sldChg chg="addSp delSp modSp">
        <pc:chgData name="Mike Bloys" userId="1248c4d8-7b2b-4b32-b8bd-163ae845f9bb" providerId="ADAL" clId="{E3DBBC95-D655-40DC-93D9-F31E2153987C}" dt="2019-03-22T11:38:04.050" v="260" actId="478"/>
        <pc:sldMkLst>
          <pc:docMk/>
          <pc:sldMk cId="2367940679" sldId="391"/>
        </pc:sldMkLst>
        <pc:spChg chg="mod">
          <ac:chgData name="Mike Bloys" userId="1248c4d8-7b2b-4b32-b8bd-163ae845f9bb" providerId="ADAL" clId="{E3DBBC95-D655-40DC-93D9-F31E2153987C}" dt="2019-03-22T11:22:30.163" v="145" actId="20577"/>
          <ac:spMkLst>
            <pc:docMk/>
            <pc:sldMk cId="2367940679" sldId="391"/>
            <ac:spMk id="5" creationId="{00000000-0000-0000-0000-000000000000}"/>
          </ac:spMkLst>
        </pc:spChg>
        <pc:spChg chg="add mod">
          <ac:chgData name="Mike Bloys" userId="1248c4d8-7b2b-4b32-b8bd-163ae845f9bb" providerId="ADAL" clId="{E3DBBC95-D655-40DC-93D9-F31E2153987C}" dt="2019-03-22T11:34:32.519" v="242" actId="1076"/>
          <ac:spMkLst>
            <pc:docMk/>
            <pc:sldMk cId="2367940679" sldId="391"/>
            <ac:spMk id="14" creationId="{E5D9342F-AF36-4E4A-9590-468EB166B8DE}"/>
          </ac:spMkLst>
        </pc:spChg>
        <pc:spChg chg="add mod">
          <ac:chgData name="Mike Bloys" userId="1248c4d8-7b2b-4b32-b8bd-163ae845f9bb" providerId="ADAL" clId="{E3DBBC95-D655-40DC-93D9-F31E2153987C}" dt="2019-03-22T11:33:21.007" v="225" actId="571"/>
          <ac:spMkLst>
            <pc:docMk/>
            <pc:sldMk cId="2367940679" sldId="391"/>
            <ac:spMk id="15" creationId="{275EE265-6A69-4954-879F-F2B98B968D58}"/>
          </ac:spMkLst>
        </pc:spChg>
        <pc:spChg chg="add mod">
          <ac:chgData name="Mike Bloys" userId="1248c4d8-7b2b-4b32-b8bd-163ae845f9bb" providerId="ADAL" clId="{E3DBBC95-D655-40DC-93D9-F31E2153987C}" dt="2019-03-22T11:34:28.096" v="241" actId="1076"/>
          <ac:spMkLst>
            <pc:docMk/>
            <pc:sldMk cId="2367940679" sldId="391"/>
            <ac:spMk id="16" creationId="{310B8D64-1F2E-40AC-8ABF-02DE2BC88D2C}"/>
          </ac:spMkLst>
        </pc:spChg>
        <pc:graphicFrameChg chg="mod modGraphic">
          <ac:chgData name="Mike Bloys" userId="1248c4d8-7b2b-4b32-b8bd-163ae845f9bb" providerId="ADAL" clId="{E3DBBC95-D655-40DC-93D9-F31E2153987C}" dt="2019-03-22T11:34:42.555" v="243" actId="2164"/>
          <ac:graphicFrameMkLst>
            <pc:docMk/>
            <pc:sldMk cId="2367940679" sldId="391"/>
            <ac:graphicFrameMk id="2" creationId="{A7E60BD8-D0D6-4B1E-8465-B4B5A0185022}"/>
          </ac:graphicFrameMkLst>
        </pc:graphicFrameChg>
        <pc:graphicFrameChg chg="add del mod">
          <ac:chgData name="Mike Bloys" userId="1248c4d8-7b2b-4b32-b8bd-163ae845f9bb" providerId="ADAL" clId="{E3DBBC95-D655-40DC-93D9-F31E2153987C}" dt="2019-03-22T11:38:04.050" v="260" actId="478"/>
          <ac:graphicFrameMkLst>
            <pc:docMk/>
            <pc:sldMk cId="2367940679" sldId="391"/>
            <ac:graphicFrameMk id="8" creationId="{4D7E7C03-BD43-44D2-8884-697ADB587EEB}"/>
          </ac:graphicFrameMkLst>
        </pc:graphicFrameChg>
        <pc:picChg chg="add del ord">
          <ac:chgData name="Mike Bloys" userId="1248c4d8-7b2b-4b32-b8bd-163ae845f9bb" providerId="ADAL" clId="{E3DBBC95-D655-40DC-93D9-F31E2153987C}" dt="2019-03-22T11:37:59.122" v="259" actId="478"/>
          <ac:picMkLst>
            <pc:docMk/>
            <pc:sldMk cId="2367940679" sldId="391"/>
            <ac:picMk id="20" creationId="{68168C10-F740-4BA1-BA43-B47BB99156C2}"/>
          </ac:picMkLst>
        </pc:picChg>
        <pc:cxnChg chg="mod ord">
          <ac:chgData name="Mike Bloys" userId="1248c4d8-7b2b-4b32-b8bd-163ae845f9bb" providerId="ADAL" clId="{E3DBBC95-D655-40DC-93D9-F31E2153987C}" dt="2019-03-22T11:34:23.750" v="240" actId="167"/>
          <ac:cxnSpMkLst>
            <pc:docMk/>
            <pc:sldMk cId="2367940679" sldId="391"/>
            <ac:cxnSpMk id="7" creationId="{6FF5C2C7-AF76-4FAD-9465-6D568467B772}"/>
          </ac:cxnSpMkLst>
        </pc:cxnChg>
        <pc:cxnChg chg="mod ord">
          <ac:chgData name="Mike Bloys" userId="1248c4d8-7b2b-4b32-b8bd-163ae845f9bb" providerId="ADAL" clId="{E3DBBC95-D655-40DC-93D9-F31E2153987C}" dt="2019-03-22T11:34:23.750" v="240" actId="167"/>
          <ac:cxnSpMkLst>
            <pc:docMk/>
            <pc:sldMk cId="2367940679" sldId="391"/>
            <ac:cxnSpMk id="9" creationId="{7972E21A-8A14-4CE7-8D33-63DB0BA96432}"/>
          </ac:cxnSpMkLst>
        </pc:cxnChg>
        <pc:cxnChg chg="add del mod">
          <ac:chgData name="Mike Bloys" userId="1248c4d8-7b2b-4b32-b8bd-163ae845f9bb" providerId="ADAL" clId="{E3DBBC95-D655-40DC-93D9-F31E2153987C}" dt="2019-03-22T11:38:04.050" v="260" actId="478"/>
          <ac:cxnSpMkLst>
            <pc:docMk/>
            <pc:sldMk cId="2367940679" sldId="391"/>
            <ac:cxnSpMk id="10" creationId="{6E723F79-56E3-4942-9E3C-51CC8A475252}"/>
          </ac:cxnSpMkLst>
        </pc:cxnChg>
        <pc:cxnChg chg="add del mod">
          <ac:chgData name="Mike Bloys" userId="1248c4d8-7b2b-4b32-b8bd-163ae845f9bb" providerId="ADAL" clId="{E3DBBC95-D655-40DC-93D9-F31E2153987C}" dt="2019-03-22T11:38:04.050" v="260" actId="478"/>
          <ac:cxnSpMkLst>
            <pc:docMk/>
            <pc:sldMk cId="2367940679" sldId="391"/>
            <ac:cxnSpMk id="11" creationId="{F7C73E0F-A20F-42FB-8C50-30B15918E615}"/>
          </ac:cxnSpMkLst>
        </pc:cxnChg>
      </pc:sldChg>
      <pc:sldChg chg="addSp delSp modSp addCm modCm">
        <pc:chgData name="Mike Bloys" userId="1248c4d8-7b2b-4b32-b8bd-163ae845f9bb" providerId="ADAL" clId="{E3DBBC95-D655-40DC-93D9-F31E2153987C}" dt="2019-04-01T13:52:35.815" v="905" actId="20577"/>
        <pc:sldMkLst>
          <pc:docMk/>
          <pc:sldMk cId="416222006" sldId="392"/>
        </pc:sldMkLst>
        <pc:spChg chg="add del mod">
          <ac:chgData name="Mike Bloys" userId="1248c4d8-7b2b-4b32-b8bd-163ae845f9bb" providerId="ADAL" clId="{E3DBBC95-D655-40DC-93D9-F31E2153987C}" dt="2019-03-22T12:31:59.616" v="442" actId="1076"/>
          <ac:spMkLst>
            <pc:docMk/>
            <pc:sldMk cId="416222006" sldId="392"/>
            <ac:spMk id="3" creationId="{63499AB7-0CFA-4A31-913C-9F240639815A}"/>
          </ac:spMkLst>
        </pc:spChg>
        <pc:spChg chg="mod">
          <ac:chgData name="Mike Bloys" userId="1248c4d8-7b2b-4b32-b8bd-163ae845f9bb" providerId="ADAL" clId="{E3DBBC95-D655-40DC-93D9-F31E2153987C}" dt="2019-04-01T13:52:35.815" v="905" actId="20577"/>
          <ac:spMkLst>
            <pc:docMk/>
            <pc:sldMk cId="416222006" sldId="392"/>
            <ac:spMk id="5" creationId="{00000000-0000-0000-0000-000000000000}"/>
          </ac:spMkLst>
        </pc:spChg>
        <pc:spChg chg="add del mod">
          <ac:chgData name="Mike Bloys" userId="1248c4d8-7b2b-4b32-b8bd-163ae845f9bb" providerId="ADAL" clId="{E3DBBC95-D655-40DC-93D9-F31E2153987C}" dt="2019-03-22T12:32:24.433" v="443" actId="478"/>
          <ac:spMkLst>
            <pc:docMk/>
            <pc:sldMk cId="416222006" sldId="392"/>
            <ac:spMk id="6" creationId="{5CCA71C9-EE0D-44F2-AC47-D8AEB5E7C53A}"/>
          </ac:spMkLst>
        </pc:spChg>
        <pc:spChg chg="add mod">
          <ac:chgData name="Mike Bloys" userId="1248c4d8-7b2b-4b32-b8bd-163ae845f9bb" providerId="ADAL" clId="{E3DBBC95-D655-40DC-93D9-F31E2153987C}" dt="2019-03-22T12:32:50.169" v="446" actId="1076"/>
          <ac:spMkLst>
            <pc:docMk/>
            <pc:sldMk cId="416222006" sldId="392"/>
            <ac:spMk id="7" creationId="{78B17408-3C06-48A2-AD0C-7DEC8185F184}"/>
          </ac:spMkLst>
        </pc:spChg>
        <pc:picChg chg="add mod ord modCrop">
          <ac:chgData name="Mike Bloys" userId="1248c4d8-7b2b-4b32-b8bd-163ae845f9bb" providerId="ADAL" clId="{E3DBBC95-D655-40DC-93D9-F31E2153987C}" dt="2019-03-22T12:34:20.312" v="496" actId="14100"/>
          <ac:picMkLst>
            <pc:docMk/>
            <pc:sldMk cId="416222006" sldId="392"/>
            <ac:picMk id="8" creationId="{51522F9C-3EEB-4C39-AF5D-9536FB1DE5D9}"/>
          </ac:picMkLst>
        </pc:picChg>
        <pc:picChg chg="del mod">
          <ac:chgData name="Mike Bloys" userId="1248c4d8-7b2b-4b32-b8bd-163ae845f9bb" providerId="ADAL" clId="{E3DBBC95-D655-40DC-93D9-F31E2153987C}" dt="2019-03-22T12:34:30.720" v="497" actId="478"/>
          <ac:picMkLst>
            <pc:docMk/>
            <pc:sldMk cId="416222006" sldId="392"/>
            <ac:picMk id="1026" creationId="{D5227ADA-0B8F-4A73-9026-7C9CA467FBD9}"/>
          </ac:picMkLst>
        </pc:picChg>
      </pc:sldChg>
      <pc:sldChg chg="addSp delSp modSp">
        <pc:chgData name="Mike Bloys" userId="1248c4d8-7b2b-4b32-b8bd-163ae845f9bb" providerId="ADAL" clId="{E3DBBC95-D655-40DC-93D9-F31E2153987C}" dt="2019-03-22T12:43:47.249" v="609" actId="478"/>
        <pc:sldMkLst>
          <pc:docMk/>
          <pc:sldMk cId="2973458761" sldId="394"/>
        </pc:sldMkLst>
        <pc:spChg chg="mod">
          <ac:chgData name="Mike Bloys" userId="1248c4d8-7b2b-4b32-b8bd-163ae845f9bb" providerId="ADAL" clId="{E3DBBC95-D655-40DC-93D9-F31E2153987C}" dt="2019-03-22T12:43:38.410" v="608" actId="12"/>
          <ac:spMkLst>
            <pc:docMk/>
            <pc:sldMk cId="2973458761" sldId="394"/>
            <ac:spMk id="5" creationId="{00000000-0000-0000-0000-000000000000}"/>
          </ac:spMkLst>
        </pc:spChg>
        <pc:spChg chg="del">
          <ac:chgData name="Mike Bloys" userId="1248c4d8-7b2b-4b32-b8bd-163ae845f9bb" providerId="ADAL" clId="{E3DBBC95-D655-40DC-93D9-F31E2153987C}" dt="2019-03-22T12:39:10.353" v="535" actId="478"/>
          <ac:spMkLst>
            <pc:docMk/>
            <pc:sldMk cId="2973458761" sldId="394"/>
            <ac:spMk id="7" creationId="{971AC9A2-0302-4CAB-A86F-D7EC0F118EEB}"/>
          </ac:spMkLst>
        </pc:spChg>
        <pc:spChg chg="add mod">
          <ac:chgData name="Mike Bloys" userId="1248c4d8-7b2b-4b32-b8bd-163ae845f9bb" providerId="ADAL" clId="{E3DBBC95-D655-40DC-93D9-F31E2153987C}" dt="2019-03-22T12:39:14.896" v="536" actId="1076"/>
          <ac:spMkLst>
            <pc:docMk/>
            <pc:sldMk cId="2973458761" sldId="394"/>
            <ac:spMk id="8" creationId="{67192A26-BD0E-4E87-9A8C-4C63F57409A3}"/>
          </ac:spMkLst>
        </pc:spChg>
        <pc:spChg chg="add mod">
          <ac:chgData name="Mike Bloys" userId="1248c4d8-7b2b-4b32-b8bd-163ae845f9bb" providerId="ADAL" clId="{E3DBBC95-D655-40DC-93D9-F31E2153987C}" dt="2019-03-22T12:41:36.352" v="583" actId="1076"/>
          <ac:spMkLst>
            <pc:docMk/>
            <pc:sldMk cId="2973458761" sldId="394"/>
            <ac:spMk id="9" creationId="{71AEAA3E-4C06-4D6C-A5BA-819A0D662054}"/>
          </ac:spMkLst>
        </pc:spChg>
        <pc:spChg chg="add del mod">
          <ac:chgData name="Mike Bloys" userId="1248c4d8-7b2b-4b32-b8bd-163ae845f9bb" providerId="ADAL" clId="{E3DBBC95-D655-40DC-93D9-F31E2153987C}" dt="2019-03-22T12:43:47.249" v="609" actId="478"/>
          <ac:spMkLst>
            <pc:docMk/>
            <pc:sldMk cId="2973458761" sldId="394"/>
            <ac:spMk id="10" creationId="{DFBDA6F1-6F6F-4381-942A-84E381DAB08D}"/>
          </ac:spMkLst>
        </pc:spChg>
      </pc:sldChg>
      <pc:sldChg chg="addSp delSp modSp setBg">
        <pc:chgData name="Mike Bloys" userId="1248c4d8-7b2b-4b32-b8bd-163ae845f9bb" providerId="ADAL" clId="{E3DBBC95-D655-40DC-93D9-F31E2153987C}" dt="2019-04-01T13:49:41.235" v="899" actId="1076"/>
        <pc:sldMkLst>
          <pc:docMk/>
          <pc:sldMk cId="1344523587" sldId="395"/>
        </pc:sldMkLst>
        <pc:spChg chg="mod">
          <ac:chgData name="Mike Bloys" userId="1248c4d8-7b2b-4b32-b8bd-163ae845f9bb" providerId="ADAL" clId="{E3DBBC95-D655-40DC-93D9-F31E2153987C}" dt="2019-04-01T13:49:34.627" v="897" actId="14100"/>
          <ac:spMkLst>
            <pc:docMk/>
            <pc:sldMk cId="1344523587" sldId="395"/>
            <ac:spMk id="4" creationId="{00000000-0000-0000-0000-000000000000}"/>
          </ac:spMkLst>
        </pc:spChg>
        <pc:spChg chg="mod">
          <ac:chgData name="Mike Bloys" userId="1248c4d8-7b2b-4b32-b8bd-163ae845f9bb" providerId="ADAL" clId="{E3DBBC95-D655-40DC-93D9-F31E2153987C}" dt="2019-04-01T13:49:34.627" v="897" actId="14100"/>
          <ac:spMkLst>
            <pc:docMk/>
            <pc:sldMk cId="1344523587" sldId="395"/>
            <ac:spMk id="5" creationId="{00000000-0000-0000-0000-000000000000}"/>
          </ac:spMkLst>
        </pc:spChg>
        <pc:spChg chg="del mod">
          <ac:chgData name="Mike Bloys" userId="1248c4d8-7b2b-4b32-b8bd-163ae845f9bb" providerId="ADAL" clId="{E3DBBC95-D655-40DC-93D9-F31E2153987C}" dt="2019-03-22T13:06:36.451" v="681" actId="478"/>
          <ac:spMkLst>
            <pc:docMk/>
            <pc:sldMk cId="1344523587" sldId="395"/>
            <ac:spMk id="6" creationId="{9B5888A0-D647-46E6-A2F5-ED07C13EB75F}"/>
          </ac:spMkLst>
        </pc:spChg>
        <pc:spChg chg="add mod">
          <ac:chgData name="Mike Bloys" userId="1248c4d8-7b2b-4b32-b8bd-163ae845f9bb" providerId="ADAL" clId="{E3DBBC95-D655-40DC-93D9-F31E2153987C}" dt="2019-04-01T13:49:34.627" v="897" actId="14100"/>
          <ac:spMkLst>
            <pc:docMk/>
            <pc:sldMk cId="1344523587" sldId="395"/>
            <ac:spMk id="9" creationId="{D66AEC34-1AB9-4164-BF28-46E932FEEAF7}"/>
          </ac:spMkLst>
        </pc:spChg>
        <pc:spChg chg="add mod">
          <ac:chgData name="Mike Bloys" userId="1248c4d8-7b2b-4b32-b8bd-163ae845f9bb" providerId="ADAL" clId="{E3DBBC95-D655-40DC-93D9-F31E2153987C}" dt="2019-04-01T13:49:34.627" v="897" actId="14100"/>
          <ac:spMkLst>
            <pc:docMk/>
            <pc:sldMk cId="1344523587" sldId="395"/>
            <ac:spMk id="10" creationId="{D4DC3CF1-4859-4002-9F73-DB936AD88A79}"/>
          </ac:spMkLst>
        </pc:spChg>
        <pc:picChg chg="add mod">
          <ac:chgData name="Mike Bloys" userId="1248c4d8-7b2b-4b32-b8bd-163ae845f9bb" providerId="ADAL" clId="{E3DBBC95-D655-40DC-93D9-F31E2153987C}" dt="2019-04-01T13:49:41.235" v="899" actId="1076"/>
          <ac:picMkLst>
            <pc:docMk/>
            <pc:sldMk cId="1344523587" sldId="395"/>
            <ac:picMk id="3" creationId="{9F77DA50-E30E-4B66-8A40-119BC8890D47}"/>
          </ac:picMkLst>
        </pc:picChg>
        <pc:picChg chg="mod">
          <ac:chgData name="Mike Bloys" userId="1248c4d8-7b2b-4b32-b8bd-163ae845f9bb" providerId="ADAL" clId="{E3DBBC95-D655-40DC-93D9-F31E2153987C}" dt="2019-04-01T13:49:34.627" v="897" actId="14100"/>
          <ac:picMkLst>
            <pc:docMk/>
            <pc:sldMk cId="1344523587" sldId="395"/>
            <ac:picMk id="7" creationId="{5F8BDD3A-0479-4EAB-BE9D-A3037D14AAB4}"/>
          </ac:picMkLst>
        </pc:picChg>
        <pc:picChg chg="del">
          <ac:chgData name="Mike Bloys" userId="1248c4d8-7b2b-4b32-b8bd-163ae845f9bb" providerId="ADAL" clId="{E3DBBC95-D655-40DC-93D9-F31E2153987C}" dt="2019-03-22T13:03:32.355" v="646" actId="478"/>
          <ac:picMkLst>
            <pc:docMk/>
            <pc:sldMk cId="1344523587" sldId="395"/>
            <ac:picMk id="8" creationId="{54FF38DE-5F39-4B82-9736-D10AB0B1D007}"/>
          </ac:picMkLst>
        </pc:picChg>
      </pc:sldChg>
      <pc:sldChg chg="addSp delSp modSp">
        <pc:chgData name="Mike Bloys" userId="1248c4d8-7b2b-4b32-b8bd-163ae845f9bb" providerId="ADAL" clId="{E3DBBC95-D655-40DC-93D9-F31E2153987C}" dt="2019-03-22T13:56:43.950" v="820" actId="1076"/>
        <pc:sldMkLst>
          <pc:docMk/>
          <pc:sldMk cId="3785341040" sldId="396"/>
        </pc:sldMkLst>
        <pc:spChg chg="mod">
          <ac:chgData name="Mike Bloys" userId="1248c4d8-7b2b-4b32-b8bd-163ae845f9bb" providerId="ADAL" clId="{E3DBBC95-D655-40DC-93D9-F31E2153987C}" dt="2019-03-22T13:52:19.470" v="780" actId="6549"/>
          <ac:spMkLst>
            <pc:docMk/>
            <pc:sldMk cId="3785341040" sldId="396"/>
            <ac:spMk id="5" creationId="{00000000-0000-0000-0000-000000000000}"/>
          </ac:spMkLst>
        </pc:spChg>
        <pc:graphicFrameChg chg="mod modGraphic">
          <ac:chgData name="Mike Bloys" userId="1248c4d8-7b2b-4b32-b8bd-163ae845f9bb" providerId="ADAL" clId="{E3DBBC95-D655-40DC-93D9-F31E2153987C}" dt="2019-03-22T13:51:52.318" v="774" actId="1076"/>
          <ac:graphicFrameMkLst>
            <pc:docMk/>
            <pc:sldMk cId="3785341040" sldId="396"/>
            <ac:graphicFrameMk id="2" creationId="{00000000-0000-0000-0000-000000000000}"/>
          </ac:graphicFrameMkLst>
        </pc:graphicFrameChg>
        <pc:picChg chg="add del mod">
          <ac:chgData name="Mike Bloys" userId="1248c4d8-7b2b-4b32-b8bd-163ae845f9bb" providerId="ADAL" clId="{E3DBBC95-D655-40DC-93D9-F31E2153987C}" dt="2019-03-22T13:39:52.930" v="684" actId="1076"/>
          <ac:picMkLst>
            <pc:docMk/>
            <pc:sldMk cId="3785341040" sldId="396"/>
            <ac:picMk id="6" creationId="{08FBAC5F-2E3A-4C91-BBCF-C03D217AE275}"/>
          </ac:picMkLst>
        </pc:picChg>
        <pc:picChg chg="add mod ord modCrop">
          <ac:chgData name="Mike Bloys" userId="1248c4d8-7b2b-4b32-b8bd-163ae845f9bb" providerId="ADAL" clId="{E3DBBC95-D655-40DC-93D9-F31E2153987C}" dt="2019-03-22T13:41:31.677" v="694" actId="18131"/>
          <ac:picMkLst>
            <pc:docMk/>
            <pc:sldMk cId="3785341040" sldId="396"/>
            <ac:picMk id="8" creationId="{62DC9395-3585-4D9E-BCD7-67E520D6547F}"/>
          </ac:picMkLst>
        </pc:picChg>
        <pc:picChg chg="add">
          <ac:chgData name="Mike Bloys" userId="1248c4d8-7b2b-4b32-b8bd-163ae845f9bb" providerId="ADAL" clId="{E3DBBC95-D655-40DC-93D9-F31E2153987C}" dt="2019-03-22T13:56:43.950" v="820" actId="1076"/>
          <ac:picMkLst>
            <pc:docMk/>
            <pc:sldMk cId="3785341040" sldId="396"/>
            <ac:picMk id="9" creationId="{AF6075C0-3DAD-422F-AC53-02C3F9D172E2}"/>
          </ac:picMkLst>
        </pc:picChg>
        <pc:picChg chg="del">
          <ac:chgData name="Mike Bloys" userId="1248c4d8-7b2b-4b32-b8bd-163ae845f9bb" providerId="ADAL" clId="{E3DBBC95-D655-40DC-93D9-F31E2153987C}" dt="2019-03-22T13:41:22.394" v="693" actId="478"/>
          <ac:picMkLst>
            <pc:docMk/>
            <pc:sldMk cId="3785341040" sldId="396"/>
            <ac:picMk id="4098" creationId="{0D96E5F9-285C-4878-818E-48B49090F8BD}"/>
          </ac:picMkLst>
        </pc:picChg>
      </pc:sldChg>
      <pc:sldChg chg="addSp delSp modSp">
        <pc:chgData name="Mike Bloys" userId="1248c4d8-7b2b-4b32-b8bd-163ae845f9bb" providerId="ADAL" clId="{E3DBBC95-D655-40DC-93D9-F31E2153987C}" dt="2019-03-22T13:55:13.971" v="807" actId="6549"/>
        <pc:sldMkLst>
          <pc:docMk/>
          <pc:sldMk cId="2337631353" sldId="397"/>
        </pc:sldMkLst>
        <pc:spChg chg="mod">
          <ac:chgData name="Mike Bloys" userId="1248c4d8-7b2b-4b32-b8bd-163ae845f9bb" providerId="ADAL" clId="{E3DBBC95-D655-40DC-93D9-F31E2153987C}" dt="2019-03-22T13:55:13.971" v="807" actId="6549"/>
          <ac:spMkLst>
            <pc:docMk/>
            <pc:sldMk cId="2337631353" sldId="397"/>
            <ac:spMk id="5" creationId="{00000000-0000-0000-0000-000000000000}"/>
          </ac:spMkLst>
        </pc:spChg>
        <pc:graphicFrameChg chg="del">
          <ac:chgData name="Mike Bloys" userId="1248c4d8-7b2b-4b32-b8bd-163ae845f9bb" providerId="ADAL" clId="{E3DBBC95-D655-40DC-93D9-F31E2153987C}" dt="2019-03-22T13:48:06.447" v="736" actId="478"/>
          <ac:graphicFrameMkLst>
            <pc:docMk/>
            <pc:sldMk cId="2337631353" sldId="397"/>
            <ac:graphicFrameMk id="7" creationId="{ADF01B9C-DD5A-4515-91EA-99D041465D72}"/>
          </ac:graphicFrameMkLst>
        </pc:graphicFrameChg>
        <pc:graphicFrameChg chg="add mod modGraphic">
          <ac:chgData name="Mike Bloys" userId="1248c4d8-7b2b-4b32-b8bd-163ae845f9bb" providerId="ADAL" clId="{E3DBBC95-D655-40DC-93D9-F31E2153987C}" dt="2019-03-22T13:51:30.767" v="772" actId="207"/>
          <ac:graphicFrameMkLst>
            <pc:docMk/>
            <pc:sldMk cId="2337631353" sldId="397"/>
            <ac:graphicFrameMk id="8" creationId="{93D1347B-DD2A-408F-B139-CAE1B13F34C2}"/>
          </ac:graphicFrameMkLst>
        </pc:graphicFrameChg>
      </pc:sldChg>
      <pc:sldChg chg="modSp">
        <pc:chgData name="Mike Bloys" userId="1248c4d8-7b2b-4b32-b8bd-163ae845f9bb" providerId="ADAL" clId="{E3DBBC95-D655-40DC-93D9-F31E2153987C}" dt="2019-03-22T14:01:08.763" v="845" actId="255"/>
        <pc:sldMkLst>
          <pc:docMk/>
          <pc:sldMk cId="4291370691" sldId="398"/>
        </pc:sldMkLst>
        <pc:spChg chg="mod">
          <ac:chgData name="Mike Bloys" userId="1248c4d8-7b2b-4b32-b8bd-163ae845f9bb" providerId="ADAL" clId="{E3DBBC95-D655-40DC-93D9-F31E2153987C}" dt="2019-03-22T14:01:08.763" v="845" actId="255"/>
          <ac:spMkLst>
            <pc:docMk/>
            <pc:sldMk cId="4291370691" sldId="398"/>
            <ac:spMk id="5" creationId="{00000000-0000-0000-0000-000000000000}"/>
          </ac:spMkLst>
        </pc:spChg>
      </pc:sldChg>
      <pc:sldMasterChg chg="modSldLayout">
        <pc:chgData name="Mike Bloys" userId="1248c4d8-7b2b-4b32-b8bd-163ae845f9bb" providerId="ADAL" clId="{E3DBBC95-D655-40DC-93D9-F31E2153987C}" dt="2019-04-02T07:49:31.865" v="917"/>
        <pc:sldMasterMkLst>
          <pc:docMk/>
          <pc:sldMasterMk cId="1932898210" sldId="2147483672"/>
        </pc:sldMasterMkLst>
        <pc:sldLayoutChg chg="addSp delSp modSp">
          <pc:chgData name="Mike Bloys" userId="1248c4d8-7b2b-4b32-b8bd-163ae845f9bb" providerId="ADAL" clId="{E3DBBC95-D655-40DC-93D9-F31E2153987C}" dt="2019-03-22T10:30:57.235" v="15" actId="478"/>
          <pc:sldLayoutMkLst>
            <pc:docMk/>
            <pc:sldMasterMk cId="1932898210" sldId="2147483672"/>
            <pc:sldLayoutMk cId="170202131" sldId="2147483673"/>
          </pc:sldLayoutMkLst>
          <pc:spChg chg="add">
            <ac:chgData name="Mike Bloys" userId="1248c4d8-7b2b-4b32-b8bd-163ae845f9bb" providerId="ADAL" clId="{E3DBBC95-D655-40DC-93D9-F31E2153987C}" dt="2019-03-22T10:30:37.408" v="2" actId="478"/>
            <ac:spMkLst>
              <pc:docMk/>
              <pc:sldMasterMk cId="1932898210" sldId="2147483672"/>
              <pc:sldLayoutMk cId="170202131" sldId="2147483673"/>
              <ac:spMk id="8" creationId="{400AF82C-550E-42FE-9A56-76924AAF23AE}"/>
            </ac:spMkLst>
          </pc:spChg>
          <pc:spChg chg="add mod">
            <ac:chgData name="Mike Bloys" userId="1248c4d8-7b2b-4b32-b8bd-163ae845f9bb" providerId="ADAL" clId="{E3DBBC95-D655-40DC-93D9-F31E2153987C}" dt="2019-03-22T10:30:54.749" v="14" actId="20577"/>
            <ac:spMkLst>
              <pc:docMk/>
              <pc:sldMasterMk cId="1932898210" sldId="2147483672"/>
              <pc:sldLayoutMk cId="170202131" sldId="2147483673"/>
              <ac:spMk id="9" creationId="{D61D9CC5-13A7-4AA3-893B-E7AE83754832}"/>
            </ac:spMkLst>
          </pc:spChg>
          <pc:spChg chg="del">
            <ac:chgData name="Mike Bloys" userId="1248c4d8-7b2b-4b32-b8bd-163ae845f9bb" providerId="ADAL" clId="{E3DBBC95-D655-40DC-93D9-F31E2153987C}" dt="2019-03-22T10:30:35.772" v="1" actId="478"/>
            <ac:spMkLst>
              <pc:docMk/>
              <pc:sldMasterMk cId="1932898210" sldId="2147483672"/>
              <pc:sldLayoutMk cId="170202131" sldId="2147483673"/>
              <ac:spMk id="20" creationId="{00000000-0000-0000-0000-000000000000}"/>
            </ac:spMkLst>
          </pc:spChg>
          <pc:spChg chg="del mod">
            <ac:chgData name="Mike Bloys" userId="1248c4d8-7b2b-4b32-b8bd-163ae845f9bb" providerId="ADAL" clId="{E3DBBC95-D655-40DC-93D9-F31E2153987C}" dt="2019-03-22T10:30:57.235" v="15" actId="478"/>
            <ac:spMkLst>
              <pc:docMk/>
              <pc:sldMasterMk cId="1932898210" sldId="2147483672"/>
              <pc:sldLayoutMk cId="170202131" sldId="2147483673"/>
              <ac:spMk id="21" creationId="{00000000-0000-0000-0000-000000000000}"/>
            </ac:spMkLst>
          </pc:spChg>
          <pc:spChg chg="del">
            <ac:chgData name="Mike Bloys" userId="1248c4d8-7b2b-4b32-b8bd-163ae845f9bb" providerId="ADAL" clId="{E3DBBC95-D655-40DC-93D9-F31E2153987C}" dt="2019-03-22T10:30:35.772" v="1" actId="478"/>
            <ac:spMkLst>
              <pc:docMk/>
              <pc:sldMasterMk cId="1932898210" sldId="2147483672"/>
              <pc:sldLayoutMk cId="170202131" sldId="2147483673"/>
              <ac:spMk id="24" creationId="{00000000-0000-0000-0000-000000000000}"/>
            </ac:spMkLst>
          </pc:spChg>
          <pc:grpChg chg="add">
            <ac:chgData name="Mike Bloys" userId="1248c4d8-7b2b-4b32-b8bd-163ae845f9bb" providerId="ADAL" clId="{E3DBBC95-D655-40DC-93D9-F31E2153987C}" dt="2019-03-22T10:30:37.408" v="2" actId="478"/>
            <ac:grpSpMkLst>
              <pc:docMk/>
              <pc:sldMasterMk cId="1932898210" sldId="2147483672"/>
              <pc:sldLayoutMk cId="170202131" sldId="2147483673"/>
              <ac:grpSpMk id="11" creationId="{92BB8A9E-6229-41A7-A6EF-BB28C37E56B1}"/>
            </ac:grpSpMkLst>
          </pc:grpChg>
          <pc:picChg chg="del">
            <ac:chgData name="Mike Bloys" userId="1248c4d8-7b2b-4b32-b8bd-163ae845f9bb" providerId="ADAL" clId="{E3DBBC95-D655-40DC-93D9-F31E2153987C}" dt="2019-03-22T10:30:35.772" v="1" actId="478"/>
            <ac:picMkLst>
              <pc:docMk/>
              <pc:sldMasterMk cId="1932898210" sldId="2147483672"/>
              <pc:sldLayoutMk cId="170202131" sldId="2147483673"/>
              <ac:picMk id="2" creationId="{00000000-0000-0000-0000-000000000000}"/>
            </ac:picMkLst>
          </pc:picChg>
          <pc:picChg chg="add">
            <ac:chgData name="Mike Bloys" userId="1248c4d8-7b2b-4b32-b8bd-163ae845f9bb" providerId="ADAL" clId="{E3DBBC95-D655-40DC-93D9-F31E2153987C}" dt="2019-03-22T10:30:37.408" v="2" actId="478"/>
            <ac:picMkLst>
              <pc:docMk/>
              <pc:sldMasterMk cId="1932898210" sldId="2147483672"/>
              <pc:sldLayoutMk cId="170202131" sldId="2147483673"/>
              <ac:picMk id="7" creationId="{1A604180-59A6-43F4-8784-8C5D984A2F87}"/>
            </ac:picMkLst>
          </pc:picChg>
          <pc:cxnChg chg="add">
            <ac:chgData name="Mike Bloys" userId="1248c4d8-7b2b-4b32-b8bd-163ae845f9bb" providerId="ADAL" clId="{E3DBBC95-D655-40DC-93D9-F31E2153987C}" dt="2019-03-22T10:30:37.408" v="2" actId="478"/>
            <ac:cxnSpMkLst>
              <pc:docMk/>
              <pc:sldMasterMk cId="1932898210" sldId="2147483672"/>
              <pc:sldLayoutMk cId="170202131" sldId="2147483673"/>
              <ac:cxnSpMk id="10" creationId="{B596F0FC-D48F-4738-A04B-C709729AE9E1}"/>
            </ac:cxnSpMkLst>
          </pc:cxnChg>
          <pc:cxnChg chg="del">
            <ac:chgData name="Mike Bloys" userId="1248c4d8-7b2b-4b32-b8bd-163ae845f9bb" providerId="ADAL" clId="{E3DBBC95-D655-40DC-93D9-F31E2153987C}" dt="2019-03-22T10:30:35.772" v="1" actId="478"/>
            <ac:cxnSpMkLst>
              <pc:docMk/>
              <pc:sldMasterMk cId="1932898210" sldId="2147483672"/>
              <pc:sldLayoutMk cId="170202131" sldId="2147483673"/>
              <ac:cxnSpMk id="14" creationId="{00000000-0000-0000-0000-000000000000}"/>
            </ac:cxnSpMkLst>
          </pc:cxnChg>
        </pc:sldLayoutChg>
        <pc:sldLayoutChg chg="addSp delSp modSp setBg">
          <pc:chgData name="Mike Bloys" userId="1248c4d8-7b2b-4b32-b8bd-163ae845f9bb" providerId="ADAL" clId="{E3DBBC95-D655-40DC-93D9-F31E2153987C}" dt="2019-04-02T07:49:31.865" v="917"/>
          <pc:sldLayoutMkLst>
            <pc:docMk/>
            <pc:sldMasterMk cId="1932898210" sldId="2147483672"/>
            <pc:sldLayoutMk cId="2147235817" sldId="2147483674"/>
          </pc:sldLayoutMkLst>
          <pc:spChg chg="add del">
            <ac:chgData name="Mike Bloys" userId="1248c4d8-7b2b-4b32-b8bd-163ae845f9bb" providerId="ADAL" clId="{E3DBBC95-D655-40DC-93D9-F31E2153987C}" dt="2019-03-22T10:31:43.111" v="17" actId="478"/>
            <ac:spMkLst>
              <pc:docMk/>
              <pc:sldMasterMk cId="1932898210" sldId="2147483672"/>
              <pc:sldLayoutMk cId="2147235817" sldId="2147483674"/>
              <ac:spMk id="5" creationId="{540AE83E-6AFA-474F-897E-267DEF81952E}"/>
            </ac:spMkLst>
          </pc:spChg>
          <pc:spChg chg="mod">
            <ac:chgData name="Mike Bloys" userId="1248c4d8-7b2b-4b32-b8bd-163ae845f9bb" providerId="ADAL" clId="{E3DBBC95-D655-40DC-93D9-F31E2153987C}" dt="2019-03-22T10:31:58.350" v="19" actId="207"/>
            <ac:spMkLst>
              <pc:docMk/>
              <pc:sldMasterMk cId="1932898210" sldId="2147483672"/>
              <pc:sldLayoutMk cId="2147235817" sldId="2147483674"/>
              <ac:spMk id="6" creationId="{00000000-0000-0000-0000-000000000000}"/>
            </ac:spMkLst>
          </pc:spChg>
          <pc:spChg chg="mod">
            <ac:chgData name="Mike Bloys" userId="1248c4d8-7b2b-4b32-b8bd-163ae845f9bb" providerId="ADAL" clId="{E3DBBC95-D655-40DC-93D9-F31E2153987C}" dt="2019-03-22T10:31:58.350" v="19" actId="207"/>
            <ac:spMkLst>
              <pc:docMk/>
              <pc:sldMasterMk cId="1932898210" sldId="2147483672"/>
              <pc:sldLayoutMk cId="2147235817" sldId="2147483674"/>
              <ac:spMk id="10" creationId="{00000000-0000-0000-0000-000000000000}"/>
            </ac:spMkLst>
          </pc:spChg>
          <pc:cxnChg chg="add">
            <ac:chgData name="Mike Bloys" userId="1248c4d8-7b2b-4b32-b8bd-163ae845f9bb" providerId="ADAL" clId="{E3DBBC95-D655-40DC-93D9-F31E2153987C}" dt="2019-04-02T07:49:31.865" v="917"/>
            <ac:cxnSpMkLst>
              <pc:docMk/>
              <pc:sldMasterMk cId="1932898210" sldId="2147483672"/>
              <pc:sldLayoutMk cId="2147235817" sldId="2147483674"/>
              <ac:cxnSpMk id="5" creationId="{450D12FA-7B32-4F65-A1AB-FE226725AA2F}"/>
            </ac:cxnSpMkLst>
          </pc:cxnChg>
          <pc:cxnChg chg="del">
            <ac:chgData name="Mike Bloys" userId="1248c4d8-7b2b-4b32-b8bd-163ae845f9bb" providerId="ADAL" clId="{E3DBBC95-D655-40DC-93D9-F31E2153987C}" dt="2019-04-02T07:49:31.348" v="916" actId="478"/>
            <ac:cxnSpMkLst>
              <pc:docMk/>
              <pc:sldMasterMk cId="1932898210" sldId="2147483672"/>
              <pc:sldLayoutMk cId="2147235817" sldId="2147483674"/>
              <ac:cxnSpMk id="9" creationId="{00000000-0000-0000-0000-000000000000}"/>
            </ac:cxnSpMkLst>
          </pc:cxnChg>
        </pc:sldLayoutChg>
        <pc:sldLayoutChg chg="addSp delSp setBg">
          <pc:chgData name="Mike Bloys" userId="1248c4d8-7b2b-4b32-b8bd-163ae845f9bb" providerId="ADAL" clId="{E3DBBC95-D655-40DC-93D9-F31E2153987C}" dt="2019-03-22T10:32:33.401" v="22" actId="478"/>
          <pc:sldLayoutMkLst>
            <pc:docMk/>
            <pc:sldMasterMk cId="1932898210" sldId="2147483672"/>
            <pc:sldLayoutMk cId="3801642454" sldId="2147483675"/>
          </pc:sldLayoutMkLst>
          <pc:spChg chg="add del">
            <ac:chgData name="Mike Bloys" userId="1248c4d8-7b2b-4b32-b8bd-163ae845f9bb" providerId="ADAL" clId="{E3DBBC95-D655-40DC-93D9-F31E2153987C}" dt="2019-03-22T10:32:33.401" v="22" actId="478"/>
            <ac:spMkLst>
              <pc:docMk/>
              <pc:sldMasterMk cId="1932898210" sldId="2147483672"/>
              <pc:sldLayoutMk cId="3801642454" sldId="2147483675"/>
              <ac:spMk id="6" creationId="{B0685854-F9F4-40D2-9EDB-F0CD0AC28628}"/>
            </ac:spMkLst>
          </pc:spChg>
        </pc:sldLayoutChg>
        <pc:sldLayoutChg chg="addSp delSp modSp">
          <pc:chgData name="Mike Bloys" userId="1248c4d8-7b2b-4b32-b8bd-163ae845f9bb" providerId="ADAL" clId="{E3DBBC95-D655-40DC-93D9-F31E2153987C}" dt="2019-03-22T13:41:13.945" v="690" actId="1076"/>
          <pc:sldLayoutMkLst>
            <pc:docMk/>
            <pc:sldMasterMk cId="1932898210" sldId="2147483672"/>
            <pc:sldLayoutMk cId="3842507570" sldId="2147483676"/>
          </pc:sldLayoutMkLst>
          <pc:spChg chg="mod">
            <ac:chgData name="Mike Bloys" userId="1248c4d8-7b2b-4b32-b8bd-163ae845f9bb" providerId="ADAL" clId="{E3DBBC95-D655-40DC-93D9-F31E2153987C}" dt="2019-03-22T10:34:10.002" v="38" actId="207"/>
            <ac:spMkLst>
              <pc:docMk/>
              <pc:sldMasterMk cId="1932898210" sldId="2147483672"/>
              <pc:sldLayoutMk cId="3842507570" sldId="2147483676"/>
              <ac:spMk id="9" creationId="{00000000-0000-0000-0000-000000000000}"/>
            </ac:spMkLst>
          </pc:spChg>
          <pc:spChg chg="mod">
            <ac:chgData name="Mike Bloys" userId="1248c4d8-7b2b-4b32-b8bd-163ae845f9bb" providerId="ADAL" clId="{E3DBBC95-D655-40DC-93D9-F31E2153987C}" dt="2019-03-22T10:33:58.197" v="36" actId="20577"/>
            <ac:spMkLst>
              <pc:docMk/>
              <pc:sldMasterMk cId="1932898210" sldId="2147483672"/>
              <pc:sldLayoutMk cId="3842507570" sldId="2147483676"/>
              <ac:spMk id="11" creationId="{2F910E16-9C44-4ECB-B4AA-B25CAE58B7CC}"/>
            </ac:spMkLst>
          </pc:spChg>
          <pc:picChg chg="del">
            <ac:chgData name="Mike Bloys" userId="1248c4d8-7b2b-4b32-b8bd-163ae845f9bb" providerId="ADAL" clId="{E3DBBC95-D655-40DC-93D9-F31E2153987C}" dt="2019-03-22T10:33:34.425" v="23" actId="478"/>
            <ac:picMkLst>
              <pc:docMk/>
              <pc:sldMasterMk cId="1932898210" sldId="2147483672"/>
              <pc:sldLayoutMk cId="3842507570" sldId="2147483676"/>
              <ac:picMk id="3" creationId="{00000000-0000-0000-0000-000000000000}"/>
            </ac:picMkLst>
          </pc:picChg>
          <pc:picChg chg="add">
            <ac:chgData name="Mike Bloys" userId="1248c4d8-7b2b-4b32-b8bd-163ae845f9bb" providerId="ADAL" clId="{E3DBBC95-D655-40DC-93D9-F31E2153987C}" dt="2019-03-22T10:33:34.925" v="24" actId="1076"/>
            <ac:picMkLst>
              <pc:docMk/>
              <pc:sldMasterMk cId="1932898210" sldId="2147483672"/>
              <pc:sldLayoutMk cId="3842507570" sldId="2147483676"/>
              <ac:picMk id="10" creationId="{6F025E5E-379C-46BB-A2D4-24BD6B037F29}"/>
            </ac:picMkLst>
          </pc:picChg>
          <pc:picChg chg="add del mod modCrop">
            <ac:chgData name="Mike Bloys" userId="1248c4d8-7b2b-4b32-b8bd-163ae845f9bb" providerId="ADAL" clId="{E3DBBC95-D655-40DC-93D9-F31E2153987C}" dt="2019-03-22T10:55:07.259" v="65" actId="1076"/>
            <ac:picMkLst>
              <pc:docMk/>
              <pc:sldMasterMk cId="1932898210" sldId="2147483672"/>
              <pc:sldLayoutMk cId="3842507570" sldId="2147483676"/>
              <ac:picMk id="12" creationId="{F4E40C72-A415-4E66-91DA-CA8CBBB2CE1E}"/>
            </ac:picMkLst>
          </pc:picChg>
          <pc:picChg chg="add del mod modCrop">
            <ac:chgData name="Mike Bloys" userId="1248c4d8-7b2b-4b32-b8bd-163ae845f9bb" providerId="ADAL" clId="{E3DBBC95-D655-40DC-93D9-F31E2153987C}" dt="2019-03-22T11:01:39.443" v="74" actId="1076"/>
            <ac:picMkLst>
              <pc:docMk/>
              <pc:sldMasterMk cId="1932898210" sldId="2147483672"/>
              <pc:sldLayoutMk cId="3842507570" sldId="2147483676"/>
              <ac:picMk id="13" creationId="{CA26D432-FE5E-4301-B20D-2357AC53781D}"/>
            </ac:picMkLst>
          </pc:picChg>
          <pc:picChg chg="add del mod modCrop">
            <ac:chgData name="Mike Bloys" userId="1248c4d8-7b2b-4b32-b8bd-163ae845f9bb" providerId="ADAL" clId="{E3DBBC95-D655-40DC-93D9-F31E2153987C}" dt="2019-03-22T13:41:13.945" v="690" actId="1076"/>
            <ac:picMkLst>
              <pc:docMk/>
              <pc:sldMasterMk cId="1932898210" sldId="2147483672"/>
              <pc:sldLayoutMk cId="3842507570" sldId="2147483676"/>
              <ac:picMk id="14" creationId="{E0D4147E-732C-427F-B44A-9B690BF1560E}"/>
            </ac:picMkLst>
          </pc:picChg>
        </pc:sldLayoutChg>
        <pc:sldLayoutChg chg="addSp delSp modSp">
          <pc:chgData name="Mike Bloys" userId="1248c4d8-7b2b-4b32-b8bd-163ae845f9bb" providerId="ADAL" clId="{E3DBBC95-D655-40DC-93D9-F31E2153987C}" dt="2019-03-22T10:34:36.385" v="42" actId="207"/>
          <pc:sldLayoutMkLst>
            <pc:docMk/>
            <pc:sldMasterMk cId="1932898210" sldId="2147483672"/>
            <pc:sldLayoutMk cId="2838869952" sldId="2147483677"/>
          </pc:sldLayoutMkLst>
          <pc:spChg chg="mod">
            <ac:chgData name="Mike Bloys" userId="1248c4d8-7b2b-4b32-b8bd-163ae845f9bb" providerId="ADAL" clId="{E3DBBC95-D655-40DC-93D9-F31E2153987C}" dt="2019-03-22T10:34:36.385" v="42" actId="207"/>
            <ac:spMkLst>
              <pc:docMk/>
              <pc:sldMasterMk cId="1932898210" sldId="2147483672"/>
              <pc:sldLayoutMk cId="2838869952" sldId="2147483677"/>
              <ac:spMk id="8" creationId="{00000000-0000-0000-0000-000000000000}"/>
            </ac:spMkLst>
          </pc:spChg>
          <pc:spChg chg="del">
            <ac:chgData name="Mike Bloys" userId="1248c4d8-7b2b-4b32-b8bd-163ae845f9bb" providerId="ADAL" clId="{E3DBBC95-D655-40DC-93D9-F31E2153987C}" dt="2019-03-22T10:34:23.791" v="39" actId="478"/>
            <ac:spMkLst>
              <pc:docMk/>
              <pc:sldMasterMk cId="1932898210" sldId="2147483672"/>
              <pc:sldLayoutMk cId="2838869952" sldId="2147483677"/>
              <ac:spMk id="10" creationId="{00000000-0000-0000-0000-000000000000}"/>
            </ac:spMkLst>
          </pc:spChg>
          <pc:spChg chg="add">
            <ac:chgData name="Mike Bloys" userId="1248c4d8-7b2b-4b32-b8bd-163ae845f9bb" providerId="ADAL" clId="{E3DBBC95-D655-40DC-93D9-F31E2153987C}" dt="2019-03-22T10:34:24.446" v="40" actId="207"/>
            <ac:spMkLst>
              <pc:docMk/>
              <pc:sldMasterMk cId="1932898210" sldId="2147483672"/>
              <pc:sldLayoutMk cId="2838869952" sldId="2147483677"/>
              <ac:spMk id="12" creationId="{5475291B-7237-411F-AB3B-40517851C22C}"/>
            </ac:spMkLst>
          </pc:spChg>
          <pc:picChg chg="del">
            <ac:chgData name="Mike Bloys" userId="1248c4d8-7b2b-4b32-b8bd-163ae845f9bb" providerId="ADAL" clId="{E3DBBC95-D655-40DC-93D9-F31E2153987C}" dt="2019-03-22T10:34:23.791" v="39" actId="478"/>
            <ac:picMkLst>
              <pc:docMk/>
              <pc:sldMasterMk cId="1932898210" sldId="2147483672"/>
              <pc:sldLayoutMk cId="2838869952" sldId="2147483677"/>
              <ac:picMk id="9" creationId="{00000000-0000-0000-0000-000000000000}"/>
            </ac:picMkLst>
          </pc:picChg>
          <pc:picChg chg="add">
            <ac:chgData name="Mike Bloys" userId="1248c4d8-7b2b-4b32-b8bd-163ae845f9bb" providerId="ADAL" clId="{E3DBBC95-D655-40DC-93D9-F31E2153987C}" dt="2019-03-22T10:34:24.446" v="40" actId="207"/>
            <ac:picMkLst>
              <pc:docMk/>
              <pc:sldMasterMk cId="1932898210" sldId="2147483672"/>
              <pc:sldLayoutMk cId="2838869952" sldId="2147483677"/>
              <ac:picMk id="11" creationId="{58398ECE-D288-44F9-844A-BB3D7DF256C6}"/>
            </ac:picMkLst>
          </pc:picChg>
          <pc:picChg chg="add">
            <ac:chgData name="Mike Bloys" userId="1248c4d8-7b2b-4b32-b8bd-163ae845f9bb" providerId="ADAL" clId="{E3DBBC95-D655-40DC-93D9-F31E2153987C}" dt="2019-03-22T10:34:24.446" v="40" actId="207"/>
            <ac:picMkLst>
              <pc:docMk/>
              <pc:sldMasterMk cId="1932898210" sldId="2147483672"/>
              <pc:sldLayoutMk cId="2838869952" sldId="2147483677"/>
              <ac:picMk id="13" creationId="{7D91E72B-67E5-4600-AB93-057C6DD18DF1}"/>
            </ac:picMkLst>
          </pc:picChg>
          <pc:picChg chg="del">
            <ac:chgData name="Mike Bloys" userId="1248c4d8-7b2b-4b32-b8bd-163ae845f9bb" providerId="ADAL" clId="{E3DBBC95-D655-40DC-93D9-F31E2153987C}" dt="2019-03-22T10:34:23.791" v="39" actId="478"/>
            <ac:picMkLst>
              <pc:docMk/>
              <pc:sldMasterMk cId="1932898210" sldId="2147483672"/>
              <pc:sldLayoutMk cId="2838869952" sldId="2147483677"/>
              <ac:picMk id="21" creationId="{00000000-0000-0000-0000-000000000000}"/>
            </ac:picMkLst>
          </pc:picChg>
        </pc:sldLayoutChg>
        <pc:sldLayoutChg chg="addSp delSp modSp">
          <pc:chgData name="Mike Bloys" userId="1248c4d8-7b2b-4b32-b8bd-163ae845f9bb" providerId="ADAL" clId="{E3DBBC95-D655-40DC-93D9-F31E2153987C}" dt="2019-03-22T10:34:55.986" v="47" actId="207"/>
          <pc:sldLayoutMkLst>
            <pc:docMk/>
            <pc:sldMasterMk cId="1932898210" sldId="2147483672"/>
            <pc:sldLayoutMk cId="3363712589" sldId="2147483678"/>
          </pc:sldLayoutMkLst>
          <pc:spChg chg="mod">
            <ac:chgData name="Mike Bloys" userId="1248c4d8-7b2b-4b32-b8bd-163ae845f9bb" providerId="ADAL" clId="{E3DBBC95-D655-40DC-93D9-F31E2153987C}" dt="2019-03-22T10:34:55.986" v="47" actId="207"/>
            <ac:spMkLst>
              <pc:docMk/>
              <pc:sldMasterMk cId="1932898210" sldId="2147483672"/>
              <pc:sldLayoutMk cId="3363712589" sldId="2147483678"/>
              <ac:spMk id="9" creationId="{00000000-0000-0000-0000-000000000000}"/>
            </ac:spMkLst>
          </pc:spChg>
          <pc:spChg chg="del">
            <ac:chgData name="Mike Bloys" userId="1248c4d8-7b2b-4b32-b8bd-163ae845f9bb" providerId="ADAL" clId="{E3DBBC95-D655-40DC-93D9-F31E2153987C}" dt="2019-03-22T10:34:44.497" v="43" actId="478"/>
            <ac:spMkLst>
              <pc:docMk/>
              <pc:sldMasterMk cId="1932898210" sldId="2147483672"/>
              <pc:sldLayoutMk cId="3363712589" sldId="2147483678"/>
              <ac:spMk id="10" creationId="{00000000-0000-0000-0000-000000000000}"/>
            </ac:spMkLst>
          </pc:spChg>
          <pc:spChg chg="add">
            <ac:chgData name="Mike Bloys" userId="1248c4d8-7b2b-4b32-b8bd-163ae845f9bb" providerId="ADAL" clId="{E3DBBC95-D655-40DC-93D9-F31E2153987C}" dt="2019-03-22T10:34:45.082" v="44" actId="207"/>
            <ac:spMkLst>
              <pc:docMk/>
              <pc:sldMasterMk cId="1932898210" sldId="2147483672"/>
              <pc:sldLayoutMk cId="3363712589" sldId="2147483678"/>
              <ac:spMk id="11" creationId="{02DDB4BD-BCD9-473D-B193-D11A672D76B3}"/>
            </ac:spMkLst>
          </pc:spChg>
          <pc:picChg chg="add">
            <ac:chgData name="Mike Bloys" userId="1248c4d8-7b2b-4b32-b8bd-163ae845f9bb" providerId="ADAL" clId="{E3DBBC95-D655-40DC-93D9-F31E2153987C}" dt="2019-03-22T10:34:45.082" v="44" actId="207"/>
            <ac:picMkLst>
              <pc:docMk/>
              <pc:sldMasterMk cId="1932898210" sldId="2147483672"/>
              <pc:sldLayoutMk cId="3363712589" sldId="2147483678"/>
              <ac:picMk id="6" creationId="{98C18C80-F1B1-437E-958B-64D34C34ABDD}"/>
            </ac:picMkLst>
          </pc:picChg>
          <pc:picChg chg="del">
            <ac:chgData name="Mike Bloys" userId="1248c4d8-7b2b-4b32-b8bd-163ae845f9bb" providerId="ADAL" clId="{E3DBBC95-D655-40DC-93D9-F31E2153987C}" dt="2019-03-22T10:34:44.497" v="43" actId="478"/>
            <ac:picMkLst>
              <pc:docMk/>
              <pc:sldMasterMk cId="1932898210" sldId="2147483672"/>
              <pc:sldLayoutMk cId="3363712589" sldId="2147483678"/>
              <ac:picMk id="7" creationId="{00000000-0000-0000-0000-000000000000}"/>
            </ac:picMkLst>
          </pc:picChg>
          <pc:picChg chg="add del">
            <ac:chgData name="Mike Bloys" userId="1248c4d8-7b2b-4b32-b8bd-163ae845f9bb" providerId="ADAL" clId="{E3DBBC95-D655-40DC-93D9-F31E2153987C}" dt="2019-03-22T10:34:48.434" v="45" actId="478"/>
            <ac:picMkLst>
              <pc:docMk/>
              <pc:sldMasterMk cId="1932898210" sldId="2147483672"/>
              <pc:sldLayoutMk cId="3363712589" sldId="2147483678"/>
              <ac:picMk id="12" creationId="{CF0B78E6-8564-4ACA-B96F-9DBC77C819F2}"/>
            </ac:picMkLst>
          </pc:picChg>
        </pc:sldLayoutChg>
        <pc:sldLayoutChg chg="addSp delSp modSp">
          <pc:chgData name="Mike Bloys" userId="1248c4d8-7b2b-4b32-b8bd-163ae845f9bb" providerId="ADAL" clId="{E3DBBC95-D655-40DC-93D9-F31E2153987C}" dt="2019-03-22T10:35:18.693" v="52" actId="207"/>
          <pc:sldLayoutMkLst>
            <pc:docMk/>
            <pc:sldMasterMk cId="1932898210" sldId="2147483672"/>
            <pc:sldLayoutMk cId="3015589528" sldId="2147483679"/>
          </pc:sldLayoutMkLst>
          <pc:spChg chg="add">
            <ac:chgData name="Mike Bloys" userId="1248c4d8-7b2b-4b32-b8bd-163ae845f9bb" providerId="ADAL" clId="{E3DBBC95-D655-40DC-93D9-F31E2153987C}" dt="2019-03-22T10:35:09.410" v="49" actId="207"/>
            <ac:spMkLst>
              <pc:docMk/>
              <pc:sldMasterMk cId="1932898210" sldId="2147483672"/>
              <pc:sldLayoutMk cId="3015589528" sldId="2147483679"/>
              <ac:spMk id="8" creationId="{E0E601C1-86DE-4C60-AD51-109DC8A0298D}"/>
            </ac:spMkLst>
          </pc:spChg>
          <pc:spChg chg="del">
            <ac:chgData name="Mike Bloys" userId="1248c4d8-7b2b-4b32-b8bd-163ae845f9bb" providerId="ADAL" clId="{E3DBBC95-D655-40DC-93D9-F31E2153987C}" dt="2019-03-22T10:35:08.308" v="48" actId="478"/>
            <ac:spMkLst>
              <pc:docMk/>
              <pc:sldMasterMk cId="1932898210" sldId="2147483672"/>
              <pc:sldLayoutMk cId="3015589528" sldId="2147483679"/>
              <ac:spMk id="12" creationId="{00000000-0000-0000-0000-000000000000}"/>
            </ac:spMkLst>
          </pc:spChg>
          <pc:spChg chg="mod">
            <ac:chgData name="Mike Bloys" userId="1248c4d8-7b2b-4b32-b8bd-163ae845f9bb" providerId="ADAL" clId="{E3DBBC95-D655-40DC-93D9-F31E2153987C}" dt="2019-03-22T10:35:18.693" v="52" actId="207"/>
            <ac:spMkLst>
              <pc:docMk/>
              <pc:sldMasterMk cId="1932898210" sldId="2147483672"/>
              <pc:sldLayoutMk cId="3015589528" sldId="2147483679"/>
              <ac:spMk id="14" creationId="{00000000-0000-0000-0000-000000000000}"/>
            </ac:spMkLst>
          </pc:spChg>
          <pc:picChg chg="del">
            <ac:chgData name="Mike Bloys" userId="1248c4d8-7b2b-4b32-b8bd-163ae845f9bb" providerId="ADAL" clId="{E3DBBC95-D655-40DC-93D9-F31E2153987C}" dt="2019-03-22T10:35:08.308" v="48" actId="478"/>
            <ac:picMkLst>
              <pc:docMk/>
              <pc:sldMasterMk cId="1932898210" sldId="2147483672"/>
              <pc:sldLayoutMk cId="3015589528" sldId="2147483679"/>
              <ac:picMk id="2" creationId="{00000000-0000-0000-0000-000000000000}"/>
            </ac:picMkLst>
          </pc:picChg>
          <pc:picChg chg="add">
            <ac:chgData name="Mike Bloys" userId="1248c4d8-7b2b-4b32-b8bd-163ae845f9bb" providerId="ADAL" clId="{E3DBBC95-D655-40DC-93D9-F31E2153987C}" dt="2019-03-22T10:35:09.410" v="49" actId="207"/>
            <ac:picMkLst>
              <pc:docMk/>
              <pc:sldMasterMk cId="1932898210" sldId="2147483672"/>
              <pc:sldLayoutMk cId="3015589528" sldId="2147483679"/>
              <ac:picMk id="7" creationId="{B73FC513-D73A-43FC-B506-178384702223}"/>
            </ac:picMkLst>
          </pc:picChg>
          <pc:picChg chg="add del">
            <ac:chgData name="Mike Bloys" userId="1248c4d8-7b2b-4b32-b8bd-163ae845f9bb" providerId="ADAL" clId="{E3DBBC95-D655-40DC-93D9-F31E2153987C}" dt="2019-03-22T10:35:12.834" v="50" actId="478"/>
            <ac:picMkLst>
              <pc:docMk/>
              <pc:sldMasterMk cId="1932898210" sldId="2147483672"/>
              <pc:sldLayoutMk cId="3015589528" sldId="2147483679"/>
              <ac:picMk id="11" creationId="{CCEBB18A-0659-421D-B928-1E1BE5DB5496}"/>
            </ac:picMkLst>
          </pc:picChg>
        </pc:sldLayoutChg>
        <pc:sldLayoutChg chg="addSp delSp">
          <pc:chgData name="Mike Bloys" userId="1248c4d8-7b2b-4b32-b8bd-163ae845f9bb" providerId="ADAL" clId="{E3DBBC95-D655-40DC-93D9-F31E2153987C}" dt="2019-03-22T10:35:26.922" v="54" actId="1076"/>
          <pc:sldLayoutMkLst>
            <pc:docMk/>
            <pc:sldMasterMk cId="1932898210" sldId="2147483672"/>
            <pc:sldLayoutMk cId="3098249716" sldId="2147483680"/>
          </pc:sldLayoutMkLst>
          <pc:spChg chg="del">
            <ac:chgData name="Mike Bloys" userId="1248c4d8-7b2b-4b32-b8bd-163ae845f9bb" providerId="ADAL" clId="{E3DBBC95-D655-40DC-93D9-F31E2153987C}" dt="2019-03-22T10:35:26.289" v="53" actId="478"/>
            <ac:spMkLst>
              <pc:docMk/>
              <pc:sldMasterMk cId="1932898210" sldId="2147483672"/>
              <pc:sldLayoutMk cId="3098249716" sldId="2147483680"/>
              <ac:spMk id="10" creationId="{00000000-0000-0000-0000-000000000000}"/>
            </ac:spMkLst>
          </pc:spChg>
          <pc:spChg chg="add">
            <ac:chgData name="Mike Bloys" userId="1248c4d8-7b2b-4b32-b8bd-163ae845f9bb" providerId="ADAL" clId="{E3DBBC95-D655-40DC-93D9-F31E2153987C}" dt="2019-03-22T10:35:26.922" v="54" actId="1076"/>
            <ac:spMkLst>
              <pc:docMk/>
              <pc:sldMasterMk cId="1932898210" sldId="2147483672"/>
              <pc:sldLayoutMk cId="3098249716" sldId="2147483680"/>
              <ac:spMk id="11" creationId="{DA148E91-BAEB-4339-96D8-89C95A5FFC7C}"/>
            </ac:spMkLst>
          </pc:spChg>
          <pc:picChg chg="del">
            <ac:chgData name="Mike Bloys" userId="1248c4d8-7b2b-4b32-b8bd-163ae845f9bb" providerId="ADAL" clId="{E3DBBC95-D655-40DC-93D9-F31E2153987C}" dt="2019-03-22T10:35:26.289" v="53" actId="478"/>
            <ac:picMkLst>
              <pc:docMk/>
              <pc:sldMasterMk cId="1932898210" sldId="2147483672"/>
              <pc:sldLayoutMk cId="3098249716" sldId="2147483680"/>
              <ac:picMk id="7" creationId="{00000000-0000-0000-0000-000000000000}"/>
            </ac:picMkLst>
          </pc:picChg>
          <pc:picChg chg="add">
            <ac:chgData name="Mike Bloys" userId="1248c4d8-7b2b-4b32-b8bd-163ae845f9bb" providerId="ADAL" clId="{E3DBBC95-D655-40DC-93D9-F31E2153987C}" dt="2019-03-22T10:35:26.922" v="54" actId="1076"/>
            <ac:picMkLst>
              <pc:docMk/>
              <pc:sldMasterMk cId="1932898210" sldId="2147483672"/>
              <pc:sldLayoutMk cId="3098249716" sldId="2147483680"/>
              <ac:picMk id="8" creationId="{2298C60B-81CB-46BA-B797-B042E5B2EDED}"/>
            </ac:picMkLst>
          </pc:picChg>
          <pc:picChg chg="del">
            <ac:chgData name="Mike Bloys" userId="1248c4d8-7b2b-4b32-b8bd-163ae845f9bb" providerId="ADAL" clId="{E3DBBC95-D655-40DC-93D9-F31E2153987C}" dt="2019-03-22T10:35:26.289" v="53" actId="478"/>
            <ac:picMkLst>
              <pc:docMk/>
              <pc:sldMasterMk cId="1932898210" sldId="2147483672"/>
              <pc:sldLayoutMk cId="3098249716" sldId="2147483680"/>
              <ac:picMk id="9" creationId="{00000000-0000-0000-0000-000000000000}"/>
            </ac:picMkLst>
          </pc:picChg>
          <pc:picChg chg="add">
            <ac:chgData name="Mike Bloys" userId="1248c4d8-7b2b-4b32-b8bd-163ae845f9bb" providerId="ADAL" clId="{E3DBBC95-D655-40DC-93D9-F31E2153987C}" dt="2019-03-22T10:35:26.922" v="54" actId="1076"/>
            <ac:picMkLst>
              <pc:docMk/>
              <pc:sldMasterMk cId="1932898210" sldId="2147483672"/>
              <pc:sldLayoutMk cId="3098249716" sldId="2147483680"/>
              <ac:picMk id="12" creationId="{11BF2A05-BFB5-4C25-B4C4-EDD160C4771C}"/>
            </ac:picMkLst>
          </pc:picChg>
        </pc:sldLayoutChg>
      </pc:sldMasterChg>
    </pc:docChg>
  </pc:docChgLst>
  <pc:docChgLst>
    <pc:chgData name="Mike Ross" userId="7954c944-6085-4b08-be0b-82a8f61afa5b" providerId="ADAL" clId="{646E426F-2C1A-4A91-BF08-646994E122A8}"/>
    <pc:docChg chg="undo redo custSel addSld delSld modSld sldOrd modMainMaster">
      <pc:chgData name="Mike Ross" userId="7954c944-6085-4b08-be0b-82a8f61afa5b" providerId="ADAL" clId="{646E426F-2C1A-4A91-BF08-646994E122A8}" dt="2019-03-29T09:08:30.059" v="5603" actId="313"/>
      <pc:docMkLst>
        <pc:docMk/>
      </pc:docMkLst>
      <pc:sldChg chg="modSp">
        <pc:chgData name="Mike Ross" userId="7954c944-6085-4b08-be0b-82a8f61afa5b" providerId="ADAL" clId="{646E426F-2C1A-4A91-BF08-646994E122A8}" dt="2019-03-18T17:20:49.061" v="4463" actId="6549"/>
        <pc:sldMkLst>
          <pc:docMk/>
          <pc:sldMk cId="197434005" sldId="256"/>
        </pc:sldMkLst>
        <pc:spChg chg="mod">
          <ac:chgData name="Mike Ross" userId="7954c944-6085-4b08-be0b-82a8f61afa5b" providerId="ADAL" clId="{646E426F-2C1A-4A91-BF08-646994E122A8}" dt="2019-03-18T17:20:44.582" v="4462" actId="20577"/>
          <ac:spMkLst>
            <pc:docMk/>
            <pc:sldMk cId="197434005" sldId="256"/>
            <ac:spMk id="4" creationId="{00000000-0000-0000-0000-000000000000}"/>
          </ac:spMkLst>
        </pc:spChg>
        <pc:spChg chg="mod">
          <ac:chgData name="Mike Ross" userId="7954c944-6085-4b08-be0b-82a8f61afa5b" providerId="ADAL" clId="{646E426F-2C1A-4A91-BF08-646994E122A8}" dt="2019-03-18T17:20:49.061" v="4463" actId="6549"/>
          <ac:spMkLst>
            <pc:docMk/>
            <pc:sldMk cId="197434005" sldId="256"/>
            <ac:spMk id="5" creationId="{00000000-0000-0000-0000-000000000000}"/>
          </ac:spMkLst>
        </pc:spChg>
        <pc:spChg chg="mod">
          <ac:chgData name="Mike Ross" userId="7954c944-6085-4b08-be0b-82a8f61afa5b" providerId="ADAL" clId="{646E426F-2C1A-4A91-BF08-646994E122A8}" dt="2019-03-18T17:20:40.781" v="4461" actId="20577"/>
          <ac:spMkLst>
            <pc:docMk/>
            <pc:sldMk cId="197434005" sldId="256"/>
            <ac:spMk id="6" creationId="{00000000-0000-0000-0000-000000000000}"/>
          </ac:spMkLst>
        </pc:spChg>
      </pc:sldChg>
      <pc:sldChg chg="addSp delSp modSp add">
        <pc:chgData name="Mike Ross" userId="7954c944-6085-4b08-be0b-82a8f61afa5b" providerId="ADAL" clId="{646E426F-2C1A-4A91-BF08-646994E122A8}" dt="2019-03-07T11:26:26.778" v="4317" actId="478"/>
        <pc:sldMkLst>
          <pc:docMk/>
          <pc:sldMk cId="3677669140" sldId="261"/>
        </pc:sldMkLst>
        <pc:spChg chg="mod">
          <ac:chgData name="Mike Ross" userId="7954c944-6085-4b08-be0b-82a8f61afa5b" providerId="ADAL" clId="{646E426F-2C1A-4A91-BF08-646994E122A8}" dt="2019-02-25T11:13:09.008" v="134" actId="20577"/>
          <ac:spMkLst>
            <pc:docMk/>
            <pc:sldMk cId="3677669140" sldId="261"/>
            <ac:spMk id="63" creationId="{00000000-0000-0000-0000-000000000000}"/>
          </ac:spMkLst>
        </pc:spChg>
        <pc:picChg chg="add del">
          <ac:chgData name="Mike Ross" userId="7954c944-6085-4b08-be0b-82a8f61afa5b" providerId="ADAL" clId="{646E426F-2C1A-4A91-BF08-646994E122A8}" dt="2019-03-07T11:26:26.778" v="4317" actId="478"/>
          <ac:picMkLst>
            <pc:docMk/>
            <pc:sldMk cId="3677669140" sldId="261"/>
            <ac:picMk id="4" creationId="{D61C0C45-6A22-457D-80A3-A0B066430D6A}"/>
          </ac:picMkLst>
        </pc:picChg>
      </pc:sldChg>
      <pc:sldChg chg="addSp delSp modSp setBg">
        <pc:chgData name="Mike Ross" userId="7954c944-6085-4b08-be0b-82a8f61afa5b" providerId="ADAL" clId="{646E426F-2C1A-4A91-BF08-646994E122A8}" dt="2019-03-25T10:41:06.631" v="5459" actId="6549"/>
        <pc:sldMkLst>
          <pc:docMk/>
          <pc:sldMk cId="672289451" sldId="264"/>
        </pc:sldMkLst>
        <pc:spChg chg="mod">
          <ac:chgData name="Mike Ross" userId="7954c944-6085-4b08-be0b-82a8f61afa5b" providerId="ADAL" clId="{646E426F-2C1A-4A91-BF08-646994E122A8}" dt="2019-03-25T10:41:06.631" v="5459" actId="6549"/>
          <ac:spMkLst>
            <pc:docMk/>
            <pc:sldMk cId="672289451" sldId="264"/>
            <ac:spMk id="5" creationId="{00000000-0000-0000-0000-000000000000}"/>
          </ac:spMkLst>
        </pc:spChg>
        <pc:picChg chg="del">
          <ac:chgData name="Mike Ross" userId="7954c944-6085-4b08-be0b-82a8f61afa5b" providerId="ADAL" clId="{646E426F-2C1A-4A91-BF08-646994E122A8}" dt="2019-03-19T11:05:44.742" v="4946" actId="478"/>
          <ac:picMkLst>
            <pc:docMk/>
            <pc:sldMk cId="672289451" sldId="264"/>
            <ac:picMk id="2" creationId="{90B95086-A894-4EA0-923C-CB0BEBC69E36}"/>
          </ac:picMkLst>
        </pc:picChg>
        <pc:picChg chg="add mod ord">
          <ac:chgData name="Mike Ross" userId="7954c944-6085-4b08-be0b-82a8f61afa5b" providerId="ADAL" clId="{646E426F-2C1A-4A91-BF08-646994E122A8}" dt="2019-03-19T11:06:06.964" v="4951" actId="1076"/>
          <ac:picMkLst>
            <pc:docMk/>
            <pc:sldMk cId="672289451" sldId="264"/>
            <ac:picMk id="1026" creationId="{05BB5E9B-3761-4646-9D9E-0BC56BD20742}"/>
          </ac:picMkLst>
        </pc:picChg>
        <pc:picChg chg="del mod modCrop">
          <ac:chgData name="Mike Ross" userId="7954c944-6085-4b08-be0b-82a8f61afa5b" providerId="ADAL" clId="{646E426F-2C1A-4A91-BF08-646994E122A8}" dt="2019-03-19T11:05:38.365" v="4944" actId="478"/>
          <ac:picMkLst>
            <pc:docMk/>
            <pc:sldMk cId="672289451" sldId="264"/>
            <ac:picMk id="2050" creationId="{00000000-0000-0000-0000-000000000000}"/>
          </ac:picMkLst>
        </pc:picChg>
      </pc:sldChg>
      <pc:sldChg chg="addSp delSp modSp">
        <pc:chgData name="Mike Ross" userId="7954c944-6085-4b08-be0b-82a8f61afa5b" providerId="ADAL" clId="{646E426F-2C1A-4A91-BF08-646994E122A8}" dt="2019-03-01T10:05:34.877" v="2517" actId="207"/>
        <pc:sldMkLst>
          <pc:docMk/>
          <pc:sldMk cId="2619490291" sldId="276"/>
        </pc:sldMkLst>
        <pc:spChg chg="add del mod">
          <ac:chgData name="Mike Ross" userId="7954c944-6085-4b08-be0b-82a8f61afa5b" providerId="ADAL" clId="{646E426F-2C1A-4A91-BF08-646994E122A8}" dt="2019-02-25T16:36:08.344" v="1470" actId="207"/>
          <ac:spMkLst>
            <pc:docMk/>
            <pc:sldMk cId="2619490291" sldId="276"/>
            <ac:spMk id="2" creationId="{1320759C-A0F6-42FB-B8B1-6E11EAF403A7}"/>
          </ac:spMkLst>
        </pc:spChg>
        <pc:spChg chg="add del mod">
          <ac:chgData name="Mike Ross" userId="7954c944-6085-4b08-be0b-82a8f61afa5b" providerId="ADAL" clId="{646E426F-2C1A-4A91-BF08-646994E122A8}" dt="2019-02-25T16:36:08.344" v="1470" actId="207"/>
          <ac:spMkLst>
            <pc:docMk/>
            <pc:sldMk cId="2619490291" sldId="276"/>
            <ac:spMk id="3" creationId="{11D4124C-C7B7-48A6-891A-C685458714A1}"/>
          </ac:spMkLst>
        </pc:spChg>
        <pc:spChg chg="mod">
          <ac:chgData name="Mike Ross" userId="7954c944-6085-4b08-be0b-82a8f61afa5b" providerId="ADAL" clId="{646E426F-2C1A-4A91-BF08-646994E122A8}" dt="2019-03-01T10:05:34.877" v="2517" actId="207"/>
          <ac:spMkLst>
            <pc:docMk/>
            <pc:sldMk cId="2619490291" sldId="276"/>
            <ac:spMk id="5" creationId="{00000000-0000-0000-0000-000000000000}"/>
          </ac:spMkLst>
        </pc:spChg>
        <pc:picChg chg="mod">
          <ac:chgData name="Mike Ross" userId="7954c944-6085-4b08-be0b-82a8f61afa5b" providerId="ADAL" clId="{646E426F-2C1A-4A91-BF08-646994E122A8}" dt="2019-02-25T16:37:59.003" v="1499" actId="1076"/>
          <ac:picMkLst>
            <pc:docMk/>
            <pc:sldMk cId="2619490291" sldId="276"/>
            <ac:picMk id="2050" creationId="{00000000-0000-0000-0000-000000000000}"/>
          </ac:picMkLst>
        </pc:picChg>
      </pc:sldChg>
      <pc:sldChg chg="addSp delSp modSp delCm">
        <pc:chgData name="Mike Ross" userId="7954c944-6085-4b08-be0b-82a8f61afa5b" providerId="ADAL" clId="{646E426F-2C1A-4A91-BF08-646994E122A8}" dt="2019-03-25T09:55:17.486" v="5451" actId="20577"/>
        <pc:sldMkLst>
          <pc:docMk/>
          <pc:sldMk cId="3875718293" sldId="305"/>
        </pc:sldMkLst>
        <pc:spChg chg="add mod">
          <ac:chgData name="Mike Ross" userId="7954c944-6085-4b08-be0b-82a8f61afa5b" providerId="ADAL" clId="{646E426F-2C1A-4A91-BF08-646994E122A8}" dt="2019-02-25T11:20:20.047" v="282" actId="1076"/>
          <ac:spMkLst>
            <pc:docMk/>
            <pc:sldMk cId="3875718293" sldId="305"/>
            <ac:spMk id="2" creationId="{F1CC4AB0-CF6C-4F9D-8D41-FC2D55271E24}"/>
          </ac:spMkLst>
        </pc:spChg>
        <pc:spChg chg="mod">
          <ac:chgData name="Mike Ross" userId="7954c944-6085-4b08-be0b-82a8f61afa5b" providerId="ADAL" clId="{646E426F-2C1A-4A91-BF08-646994E122A8}" dt="2019-03-25T09:55:17.486" v="5451" actId="20577"/>
          <ac:spMkLst>
            <pc:docMk/>
            <pc:sldMk cId="3875718293" sldId="305"/>
            <ac:spMk id="5" creationId="{00000000-0000-0000-0000-000000000000}"/>
          </ac:spMkLst>
        </pc:spChg>
        <pc:picChg chg="add del mod">
          <ac:chgData name="Mike Ross" userId="7954c944-6085-4b08-be0b-82a8f61afa5b" providerId="ADAL" clId="{646E426F-2C1A-4A91-BF08-646994E122A8}" dt="2019-02-25T11:14:09.698" v="135" actId="478"/>
          <ac:picMkLst>
            <pc:docMk/>
            <pc:sldMk cId="3875718293" sldId="305"/>
            <ac:picMk id="3" creationId="{8A9AD161-8D5D-4AEE-8AE2-1AD2208EE8F9}"/>
          </ac:picMkLst>
        </pc:picChg>
        <pc:picChg chg="mod modCrop">
          <ac:chgData name="Mike Ross" userId="7954c944-6085-4b08-be0b-82a8f61afa5b" providerId="ADAL" clId="{646E426F-2C1A-4A91-BF08-646994E122A8}" dt="2019-02-25T11:17:48.767" v="245" actId="14100"/>
          <ac:picMkLst>
            <pc:docMk/>
            <pc:sldMk cId="3875718293" sldId="305"/>
            <ac:picMk id="1026" creationId="{82191834-E02F-4AAD-89CC-7C79016AE293}"/>
          </ac:picMkLst>
        </pc:picChg>
      </pc:sldChg>
      <pc:sldChg chg="addSp delSp modSp">
        <pc:chgData name="Mike Ross" userId="7954c944-6085-4b08-be0b-82a8f61afa5b" providerId="ADAL" clId="{646E426F-2C1A-4A91-BF08-646994E122A8}" dt="2019-03-20T15:12:57.690" v="4960" actId="20577"/>
        <pc:sldMkLst>
          <pc:docMk/>
          <pc:sldMk cId="3656174376" sldId="308"/>
        </pc:sldMkLst>
        <pc:spChg chg="mod">
          <ac:chgData name="Mike Ross" userId="7954c944-6085-4b08-be0b-82a8f61afa5b" providerId="ADAL" clId="{646E426F-2C1A-4A91-BF08-646994E122A8}" dt="2019-02-25T14:56:15.522" v="866" actId="20577"/>
          <ac:spMkLst>
            <pc:docMk/>
            <pc:sldMk cId="3656174376" sldId="308"/>
            <ac:spMk id="3" creationId="{C281AC39-7423-496E-BCA3-188C7FDCD878}"/>
          </ac:spMkLst>
        </pc:spChg>
        <pc:spChg chg="mod">
          <ac:chgData name="Mike Ross" userId="7954c944-6085-4b08-be0b-82a8f61afa5b" providerId="ADAL" clId="{646E426F-2C1A-4A91-BF08-646994E122A8}" dt="2019-03-20T15:12:57.690" v="4960" actId="20577"/>
          <ac:spMkLst>
            <pc:docMk/>
            <pc:sldMk cId="3656174376" sldId="308"/>
            <ac:spMk id="6" creationId="{826392EB-1A57-4F99-A74A-0490328FE533}"/>
          </ac:spMkLst>
        </pc:spChg>
        <pc:spChg chg="add del mod">
          <ac:chgData name="Mike Ross" userId="7954c944-6085-4b08-be0b-82a8f61afa5b" providerId="ADAL" clId="{646E426F-2C1A-4A91-BF08-646994E122A8}" dt="2019-03-18T16:29:58.435" v="4362" actId="20577"/>
          <ac:spMkLst>
            <pc:docMk/>
            <pc:sldMk cId="3656174376" sldId="308"/>
            <ac:spMk id="7" creationId="{478A5C29-F044-476F-8ED8-D2C963D870ED}"/>
          </ac:spMkLst>
        </pc:spChg>
        <pc:picChg chg="del">
          <ac:chgData name="Mike Ross" userId="7954c944-6085-4b08-be0b-82a8f61afa5b" providerId="ADAL" clId="{646E426F-2C1A-4A91-BF08-646994E122A8}" dt="2019-02-25T12:28:14.329" v="443" actId="478"/>
          <ac:picMkLst>
            <pc:docMk/>
            <pc:sldMk cId="3656174376" sldId="308"/>
            <ac:picMk id="2" creationId="{E2E701DE-988F-4EB2-B91B-D804545FC3F5}"/>
          </ac:picMkLst>
        </pc:picChg>
        <pc:picChg chg="add del mod ord modCrop">
          <ac:chgData name="Mike Ross" userId="7954c944-6085-4b08-be0b-82a8f61afa5b" providerId="ADAL" clId="{646E426F-2C1A-4A91-BF08-646994E122A8}" dt="2019-02-25T12:38:26.625" v="642" actId="478"/>
          <ac:picMkLst>
            <pc:docMk/>
            <pc:sldMk cId="3656174376" sldId="308"/>
            <ac:picMk id="2050" creationId="{051A9150-AD34-4FBD-A56E-A51C774492C6}"/>
          </ac:picMkLst>
        </pc:picChg>
        <pc:picChg chg="add mod ord modCrop">
          <ac:chgData name="Mike Ross" userId="7954c944-6085-4b08-be0b-82a8f61afa5b" providerId="ADAL" clId="{646E426F-2C1A-4A91-BF08-646994E122A8}" dt="2019-02-25T12:40:47.464" v="675" actId="732"/>
          <ac:picMkLst>
            <pc:docMk/>
            <pc:sldMk cId="3656174376" sldId="308"/>
            <ac:picMk id="2052" creationId="{422A2282-072F-443A-AD16-1FFBA916ED6F}"/>
          </ac:picMkLst>
        </pc:picChg>
      </pc:sldChg>
      <pc:sldChg chg="modSp delCm">
        <pc:chgData name="Mike Ross" userId="7954c944-6085-4b08-be0b-82a8f61afa5b" providerId="ADAL" clId="{646E426F-2C1A-4A91-BF08-646994E122A8}" dt="2019-03-25T10:42:47.768" v="5460" actId="1592"/>
        <pc:sldMkLst>
          <pc:docMk/>
          <pc:sldMk cId="3067074533" sldId="337"/>
        </pc:sldMkLst>
        <pc:spChg chg="mod">
          <ac:chgData name="Mike Ross" userId="7954c944-6085-4b08-be0b-82a8f61afa5b" providerId="ADAL" clId="{646E426F-2C1A-4A91-BF08-646994E122A8}" dt="2019-03-21T14:53:46.118" v="5175" actId="20577"/>
          <ac:spMkLst>
            <pc:docMk/>
            <pc:sldMk cId="3067074533" sldId="337"/>
            <ac:spMk id="3" creationId="{1FBD4D0F-B067-41C7-A244-2E6447333FE3}"/>
          </ac:spMkLst>
        </pc:spChg>
      </pc:sldChg>
      <pc:sldChg chg="modSp">
        <pc:chgData name="Mike Ross" userId="7954c944-6085-4b08-be0b-82a8f61afa5b" providerId="ADAL" clId="{646E426F-2C1A-4A91-BF08-646994E122A8}" dt="2019-03-27T17:20:11.346" v="5558" actId="20577"/>
        <pc:sldMkLst>
          <pc:docMk/>
          <pc:sldMk cId="1276159919" sldId="342"/>
        </pc:sldMkLst>
        <pc:spChg chg="mod">
          <ac:chgData name="Mike Ross" userId="7954c944-6085-4b08-be0b-82a8f61afa5b" providerId="ADAL" clId="{646E426F-2C1A-4A91-BF08-646994E122A8}" dt="2019-03-27T17:20:11.346" v="5558" actId="20577"/>
          <ac:spMkLst>
            <pc:docMk/>
            <pc:sldMk cId="1276159919" sldId="342"/>
            <ac:spMk id="5" creationId="{00000000-0000-0000-0000-000000000000}"/>
          </ac:spMkLst>
        </pc:spChg>
      </pc:sldChg>
      <pc:sldChg chg="modSp delCm">
        <pc:chgData name="Mike Ross" userId="7954c944-6085-4b08-be0b-82a8f61afa5b" providerId="ADAL" clId="{646E426F-2C1A-4A91-BF08-646994E122A8}" dt="2019-03-27T17:05:59.621" v="5514" actId="6549"/>
        <pc:sldMkLst>
          <pc:docMk/>
          <pc:sldMk cId="1645974334" sldId="343"/>
        </pc:sldMkLst>
        <pc:spChg chg="mod">
          <ac:chgData name="Mike Ross" userId="7954c944-6085-4b08-be0b-82a8f61afa5b" providerId="ADAL" clId="{646E426F-2C1A-4A91-BF08-646994E122A8}" dt="2019-02-25T17:41:44.037" v="2296" actId="6549"/>
          <ac:spMkLst>
            <pc:docMk/>
            <pc:sldMk cId="1645974334" sldId="343"/>
            <ac:spMk id="4" creationId="{00000000-0000-0000-0000-000000000000}"/>
          </ac:spMkLst>
        </pc:spChg>
        <pc:spChg chg="mod">
          <ac:chgData name="Mike Ross" userId="7954c944-6085-4b08-be0b-82a8f61afa5b" providerId="ADAL" clId="{646E426F-2C1A-4A91-BF08-646994E122A8}" dt="2019-03-27T17:05:59.621" v="5514" actId="6549"/>
          <ac:spMkLst>
            <pc:docMk/>
            <pc:sldMk cId="1645974334" sldId="343"/>
            <ac:spMk id="5" creationId="{00000000-0000-0000-0000-000000000000}"/>
          </ac:spMkLst>
        </pc:spChg>
        <pc:picChg chg="mod">
          <ac:chgData name="Mike Ross" userId="7954c944-6085-4b08-be0b-82a8f61afa5b" providerId="ADAL" clId="{646E426F-2C1A-4A91-BF08-646994E122A8}" dt="2019-02-25T17:35:55.158" v="2175" actId="1076"/>
          <ac:picMkLst>
            <pc:docMk/>
            <pc:sldMk cId="1645974334" sldId="343"/>
            <ac:picMk id="6146" creationId="{00000000-0000-0000-0000-000000000000}"/>
          </ac:picMkLst>
        </pc:picChg>
      </pc:sldChg>
      <pc:sldChg chg="addSp delSp modSp">
        <pc:chgData name="Mike Ross" userId="7954c944-6085-4b08-be0b-82a8f61afa5b" providerId="ADAL" clId="{646E426F-2C1A-4A91-BF08-646994E122A8}" dt="2019-03-20T15:18:02.178" v="5022" actId="207"/>
        <pc:sldMkLst>
          <pc:docMk/>
          <pc:sldMk cId="1704127873" sldId="344"/>
        </pc:sldMkLst>
        <pc:spChg chg="mod">
          <ac:chgData name="Mike Ross" userId="7954c944-6085-4b08-be0b-82a8f61afa5b" providerId="ADAL" clId="{646E426F-2C1A-4A91-BF08-646994E122A8}" dt="2019-03-20T15:18:02.178" v="5022" actId="207"/>
          <ac:spMkLst>
            <pc:docMk/>
            <pc:sldMk cId="1704127873" sldId="344"/>
            <ac:spMk id="5" creationId="{00000000-0000-0000-0000-000000000000}"/>
          </ac:spMkLst>
        </pc:spChg>
        <pc:picChg chg="add del">
          <ac:chgData name="Mike Ross" userId="7954c944-6085-4b08-be0b-82a8f61afa5b" providerId="ADAL" clId="{646E426F-2C1A-4A91-BF08-646994E122A8}" dt="2019-02-25T17:35:30.468" v="2172" actId="207"/>
          <ac:picMkLst>
            <pc:docMk/>
            <pc:sldMk cId="1704127873" sldId="344"/>
            <ac:picMk id="6" creationId="{F6BD8E9D-5CC5-4AEA-B294-215D5188C293}"/>
          </ac:picMkLst>
        </pc:picChg>
        <pc:picChg chg="mod modCrop">
          <ac:chgData name="Mike Ross" userId="7954c944-6085-4b08-be0b-82a8f61afa5b" providerId="ADAL" clId="{646E426F-2C1A-4A91-BF08-646994E122A8}" dt="2019-02-25T17:29:36.419" v="2041" actId="732"/>
          <ac:picMkLst>
            <pc:docMk/>
            <pc:sldMk cId="1704127873" sldId="344"/>
            <ac:picMk id="1026" creationId="{00000000-0000-0000-0000-000000000000}"/>
          </ac:picMkLst>
        </pc:picChg>
      </pc:sldChg>
      <pc:sldChg chg="addSp modSp addCm delCm">
        <pc:chgData name="Mike Ross" userId="7954c944-6085-4b08-be0b-82a8f61afa5b" providerId="ADAL" clId="{646E426F-2C1A-4A91-BF08-646994E122A8}" dt="2019-03-25T10:55:29.299" v="5470" actId="1592"/>
        <pc:sldMkLst>
          <pc:docMk/>
          <pc:sldMk cId="650358270" sldId="351"/>
        </pc:sldMkLst>
        <pc:spChg chg="mod">
          <ac:chgData name="Mike Ross" userId="7954c944-6085-4b08-be0b-82a8f61afa5b" providerId="ADAL" clId="{646E426F-2C1A-4A91-BF08-646994E122A8}" dt="2019-03-21T14:56:21.060" v="5183" actId="20577"/>
          <ac:spMkLst>
            <pc:docMk/>
            <pc:sldMk cId="650358270" sldId="351"/>
            <ac:spMk id="3" creationId="{1FBD4D0F-B067-41C7-A244-2E6447333FE3}"/>
          </ac:spMkLst>
        </pc:spChg>
        <pc:spChg chg="mod">
          <ac:chgData name="Mike Ross" userId="7954c944-6085-4b08-be0b-82a8f61afa5b" providerId="ADAL" clId="{646E426F-2C1A-4A91-BF08-646994E122A8}" dt="2019-02-25T17:14:19.800" v="1874" actId="6549"/>
          <ac:spMkLst>
            <pc:docMk/>
            <pc:sldMk cId="650358270" sldId="351"/>
            <ac:spMk id="4" creationId="{00000000-0000-0000-0000-000000000000}"/>
          </ac:spMkLst>
        </pc:spChg>
        <pc:picChg chg="add">
          <ac:chgData name="Mike Ross" userId="7954c944-6085-4b08-be0b-82a8f61afa5b" providerId="ADAL" clId="{646E426F-2C1A-4A91-BF08-646994E122A8}" dt="2019-02-25T17:14:16.560" v="1873" actId="20577"/>
          <ac:picMkLst>
            <pc:docMk/>
            <pc:sldMk cId="650358270" sldId="351"/>
            <ac:picMk id="5" creationId="{7D309550-72DC-4A76-92FD-63C28541949D}"/>
          </ac:picMkLst>
        </pc:picChg>
      </pc:sldChg>
      <pc:sldChg chg="addSp delSp modSp addCm delCm">
        <pc:chgData name="Mike Ross" userId="7954c944-6085-4b08-be0b-82a8f61afa5b" providerId="ADAL" clId="{646E426F-2C1A-4A91-BF08-646994E122A8}" dt="2019-03-27T17:04:43.725" v="5507" actId="20577"/>
        <pc:sldMkLst>
          <pc:docMk/>
          <pc:sldMk cId="1865061105" sldId="352"/>
        </pc:sldMkLst>
        <pc:spChg chg="del mod">
          <ac:chgData name="Mike Ross" userId="7954c944-6085-4b08-be0b-82a8f61afa5b" providerId="ADAL" clId="{646E426F-2C1A-4A91-BF08-646994E122A8}" dt="2019-03-25T10:55:48.010" v="5472" actId="478"/>
          <ac:spMkLst>
            <pc:docMk/>
            <pc:sldMk cId="1865061105" sldId="352"/>
            <ac:spMk id="2" creationId="{A1645320-1352-4241-9470-5AE2FED309ED}"/>
          </ac:spMkLst>
        </pc:spChg>
        <pc:spChg chg="mod">
          <ac:chgData name="Mike Ross" userId="7954c944-6085-4b08-be0b-82a8f61afa5b" providerId="ADAL" clId="{646E426F-2C1A-4A91-BF08-646994E122A8}" dt="2019-02-25T17:35:35.943" v="2174" actId="20577"/>
          <ac:spMkLst>
            <pc:docMk/>
            <pc:sldMk cId="1865061105" sldId="352"/>
            <ac:spMk id="4" creationId="{00000000-0000-0000-0000-000000000000}"/>
          </ac:spMkLst>
        </pc:spChg>
        <pc:spChg chg="mod">
          <ac:chgData name="Mike Ross" userId="7954c944-6085-4b08-be0b-82a8f61afa5b" providerId="ADAL" clId="{646E426F-2C1A-4A91-BF08-646994E122A8}" dt="2019-03-27T17:04:43.725" v="5507" actId="20577"/>
          <ac:spMkLst>
            <pc:docMk/>
            <pc:sldMk cId="1865061105" sldId="352"/>
            <ac:spMk id="5" creationId="{00000000-0000-0000-0000-000000000000}"/>
          </ac:spMkLst>
        </pc:spChg>
        <pc:spChg chg="del mod">
          <ac:chgData name="Mike Ross" userId="7954c944-6085-4b08-be0b-82a8f61afa5b" providerId="ADAL" clId="{646E426F-2C1A-4A91-BF08-646994E122A8}" dt="2019-03-25T10:55:48.010" v="5472" actId="478"/>
          <ac:spMkLst>
            <pc:docMk/>
            <pc:sldMk cId="1865061105" sldId="352"/>
            <ac:spMk id="6" creationId="{8D504A91-439B-47F8-BB29-609C7FC1751C}"/>
          </ac:spMkLst>
        </pc:spChg>
        <pc:spChg chg="del mod">
          <ac:chgData name="Mike Ross" userId="7954c944-6085-4b08-be0b-82a8f61afa5b" providerId="ADAL" clId="{646E426F-2C1A-4A91-BF08-646994E122A8}" dt="2019-03-25T10:55:48.010" v="5472" actId="478"/>
          <ac:spMkLst>
            <pc:docMk/>
            <pc:sldMk cId="1865061105" sldId="352"/>
            <ac:spMk id="7" creationId="{2426A5DD-7BE4-4B59-8495-1E735E66E168}"/>
          </ac:spMkLst>
        </pc:spChg>
        <pc:spChg chg="del mod">
          <ac:chgData name="Mike Ross" userId="7954c944-6085-4b08-be0b-82a8f61afa5b" providerId="ADAL" clId="{646E426F-2C1A-4A91-BF08-646994E122A8}" dt="2019-03-25T10:55:48.010" v="5472" actId="478"/>
          <ac:spMkLst>
            <pc:docMk/>
            <pc:sldMk cId="1865061105" sldId="352"/>
            <ac:spMk id="8" creationId="{D8D54A8C-F63A-41ED-90D7-0A678EF5041E}"/>
          </ac:spMkLst>
        </pc:spChg>
        <pc:spChg chg="del mod">
          <ac:chgData name="Mike Ross" userId="7954c944-6085-4b08-be0b-82a8f61afa5b" providerId="ADAL" clId="{646E426F-2C1A-4A91-BF08-646994E122A8}" dt="2019-03-25T10:55:48.010" v="5472" actId="478"/>
          <ac:spMkLst>
            <pc:docMk/>
            <pc:sldMk cId="1865061105" sldId="352"/>
            <ac:spMk id="9" creationId="{AF468157-9DD4-4791-8D7A-535A736DB4DE}"/>
          </ac:spMkLst>
        </pc:spChg>
        <pc:spChg chg="del mod">
          <ac:chgData name="Mike Ross" userId="7954c944-6085-4b08-be0b-82a8f61afa5b" providerId="ADAL" clId="{646E426F-2C1A-4A91-BF08-646994E122A8}" dt="2019-03-25T10:55:48.010" v="5472" actId="478"/>
          <ac:spMkLst>
            <pc:docMk/>
            <pc:sldMk cId="1865061105" sldId="352"/>
            <ac:spMk id="10" creationId="{A38F8E79-B59D-48C9-9EA1-04076EA9DB37}"/>
          </ac:spMkLst>
        </pc:spChg>
        <pc:spChg chg="del mod">
          <ac:chgData name="Mike Ross" userId="7954c944-6085-4b08-be0b-82a8f61afa5b" providerId="ADAL" clId="{646E426F-2C1A-4A91-BF08-646994E122A8}" dt="2019-03-25T10:55:48.010" v="5472" actId="478"/>
          <ac:spMkLst>
            <pc:docMk/>
            <pc:sldMk cId="1865061105" sldId="352"/>
            <ac:spMk id="11" creationId="{CF9B2102-8D9B-4531-B8CF-353BD8A6F9B4}"/>
          </ac:spMkLst>
        </pc:spChg>
        <pc:spChg chg="del mod">
          <ac:chgData name="Mike Ross" userId="7954c944-6085-4b08-be0b-82a8f61afa5b" providerId="ADAL" clId="{646E426F-2C1A-4A91-BF08-646994E122A8}" dt="2019-03-25T10:55:48.010" v="5472" actId="478"/>
          <ac:spMkLst>
            <pc:docMk/>
            <pc:sldMk cId="1865061105" sldId="352"/>
            <ac:spMk id="12" creationId="{3ECA0ED6-7859-4E08-8BF5-54AABDAD17E6}"/>
          </ac:spMkLst>
        </pc:spChg>
        <pc:spChg chg="del mod">
          <ac:chgData name="Mike Ross" userId="7954c944-6085-4b08-be0b-82a8f61afa5b" providerId="ADAL" clId="{646E426F-2C1A-4A91-BF08-646994E122A8}" dt="2019-03-25T10:55:48.010" v="5472" actId="478"/>
          <ac:spMkLst>
            <pc:docMk/>
            <pc:sldMk cId="1865061105" sldId="352"/>
            <ac:spMk id="13" creationId="{967AC043-8AC8-4727-832A-80062DEBF9AD}"/>
          </ac:spMkLst>
        </pc:spChg>
        <pc:spChg chg="del mod">
          <ac:chgData name="Mike Ross" userId="7954c944-6085-4b08-be0b-82a8f61afa5b" providerId="ADAL" clId="{646E426F-2C1A-4A91-BF08-646994E122A8}" dt="2019-03-25T10:55:48.010" v="5472" actId="478"/>
          <ac:spMkLst>
            <pc:docMk/>
            <pc:sldMk cId="1865061105" sldId="352"/>
            <ac:spMk id="14" creationId="{8F0B6B05-911D-497F-B0DD-FFCEDF2196B4}"/>
          </ac:spMkLst>
        </pc:spChg>
        <pc:spChg chg="add del mod">
          <ac:chgData name="Mike Ross" userId="7954c944-6085-4b08-be0b-82a8f61afa5b" providerId="ADAL" clId="{646E426F-2C1A-4A91-BF08-646994E122A8}" dt="2019-03-25T10:55:54.379" v="5473" actId="1592"/>
          <ac:spMkLst>
            <pc:docMk/>
            <pc:sldMk cId="1865061105" sldId="352"/>
            <ac:spMk id="15" creationId="{61F365C9-8241-40DD-BA9D-11A605497285}"/>
          </ac:spMkLst>
        </pc:spChg>
        <pc:picChg chg="add">
          <ac:chgData name="Mike Ross" userId="7954c944-6085-4b08-be0b-82a8f61afa5b" providerId="ADAL" clId="{646E426F-2C1A-4A91-BF08-646994E122A8}" dt="2019-02-25T17:35:33.087" v="2173" actId="20577"/>
          <ac:picMkLst>
            <pc:docMk/>
            <pc:sldMk cId="1865061105" sldId="352"/>
            <ac:picMk id="16" creationId="{9E153B20-1339-4072-9171-D715A54D2988}"/>
          </ac:picMkLst>
        </pc:picChg>
      </pc:sldChg>
      <pc:sldChg chg="addSp modSp">
        <pc:chgData name="Mike Ross" userId="7954c944-6085-4b08-be0b-82a8f61afa5b" providerId="ADAL" clId="{646E426F-2C1A-4A91-BF08-646994E122A8}" dt="2019-03-25T09:54:31.402" v="5439" actId="113"/>
        <pc:sldMkLst>
          <pc:docMk/>
          <pc:sldMk cId="3652953761" sldId="353"/>
        </pc:sldMkLst>
        <pc:spChg chg="mod">
          <ac:chgData name="Mike Ross" userId="7954c944-6085-4b08-be0b-82a8f61afa5b" providerId="ADAL" clId="{646E426F-2C1A-4A91-BF08-646994E122A8}" dt="2019-03-18T17:18:49.656" v="4437" actId="20577"/>
          <ac:spMkLst>
            <pc:docMk/>
            <pc:sldMk cId="3652953761" sldId="353"/>
            <ac:spMk id="4" creationId="{00000000-0000-0000-0000-000000000000}"/>
          </ac:spMkLst>
        </pc:spChg>
        <pc:spChg chg="mod">
          <ac:chgData name="Mike Ross" userId="7954c944-6085-4b08-be0b-82a8f61afa5b" providerId="ADAL" clId="{646E426F-2C1A-4A91-BF08-646994E122A8}" dt="2019-03-21T15:56:43.987" v="5421" actId="20577"/>
          <ac:spMkLst>
            <pc:docMk/>
            <pc:sldMk cId="3652953761" sldId="353"/>
            <ac:spMk id="5" creationId="{00000000-0000-0000-0000-000000000000}"/>
          </ac:spMkLst>
        </pc:spChg>
        <pc:spChg chg="mod">
          <ac:chgData name="Mike Ross" userId="7954c944-6085-4b08-be0b-82a8f61afa5b" providerId="ADAL" clId="{646E426F-2C1A-4A91-BF08-646994E122A8}" dt="2019-03-25T09:54:31.402" v="5439" actId="113"/>
          <ac:spMkLst>
            <pc:docMk/>
            <pc:sldMk cId="3652953761" sldId="353"/>
            <ac:spMk id="7" creationId="{8819EDE5-F5E7-4415-BFAF-802E6DC5DA1F}"/>
          </ac:spMkLst>
        </pc:spChg>
        <pc:picChg chg="add">
          <ac:chgData name="Mike Ross" userId="7954c944-6085-4b08-be0b-82a8f61afa5b" providerId="ADAL" clId="{646E426F-2C1A-4A91-BF08-646994E122A8}" dt="2019-03-18T17:18:46.605" v="4436" actId="20577"/>
          <ac:picMkLst>
            <pc:docMk/>
            <pc:sldMk cId="3652953761" sldId="353"/>
            <ac:picMk id="6" creationId="{39F7240F-595F-4E19-87FB-65922650CA23}"/>
          </ac:picMkLst>
        </pc:picChg>
      </pc:sldChg>
      <pc:sldChg chg="addSp delSp modSp setBg">
        <pc:chgData name="Mike Ross" userId="7954c944-6085-4b08-be0b-82a8f61afa5b" providerId="ADAL" clId="{646E426F-2C1A-4A91-BF08-646994E122A8}" dt="2019-03-21T15:35:37.393" v="5260" actId="20577"/>
        <pc:sldMkLst>
          <pc:docMk/>
          <pc:sldMk cId="2010813709" sldId="355"/>
        </pc:sldMkLst>
        <pc:spChg chg="mod">
          <ac:chgData name="Mike Ross" userId="7954c944-6085-4b08-be0b-82a8f61afa5b" providerId="ADAL" clId="{646E426F-2C1A-4A91-BF08-646994E122A8}" dt="2019-03-01T15:13:25.025" v="3186" actId="20577"/>
          <ac:spMkLst>
            <pc:docMk/>
            <pc:sldMk cId="2010813709" sldId="355"/>
            <ac:spMk id="4" creationId="{00000000-0000-0000-0000-000000000000}"/>
          </ac:spMkLst>
        </pc:spChg>
        <pc:spChg chg="mod">
          <ac:chgData name="Mike Ross" userId="7954c944-6085-4b08-be0b-82a8f61afa5b" providerId="ADAL" clId="{646E426F-2C1A-4A91-BF08-646994E122A8}" dt="2019-03-21T15:35:37.393" v="5260" actId="20577"/>
          <ac:spMkLst>
            <pc:docMk/>
            <pc:sldMk cId="2010813709" sldId="355"/>
            <ac:spMk id="5" creationId="{00000000-0000-0000-0000-000000000000}"/>
          </ac:spMkLst>
        </pc:spChg>
        <pc:picChg chg="del mod">
          <ac:chgData name="Mike Ross" userId="7954c944-6085-4b08-be0b-82a8f61afa5b" providerId="ADAL" clId="{646E426F-2C1A-4A91-BF08-646994E122A8}" dt="2019-03-01T10:51:49.879" v="2831" actId="478"/>
          <ac:picMkLst>
            <pc:docMk/>
            <pc:sldMk cId="2010813709" sldId="355"/>
            <ac:picMk id="2050" creationId="{00000000-0000-0000-0000-000000000000}"/>
          </ac:picMkLst>
        </pc:picChg>
        <pc:picChg chg="add del mod ord modCrop">
          <ac:chgData name="Mike Ross" userId="7954c944-6085-4b08-be0b-82a8f61afa5b" providerId="ADAL" clId="{646E426F-2C1A-4A91-BF08-646994E122A8}" dt="2019-03-01T15:13:44.845" v="3187" actId="478"/>
          <ac:picMkLst>
            <pc:docMk/>
            <pc:sldMk cId="2010813709" sldId="355"/>
            <ac:picMk id="3074" creationId="{52F54A81-2539-4728-97E2-F74EDA349832}"/>
          </ac:picMkLst>
        </pc:picChg>
        <pc:picChg chg="add mod ord modCrop">
          <ac:chgData name="Mike Ross" userId="7954c944-6085-4b08-be0b-82a8f61afa5b" providerId="ADAL" clId="{646E426F-2C1A-4A91-BF08-646994E122A8}" dt="2019-03-21T15:35:24.900" v="5253" actId="14100"/>
          <ac:picMkLst>
            <pc:docMk/>
            <pc:sldMk cId="2010813709" sldId="355"/>
            <ac:picMk id="3076" creationId="{551A1263-834A-4EC6-9D90-7C91DB464E58}"/>
          </ac:picMkLst>
        </pc:picChg>
      </pc:sldChg>
      <pc:sldChg chg="addSp delSp modSp">
        <pc:chgData name="Mike Ross" userId="7954c944-6085-4b08-be0b-82a8f61afa5b" providerId="ADAL" clId="{646E426F-2C1A-4A91-BF08-646994E122A8}" dt="2019-03-21T15:28:31.483" v="5242" actId="14100"/>
        <pc:sldMkLst>
          <pc:docMk/>
          <pc:sldMk cId="2755429215" sldId="356"/>
        </pc:sldMkLst>
        <pc:spChg chg="mod">
          <ac:chgData name="Mike Ross" userId="7954c944-6085-4b08-be0b-82a8f61afa5b" providerId="ADAL" clId="{646E426F-2C1A-4A91-BF08-646994E122A8}" dt="2019-03-18T16:47:58.536" v="4401" actId="20577"/>
          <ac:spMkLst>
            <pc:docMk/>
            <pc:sldMk cId="2755429215" sldId="356"/>
            <ac:spMk id="4" creationId="{00000000-0000-0000-0000-000000000000}"/>
          </ac:spMkLst>
        </pc:spChg>
        <pc:spChg chg="mod">
          <ac:chgData name="Mike Ross" userId="7954c944-6085-4b08-be0b-82a8f61afa5b" providerId="ADAL" clId="{646E426F-2C1A-4A91-BF08-646994E122A8}" dt="2019-03-21T15:28:05.292" v="5240" actId="6549"/>
          <ac:spMkLst>
            <pc:docMk/>
            <pc:sldMk cId="2755429215" sldId="356"/>
            <ac:spMk id="5" creationId="{00000000-0000-0000-0000-000000000000}"/>
          </ac:spMkLst>
        </pc:spChg>
        <pc:picChg chg="del">
          <ac:chgData name="Mike Ross" userId="7954c944-6085-4b08-be0b-82a8f61afa5b" providerId="ADAL" clId="{646E426F-2C1A-4A91-BF08-646994E122A8}" dt="2019-03-01T10:09:07.937" v="2565" actId="478"/>
          <ac:picMkLst>
            <pc:docMk/>
            <pc:sldMk cId="2755429215" sldId="356"/>
            <ac:picMk id="1026" creationId="{00000000-0000-0000-0000-000000000000}"/>
          </ac:picMkLst>
        </pc:picChg>
        <pc:picChg chg="add mod ord">
          <ac:chgData name="Mike Ross" userId="7954c944-6085-4b08-be0b-82a8f61afa5b" providerId="ADAL" clId="{646E426F-2C1A-4A91-BF08-646994E122A8}" dt="2019-03-21T15:28:31.483" v="5242" actId="14100"/>
          <ac:picMkLst>
            <pc:docMk/>
            <pc:sldMk cId="2755429215" sldId="356"/>
            <ac:picMk id="2050" creationId="{295661BE-42FC-46AA-93C1-546321C172F5}"/>
          </ac:picMkLst>
        </pc:picChg>
      </pc:sldChg>
      <pc:sldChg chg="addSp delSp modSp">
        <pc:chgData name="Mike Ross" userId="7954c944-6085-4b08-be0b-82a8f61afa5b" providerId="ADAL" clId="{646E426F-2C1A-4A91-BF08-646994E122A8}" dt="2019-03-29T09:08:30.059" v="5603" actId="313"/>
        <pc:sldMkLst>
          <pc:docMk/>
          <pc:sldMk cId="476141068" sldId="362"/>
        </pc:sldMkLst>
        <pc:spChg chg="mod">
          <ac:chgData name="Mike Ross" userId="7954c944-6085-4b08-be0b-82a8f61afa5b" providerId="ADAL" clId="{646E426F-2C1A-4A91-BF08-646994E122A8}" dt="2019-03-29T09:08:30.059" v="5603" actId="313"/>
          <ac:spMkLst>
            <pc:docMk/>
            <pc:sldMk cId="476141068" sldId="362"/>
            <ac:spMk id="5" creationId="{00000000-0000-0000-0000-000000000000}"/>
          </ac:spMkLst>
        </pc:spChg>
        <pc:picChg chg="add mod ord modCrop">
          <ac:chgData name="Mike Ross" userId="7954c944-6085-4b08-be0b-82a8f61afa5b" providerId="ADAL" clId="{646E426F-2C1A-4A91-BF08-646994E122A8}" dt="2019-03-01T15:57:26.178" v="3666" actId="14100"/>
          <ac:picMkLst>
            <pc:docMk/>
            <pc:sldMk cId="476141068" sldId="362"/>
            <ac:picMk id="6146" creationId="{890BEB74-BFA3-4878-8535-72C5AD5AD911}"/>
          </ac:picMkLst>
        </pc:picChg>
        <pc:picChg chg="add del">
          <ac:chgData name="Mike Ross" userId="7954c944-6085-4b08-be0b-82a8f61afa5b" providerId="ADAL" clId="{646E426F-2C1A-4A91-BF08-646994E122A8}" dt="2019-03-01T16:06:16.679" v="3867" actId="20577"/>
          <ac:picMkLst>
            <pc:docMk/>
            <pc:sldMk cId="476141068" sldId="362"/>
            <ac:picMk id="6148" creationId="{CEBC07F0-1A80-4416-8471-63D6023B92B4}"/>
          </ac:picMkLst>
        </pc:picChg>
        <pc:picChg chg="del">
          <ac:chgData name="Mike Ross" userId="7954c944-6085-4b08-be0b-82a8f61afa5b" providerId="ADAL" clId="{646E426F-2C1A-4A91-BF08-646994E122A8}" dt="2019-03-01T15:51:46.988" v="3612" actId="478"/>
          <ac:picMkLst>
            <pc:docMk/>
            <pc:sldMk cId="476141068" sldId="362"/>
            <ac:picMk id="7170" creationId="{00000000-0000-0000-0000-000000000000}"/>
          </ac:picMkLst>
        </pc:picChg>
      </pc:sldChg>
      <pc:sldChg chg="addSp modSp">
        <pc:chgData name="Mike Ross" userId="7954c944-6085-4b08-be0b-82a8f61afa5b" providerId="ADAL" clId="{646E426F-2C1A-4A91-BF08-646994E122A8}" dt="2019-03-27T17:09:29.781" v="5530" actId="20577"/>
        <pc:sldMkLst>
          <pc:docMk/>
          <pc:sldMk cId="2267081735" sldId="381"/>
        </pc:sldMkLst>
        <pc:spChg chg="mod">
          <ac:chgData name="Mike Ross" userId="7954c944-6085-4b08-be0b-82a8f61afa5b" providerId="ADAL" clId="{646E426F-2C1A-4A91-BF08-646994E122A8}" dt="2019-02-25T17:41:59.268" v="2297" actId="20577"/>
          <ac:spMkLst>
            <pc:docMk/>
            <pc:sldMk cId="2267081735" sldId="381"/>
            <ac:spMk id="4" creationId="{00000000-0000-0000-0000-000000000000}"/>
          </ac:spMkLst>
        </pc:spChg>
        <pc:spChg chg="mod">
          <ac:chgData name="Mike Ross" userId="7954c944-6085-4b08-be0b-82a8f61afa5b" providerId="ADAL" clId="{646E426F-2C1A-4A91-BF08-646994E122A8}" dt="2019-03-27T17:09:29.781" v="5530" actId="20577"/>
          <ac:spMkLst>
            <pc:docMk/>
            <pc:sldMk cId="2267081735" sldId="381"/>
            <ac:spMk id="5" creationId="{00000000-0000-0000-0000-000000000000}"/>
          </ac:spMkLst>
        </pc:spChg>
        <pc:picChg chg="add">
          <ac:chgData name="Mike Ross" userId="7954c944-6085-4b08-be0b-82a8f61afa5b" providerId="ADAL" clId="{646E426F-2C1A-4A91-BF08-646994E122A8}" dt="2019-02-25T17:41:22.628" v="2279" actId="20577"/>
          <ac:picMkLst>
            <pc:docMk/>
            <pc:sldMk cId="2267081735" sldId="381"/>
            <ac:picMk id="6" creationId="{BBC19688-0D93-43BC-8A52-CBFCFE719769}"/>
          </ac:picMkLst>
        </pc:picChg>
      </pc:sldChg>
      <pc:sldChg chg="addSp delSp modSp">
        <pc:chgData name="Mike Ross" userId="7954c944-6085-4b08-be0b-82a8f61afa5b" providerId="ADAL" clId="{646E426F-2C1A-4A91-BF08-646994E122A8}" dt="2019-03-27T17:18:36.047" v="5542" actId="6549"/>
        <pc:sldMkLst>
          <pc:docMk/>
          <pc:sldMk cId="2870982378" sldId="384"/>
        </pc:sldMkLst>
        <pc:spChg chg="add del mod">
          <ac:chgData name="Mike Ross" userId="7954c944-6085-4b08-be0b-82a8f61afa5b" providerId="ADAL" clId="{646E426F-2C1A-4A91-BF08-646994E122A8}" dt="2019-03-07T11:24:56.607" v="4313" actId="20577"/>
          <ac:spMkLst>
            <pc:docMk/>
            <pc:sldMk cId="2870982378" sldId="384"/>
            <ac:spMk id="2" creationId="{9A839AF2-15D7-484A-92E2-3CE9813373BC}"/>
          </ac:spMkLst>
        </pc:spChg>
        <pc:spChg chg="add del mod">
          <ac:chgData name="Mike Ross" userId="7954c944-6085-4b08-be0b-82a8f61afa5b" providerId="ADAL" clId="{646E426F-2C1A-4A91-BF08-646994E122A8}" dt="2019-03-07T11:24:56.607" v="4313" actId="20577"/>
          <ac:spMkLst>
            <pc:docMk/>
            <pc:sldMk cId="2870982378" sldId="384"/>
            <ac:spMk id="3" creationId="{81BA8C48-D7CD-43FE-A514-F93BC45F9637}"/>
          </ac:spMkLst>
        </pc:spChg>
        <pc:spChg chg="mod">
          <ac:chgData name="Mike Ross" userId="7954c944-6085-4b08-be0b-82a8f61afa5b" providerId="ADAL" clId="{646E426F-2C1A-4A91-BF08-646994E122A8}" dt="2019-03-01T16:09:00.838" v="3936" actId="20577"/>
          <ac:spMkLst>
            <pc:docMk/>
            <pc:sldMk cId="2870982378" sldId="384"/>
            <ac:spMk id="4" creationId="{00000000-0000-0000-0000-000000000000}"/>
          </ac:spMkLst>
        </pc:spChg>
        <pc:spChg chg="mod">
          <ac:chgData name="Mike Ross" userId="7954c944-6085-4b08-be0b-82a8f61afa5b" providerId="ADAL" clId="{646E426F-2C1A-4A91-BF08-646994E122A8}" dt="2019-03-27T17:18:36.047" v="5542" actId="6549"/>
          <ac:spMkLst>
            <pc:docMk/>
            <pc:sldMk cId="2870982378" sldId="384"/>
            <ac:spMk id="5" creationId="{00000000-0000-0000-0000-000000000000}"/>
          </ac:spMkLst>
        </pc:spChg>
        <pc:spChg chg="add del mod">
          <ac:chgData name="Mike Ross" userId="7954c944-6085-4b08-be0b-82a8f61afa5b" providerId="ADAL" clId="{646E426F-2C1A-4A91-BF08-646994E122A8}" dt="2019-03-07T11:25:08.983" v="4315" actId="20577"/>
          <ac:spMkLst>
            <pc:docMk/>
            <pc:sldMk cId="2870982378" sldId="384"/>
            <ac:spMk id="7" creationId="{48F976CD-0C23-46B3-91FF-62481C4C15B3}"/>
          </ac:spMkLst>
        </pc:spChg>
        <pc:spChg chg="add del mod">
          <ac:chgData name="Mike Ross" userId="7954c944-6085-4b08-be0b-82a8f61afa5b" providerId="ADAL" clId="{646E426F-2C1A-4A91-BF08-646994E122A8}" dt="2019-03-07T11:25:08.983" v="4315" actId="20577"/>
          <ac:spMkLst>
            <pc:docMk/>
            <pc:sldMk cId="2870982378" sldId="384"/>
            <ac:spMk id="8" creationId="{7BF38818-5F7D-419C-8E32-7102C88E3196}"/>
          </ac:spMkLst>
        </pc:spChg>
        <pc:picChg chg="add">
          <ac:chgData name="Mike Ross" userId="7954c944-6085-4b08-be0b-82a8f61afa5b" providerId="ADAL" clId="{646E426F-2C1A-4A91-BF08-646994E122A8}" dt="2019-03-01T16:08:56.136" v="3928" actId="20577"/>
          <ac:picMkLst>
            <pc:docMk/>
            <pc:sldMk cId="2870982378" sldId="384"/>
            <ac:picMk id="6" creationId="{1ABDFEBB-69CB-467B-B76E-A9D930D55B5B}"/>
          </ac:picMkLst>
        </pc:picChg>
        <pc:picChg chg="del">
          <ac:chgData name="Mike Ross" userId="7954c944-6085-4b08-be0b-82a8f61afa5b" providerId="ADAL" clId="{646E426F-2C1A-4A91-BF08-646994E122A8}" dt="2019-03-01T16:08:32.498" v="3925" actId="478"/>
          <ac:picMkLst>
            <pc:docMk/>
            <pc:sldMk cId="2870982378" sldId="384"/>
            <ac:picMk id="7170" creationId="{00000000-0000-0000-0000-000000000000}"/>
          </ac:picMkLst>
        </pc:picChg>
      </pc:sldChg>
      <pc:sldChg chg="addSp delSp modSp delCm">
        <pc:chgData name="Mike Ross" userId="7954c944-6085-4b08-be0b-82a8f61afa5b" providerId="ADAL" clId="{646E426F-2C1A-4A91-BF08-646994E122A8}" dt="2019-03-27T17:19:11.085" v="5545" actId="20577"/>
        <pc:sldMkLst>
          <pc:docMk/>
          <pc:sldMk cId="1059042735" sldId="385"/>
        </pc:sldMkLst>
        <pc:spChg chg="add del mod">
          <ac:chgData name="Mike Ross" userId="7954c944-6085-4b08-be0b-82a8f61afa5b" providerId="ADAL" clId="{646E426F-2C1A-4A91-BF08-646994E122A8}" dt="2019-03-18T17:01:59.340" v="4418" actId="207"/>
          <ac:spMkLst>
            <pc:docMk/>
            <pc:sldMk cId="1059042735" sldId="385"/>
            <ac:spMk id="2" creationId="{EF639E8A-088B-4AD8-B63C-7729C42B3694}"/>
          </ac:spMkLst>
        </pc:spChg>
        <pc:spChg chg="add del mod">
          <ac:chgData name="Mike Ross" userId="7954c944-6085-4b08-be0b-82a8f61afa5b" providerId="ADAL" clId="{646E426F-2C1A-4A91-BF08-646994E122A8}" dt="2019-03-18T17:01:59.340" v="4418" actId="207"/>
          <ac:spMkLst>
            <pc:docMk/>
            <pc:sldMk cId="1059042735" sldId="385"/>
            <ac:spMk id="3" creationId="{49EFA173-966E-4B49-AAAD-EF5DA4C0AAE5}"/>
          </ac:spMkLst>
        </pc:spChg>
        <pc:spChg chg="mod">
          <ac:chgData name="Mike Ross" userId="7954c944-6085-4b08-be0b-82a8f61afa5b" providerId="ADAL" clId="{646E426F-2C1A-4A91-BF08-646994E122A8}" dt="2019-03-27T17:19:11.085" v="5545" actId="20577"/>
          <ac:spMkLst>
            <pc:docMk/>
            <pc:sldMk cId="1059042735" sldId="385"/>
            <ac:spMk id="4" creationId="{00000000-0000-0000-0000-000000000000}"/>
          </ac:spMkLst>
        </pc:spChg>
        <pc:spChg chg="mod">
          <ac:chgData name="Mike Ross" userId="7954c944-6085-4b08-be0b-82a8f61afa5b" providerId="ADAL" clId="{646E426F-2C1A-4A91-BF08-646994E122A8}" dt="2019-03-18T17:04:32.576" v="4422" actId="20577"/>
          <ac:spMkLst>
            <pc:docMk/>
            <pc:sldMk cId="1059042735" sldId="385"/>
            <ac:spMk id="5" creationId="{00000000-0000-0000-0000-000000000000}"/>
          </ac:spMkLst>
        </pc:spChg>
        <pc:spChg chg="add del mod">
          <ac:chgData name="Mike Ross" userId="7954c944-6085-4b08-be0b-82a8f61afa5b" providerId="ADAL" clId="{646E426F-2C1A-4A91-BF08-646994E122A8}" dt="2019-03-18T17:18:07.600" v="4435" actId="207"/>
          <ac:spMkLst>
            <pc:docMk/>
            <pc:sldMk cId="1059042735" sldId="385"/>
            <ac:spMk id="6" creationId="{D1154B13-B9B2-4B56-AC1C-587313B1ADE0}"/>
          </ac:spMkLst>
        </pc:spChg>
        <pc:spChg chg="add del mod">
          <ac:chgData name="Mike Ross" userId="7954c944-6085-4b08-be0b-82a8f61afa5b" providerId="ADAL" clId="{646E426F-2C1A-4A91-BF08-646994E122A8}" dt="2019-03-18T17:18:07.600" v="4435" actId="207"/>
          <ac:spMkLst>
            <pc:docMk/>
            <pc:sldMk cId="1059042735" sldId="385"/>
            <ac:spMk id="7" creationId="{897230DC-DF7B-4132-9D7F-454CDFB6311B}"/>
          </ac:spMkLst>
        </pc:spChg>
      </pc:sldChg>
      <pc:sldChg chg="addSp delSp modSp add">
        <pc:chgData name="Mike Ross" userId="7954c944-6085-4b08-be0b-82a8f61afa5b" providerId="ADAL" clId="{646E426F-2C1A-4A91-BF08-646994E122A8}" dt="2019-03-21T14:47:15.446" v="5129" actId="20577"/>
        <pc:sldMkLst>
          <pc:docMk/>
          <pc:sldMk cId="4244444918" sldId="386"/>
        </pc:sldMkLst>
        <pc:spChg chg="mod">
          <ac:chgData name="Mike Ross" userId="7954c944-6085-4b08-be0b-82a8f61afa5b" providerId="ADAL" clId="{646E426F-2C1A-4A91-BF08-646994E122A8}" dt="2019-03-21T14:47:15.446" v="5129" actId="20577"/>
          <ac:spMkLst>
            <pc:docMk/>
            <pc:sldMk cId="4244444918" sldId="386"/>
            <ac:spMk id="5" creationId="{00000000-0000-0000-0000-000000000000}"/>
          </ac:spMkLst>
        </pc:spChg>
        <pc:picChg chg="add del">
          <ac:chgData name="Mike Ross" userId="7954c944-6085-4b08-be0b-82a8f61afa5b" providerId="ADAL" clId="{646E426F-2C1A-4A91-BF08-646994E122A8}" dt="2019-02-25T12:17:51.757" v="441" actId="478"/>
          <ac:picMkLst>
            <pc:docMk/>
            <pc:sldMk cId="4244444918" sldId="386"/>
            <ac:picMk id="6" creationId="{59EA3F24-3DC5-4B4F-B09F-820C7F8CACFC}"/>
          </ac:picMkLst>
        </pc:picChg>
      </pc:sldChg>
      <pc:sldChg chg="addSp delSp modSp add setBg">
        <pc:chgData name="Mike Ross" userId="7954c944-6085-4b08-be0b-82a8f61afa5b" providerId="ADAL" clId="{646E426F-2C1A-4A91-BF08-646994E122A8}" dt="2019-03-27T17:01:24.423" v="5500" actId="313"/>
        <pc:sldMkLst>
          <pc:docMk/>
          <pc:sldMk cId="1728404123" sldId="387"/>
        </pc:sldMkLst>
        <pc:spChg chg="mod">
          <ac:chgData name="Mike Ross" userId="7954c944-6085-4b08-be0b-82a8f61afa5b" providerId="ADAL" clId="{646E426F-2C1A-4A91-BF08-646994E122A8}" dt="2019-03-27T17:01:24.423" v="5500" actId="313"/>
          <ac:spMkLst>
            <pc:docMk/>
            <pc:sldMk cId="1728404123" sldId="387"/>
            <ac:spMk id="5" creationId="{00000000-0000-0000-0000-000000000000}"/>
          </ac:spMkLst>
        </pc:spChg>
        <pc:picChg chg="del">
          <ac:chgData name="Mike Ross" userId="7954c944-6085-4b08-be0b-82a8f61afa5b" providerId="ADAL" clId="{646E426F-2C1A-4A91-BF08-646994E122A8}" dt="2019-03-20T15:13:42.314" v="4965" actId="478"/>
          <ac:picMkLst>
            <pc:docMk/>
            <pc:sldMk cId="1728404123" sldId="387"/>
            <ac:picMk id="2" creationId="{90B95086-A894-4EA0-923C-CB0BEBC69E36}"/>
          </ac:picMkLst>
        </pc:picChg>
        <pc:picChg chg="add">
          <ac:chgData name="Mike Ross" userId="7954c944-6085-4b08-be0b-82a8f61afa5b" providerId="ADAL" clId="{646E426F-2C1A-4A91-BF08-646994E122A8}" dt="2019-02-25T15:49:49.798" v="1101" actId="20577"/>
          <ac:picMkLst>
            <pc:docMk/>
            <pc:sldMk cId="1728404123" sldId="387"/>
            <ac:picMk id="6" creationId="{E7CB0A27-B624-4F9E-9D95-CCCB76D13D7C}"/>
          </ac:picMkLst>
        </pc:picChg>
        <pc:picChg chg="add ord">
          <ac:chgData name="Mike Ross" userId="7954c944-6085-4b08-be0b-82a8f61afa5b" providerId="ADAL" clId="{646E426F-2C1A-4A91-BF08-646994E122A8}" dt="2019-03-20T15:13:53.871" v="4967" actId="167"/>
          <ac:picMkLst>
            <pc:docMk/>
            <pc:sldMk cId="1728404123" sldId="387"/>
            <ac:picMk id="7" creationId="{D40B0AA3-0A7C-4757-AD84-12F4F9C16E2F}"/>
          </ac:picMkLst>
        </pc:picChg>
        <pc:picChg chg="del">
          <ac:chgData name="Mike Ross" userId="7954c944-6085-4b08-be0b-82a8f61afa5b" providerId="ADAL" clId="{646E426F-2C1A-4A91-BF08-646994E122A8}" dt="2019-03-20T15:13:38.472" v="4963" actId="478"/>
          <ac:picMkLst>
            <pc:docMk/>
            <pc:sldMk cId="1728404123" sldId="387"/>
            <ac:picMk id="2050" creationId="{00000000-0000-0000-0000-000000000000}"/>
          </ac:picMkLst>
        </pc:picChg>
      </pc:sldChg>
      <pc:sldChg chg="modSp add">
        <pc:chgData name="Mike Ross" userId="7954c944-6085-4b08-be0b-82a8f61afa5b" providerId="ADAL" clId="{646E426F-2C1A-4A91-BF08-646994E122A8}" dt="2019-03-27T16:54:42.073" v="5497" actId="20577"/>
        <pc:sldMkLst>
          <pc:docMk/>
          <pc:sldMk cId="1474063472" sldId="390"/>
        </pc:sldMkLst>
        <pc:spChg chg="mod">
          <ac:chgData name="Mike Ross" userId="7954c944-6085-4b08-be0b-82a8f61afa5b" providerId="ADAL" clId="{646E426F-2C1A-4A91-BF08-646994E122A8}" dt="2019-03-27T16:54:42.073" v="5497" actId="20577"/>
          <ac:spMkLst>
            <pc:docMk/>
            <pc:sldMk cId="1474063472" sldId="390"/>
            <ac:spMk id="5" creationId="{00000000-0000-0000-0000-000000000000}"/>
          </ac:spMkLst>
        </pc:spChg>
      </pc:sldChg>
      <pc:sldChg chg="modSp add">
        <pc:chgData name="Mike Ross" userId="7954c944-6085-4b08-be0b-82a8f61afa5b" providerId="ADAL" clId="{646E426F-2C1A-4A91-BF08-646994E122A8}" dt="2019-03-27T17:02:53.959" v="5501" actId="113"/>
        <pc:sldMkLst>
          <pc:docMk/>
          <pc:sldMk cId="2367940679" sldId="391"/>
        </pc:sldMkLst>
        <pc:graphicFrameChg chg="modGraphic">
          <ac:chgData name="Mike Ross" userId="7954c944-6085-4b08-be0b-82a8f61afa5b" providerId="ADAL" clId="{646E426F-2C1A-4A91-BF08-646994E122A8}" dt="2019-03-27T17:02:53.959" v="5501" actId="113"/>
          <ac:graphicFrameMkLst>
            <pc:docMk/>
            <pc:sldMk cId="2367940679" sldId="391"/>
            <ac:graphicFrameMk id="2" creationId="{A7E60BD8-D0D6-4B1E-8465-B4B5A0185022}"/>
          </ac:graphicFrameMkLst>
        </pc:graphicFrameChg>
      </pc:sldChg>
      <pc:sldChg chg="modSp add delCm">
        <pc:chgData name="Mike Ross" userId="7954c944-6085-4b08-be0b-82a8f61afa5b" providerId="ADAL" clId="{646E426F-2C1A-4A91-BF08-646994E122A8}" dt="2019-03-27T17:10:29.102" v="5531" actId="207"/>
        <pc:sldMkLst>
          <pc:docMk/>
          <pc:sldMk cId="416222006" sldId="392"/>
        </pc:sldMkLst>
        <pc:spChg chg="mod">
          <ac:chgData name="Mike Ross" userId="7954c944-6085-4b08-be0b-82a8f61afa5b" providerId="ADAL" clId="{646E426F-2C1A-4A91-BF08-646994E122A8}" dt="2019-03-27T17:10:29.102" v="5531" actId="207"/>
          <ac:spMkLst>
            <pc:docMk/>
            <pc:sldMk cId="416222006" sldId="392"/>
            <ac:spMk id="5" creationId="{00000000-0000-0000-0000-000000000000}"/>
          </ac:spMkLst>
        </pc:spChg>
      </pc:sldChg>
      <pc:sldChg chg="modSp add">
        <pc:chgData name="Mike Ross" userId="7954c944-6085-4b08-be0b-82a8f61afa5b" providerId="ADAL" clId="{646E426F-2C1A-4A91-BF08-646994E122A8}" dt="2019-03-27T17:12:38.023" v="5532" actId="1076"/>
        <pc:sldMkLst>
          <pc:docMk/>
          <pc:sldMk cId="2973458761" sldId="394"/>
        </pc:sldMkLst>
        <pc:spChg chg="mod">
          <ac:chgData name="Mike Ross" userId="7954c944-6085-4b08-be0b-82a8f61afa5b" providerId="ADAL" clId="{646E426F-2C1A-4A91-BF08-646994E122A8}" dt="2019-03-21T15:59:52.194" v="5425" actId="207"/>
          <ac:spMkLst>
            <pc:docMk/>
            <pc:sldMk cId="2973458761" sldId="394"/>
            <ac:spMk id="5" creationId="{00000000-0000-0000-0000-000000000000}"/>
          </ac:spMkLst>
        </pc:spChg>
        <pc:spChg chg="mod">
          <ac:chgData name="Mike Ross" userId="7954c944-6085-4b08-be0b-82a8f61afa5b" providerId="ADAL" clId="{646E426F-2C1A-4A91-BF08-646994E122A8}" dt="2019-03-27T17:12:38.023" v="5532" actId="1076"/>
          <ac:spMkLst>
            <pc:docMk/>
            <pc:sldMk cId="2973458761" sldId="394"/>
            <ac:spMk id="8" creationId="{67192A26-BD0E-4E87-9A8C-4C63F57409A3}"/>
          </ac:spMkLst>
        </pc:spChg>
        <pc:spChg chg="mod">
          <ac:chgData name="Mike Ross" userId="7954c944-6085-4b08-be0b-82a8f61afa5b" providerId="ADAL" clId="{646E426F-2C1A-4A91-BF08-646994E122A8}" dt="2019-03-25T10:50:39.386" v="5469" actId="113"/>
          <ac:spMkLst>
            <pc:docMk/>
            <pc:sldMk cId="2973458761" sldId="394"/>
            <ac:spMk id="9" creationId="{71AEAA3E-4C06-4D6C-A5BA-819A0D662054}"/>
          </ac:spMkLst>
        </pc:spChg>
      </pc:sldChg>
      <pc:sldChg chg="addSp delSp modSp add setBg">
        <pc:chgData name="Mike Ross" userId="7954c944-6085-4b08-be0b-82a8f61afa5b" providerId="ADAL" clId="{646E426F-2C1A-4A91-BF08-646994E122A8}" dt="2019-03-21T15:36:41.324" v="5275" actId="1076"/>
        <pc:sldMkLst>
          <pc:docMk/>
          <pc:sldMk cId="1344523587" sldId="395"/>
        </pc:sldMkLst>
        <pc:spChg chg="mod">
          <ac:chgData name="Mike Ross" userId="7954c944-6085-4b08-be0b-82a8f61afa5b" providerId="ADAL" clId="{646E426F-2C1A-4A91-BF08-646994E122A8}" dt="2019-03-21T15:36:24.371" v="5274" actId="20577"/>
          <ac:spMkLst>
            <pc:docMk/>
            <pc:sldMk cId="1344523587" sldId="395"/>
            <ac:spMk id="5" creationId="{00000000-0000-0000-0000-000000000000}"/>
          </ac:spMkLst>
        </pc:spChg>
        <pc:spChg chg="mod">
          <ac:chgData name="Mike Ross" userId="7954c944-6085-4b08-be0b-82a8f61afa5b" providerId="ADAL" clId="{646E426F-2C1A-4A91-BF08-646994E122A8}" dt="2019-03-21T15:36:41.324" v="5275" actId="1076"/>
          <ac:spMkLst>
            <pc:docMk/>
            <pc:sldMk cId="1344523587" sldId="395"/>
            <ac:spMk id="6" creationId="{9B5888A0-D647-46E6-A2F5-ED07C13EB75F}"/>
          </ac:spMkLst>
        </pc:spChg>
        <pc:picChg chg="add ord">
          <ac:chgData name="Mike Ross" userId="7954c944-6085-4b08-be0b-82a8f61afa5b" providerId="ADAL" clId="{646E426F-2C1A-4A91-BF08-646994E122A8}" dt="2019-03-21T15:35:51.003" v="5263" actId="167"/>
          <ac:picMkLst>
            <pc:docMk/>
            <pc:sldMk cId="1344523587" sldId="395"/>
            <ac:picMk id="8" creationId="{54FF38DE-5F39-4B82-9736-D10AB0B1D007}"/>
          </ac:picMkLst>
        </pc:picChg>
        <pc:picChg chg="del">
          <ac:chgData name="Mike Ross" userId="7954c944-6085-4b08-be0b-82a8f61afa5b" providerId="ADAL" clId="{646E426F-2C1A-4A91-BF08-646994E122A8}" dt="2019-03-21T15:35:45.164" v="5261" actId="478"/>
          <ac:picMkLst>
            <pc:docMk/>
            <pc:sldMk cId="1344523587" sldId="395"/>
            <ac:picMk id="3076" creationId="{551A1263-834A-4EC6-9D90-7C91DB464E58}"/>
          </ac:picMkLst>
        </pc:picChg>
      </pc:sldChg>
      <pc:sldChg chg="modSp add">
        <pc:chgData name="Mike Ross" userId="7954c944-6085-4b08-be0b-82a8f61afa5b" providerId="ADAL" clId="{646E426F-2C1A-4A91-BF08-646994E122A8}" dt="2019-03-27T17:15:41.856" v="5534" actId="207"/>
        <pc:sldMkLst>
          <pc:docMk/>
          <pc:sldMk cId="3785341040" sldId="396"/>
        </pc:sldMkLst>
        <pc:spChg chg="mod">
          <ac:chgData name="Mike Ross" userId="7954c944-6085-4b08-be0b-82a8f61afa5b" providerId="ADAL" clId="{646E426F-2C1A-4A91-BF08-646994E122A8}" dt="2019-03-27T17:15:41.856" v="5534" actId="207"/>
          <ac:spMkLst>
            <pc:docMk/>
            <pc:sldMk cId="3785341040" sldId="396"/>
            <ac:spMk id="5" creationId="{00000000-0000-0000-0000-000000000000}"/>
          </ac:spMkLst>
        </pc:spChg>
      </pc:sldChg>
      <pc:sldChg chg="modSp add">
        <pc:chgData name="Mike Ross" userId="7954c944-6085-4b08-be0b-82a8f61afa5b" providerId="ADAL" clId="{646E426F-2C1A-4A91-BF08-646994E122A8}" dt="2019-03-25T09:52:43.674" v="5430" actId="6549"/>
        <pc:sldMkLst>
          <pc:docMk/>
          <pc:sldMk cId="2337631353" sldId="397"/>
        </pc:sldMkLst>
        <pc:spChg chg="mod">
          <ac:chgData name="Mike Ross" userId="7954c944-6085-4b08-be0b-82a8f61afa5b" providerId="ADAL" clId="{646E426F-2C1A-4A91-BF08-646994E122A8}" dt="2019-03-25T09:52:43.674" v="5430" actId="6549"/>
          <ac:spMkLst>
            <pc:docMk/>
            <pc:sldMk cId="2337631353" sldId="397"/>
            <ac:spMk id="5" creationId="{00000000-0000-0000-0000-000000000000}"/>
          </ac:spMkLst>
        </pc:spChg>
      </pc:sldChg>
      <pc:sldChg chg="addSp modSp add">
        <pc:chgData name="Mike Ross" userId="7954c944-6085-4b08-be0b-82a8f61afa5b" providerId="ADAL" clId="{646E426F-2C1A-4A91-BF08-646994E122A8}" dt="2019-03-27T17:21:28.071" v="5563" actId="6549"/>
        <pc:sldMkLst>
          <pc:docMk/>
          <pc:sldMk cId="4291370691" sldId="398"/>
        </pc:sldMkLst>
        <pc:spChg chg="mod">
          <ac:chgData name="Mike Ross" userId="7954c944-6085-4b08-be0b-82a8f61afa5b" providerId="ADAL" clId="{646E426F-2C1A-4A91-BF08-646994E122A8}" dt="2019-03-27T17:21:28.071" v="5563" actId="6549"/>
          <ac:spMkLst>
            <pc:docMk/>
            <pc:sldMk cId="4291370691" sldId="398"/>
            <ac:spMk id="5" creationId="{00000000-0000-0000-0000-000000000000}"/>
          </ac:spMkLst>
        </pc:spChg>
        <pc:picChg chg="add">
          <ac:chgData name="Mike Ross" userId="7954c944-6085-4b08-be0b-82a8f61afa5b" providerId="ADAL" clId="{646E426F-2C1A-4A91-BF08-646994E122A8}" dt="2019-03-21T15:49:37.222" v="5331" actId="20577"/>
          <ac:picMkLst>
            <pc:docMk/>
            <pc:sldMk cId="4291370691" sldId="398"/>
            <ac:picMk id="6" creationId="{A9FE4410-6C2A-4508-85F6-87168AC5B689}"/>
          </ac:picMkLst>
        </pc:picChg>
      </pc:sldChg>
      <pc:sldMasterChg chg="modSldLayout">
        <pc:chgData name="Mike Ross" userId="7954c944-6085-4b08-be0b-82a8f61afa5b" providerId="ADAL" clId="{646E426F-2C1A-4A91-BF08-646994E122A8}" dt="2019-03-18T17:20:22.482" v="4456" actId="207"/>
        <pc:sldMasterMkLst>
          <pc:docMk/>
          <pc:sldMasterMk cId="1932898210" sldId="2147483672"/>
        </pc:sldMasterMkLst>
        <pc:sldLayoutChg chg="modSp">
          <pc:chgData name="Mike Ross" userId="7954c944-6085-4b08-be0b-82a8f61afa5b" providerId="ADAL" clId="{646E426F-2C1A-4A91-BF08-646994E122A8}" dt="2019-02-25T11:10:50.638" v="112" actId="14100"/>
          <pc:sldLayoutMkLst>
            <pc:docMk/>
            <pc:sldMasterMk cId="1932898210" sldId="2147483672"/>
            <pc:sldLayoutMk cId="2147235817" sldId="2147483674"/>
          </pc:sldLayoutMkLst>
          <pc:cxnChg chg="mod">
            <ac:chgData name="Mike Ross" userId="7954c944-6085-4b08-be0b-82a8f61afa5b" providerId="ADAL" clId="{646E426F-2C1A-4A91-BF08-646994E122A8}" dt="2019-02-25T11:10:50.638" v="112" actId="14100"/>
            <ac:cxnSpMkLst>
              <pc:docMk/>
              <pc:sldMasterMk cId="1932898210" sldId="2147483672"/>
              <pc:sldLayoutMk cId="2147235817" sldId="2147483674"/>
              <ac:cxnSpMk id="9" creationId="{00000000-0000-0000-0000-000000000000}"/>
            </ac:cxnSpMkLst>
          </pc:cxnChg>
        </pc:sldLayoutChg>
        <pc:sldLayoutChg chg="modSp">
          <pc:chgData name="Mike Ross" userId="7954c944-6085-4b08-be0b-82a8f61afa5b" providerId="ADAL" clId="{646E426F-2C1A-4A91-BF08-646994E122A8}" dt="2019-02-25T11:12:50.298" v="121" actId="14100"/>
          <pc:sldLayoutMkLst>
            <pc:docMk/>
            <pc:sldMasterMk cId="1932898210" sldId="2147483672"/>
            <pc:sldLayoutMk cId="3801642454" sldId="2147483675"/>
          </pc:sldLayoutMkLst>
          <pc:cxnChg chg="mod">
            <ac:chgData name="Mike Ross" userId="7954c944-6085-4b08-be0b-82a8f61afa5b" providerId="ADAL" clId="{646E426F-2C1A-4A91-BF08-646994E122A8}" dt="2019-02-25T11:12:50.298" v="121" actId="14100"/>
            <ac:cxnSpMkLst>
              <pc:docMk/>
              <pc:sldMasterMk cId="1932898210" sldId="2147483672"/>
              <pc:sldLayoutMk cId="3801642454" sldId="2147483675"/>
              <ac:cxnSpMk id="8" creationId="{00000000-0000-0000-0000-000000000000}"/>
            </ac:cxnSpMkLst>
          </pc:cxnChg>
        </pc:sldLayoutChg>
        <pc:sldLayoutChg chg="modSp">
          <pc:chgData name="Mike Ross" userId="7954c944-6085-4b08-be0b-82a8f61afa5b" providerId="ADAL" clId="{646E426F-2C1A-4A91-BF08-646994E122A8}" dt="2019-03-18T17:19:43.902" v="4450" actId="20577"/>
          <pc:sldLayoutMkLst>
            <pc:docMk/>
            <pc:sldMasterMk cId="1932898210" sldId="2147483672"/>
            <pc:sldLayoutMk cId="3842507570" sldId="2147483676"/>
          </pc:sldLayoutMkLst>
          <pc:spChg chg="mod">
            <ac:chgData name="Mike Ross" userId="7954c944-6085-4b08-be0b-82a8f61afa5b" providerId="ADAL" clId="{646E426F-2C1A-4A91-BF08-646994E122A8}" dt="2019-03-18T17:19:43.902" v="4450" actId="20577"/>
            <ac:spMkLst>
              <pc:docMk/>
              <pc:sldMasterMk cId="1932898210" sldId="2147483672"/>
              <pc:sldLayoutMk cId="3842507570" sldId="2147483676"/>
              <ac:spMk id="11" creationId="{2F910E16-9C44-4ECB-B4AA-B25CAE58B7CC}"/>
            </ac:spMkLst>
          </pc:spChg>
          <pc:spChg chg="mod">
            <ac:chgData name="Mike Ross" userId="7954c944-6085-4b08-be0b-82a8f61afa5b" providerId="ADAL" clId="{646E426F-2C1A-4A91-BF08-646994E122A8}" dt="2019-02-25T11:06:53.242" v="70" actId="20577"/>
            <ac:spMkLst>
              <pc:docMk/>
              <pc:sldMasterMk cId="1932898210" sldId="2147483672"/>
              <pc:sldLayoutMk cId="3842507570" sldId="2147483676"/>
              <ac:spMk id="12" creationId="{00000000-0000-0000-0000-000000000000}"/>
            </ac:spMkLst>
          </pc:spChg>
        </pc:sldLayoutChg>
        <pc:sldLayoutChg chg="modSp">
          <pc:chgData name="Mike Ross" userId="7954c944-6085-4b08-be0b-82a8f61afa5b" providerId="ADAL" clId="{646E426F-2C1A-4A91-BF08-646994E122A8}" dt="2019-03-18T17:20:22.482" v="4456" actId="207"/>
          <pc:sldLayoutMkLst>
            <pc:docMk/>
            <pc:sldMasterMk cId="1932898210" sldId="2147483672"/>
            <pc:sldLayoutMk cId="2838869952" sldId="2147483677"/>
          </pc:sldLayoutMkLst>
          <pc:spChg chg="mod">
            <ac:chgData name="Mike Ross" userId="7954c944-6085-4b08-be0b-82a8f61afa5b" providerId="ADAL" clId="{646E426F-2C1A-4A91-BF08-646994E122A8}" dt="2019-03-18T17:20:22.482" v="4456" actId="207"/>
            <ac:spMkLst>
              <pc:docMk/>
              <pc:sldMasterMk cId="1932898210" sldId="2147483672"/>
              <pc:sldLayoutMk cId="2838869952" sldId="2147483677"/>
              <ac:spMk id="10" creationId="{00000000-0000-0000-0000-000000000000}"/>
            </ac:spMkLst>
          </pc:spChg>
        </pc:sldLayoutChg>
        <pc:sldLayoutChg chg="modSp">
          <pc:chgData name="Mike Ross" userId="7954c944-6085-4b08-be0b-82a8f61afa5b" providerId="ADAL" clId="{646E426F-2C1A-4A91-BF08-646994E122A8}" dt="2019-03-18T17:20:17.125" v="4455" actId="207"/>
          <pc:sldLayoutMkLst>
            <pc:docMk/>
            <pc:sldMasterMk cId="1932898210" sldId="2147483672"/>
            <pc:sldLayoutMk cId="3363712589" sldId="2147483678"/>
          </pc:sldLayoutMkLst>
          <pc:spChg chg="mod">
            <ac:chgData name="Mike Ross" userId="7954c944-6085-4b08-be0b-82a8f61afa5b" providerId="ADAL" clId="{646E426F-2C1A-4A91-BF08-646994E122A8}" dt="2019-03-18T17:20:17.125" v="4455" actId="207"/>
            <ac:spMkLst>
              <pc:docMk/>
              <pc:sldMasterMk cId="1932898210" sldId="2147483672"/>
              <pc:sldLayoutMk cId="3363712589" sldId="2147483678"/>
              <ac:spMk id="10" creationId="{00000000-0000-0000-0000-000000000000}"/>
            </ac:spMkLst>
          </pc:spChg>
        </pc:sldLayoutChg>
        <pc:sldLayoutChg chg="modSp">
          <pc:chgData name="Mike Ross" userId="7954c944-6085-4b08-be0b-82a8f61afa5b" providerId="ADAL" clId="{646E426F-2C1A-4A91-BF08-646994E122A8}" dt="2019-03-18T17:20:08.159" v="4452" actId="207"/>
          <pc:sldLayoutMkLst>
            <pc:docMk/>
            <pc:sldMasterMk cId="1932898210" sldId="2147483672"/>
            <pc:sldLayoutMk cId="3015589528" sldId="2147483679"/>
          </pc:sldLayoutMkLst>
          <pc:spChg chg="mod">
            <ac:chgData name="Mike Ross" userId="7954c944-6085-4b08-be0b-82a8f61afa5b" providerId="ADAL" clId="{646E426F-2C1A-4A91-BF08-646994E122A8}" dt="2019-03-18T17:20:08.159" v="4452" actId="207"/>
            <ac:spMkLst>
              <pc:docMk/>
              <pc:sldMasterMk cId="1932898210" sldId="2147483672"/>
              <pc:sldLayoutMk cId="3015589528" sldId="2147483679"/>
              <ac:spMk id="12" creationId="{00000000-0000-0000-0000-000000000000}"/>
            </ac:spMkLst>
          </pc:spChg>
        </pc:sldLayoutChg>
        <pc:sldLayoutChg chg="modSp">
          <pc:chgData name="Mike Ross" userId="7954c944-6085-4b08-be0b-82a8f61afa5b" providerId="ADAL" clId="{646E426F-2C1A-4A91-BF08-646994E122A8}" dt="2019-03-18T17:20:00.003" v="4451" actId="207"/>
          <pc:sldLayoutMkLst>
            <pc:docMk/>
            <pc:sldMasterMk cId="1932898210" sldId="2147483672"/>
            <pc:sldLayoutMk cId="3098249716" sldId="2147483680"/>
          </pc:sldLayoutMkLst>
          <pc:spChg chg="mod">
            <ac:chgData name="Mike Ross" userId="7954c944-6085-4b08-be0b-82a8f61afa5b" providerId="ADAL" clId="{646E426F-2C1A-4A91-BF08-646994E122A8}" dt="2019-02-25T11:07:33.379" v="78" actId="20577"/>
            <ac:spMkLst>
              <pc:docMk/>
              <pc:sldMasterMk cId="1932898210" sldId="2147483672"/>
              <pc:sldLayoutMk cId="3098249716" sldId="2147483680"/>
              <ac:spMk id="2" creationId="{00000000-0000-0000-0000-000000000000}"/>
            </ac:spMkLst>
          </pc:spChg>
          <pc:spChg chg="mod">
            <ac:chgData name="Mike Ross" userId="7954c944-6085-4b08-be0b-82a8f61afa5b" providerId="ADAL" clId="{646E426F-2C1A-4A91-BF08-646994E122A8}" dt="2019-03-18T17:20:00.003" v="4451" actId="207"/>
            <ac:spMkLst>
              <pc:docMk/>
              <pc:sldMasterMk cId="1932898210" sldId="2147483672"/>
              <pc:sldLayoutMk cId="3098249716" sldId="2147483680"/>
              <ac:spMk id="10" creationId="{00000000-0000-0000-0000-000000000000}"/>
            </ac:spMkLst>
          </pc:spChg>
        </pc:sldLayoutChg>
      </pc:sldMasterChg>
    </pc:docChg>
  </pc:docChgLst>
  <pc:docChgLst>
    <pc:chgData name="Emma Berry" userId="2f501676-f483-4083-b29e-a8f9a18288af" providerId="ADAL" clId="{DC82B7FB-34CD-4D9D-8190-B4C38E78DEE0}"/>
    <pc:docChg chg="modSld">
      <pc:chgData name="Emma Berry" userId="2f501676-f483-4083-b29e-a8f9a18288af" providerId="ADAL" clId="{DC82B7FB-34CD-4D9D-8190-B4C38E78DEE0}" dt="2019-02-11T10:51:19.381" v="2" actId="732"/>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32053-EE07-4AEE-848F-451C955AF6B8}" type="datetimeFigureOut">
              <a:rPr lang="en-GB" smtClean="0"/>
              <a:t>02/04/2019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C313C-2C4C-4459-A221-E58CF9534D06}" type="slidenum">
              <a:rPr lang="en-GB" smtClean="0"/>
              <a:t>‹#›</a:t>
            </a:fld>
            <a:endParaRPr lang="en-GB" dirty="0"/>
          </a:p>
        </p:txBody>
      </p:sp>
    </p:spTree>
    <p:extLst>
      <p:ext uri="{BB962C8B-B14F-4D97-AF65-F5344CB8AC3E}">
        <p14:creationId xmlns:p14="http://schemas.microsoft.com/office/powerpoint/2010/main" val="319613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8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1A604180-59A6-43F4-8784-8C5D984A2F8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400AF82C-550E-42FE-9A56-76924AAF23AE}"/>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D61D9CC5-13A7-4AA3-893B-E7AE83754832}"/>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3:</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Percentages</a:t>
            </a:r>
          </a:p>
        </p:txBody>
      </p:sp>
      <p:cxnSp>
        <p:nvCxnSpPr>
          <p:cNvPr id="10" name="Straight Connector 9">
            <a:extLst>
              <a:ext uri="{FF2B5EF4-FFF2-40B4-BE49-F238E27FC236}">
                <a16:creationId xmlns:a16="http://schemas.microsoft.com/office/drawing/2014/main" id="{B596F0FC-D48F-4738-A04B-C709729AE9E1}"/>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2BB8A9E-6229-41A7-A6EF-BB28C37E56B1}"/>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533D55A1-17F0-41F5-82E5-A1B5454C027D}"/>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BD0DEC4E-20E7-4B3F-B8CB-1C3B1599D4FB}"/>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8916BC4-A8AB-4543-9E25-1078294F3285}"/>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450D12FA-7B32-4F65-A1AB-FE226725AA2F}"/>
              </a:ext>
            </a:extLst>
          </p:cNvPr>
          <p:cNvCxnSpPr>
            <a:cxnSpLocks/>
          </p:cNvCxnSpPr>
          <p:nvPr userDrawn="1"/>
        </p:nvCxnSpPr>
        <p:spPr>
          <a:xfrm>
            <a:off x="584200" y="1702800"/>
            <a:ext cx="0" cy="88170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88170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F1621F09-EC2B-4BD1-B448-5B2AC52FA156}"/>
              </a:ext>
            </a:extLst>
          </p:cNvPr>
          <p:cNvPicPr>
            <a:picLocks noChangeAspect="1"/>
          </p:cNvPicPr>
          <p:nvPr userDrawn="1"/>
        </p:nvPicPr>
        <p:blipFill rotWithShape="1">
          <a:blip r:embed="rId2"/>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2F910E16-9C44-4ECB-B4AA-B25CAE58B7C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Percentages</a:t>
            </a:r>
          </a:p>
        </p:txBody>
      </p:sp>
      <p:pic>
        <p:nvPicPr>
          <p:cNvPr id="10" name="Graphic 9">
            <a:extLst>
              <a:ext uri="{FF2B5EF4-FFF2-40B4-BE49-F238E27FC236}">
                <a16:creationId xmlns:a16="http://schemas.microsoft.com/office/drawing/2014/main" id="{6F025E5E-379C-46BB-A2D4-24BD6B037F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58398ECE-D288-44F9-844A-BB3D7DF256C6}"/>
              </a:ext>
            </a:extLst>
          </p:cNvPr>
          <p:cNvPicPr>
            <a:picLocks noChangeAspect="1"/>
          </p:cNvPicPr>
          <p:nvPr userDrawn="1"/>
        </p:nvPicPr>
        <p:blipFill rotWithShape="1">
          <a:blip r:embed="rId3"/>
          <a:srcRect t="1614" b="89127"/>
          <a:stretch/>
        </p:blipFill>
        <p:spPr>
          <a:xfrm>
            <a:off x="0" y="0"/>
            <a:ext cx="9144000" cy="635000"/>
          </a:xfrm>
          <a:prstGeom prst="rect">
            <a:avLst/>
          </a:prstGeom>
        </p:spPr>
      </p:pic>
      <p:sp>
        <p:nvSpPr>
          <p:cNvPr id="12" name="TextBox 11">
            <a:extLst>
              <a:ext uri="{FF2B5EF4-FFF2-40B4-BE49-F238E27FC236}">
                <a16:creationId xmlns:a16="http://schemas.microsoft.com/office/drawing/2014/main" id="{5475291B-7237-411F-AB3B-40517851C22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Percentages</a:t>
            </a:r>
          </a:p>
        </p:txBody>
      </p:sp>
      <p:pic>
        <p:nvPicPr>
          <p:cNvPr id="13" name="Graphic 12">
            <a:extLst>
              <a:ext uri="{FF2B5EF4-FFF2-40B4-BE49-F238E27FC236}">
                <a16:creationId xmlns:a16="http://schemas.microsoft.com/office/drawing/2014/main" id="{7D91E72B-67E5-4600-AB93-057C6DD18D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pic>
        <p:nvPicPr>
          <p:cNvPr id="6" name="Picture 5">
            <a:extLst>
              <a:ext uri="{FF2B5EF4-FFF2-40B4-BE49-F238E27FC236}">
                <a16:creationId xmlns:a16="http://schemas.microsoft.com/office/drawing/2014/main" id="{98C18C80-F1B1-437E-958B-64D34C34ABDD}"/>
              </a:ext>
            </a:extLst>
          </p:cNvPr>
          <p:cNvPicPr>
            <a:picLocks noChangeAspect="1"/>
          </p:cNvPicPr>
          <p:nvPr userDrawn="1"/>
        </p:nvPicPr>
        <p:blipFill rotWithShape="1">
          <a:blip r:embed="rId2"/>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02DDB4BD-BCD9-473D-B193-D11A672D76B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Percentages</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pic>
        <p:nvPicPr>
          <p:cNvPr id="7" name="Picture 6">
            <a:extLst>
              <a:ext uri="{FF2B5EF4-FFF2-40B4-BE49-F238E27FC236}">
                <a16:creationId xmlns:a16="http://schemas.microsoft.com/office/drawing/2014/main" id="{B73FC513-D73A-43FC-B506-178384702223}"/>
              </a:ext>
            </a:extLst>
          </p:cNvPr>
          <p:cNvPicPr>
            <a:picLocks noChangeAspect="1"/>
          </p:cNvPicPr>
          <p:nvPr userDrawn="1"/>
        </p:nvPicPr>
        <p:blipFill rotWithShape="1">
          <a:blip r:embed="rId3"/>
          <a:srcRect t="1614" b="89127"/>
          <a:stretch/>
        </p:blipFill>
        <p:spPr>
          <a:xfrm>
            <a:off x="0" y="0"/>
            <a:ext cx="9144000" cy="635000"/>
          </a:xfrm>
          <a:prstGeom prst="rect">
            <a:avLst/>
          </a:prstGeom>
        </p:spPr>
      </p:pic>
      <p:sp>
        <p:nvSpPr>
          <p:cNvPr id="8" name="TextBox 7">
            <a:extLst>
              <a:ext uri="{FF2B5EF4-FFF2-40B4-BE49-F238E27FC236}">
                <a16:creationId xmlns:a16="http://schemas.microsoft.com/office/drawing/2014/main" id="{E0E601C1-86DE-4C60-AD51-109DC8A0298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Percentages</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a:extLst>
              <a:ext uri="{FF2B5EF4-FFF2-40B4-BE49-F238E27FC236}">
                <a16:creationId xmlns:a16="http://schemas.microsoft.com/office/drawing/2014/main" id="{2298C60B-81CB-46BA-B797-B042E5B2EDED}"/>
              </a:ext>
            </a:extLst>
          </p:cNvPr>
          <p:cNvPicPr>
            <a:picLocks noChangeAspect="1"/>
          </p:cNvPicPr>
          <p:nvPr userDrawn="1"/>
        </p:nvPicPr>
        <p:blipFill rotWithShape="1">
          <a:blip r:embed="rId4"/>
          <a:srcRect t="1614" b="89127"/>
          <a:stretch/>
        </p:blipFill>
        <p:spPr>
          <a:xfrm>
            <a:off x="0" y="0"/>
            <a:ext cx="9144000" cy="635000"/>
          </a:xfrm>
          <a:prstGeom prst="rect">
            <a:avLst/>
          </a:prstGeom>
        </p:spPr>
      </p:pic>
      <p:sp>
        <p:nvSpPr>
          <p:cNvPr id="11" name="TextBox 10">
            <a:extLst>
              <a:ext uri="{FF2B5EF4-FFF2-40B4-BE49-F238E27FC236}">
                <a16:creationId xmlns:a16="http://schemas.microsoft.com/office/drawing/2014/main" id="{DA148E91-BAEB-4339-96D8-89C95A5FFC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Percentages</a:t>
            </a:r>
          </a:p>
        </p:txBody>
      </p:sp>
      <p:pic>
        <p:nvPicPr>
          <p:cNvPr id="12" name="Graphic 11">
            <a:extLst>
              <a:ext uri="{FF2B5EF4-FFF2-40B4-BE49-F238E27FC236}">
                <a16:creationId xmlns:a16="http://schemas.microsoft.com/office/drawing/2014/main" id="{11BF2A05-BFB5-4C25-B4C4-EDD160C477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sv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sv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6FF5C2C7-AF76-4FAD-9465-6D568467B772}"/>
              </a:ext>
            </a:extLst>
          </p:cNvPr>
          <p:cNvCxnSpPr>
            <a:cxnSpLocks/>
          </p:cNvCxnSpPr>
          <p:nvPr/>
        </p:nvCxnSpPr>
        <p:spPr>
          <a:xfrm>
            <a:off x="3787841" y="4341547"/>
            <a:ext cx="1434608" cy="0"/>
          </a:xfrm>
          <a:prstGeom prst="straightConnector1">
            <a:avLst/>
          </a:prstGeom>
          <a:ln w="25400">
            <a:solidFill>
              <a:srgbClr val="55BEB4"/>
            </a:solidFill>
            <a:tailEnd type="arrow" w="lg"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72E21A-8A14-4CE7-8D33-63DB0BA96432}"/>
              </a:ext>
            </a:extLst>
          </p:cNvPr>
          <p:cNvCxnSpPr>
            <a:cxnSpLocks/>
          </p:cNvCxnSpPr>
          <p:nvPr/>
        </p:nvCxnSpPr>
        <p:spPr>
          <a:xfrm flipH="1">
            <a:off x="3795982" y="4774737"/>
            <a:ext cx="1434608" cy="0"/>
          </a:xfrm>
          <a:prstGeom prst="straightConnector1">
            <a:avLst/>
          </a:prstGeom>
          <a:ln w="25400">
            <a:solidFill>
              <a:srgbClr val="55BEB4"/>
            </a:solidFill>
            <a:tailEnd type="arrow" w="lg"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p:txBody>
          <a:bodyPr/>
          <a:lstStyle/>
          <a:p>
            <a:r>
              <a:rPr lang="en-GB" dirty="0"/>
              <a:t>The 107% rule</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pPr lvl="1"/>
                <a:r>
                  <a:rPr lang="en-GB" dirty="0"/>
                  <a:t>107% is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107</m:t>
                        </m:r>
                      </m:num>
                      <m:den>
                        <m:r>
                          <a:rPr lang="en-GB" i="1">
                            <a:latin typeface="Cambria Math" panose="02040503050406030204" pitchFamily="18" charset="0"/>
                          </a:rPr>
                          <m:t>100</m:t>
                        </m:r>
                      </m:den>
                    </m:f>
                  </m:oMath>
                </a14:m>
                <a:r>
                  <a:rPr lang="en-GB" dirty="0"/>
                  <a:t>, or 1.07 as a decimal</a:t>
                </a:r>
              </a:p>
              <a:p>
                <a:pPr lvl="1"/>
                <a:r>
                  <a:rPr lang="en-GB" dirty="0"/>
                  <a:t>The fastest qualifying lap was 60 seconds, therefore 107% of 60 seconds is</a:t>
                </a:r>
                <a:r>
                  <a:rPr lang="en-GB" dirty="0">
                    <a:solidFill>
                      <a:schemeClr val="tx1"/>
                    </a:solidFill>
                  </a:rPr>
                  <a:t> </a:t>
                </a:r>
                <a:r>
                  <a:rPr lang="en-GB" dirty="0"/>
                  <a:t>1.07 </a:t>
                </a:r>
                <a:r>
                  <a:rPr lang="en-GB" i="1" dirty="0">
                    <a:latin typeface="Cambria Math" panose="02040503050406030204" pitchFamily="18" charset="0"/>
                  </a:rPr>
                  <a:t>× </a:t>
                </a:r>
                <a:r>
                  <a:rPr lang="en-GB" dirty="0"/>
                  <a:t>60 = </a:t>
                </a:r>
                <a:r>
                  <a:rPr lang="en-GB" b="1" dirty="0">
                    <a:solidFill>
                      <a:srgbClr val="FF0000"/>
                    </a:solidFill>
                  </a:rPr>
                  <a:t>64.2 seconds</a:t>
                </a:r>
                <a:r>
                  <a:rPr lang="en-GB" dirty="0">
                    <a:solidFill>
                      <a:schemeClr val="bg1"/>
                    </a:solidFill>
                  </a:rPr>
                  <a:t>%</a:t>
                </a:r>
                <a:endParaRPr lang="en-GB" dirty="0"/>
              </a:p>
              <a:p>
                <a:pPr lvl="1"/>
                <a:r>
                  <a:rPr lang="en-GB" dirty="0"/>
                  <a:t>70 s is 107% of the fastest lap time (call this </a:t>
                </a:r>
                <a:r>
                  <a:rPr lang="en-GB" i="1" dirty="0">
                    <a:latin typeface="Times New Roman" panose="02020603050405020304" pitchFamily="18" charset="0"/>
                    <a:cs typeface="Times New Roman" panose="02020603050405020304" pitchFamily="18" charset="0"/>
                  </a:rPr>
                  <a:t>f </a:t>
                </a:r>
                <a:r>
                  <a:rPr lang="en-GB" dirty="0"/>
                  <a:t>)</a:t>
                </a:r>
              </a:p>
              <a:p>
                <a:pPr marL="444500" lvl="1" indent="0">
                  <a:buNone/>
                </a:pPr>
                <a:r>
                  <a:rPr lang="en-GB" dirty="0"/>
                  <a:t>		</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t="-530" r="-78"/>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32939463-F9EF-4989-BAED-A18ADCE41B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graphicFrame>
        <p:nvGraphicFramePr>
          <p:cNvPr id="2" name="Table 1">
            <a:extLst>
              <a:ext uri="{FF2B5EF4-FFF2-40B4-BE49-F238E27FC236}">
                <a16:creationId xmlns:a16="http://schemas.microsoft.com/office/drawing/2014/main" id="{A7E60BD8-D0D6-4B1E-8465-B4B5A0185022}"/>
              </a:ext>
            </a:extLst>
          </p:cNvPr>
          <p:cNvGraphicFramePr>
            <a:graphicFrameLocks noGrp="1"/>
          </p:cNvGraphicFramePr>
          <p:nvPr>
            <p:extLst>
              <p:ext uri="{D42A27DB-BD31-4B8C-83A1-F6EECF244321}">
                <p14:modId xmlns:p14="http://schemas.microsoft.com/office/powerpoint/2010/main" val="1892331424"/>
              </p:ext>
            </p:extLst>
          </p:nvPr>
        </p:nvGraphicFramePr>
        <p:xfrm>
          <a:off x="1415485" y="3627767"/>
          <a:ext cx="5933527" cy="1365173"/>
        </p:xfrm>
        <a:graphic>
          <a:graphicData uri="http://schemas.openxmlformats.org/drawingml/2006/table">
            <a:tbl>
              <a:tblPr firstRow="1" bandRow="1">
                <a:tableStyleId>{5C22544A-7EE6-4342-B048-85BDC9FD1C3A}</a:tableStyleId>
              </a:tblPr>
              <a:tblGrid>
                <a:gridCol w="2376795">
                  <a:extLst>
                    <a:ext uri="{9D8B030D-6E8A-4147-A177-3AD203B41FA5}">
                      <a16:colId xmlns:a16="http://schemas.microsoft.com/office/drawing/2014/main" val="719406747"/>
                    </a:ext>
                  </a:extLst>
                </a:gridCol>
                <a:gridCol w="1432732">
                  <a:extLst>
                    <a:ext uri="{9D8B030D-6E8A-4147-A177-3AD203B41FA5}">
                      <a16:colId xmlns:a16="http://schemas.microsoft.com/office/drawing/2014/main" val="4200867640"/>
                    </a:ext>
                  </a:extLst>
                </a:gridCol>
                <a:gridCol w="2124000">
                  <a:extLst>
                    <a:ext uri="{9D8B030D-6E8A-4147-A177-3AD203B41FA5}">
                      <a16:colId xmlns:a16="http://schemas.microsoft.com/office/drawing/2014/main" val="4101364617"/>
                    </a:ext>
                  </a:extLst>
                </a:gridCol>
              </a:tblGrid>
              <a:tr h="501173">
                <a:tc>
                  <a:txBody>
                    <a:bodyPr/>
                    <a:lstStyle/>
                    <a:p>
                      <a:pPr algn="ctr"/>
                      <a:r>
                        <a:rPr lang="en-GB" sz="2000" b="1" dirty="0">
                          <a:solidFill>
                            <a:schemeClr val="bg1"/>
                          </a:solidFill>
                          <a:latin typeface="Arial" panose="020B0604020202020204" pitchFamily="34" charset="0"/>
                          <a:cs typeface="Arial" panose="020B0604020202020204" pitchFamily="34" charset="0"/>
                        </a:rPr>
                        <a:t>Fastest lap time</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endParaRPr lang="en-GB" sz="2000" b="0" dirty="0">
                        <a:solidFill>
                          <a:srgbClr val="6D5068"/>
                        </a:solidFill>
                        <a:latin typeface="Arial" panose="020B0604020202020204" pitchFamily="34" charset="0"/>
                        <a:cs typeface="Arial" panose="020B0604020202020204" pitchFamily="34" charset="0"/>
                      </a:endParaRP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Qualifying time</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extLst>
                  <a:ext uri="{0D108BD9-81ED-4DB2-BD59-A6C34878D82A}">
                    <a16:rowId xmlns:a16="http://schemas.microsoft.com/office/drawing/2014/main" val="3403808113"/>
                  </a:ext>
                </a:extLst>
              </a:tr>
              <a:tr h="432000">
                <a:tc>
                  <a:txBody>
                    <a:bodyPr/>
                    <a:lstStyle/>
                    <a:p>
                      <a:pPr algn="ctr"/>
                      <a:r>
                        <a:rPr lang="en-GB" sz="2000" i="1" dirty="0">
                          <a:latin typeface="Times New Roman" panose="02020603050405020304" pitchFamily="18" charset="0"/>
                          <a:cs typeface="Times New Roman" panose="02020603050405020304" pitchFamily="18" charset="0"/>
                        </a:rPr>
                        <a:t>f</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dirty="0"/>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70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290460030"/>
                  </a:ext>
                </a:extLst>
              </a:tr>
              <a:tr h="432000">
                <a:tc>
                  <a:txBody>
                    <a:bodyPr/>
                    <a:lstStyle/>
                    <a:p>
                      <a:pPr algn="ctr"/>
                      <a:r>
                        <a:rPr lang="en-GB" sz="2000" b="1" dirty="0">
                          <a:solidFill>
                            <a:srgbClr val="FF0000"/>
                          </a:solidFill>
                          <a:latin typeface="Arial" panose="020B0604020202020204" pitchFamily="34" charset="0"/>
                          <a:cs typeface="Arial" panose="020B0604020202020204" pitchFamily="34" charset="0"/>
                        </a:rPr>
                        <a:t>65.4 s </a:t>
                      </a:r>
                      <a:r>
                        <a:rPr lang="en-GB" sz="2000" b="0" dirty="0">
                          <a:solidFill>
                            <a:srgbClr val="FF0000"/>
                          </a:solidFill>
                          <a:latin typeface="Arial" panose="020B0604020202020204" pitchFamily="34" charset="0"/>
                          <a:cs typeface="Arial" panose="020B0604020202020204" pitchFamily="34" charset="0"/>
                        </a:rPr>
                        <a:t>(1 d.p.)</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endParaRPr lang="en-GB" sz="2000" dirty="0"/>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70</a:t>
                      </a:r>
                    </a:p>
                  </a:txBody>
                  <a:tcPr anchor="ct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1416856546"/>
                  </a:ext>
                </a:extLst>
              </a:tr>
            </a:tbl>
          </a:graphicData>
        </a:graphic>
      </p:graphicFrame>
      <p:sp>
        <p:nvSpPr>
          <p:cNvPr id="14" name="Rectangle 13">
            <a:extLst>
              <a:ext uri="{FF2B5EF4-FFF2-40B4-BE49-F238E27FC236}">
                <a16:creationId xmlns:a16="http://schemas.microsoft.com/office/drawing/2014/main" id="{E5D9342F-AF36-4E4A-9590-468EB166B8DE}"/>
              </a:ext>
            </a:extLst>
          </p:cNvPr>
          <p:cNvSpPr/>
          <p:nvPr/>
        </p:nvSpPr>
        <p:spPr>
          <a:xfrm>
            <a:off x="4080445" y="3972215"/>
            <a:ext cx="832279" cy="369332"/>
          </a:xfrm>
          <a:prstGeom prst="rect">
            <a:avLst/>
          </a:prstGeom>
        </p:spPr>
        <p:txBody>
          <a:bodyPr wrap="none">
            <a:spAutoFit/>
          </a:bodyPr>
          <a:lstStyle/>
          <a:p>
            <a:pPr algn="ctr"/>
            <a:r>
              <a:rPr lang="en-GB" dirty="0">
                <a:solidFill>
                  <a:srgbClr val="55BEB4"/>
                </a:solidFill>
                <a:latin typeface="Arial" panose="020B0604020202020204" pitchFamily="34" charset="0"/>
                <a:cs typeface="Arial" panose="020B0604020202020204" pitchFamily="34" charset="0"/>
              </a:rPr>
              <a:t>× 1.07</a:t>
            </a:r>
          </a:p>
        </p:txBody>
      </p:sp>
      <p:sp>
        <p:nvSpPr>
          <p:cNvPr id="16" name="Rectangle 15">
            <a:extLst>
              <a:ext uri="{FF2B5EF4-FFF2-40B4-BE49-F238E27FC236}">
                <a16:creationId xmlns:a16="http://schemas.microsoft.com/office/drawing/2014/main" id="{310B8D64-1F2E-40AC-8ABF-02DE2BC88D2C}"/>
              </a:ext>
            </a:extLst>
          </p:cNvPr>
          <p:cNvSpPr/>
          <p:nvPr/>
        </p:nvSpPr>
        <p:spPr>
          <a:xfrm>
            <a:off x="4084452" y="4774737"/>
            <a:ext cx="824264" cy="369332"/>
          </a:xfrm>
          <a:prstGeom prst="rect">
            <a:avLst/>
          </a:prstGeom>
        </p:spPr>
        <p:txBody>
          <a:bodyPr wrap="none">
            <a:spAutoFit/>
          </a:bodyPr>
          <a:lstStyle/>
          <a:p>
            <a:pPr algn="ctr"/>
            <a:r>
              <a:rPr lang="en-GB" dirty="0">
                <a:solidFill>
                  <a:srgbClr val="55BEB4"/>
                </a:solidFill>
                <a:latin typeface="Arial" panose="020B0604020202020204" pitchFamily="34" charset="0"/>
                <a:cs typeface="Arial" panose="020B0604020202020204" pitchFamily="34" charset="0"/>
              </a:rPr>
              <a:t>÷ 1.07</a:t>
            </a:r>
          </a:p>
        </p:txBody>
      </p:sp>
    </p:spTree>
    <p:extLst>
      <p:ext uri="{BB962C8B-B14F-4D97-AF65-F5344CB8AC3E}">
        <p14:creationId xmlns:p14="http://schemas.microsoft.com/office/powerpoint/2010/main" val="236794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8DA4F-6B8A-46BA-8112-DAF712CE38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0467" y="3318553"/>
            <a:ext cx="5533534" cy="3539448"/>
          </a:xfrm>
          <a:prstGeom prst="rect">
            <a:avLst/>
          </a:prstGeom>
        </p:spPr>
      </p:pic>
      <p:sp>
        <p:nvSpPr>
          <p:cNvPr id="4" name="Text Placeholder 3"/>
          <p:cNvSpPr>
            <a:spLocks noGrp="1"/>
          </p:cNvSpPr>
          <p:nvPr>
            <p:ph type="body" sz="quarter" idx="13"/>
          </p:nvPr>
        </p:nvSpPr>
        <p:spPr/>
        <p:txBody>
          <a:bodyPr/>
          <a:lstStyle/>
          <a:p>
            <a:r>
              <a:rPr lang="en-GB" dirty="0"/>
              <a:t>Wood wastage</a:t>
            </a:r>
          </a:p>
        </p:txBody>
      </p:sp>
      <p:sp>
        <p:nvSpPr>
          <p:cNvPr id="3" name="Text Placeholder 2">
            <a:extLst>
              <a:ext uri="{FF2B5EF4-FFF2-40B4-BE49-F238E27FC236}">
                <a16:creationId xmlns:a16="http://schemas.microsoft.com/office/drawing/2014/main" id="{1FBD4D0F-B067-41C7-A244-2E6447333FE3}"/>
              </a:ext>
            </a:extLst>
          </p:cNvPr>
          <p:cNvSpPr>
            <a:spLocks noGrp="1"/>
          </p:cNvSpPr>
          <p:nvPr>
            <p:ph type="body" sz="quarter" idx="14"/>
          </p:nvPr>
        </p:nvSpPr>
        <p:spPr/>
        <p:txBody>
          <a:bodyPr/>
          <a:lstStyle/>
          <a:p>
            <a:r>
              <a:rPr lang="en-GB" dirty="0"/>
              <a:t>A furniture maker buys a piece of plywood </a:t>
            </a:r>
            <a:br>
              <a:rPr lang="en-GB" dirty="0"/>
            </a:br>
            <a:r>
              <a:rPr lang="en-GB" dirty="0"/>
              <a:t>for a table top</a:t>
            </a:r>
          </a:p>
          <a:p>
            <a:pPr lvl="1"/>
            <a:r>
              <a:rPr lang="en-GB" dirty="0"/>
              <a:t>The piece of plywood is 1.5 m² in area and costs £5.30</a:t>
            </a:r>
          </a:p>
          <a:p>
            <a:pPr lvl="1"/>
            <a:r>
              <a:rPr lang="en-GB" dirty="0"/>
              <a:t>They cut out a 1.2 m² piece for the table top</a:t>
            </a:r>
          </a:p>
          <a:p>
            <a:pPr lvl="1"/>
            <a:r>
              <a:rPr lang="en-GB" dirty="0"/>
              <a:t>The rest is wasted </a:t>
            </a:r>
          </a:p>
          <a:p>
            <a:r>
              <a:rPr lang="en-GB" dirty="0"/>
              <a:t>What percentage of the wood </a:t>
            </a:r>
            <a:br>
              <a:rPr lang="en-GB" dirty="0"/>
            </a:br>
            <a:r>
              <a:rPr lang="en-GB" dirty="0"/>
              <a:t>has been used?</a:t>
            </a:r>
          </a:p>
          <a:p>
            <a:r>
              <a:rPr lang="en-GB" dirty="0"/>
              <a:t>What is the cost of the wood </a:t>
            </a:r>
            <a:br>
              <a:rPr lang="en-GB" dirty="0"/>
            </a:br>
            <a:r>
              <a:rPr lang="en-GB" dirty="0"/>
              <a:t>that has been wasted?</a:t>
            </a:r>
          </a:p>
        </p:txBody>
      </p:sp>
      <p:pic>
        <p:nvPicPr>
          <p:cNvPr id="6" name="Graphic 5">
            <a:extLst>
              <a:ext uri="{FF2B5EF4-FFF2-40B4-BE49-F238E27FC236}">
                <a16:creationId xmlns:a16="http://schemas.microsoft.com/office/drawing/2014/main" id="{5234414F-3F38-4410-94B3-F6CBBD6B0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6707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8769FB-6ECE-4719-B9B0-90CF5A8056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9903" y="3083525"/>
            <a:ext cx="3974097" cy="3774475"/>
          </a:xfrm>
          <a:prstGeom prst="rect">
            <a:avLst/>
          </a:prstGeom>
        </p:spPr>
      </p:pic>
      <p:sp>
        <p:nvSpPr>
          <p:cNvPr id="4" name="Text Placeholder 3"/>
          <p:cNvSpPr>
            <a:spLocks noGrp="1"/>
          </p:cNvSpPr>
          <p:nvPr>
            <p:ph type="body" sz="quarter" idx="13"/>
          </p:nvPr>
        </p:nvSpPr>
        <p:spPr/>
        <p:txBody>
          <a:bodyPr/>
          <a:lstStyle/>
          <a:p>
            <a:r>
              <a:rPr lang="en-GB" dirty="0"/>
              <a:t>Wood wastage</a:t>
            </a:r>
            <a:endParaRPr lang="en-GB" dirty="0">
              <a:solidFill>
                <a:srgbClr val="FF0000"/>
              </a:solidFill>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FBD4D0F-B067-41C7-A244-2E6447333FE3}"/>
                  </a:ext>
                </a:extLst>
              </p:cNvPr>
              <p:cNvSpPr>
                <a:spLocks noGrp="1"/>
              </p:cNvSpPr>
              <p:nvPr>
                <p:ph type="body" sz="quarter" idx="14"/>
              </p:nvPr>
            </p:nvSpPr>
            <p:spPr/>
            <p:txBody>
              <a:bodyPr/>
              <a:lstStyle/>
              <a:p>
                <a:pPr lvl="1"/>
                <a:r>
                  <a:rPr lang="en-GB" dirty="0"/>
                  <a:t>Percentage of wood used =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r>
                          <a:rPr lang="en-GB" b="0" i="1" smtClean="0">
                            <a:latin typeface="Cambria Math" panose="02040503050406030204" pitchFamily="18" charset="0"/>
                          </a:rPr>
                          <m:t>.</m:t>
                        </m:r>
                        <m:r>
                          <a:rPr lang="en-GB" i="1">
                            <a:latin typeface="Cambria Math" panose="02040503050406030204" pitchFamily="18" charset="0"/>
                          </a:rPr>
                          <m:t>2</m:t>
                        </m:r>
                        <m:r>
                          <a:rPr lang="en-GB" b="0" i="1" smtClean="0">
                            <a:latin typeface="Cambria Math" panose="02040503050406030204" pitchFamily="18" charset="0"/>
                          </a:rPr>
                          <m:t> </m:t>
                        </m:r>
                        <m:r>
                          <a:rPr lang="en-GB" b="0" i="1" smtClean="0">
                            <a:latin typeface="Cambria Math" panose="02040503050406030204" pitchFamily="18" charset="0"/>
                          </a:rPr>
                          <m:t>𝑚</m:t>
                        </m:r>
                        <m:r>
                          <a:rPr lang="en-GB" b="0" i="1" baseline="30000" smtClean="0">
                            <a:latin typeface="Cambria Math" panose="02040503050406030204" pitchFamily="18" charset="0"/>
                          </a:rPr>
                          <m:t>2</m:t>
                        </m:r>
                      </m:num>
                      <m:den>
                        <m:r>
                          <a:rPr lang="en-GB" b="0" i="1" smtClean="0">
                            <a:latin typeface="Cambria Math" panose="02040503050406030204" pitchFamily="18" charset="0"/>
                          </a:rPr>
                          <m:t>1.5 </m:t>
                        </m:r>
                        <m:r>
                          <a:rPr lang="en-GB" b="0" i="1" smtClean="0">
                            <a:latin typeface="Cambria Math" panose="02040503050406030204" pitchFamily="18" charset="0"/>
                          </a:rPr>
                          <m:t>𝑚</m:t>
                        </m:r>
                        <m:r>
                          <a:rPr lang="en-GB" b="0" i="1" baseline="30000" smtClean="0">
                            <a:latin typeface="Cambria Math" panose="02040503050406030204" pitchFamily="18" charset="0"/>
                          </a:rPr>
                          <m:t>2</m:t>
                        </m:r>
                      </m:den>
                    </m:f>
                  </m:oMath>
                </a14:m>
                <a:r>
                  <a:rPr lang="en-GB" dirty="0"/>
                  <a:t> × 100 = </a:t>
                </a:r>
                <a:r>
                  <a:rPr lang="en-GB" b="1" dirty="0">
                    <a:solidFill>
                      <a:srgbClr val="FF0000"/>
                    </a:solidFill>
                  </a:rPr>
                  <a:t>80%</a:t>
                </a:r>
              </a:p>
              <a:p>
                <a:pPr lvl="1"/>
                <a:r>
                  <a:rPr lang="en-US" dirty="0"/>
                  <a:t>Wasted percentage of wood = 100 − 80 = 20%</a:t>
                </a:r>
              </a:p>
              <a:p>
                <a:pPr lvl="1"/>
                <a:r>
                  <a:rPr lang="en-US" dirty="0"/>
                  <a:t>20% of £5.30 = 0.2 × 5.30 ⇒ </a:t>
                </a:r>
                <a:r>
                  <a:rPr lang="en-US" b="1" dirty="0">
                    <a:solidFill>
                      <a:srgbClr val="FF0000"/>
                    </a:solidFill>
                  </a:rPr>
                  <a:t>£1.06</a:t>
                </a:r>
              </a:p>
              <a:p>
                <a:pPr lvl="1"/>
                <a:endParaRPr lang="en-GB" b="1" dirty="0">
                  <a:solidFill>
                    <a:srgbClr val="FF0000"/>
                  </a:solidFill>
                </a:endParaRPr>
              </a:p>
              <a:p>
                <a:pPr lvl="1"/>
                <a:endParaRPr lang="en-GB" dirty="0"/>
              </a:p>
            </p:txBody>
          </p:sp>
        </mc:Choice>
        <mc:Fallback xmlns="">
          <p:sp>
            <p:nvSpPr>
              <p:cNvPr id="3" name="Text Placeholder 2">
                <a:extLst>
                  <a:ext uri="{FF2B5EF4-FFF2-40B4-BE49-F238E27FC236}">
                    <a16:creationId xmlns:a16="http://schemas.microsoft.com/office/drawing/2014/main" id="{1FBD4D0F-B067-41C7-A244-2E6447333FE3}"/>
                  </a:ext>
                </a:extLst>
              </p:cNvPr>
              <p:cNvSpPr>
                <a:spLocks noGrp="1" noRot="1" noChangeAspect="1" noMove="1" noResize="1" noEditPoints="1" noAdjustHandles="1" noChangeArrowheads="1" noChangeShapeType="1" noTextEdit="1"/>
              </p:cNvSpPr>
              <p:nvPr>
                <p:ph type="body" sz="quarter" idx="14"/>
              </p:nvPr>
            </p:nvSpPr>
            <p:spPr>
              <a:blipFill>
                <a:blip r:embed="rId3"/>
                <a:stretch>
                  <a:fillRect t="-530"/>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7D309550-72DC-4A76-92FD-63C285419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pic>
        <p:nvPicPr>
          <p:cNvPr id="7" name="Graphic 6">
            <a:extLst>
              <a:ext uri="{FF2B5EF4-FFF2-40B4-BE49-F238E27FC236}">
                <a16:creationId xmlns:a16="http://schemas.microsoft.com/office/drawing/2014/main" id="{17A09864-7A50-4286-82C0-6E2ECDF16E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65035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0FC452-44BE-4216-AD2C-524FBE9DC9E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72000" y="1952091"/>
            <a:ext cx="4572000" cy="4905910"/>
          </a:xfrm>
          <a:prstGeom prst="rect">
            <a:avLst/>
          </a:prstGeom>
        </p:spPr>
      </p:pic>
      <p:sp>
        <p:nvSpPr>
          <p:cNvPr id="4" name="Text Placeholder 3"/>
          <p:cNvSpPr>
            <a:spLocks noGrp="1"/>
          </p:cNvSpPr>
          <p:nvPr>
            <p:ph type="body" sz="quarter" idx="13"/>
          </p:nvPr>
        </p:nvSpPr>
        <p:spPr/>
        <p:txBody>
          <a:bodyPr/>
          <a:lstStyle/>
          <a:p>
            <a:r>
              <a:rPr lang="en-GB" dirty="0"/>
              <a:t>Patchwork</a:t>
            </a:r>
          </a:p>
        </p:txBody>
      </p:sp>
      <p:sp>
        <p:nvSpPr>
          <p:cNvPr id="5" name="Text Placeholder 4"/>
          <p:cNvSpPr>
            <a:spLocks noGrp="1"/>
          </p:cNvSpPr>
          <p:nvPr>
            <p:ph type="body" sz="quarter" idx="14"/>
          </p:nvPr>
        </p:nvSpPr>
        <p:spPr/>
        <p:txBody>
          <a:bodyPr/>
          <a:lstStyle/>
          <a:p>
            <a:r>
              <a:rPr lang="en-GB" dirty="0"/>
              <a:t>A patchwork chair uses various coloured fabrics</a:t>
            </a:r>
          </a:p>
          <a:p>
            <a:pPr lvl="1"/>
            <a:r>
              <a:rPr lang="en-GB" dirty="0"/>
              <a:t>A piece of red fabric that measures </a:t>
            </a:r>
            <a:br>
              <a:rPr lang="en-GB" dirty="0"/>
            </a:br>
            <a:r>
              <a:rPr lang="en-GB" dirty="0"/>
              <a:t>100 cm × 100 cm is used</a:t>
            </a:r>
          </a:p>
          <a:p>
            <a:pPr lvl="1"/>
            <a:r>
              <a:rPr lang="en-GB" dirty="0"/>
              <a:t>The red squares needed are </a:t>
            </a:r>
            <a:br>
              <a:rPr lang="en-GB" dirty="0"/>
            </a:br>
            <a:r>
              <a:rPr lang="en-GB" dirty="0"/>
              <a:t>cut to 30 cm × 30 cm </a:t>
            </a:r>
          </a:p>
          <a:p>
            <a:pPr lvl="1"/>
            <a:r>
              <a:rPr lang="en-GB" dirty="0">
                <a:solidFill>
                  <a:srgbClr val="0B3655"/>
                </a:solidFill>
              </a:rPr>
              <a:t>What is the maximum number </a:t>
            </a:r>
            <a:br>
              <a:rPr lang="en-GB" dirty="0">
                <a:solidFill>
                  <a:srgbClr val="0B3655"/>
                </a:solidFill>
              </a:rPr>
            </a:br>
            <a:r>
              <a:rPr lang="en-GB" dirty="0">
                <a:solidFill>
                  <a:srgbClr val="0B3655"/>
                </a:solidFill>
              </a:rPr>
              <a:t>of squares that can be cut </a:t>
            </a:r>
            <a:br>
              <a:rPr lang="en-GB" dirty="0">
                <a:solidFill>
                  <a:srgbClr val="0B3655"/>
                </a:solidFill>
              </a:rPr>
            </a:br>
            <a:r>
              <a:rPr lang="en-GB" dirty="0">
                <a:solidFill>
                  <a:srgbClr val="0B3655"/>
                </a:solidFill>
              </a:rPr>
              <a:t>from the piece of red fabric?</a:t>
            </a:r>
          </a:p>
          <a:p>
            <a:pPr lvl="1"/>
            <a:r>
              <a:rPr lang="en-GB" dirty="0">
                <a:solidFill>
                  <a:srgbClr val="0B3655"/>
                </a:solidFill>
              </a:rPr>
              <a:t>What is the percentage of </a:t>
            </a:r>
            <a:br>
              <a:rPr lang="en-GB" dirty="0">
                <a:solidFill>
                  <a:srgbClr val="0B3655"/>
                </a:solidFill>
              </a:rPr>
            </a:br>
            <a:r>
              <a:rPr lang="en-GB" dirty="0">
                <a:solidFill>
                  <a:srgbClr val="0B3655"/>
                </a:solidFill>
              </a:rPr>
              <a:t>fabric that is wasted?</a:t>
            </a:r>
          </a:p>
          <a:p>
            <a:endParaRPr lang="en-GB" dirty="0"/>
          </a:p>
        </p:txBody>
      </p:sp>
      <p:pic>
        <p:nvPicPr>
          <p:cNvPr id="7" name="Graphic 6">
            <a:extLst>
              <a:ext uri="{FF2B5EF4-FFF2-40B4-BE49-F238E27FC236}">
                <a16:creationId xmlns:a16="http://schemas.microsoft.com/office/drawing/2014/main" id="{5E67B979-28D6-4041-833C-36B23B998E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0412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0BE420-2983-476B-845F-EC303BCC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366" y="1723473"/>
            <a:ext cx="2950719" cy="2609164"/>
          </a:xfrm>
          <a:prstGeom prst="rect">
            <a:avLst/>
          </a:prstGeom>
        </p:spPr>
      </p:pic>
      <p:sp>
        <p:nvSpPr>
          <p:cNvPr id="4" name="Text Placeholder 3"/>
          <p:cNvSpPr>
            <a:spLocks noGrp="1"/>
          </p:cNvSpPr>
          <p:nvPr>
            <p:ph type="body" sz="quarter" idx="13"/>
          </p:nvPr>
        </p:nvSpPr>
        <p:spPr/>
        <p:txBody>
          <a:bodyPr/>
          <a:lstStyle/>
          <a:p>
            <a:r>
              <a:rPr lang="en-GB" dirty="0"/>
              <a:t>Patchwork</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pPr lvl="1"/>
                <a:r>
                  <a:rPr lang="en-GB" dirty="0"/>
                  <a:t>If the 30 cm × 30 cm squares are </a:t>
                </a:r>
                <a:br>
                  <a:rPr lang="en-GB" dirty="0"/>
                </a:br>
                <a:r>
                  <a:rPr lang="en-GB" dirty="0"/>
                  <a:t>placed as close as possible, then </a:t>
                </a:r>
                <a:br>
                  <a:rPr lang="en-GB" dirty="0"/>
                </a:br>
                <a:r>
                  <a:rPr lang="en-GB" b="1" dirty="0">
                    <a:solidFill>
                      <a:srgbClr val="FF0000"/>
                    </a:solidFill>
                  </a:rPr>
                  <a:t>9 squares </a:t>
                </a:r>
                <a:r>
                  <a:rPr lang="en-GB" dirty="0"/>
                  <a:t>can be cut from the fabric</a:t>
                </a:r>
              </a:p>
              <a:p>
                <a:pPr lvl="1"/>
                <a:r>
                  <a:rPr lang="en-GB" dirty="0"/>
                  <a:t>As the shape of the fabric is a </a:t>
                </a:r>
                <a:br>
                  <a:rPr lang="en-GB" dirty="0"/>
                </a:br>
                <a:r>
                  <a:rPr lang="en-GB" dirty="0"/>
                  <a:t>square, the area of the fabric is </a:t>
                </a:r>
                <a:br>
                  <a:rPr lang="en-GB" dirty="0"/>
                </a:br>
                <a:r>
                  <a:rPr lang="en-GB" dirty="0"/>
                  <a:t>100 × 100 = 10,000 cm²</a:t>
                </a:r>
                <a:endParaRPr lang="en-GB" baseline="30000" dirty="0"/>
              </a:p>
              <a:p>
                <a:pPr lvl="1"/>
                <a:r>
                  <a:rPr lang="en-GB" dirty="0"/>
                  <a:t>The area of the squares used </a:t>
                </a:r>
                <a:br>
                  <a:rPr lang="en-GB" dirty="0"/>
                </a:br>
                <a:r>
                  <a:rPr lang="en-GB" dirty="0"/>
                  <a:t>= 30 × 30 × 9 = 8,100 cm²</a:t>
                </a:r>
                <a:endParaRPr lang="en-GB" baseline="30000" dirty="0"/>
              </a:p>
              <a:p>
                <a:pPr lvl="1"/>
                <a:r>
                  <a:rPr lang="en-GB" dirty="0"/>
                  <a:t>So, the area of waste = 10,000 – 8,100 = 1,900 cm²</a:t>
                </a:r>
                <a:endParaRPr lang="en-GB" baseline="30000" dirty="0"/>
              </a:p>
              <a:p>
                <a:pPr lvl="1"/>
                <a:r>
                  <a:rPr lang="en-GB" dirty="0"/>
                  <a:t>This, as a percentage of total area, =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1,900</m:t>
                        </m:r>
                      </m:num>
                      <m:den>
                        <m:r>
                          <a:rPr lang="en-GB" b="0" i="1" smtClean="0">
                            <a:latin typeface="Cambria Math" panose="02040503050406030204" pitchFamily="18" charset="0"/>
                          </a:rPr>
                          <m:t>10,000</m:t>
                        </m:r>
                        <m:r>
                          <a:rPr lang="en-GB" i="1">
                            <a:latin typeface="Cambria Math" panose="02040503050406030204" pitchFamily="18" charset="0"/>
                          </a:rPr>
                          <m:t> </m:t>
                        </m:r>
                      </m:den>
                    </m:f>
                  </m:oMath>
                </a14:m>
                <a:r>
                  <a:rPr lang="en-GB" dirty="0"/>
                  <a:t> × 100 = </a:t>
                </a:r>
                <a:r>
                  <a:rPr lang="en-GB" b="1" dirty="0">
                    <a:solidFill>
                      <a:srgbClr val="FF0000"/>
                    </a:solidFill>
                  </a:rPr>
                  <a:t>19%</a:t>
                </a:r>
                <a:br>
                  <a:rPr lang="en-GB" dirty="0"/>
                </a:br>
                <a:endParaRPr lang="en-GB" dirty="0"/>
              </a:p>
              <a:p>
                <a:pPr lvl="1"/>
                <a:endParaRPr lang="en-GB" dirty="0"/>
              </a:p>
              <a:p>
                <a:pPr lvl="1"/>
                <a:endParaRPr lang="en-GB" dirty="0"/>
              </a:p>
              <a:p>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3"/>
                <a:stretch>
                  <a:fillRect t="-2120" b="-12191"/>
                </a:stretch>
              </a:blipFill>
            </p:spPr>
            <p:txBody>
              <a:bodyPr/>
              <a:lstStyle/>
              <a:p>
                <a:r>
                  <a:rPr lang="en-US">
                    <a:noFill/>
                  </a:rPr>
                  <a:t> </a:t>
                </a:r>
              </a:p>
            </p:txBody>
          </p:sp>
        </mc:Fallback>
      </mc:AlternateContent>
      <p:pic>
        <p:nvPicPr>
          <p:cNvPr id="16" name="Graphic 15">
            <a:extLst>
              <a:ext uri="{FF2B5EF4-FFF2-40B4-BE49-F238E27FC236}">
                <a16:creationId xmlns:a16="http://schemas.microsoft.com/office/drawing/2014/main" id="{9E153B20-1339-4072-9171-D715A54D2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86506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1571A-F51F-48EF-9C21-622376F35D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6307" y="3076571"/>
            <a:ext cx="4473944" cy="2515889"/>
          </a:xfrm>
          <a:prstGeom prst="rect">
            <a:avLst/>
          </a:prstGeom>
        </p:spPr>
      </p:pic>
      <p:sp>
        <p:nvSpPr>
          <p:cNvPr id="4" name="Text Placeholder 3"/>
          <p:cNvSpPr>
            <a:spLocks noGrp="1"/>
          </p:cNvSpPr>
          <p:nvPr>
            <p:ph type="body" sz="quarter" idx="13"/>
          </p:nvPr>
        </p:nvSpPr>
        <p:spPr/>
        <p:txBody>
          <a:bodyPr/>
          <a:lstStyle/>
          <a:p>
            <a:r>
              <a:rPr lang="en-GB" dirty="0"/>
              <a:t>Laser engraving</a:t>
            </a:r>
          </a:p>
        </p:txBody>
      </p:sp>
      <p:sp>
        <p:nvSpPr>
          <p:cNvPr id="5" name="Text Placeholder 4"/>
          <p:cNvSpPr>
            <a:spLocks noGrp="1"/>
          </p:cNvSpPr>
          <p:nvPr>
            <p:ph type="body" sz="quarter" idx="14"/>
          </p:nvPr>
        </p:nvSpPr>
        <p:spPr>
          <a:xfrm>
            <a:off x="724279" y="1704179"/>
            <a:ext cx="8069863" cy="3453607"/>
          </a:xfrm>
        </p:spPr>
        <p:txBody>
          <a:bodyPr/>
          <a:lstStyle/>
          <a:p>
            <a:r>
              <a:rPr lang="en-GB" dirty="0"/>
              <a:t>A student wants to laser cut and engrave the </a:t>
            </a:r>
            <a:br>
              <a:rPr lang="en-GB" dirty="0"/>
            </a:br>
            <a:r>
              <a:rPr lang="en-GB" dirty="0"/>
              <a:t>two designs shown on a plywood sheet which is </a:t>
            </a:r>
            <a:br>
              <a:rPr lang="en-GB" dirty="0"/>
            </a:br>
            <a:r>
              <a:rPr lang="en-GB" dirty="0"/>
              <a:t>500 mm × 300 mm</a:t>
            </a:r>
          </a:p>
          <a:p>
            <a:pPr lvl="1"/>
            <a:r>
              <a:rPr lang="en-GB" dirty="0"/>
              <a:t>Using the dimensions </a:t>
            </a:r>
            <a:br>
              <a:rPr lang="en-GB" dirty="0"/>
            </a:br>
            <a:r>
              <a:rPr lang="en-GB" dirty="0"/>
              <a:t>of the panels in the </a:t>
            </a:r>
            <a:br>
              <a:rPr lang="en-GB" dirty="0"/>
            </a:br>
            <a:r>
              <a:rPr lang="en-GB" dirty="0"/>
              <a:t>diagram, work out the </a:t>
            </a:r>
            <a:br>
              <a:rPr lang="en-GB" dirty="0"/>
            </a:br>
            <a:r>
              <a:rPr lang="en-GB" b="1" dirty="0"/>
              <a:t>total area </a:t>
            </a:r>
            <a:r>
              <a:rPr lang="en-GB" dirty="0"/>
              <a:t>of the two </a:t>
            </a:r>
            <a:br>
              <a:rPr lang="en-GB" dirty="0"/>
            </a:br>
            <a:r>
              <a:rPr lang="en-GB" dirty="0"/>
              <a:t>panels being engraved</a:t>
            </a:r>
          </a:p>
          <a:p>
            <a:pPr lvl="1"/>
            <a:r>
              <a:rPr lang="en-GB" dirty="0"/>
              <a:t>Work out the </a:t>
            </a:r>
            <a:br>
              <a:rPr lang="en-GB" dirty="0"/>
            </a:br>
            <a:r>
              <a:rPr lang="en-GB" dirty="0"/>
              <a:t>percentage of </a:t>
            </a:r>
            <a:br>
              <a:rPr lang="en-GB" dirty="0"/>
            </a:br>
            <a:r>
              <a:rPr lang="en-GB" dirty="0"/>
              <a:t>wastage to 1 d.p.</a:t>
            </a:r>
          </a:p>
        </p:txBody>
      </p:sp>
    </p:spTree>
    <p:extLst>
      <p:ext uri="{BB962C8B-B14F-4D97-AF65-F5344CB8AC3E}">
        <p14:creationId xmlns:p14="http://schemas.microsoft.com/office/powerpoint/2010/main" val="164597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Laser engraving</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pPr lvl="1"/>
                <a:r>
                  <a:rPr lang="en-GB" dirty="0"/>
                  <a:t>The </a:t>
                </a:r>
                <a:r>
                  <a:rPr lang="en-GB" b="1" dirty="0"/>
                  <a:t>total area </a:t>
                </a:r>
                <a:r>
                  <a:rPr lang="en-GB" dirty="0"/>
                  <a:t>of the two panels being engraved by the laser = (200 × 230) + (200 × 230) = </a:t>
                </a:r>
                <a:r>
                  <a:rPr lang="en-GB" b="1" dirty="0">
                    <a:solidFill>
                      <a:srgbClr val="FF0000"/>
                    </a:solidFill>
                  </a:rPr>
                  <a:t>92,000 mm</a:t>
                </a:r>
                <a:r>
                  <a:rPr lang="en-GB" b="1" baseline="30000" dirty="0">
                    <a:solidFill>
                      <a:srgbClr val="FF0000"/>
                    </a:solidFill>
                  </a:rPr>
                  <a:t>2</a:t>
                </a:r>
              </a:p>
              <a:p>
                <a:pPr lvl="1"/>
                <a:r>
                  <a:rPr lang="en-GB" dirty="0"/>
                  <a:t>The plywood has an area of 500 mm by 300 mm, </a:t>
                </a:r>
                <a:br>
                  <a:rPr lang="en-GB" dirty="0"/>
                </a:br>
                <a:r>
                  <a:rPr lang="en-GB" dirty="0"/>
                  <a:t>so its area = 500 × 300 = 150,000 mm²</a:t>
                </a:r>
                <a:endParaRPr lang="en-GB" baseline="30000" dirty="0"/>
              </a:p>
              <a:p>
                <a:pPr lvl="1"/>
                <a:r>
                  <a:rPr lang="en-GB" dirty="0"/>
                  <a:t>The area of plywood not used </a:t>
                </a:r>
                <a:br>
                  <a:rPr lang="en-GB" dirty="0"/>
                </a:br>
                <a:r>
                  <a:rPr lang="en-GB" dirty="0"/>
                  <a:t>= 150,000 </a:t>
                </a:r>
                <a:r>
                  <a:rPr lang="en-US" dirty="0"/>
                  <a:t>−</a:t>
                </a:r>
                <a:r>
                  <a:rPr lang="en-GB" dirty="0"/>
                  <a:t> 92,000 = 58,000 mm²</a:t>
                </a:r>
                <a:endParaRPr lang="en-GB" baseline="30000" dirty="0"/>
              </a:p>
              <a:p>
                <a:pPr lvl="1"/>
                <a:r>
                  <a:rPr lang="en-GB" dirty="0"/>
                  <a:t>The percentage of wastage = </a:t>
                </a:r>
                <a14:m>
                  <m:oMath xmlns:m="http://schemas.openxmlformats.org/officeDocument/2006/math">
                    <m:f>
                      <m:fPr>
                        <m:ctrlPr>
                          <a:rPr lang="en-GB" i="1">
                            <a:latin typeface="Cambria Math" panose="02040503050406030204" pitchFamily="18" charset="0"/>
                          </a:rPr>
                        </m:ctrlPr>
                      </m:fPr>
                      <m:num>
                        <m:r>
                          <a:rPr lang="en-GB" b="0" i="0" smtClean="0">
                            <a:latin typeface="Cambria Math" panose="02040503050406030204" pitchFamily="18" charset="0"/>
                          </a:rPr>
                          <m:t>58,000</m:t>
                        </m:r>
                      </m:num>
                      <m:den>
                        <m:r>
                          <a:rPr lang="en-GB" b="0" i="0" smtClean="0">
                            <a:latin typeface="Cambria Math" panose="02040503050406030204" pitchFamily="18" charset="0"/>
                          </a:rPr>
                          <m:t>150,000</m:t>
                        </m:r>
                        <m:r>
                          <a:rPr lang="en-GB" i="0">
                            <a:latin typeface="Cambria Math" panose="02040503050406030204" pitchFamily="18" charset="0"/>
                          </a:rPr>
                          <m:t> </m:t>
                        </m:r>
                      </m:den>
                    </m:f>
                  </m:oMath>
                </a14:m>
                <a:r>
                  <a:rPr lang="en-GB" dirty="0"/>
                  <a:t> × 100 = </a:t>
                </a:r>
                <a:br>
                  <a:rPr lang="en-GB" dirty="0"/>
                </a:br>
                <a:r>
                  <a:rPr lang="en-GB" b="1" dirty="0">
                    <a:solidFill>
                      <a:srgbClr val="FF0000"/>
                    </a:solidFill>
                  </a:rPr>
                  <a:t>38.7% </a:t>
                </a:r>
                <a:r>
                  <a:rPr lang="en-GB" dirty="0"/>
                  <a:t>wastage (to 1 d.p.)</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t="-2120"/>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BBC19688-0D93-43BC-8A52-CBFCFE7197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26708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522F9C-3EEB-4C39-AF5D-9536FB1DE5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780944" y="977473"/>
            <a:ext cx="2363052" cy="5205571"/>
          </a:xfrm>
          <a:prstGeom prst="rect">
            <a:avLst/>
          </a:prstGeom>
        </p:spPr>
      </p:pic>
      <p:sp>
        <p:nvSpPr>
          <p:cNvPr id="4" name="Text Placeholder 3"/>
          <p:cNvSpPr>
            <a:spLocks noGrp="1"/>
          </p:cNvSpPr>
          <p:nvPr>
            <p:ph type="body" sz="quarter" idx="13"/>
          </p:nvPr>
        </p:nvSpPr>
        <p:spPr/>
        <p:txBody>
          <a:bodyPr/>
          <a:lstStyle/>
          <a:p>
            <a:r>
              <a:rPr lang="en-GB" dirty="0"/>
              <a:t>Percentage change</a:t>
            </a:r>
          </a:p>
        </p:txBody>
      </p:sp>
      <p:sp>
        <p:nvSpPr>
          <p:cNvPr id="5" name="Text Placeholder 4"/>
          <p:cNvSpPr>
            <a:spLocks noGrp="1"/>
          </p:cNvSpPr>
          <p:nvPr>
            <p:ph type="body" sz="quarter" idx="14"/>
          </p:nvPr>
        </p:nvSpPr>
        <p:spPr>
          <a:xfrm>
            <a:off x="724279" y="1704179"/>
            <a:ext cx="8029103" cy="3453607"/>
          </a:xfrm>
        </p:spPr>
        <p:txBody>
          <a:bodyPr/>
          <a:lstStyle/>
          <a:p>
            <a:r>
              <a:rPr lang="en-GB" dirty="0"/>
              <a:t>Sometimes it is necessary to work out the percentage change in a number, e.g. when a price increases</a:t>
            </a:r>
          </a:p>
          <a:p>
            <a:pPr lvl="1">
              <a:spcAft>
                <a:spcPts val="2400"/>
              </a:spcAft>
            </a:pPr>
            <a:r>
              <a:rPr lang="en-GB" dirty="0"/>
              <a:t>A useful formula is: </a:t>
            </a:r>
            <a:br>
              <a:rPr lang="en-GB" dirty="0"/>
            </a:br>
            <a:r>
              <a:rPr lang="en-GB" dirty="0"/>
              <a:t>          </a:t>
            </a:r>
          </a:p>
          <a:p>
            <a:pPr lvl="1"/>
            <a:r>
              <a:rPr lang="en-GB" dirty="0">
                <a:solidFill>
                  <a:srgbClr val="0B3655"/>
                </a:solidFill>
              </a:rPr>
              <a:t>If the price of pine timber increased from £200 per m³ </a:t>
            </a:r>
            <a:br>
              <a:rPr lang="en-GB" dirty="0">
                <a:solidFill>
                  <a:srgbClr val="0B3655"/>
                </a:solidFill>
              </a:rPr>
            </a:br>
            <a:r>
              <a:rPr lang="en-GB" dirty="0">
                <a:solidFill>
                  <a:srgbClr val="0B3655"/>
                </a:solidFill>
              </a:rPr>
              <a:t>to £230 per m</a:t>
            </a:r>
            <a:r>
              <a:rPr lang="en-GB" baseline="30000" dirty="0">
                <a:solidFill>
                  <a:srgbClr val="0B3655"/>
                </a:solidFill>
              </a:rPr>
              <a:t>3</a:t>
            </a:r>
            <a:r>
              <a:rPr lang="en-GB" dirty="0">
                <a:solidFill>
                  <a:srgbClr val="0B3655"/>
                </a:solidFill>
              </a:rPr>
              <a:t>, what is the percentage change?</a:t>
            </a:r>
          </a:p>
          <a:p>
            <a:pPr marL="444500" lvl="1" indent="0">
              <a:buNone/>
            </a:pPr>
            <a:r>
              <a:rPr lang="en-GB" dirty="0"/>
              <a:t>Actual change: 230 − 200 = £30; Original: £200</a:t>
            </a:r>
          </a:p>
          <a:p>
            <a:pPr marL="0" indent="-7937">
              <a:buNone/>
            </a:pPr>
            <a:r>
              <a:rPr lang="en-GB" dirty="0"/>
              <a:t> 	</a:t>
            </a:r>
            <a:endParaRPr lang="en-GB" b="1" dirty="0">
              <a:solidFill>
                <a:srgbClr val="FF0000"/>
              </a:solidFill>
            </a:endParaRPr>
          </a:p>
          <a:p>
            <a:pPr lvl="2"/>
            <a:r>
              <a:rPr lang="en-GB" dirty="0"/>
              <a:t>What would be the percentage change </a:t>
            </a:r>
            <a:br>
              <a:rPr lang="en-GB" dirty="0"/>
            </a:br>
            <a:r>
              <a:rPr lang="en-GB" dirty="0"/>
              <a:t>if the new pine timber price was £250 per m³?</a:t>
            </a:r>
            <a:endParaRPr lang="en-GB" b="1"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3499AB7-0CFA-4A31-913C-9F240639815A}"/>
                  </a:ext>
                </a:extLst>
              </p:cNvPr>
              <p:cNvSpPr txBox="1"/>
              <p:nvPr/>
            </p:nvSpPr>
            <p:spPr>
              <a:xfrm>
                <a:off x="1815483" y="2933355"/>
                <a:ext cx="5513034" cy="579005"/>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m:rPr>
                            <m:sty m:val="p"/>
                          </m:rPr>
                          <a:rPr lang="en-GB" sz="2000" b="0" i="0" smtClean="0">
                            <a:solidFill>
                              <a:srgbClr val="0B3655"/>
                            </a:solidFill>
                            <a:latin typeface="Cambria Math" panose="02040503050406030204" pitchFamily="18" charset="0"/>
                            <a:ea typeface="Cambria Math" panose="02040503050406030204" pitchFamily="18" charset="0"/>
                          </a:rPr>
                          <m:t>Actual</m:t>
                        </m:r>
                        <m:r>
                          <a:rPr lang="en-GB" sz="2000" b="0" i="0" smtClean="0">
                            <a:solidFill>
                              <a:srgbClr val="0B3655"/>
                            </a:solidFill>
                            <a:latin typeface="Cambria Math" panose="02040503050406030204" pitchFamily="18" charset="0"/>
                            <a:ea typeface="Cambria Math" panose="02040503050406030204" pitchFamily="18" charset="0"/>
                          </a:rPr>
                          <m:t> </m:t>
                        </m:r>
                        <m:r>
                          <m:rPr>
                            <m:sty m:val="p"/>
                          </m:rPr>
                          <a:rPr lang="en-GB" sz="2000" b="0" i="0" smtClean="0">
                            <a:solidFill>
                              <a:srgbClr val="0B3655"/>
                            </a:solidFill>
                            <a:latin typeface="Cambria Math" panose="02040503050406030204" pitchFamily="18" charset="0"/>
                            <a:ea typeface="Cambria Math" panose="02040503050406030204" pitchFamily="18" charset="0"/>
                          </a:rPr>
                          <m:t>change</m:t>
                        </m:r>
                      </m:num>
                      <m:den>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Original</m:t>
                        </m:r>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amount</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a:t>
                </a:r>
              </a:p>
            </p:txBody>
          </p:sp>
        </mc:Choice>
        <mc:Fallback xmlns="">
          <p:sp>
            <p:nvSpPr>
              <p:cNvPr id="3" name="TextBox 2">
                <a:extLst>
                  <a:ext uri="{FF2B5EF4-FFF2-40B4-BE49-F238E27FC236}">
                    <a16:creationId xmlns:a16="http://schemas.microsoft.com/office/drawing/2014/main" id="{63499AB7-0CFA-4A31-913C-9F240639815A}"/>
                  </a:ext>
                </a:extLst>
              </p:cNvPr>
              <p:cNvSpPr txBox="1">
                <a:spLocks noRot="1" noChangeAspect="1" noMove="1" noResize="1" noEditPoints="1" noAdjustHandles="1" noChangeArrowheads="1" noChangeShapeType="1" noTextEdit="1"/>
              </p:cNvSpPr>
              <p:nvPr/>
            </p:nvSpPr>
            <p:spPr>
              <a:xfrm>
                <a:off x="1815483" y="2933355"/>
                <a:ext cx="5513034" cy="579005"/>
              </a:xfrm>
              <a:prstGeom prst="rect">
                <a:avLst/>
              </a:prstGeom>
              <a:blipFill>
                <a:blip r:embed="rId3"/>
                <a:stretch>
                  <a:fillRect l="-1217"/>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B17408-3C06-48A2-AD0C-7DEC8185F184}"/>
                  </a:ext>
                </a:extLst>
              </p:cNvPr>
              <p:cNvSpPr txBox="1"/>
              <p:nvPr/>
            </p:nvSpPr>
            <p:spPr>
              <a:xfrm>
                <a:off x="1815483" y="4755263"/>
                <a:ext cx="5513034" cy="529697"/>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a:rPr lang="en-GB" sz="2000" b="0" i="0" smtClean="0">
                            <a:solidFill>
                              <a:srgbClr val="0B3655"/>
                            </a:solidFill>
                            <a:latin typeface="Cambria Math" panose="02040503050406030204" pitchFamily="18" charset="0"/>
                            <a:ea typeface="Cambria Math" panose="02040503050406030204" pitchFamily="18" charset="0"/>
                          </a:rPr>
                          <m:t>30</m:t>
                        </m:r>
                      </m:num>
                      <m:den>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200</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 ⇒ </a:t>
                </a:r>
                <a:r>
                  <a:rPr lang="en-GB" sz="2000" b="1" dirty="0">
                    <a:solidFill>
                      <a:srgbClr val="FF0000"/>
                    </a:solidFill>
                    <a:latin typeface="Cambria Math" panose="02040503050406030204" pitchFamily="18" charset="0"/>
                    <a:ea typeface="Cambria Math" panose="02040503050406030204" pitchFamily="18" charset="0"/>
                    <a:cs typeface="Arial" panose="020B0604020202020204" pitchFamily="34" charset="0"/>
                  </a:rPr>
                  <a:t>15%</a:t>
                </a:r>
              </a:p>
            </p:txBody>
          </p:sp>
        </mc:Choice>
        <mc:Fallback xmlns="">
          <p:sp>
            <p:nvSpPr>
              <p:cNvPr id="7" name="TextBox 6">
                <a:extLst>
                  <a:ext uri="{FF2B5EF4-FFF2-40B4-BE49-F238E27FC236}">
                    <a16:creationId xmlns:a16="http://schemas.microsoft.com/office/drawing/2014/main" id="{78B17408-3C06-48A2-AD0C-7DEC8185F184}"/>
                  </a:ext>
                </a:extLst>
              </p:cNvPr>
              <p:cNvSpPr txBox="1">
                <a:spLocks noRot="1" noChangeAspect="1" noMove="1" noResize="1" noEditPoints="1" noAdjustHandles="1" noChangeArrowheads="1" noChangeShapeType="1" noTextEdit="1"/>
              </p:cNvSpPr>
              <p:nvPr/>
            </p:nvSpPr>
            <p:spPr>
              <a:xfrm>
                <a:off x="1815483" y="4755263"/>
                <a:ext cx="5513034" cy="529697"/>
              </a:xfrm>
              <a:prstGeom prst="rect">
                <a:avLst/>
              </a:prstGeom>
              <a:blipFill>
                <a:blip r:embed="rId4"/>
                <a:stretch>
                  <a:fillRect l="-1217" b="-5747"/>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41622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F74E2-59C1-47C2-9FF5-29843E2E7C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3641" y="3126901"/>
            <a:ext cx="4760359" cy="3731099"/>
          </a:xfrm>
          <a:prstGeom prst="rect">
            <a:avLst/>
          </a:prstGeom>
        </p:spPr>
      </p:pic>
      <p:sp>
        <p:nvSpPr>
          <p:cNvPr id="4" name="Text Placeholder 3"/>
          <p:cNvSpPr>
            <a:spLocks noGrp="1"/>
          </p:cNvSpPr>
          <p:nvPr>
            <p:ph type="body" sz="quarter" idx="13"/>
          </p:nvPr>
        </p:nvSpPr>
        <p:spPr/>
        <p:txBody>
          <a:bodyPr/>
          <a:lstStyle/>
          <a:p>
            <a:r>
              <a:rPr lang="en-GB" dirty="0"/>
              <a:t>Gold plating prices</a:t>
            </a:r>
          </a:p>
        </p:txBody>
      </p:sp>
      <p:sp>
        <p:nvSpPr>
          <p:cNvPr id="5" name="Text Placeholder 4"/>
          <p:cNvSpPr>
            <a:spLocks noGrp="1"/>
          </p:cNvSpPr>
          <p:nvPr>
            <p:ph type="body" sz="quarter" idx="14"/>
          </p:nvPr>
        </p:nvSpPr>
        <p:spPr/>
        <p:txBody>
          <a:bodyPr/>
          <a:lstStyle/>
          <a:p>
            <a:r>
              <a:rPr lang="en-GB" dirty="0"/>
              <a:t>The price of gold changes daily</a:t>
            </a:r>
          </a:p>
          <a:p>
            <a:pPr lvl="1"/>
            <a:r>
              <a:rPr lang="en-GB" dirty="0"/>
              <a:t>This can cause problems for companies that specialise </a:t>
            </a:r>
            <a:br>
              <a:rPr lang="en-GB" dirty="0"/>
            </a:br>
            <a:r>
              <a:rPr lang="en-GB" dirty="0"/>
              <a:t>in gold-plating</a:t>
            </a:r>
          </a:p>
          <a:p>
            <a:pPr lvl="1"/>
            <a:r>
              <a:rPr lang="en-GB" dirty="0"/>
              <a:t>The price of gold yesterday was £30.94 per gram</a:t>
            </a:r>
          </a:p>
          <a:p>
            <a:pPr lvl="1"/>
            <a:r>
              <a:rPr lang="en-GB" dirty="0"/>
              <a:t>The price today is £31.03 per gram</a:t>
            </a:r>
          </a:p>
          <a:p>
            <a:pPr lvl="1"/>
            <a:r>
              <a:rPr lang="en-GB" dirty="0">
                <a:solidFill>
                  <a:srgbClr val="0B3655"/>
                </a:solidFill>
              </a:rPr>
              <a:t>Work out the percentage change in the price of gold </a:t>
            </a:r>
            <a:br>
              <a:rPr lang="en-GB" dirty="0">
                <a:solidFill>
                  <a:srgbClr val="0B3655"/>
                </a:solidFill>
              </a:rPr>
            </a:br>
            <a:r>
              <a:rPr lang="en-GB" dirty="0">
                <a:solidFill>
                  <a:srgbClr val="0B3655"/>
                </a:solidFill>
              </a:rPr>
              <a:t>from yesterday to today</a:t>
            </a:r>
          </a:p>
          <a:p>
            <a:pPr lvl="1"/>
            <a:r>
              <a:rPr lang="en-GB" dirty="0"/>
              <a:t>A wholesaler who prepares gold for </a:t>
            </a:r>
            <a:br>
              <a:rPr lang="en-GB" dirty="0"/>
            </a:br>
            <a:r>
              <a:rPr lang="en-GB" dirty="0"/>
              <a:t>plating buys 100 kg at a time</a:t>
            </a:r>
          </a:p>
          <a:p>
            <a:pPr lvl="1"/>
            <a:r>
              <a:rPr lang="en-GB" dirty="0">
                <a:solidFill>
                  <a:srgbClr val="0B3655"/>
                </a:solidFill>
              </a:rPr>
              <a:t>Work out how much more it would </a:t>
            </a:r>
            <a:br>
              <a:rPr lang="en-GB" dirty="0">
                <a:solidFill>
                  <a:srgbClr val="0B3655"/>
                </a:solidFill>
              </a:rPr>
            </a:br>
            <a:r>
              <a:rPr lang="en-GB" dirty="0">
                <a:solidFill>
                  <a:srgbClr val="0B3655"/>
                </a:solidFill>
              </a:rPr>
              <a:t>cost buying it today rather </a:t>
            </a:r>
            <a:br>
              <a:rPr lang="en-GB" dirty="0">
                <a:solidFill>
                  <a:srgbClr val="0B3655"/>
                </a:solidFill>
              </a:rPr>
            </a:br>
            <a:r>
              <a:rPr lang="en-GB" dirty="0">
                <a:solidFill>
                  <a:srgbClr val="0B3655"/>
                </a:solidFill>
              </a:rPr>
              <a:t>than yesterday</a:t>
            </a:r>
          </a:p>
        </p:txBody>
      </p:sp>
      <p:pic>
        <p:nvPicPr>
          <p:cNvPr id="7" name="Graphic 6">
            <a:extLst>
              <a:ext uri="{FF2B5EF4-FFF2-40B4-BE49-F238E27FC236}">
                <a16:creationId xmlns:a16="http://schemas.microsoft.com/office/drawing/2014/main" id="{31709E3F-650E-4996-AB44-511400679C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75542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Gold plating prices</a:t>
            </a:r>
          </a:p>
        </p:txBody>
      </p:sp>
      <p:sp>
        <p:nvSpPr>
          <p:cNvPr id="5" name="Text Placeholder 4"/>
          <p:cNvSpPr>
            <a:spLocks noGrp="1"/>
          </p:cNvSpPr>
          <p:nvPr>
            <p:ph type="body" sz="quarter" idx="14"/>
          </p:nvPr>
        </p:nvSpPr>
        <p:spPr>
          <a:xfrm>
            <a:off x="724280" y="1704179"/>
            <a:ext cx="8114920" cy="3453607"/>
          </a:xfrm>
        </p:spPr>
        <p:txBody>
          <a:bodyPr/>
          <a:lstStyle/>
          <a:p>
            <a:pPr lvl="1"/>
            <a:endParaRPr lang="en-GB" dirty="0"/>
          </a:p>
          <a:p>
            <a:pPr lvl="1"/>
            <a:endParaRPr lang="en-GB" dirty="0"/>
          </a:p>
          <a:p>
            <a:pPr lvl="1"/>
            <a:r>
              <a:rPr lang="en-GB" dirty="0"/>
              <a:t>Actual change: 31.03 − 30.94 = £0.09</a:t>
            </a:r>
          </a:p>
          <a:p>
            <a:pPr lvl="1"/>
            <a:r>
              <a:rPr lang="en-GB" dirty="0"/>
              <a:t>Original amount = £30.94</a:t>
            </a:r>
          </a:p>
          <a:p>
            <a:pPr marL="444500" lvl="1" indent="0">
              <a:buNone/>
            </a:pPr>
            <a:r>
              <a:rPr lang="en-GB" dirty="0"/>
              <a:t>		</a:t>
            </a:r>
          </a:p>
          <a:p>
            <a:pPr lvl="1">
              <a:tabLst>
                <a:tab pos="2332038" algn="l"/>
                <a:tab pos="6184900" algn="l"/>
              </a:tabLst>
            </a:pPr>
            <a:r>
              <a:rPr lang="en-GB" dirty="0"/>
              <a:t>Yesterday: 	1 g cost	= 30.94 </a:t>
            </a:r>
            <a:br>
              <a:rPr lang="en-GB" dirty="0"/>
            </a:br>
            <a:r>
              <a:rPr lang="en-GB" dirty="0"/>
              <a:t>	1 kg cost 30.94 × 1,000	= £30,940</a:t>
            </a:r>
            <a:br>
              <a:rPr lang="en-GB" dirty="0"/>
            </a:br>
            <a:r>
              <a:rPr lang="en-GB" dirty="0"/>
              <a:t>	100 kg cost  30,940 × 100	= £3,094,000</a:t>
            </a:r>
          </a:p>
          <a:p>
            <a:pPr lvl="1">
              <a:tabLst>
                <a:tab pos="2332038" algn="l"/>
                <a:tab pos="6184900" algn="l"/>
              </a:tabLst>
            </a:pPr>
            <a:r>
              <a:rPr lang="en-GB" dirty="0"/>
              <a:t>Today:	100 kg cost 31.03 × 1000 × 100	= £3,103,000</a:t>
            </a:r>
          </a:p>
          <a:p>
            <a:pPr lvl="1">
              <a:tabLst>
                <a:tab pos="2332038" algn="l"/>
                <a:tab pos="6184900" algn="l"/>
              </a:tabLst>
            </a:pPr>
            <a:r>
              <a:rPr lang="en-GB" dirty="0"/>
              <a:t>Difference:	3,103,000 − 3,094,000	= </a:t>
            </a:r>
            <a:r>
              <a:rPr lang="en-GB" b="1" dirty="0">
                <a:solidFill>
                  <a:srgbClr val="FF0000"/>
                </a:solidFill>
              </a:rPr>
              <a:t>£9,000</a:t>
            </a:r>
            <a:br>
              <a:rPr lang="en-GB" dirty="0"/>
            </a:br>
            <a:r>
              <a:rPr lang="en-GB" dirty="0"/>
              <a:t>		  </a:t>
            </a:r>
          </a:p>
        </p:txBody>
      </p:sp>
      <p:pic>
        <p:nvPicPr>
          <p:cNvPr id="6" name="Graphic 5">
            <a:extLst>
              <a:ext uri="{FF2B5EF4-FFF2-40B4-BE49-F238E27FC236}">
                <a16:creationId xmlns:a16="http://schemas.microsoft.com/office/drawing/2014/main" id="{04FAEBEF-47B9-4559-8828-7F770AA18E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192A26-BD0E-4E87-9A8C-4C63F57409A3}"/>
                  </a:ext>
                </a:extLst>
              </p:cNvPr>
              <p:cNvSpPr txBox="1"/>
              <p:nvPr/>
            </p:nvSpPr>
            <p:spPr>
              <a:xfrm>
                <a:off x="1815483" y="1700214"/>
                <a:ext cx="5513034" cy="579005"/>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m:rPr>
                            <m:sty m:val="p"/>
                          </m:rPr>
                          <a:rPr lang="en-GB" sz="2000" b="0" i="0" smtClean="0">
                            <a:solidFill>
                              <a:srgbClr val="0B3655"/>
                            </a:solidFill>
                            <a:latin typeface="Cambria Math" panose="02040503050406030204" pitchFamily="18" charset="0"/>
                            <a:ea typeface="Cambria Math" panose="02040503050406030204" pitchFamily="18" charset="0"/>
                          </a:rPr>
                          <m:t>Actual</m:t>
                        </m:r>
                        <m:r>
                          <a:rPr lang="en-GB" sz="2000" b="0" i="0" smtClean="0">
                            <a:solidFill>
                              <a:srgbClr val="0B3655"/>
                            </a:solidFill>
                            <a:latin typeface="Cambria Math" panose="02040503050406030204" pitchFamily="18" charset="0"/>
                            <a:ea typeface="Cambria Math" panose="02040503050406030204" pitchFamily="18" charset="0"/>
                          </a:rPr>
                          <m:t> </m:t>
                        </m:r>
                        <m:r>
                          <m:rPr>
                            <m:sty m:val="p"/>
                          </m:rPr>
                          <a:rPr lang="en-GB" sz="2000" b="0" i="0" smtClean="0">
                            <a:solidFill>
                              <a:srgbClr val="0B3655"/>
                            </a:solidFill>
                            <a:latin typeface="Cambria Math" panose="02040503050406030204" pitchFamily="18" charset="0"/>
                            <a:ea typeface="Cambria Math" panose="02040503050406030204" pitchFamily="18" charset="0"/>
                          </a:rPr>
                          <m:t>change</m:t>
                        </m:r>
                      </m:num>
                      <m:den>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Original</m:t>
                        </m:r>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amount</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a:t>
                </a:r>
              </a:p>
            </p:txBody>
          </p:sp>
        </mc:Choice>
        <mc:Fallback xmlns="">
          <p:sp>
            <p:nvSpPr>
              <p:cNvPr id="8" name="TextBox 7">
                <a:extLst>
                  <a:ext uri="{FF2B5EF4-FFF2-40B4-BE49-F238E27FC236}">
                    <a16:creationId xmlns:a16="http://schemas.microsoft.com/office/drawing/2014/main" id="{67192A26-BD0E-4E87-9A8C-4C63F57409A3}"/>
                  </a:ext>
                </a:extLst>
              </p:cNvPr>
              <p:cNvSpPr txBox="1">
                <a:spLocks noRot="1" noChangeAspect="1" noMove="1" noResize="1" noEditPoints="1" noAdjustHandles="1" noChangeArrowheads="1" noChangeShapeType="1" noTextEdit="1"/>
              </p:cNvSpPr>
              <p:nvPr/>
            </p:nvSpPr>
            <p:spPr>
              <a:xfrm>
                <a:off x="1815483" y="1700214"/>
                <a:ext cx="5513034" cy="579005"/>
              </a:xfrm>
              <a:prstGeom prst="rect">
                <a:avLst/>
              </a:prstGeom>
              <a:blipFill>
                <a:blip r:embed="rId4"/>
                <a:stretch>
                  <a:fillRect l="-1217"/>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AEAA3E-4C06-4D6C-A5BA-819A0D662054}"/>
                  </a:ext>
                </a:extLst>
              </p:cNvPr>
              <p:cNvSpPr txBox="1"/>
              <p:nvPr/>
            </p:nvSpPr>
            <p:spPr>
              <a:xfrm>
                <a:off x="1815482" y="3429000"/>
                <a:ext cx="5864817" cy="529247"/>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a:rPr lang="en-GB" sz="2000" b="0" i="0" smtClean="0">
                            <a:solidFill>
                              <a:srgbClr val="0B3655"/>
                            </a:solidFill>
                            <a:latin typeface="Cambria Math" panose="02040503050406030204" pitchFamily="18" charset="0"/>
                            <a:ea typeface="Cambria Math" panose="02040503050406030204" pitchFamily="18" charset="0"/>
                          </a:rPr>
                          <m:t>0.09</m:t>
                        </m:r>
                      </m:num>
                      <m:den>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30.94</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 = </a:t>
                </a:r>
                <a:r>
                  <a:rPr lang="en-GB" sz="2000" b="1" dirty="0">
                    <a:solidFill>
                      <a:srgbClr val="FF0000"/>
                    </a:solidFill>
                    <a:latin typeface="Cambria Math" panose="02040503050406030204" pitchFamily="18" charset="0"/>
                    <a:ea typeface="Cambria Math" panose="02040503050406030204" pitchFamily="18" charset="0"/>
                    <a:cs typeface="Arial" panose="020B0604020202020204" pitchFamily="34" charset="0"/>
                  </a:rPr>
                  <a:t>0.29% </a:t>
                </a:r>
                <a:r>
                  <a:rPr lang="en-GB" sz="2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to</a:t>
                </a:r>
                <a:r>
                  <a:rPr lang="en-GB" sz="2000" b="1" dirty="0">
                    <a:solidFill>
                      <a:srgbClr val="FF0000"/>
                    </a:solidFill>
                    <a:latin typeface="Cambria Math" panose="02040503050406030204" pitchFamily="18" charset="0"/>
                    <a:ea typeface="Cambria Math" panose="02040503050406030204" pitchFamily="18" charset="0"/>
                    <a:cs typeface="Arial" panose="020B0604020202020204" pitchFamily="34" charset="0"/>
                  </a:rPr>
                  <a:t> </a:t>
                </a:r>
                <a:r>
                  <a:rPr lang="en-GB" sz="2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(2 d.p)</a:t>
                </a:r>
              </a:p>
            </p:txBody>
          </p:sp>
        </mc:Choice>
        <mc:Fallback xmlns="">
          <p:sp>
            <p:nvSpPr>
              <p:cNvPr id="9" name="TextBox 8">
                <a:extLst>
                  <a:ext uri="{FF2B5EF4-FFF2-40B4-BE49-F238E27FC236}">
                    <a16:creationId xmlns:a16="http://schemas.microsoft.com/office/drawing/2014/main" id="{71AEAA3E-4C06-4D6C-A5BA-819A0D662054}"/>
                  </a:ext>
                </a:extLst>
              </p:cNvPr>
              <p:cNvSpPr txBox="1">
                <a:spLocks noRot="1" noChangeAspect="1" noMove="1" noResize="1" noEditPoints="1" noAdjustHandles="1" noChangeArrowheads="1" noChangeShapeType="1" noTextEdit="1"/>
              </p:cNvSpPr>
              <p:nvPr/>
            </p:nvSpPr>
            <p:spPr>
              <a:xfrm>
                <a:off x="1815482" y="3429000"/>
                <a:ext cx="5864817" cy="529247"/>
              </a:xfrm>
              <a:prstGeom prst="rect">
                <a:avLst/>
              </a:prstGeom>
              <a:blipFill>
                <a:blip r:embed="rId5"/>
                <a:stretch>
                  <a:fillRect l="-1143" b="-5814"/>
                </a:stretch>
              </a:blipFill>
              <a:ln w="38100">
                <a:noFill/>
              </a:ln>
            </p:spPr>
            <p:txBody>
              <a:bodyPr/>
              <a:lstStyle/>
              <a:p>
                <a:r>
                  <a:rPr lang="en-GB">
                    <a:noFill/>
                  </a:rPr>
                  <a:t> </a:t>
                </a:r>
              </a:p>
            </p:txBody>
          </p:sp>
        </mc:Fallback>
      </mc:AlternateContent>
    </p:spTree>
    <p:extLst>
      <p:ext uri="{BB962C8B-B14F-4D97-AF65-F5344CB8AC3E}">
        <p14:creationId xmlns:p14="http://schemas.microsoft.com/office/powerpoint/2010/main" val="297345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body" sz="quarter" idx="13"/>
          </p:nvPr>
        </p:nvSpPr>
        <p:spPr/>
        <p:txBody>
          <a:bodyPr/>
          <a:lstStyle/>
          <a:p>
            <a:pPr lvl="0"/>
            <a:r>
              <a:rPr lang="en-GB" dirty="0">
                <a:sym typeface="Arial"/>
              </a:rPr>
              <a:t>Objectives</a:t>
            </a:r>
            <a:endParaRPr lang="en-US" dirty="0"/>
          </a:p>
        </p:txBody>
      </p:sp>
      <p:sp>
        <p:nvSpPr>
          <p:cNvPr id="63" name="Google Shape;63;p11"/>
          <p:cNvSpPr txBox="1">
            <a:spLocks noGrp="1"/>
          </p:cNvSpPr>
          <p:nvPr>
            <p:ph type="body" sz="quarter" idx="14"/>
          </p:nvPr>
        </p:nvSpPr>
        <p:spPr/>
        <p:txBody>
          <a:bodyPr/>
          <a:lstStyle/>
          <a:p>
            <a:r>
              <a:rPr lang="en-GB" dirty="0"/>
              <a:t>Understand how to use percentages and apply to a variety of design and technology contexts</a:t>
            </a:r>
          </a:p>
          <a:p>
            <a:pPr lvl="0"/>
            <a:endParaRPr lang="en-GB" dirty="0"/>
          </a:p>
        </p:txBody>
      </p:sp>
    </p:spTree>
    <p:extLst>
      <p:ext uri="{BB962C8B-B14F-4D97-AF65-F5344CB8AC3E}">
        <p14:creationId xmlns:p14="http://schemas.microsoft.com/office/powerpoint/2010/main" val="367766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CAC66E-0A60-4459-8F55-A3BAAEB2A5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674" y="1583878"/>
            <a:ext cx="3647326" cy="5274122"/>
          </a:xfrm>
          <a:prstGeom prst="rect">
            <a:avLst/>
          </a:prstGeom>
          <a:solidFill>
            <a:schemeClr val="bg1"/>
          </a:solidFill>
        </p:spPr>
      </p:pic>
      <p:sp>
        <p:nvSpPr>
          <p:cNvPr id="4" name="Text Placeholder 3"/>
          <p:cNvSpPr>
            <a:spLocks noGrp="1"/>
          </p:cNvSpPr>
          <p:nvPr>
            <p:ph type="body" sz="quarter" idx="13"/>
          </p:nvPr>
        </p:nvSpPr>
        <p:spPr/>
        <p:txBody>
          <a:bodyPr/>
          <a:lstStyle/>
          <a:p>
            <a:r>
              <a:rPr lang="en-GB" dirty="0"/>
              <a:t>Investing in a start-up</a:t>
            </a:r>
          </a:p>
        </p:txBody>
      </p:sp>
      <p:sp>
        <p:nvSpPr>
          <p:cNvPr id="5" name="Text Placeholder 4"/>
          <p:cNvSpPr>
            <a:spLocks noGrp="1"/>
          </p:cNvSpPr>
          <p:nvPr>
            <p:ph type="body" sz="quarter" idx="14"/>
          </p:nvPr>
        </p:nvSpPr>
        <p:spPr/>
        <p:txBody>
          <a:bodyPr/>
          <a:lstStyle/>
          <a:p>
            <a:r>
              <a:rPr lang="en-GB" dirty="0"/>
              <a:t>Investing in a start-up company can be very profitable but it is quite high risk</a:t>
            </a:r>
          </a:p>
          <a:p>
            <a:r>
              <a:rPr lang="en-GB" dirty="0"/>
              <a:t>A new company making </a:t>
            </a:r>
            <a:br>
              <a:rPr lang="en-GB" dirty="0"/>
            </a:br>
            <a:r>
              <a:rPr lang="en-GB" dirty="0"/>
              <a:t>compostable polymer </a:t>
            </a:r>
            <a:br>
              <a:rPr lang="en-GB" dirty="0"/>
            </a:br>
            <a:r>
              <a:rPr lang="en-GB" dirty="0"/>
              <a:t>toothbrushes is offering </a:t>
            </a:r>
            <a:br>
              <a:rPr lang="en-GB" dirty="0"/>
            </a:br>
            <a:r>
              <a:rPr lang="en-GB" dirty="0"/>
              <a:t>a share for £3,000</a:t>
            </a:r>
          </a:p>
          <a:p>
            <a:pPr lvl="1"/>
            <a:r>
              <a:rPr lang="en-GB" dirty="0"/>
              <a:t>If the share is worth £2,900 after one year, </a:t>
            </a:r>
            <a:br>
              <a:rPr lang="en-GB" dirty="0"/>
            </a:br>
            <a:r>
              <a:rPr lang="en-GB" dirty="0"/>
              <a:t>what is the percentage change in the </a:t>
            </a:r>
            <a:br>
              <a:rPr lang="en-GB" dirty="0"/>
            </a:br>
            <a:r>
              <a:rPr lang="en-GB" dirty="0"/>
              <a:t>investment, to 2 significant figures?</a:t>
            </a:r>
          </a:p>
        </p:txBody>
      </p:sp>
      <p:pic>
        <p:nvPicPr>
          <p:cNvPr id="9" name="Graphic 8">
            <a:extLst>
              <a:ext uri="{FF2B5EF4-FFF2-40B4-BE49-F238E27FC236}">
                <a16:creationId xmlns:a16="http://schemas.microsoft.com/office/drawing/2014/main" id="{2AD48C6C-01A8-47FB-9E20-8F1AEA27D8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01081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3"/>
            <a:ext cx="7816470" cy="670772"/>
          </a:xfrm>
        </p:spPr>
        <p:txBody>
          <a:bodyPr/>
          <a:lstStyle/>
          <a:p>
            <a:r>
              <a:rPr lang="en-GB" dirty="0"/>
              <a:t>Investing in a start-up</a:t>
            </a:r>
          </a:p>
        </p:txBody>
      </p:sp>
      <p:sp>
        <p:nvSpPr>
          <p:cNvPr id="5" name="Text Placeholder 4"/>
          <p:cNvSpPr>
            <a:spLocks noGrp="1"/>
          </p:cNvSpPr>
          <p:nvPr>
            <p:ph type="body" sz="quarter" idx="14"/>
          </p:nvPr>
        </p:nvSpPr>
        <p:spPr>
          <a:xfrm>
            <a:off x="724280" y="1704179"/>
            <a:ext cx="7797230" cy="3453607"/>
          </a:xfrm>
        </p:spPr>
        <p:txBody>
          <a:bodyPr/>
          <a:lstStyle/>
          <a:p>
            <a:r>
              <a:rPr lang="en-GB" dirty="0"/>
              <a:t>The share has decreased in price from £3,000 to £2,900, a decrease of £100</a:t>
            </a:r>
          </a:p>
          <a:p>
            <a:pPr marL="0" indent="-7937">
              <a:spcAft>
                <a:spcPts val="2400"/>
              </a:spcAft>
              <a:buNone/>
            </a:pPr>
            <a:endParaRPr lang="en-GB" dirty="0"/>
          </a:p>
          <a:p>
            <a:pPr lvl="1"/>
            <a:r>
              <a:rPr lang="en-GB" dirty="0"/>
              <a:t>Actual change = £100; Original amount = £3,000</a:t>
            </a:r>
          </a:p>
          <a:p>
            <a:endParaRPr lang="en-GB" b="1" dirty="0"/>
          </a:p>
          <a:p>
            <a:pPr lvl="1"/>
            <a:r>
              <a:rPr lang="en-GB" b="1" dirty="0"/>
              <a:t>Note: </a:t>
            </a:r>
            <a:r>
              <a:rPr lang="en-GB" dirty="0"/>
              <a:t>This is 3.3% to 2 s.f. </a:t>
            </a:r>
            <a:br>
              <a:rPr lang="en-GB" dirty="0"/>
            </a:br>
            <a:r>
              <a:rPr lang="en-GB" dirty="0"/>
              <a:t>and a </a:t>
            </a:r>
            <a:r>
              <a:rPr lang="en-GB" b="1" dirty="0"/>
              <a:t>decrease</a:t>
            </a:r>
            <a:r>
              <a:rPr lang="en-GB" dirty="0"/>
              <a:t>, so </a:t>
            </a:r>
            <a:br>
              <a:rPr lang="en-GB" dirty="0"/>
            </a:br>
            <a:r>
              <a:rPr lang="en-GB" dirty="0"/>
              <a:t>percentage change = </a:t>
            </a:r>
            <a:r>
              <a:rPr lang="en-GB" b="1" dirty="0">
                <a:solidFill>
                  <a:srgbClr val="FF0000"/>
                </a:solidFill>
              </a:rPr>
              <a:t>−3.3%</a:t>
            </a:r>
            <a:endParaRPr lang="en-GB" dirty="0"/>
          </a:p>
        </p:txBody>
      </p:sp>
      <p:pic>
        <p:nvPicPr>
          <p:cNvPr id="7" name="Graphic 6">
            <a:extLst>
              <a:ext uri="{FF2B5EF4-FFF2-40B4-BE49-F238E27FC236}">
                <a16:creationId xmlns:a16="http://schemas.microsoft.com/office/drawing/2014/main" id="{5F8BDD3A-0479-4EAB-BE9D-A3037D14AA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3" name="Picture 2">
            <a:extLst>
              <a:ext uri="{FF2B5EF4-FFF2-40B4-BE49-F238E27FC236}">
                <a16:creationId xmlns:a16="http://schemas.microsoft.com/office/drawing/2014/main" id="{9F77DA50-E30E-4B66-8A40-119BC8890D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8216">
            <a:off x="6816275" y="2856468"/>
            <a:ext cx="1091089" cy="391916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6AEC34-1AB9-4164-BF28-46E932FEEAF7}"/>
                  </a:ext>
                </a:extLst>
              </p:cNvPr>
              <p:cNvSpPr txBox="1"/>
              <p:nvPr/>
            </p:nvSpPr>
            <p:spPr>
              <a:xfrm>
                <a:off x="1815483" y="2596007"/>
                <a:ext cx="5513034" cy="579005"/>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m:rPr>
                            <m:sty m:val="p"/>
                          </m:rPr>
                          <a:rPr lang="en-GB" sz="2000" b="0" i="0" smtClean="0">
                            <a:solidFill>
                              <a:srgbClr val="0B3655"/>
                            </a:solidFill>
                            <a:latin typeface="Cambria Math" panose="02040503050406030204" pitchFamily="18" charset="0"/>
                            <a:ea typeface="Cambria Math" panose="02040503050406030204" pitchFamily="18" charset="0"/>
                          </a:rPr>
                          <m:t>Actual</m:t>
                        </m:r>
                        <m:r>
                          <a:rPr lang="en-GB" sz="2000" b="0" i="0" smtClean="0">
                            <a:solidFill>
                              <a:srgbClr val="0B3655"/>
                            </a:solidFill>
                            <a:latin typeface="Cambria Math" panose="02040503050406030204" pitchFamily="18" charset="0"/>
                            <a:ea typeface="Cambria Math" panose="02040503050406030204" pitchFamily="18" charset="0"/>
                          </a:rPr>
                          <m:t> </m:t>
                        </m:r>
                        <m:r>
                          <m:rPr>
                            <m:sty m:val="p"/>
                          </m:rPr>
                          <a:rPr lang="en-GB" sz="2000" b="0" i="0" smtClean="0">
                            <a:solidFill>
                              <a:srgbClr val="0B3655"/>
                            </a:solidFill>
                            <a:latin typeface="Cambria Math" panose="02040503050406030204" pitchFamily="18" charset="0"/>
                            <a:ea typeface="Cambria Math" panose="02040503050406030204" pitchFamily="18" charset="0"/>
                          </a:rPr>
                          <m:t>change</m:t>
                        </m:r>
                      </m:num>
                      <m:den>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Original</m:t>
                        </m:r>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amount</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a:t>
                </a:r>
              </a:p>
            </p:txBody>
          </p:sp>
        </mc:Choice>
        <mc:Fallback xmlns="">
          <p:sp>
            <p:nvSpPr>
              <p:cNvPr id="9" name="TextBox 8">
                <a:extLst>
                  <a:ext uri="{FF2B5EF4-FFF2-40B4-BE49-F238E27FC236}">
                    <a16:creationId xmlns:a16="http://schemas.microsoft.com/office/drawing/2014/main" id="{D66AEC34-1AB9-4164-BF28-46E932FEEAF7}"/>
                  </a:ext>
                </a:extLst>
              </p:cNvPr>
              <p:cNvSpPr txBox="1">
                <a:spLocks noRot="1" noChangeAspect="1" noMove="1" noResize="1" noEditPoints="1" noAdjustHandles="1" noChangeArrowheads="1" noChangeShapeType="1" noTextEdit="1"/>
              </p:cNvSpPr>
              <p:nvPr/>
            </p:nvSpPr>
            <p:spPr>
              <a:xfrm>
                <a:off x="1815483" y="2596007"/>
                <a:ext cx="5513034" cy="579005"/>
              </a:xfrm>
              <a:prstGeom prst="rect">
                <a:avLst/>
              </a:prstGeom>
              <a:blipFill>
                <a:blip r:embed="rId5"/>
                <a:stretch>
                  <a:fillRect l="-1217"/>
                </a:stretch>
              </a:blipFill>
              <a:ln w="381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DC3CF1-4859-4002-9F73-DB936AD88A79}"/>
                  </a:ext>
                </a:extLst>
              </p:cNvPr>
              <p:cNvSpPr txBox="1"/>
              <p:nvPr/>
            </p:nvSpPr>
            <p:spPr>
              <a:xfrm>
                <a:off x="1815483" y="3706567"/>
                <a:ext cx="5513034" cy="552780"/>
              </a:xfrm>
              <a:prstGeom prst="rect">
                <a:avLst/>
              </a:prstGeom>
              <a:noFill/>
              <a:ln w="38100">
                <a:noFill/>
              </a:ln>
            </p:spPr>
            <p:txBody>
              <a:bodyPr wrap="square" rtlCol="0">
                <a:spAutoFit/>
              </a:bodyPr>
              <a:lstStyle/>
              <a:p>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Percentage change = </a:t>
                </a:r>
                <a14:m>
                  <m:oMath xmlns:m="http://schemas.openxmlformats.org/officeDocument/2006/math">
                    <m:f>
                      <m:fPr>
                        <m:ctrlPr>
                          <a:rPr lang="en-GB" sz="2000" i="1" smtClean="0">
                            <a:solidFill>
                              <a:srgbClr val="0B3655"/>
                            </a:solidFill>
                            <a:latin typeface="Cambria Math" panose="02040503050406030204" pitchFamily="18" charset="0"/>
                            <a:ea typeface="Cambria Math" panose="02040503050406030204" pitchFamily="18" charset="0"/>
                          </a:rPr>
                        </m:ctrlPr>
                      </m:fPr>
                      <m:num>
                        <m:r>
                          <a:rPr lang="en-GB" sz="2000" b="0" i="0" smtClean="0">
                            <a:solidFill>
                              <a:srgbClr val="0B3655"/>
                            </a:solidFill>
                            <a:latin typeface="Cambria Math" panose="02040503050406030204" pitchFamily="18" charset="0"/>
                            <a:ea typeface="Cambria Math" panose="02040503050406030204" pitchFamily="18" charset="0"/>
                          </a:rPr>
                          <m:t>100</m:t>
                        </m:r>
                      </m:num>
                      <m:den>
                        <m:r>
                          <a:rPr lang="en-GB" sz="2000" b="0" i="0" dirty="0" smtClean="0">
                            <a:solidFill>
                              <a:srgbClr val="0B3655"/>
                            </a:solidFill>
                            <a:latin typeface="Cambria Math" panose="02040503050406030204" pitchFamily="18" charset="0"/>
                            <a:ea typeface="Cambria Math" panose="02040503050406030204" pitchFamily="18" charset="0"/>
                            <a:cs typeface="Arial" panose="020B0604020202020204" pitchFamily="34" charset="0"/>
                          </a:rPr>
                          <m:t>3,000</m:t>
                        </m:r>
                      </m:den>
                    </m:f>
                  </m:oMath>
                </a14:m>
                <a:r>
                  <a:rPr lang="en-GB" sz="2000" dirty="0">
                    <a:solidFill>
                      <a:srgbClr val="0B3655"/>
                    </a:solidFill>
                    <a:latin typeface="Cambria Math" panose="02040503050406030204" pitchFamily="18" charset="0"/>
                    <a:ea typeface="Cambria Math" panose="02040503050406030204" pitchFamily="18" charset="0"/>
                    <a:cs typeface="Arial" panose="020B0604020202020204" pitchFamily="34" charset="0"/>
                  </a:rPr>
                  <a:t> × 100 = 3.3%</a:t>
                </a:r>
              </a:p>
            </p:txBody>
          </p:sp>
        </mc:Choice>
        <mc:Fallback xmlns="">
          <p:sp>
            <p:nvSpPr>
              <p:cNvPr id="10" name="TextBox 9">
                <a:extLst>
                  <a:ext uri="{FF2B5EF4-FFF2-40B4-BE49-F238E27FC236}">
                    <a16:creationId xmlns:a16="http://schemas.microsoft.com/office/drawing/2014/main" id="{D4DC3CF1-4859-4002-9F73-DB936AD88A79}"/>
                  </a:ext>
                </a:extLst>
              </p:cNvPr>
              <p:cNvSpPr txBox="1">
                <a:spLocks noRot="1" noChangeAspect="1" noMove="1" noResize="1" noEditPoints="1" noAdjustHandles="1" noChangeArrowheads="1" noChangeShapeType="1" noTextEdit="1"/>
              </p:cNvSpPr>
              <p:nvPr/>
            </p:nvSpPr>
            <p:spPr>
              <a:xfrm>
                <a:off x="1815483" y="3706567"/>
                <a:ext cx="5513034" cy="552780"/>
              </a:xfrm>
              <a:prstGeom prst="rect">
                <a:avLst/>
              </a:prstGeom>
              <a:blipFill>
                <a:blip r:embed="rId6"/>
                <a:stretch>
                  <a:fillRect l="-1217" b="-1099"/>
                </a:stretch>
              </a:blipFill>
              <a:ln w="38100">
                <a:noFill/>
              </a:ln>
            </p:spPr>
            <p:txBody>
              <a:bodyPr/>
              <a:lstStyle/>
              <a:p>
                <a:r>
                  <a:rPr lang="en-GB">
                    <a:noFill/>
                  </a:rPr>
                  <a:t> </a:t>
                </a:r>
              </a:p>
            </p:txBody>
          </p:sp>
        </mc:Fallback>
      </mc:AlternateContent>
    </p:spTree>
    <p:extLst>
      <p:ext uri="{BB962C8B-B14F-4D97-AF65-F5344CB8AC3E}">
        <p14:creationId xmlns:p14="http://schemas.microsoft.com/office/powerpoint/2010/main" val="134452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DC9395-3585-4D9E-BCD7-67E520D654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35000"/>
            <a:ext cx="9144001" cy="6252700"/>
          </a:xfrm>
          <a:prstGeom prst="rect">
            <a:avLst/>
          </a:prstGeom>
        </p:spPr>
      </p:pic>
      <p:sp>
        <p:nvSpPr>
          <p:cNvPr id="4" name="Text Placeholder 3"/>
          <p:cNvSpPr>
            <a:spLocks noGrp="1"/>
          </p:cNvSpPr>
          <p:nvPr>
            <p:ph type="body" sz="quarter" idx="13"/>
          </p:nvPr>
        </p:nvSpPr>
        <p:spPr/>
        <p:txBody>
          <a:bodyPr/>
          <a:lstStyle/>
          <a:p>
            <a:r>
              <a:rPr lang="en-GB" dirty="0"/>
              <a:t>Buying in bulk</a:t>
            </a:r>
          </a:p>
        </p:txBody>
      </p:sp>
      <p:sp>
        <p:nvSpPr>
          <p:cNvPr id="5" name="Text Placeholder 4"/>
          <p:cNvSpPr>
            <a:spLocks noGrp="1"/>
          </p:cNvSpPr>
          <p:nvPr>
            <p:ph type="body" sz="quarter" idx="14"/>
          </p:nvPr>
        </p:nvSpPr>
        <p:spPr>
          <a:xfrm>
            <a:off x="724279" y="1704179"/>
            <a:ext cx="7949203" cy="3453607"/>
          </a:xfrm>
        </p:spPr>
        <p:txBody>
          <a:bodyPr/>
          <a:lstStyle/>
          <a:p>
            <a:r>
              <a:rPr lang="en-GB" dirty="0"/>
              <a:t>A fashion house wants to buy </a:t>
            </a:r>
            <a:br>
              <a:rPr lang="en-GB" dirty="0"/>
            </a:br>
            <a:r>
              <a:rPr lang="en-GB" dirty="0"/>
              <a:t>some fabric from a supplier</a:t>
            </a:r>
          </a:p>
          <a:p>
            <a:pPr lvl="1"/>
            <a:r>
              <a:rPr lang="en-GB" dirty="0">
                <a:solidFill>
                  <a:schemeClr val="bg1"/>
                </a:solidFill>
              </a:rPr>
              <a:t>The supplier’s pricing structure is as follows:</a:t>
            </a:r>
            <a:br>
              <a:rPr lang="en-GB" dirty="0">
                <a:solidFill>
                  <a:schemeClr val="bg1"/>
                </a:solidFill>
              </a:rPr>
            </a:br>
            <a:endParaRPr lang="en-GB" dirty="0">
              <a:solidFill>
                <a:schemeClr val="bg1"/>
              </a:solidFill>
            </a:endParaRPr>
          </a:p>
          <a:p>
            <a:endParaRPr lang="en-GB" dirty="0"/>
          </a:p>
          <a:p>
            <a:endParaRPr lang="en-GB" dirty="0"/>
          </a:p>
          <a:p>
            <a:pPr lvl="1"/>
            <a:r>
              <a:rPr lang="en-GB" dirty="0">
                <a:solidFill>
                  <a:schemeClr val="bg1"/>
                </a:solidFill>
              </a:rPr>
              <a:t>The fashion house considers buying 15 m² of fabric </a:t>
            </a:r>
            <a:br>
              <a:rPr lang="en-GB" dirty="0">
                <a:solidFill>
                  <a:schemeClr val="bg1"/>
                </a:solidFill>
              </a:rPr>
            </a:br>
            <a:r>
              <a:rPr lang="en-GB" dirty="0">
                <a:solidFill>
                  <a:schemeClr val="bg1"/>
                </a:solidFill>
              </a:rPr>
              <a:t>at £10 per square metre</a:t>
            </a:r>
            <a:br>
              <a:rPr lang="en-GB" dirty="0">
                <a:solidFill>
                  <a:schemeClr val="bg1"/>
                </a:solidFill>
              </a:rPr>
            </a:br>
            <a:r>
              <a:rPr lang="en-GB" dirty="0">
                <a:solidFill>
                  <a:srgbClr val="FFC000"/>
                </a:solidFill>
              </a:rPr>
              <a:t>Work out the price they would pay</a:t>
            </a:r>
          </a:p>
          <a:p>
            <a:pPr lvl="1"/>
            <a:r>
              <a:rPr lang="en-GB" dirty="0">
                <a:solidFill>
                  <a:schemeClr val="bg1"/>
                </a:solidFill>
              </a:rPr>
              <a:t>They reconsider, and decide to buy 30 m² of the same fabric</a:t>
            </a:r>
            <a:br>
              <a:rPr lang="en-GB" dirty="0">
                <a:solidFill>
                  <a:schemeClr val="bg1"/>
                </a:solidFill>
              </a:rPr>
            </a:br>
            <a:r>
              <a:rPr lang="en-GB" dirty="0">
                <a:solidFill>
                  <a:srgbClr val="FFC000"/>
                </a:solidFill>
              </a:rPr>
              <a:t>How much money do they save per square metre?</a:t>
            </a:r>
          </a:p>
        </p:txBody>
      </p:sp>
      <p:graphicFrame>
        <p:nvGraphicFramePr>
          <p:cNvPr id="2" name="Table 1"/>
          <p:cNvGraphicFramePr>
            <a:graphicFrameLocks noGrp="1"/>
          </p:cNvGraphicFramePr>
          <p:nvPr>
            <p:extLst>
              <p:ext uri="{D42A27DB-BD31-4B8C-83A1-F6EECF244321}">
                <p14:modId xmlns:p14="http://schemas.microsoft.com/office/powerpoint/2010/main" val="2661869496"/>
              </p:ext>
            </p:extLst>
          </p:nvPr>
        </p:nvGraphicFramePr>
        <p:xfrm>
          <a:off x="1422880" y="3104488"/>
          <a:ext cx="6552000" cy="1296000"/>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3153885805"/>
                    </a:ext>
                  </a:extLst>
                </a:gridCol>
                <a:gridCol w="3276000">
                  <a:extLst>
                    <a:ext uri="{9D8B030D-6E8A-4147-A177-3AD203B41FA5}">
                      <a16:colId xmlns:a16="http://schemas.microsoft.com/office/drawing/2014/main" val="1143418643"/>
                    </a:ext>
                  </a:extLst>
                </a:gridCol>
              </a:tblGrid>
              <a:tr h="432000">
                <a:tc>
                  <a:txBody>
                    <a:bodyPr/>
                    <a:lstStyle/>
                    <a:p>
                      <a:pPr algn="l"/>
                      <a:r>
                        <a:rPr lang="en-GB" sz="2000" b="0" dirty="0">
                          <a:solidFill>
                            <a:schemeClr val="tx1"/>
                          </a:solidFill>
                          <a:latin typeface="Arial" panose="020B0604020202020204" pitchFamily="34" charset="0"/>
                          <a:cs typeface="Arial" panose="020B0604020202020204" pitchFamily="34" charset="0"/>
                        </a:rPr>
                        <a:t>Up to 10 m</a:t>
                      </a:r>
                      <a:r>
                        <a:rPr lang="en-GB" sz="2000" dirty="0">
                          <a:solidFill>
                            <a:schemeClr val="tx1"/>
                          </a:solidFill>
                        </a:rPr>
                        <a:t>²</a:t>
                      </a:r>
                      <a:endParaRPr lang="en-GB" sz="2000" b="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No discount</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extLst>
                  <a:ext uri="{0D108BD9-81ED-4DB2-BD59-A6C34878D82A}">
                    <a16:rowId xmlns:a16="http://schemas.microsoft.com/office/drawing/2014/main" val="3494158684"/>
                  </a:ext>
                </a:extLst>
              </a:tr>
              <a:tr h="432000">
                <a:tc>
                  <a:txBody>
                    <a:bodyPr/>
                    <a:lstStyle/>
                    <a:p>
                      <a:pPr algn="l"/>
                      <a:r>
                        <a:rPr lang="en-GB" sz="2000" b="0" dirty="0">
                          <a:solidFill>
                            <a:schemeClr val="tx1"/>
                          </a:solidFill>
                          <a:latin typeface="Arial" panose="020B0604020202020204" pitchFamily="34" charset="0"/>
                          <a:cs typeface="Arial" panose="020B0604020202020204" pitchFamily="34" charset="0"/>
                        </a:rPr>
                        <a:t>Between 10 m</a:t>
                      </a:r>
                      <a:r>
                        <a:rPr lang="en-GB" sz="2000" dirty="0"/>
                        <a:t>²</a:t>
                      </a:r>
                      <a:r>
                        <a:rPr lang="en-GB" sz="2000" b="0" dirty="0">
                          <a:solidFill>
                            <a:schemeClr val="tx1"/>
                          </a:solidFill>
                          <a:latin typeface="Arial" panose="020B0604020202020204" pitchFamily="34" charset="0"/>
                          <a:cs typeface="Arial" panose="020B0604020202020204" pitchFamily="34" charset="0"/>
                        </a:rPr>
                        <a:t> and 20 m</a:t>
                      </a:r>
                      <a:r>
                        <a:rPr lang="en-GB" sz="2000" dirty="0"/>
                        <a:t>²</a:t>
                      </a:r>
                      <a:endParaRPr lang="en-GB" sz="2000" b="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5% discount on</a:t>
                      </a:r>
                      <a:r>
                        <a:rPr lang="en-GB" sz="2000" b="0" baseline="0" dirty="0">
                          <a:solidFill>
                            <a:schemeClr val="tx1"/>
                          </a:solidFill>
                          <a:latin typeface="Arial" panose="020B0604020202020204" pitchFamily="34" charset="0"/>
                          <a:cs typeface="Arial" panose="020B0604020202020204" pitchFamily="34" charset="0"/>
                        </a:rPr>
                        <a:t> total</a:t>
                      </a:r>
                      <a:endParaRPr lang="en-GB" sz="20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extLst>
                  <a:ext uri="{0D108BD9-81ED-4DB2-BD59-A6C34878D82A}">
                    <a16:rowId xmlns:a16="http://schemas.microsoft.com/office/drawing/2014/main" val="2075289380"/>
                  </a:ext>
                </a:extLst>
              </a:tr>
              <a:tr h="432000">
                <a:tc>
                  <a:txBody>
                    <a:bodyPr/>
                    <a:lstStyle/>
                    <a:p>
                      <a:pPr algn="l"/>
                      <a:r>
                        <a:rPr lang="en-GB" sz="2000" b="0" dirty="0">
                          <a:solidFill>
                            <a:schemeClr val="tx1"/>
                          </a:solidFill>
                          <a:latin typeface="Arial" panose="020B0604020202020204" pitchFamily="34" charset="0"/>
                          <a:cs typeface="Arial" panose="020B0604020202020204" pitchFamily="34" charset="0"/>
                        </a:rPr>
                        <a:t>Greater</a:t>
                      </a:r>
                      <a:r>
                        <a:rPr lang="en-GB" sz="2000" b="0" baseline="0" dirty="0">
                          <a:solidFill>
                            <a:schemeClr val="tx1"/>
                          </a:solidFill>
                          <a:latin typeface="Arial" panose="020B0604020202020204" pitchFamily="34" charset="0"/>
                          <a:cs typeface="Arial" panose="020B0604020202020204" pitchFamily="34" charset="0"/>
                        </a:rPr>
                        <a:t> than 20 m²</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10%</a:t>
                      </a:r>
                      <a:r>
                        <a:rPr lang="en-GB" sz="2000" b="0" baseline="0" dirty="0">
                          <a:solidFill>
                            <a:schemeClr val="tx1"/>
                          </a:solidFill>
                          <a:latin typeface="Arial" panose="020B0604020202020204" pitchFamily="34" charset="0"/>
                          <a:cs typeface="Arial" panose="020B0604020202020204" pitchFamily="34" charset="0"/>
                        </a:rPr>
                        <a:t> discount on total</a:t>
                      </a:r>
                      <a:endParaRPr lang="en-GB" sz="20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chemeClr val="bg1">
                        <a:alpha val="55000"/>
                      </a:schemeClr>
                    </a:solidFill>
                  </a:tcPr>
                </a:tc>
                <a:extLst>
                  <a:ext uri="{0D108BD9-81ED-4DB2-BD59-A6C34878D82A}">
                    <a16:rowId xmlns:a16="http://schemas.microsoft.com/office/drawing/2014/main" val="276081517"/>
                  </a:ext>
                </a:extLst>
              </a:tr>
            </a:tbl>
          </a:graphicData>
        </a:graphic>
      </p:graphicFrame>
      <p:pic>
        <p:nvPicPr>
          <p:cNvPr id="9" name="Graphic 8">
            <a:extLst>
              <a:ext uri="{FF2B5EF4-FFF2-40B4-BE49-F238E27FC236}">
                <a16:creationId xmlns:a16="http://schemas.microsoft.com/office/drawing/2014/main" id="{AF6075C0-3DAD-422F-AC53-02C3F9D17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78534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Buying in bulk	</a:t>
            </a:r>
          </a:p>
        </p:txBody>
      </p:sp>
      <p:sp>
        <p:nvSpPr>
          <p:cNvPr id="5" name="Text Placeholder 4"/>
          <p:cNvSpPr>
            <a:spLocks noGrp="1"/>
          </p:cNvSpPr>
          <p:nvPr>
            <p:ph type="body" sz="quarter" idx="14"/>
          </p:nvPr>
        </p:nvSpPr>
        <p:spPr>
          <a:xfrm>
            <a:off x="724279" y="3195263"/>
            <a:ext cx="7938457" cy="1962523"/>
          </a:xfrm>
        </p:spPr>
        <p:txBody>
          <a:bodyPr/>
          <a:lstStyle/>
          <a:p>
            <a:pPr lvl="1"/>
            <a:r>
              <a:rPr lang="en-GB" dirty="0"/>
              <a:t>15 m² at £10 per m² = £150</a:t>
            </a:r>
          </a:p>
          <a:p>
            <a:pPr lvl="1"/>
            <a:r>
              <a:rPr lang="en-GB" dirty="0"/>
              <a:t>5% off leaves 95%: Find 95% of £150 so, 0.95 × 150 = </a:t>
            </a:r>
            <a:r>
              <a:rPr lang="en-GB" b="1" dirty="0">
                <a:solidFill>
                  <a:srgbClr val="FF0000"/>
                </a:solidFill>
              </a:rPr>
              <a:t>£142.50</a:t>
            </a:r>
          </a:p>
          <a:p>
            <a:pPr marL="719138" lvl="1" indent="0">
              <a:buNone/>
            </a:pPr>
            <a:r>
              <a:rPr lang="en-GB" dirty="0"/>
              <a:t>Cost per m²:	142.50 ÷ 15	= £9.50 per m²</a:t>
            </a:r>
          </a:p>
          <a:p>
            <a:pPr lvl="1"/>
            <a:r>
              <a:rPr lang="en-GB" dirty="0"/>
              <a:t>30 m² at £10 per m² = £300</a:t>
            </a:r>
          </a:p>
          <a:p>
            <a:pPr lvl="1"/>
            <a:r>
              <a:rPr lang="en-GB" dirty="0"/>
              <a:t>10% off leaves 90%: Find 90% of £300 so, 0.9 × 300 = £270</a:t>
            </a:r>
          </a:p>
          <a:p>
            <a:pPr marL="719138" lvl="1" indent="0">
              <a:buNone/>
            </a:pPr>
            <a:r>
              <a:rPr lang="en-GB" dirty="0"/>
              <a:t>This makes £270 ÷ 30 = £9.00 per m², saving </a:t>
            </a:r>
            <a:r>
              <a:rPr lang="en-GB" b="1" dirty="0">
                <a:solidFill>
                  <a:srgbClr val="FF0000"/>
                </a:solidFill>
              </a:rPr>
              <a:t>50p per m</a:t>
            </a:r>
            <a:r>
              <a:rPr lang="en-GB" b="1" baseline="30000" dirty="0">
                <a:solidFill>
                  <a:srgbClr val="FF0000"/>
                </a:solidFill>
              </a:rPr>
              <a:t>2</a:t>
            </a:r>
            <a:r>
              <a:rPr lang="en-GB" dirty="0">
                <a:solidFill>
                  <a:srgbClr val="FF0000"/>
                </a:solidFill>
              </a:rPr>
              <a:t> </a:t>
            </a:r>
          </a:p>
        </p:txBody>
      </p:sp>
      <p:pic>
        <p:nvPicPr>
          <p:cNvPr id="6" name="Graphic 5">
            <a:extLst>
              <a:ext uri="{FF2B5EF4-FFF2-40B4-BE49-F238E27FC236}">
                <a16:creationId xmlns:a16="http://schemas.microsoft.com/office/drawing/2014/main" id="{0CCDBB49-4CAC-4A8A-8B89-13BF482DB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graphicFrame>
        <p:nvGraphicFramePr>
          <p:cNvPr id="8" name="Table 7">
            <a:extLst>
              <a:ext uri="{FF2B5EF4-FFF2-40B4-BE49-F238E27FC236}">
                <a16:creationId xmlns:a16="http://schemas.microsoft.com/office/drawing/2014/main" id="{93D1347B-DD2A-408F-B139-CAE1B13F34C2}"/>
              </a:ext>
            </a:extLst>
          </p:cNvPr>
          <p:cNvGraphicFramePr>
            <a:graphicFrameLocks noGrp="1"/>
          </p:cNvGraphicFramePr>
          <p:nvPr>
            <p:extLst>
              <p:ext uri="{D42A27DB-BD31-4B8C-83A1-F6EECF244321}">
                <p14:modId xmlns:p14="http://schemas.microsoft.com/office/powerpoint/2010/main" val="3976592424"/>
              </p:ext>
            </p:extLst>
          </p:nvPr>
        </p:nvGraphicFramePr>
        <p:xfrm>
          <a:off x="1422880" y="1700214"/>
          <a:ext cx="6552000" cy="1296000"/>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3153885805"/>
                    </a:ext>
                  </a:extLst>
                </a:gridCol>
                <a:gridCol w="3276000">
                  <a:extLst>
                    <a:ext uri="{9D8B030D-6E8A-4147-A177-3AD203B41FA5}">
                      <a16:colId xmlns:a16="http://schemas.microsoft.com/office/drawing/2014/main" val="1143418643"/>
                    </a:ext>
                  </a:extLst>
                </a:gridCol>
              </a:tblGrid>
              <a:tr h="432000">
                <a:tc>
                  <a:txBody>
                    <a:bodyPr/>
                    <a:lstStyle/>
                    <a:p>
                      <a:pPr algn="l"/>
                      <a:r>
                        <a:rPr lang="en-GB" sz="2000" b="0" dirty="0">
                          <a:solidFill>
                            <a:schemeClr val="tx1"/>
                          </a:solidFill>
                          <a:latin typeface="Arial" panose="020B0604020202020204" pitchFamily="34" charset="0"/>
                          <a:cs typeface="Arial" panose="020B0604020202020204" pitchFamily="34" charset="0"/>
                        </a:rPr>
                        <a:t>Up to 10 m</a:t>
                      </a:r>
                      <a:r>
                        <a:rPr lang="en-GB" sz="2000" dirty="0">
                          <a:solidFill>
                            <a:schemeClr val="tx1"/>
                          </a:solidFill>
                        </a:rPr>
                        <a:t>²</a:t>
                      </a:r>
                      <a:endParaRPr lang="en-GB" sz="2000" b="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No discount</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494158684"/>
                  </a:ext>
                </a:extLst>
              </a:tr>
              <a:tr h="432000">
                <a:tc>
                  <a:txBody>
                    <a:bodyPr/>
                    <a:lstStyle/>
                    <a:p>
                      <a:pPr algn="l"/>
                      <a:r>
                        <a:rPr lang="en-GB" sz="2000" b="0" dirty="0">
                          <a:solidFill>
                            <a:schemeClr val="tx1"/>
                          </a:solidFill>
                          <a:latin typeface="Arial" panose="020B0604020202020204" pitchFamily="34" charset="0"/>
                          <a:cs typeface="Arial" panose="020B0604020202020204" pitchFamily="34" charset="0"/>
                        </a:rPr>
                        <a:t>Between 10 m</a:t>
                      </a:r>
                      <a:r>
                        <a:rPr lang="en-GB" sz="2000" dirty="0"/>
                        <a:t>²</a:t>
                      </a:r>
                      <a:r>
                        <a:rPr lang="en-GB" sz="2000" b="0" dirty="0">
                          <a:solidFill>
                            <a:schemeClr val="tx1"/>
                          </a:solidFill>
                          <a:latin typeface="Arial" panose="020B0604020202020204" pitchFamily="34" charset="0"/>
                          <a:cs typeface="Arial" panose="020B0604020202020204" pitchFamily="34" charset="0"/>
                        </a:rPr>
                        <a:t> and 20 m</a:t>
                      </a:r>
                      <a:r>
                        <a:rPr lang="en-GB" sz="2000" dirty="0"/>
                        <a:t>²</a:t>
                      </a:r>
                      <a:endParaRPr lang="en-GB" sz="2000" b="0" baseline="3000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5% discount on</a:t>
                      </a:r>
                      <a:r>
                        <a:rPr lang="en-GB" sz="2000" b="0" baseline="0" dirty="0">
                          <a:solidFill>
                            <a:schemeClr val="tx1"/>
                          </a:solidFill>
                          <a:latin typeface="Arial" panose="020B0604020202020204" pitchFamily="34" charset="0"/>
                          <a:cs typeface="Arial" panose="020B0604020202020204" pitchFamily="34" charset="0"/>
                        </a:rPr>
                        <a:t> total</a:t>
                      </a:r>
                      <a:endParaRPr lang="en-GB" sz="20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075289380"/>
                  </a:ext>
                </a:extLst>
              </a:tr>
              <a:tr h="432000">
                <a:tc>
                  <a:txBody>
                    <a:bodyPr/>
                    <a:lstStyle/>
                    <a:p>
                      <a:pPr algn="l"/>
                      <a:r>
                        <a:rPr lang="en-GB" sz="2000" b="0" dirty="0">
                          <a:solidFill>
                            <a:schemeClr val="tx1"/>
                          </a:solidFill>
                          <a:latin typeface="Arial" panose="020B0604020202020204" pitchFamily="34" charset="0"/>
                          <a:cs typeface="Arial" panose="020B0604020202020204" pitchFamily="34" charset="0"/>
                        </a:rPr>
                        <a:t>Greater</a:t>
                      </a:r>
                      <a:r>
                        <a:rPr lang="en-GB" sz="2000" b="0" baseline="0" dirty="0">
                          <a:solidFill>
                            <a:schemeClr val="tx1"/>
                          </a:solidFill>
                          <a:latin typeface="Arial" panose="020B0604020202020204" pitchFamily="34" charset="0"/>
                          <a:cs typeface="Arial" panose="020B0604020202020204" pitchFamily="34" charset="0"/>
                        </a:rPr>
                        <a:t> than 20 m²</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10%</a:t>
                      </a:r>
                      <a:r>
                        <a:rPr lang="en-GB" sz="2000" b="0" baseline="0" dirty="0">
                          <a:solidFill>
                            <a:schemeClr val="tx1"/>
                          </a:solidFill>
                          <a:latin typeface="Arial" panose="020B0604020202020204" pitchFamily="34" charset="0"/>
                          <a:cs typeface="Arial" panose="020B0604020202020204" pitchFamily="34" charset="0"/>
                        </a:rPr>
                        <a:t> discount on total</a:t>
                      </a:r>
                      <a:endParaRPr lang="en-GB" sz="20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276081517"/>
                  </a:ext>
                </a:extLst>
              </a:tr>
            </a:tbl>
          </a:graphicData>
        </a:graphic>
      </p:graphicFrame>
    </p:spTree>
    <p:extLst>
      <p:ext uri="{BB962C8B-B14F-4D97-AF65-F5344CB8AC3E}">
        <p14:creationId xmlns:p14="http://schemas.microsoft.com/office/powerpoint/2010/main" val="233763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1FE32-3E30-4AFB-B4D6-4A1BDA236B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5846306" y="754910"/>
            <a:ext cx="3297693" cy="5892384"/>
          </a:xfrm>
          <a:prstGeom prst="rect">
            <a:avLst/>
          </a:prstGeom>
        </p:spPr>
      </p:pic>
      <p:sp>
        <p:nvSpPr>
          <p:cNvPr id="4" name="Text Placeholder 3"/>
          <p:cNvSpPr>
            <a:spLocks noGrp="1"/>
          </p:cNvSpPr>
          <p:nvPr>
            <p:ph type="body" sz="quarter" idx="13"/>
          </p:nvPr>
        </p:nvSpPr>
        <p:spPr/>
        <p:txBody>
          <a:bodyPr/>
          <a:lstStyle/>
          <a:p>
            <a:r>
              <a:rPr lang="en-GB" dirty="0"/>
              <a:t>Percentage confusion</a:t>
            </a:r>
          </a:p>
        </p:txBody>
      </p:sp>
      <p:sp>
        <p:nvSpPr>
          <p:cNvPr id="5" name="Text Placeholder 4"/>
          <p:cNvSpPr>
            <a:spLocks noGrp="1"/>
          </p:cNvSpPr>
          <p:nvPr>
            <p:ph type="body" sz="quarter" idx="14"/>
          </p:nvPr>
        </p:nvSpPr>
        <p:spPr/>
        <p:txBody>
          <a:bodyPr/>
          <a:lstStyle/>
          <a:p>
            <a:r>
              <a:rPr lang="en-GB" dirty="0"/>
              <a:t>A common percentage problem:</a:t>
            </a:r>
          </a:p>
          <a:p>
            <a:pPr lvl="1"/>
            <a:r>
              <a:rPr lang="en-GB" dirty="0"/>
              <a:t>A manufacturer makes sets of 1,000 dominos </a:t>
            </a:r>
            <a:br>
              <a:rPr lang="en-GB" dirty="0"/>
            </a:br>
            <a:r>
              <a:rPr lang="en-GB" dirty="0"/>
              <a:t>and </a:t>
            </a:r>
            <a:r>
              <a:rPr lang="en-GB" b="1" dirty="0"/>
              <a:t>increases</a:t>
            </a:r>
            <a:r>
              <a:rPr lang="en-GB" dirty="0"/>
              <a:t> their number by 10%,</a:t>
            </a:r>
            <a:br>
              <a:rPr lang="en-GB" dirty="0"/>
            </a:br>
            <a:r>
              <a:rPr lang="en-GB" dirty="0"/>
              <a:t>this becomes 1,100 sets of dominoes</a:t>
            </a:r>
          </a:p>
          <a:p>
            <a:pPr lvl="1"/>
            <a:r>
              <a:rPr lang="en-GB" dirty="0"/>
              <a:t>If they now </a:t>
            </a:r>
            <a:r>
              <a:rPr lang="en-GB" b="1" dirty="0"/>
              <a:t>decrease</a:t>
            </a:r>
            <a:r>
              <a:rPr lang="en-GB" dirty="0"/>
              <a:t> the 1,100 sets by </a:t>
            </a:r>
            <a:br>
              <a:rPr lang="en-GB" dirty="0"/>
            </a:br>
            <a:r>
              <a:rPr lang="en-GB" dirty="0"/>
              <a:t>10%, should they end up back with 1,000?</a:t>
            </a:r>
          </a:p>
          <a:p>
            <a:pPr lvl="1"/>
            <a:r>
              <a:rPr lang="en-GB" dirty="0"/>
              <a:t>Here is some working out to consider: </a:t>
            </a:r>
            <a:br>
              <a:rPr lang="en-GB" dirty="0"/>
            </a:br>
            <a:r>
              <a:rPr lang="en-GB" dirty="0"/>
              <a:t>10% of 1,100 is 110 sets, so then </a:t>
            </a:r>
            <a:br>
              <a:rPr lang="en-GB" dirty="0"/>
            </a:br>
            <a:r>
              <a:rPr lang="en-GB" dirty="0"/>
              <a:t>1,100 </a:t>
            </a:r>
            <a:r>
              <a:rPr lang="en-US" dirty="0"/>
              <a:t>−</a:t>
            </a:r>
            <a:r>
              <a:rPr lang="en-GB" dirty="0"/>
              <a:t> 110, gives 990, but not 1,000!</a:t>
            </a:r>
          </a:p>
          <a:p>
            <a:r>
              <a:rPr lang="en-GB" dirty="0"/>
              <a:t>Where is the error in the calculation?</a:t>
            </a:r>
          </a:p>
        </p:txBody>
      </p:sp>
      <p:pic>
        <p:nvPicPr>
          <p:cNvPr id="7" name="Graphic 6">
            <a:extLst>
              <a:ext uri="{FF2B5EF4-FFF2-40B4-BE49-F238E27FC236}">
                <a16:creationId xmlns:a16="http://schemas.microsoft.com/office/drawing/2014/main" id="{9E30773B-520A-4F98-8CA4-63661FA11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47614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Percentage confusion</a:t>
            </a:r>
          </a:p>
        </p:txBody>
      </p:sp>
      <p:sp>
        <p:nvSpPr>
          <p:cNvPr id="5" name="Text Placeholder 4"/>
          <p:cNvSpPr>
            <a:spLocks noGrp="1"/>
          </p:cNvSpPr>
          <p:nvPr>
            <p:ph type="body" sz="quarter" idx="14"/>
          </p:nvPr>
        </p:nvSpPr>
        <p:spPr>
          <a:xfrm>
            <a:off x="724280" y="1704179"/>
            <a:ext cx="7930622" cy="4491348"/>
          </a:xfrm>
        </p:spPr>
        <p:txBody>
          <a:bodyPr/>
          <a:lstStyle/>
          <a:p>
            <a:pPr lvl="1"/>
            <a:r>
              <a:rPr lang="en-GB" dirty="0"/>
              <a:t>The manufacturer starts with 1,000 sets of dominoes and increases their number by 10%; they then have 1,100 sets</a:t>
            </a:r>
          </a:p>
          <a:p>
            <a:pPr lvl="1"/>
            <a:r>
              <a:rPr lang="en-GB" dirty="0"/>
              <a:t>However, when they take 10% off, they are working out 10% of 1,100 (this is 110 sets), not 10% of the original 1,000 (100 sets)</a:t>
            </a:r>
          </a:p>
          <a:p>
            <a:pPr lvl="1"/>
            <a:r>
              <a:rPr lang="en-GB" dirty="0"/>
              <a:t>It is easy to become confused, remember 10% of 1,000 is smaller than 10% of 1,100</a:t>
            </a:r>
          </a:p>
          <a:p>
            <a:pPr lvl="1"/>
            <a:r>
              <a:rPr lang="en-GB" dirty="0"/>
              <a:t>Adding a certain percentage and then taking the same percentage away from the </a:t>
            </a:r>
            <a:r>
              <a:rPr lang="en-GB" b="1" dirty="0"/>
              <a:t>new total</a:t>
            </a:r>
            <a:r>
              <a:rPr lang="en-GB" dirty="0"/>
              <a:t> does not end up at the same number</a:t>
            </a:r>
          </a:p>
          <a:p>
            <a:pPr lvl="1"/>
            <a:r>
              <a:rPr lang="en-GB" dirty="0"/>
              <a:t>This problem can cause many issues when calculating the </a:t>
            </a:r>
            <a:br>
              <a:rPr lang="en-GB" dirty="0"/>
            </a:br>
            <a:r>
              <a:rPr lang="en-GB" dirty="0"/>
              <a:t>VAT (value added tax) on purchases</a:t>
            </a:r>
          </a:p>
          <a:p>
            <a:pPr lvl="1"/>
            <a:endParaRPr lang="en-GB" dirty="0"/>
          </a:p>
        </p:txBody>
      </p:sp>
      <p:pic>
        <p:nvPicPr>
          <p:cNvPr id="6" name="Graphic 5">
            <a:extLst>
              <a:ext uri="{FF2B5EF4-FFF2-40B4-BE49-F238E27FC236}">
                <a16:creationId xmlns:a16="http://schemas.microsoft.com/office/drawing/2014/main" id="{1ABDFEBB-69CB-467B-B76E-A9D930D55B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87098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and </a:t>
            </a:r>
            <a:r>
              <a:rPr lang="en-GB" b="1" dirty="0"/>
              <a:t>2 </a:t>
            </a:r>
            <a:r>
              <a:rPr lang="en-GB" dirty="0"/>
              <a:t>on the </a:t>
            </a:r>
            <a:r>
              <a:rPr lang="en-GB" b="1" dirty="0"/>
              <a:t>Worksheet</a:t>
            </a:r>
          </a:p>
          <a:p>
            <a:pPr lvl="1"/>
            <a:endParaRPr lang="en-GB" dirty="0"/>
          </a:p>
        </p:txBody>
      </p:sp>
    </p:spTree>
    <p:extLst>
      <p:ext uri="{BB962C8B-B14F-4D97-AF65-F5344CB8AC3E}">
        <p14:creationId xmlns:p14="http://schemas.microsoft.com/office/powerpoint/2010/main" val="105904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79"/>
            <a:ext cx="7797230" cy="4743274"/>
          </a:xfrm>
        </p:spPr>
        <p:txBody>
          <a:bodyPr/>
          <a:lstStyle/>
          <a:p>
            <a:r>
              <a:rPr lang="en-GB" dirty="0"/>
              <a:t>Work independently or in pairs</a:t>
            </a:r>
          </a:p>
          <a:p>
            <a:pPr lvl="1"/>
            <a:r>
              <a:rPr lang="en-GB" dirty="0"/>
              <a:t>A heavy duty refuse sack uses 62% recycled polymer content. One packet of 200 sacks has a mass of 5.2 kg and costs £5.75. There is a 30% discount if you buy 3 packets</a:t>
            </a:r>
          </a:p>
          <a:p>
            <a:pPr marL="1160463" lvl="1" indent="-441325">
              <a:buFont typeface="+mj-lt"/>
              <a:buAutoNum type="alphaLcParenR"/>
            </a:pPr>
            <a:r>
              <a:rPr lang="en-GB" dirty="0">
                <a:solidFill>
                  <a:srgbClr val="0B3655"/>
                </a:solidFill>
              </a:rPr>
              <a:t>How much does the recycled content of one packet weigh in kg to 2 d.p.?</a:t>
            </a:r>
            <a:endParaRPr lang="en-GB" b="1" dirty="0">
              <a:solidFill>
                <a:srgbClr val="0B3655"/>
              </a:solidFill>
            </a:endParaRPr>
          </a:p>
          <a:p>
            <a:pPr marL="1160463" lvl="1" indent="-441325">
              <a:buFont typeface="+mj-lt"/>
              <a:buAutoNum type="alphaLcParenR"/>
            </a:pPr>
            <a:r>
              <a:rPr lang="en-GB" dirty="0">
                <a:solidFill>
                  <a:srgbClr val="0B3655"/>
                </a:solidFill>
              </a:rPr>
              <a:t>How much would 3 packets cost to the nearest penny? </a:t>
            </a:r>
            <a:r>
              <a:rPr lang="en-GB" b="1" dirty="0">
                <a:solidFill>
                  <a:srgbClr val="0B3655"/>
                </a:solidFill>
              </a:rPr>
              <a:t> </a:t>
            </a:r>
          </a:p>
          <a:p>
            <a:pPr lvl="1"/>
            <a:r>
              <a:rPr lang="en-GB" dirty="0"/>
              <a:t>600 people are surveyed about the future of the planet</a:t>
            </a:r>
            <a:br>
              <a:rPr lang="en-GB" dirty="0"/>
            </a:br>
            <a:r>
              <a:rPr lang="en-GB" dirty="0"/>
              <a:t>360 people felt that air quality was the biggest threat</a:t>
            </a:r>
            <a:br>
              <a:rPr lang="en-GB" dirty="0"/>
            </a:br>
            <a:r>
              <a:rPr lang="en-GB" dirty="0"/>
              <a:t>200 felt that water quality was more important</a:t>
            </a:r>
          </a:p>
          <a:p>
            <a:pPr marL="719138" lvl="1" indent="0">
              <a:buNone/>
            </a:pPr>
            <a:r>
              <a:rPr lang="en-GB" dirty="0">
                <a:solidFill>
                  <a:srgbClr val="0B3655"/>
                </a:solidFill>
              </a:rPr>
              <a:t>What percentage of people thought neither of these were important factors?</a:t>
            </a:r>
          </a:p>
        </p:txBody>
      </p:sp>
    </p:spTree>
    <p:extLst>
      <p:ext uri="{BB962C8B-B14F-4D97-AF65-F5344CB8AC3E}">
        <p14:creationId xmlns:p14="http://schemas.microsoft.com/office/powerpoint/2010/main" val="127615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79"/>
            <a:ext cx="7816470" cy="3453607"/>
          </a:xfrm>
        </p:spPr>
        <p:txBody>
          <a:bodyPr/>
          <a:lstStyle/>
          <a:p>
            <a:pPr lvl="1"/>
            <a:r>
              <a:rPr lang="en-GB" dirty="0"/>
              <a:t>A heavy duty refuse sack uses 62% recycled polymer content. One packet of 200 sacks has a mass of 5.2 kg and costs £5.75. There is a 30% discount if you buy 3 packets</a:t>
            </a:r>
          </a:p>
          <a:p>
            <a:pPr marL="1160463" lvl="1" indent="-441325">
              <a:buFont typeface="+mj-lt"/>
              <a:buAutoNum type="alphaLcParenR"/>
            </a:pPr>
            <a:r>
              <a:rPr lang="en-GB" dirty="0">
                <a:solidFill>
                  <a:srgbClr val="0B3655"/>
                </a:solidFill>
              </a:rPr>
              <a:t>How much does the recycled content of one packet weigh in kg to 2 d.p.?</a:t>
            </a:r>
          </a:p>
          <a:p>
            <a:pPr marL="1160463" lvl="1" indent="-441325">
              <a:buNone/>
              <a:tabLst>
                <a:tab pos="4932363" algn="l"/>
              </a:tabLst>
            </a:pPr>
            <a:r>
              <a:rPr lang="en-GB" dirty="0">
                <a:solidFill>
                  <a:srgbClr val="FF0000"/>
                </a:solidFill>
              </a:rPr>
              <a:t>	Find 62% of 5.2 kg ⇒ 0.62 × 5.2	= 3.224 kg </a:t>
            </a:r>
            <a:br>
              <a:rPr lang="en-GB" dirty="0">
                <a:solidFill>
                  <a:srgbClr val="FF0000"/>
                </a:solidFill>
              </a:rPr>
            </a:br>
            <a:r>
              <a:rPr lang="en-GB" dirty="0">
                <a:solidFill>
                  <a:srgbClr val="FF0000"/>
                </a:solidFill>
              </a:rPr>
              <a:t>	= </a:t>
            </a:r>
            <a:r>
              <a:rPr lang="en-GB" b="1" dirty="0">
                <a:solidFill>
                  <a:srgbClr val="FF0000"/>
                </a:solidFill>
              </a:rPr>
              <a:t>3.22 kg </a:t>
            </a:r>
            <a:r>
              <a:rPr lang="en-GB" dirty="0">
                <a:solidFill>
                  <a:srgbClr val="FF0000"/>
                </a:solidFill>
              </a:rPr>
              <a:t>(to 2 d.p.)</a:t>
            </a:r>
          </a:p>
          <a:p>
            <a:pPr marL="1159200" lvl="1" indent="-442800">
              <a:buAutoNum type="alphaLcParenR" startAt="2"/>
            </a:pPr>
            <a:r>
              <a:rPr lang="en-GB" dirty="0">
                <a:solidFill>
                  <a:srgbClr val="0B3655"/>
                </a:solidFill>
              </a:rPr>
              <a:t>How much would 3 packets cost to the nearest penny?</a:t>
            </a:r>
          </a:p>
          <a:p>
            <a:pPr marL="1160463" lvl="1" indent="0">
              <a:buNone/>
            </a:pPr>
            <a:r>
              <a:rPr lang="en-GB" dirty="0">
                <a:solidFill>
                  <a:srgbClr val="FF0000"/>
                </a:solidFill>
              </a:rPr>
              <a:t>3 packets cost 3 × 5.75 = £17.25 </a:t>
            </a:r>
          </a:p>
          <a:p>
            <a:pPr marL="1160463" lvl="1" indent="0">
              <a:buNone/>
            </a:pPr>
            <a:r>
              <a:rPr lang="en-GB" dirty="0">
                <a:solidFill>
                  <a:srgbClr val="FF0000"/>
                </a:solidFill>
              </a:rPr>
              <a:t>30% discount leaves 70%</a:t>
            </a:r>
          </a:p>
          <a:p>
            <a:pPr marL="1160463" lvl="1" indent="0">
              <a:buNone/>
            </a:pPr>
            <a:r>
              <a:rPr lang="en-GB" dirty="0">
                <a:solidFill>
                  <a:srgbClr val="FF0000"/>
                </a:solidFill>
              </a:rPr>
              <a:t>Find 70% of £17.25: 0.7 × 17.25 = </a:t>
            </a:r>
            <a:r>
              <a:rPr lang="en-GB" b="1" dirty="0">
                <a:solidFill>
                  <a:srgbClr val="FF0000"/>
                </a:solidFill>
              </a:rPr>
              <a:t>£12.08 </a:t>
            </a:r>
            <a:r>
              <a:rPr lang="en-GB" dirty="0">
                <a:solidFill>
                  <a:srgbClr val="FF0000"/>
                </a:solidFill>
              </a:rPr>
              <a:t>to the nearest penny</a:t>
            </a:r>
          </a:p>
          <a:p>
            <a:pPr marL="444500" lvl="1" indent="0">
              <a:buNone/>
            </a:pPr>
            <a:endParaRPr lang="en-GB" b="1" dirty="0">
              <a:solidFill>
                <a:srgbClr val="010101"/>
              </a:solidFill>
            </a:endParaRPr>
          </a:p>
        </p:txBody>
      </p:sp>
      <p:pic>
        <p:nvPicPr>
          <p:cNvPr id="6" name="Graphic 5">
            <a:extLst>
              <a:ext uri="{FF2B5EF4-FFF2-40B4-BE49-F238E27FC236}">
                <a16:creationId xmlns:a16="http://schemas.microsoft.com/office/drawing/2014/main" id="{A9FE4410-6C2A-4508-85F6-87168AC5B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429137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pPr lvl="1"/>
            <a:r>
              <a:rPr lang="en-GB" dirty="0"/>
              <a:t>600 people are surveyed about the future of the planet. </a:t>
            </a:r>
            <a:br>
              <a:rPr lang="en-GB" dirty="0"/>
            </a:br>
            <a:r>
              <a:rPr lang="en-GB" dirty="0"/>
              <a:t>360 people felt that air quality was the biggest threat</a:t>
            </a:r>
            <a:br>
              <a:rPr lang="en-GB" dirty="0"/>
            </a:br>
            <a:r>
              <a:rPr lang="en-GB" dirty="0"/>
              <a:t>200 felt that water quality was more important </a:t>
            </a:r>
          </a:p>
          <a:p>
            <a:pPr lvl="1"/>
            <a:r>
              <a:rPr lang="en-GB" dirty="0">
                <a:solidFill>
                  <a:srgbClr val="0B3655"/>
                </a:solidFill>
              </a:rPr>
              <a:t>What percentage of people thought neither of these were important factors?</a:t>
            </a:r>
          </a:p>
          <a:p>
            <a:pPr lvl="1"/>
            <a:r>
              <a:rPr lang="en-GB" dirty="0">
                <a:solidFill>
                  <a:srgbClr val="FF0000"/>
                </a:solidFill>
              </a:rPr>
              <a:t>The number of people thinking that neither of these were</a:t>
            </a:r>
            <a:br>
              <a:rPr lang="en-GB" dirty="0">
                <a:solidFill>
                  <a:srgbClr val="FF0000"/>
                </a:solidFill>
              </a:rPr>
            </a:br>
            <a:r>
              <a:rPr lang="en-GB" dirty="0">
                <a:solidFill>
                  <a:srgbClr val="FF0000"/>
                </a:solidFill>
              </a:rPr>
              <a:t>a factor:		600 − (360 + 200) = 40</a:t>
            </a:r>
          </a:p>
          <a:p>
            <a:pPr marL="714375" lvl="1" indent="0">
              <a:buNone/>
            </a:pPr>
            <a:r>
              <a:rPr lang="en-GB" dirty="0">
                <a:solidFill>
                  <a:srgbClr val="FF0000"/>
                </a:solidFill>
              </a:rPr>
              <a:t>Find what percentage 40 is of 600:</a:t>
            </a:r>
          </a:p>
        </p:txBody>
      </p:sp>
      <p:pic>
        <p:nvPicPr>
          <p:cNvPr id="6" name="Graphic 5">
            <a:extLst>
              <a:ext uri="{FF2B5EF4-FFF2-40B4-BE49-F238E27FC236}">
                <a16:creationId xmlns:a16="http://schemas.microsoft.com/office/drawing/2014/main" id="{39F7240F-595F-4E19-87FB-65922650C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19EDE5-F5E7-4415-BFAF-802E6DC5DA1F}"/>
                  </a:ext>
                </a:extLst>
              </p:cNvPr>
              <p:cNvSpPr txBox="1"/>
              <p:nvPr/>
            </p:nvSpPr>
            <p:spPr>
              <a:xfrm>
                <a:off x="2979505" y="4889069"/>
                <a:ext cx="3381189" cy="529504"/>
              </a:xfrm>
              <a:prstGeom prst="rect">
                <a:avLst/>
              </a:prstGeom>
              <a:noFill/>
              <a:ln w="38100">
                <a:noFill/>
              </a:ln>
            </p:spPr>
            <p:txBody>
              <a:bodyPr wrap="square" rtlCol="0">
                <a:spAutoFit/>
              </a:bodyPr>
              <a:lstStyle/>
              <a:p>
                <a:pPr algn="ctr"/>
                <a14:m>
                  <m:oMath xmlns:m="http://schemas.openxmlformats.org/officeDocument/2006/math">
                    <m:f>
                      <m:fPr>
                        <m:ctrlPr>
                          <a:rPr lang="en-GB" sz="2000" i="1" smtClean="0">
                            <a:solidFill>
                              <a:srgbClr val="FF0000"/>
                            </a:solidFill>
                            <a:latin typeface="Cambria Math" panose="02040503050406030204" pitchFamily="18" charset="0"/>
                            <a:ea typeface="Cambria Math" panose="02040503050406030204" pitchFamily="18" charset="0"/>
                          </a:rPr>
                        </m:ctrlPr>
                      </m:fPr>
                      <m:num>
                        <m:r>
                          <a:rPr lang="en-GB" sz="2000" b="0" i="0" smtClean="0">
                            <a:solidFill>
                              <a:srgbClr val="FF0000"/>
                            </a:solidFill>
                            <a:latin typeface="Cambria Math" panose="02040503050406030204" pitchFamily="18" charset="0"/>
                            <a:ea typeface="Cambria Math" panose="02040503050406030204" pitchFamily="18" charset="0"/>
                          </a:rPr>
                          <m:t>40</m:t>
                        </m:r>
                      </m:num>
                      <m:den>
                        <m:r>
                          <a:rPr lang="en-GB" sz="2000" b="0" i="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600</m:t>
                        </m:r>
                      </m:den>
                    </m:f>
                  </m:oMath>
                </a14:m>
                <a:r>
                  <a:rPr lang="en-GB" sz="2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 × 100 = </a:t>
                </a:r>
                <a:r>
                  <a:rPr lang="en-GB" sz="2000" b="1" dirty="0">
                    <a:solidFill>
                      <a:srgbClr val="FF0000"/>
                    </a:solidFill>
                    <a:latin typeface="Cambria Math" panose="02040503050406030204" pitchFamily="18" charset="0"/>
                    <a:ea typeface="Cambria Math" panose="02040503050406030204" pitchFamily="18" charset="0"/>
                    <a:cs typeface="Arial" panose="020B0604020202020204" pitchFamily="34" charset="0"/>
                  </a:rPr>
                  <a:t>6.7%</a:t>
                </a:r>
                <a:r>
                  <a:rPr lang="en-GB" sz="2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 (to 1 d.p.)</a:t>
                </a:r>
              </a:p>
            </p:txBody>
          </p:sp>
        </mc:Choice>
        <mc:Fallback xmlns="">
          <p:sp>
            <p:nvSpPr>
              <p:cNvPr id="7" name="TextBox 6">
                <a:extLst>
                  <a:ext uri="{FF2B5EF4-FFF2-40B4-BE49-F238E27FC236}">
                    <a16:creationId xmlns:a16="http://schemas.microsoft.com/office/drawing/2014/main" id="{8819EDE5-F5E7-4415-BFAF-802E6DC5DA1F}"/>
                  </a:ext>
                </a:extLst>
              </p:cNvPr>
              <p:cNvSpPr txBox="1">
                <a:spLocks noRot="1" noChangeAspect="1" noMove="1" noResize="1" noEditPoints="1" noAdjustHandles="1" noChangeArrowheads="1" noChangeShapeType="1" noTextEdit="1"/>
              </p:cNvSpPr>
              <p:nvPr/>
            </p:nvSpPr>
            <p:spPr>
              <a:xfrm>
                <a:off x="2979505" y="4889069"/>
                <a:ext cx="3381189" cy="529504"/>
              </a:xfrm>
              <a:prstGeom prst="rect">
                <a:avLst/>
              </a:prstGeom>
              <a:blipFill>
                <a:blip r:embed="rId4"/>
                <a:stretch>
                  <a:fillRect b="-5747"/>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365295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439EE3-F047-4B8B-956C-73C84F3C23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635000"/>
            <a:ext cx="4572000" cy="4215234"/>
          </a:xfrm>
          <a:prstGeom prst="rect">
            <a:avLst/>
          </a:prstGeom>
        </p:spPr>
      </p:pic>
      <p:sp>
        <p:nvSpPr>
          <p:cNvPr id="4" name="Text Placeholder 3"/>
          <p:cNvSpPr>
            <a:spLocks noGrp="1"/>
          </p:cNvSpPr>
          <p:nvPr>
            <p:ph type="body" sz="quarter" idx="13"/>
          </p:nvPr>
        </p:nvSpPr>
        <p:spPr/>
        <p:txBody>
          <a:bodyPr/>
          <a:lstStyle/>
          <a:p>
            <a:r>
              <a:rPr lang="en-GB" dirty="0"/>
              <a:t>Starter</a:t>
            </a:r>
          </a:p>
        </p:txBody>
      </p:sp>
      <p:sp>
        <p:nvSpPr>
          <p:cNvPr id="5" name="Text Placeholder 4"/>
          <p:cNvSpPr>
            <a:spLocks noGrp="1"/>
          </p:cNvSpPr>
          <p:nvPr>
            <p:ph type="body" sz="quarter" idx="14"/>
          </p:nvPr>
        </p:nvSpPr>
        <p:spPr/>
        <p:txBody>
          <a:bodyPr/>
          <a:lstStyle/>
          <a:p>
            <a:r>
              <a:rPr lang="en-US" dirty="0"/>
              <a:t>Nitinol is a shape memory alloy </a:t>
            </a:r>
            <a:br>
              <a:rPr lang="en-US" dirty="0"/>
            </a:br>
            <a:r>
              <a:rPr lang="en-US" dirty="0"/>
              <a:t>of 50 to 55% nickel and the </a:t>
            </a:r>
            <a:br>
              <a:rPr lang="en-US" dirty="0"/>
            </a:br>
            <a:r>
              <a:rPr lang="en-US" dirty="0"/>
              <a:t>remainder is titanium </a:t>
            </a:r>
          </a:p>
          <a:p>
            <a:pPr lvl="1"/>
            <a:r>
              <a:rPr lang="en-US" dirty="0"/>
              <a:t>It is used for making </a:t>
            </a:r>
            <a:r>
              <a:rPr lang="en-US" b="1" dirty="0"/>
              <a:t>stents</a:t>
            </a:r>
            <a:r>
              <a:rPr lang="en-US" dirty="0"/>
              <a:t> that </a:t>
            </a:r>
            <a:br>
              <a:rPr lang="en-US" dirty="0"/>
            </a:br>
            <a:r>
              <a:rPr lang="en-US" dirty="0"/>
              <a:t>can open clogged arteries</a:t>
            </a:r>
          </a:p>
          <a:p>
            <a:pPr lvl="1"/>
            <a:r>
              <a:rPr lang="en-US" dirty="0"/>
              <a:t>The stent is compressed </a:t>
            </a:r>
            <a:br>
              <a:rPr lang="en-US" dirty="0"/>
            </a:br>
            <a:r>
              <a:rPr lang="en-US" dirty="0"/>
              <a:t>and placed into a vein </a:t>
            </a:r>
          </a:p>
          <a:p>
            <a:pPr lvl="1"/>
            <a:r>
              <a:rPr lang="en-US" dirty="0"/>
              <a:t>The stent ‘remembers’ its </a:t>
            </a:r>
            <a:br>
              <a:rPr lang="en-US" dirty="0"/>
            </a:br>
            <a:r>
              <a:rPr lang="en-US" dirty="0"/>
              <a:t>original shape and expands, </a:t>
            </a:r>
            <a:br>
              <a:rPr lang="en-US" dirty="0"/>
            </a:br>
            <a:r>
              <a:rPr lang="en-US" dirty="0"/>
              <a:t>allowing blood to pass unrestricted</a:t>
            </a:r>
          </a:p>
          <a:p>
            <a:r>
              <a:rPr lang="en-US" dirty="0"/>
              <a:t>What is the percentage range of titanium in nitinol?</a:t>
            </a:r>
          </a:p>
          <a:p>
            <a:pPr marL="0" indent="0">
              <a:buNone/>
            </a:pPr>
            <a:endParaRPr lang="en-US" dirty="0"/>
          </a:p>
          <a:p>
            <a:endParaRPr lang="en-GB" dirty="0"/>
          </a:p>
        </p:txBody>
      </p:sp>
    </p:spTree>
    <p:extLst>
      <p:ext uri="{BB962C8B-B14F-4D97-AF65-F5344CB8AC3E}">
        <p14:creationId xmlns:p14="http://schemas.microsoft.com/office/powerpoint/2010/main" val="38757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ED7321-5EB7-4859-AF83-5B8015B572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Jazzy alloys</a:t>
            </a:r>
          </a:p>
        </p:txBody>
      </p:sp>
      <p:sp>
        <p:nvSpPr>
          <p:cNvPr id="5" name="Text Placeholder 4"/>
          <p:cNvSpPr>
            <a:spLocks noGrp="1"/>
          </p:cNvSpPr>
          <p:nvPr>
            <p:ph type="body" sz="quarter" idx="14"/>
          </p:nvPr>
        </p:nvSpPr>
        <p:spPr>
          <a:xfrm>
            <a:off x="839690" y="1730812"/>
            <a:ext cx="7797230" cy="3453607"/>
          </a:xfrm>
        </p:spPr>
        <p:txBody>
          <a:bodyPr/>
          <a:lstStyle/>
          <a:p>
            <a:r>
              <a:rPr lang="en-GB" dirty="0">
                <a:solidFill>
                  <a:schemeClr val="bg1"/>
                </a:solidFill>
              </a:rPr>
              <a:t>This trombone is made of </a:t>
            </a:r>
            <a:br>
              <a:rPr lang="en-GB" dirty="0">
                <a:solidFill>
                  <a:schemeClr val="bg1"/>
                </a:solidFill>
              </a:rPr>
            </a:br>
            <a:r>
              <a:rPr lang="en-GB" dirty="0">
                <a:solidFill>
                  <a:schemeClr val="bg1"/>
                </a:solidFill>
              </a:rPr>
              <a:t>yellow brass, an alloy of </a:t>
            </a:r>
            <a:br>
              <a:rPr lang="en-GB" dirty="0">
                <a:solidFill>
                  <a:schemeClr val="bg1"/>
                </a:solidFill>
              </a:rPr>
            </a:br>
            <a:r>
              <a:rPr lang="en-GB" dirty="0">
                <a:solidFill>
                  <a:schemeClr val="bg1"/>
                </a:solidFill>
              </a:rPr>
              <a:t>two thirds copper and</a:t>
            </a:r>
            <a:br>
              <a:rPr lang="en-GB" dirty="0">
                <a:solidFill>
                  <a:schemeClr val="bg1"/>
                </a:solidFill>
              </a:rPr>
            </a:br>
            <a:r>
              <a:rPr lang="en-GB" dirty="0">
                <a:solidFill>
                  <a:schemeClr val="bg1"/>
                </a:solidFill>
              </a:rPr>
              <a:t>one third zinc</a:t>
            </a:r>
          </a:p>
          <a:p>
            <a:r>
              <a:rPr lang="en-GB" dirty="0">
                <a:solidFill>
                  <a:schemeClr val="bg1"/>
                </a:solidFill>
              </a:rPr>
              <a:t>If the trombone has a mass </a:t>
            </a:r>
            <a:br>
              <a:rPr lang="en-GB" dirty="0">
                <a:solidFill>
                  <a:schemeClr val="bg1"/>
                </a:solidFill>
              </a:rPr>
            </a:br>
            <a:r>
              <a:rPr lang="en-GB" dirty="0">
                <a:solidFill>
                  <a:schemeClr val="bg1"/>
                </a:solidFill>
              </a:rPr>
              <a:t>of 2.4 kg, what weight is </a:t>
            </a:r>
            <a:br>
              <a:rPr lang="en-GB" dirty="0">
                <a:solidFill>
                  <a:schemeClr val="bg1"/>
                </a:solidFill>
              </a:rPr>
            </a:br>
            <a:r>
              <a:rPr lang="en-GB" dirty="0">
                <a:solidFill>
                  <a:schemeClr val="bg1"/>
                </a:solidFill>
              </a:rPr>
              <a:t>due to zinc?</a:t>
            </a:r>
          </a:p>
        </p:txBody>
      </p:sp>
      <p:pic>
        <p:nvPicPr>
          <p:cNvPr id="9" name="Graphic 8">
            <a:extLst>
              <a:ext uri="{FF2B5EF4-FFF2-40B4-BE49-F238E27FC236}">
                <a16:creationId xmlns:a16="http://schemas.microsoft.com/office/drawing/2014/main" id="{5C640CC1-E160-4550-B8CE-C5208BE779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424444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84B1F7-5F1D-482F-A492-E4DC8BD6D5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02707" y="634998"/>
            <a:ext cx="4241293" cy="2794001"/>
          </a:xfrm>
          <a:prstGeom prst="rect">
            <a:avLst/>
          </a:prstGeom>
        </p:spPr>
      </p:pic>
      <p:sp>
        <p:nvSpPr>
          <p:cNvPr id="4" name="Text Placeholder 3"/>
          <p:cNvSpPr>
            <a:spLocks noGrp="1"/>
          </p:cNvSpPr>
          <p:nvPr>
            <p:ph type="body" sz="quarter" idx="13"/>
          </p:nvPr>
        </p:nvSpPr>
        <p:spPr/>
        <p:txBody>
          <a:bodyPr/>
          <a:lstStyle/>
          <a:p>
            <a:r>
              <a:rPr lang="en-GB" dirty="0"/>
              <a:t>Percentages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a:xfrm>
                <a:off x="724280" y="1704179"/>
                <a:ext cx="7893940" cy="4572334"/>
              </a:xfrm>
            </p:spPr>
            <p:txBody>
              <a:bodyPr/>
              <a:lstStyle/>
              <a:p>
                <a:r>
                  <a:rPr lang="en-GB" dirty="0"/>
                  <a:t>A </a:t>
                </a:r>
                <a:r>
                  <a:rPr lang="en-GB" b="1" dirty="0"/>
                  <a:t>percentage</a:t>
                </a:r>
                <a:r>
                  <a:rPr lang="en-GB" dirty="0"/>
                  <a:t> is a fraction where</a:t>
                </a:r>
                <a:br>
                  <a:rPr lang="en-GB" dirty="0"/>
                </a:br>
                <a:r>
                  <a:rPr lang="en-GB" dirty="0"/>
                  <a:t>the total number of equal parts is 100</a:t>
                </a:r>
              </a:p>
              <a:p>
                <a:pPr lvl="1"/>
                <a:r>
                  <a:rPr lang="en-GB" dirty="0"/>
                  <a:t>A stainless steel bar has a mass of 11.0 kg </a:t>
                </a:r>
                <a:br>
                  <a:rPr lang="en-GB" dirty="0"/>
                </a:br>
                <a:r>
                  <a:rPr lang="en-GB" dirty="0"/>
                  <a:t>and contains 24% chromium, by mass</a:t>
                </a:r>
              </a:p>
              <a:p>
                <a:r>
                  <a:rPr lang="en-GB" dirty="0"/>
                  <a:t>Work out the mass of chromium in the bar</a:t>
                </a:r>
              </a:p>
              <a:p>
                <a:pPr lvl="1"/>
                <a:r>
                  <a:rPr lang="en-GB" dirty="0"/>
                  <a:t>24% means ‘24 out of every 100’, that is,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100</m:t>
                        </m:r>
                      </m:den>
                    </m:f>
                  </m:oMath>
                </a14:m>
                <a:r>
                  <a:rPr lang="en-GB" dirty="0"/>
                  <a:t> as a fraction</a:t>
                </a:r>
              </a:p>
              <a:p>
                <a:pPr lvl="1"/>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24</m:t>
                        </m:r>
                      </m:num>
                      <m:den>
                        <m:r>
                          <a:rPr lang="en-GB" i="1">
                            <a:latin typeface="Cambria Math" panose="02040503050406030204" pitchFamily="18" charset="0"/>
                          </a:rPr>
                          <m:t>100</m:t>
                        </m:r>
                      </m:den>
                    </m:f>
                  </m:oMath>
                </a14:m>
                <a:r>
                  <a:rPr lang="en-GB" dirty="0"/>
                  <a:t> = 0.24 as a decimal; find 0.24 of 11.0 kg</a:t>
                </a:r>
                <a:br>
                  <a:rPr lang="en-GB" dirty="0"/>
                </a:br>
                <a:r>
                  <a:rPr lang="en-GB" dirty="0"/>
                  <a:t>			0.24 × 11.0 = </a:t>
                </a:r>
                <a:r>
                  <a:rPr lang="en-GB" b="1" dirty="0">
                    <a:solidFill>
                      <a:srgbClr val="FF0000"/>
                    </a:solidFill>
                  </a:rPr>
                  <a:t>2.64 kg</a:t>
                </a:r>
              </a:p>
              <a:p>
                <a:pPr lvl="1"/>
                <a:r>
                  <a:rPr lang="en-GB" dirty="0">
                    <a:solidFill>
                      <a:srgbClr val="0B3655"/>
                    </a:solidFill>
                  </a:rPr>
                  <a:t>If the metal bar contained 70% iron, what is the mass of iron?</a:t>
                </a:r>
              </a:p>
              <a:p>
                <a:pPr marL="444500" lvl="1" indent="0">
                  <a:buNone/>
                </a:pPr>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xfrm>
                <a:off x="724280" y="1704179"/>
                <a:ext cx="7893940" cy="4572334"/>
              </a:xfrm>
              <a:blipFill>
                <a:blip r:embed="rId3"/>
                <a:stretch>
                  <a:fillRect l="-2317" t="-2000"/>
                </a:stretch>
              </a:blipFill>
            </p:spPr>
            <p:txBody>
              <a:bodyPr/>
              <a:lstStyle/>
              <a:p>
                <a:r>
                  <a:rPr lang="en-US">
                    <a:noFill/>
                  </a:rPr>
                  <a:t> </a:t>
                </a:r>
              </a:p>
            </p:txBody>
          </p:sp>
        </mc:Fallback>
      </mc:AlternateContent>
    </p:spTree>
    <p:extLst>
      <p:ext uri="{BB962C8B-B14F-4D97-AF65-F5344CB8AC3E}">
        <p14:creationId xmlns:p14="http://schemas.microsoft.com/office/powerpoint/2010/main" val="147406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actory, transport, table, building&#10;&#10;Description generated with high confidence">
            <a:extLst>
              <a:ext uri="{FF2B5EF4-FFF2-40B4-BE49-F238E27FC236}">
                <a16:creationId xmlns:a16="http://schemas.microsoft.com/office/drawing/2014/main" id="{4D8BA36E-88C0-4B98-A9D5-B5C61AD8FC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32627"/>
            <a:ext cx="9144001" cy="6225373"/>
          </a:xfrm>
          <a:prstGeom prst="rect">
            <a:avLst/>
          </a:prstGeom>
        </p:spPr>
      </p:pic>
      <p:sp>
        <p:nvSpPr>
          <p:cNvPr id="5" name="Rectangle 4">
            <a:extLst>
              <a:ext uri="{FF2B5EF4-FFF2-40B4-BE49-F238E27FC236}">
                <a16:creationId xmlns:a16="http://schemas.microsoft.com/office/drawing/2014/main" id="{7344D901-F222-403C-B834-D07978970EE6}"/>
              </a:ext>
            </a:extLst>
          </p:cNvPr>
          <p:cNvSpPr/>
          <p:nvPr/>
        </p:nvSpPr>
        <p:spPr>
          <a:xfrm>
            <a:off x="-1" y="638565"/>
            <a:ext cx="5290458" cy="6213497"/>
          </a:xfrm>
          <a:prstGeom prst="rect">
            <a:avLst/>
          </a:prstGeom>
          <a:solidFill>
            <a:schemeClr val="tx1">
              <a:alpha val="3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C281AC39-7423-496E-BCA3-188C7FDCD878}"/>
              </a:ext>
            </a:extLst>
          </p:cNvPr>
          <p:cNvSpPr>
            <a:spLocks noGrp="1"/>
          </p:cNvSpPr>
          <p:nvPr>
            <p:ph type="body" sz="quarter" idx="13"/>
          </p:nvPr>
        </p:nvSpPr>
        <p:spPr/>
        <p:txBody>
          <a:bodyPr/>
          <a:lstStyle/>
          <a:p>
            <a:r>
              <a:rPr lang="en-GB" dirty="0">
                <a:solidFill>
                  <a:schemeClr val="bg1"/>
                </a:solidFill>
              </a:rPr>
              <a:t>Molten metal</a:t>
            </a:r>
          </a:p>
        </p:txBody>
      </p:sp>
      <p:sp>
        <p:nvSpPr>
          <p:cNvPr id="6" name="Text Placeholder 5">
            <a:extLst>
              <a:ext uri="{FF2B5EF4-FFF2-40B4-BE49-F238E27FC236}">
                <a16:creationId xmlns:a16="http://schemas.microsoft.com/office/drawing/2014/main" id="{826392EB-1A57-4F99-A74A-0490328FE533}"/>
              </a:ext>
            </a:extLst>
          </p:cNvPr>
          <p:cNvSpPr>
            <a:spLocks noGrp="1"/>
          </p:cNvSpPr>
          <p:nvPr>
            <p:ph type="body" sz="quarter" idx="14"/>
          </p:nvPr>
        </p:nvSpPr>
        <p:spPr/>
        <p:txBody>
          <a:bodyPr/>
          <a:lstStyle/>
          <a:p>
            <a:r>
              <a:rPr lang="en-GB" dirty="0">
                <a:solidFill>
                  <a:schemeClr val="bg1"/>
                </a:solidFill>
              </a:rPr>
              <a:t>Making iron using a blast furnace </a:t>
            </a:r>
            <a:br>
              <a:rPr lang="en-GB" dirty="0">
                <a:solidFill>
                  <a:schemeClr val="bg1"/>
                </a:solidFill>
              </a:rPr>
            </a:br>
            <a:r>
              <a:rPr lang="en-GB" dirty="0">
                <a:solidFill>
                  <a:schemeClr val="bg1"/>
                </a:solidFill>
              </a:rPr>
              <a:t>uses a vast amount of energy</a:t>
            </a:r>
          </a:p>
          <a:p>
            <a:r>
              <a:rPr lang="en-GB" dirty="0">
                <a:solidFill>
                  <a:schemeClr val="bg1"/>
                </a:solidFill>
              </a:rPr>
              <a:t>The resulting pig iron contains </a:t>
            </a:r>
            <a:br>
              <a:rPr lang="en-GB" dirty="0">
                <a:solidFill>
                  <a:schemeClr val="bg1"/>
                </a:solidFill>
              </a:rPr>
            </a:br>
            <a:r>
              <a:rPr lang="en-GB" dirty="0">
                <a:solidFill>
                  <a:schemeClr val="bg1"/>
                </a:solidFill>
              </a:rPr>
              <a:t>around 4% carbon</a:t>
            </a:r>
          </a:p>
          <a:p>
            <a:pPr lvl="1"/>
            <a:r>
              <a:rPr lang="en-GB" dirty="0">
                <a:solidFill>
                  <a:schemeClr val="bg1"/>
                </a:solidFill>
              </a:rPr>
              <a:t>A full crucible contains </a:t>
            </a:r>
            <a:br>
              <a:rPr lang="en-GB" dirty="0">
                <a:solidFill>
                  <a:schemeClr val="bg1"/>
                </a:solidFill>
              </a:rPr>
            </a:br>
            <a:r>
              <a:rPr lang="en-GB" dirty="0">
                <a:solidFill>
                  <a:schemeClr val="bg1"/>
                </a:solidFill>
              </a:rPr>
              <a:t>880 kg of pig iron </a:t>
            </a:r>
          </a:p>
          <a:p>
            <a:pPr lvl="1"/>
            <a:r>
              <a:rPr lang="en-GB" dirty="0">
                <a:solidFill>
                  <a:schemeClr val="bg1"/>
                </a:solidFill>
              </a:rPr>
              <a:t>How many </a:t>
            </a:r>
            <a:r>
              <a:rPr lang="en-GB" b="1" dirty="0">
                <a:solidFill>
                  <a:schemeClr val="bg1"/>
                </a:solidFill>
              </a:rPr>
              <a:t>kg</a:t>
            </a:r>
            <a:r>
              <a:rPr lang="en-GB" dirty="0">
                <a:solidFill>
                  <a:schemeClr val="bg1"/>
                </a:solidFill>
              </a:rPr>
              <a:t> of carbon are </a:t>
            </a:r>
            <a:br>
              <a:rPr lang="en-GB" dirty="0">
                <a:solidFill>
                  <a:schemeClr val="bg1"/>
                </a:solidFill>
              </a:rPr>
            </a:br>
            <a:r>
              <a:rPr lang="en-GB" dirty="0">
                <a:solidFill>
                  <a:schemeClr val="bg1"/>
                </a:solidFill>
              </a:rPr>
              <a:t>in each full load of pig iron?</a:t>
            </a:r>
          </a:p>
          <a:p>
            <a:pPr lvl="1"/>
            <a:endParaRPr lang="en-GB" dirty="0">
              <a:solidFill>
                <a:schemeClr val="bg1"/>
              </a:solidFill>
            </a:endParaRPr>
          </a:p>
        </p:txBody>
      </p:sp>
      <p:pic>
        <p:nvPicPr>
          <p:cNvPr id="7" name="Graphic 6">
            <a:extLst>
              <a:ext uri="{FF2B5EF4-FFF2-40B4-BE49-F238E27FC236}">
                <a16:creationId xmlns:a16="http://schemas.microsoft.com/office/drawing/2014/main" id="{BBC5F351-11BA-4757-84A1-546869D0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65617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7A7C1B-D85A-43B1-9874-C631E6D645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3D printing</a:t>
            </a:r>
          </a:p>
        </p:txBody>
      </p:sp>
      <p:sp>
        <p:nvSpPr>
          <p:cNvPr id="5" name="Text Placeholder 4"/>
          <p:cNvSpPr>
            <a:spLocks noGrp="1"/>
          </p:cNvSpPr>
          <p:nvPr>
            <p:ph type="body" sz="quarter" idx="14"/>
          </p:nvPr>
        </p:nvSpPr>
        <p:spPr>
          <a:xfrm>
            <a:off x="581667" y="1704179"/>
            <a:ext cx="7797230" cy="3453607"/>
          </a:xfrm>
        </p:spPr>
        <p:txBody>
          <a:bodyPr/>
          <a:lstStyle/>
          <a:p>
            <a:r>
              <a:rPr lang="en-GB" dirty="0">
                <a:solidFill>
                  <a:schemeClr val="bg1"/>
                </a:solidFill>
              </a:rPr>
              <a:t>A 3D printer creates a sculpture of a human </a:t>
            </a:r>
            <a:br>
              <a:rPr lang="en-GB" dirty="0">
                <a:solidFill>
                  <a:schemeClr val="bg1"/>
                </a:solidFill>
              </a:rPr>
            </a:br>
            <a:r>
              <a:rPr lang="en-GB" dirty="0">
                <a:solidFill>
                  <a:schemeClr val="bg1"/>
                </a:solidFill>
              </a:rPr>
              <a:t>head which sits on an ceramic plinth </a:t>
            </a:r>
          </a:p>
          <a:p>
            <a:pPr lvl="1"/>
            <a:r>
              <a:rPr lang="en-GB" dirty="0">
                <a:solidFill>
                  <a:schemeClr val="bg1"/>
                </a:solidFill>
              </a:rPr>
              <a:t>The plastic used is polylactic acid or PLA</a:t>
            </a:r>
          </a:p>
          <a:p>
            <a:pPr lvl="1"/>
            <a:r>
              <a:rPr lang="en-GB" dirty="0">
                <a:solidFill>
                  <a:schemeClr val="bg1"/>
                </a:solidFill>
              </a:rPr>
              <a:t>The sculpture and plinth have</a:t>
            </a:r>
            <a:br>
              <a:rPr lang="en-GB" dirty="0">
                <a:solidFill>
                  <a:schemeClr val="bg1"/>
                </a:solidFill>
              </a:rPr>
            </a:br>
            <a:r>
              <a:rPr lang="en-GB" dirty="0">
                <a:solidFill>
                  <a:schemeClr val="bg1"/>
                </a:solidFill>
              </a:rPr>
              <a:t>a combined mass of 950 g</a:t>
            </a:r>
          </a:p>
          <a:p>
            <a:pPr lvl="1"/>
            <a:r>
              <a:rPr lang="en-GB" dirty="0">
                <a:solidFill>
                  <a:schemeClr val="bg1"/>
                </a:solidFill>
              </a:rPr>
              <a:t>The mass of the plinth is 589 g</a:t>
            </a:r>
          </a:p>
          <a:p>
            <a:r>
              <a:rPr lang="en-GB" dirty="0">
                <a:solidFill>
                  <a:schemeClr val="bg1"/>
                </a:solidFill>
              </a:rPr>
              <a:t>What is the mass of the </a:t>
            </a:r>
            <a:br>
              <a:rPr lang="en-GB" dirty="0">
                <a:solidFill>
                  <a:schemeClr val="bg1"/>
                </a:solidFill>
              </a:rPr>
            </a:br>
            <a:r>
              <a:rPr lang="en-GB" dirty="0">
                <a:solidFill>
                  <a:schemeClr val="bg1"/>
                </a:solidFill>
              </a:rPr>
              <a:t>PLA as a percentage of </a:t>
            </a:r>
            <a:br>
              <a:rPr lang="en-GB" dirty="0">
                <a:solidFill>
                  <a:schemeClr val="bg1"/>
                </a:solidFill>
              </a:rPr>
            </a:br>
            <a:r>
              <a:rPr lang="en-GB" dirty="0">
                <a:solidFill>
                  <a:schemeClr val="bg1"/>
                </a:solidFill>
              </a:rPr>
              <a:t>the complete sculpture?</a:t>
            </a:r>
          </a:p>
        </p:txBody>
      </p:sp>
      <p:pic>
        <p:nvPicPr>
          <p:cNvPr id="8" name="Graphic 7">
            <a:extLst>
              <a:ext uri="{FF2B5EF4-FFF2-40B4-BE49-F238E27FC236}">
                <a16:creationId xmlns:a16="http://schemas.microsoft.com/office/drawing/2014/main" id="{39C9CAF8-BD16-42BC-9954-B23EE348B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67228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DD5910-CFB5-432F-BF66-5F43D3AC1B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3D printing</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a:xfrm>
                <a:off x="581667" y="1704179"/>
                <a:ext cx="7797230" cy="3453607"/>
              </a:xfrm>
            </p:spPr>
            <p:txBody>
              <a:bodyPr/>
              <a:lstStyle/>
              <a:p>
                <a:r>
                  <a:rPr lang="en-GB" dirty="0">
                    <a:solidFill>
                      <a:schemeClr val="bg1"/>
                    </a:solidFill>
                  </a:rPr>
                  <a:t>The total mass is 950 g</a:t>
                </a:r>
              </a:p>
              <a:p>
                <a:pPr lvl="1"/>
                <a:r>
                  <a:rPr lang="en-GB" dirty="0">
                    <a:solidFill>
                      <a:schemeClr val="bg1"/>
                    </a:solidFill>
                  </a:rPr>
                  <a:t>The ceramic plinth is 589 g therefore,</a:t>
                </a:r>
                <a:br>
                  <a:rPr lang="en-GB" dirty="0">
                    <a:solidFill>
                      <a:schemeClr val="bg1"/>
                    </a:solidFill>
                  </a:rPr>
                </a:br>
                <a:r>
                  <a:rPr lang="en-GB" dirty="0">
                    <a:solidFill>
                      <a:schemeClr val="bg1"/>
                    </a:solidFill>
                  </a:rPr>
                  <a:t>950 g − 589 g = 361 g of PLA</a:t>
                </a:r>
              </a:p>
              <a:p>
                <a:pPr lvl="1"/>
                <a:r>
                  <a:rPr lang="en-GB" dirty="0">
                    <a:solidFill>
                      <a:schemeClr val="bg1"/>
                    </a:solidFill>
                  </a:rPr>
                  <a:t>To work out the percentage of PLA,</a:t>
                </a:r>
                <a:br>
                  <a:rPr lang="en-GB" dirty="0">
                    <a:solidFill>
                      <a:schemeClr val="bg1"/>
                    </a:solidFill>
                  </a:rPr>
                </a:br>
                <a:r>
                  <a:rPr lang="en-GB" dirty="0">
                    <a:solidFill>
                      <a:schemeClr val="bg1"/>
                    </a:solidFill>
                  </a:rPr>
                  <a:t>divide the mass of the PLA by the </a:t>
                </a:r>
                <a:br>
                  <a:rPr lang="en-GB" dirty="0">
                    <a:solidFill>
                      <a:schemeClr val="bg1"/>
                    </a:solidFill>
                  </a:rPr>
                </a:br>
                <a:r>
                  <a:rPr lang="en-GB" dirty="0">
                    <a:solidFill>
                      <a:schemeClr val="bg1"/>
                    </a:solidFill>
                  </a:rPr>
                  <a:t>total mass × 100:</a:t>
                </a:r>
                <a:br>
                  <a:rPr lang="en-GB" dirty="0">
                    <a:solidFill>
                      <a:schemeClr val="bg1"/>
                    </a:solidFill>
                  </a:rPr>
                </a:br>
                <a:br>
                  <a:rPr lang="en-GB" dirty="0">
                    <a:solidFill>
                      <a:schemeClr val="bg1"/>
                    </a:solidFill>
                  </a:rPr>
                </a:br>
                <a14:m>
                  <m:oMath xmlns:m="http://schemas.openxmlformats.org/officeDocument/2006/math">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361</m:t>
                        </m:r>
                      </m:num>
                      <m:den>
                        <m:r>
                          <a:rPr lang="en-GB" b="0" i="1" smtClean="0">
                            <a:solidFill>
                              <a:schemeClr val="bg1"/>
                            </a:solidFill>
                            <a:latin typeface="Cambria Math" panose="02040503050406030204" pitchFamily="18" charset="0"/>
                          </a:rPr>
                          <m:t>950</m:t>
                        </m:r>
                      </m:den>
                    </m:f>
                  </m:oMath>
                </a14:m>
                <a:r>
                  <a:rPr lang="en-GB" dirty="0">
                    <a:solidFill>
                      <a:schemeClr val="bg1"/>
                    </a:solidFill>
                  </a:rPr>
                  <a:t> × 100 = </a:t>
                </a:r>
                <a:r>
                  <a:rPr lang="en-GB" b="1" dirty="0">
                    <a:solidFill>
                      <a:srgbClr val="FF0000"/>
                    </a:solidFill>
                  </a:rPr>
                  <a:t>38%</a:t>
                </a:r>
                <a:r>
                  <a:rPr lang="en-GB" dirty="0">
                    <a:solidFill>
                      <a:srgbClr val="FF0000"/>
                    </a:solidFill>
                  </a:rPr>
                  <a:t> </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xfrm>
                <a:off x="581667" y="1704179"/>
                <a:ext cx="7797230" cy="3453607"/>
              </a:xfrm>
              <a:blipFill>
                <a:blip r:embed="rId3"/>
                <a:stretch>
                  <a:fillRect l="-2267" t="-265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64B4EA64-69C2-4882-9C11-75EEE957C929}"/>
              </a:ext>
            </a:extLst>
          </p:cNvPr>
          <p:cNvGrpSpPr/>
          <p:nvPr/>
        </p:nvGrpSpPr>
        <p:grpSpPr>
          <a:xfrm>
            <a:off x="7671600" y="877951"/>
            <a:ext cx="1478837" cy="555954"/>
            <a:chOff x="7680300" y="877951"/>
            <a:chExt cx="1478837" cy="555954"/>
          </a:xfrm>
        </p:grpSpPr>
        <p:sp>
          <p:nvSpPr>
            <p:cNvPr id="2" name="Rectangle 1">
              <a:extLst>
                <a:ext uri="{FF2B5EF4-FFF2-40B4-BE49-F238E27FC236}">
                  <a16:creationId xmlns:a16="http://schemas.microsoft.com/office/drawing/2014/main" id="{209BE4C0-0621-494B-978D-758E57A872DB}"/>
                </a:ext>
              </a:extLst>
            </p:cNvPr>
            <p:cNvSpPr/>
            <p:nvPr/>
          </p:nvSpPr>
          <p:spPr>
            <a:xfrm>
              <a:off x="7845552" y="996696"/>
              <a:ext cx="1298448" cy="35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E7CB0A27-B624-4F9E-9D95-CCCB76D13D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grpSp>
      <p:pic>
        <p:nvPicPr>
          <p:cNvPr id="9" name="Graphic 8">
            <a:extLst>
              <a:ext uri="{FF2B5EF4-FFF2-40B4-BE49-F238E27FC236}">
                <a16:creationId xmlns:a16="http://schemas.microsoft.com/office/drawing/2014/main" id="{99AC12A1-C094-48D6-BA28-CEC317E35F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2840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0B6B6-8D0D-4D23-8A27-5100130900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3160" y="2760504"/>
            <a:ext cx="6720841" cy="4097497"/>
          </a:xfrm>
          <a:prstGeom prst="rect">
            <a:avLst/>
          </a:prstGeom>
        </p:spPr>
      </p:pic>
      <p:sp>
        <p:nvSpPr>
          <p:cNvPr id="4" name="Text Placeholder 3"/>
          <p:cNvSpPr>
            <a:spLocks noGrp="1"/>
          </p:cNvSpPr>
          <p:nvPr>
            <p:ph type="body" sz="quarter" idx="13"/>
          </p:nvPr>
        </p:nvSpPr>
        <p:spPr/>
        <p:txBody>
          <a:bodyPr/>
          <a:lstStyle/>
          <a:p>
            <a:r>
              <a:rPr lang="en-GB" dirty="0"/>
              <a:t>The 107% rule</a:t>
            </a:r>
          </a:p>
        </p:txBody>
      </p:sp>
      <p:sp>
        <p:nvSpPr>
          <p:cNvPr id="5" name="Text Placeholder 4"/>
          <p:cNvSpPr>
            <a:spLocks noGrp="1"/>
          </p:cNvSpPr>
          <p:nvPr>
            <p:ph type="body" sz="quarter" idx="14"/>
          </p:nvPr>
        </p:nvSpPr>
        <p:spPr/>
        <p:txBody>
          <a:bodyPr/>
          <a:lstStyle/>
          <a:p>
            <a:r>
              <a:rPr lang="en-GB" dirty="0"/>
              <a:t>In Formula 1 racing, a driver is not allowed through to the next round if they fail to lap the track within 107% of the fastest recorded lap time</a:t>
            </a:r>
          </a:p>
          <a:p>
            <a:pPr lvl="1"/>
            <a:r>
              <a:rPr lang="en-GB" dirty="0">
                <a:solidFill>
                  <a:srgbClr val="0B3655"/>
                </a:solidFill>
              </a:rPr>
              <a:t>If the fastest qualifying lap was 60 seconds, what was the time that cars must beat in order to qualify?</a:t>
            </a:r>
          </a:p>
          <a:p>
            <a:pPr lvl="1"/>
            <a:r>
              <a:rPr lang="en-GB" dirty="0">
                <a:solidFill>
                  <a:srgbClr val="0B3655"/>
                </a:solidFill>
              </a:rPr>
              <a:t>In another race the 107% qualifying time </a:t>
            </a:r>
            <a:br>
              <a:rPr lang="en-GB" dirty="0">
                <a:solidFill>
                  <a:srgbClr val="0B3655"/>
                </a:solidFill>
              </a:rPr>
            </a:br>
            <a:r>
              <a:rPr lang="en-GB" dirty="0">
                <a:solidFill>
                  <a:srgbClr val="0B3655"/>
                </a:solidFill>
              </a:rPr>
              <a:t>was 70 seconds – what was the</a:t>
            </a:r>
            <a:br>
              <a:rPr lang="en-GB" dirty="0">
                <a:solidFill>
                  <a:srgbClr val="0B3655"/>
                </a:solidFill>
              </a:rPr>
            </a:br>
            <a:r>
              <a:rPr lang="en-GB" dirty="0">
                <a:solidFill>
                  <a:srgbClr val="0B3655"/>
                </a:solidFill>
              </a:rPr>
              <a:t>fastest recorded lap time?</a:t>
            </a:r>
          </a:p>
        </p:txBody>
      </p:sp>
      <p:pic>
        <p:nvPicPr>
          <p:cNvPr id="7" name="Graphic 6">
            <a:extLst>
              <a:ext uri="{FF2B5EF4-FFF2-40B4-BE49-F238E27FC236}">
                <a16:creationId xmlns:a16="http://schemas.microsoft.com/office/drawing/2014/main" id="{21897210-6D47-4B77-AEC3-3C31B92F4C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6194902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552253-A60D-4707-A2F3-BDE79204F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9ECE0-3B54-4E1C-B8B0-430231A97BF9}">
  <ds:schemaRefs>
    <ds:schemaRef ds:uri="http://schemas.microsoft.com/sharepoint/v3/contenttype/forms"/>
  </ds:schemaRefs>
</ds:datastoreItem>
</file>

<file path=customXml/itemProps3.xml><?xml version="1.0" encoding="utf-8"?>
<ds:datastoreItem xmlns:ds="http://schemas.openxmlformats.org/officeDocument/2006/customXml" ds:itemID="{923C3E78-073A-4DD8-BF0A-CC8E91F32822}">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1ef05dc5-97a2-498b-bf7c-bd189143a1ff"/>
    <ds:schemaRef ds:uri="http://schemas.openxmlformats.org/package/2006/metadata/core-properties"/>
    <ds:schemaRef ds:uri="94dce8ab-38ff-4714-b1ed-1fc5e4d9abd1"/>
  </ds:schemaRefs>
</ds:datastoreItem>
</file>

<file path=docProps/app.xml><?xml version="1.0" encoding="utf-8"?>
<Properties xmlns="http://schemas.openxmlformats.org/officeDocument/2006/extended-properties" xmlns:vt="http://schemas.openxmlformats.org/officeDocument/2006/docPropsVTypes">
  <Template>Office Theme</Template>
  <TotalTime>23</TotalTime>
  <Words>910</Words>
  <Application>Microsoft Office PowerPoint</Application>
  <PresentationFormat>On-screen Show (4:3)</PresentationFormat>
  <Paragraphs>184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Museo 700</vt:lpstr>
      <vt:lpstr>Cambria Math</vt:lpstr>
      <vt:lpstr>Museo 500</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cp:revision>
  <dcterms:created xsi:type="dcterms:W3CDTF">2016-11-22T09:40:24Z</dcterms:created>
  <dcterms:modified xsi:type="dcterms:W3CDTF">2019-04-02T07:49:42Z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
    <vt:lpwstr>29</vt:lpwstr>
  </property>
</Properties>
</file>