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7" r:id="rId5"/>
    <p:sldId id="378" r:id="rId6"/>
    <p:sldId id="386" r:id="rId7"/>
    <p:sldId id="302" r:id="rId8"/>
    <p:sldId id="390" r:id="rId9"/>
    <p:sldId id="396" r:id="rId10"/>
    <p:sldId id="283" r:id="rId11"/>
    <p:sldId id="393" r:id="rId12"/>
    <p:sldId id="389" r:id="rId13"/>
    <p:sldId id="363" r:id="rId14"/>
    <p:sldId id="371" r:id="rId15"/>
    <p:sldId id="365" r:id="rId16"/>
    <p:sldId id="370" r:id="rId17"/>
    <p:sldId id="374" r:id="rId18"/>
    <p:sldId id="375" r:id="rId19"/>
    <p:sldId id="395" r:id="rId20"/>
    <p:sldId id="382" r:id="rId21"/>
    <p:sldId id="364" r:id="rId22"/>
    <p:sldId id="383" r:id="rId23"/>
    <p:sldId id="384" r:id="rId24"/>
    <p:sldId id="317" r:id="rId25"/>
    <p:sldId id="259" r:id="rId26"/>
  </p:sldIdLst>
  <p:sldSz cx="9144000" cy="6858000" type="screen4x3"/>
  <p:notesSz cx="6797675" cy="9926638"/>
  <p:embeddedFontLst>
    <p:embeddedFont>
      <p:font typeface="Calibri" panose="020F0502020204030204" pitchFamily="34" charset="0"/>
      <p:regular r:id="rId28"/>
      <p:bold r:id="rId29"/>
      <p:italic r:id="rId30"/>
      <p:boldItalic r:id="rId31"/>
    </p:embeddedFont>
    <p:embeddedFont>
      <p:font typeface="Museo 100" panose="02000000000000000000" pitchFamily="2" charset="0"/>
      <p:regular r:id="rId32"/>
    </p:embeddedFont>
    <p:embeddedFont>
      <p:font typeface="Museo 500" panose="02000000000000000000" pitchFamily="2" charset="0"/>
      <p:regular r:id="rId33"/>
    </p:embeddedFont>
    <p:embeddedFont>
      <p:font typeface="Museo 700" panose="02000000000000000000" pitchFamily="2" charset="0"/>
      <p:bold r:id="rId34"/>
    </p:embeddedFont>
    <p:embeddedFont>
      <p:font typeface="Museo 900" panose="02000000000000000000" pitchFamily="2" charset="0"/>
      <p:bold r:id="rId35"/>
    </p:embeddedFont>
    <p:embeddedFont>
      <p:font typeface="Museo900-Regular" panose="02000000000000000000" pitchFamily="2" charset="0"/>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4" userDrawn="1">
          <p15:clr>
            <a:srgbClr val="A4A3A4"/>
          </p15:clr>
        </p15:guide>
        <p15:guide id="2" pos="5482" userDrawn="1">
          <p15:clr>
            <a:srgbClr val="A4A3A4"/>
          </p15:clr>
        </p15:guide>
        <p15:guide id="3" orient="horz" pos="1933" userDrawn="1">
          <p15:clr>
            <a:srgbClr val="A4A3A4"/>
          </p15:clr>
        </p15:guide>
        <p15:guide id="4" orient="horz" pos="3832" userDrawn="1">
          <p15:clr>
            <a:srgbClr val="A4A3A4"/>
          </p15:clr>
        </p15:guide>
        <p15:guide id="5" orient="horz" pos="22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BFD"/>
    <a:srgbClr val="77927D"/>
    <a:srgbClr val="EEEEEE"/>
    <a:srgbClr val="EBEBEB"/>
    <a:srgbClr val="F1F1F1"/>
    <a:srgbClr val="77CDCF"/>
    <a:srgbClr val="B498B8"/>
    <a:srgbClr val="D87002"/>
    <a:srgbClr val="82D5EA"/>
    <a:srgbClr val="5C7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p:scale>
          <a:sx n="150" d="100"/>
          <a:sy n="150" d="100"/>
        </p:scale>
        <p:origin x="2010" y="324"/>
      </p:cViewPr>
      <p:guideLst>
        <p:guide orient="horz" pos="1704"/>
        <p:guide pos="5482"/>
        <p:guide orient="horz" pos="1933"/>
        <p:guide orient="horz" pos="3832"/>
        <p:guide orient="horz" pos="2273"/>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67B2920D-CE21-4B41-BE3E-F7D525952239}"/>
    <pc:docChg chg="undo modSld modMainMaster">
      <pc:chgData name="Mike Ross" userId="7954c944-6085-4b08-be0b-82a8f61afa5b" providerId="ADAL" clId="{67B2920D-CE21-4B41-BE3E-F7D525952239}" dt="2019-06-17T16:40:26.472" v="97" actId="207"/>
      <pc:docMkLst>
        <pc:docMk/>
      </pc:docMkLst>
      <pc:sldChg chg="modSp">
        <pc:chgData name="Mike Ross" userId="7954c944-6085-4b08-be0b-82a8f61afa5b" providerId="ADAL" clId="{67B2920D-CE21-4B41-BE3E-F7D525952239}" dt="2019-06-17T16:30:31.980" v="0" actId="20577"/>
        <pc:sldMkLst>
          <pc:docMk/>
          <pc:sldMk cId="2819996977" sldId="257"/>
        </pc:sldMkLst>
        <pc:spChg chg="mod">
          <ac:chgData name="Mike Ross" userId="7954c944-6085-4b08-be0b-82a8f61afa5b" providerId="ADAL" clId="{67B2920D-CE21-4B41-BE3E-F7D525952239}" dt="2019-06-17T16:30:31.980" v="0" actId="20577"/>
          <ac:spMkLst>
            <pc:docMk/>
            <pc:sldMk cId="2819996977" sldId="257"/>
            <ac:spMk id="9" creationId="{9B940526-E652-49E9-80CD-519D5A66C408}"/>
          </ac:spMkLst>
        </pc:spChg>
      </pc:sldChg>
      <pc:sldChg chg="modSp">
        <pc:chgData name="Mike Ross" userId="7954c944-6085-4b08-be0b-82a8f61afa5b" providerId="ADAL" clId="{67B2920D-CE21-4B41-BE3E-F7D525952239}" dt="2019-06-17T16:38:14.192" v="61" actId="207"/>
        <pc:sldMkLst>
          <pc:docMk/>
          <pc:sldMk cId="1497036775" sldId="283"/>
        </pc:sldMkLst>
        <pc:spChg chg="mod">
          <ac:chgData name="Mike Ross" userId="7954c944-6085-4b08-be0b-82a8f61afa5b" providerId="ADAL" clId="{67B2920D-CE21-4B41-BE3E-F7D525952239}" dt="2019-06-17T16:38:14.192" v="61" actId="207"/>
          <ac:spMkLst>
            <pc:docMk/>
            <pc:sldMk cId="1497036775" sldId="283"/>
            <ac:spMk id="6" creationId="{76AB8E7A-A6C2-450A-9E27-9038DD65D762}"/>
          </ac:spMkLst>
        </pc:spChg>
      </pc:sldChg>
      <pc:sldChg chg="modSp">
        <pc:chgData name="Mike Ross" userId="7954c944-6085-4b08-be0b-82a8f61afa5b" providerId="ADAL" clId="{67B2920D-CE21-4B41-BE3E-F7D525952239}" dt="2019-06-17T16:40:26.472" v="97" actId="207"/>
        <pc:sldMkLst>
          <pc:docMk/>
          <pc:sldMk cId="3719574438" sldId="363"/>
        </pc:sldMkLst>
        <pc:spChg chg="mod">
          <ac:chgData name="Mike Ross" userId="7954c944-6085-4b08-be0b-82a8f61afa5b" providerId="ADAL" clId="{67B2920D-CE21-4B41-BE3E-F7D525952239}" dt="2019-06-17T16:40:26.472" v="97" actId="207"/>
          <ac:spMkLst>
            <pc:docMk/>
            <pc:sldMk cId="3719574438" sldId="363"/>
            <ac:spMk id="3" creationId="{C1DEE2A3-74C5-4BA5-B8B1-A35F1C728103}"/>
          </ac:spMkLst>
        </pc:spChg>
      </pc:sldChg>
      <pc:sldChg chg="modSp">
        <pc:chgData name="Mike Ross" userId="7954c944-6085-4b08-be0b-82a8f61afa5b" providerId="ADAL" clId="{67B2920D-CE21-4B41-BE3E-F7D525952239}" dt="2019-06-17T16:30:45.939" v="1" actId="1076"/>
        <pc:sldMkLst>
          <pc:docMk/>
          <pc:sldMk cId="2945581614" sldId="378"/>
        </pc:sldMkLst>
        <pc:picChg chg="mod">
          <ac:chgData name="Mike Ross" userId="7954c944-6085-4b08-be0b-82a8f61afa5b" providerId="ADAL" clId="{67B2920D-CE21-4B41-BE3E-F7D525952239}" dt="2019-06-17T16:30:45.939" v="1" actId="1076"/>
          <ac:picMkLst>
            <pc:docMk/>
            <pc:sldMk cId="2945581614" sldId="378"/>
            <ac:picMk id="4" creationId="{0FE7F0B7-B039-42AB-B26D-9C8A7CCF87BE}"/>
          </ac:picMkLst>
        </pc:picChg>
      </pc:sldChg>
      <pc:sldChg chg="modSp">
        <pc:chgData name="Mike Ross" userId="7954c944-6085-4b08-be0b-82a8f61afa5b" providerId="ADAL" clId="{67B2920D-CE21-4B41-BE3E-F7D525952239}" dt="2019-06-17T16:39:13.099" v="67" actId="14"/>
        <pc:sldMkLst>
          <pc:docMk/>
          <pc:sldMk cId="1781901388" sldId="393"/>
        </pc:sldMkLst>
        <pc:spChg chg="mod">
          <ac:chgData name="Mike Ross" userId="7954c944-6085-4b08-be0b-82a8f61afa5b" providerId="ADAL" clId="{67B2920D-CE21-4B41-BE3E-F7D525952239}" dt="2019-06-17T16:38:53.049" v="65" actId="20577"/>
          <ac:spMkLst>
            <pc:docMk/>
            <pc:sldMk cId="1781901388" sldId="393"/>
            <ac:spMk id="2" creationId="{00000000-0000-0000-0000-000000000000}"/>
          </ac:spMkLst>
        </pc:spChg>
        <pc:spChg chg="mod">
          <ac:chgData name="Mike Ross" userId="7954c944-6085-4b08-be0b-82a8f61afa5b" providerId="ADAL" clId="{67B2920D-CE21-4B41-BE3E-F7D525952239}" dt="2019-06-17T16:39:13.099" v="67" actId="14"/>
          <ac:spMkLst>
            <pc:docMk/>
            <pc:sldMk cId="1781901388" sldId="393"/>
            <ac:spMk id="3" creationId="{00000000-0000-0000-0000-000000000000}"/>
          </ac:spMkLst>
        </pc:spChg>
      </pc:sldChg>
      <pc:sldMasterChg chg="modSldLayout">
        <pc:chgData name="Mike Ross" userId="7954c944-6085-4b08-be0b-82a8f61afa5b" providerId="ADAL" clId="{67B2920D-CE21-4B41-BE3E-F7D525952239}" dt="2019-06-17T16:35:40.172" v="41" actId="20577"/>
        <pc:sldMasterMkLst>
          <pc:docMk/>
          <pc:sldMasterMk cId="1310585009" sldId="2147483648"/>
        </pc:sldMasterMkLst>
        <pc:sldLayoutChg chg="modSp">
          <pc:chgData name="Mike Ross" userId="7954c944-6085-4b08-be0b-82a8f61afa5b" providerId="ADAL" clId="{67B2920D-CE21-4B41-BE3E-F7D525952239}" dt="2019-06-17T16:35:16.401" v="33" actId="20577"/>
          <pc:sldLayoutMkLst>
            <pc:docMk/>
            <pc:sldMasterMk cId="1310585009" sldId="2147483648"/>
            <pc:sldLayoutMk cId="3018863990" sldId="2147483652"/>
          </pc:sldLayoutMkLst>
          <pc:spChg chg="mod">
            <ac:chgData name="Mike Ross" userId="7954c944-6085-4b08-be0b-82a8f61afa5b" providerId="ADAL" clId="{67B2920D-CE21-4B41-BE3E-F7D525952239}" dt="2019-06-17T16:35:16.401" v="33" actId="20577"/>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67B2920D-CE21-4B41-BE3E-F7D525952239}" dt="2019-06-17T16:35:21.787" v="35" actId="20577"/>
          <pc:sldLayoutMkLst>
            <pc:docMk/>
            <pc:sldMasterMk cId="1310585009" sldId="2147483648"/>
            <pc:sldLayoutMk cId="842197891" sldId="2147483653"/>
          </pc:sldLayoutMkLst>
          <pc:spChg chg="mod">
            <ac:chgData name="Mike Ross" userId="7954c944-6085-4b08-be0b-82a8f61afa5b" providerId="ADAL" clId="{67B2920D-CE21-4B41-BE3E-F7D525952239}" dt="2019-06-17T16:35:21.787" v="35" actId="20577"/>
            <ac:spMkLst>
              <pc:docMk/>
              <pc:sldMasterMk cId="1310585009" sldId="2147483648"/>
              <pc:sldLayoutMk cId="842197891" sldId="2147483653"/>
              <ac:spMk id="12" creationId="{422A0195-B45F-46B7-9015-C4A89030BEFB}"/>
            </ac:spMkLst>
          </pc:spChg>
        </pc:sldLayoutChg>
        <pc:sldLayoutChg chg="modSp">
          <pc:chgData name="Mike Ross" userId="7954c944-6085-4b08-be0b-82a8f61afa5b" providerId="ADAL" clId="{67B2920D-CE21-4B41-BE3E-F7D525952239}" dt="2019-06-17T16:35:29.682" v="37" actId="20577"/>
          <pc:sldLayoutMkLst>
            <pc:docMk/>
            <pc:sldMasterMk cId="1310585009" sldId="2147483648"/>
            <pc:sldLayoutMk cId="3022966019" sldId="2147483654"/>
          </pc:sldLayoutMkLst>
          <pc:spChg chg="mod">
            <ac:chgData name="Mike Ross" userId="7954c944-6085-4b08-be0b-82a8f61afa5b" providerId="ADAL" clId="{67B2920D-CE21-4B41-BE3E-F7D525952239}" dt="2019-06-17T16:35:29.682" v="37" actId="20577"/>
            <ac:spMkLst>
              <pc:docMk/>
              <pc:sldMasterMk cId="1310585009" sldId="2147483648"/>
              <pc:sldLayoutMk cId="3022966019" sldId="2147483654"/>
              <ac:spMk id="14" creationId="{65A65FD1-18C6-4462-82CB-F4E19593975C}"/>
            </ac:spMkLst>
          </pc:spChg>
        </pc:sldLayoutChg>
        <pc:sldLayoutChg chg="modSp">
          <pc:chgData name="Mike Ross" userId="7954c944-6085-4b08-be0b-82a8f61afa5b" providerId="ADAL" clId="{67B2920D-CE21-4B41-BE3E-F7D525952239}" dt="2019-06-17T16:35:34.738" v="39" actId="20577"/>
          <pc:sldLayoutMkLst>
            <pc:docMk/>
            <pc:sldMasterMk cId="1310585009" sldId="2147483648"/>
            <pc:sldLayoutMk cId="3274687180" sldId="2147483655"/>
          </pc:sldLayoutMkLst>
          <pc:spChg chg="mod">
            <ac:chgData name="Mike Ross" userId="7954c944-6085-4b08-be0b-82a8f61afa5b" providerId="ADAL" clId="{67B2920D-CE21-4B41-BE3E-F7D525952239}" dt="2019-06-17T16:35:34.738" v="39" actId="20577"/>
            <ac:spMkLst>
              <pc:docMk/>
              <pc:sldMasterMk cId="1310585009" sldId="2147483648"/>
              <pc:sldLayoutMk cId="3274687180" sldId="2147483655"/>
              <ac:spMk id="11" creationId="{12BFD5B6-CA86-4D41-B1EF-46CCA8D49AEE}"/>
            </ac:spMkLst>
          </pc:spChg>
        </pc:sldLayoutChg>
        <pc:sldLayoutChg chg="modSp">
          <pc:chgData name="Mike Ross" userId="7954c944-6085-4b08-be0b-82a8f61afa5b" providerId="ADAL" clId="{67B2920D-CE21-4B41-BE3E-F7D525952239}" dt="2019-06-17T16:35:40.172" v="41" actId="20577"/>
          <pc:sldLayoutMkLst>
            <pc:docMk/>
            <pc:sldMasterMk cId="1310585009" sldId="2147483648"/>
            <pc:sldLayoutMk cId="1343773056" sldId="2147483656"/>
          </pc:sldLayoutMkLst>
          <pc:spChg chg="mod">
            <ac:chgData name="Mike Ross" userId="7954c944-6085-4b08-be0b-82a8f61afa5b" providerId="ADAL" clId="{67B2920D-CE21-4B41-BE3E-F7D525952239}" dt="2019-06-17T16:35:40.172" v="41" actId="20577"/>
            <ac:spMkLst>
              <pc:docMk/>
              <pc:sldMasterMk cId="1310585009" sldId="2147483648"/>
              <pc:sldLayoutMk cId="1343773056" sldId="2147483656"/>
              <ac:spMk id="10" creationId="{1C1FAC2F-6A5C-4259-9B99-E07596693C35}"/>
            </ac:spMkLst>
          </pc:spChg>
        </pc:sldLayoutChg>
      </pc:sldMasterChg>
    </pc:docChg>
  </pc:docChgLst>
  <pc:docChgLst>
    <pc:chgData name="Andy Gray" userId="3900aca3-aa6e-4813-b4e0-c02f9e48a0aa" providerId="ADAL" clId="{35707EF3-0A8F-4F7D-9EAA-38BAA9B469AA}"/>
    <pc:docChg chg="undo custSel addSld delSld modSld">
      <pc:chgData name="Andy Gray" userId="3900aca3-aa6e-4813-b4e0-c02f9e48a0aa" providerId="ADAL" clId="{35707EF3-0A8F-4F7D-9EAA-38BAA9B469AA}" dt="2019-06-20T15:23:00.276" v="345" actId="20577"/>
      <pc:docMkLst>
        <pc:docMk/>
      </pc:docMkLst>
      <pc:sldChg chg="addSp delSp modSp">
        <pc:chgData name="Andy Gray" userId="3900aca3-aa6e-4813-b4e0-c02f9e48a0aa" providerId="ADAL" clId="{35707EF3-0A8F-4F7D-9EAA-38BAA9B469AA}" dt="2019-06-19T11:10:04.209" v="292" actId="732"/>
        <pc:sldMkLst>
          <pc:docMk/>
          <pc:sldMk cId="1497036775" sldId="283"/>
        </pc:sldMkLst>
        <pc:picChg chg="add mod ord modCrop">
          <ac:chgData name="Andy Gray" userId="3900aca3-aa6e-4813-b4e0-c02f9e48a0aa" providerId="ADAL" clId="{35707EF3-0A8F-4F7D-9EAA-38BAA9B469AA}" dt="2019-06-19T11:10:04.209" v="292" actId="732"/>
          <ac:picMkLst>
            <pc:docMk/>
            <pc:sldMk cId="1497036775" sldId="283"/>
            <ac:picMk id="3" creationId="{7756E42F-9C66-470D-8B34-1B208CBEB66A}"/>
          </ac:picMkLst>
        </pc:picChg>
        <pc:picChg chg="add">
          <ac:chgData name="Andy Gray" userId="3900aca3-aa6e-4813-b4e0-c02f9e48a0aa" providerId="ADAL" clId="{35707EF3-0A8F-4F7D-9EAA-38BAA9B469AA}" dt="2019-06-19T11:09:36.634" v="288"/>
          <ac:picMkLst>
            <pc:docMk/>
            <pc:sldMk cId="1497036775" sldId="283"/>
            <ac:picMk id="7" creationId="{A30569A1-BD78-4D1C-97F9-949FA55F06AF}"/>
          </ac:picMkLst>
        </pc:picChg>
        <pc:picChg chg="del mod modCrop">
          <ac:chgData name="Andy Gray" userId="3900aca3-aa6e-4813-b4e0-c02f9e48a0aa" providerId="ADAL" clId="{35707EF3-0A8F-4F7D-9EAA-38BAA9B469AA}" dt="2019-06-19T11:09:16.448" v="285" actId="478"/>
          <ac:picMkLst>
            <pc:docMk/>
            <pc:sldMk cId="1497036775" sldId="283"/>
            <ac:picMk id="13" creationId="{0BF7D6A1-2107-40DB-8444-AA93280764BC}"/>
          </ac:picMkLst>
        </pc:picChg>
      </pc:sldChg>
      <pc:sldChg chg="addSp delSp modSp">
        <pc:chgData name="Andy Gray" userId="3900aca3-aa6e-4813-b4e0-c02f9e48a0aa" providerId="ADAL" clId="{35707EF3-0A8F-4F7D-9EAA-38BAA9B469AA}" dt="2019-06-18T16:05:11.064" v="41" actId="1076"/>
        <pc:sldMkLst>
          <pc:docMk/>
          <pc:sldMk cId="958627843" sldId="302"/>
        </pc:sldMkLst>
        <pc:picChg chg="add mod ord modCrop">
          <ac:chgData name="Andy Gray" userId="3900aca3-aa6e-4813-b4e0-c02f9e48a0aa" providerId="ADAL" clId="{35707EF3-0A8F-4F7D-9EAA-38BAA9B469AA}" dt="2019-06-18T16:05:11.064" v="41" actId="1076"/>
          <ac:picMkLst>
            <pc:docMk/>
            <pc:sldMk cId="958627843" sldId="302"/>
            <ac:picMk id="5" creationId="{04F89E54-B71B-4F9A-9E49-B3E6B3D6BD8C}"/>
          </ac:picMkLst>
        </pc:picChg>
        <pc:picChg chg="del mod modCrop">
          <ac:chgData name="Andy Gray" userId="3900aca3-aa6e-4813-b4e0-c02f9e48a0aa" providerId="ADAL" clId="{35707EF3-0A8F-4F7D-9EAA-38BAA9B469AA}" dt="2019-06-18T16:04:33.805" v="38" actId="478"/>
          <ac:picMkLst>
            <pc:docMk/>
            <pc:sldMk cId="958627843" sldId="302"/>
            <ac:picMk id="7" creationId="{66322E72-BDEC-4000-8D55-27DC10AB63C9}"/>
          </ac:picMkLst>
        </pc:picChg>
      </pc:sldChg>
      <pc:sldChg chg="addSp delSp modSp">
        <pc:chgData name="Andy Gray" userId="3900aca3-aa6e-4813-b4e0-c02f9e48a0aa" providerId="ADAL" clId="{35707EF3-0A8F-4F7D-9EAA-38BAA9B469AA}" dt="2019-06-19T10:57:50.713" v="156" actId="732"/>
        <pc:sldMkLst>
          <pc:docMk/>
          <pc:sldMk cId="3719574438" sldId="363"/>
        </pc:sldMkLst>
        <pc:picChg chg="add mod ord modCrop">
          <ac:chgData name="Andy Gray" userId="3900aca3-aa6e-4813-b4e0-c02f9e48a0aa" providerId="ADAL" clId="{35707EF3-0A8F-4F7D-9EAA-38BAA9B469AA}" dt="2019-06-19T10:57:50.713" v="156" actId="732"/>
          <ac:picMkLst>
            <pc:docMk/>
            <pc:sldMk cId="3719574438" sldId="363"/>
            <ac:picMk id="5" creationId="{859E882C-F7BD-4581-BD75-59C12CFD6A5D}"/>
          </ac:picMkLst>
        </pc:picChg>
        <pc:picChg chg="del mod modCrop">
          <ac:chgData name="Andy Gray" userId="3900aca3-aa6e-4813-b4e0-c02f9e48a0aa" providerId="ADAL" clId="{35707EF3-0A8F-4F7D-9EAA-38BAA9B469AA}" dt="2019-06-19T10:57:35.913" v="154" actId="478"/>
          <ac:picMkLst>
            <pc:docMk/>
            <pc:sldMk cId="3719574438" sldId="363"/>
            <ac:picMk id="6" creationId="{75664064-440C-4407-B4B8-29D557CDE480}"/>
          </ac:picMkLst>
        </pc:picChg>
      </pc:sldChg>
      <pc:sldChg chg="addSp delSp modSp">
        <pc:chgData name="Andy Gray" userId="3900aca3-aa6e-4813-b4e0-c02f9e48a0aa" providerId="ADAL" clId="{35707EF3-0A8F-4F7D-9EAA-38BAA9B469AA}" dt="2019-06-19T11:06:48.744" v="253" actId="478"/>
        <pc:sldMkLst>
          <pc:docMk/>
          <pc:sldMk cId="4171393020" sldId="364"/>
        </pc:sldMkLst>
        <pc:picChg chg="add mod ord">
          <ac:chgData name="Andy Gray" userId="3900aca3-aa6e-4813-b4e0-c02f9e48a0aa" providerId="ADAL" clId="{35707EF3-0A8F-4F7D-9EAA-38BAA9B469AA}" dt="2019-06-19T11:06:33.680" v="251" actId="14100"/>
          <ac:picMkLst>
            <pc:docMk/>
            <pc:sldMk cId="4171393020" sldId="364"/>
            <ac:picMk id="5" creationId="{3F3E3479-CB17-49B4-B170-88ECCCD3E58E}"/>
          </ac:picMkLst>
        </pc:picChg>
        <pc:picChg chg="add del">
          <ac:chgData name="Andy Gray" userId="3900aca3-aa6e-4813-b4e0-c02f9e48a0aa" providerId="ADAL" clId="{35707EF3-0A8F-4F7D-9EAA-38BAA9B469AA}" dt="2019-06-19T11:06:48.744" v="253" actId="478"/>
          <ac:picMkLst>
            <pc:docMk/>
            <pc:sldMk cId="4171393020" sldId="364"/>
            <ac:picMk id="7" creationId="{D2CA2B43-C854-454B-8B83-99E1CA214785}"/>
          </ac:picMkLst>
        </pc:picChg>
        <pc:picChg chg="del mod modCrop">
          <ac:chgData name="Andy Gray" userId="3900aca3-aa6e-4813-b4e0-c02f9e48a0aa" providerId="ADAL" clId="{35707EF3-0A8F-4F7D-9EAA-38BAA9B469AA}" dt="2019-06-19T11:06:26.425" v="250" actId="478"/>
          <ac:picMkLst>
            <pc:docMk/>
            <pc:sldMk cId="4171393020" sldId="364"/>
            <ac:picMk id="8" creationId="{62CFF944-E005-4259-8450-CDA40C343974}"/>
          </ac:picMkLst>
        </pc:picChg>
      </pc:sldChg>
      <pc:sldChg chg="addSp delSp modSp setBg">
        <pc:chgData name="Andy Gray" userId="3900aca3-aa6e-4813-b4e0-c02f9e48a0aa" providerId="ADAL" clId="{35707EF3-0A8F-4F7D-9EAA-38BAA9B469AA}" dt="2019-06-19T11:08:30.176" v="276" actId="14100"/>
        <pc:sldMkLst>
          <pc:docMk/>
          <pc:sldMk cId="2742990216" sldId="365"/>
        </pc:sldMkLst>
        <pc:spChg chg="mod">
          <ac:chgData name="Andy Gray" userId="3900aca3-aa6e-4813-b4e0-c02f9e48a0aa" providerId="ADAL" clId="{35707EF3-0A8F-4F7D-9EAA-38BAA9B469AA}" dt="2019-06-19T10:58:36.140" v="169" actId="20577"/>
          <ac:spMkLst>
            <pc:docMk/>
            <pc:sldMk cId="2742990216" sldId="365"/>
            <ac:spMk id="3" creationId="{64805704-F45C-41FD-BAB5-CF9FCE271379}"/>
          </ac:spMkLst>
        </pc:spChg>
        <pc:picChg chg="add mod ord modCrop">
          <ac:chgData name="Andy Gray" userId="3900aca3-aa6e-4813-b4e0-c02f9e48a0aa" providerId="ADAL" clId="{35707EF3-0A8F-4F7D-9EAA-38BAA9B469AA}" dt="2019-06-19T11:08:30.176" v="276" actId="14100"/>
          <ac:picMkLst>
            <pc:docMk/>
            <pc:sldMk cId="2742990216" sldId="365"/>
            <ac:picMk id="5" creationId="{BE6B1D6C-B8F0-434B-ACEF-AA0C6877CDF5}"/>
          </ac:picMkLst>
        </pc:picChg>
        <pc:picChg chg="add">
          <ac:chgData name="Andy Gray" userId="3900aca3-aa6e-4813-b4e0-c02f9e48a0aa" providerId="ADAL" clId="{35707EF3-0A8F-4F7D-9EAA-38BAA9B469AA}" dt="2019-06-19T10:59:15.177" v="174"/>
          <ac:picMkLst>
            <pc:docMk/>
            <pc:sldMk cId="2742990216" sldId="365"/>
            <ac:picMk id="7" creationId="{8743FC1C-909C-4C02-8FBA-E90B81DC7CE7}"/>
          </ac:picMkLst>
        </pc:picChg>
        <pc:picChg chg="del mod modCrop">
          <ac:chgData name="Andy Gray" userId="3900aca3-aa6e-4813-b4e0-c02f9e48a0aa" providerId="ADAL" clId="{35707EF3-0A8F-4F7D-9EAA-38BAA9B469AA}" dt="2019-06-19T10:58:29.745" v="166" actId="478"/>
          <ac:picMkLst>
            <pc:docMk/>
            <pc:sldMk cId="2742990216" sldId="365"/>
            <ac:picMk id="8" creationId="{FC666FA0-92ED-4143-AC81-DF6A212D47FD}"/>
          </ac:picMkLst>
        </pc:picChg>
      </pc:sldChg>
      <pc:sldChg chg="addSp delSp modSp">
        <pc:chgData name="Andy Gray" userId="3900aca3-aa6e-4813-b4e0-c02f9e48a0aa" providerId="ADAL" clId="{35707EF3-0A8F-4F7D-9EAA-38BAA9B469AA}" dt="2019-06-19T11:00:16.736" v="185" actId="1076"/>
        <pc:sldMkLst>
          <pc:docMk/>
          <pc:sldMk cId="1704230766" sldId="370"/>
        </pc:sldMkLst>
        <pc:picChg chg="del mod modCrop">
          <ac:chgData name="Andy Gray" userId="3900aca3-aa6e-4813-b4e0-c02f9e48a0aa" providerId="ADAL" clId="{35707EF3-0A8F-4F7D-9EAA-38BAA9B469AA}" dt="2019-06-19T10:59:43.305" v="182" actId="478"/>
          <ac:picMkLst>
            <pc:docMk/>
            <pc:sldMk cId="1704230766" sldId="370"/>
            <ac:picMk id="4" creationId="{B4CC10A6-BE0B-4AA1-9155-9104522451EF}"/>
          </ac:picMkLst>
        </pc:picChg>
        <pc:picChg chg="add mod ord modCrop">
          <ac:chgData name="Andy Gray" userId="3900aca3-aa6e-4813-b4e0-c02f9e48a0aa" providerId="ADAL" clId="{35707EF3-0A8F-4F7D-9EAA-38BAA9B469AA}" dt="2019-06-19T11:00:16.736" v="185" actId="1076"/>
          <ac:picMkLst>
            <pc:docMk/>
            <pc:sldMk cId="1704230766" sldId="370"/>
            <ac:picMk id="6" creationId="{FC2DD160-642B-4A6C-BF5E-7E42400D4142}"/>
          </ac:picMkLst>
        </pc:picChg>
      </pc:sldChg>
      <pc:sldChg chg="addSp delSp modSp">
        <pc:chgData name="Andy Gray" userId="3900aca3-aa6e-4813-b4e0-c02f9e48a0aa" providerId="ADAL" clId="{35707EF3-0A8F-4F7D-9EAA-38BAA9B469AA}" dt="2019-06-18T16:13:15.164" v="90" actId="1076"/>
        <pc:sldMkLst>
          <pc:docMk/>
          <pc:sldMk cId="3673279057" sldId="371"/>
        </pc:sldMkLst>
        <pc:picChg chg="del mod modCrop">
          <ac:chgData name="Andy Gray" userId="3900aca3-aa6e-4813-b4e0-c02f9e48a0aa" providerId="ADAL" clId="{35707EF3-0A8F-4F7D-9EAA-38BAA9B469AA}" dt="2019-06-18T16:13:03.621" v="87" actId="478"/>
          <ac:picMkLst>
            <pc:docMk/>
            <pc:sldMk cId="3673279057" sldId="371"/>
            <ac:picMk id="5" creationId="{702C83BE-5D86-4722-801A-FC18CE885A42}"/>
          </ac:picMkLst>
        </pc:picChg>
        <pc:picChg chg="add mod ord modCrop">
          <ac:chgData name="Andy Gray" userId="3900aca3-aa6e-4813-b4e0-c02f9e48a0aa" providerId="ADAL" clId="{35707EF3-0A8F-4F7D-9EAA-38BAA9B469AA}" dt="2019-06-18T16:13:15.164" v="90" actId="1076"/>
          <ac:picMkLst>
            <pc:docMk/>
            <pc:sldMk cId="3673279057" sldId="371"/>
            <ac:picMk id="6" creationId="{190E469B-09FF-4C91-9F81-1F2FD0341CEB}"/>
          </ac:picMkLst>
        </pc:picChg>
        <pc:picChg chg="del">
          <ac:chgData name="Andy Gray" userId="3900aca3-aa6e-4813-b4e0-c02f9e48a0aa" providerId="ADAL" clId="{35707EF3-0A8F-4F7D-9EAA-38BAA9B469AA}" dt="2019-06-18T16:11:39.505" v="66" actId="478"/>
          <ac:picMkLst>
            <pc:docMk/>
            <pc:sldMk cId="3673279057" sldId="371"/>
            <ac:picMk id="7" creationId="{0D999978-3D19-4208-9D8F-2937D3ECA0D3}"/>
          </ac:picMkLst>
        </pc:picChg>
      </pc:sldChg>
      <pc:sldChg chg="addSp delSp modSp">
        <pc:chgData name="Andy Gray" userId="3900aca3-aa6e-4813-b4e0-c02f9e48a0aa" providerId="ADAL" clId="{35707EF3-0A8F-4F7D-9EAA-38BAA9B469AA}" dt="2019-06-19T11:01:54.951" v="202" actId="732"/>
        <pc:sldMkLst>
          <pc:docMk/>
          <pc:sldMk cId="152549269" sldId="374"/>
        </pc:sldMkLst>
        <pc:picChg chg="del mod modCrop">
          <ac:chgData name="Andy Gray" userId="3900aca3-aa6e-4813-b4e0-c02f9e48a0aa" providerId="ADAL" clId="{35707EF3-0A8F-4F7D-9EAA-38BAA9B469AA}" dt="2019-06-19T11:01:12.865" v="195" actId="478"/>
          <ac:picMkLst>
            <pc:docMk/>
            <pc:sldMk cId="152549269" sldId="374"/>
            <ac:picMk id="4" creationId="{7B78B114-0234-479C-8307-5AADB80B69B1}"/>
          </ac:picMkLst>
        </pc:picChg>
        <pc:picChg chg="add mod ord modCrop">
          <ac:chgData name="Andy Gray" userId="3900aca3-aa6e-4813-b4e0-c02f9e48a0aa" providerId="ADAL" clId="{35707EF3-0A8F-4F7D-9EAA-38BAA9B469AA}" dt="2019-06-19T11:01:54.951" v="202" actId="732"/>
          <ac:picMkLst>
            <pc:docMk/>
            <pc:sldMk cId="152549269" sldId="374"/>
            <ac:picMk id="6" creationId="{40CDB721-E19E-4740-9E75-C8C95B438E17}"/>
          </ac:picMkLst>
        </pc:picChg>
      </pc:sldChg>
      <pc:sldChg chg="addSp delSp modSp">
        <pc:chgData name="Andy Gray" userId="3900aca3-aa6e-4813-b4e0-c02f9e48a0aa" providerId="ADAL" clId="{35707EF3-0A8F-4F7D-9EAA-38BAA9B469AA}" dt="2019-06-20T15:12:55.892" v="335" actId="167"/>
        <pc:sldMkLst>
          <pc:docMk/>
          <pc:sldMk cId="949184912" sldId="375"/>
        </pc:sldMkLst>
        <pc:picChg chg="add del mod ord">
          <ac:chgData name="Andy Gray" userId="3900aca3-aa6e-4813-b4e0-c02f9e48a0aa" providerId="ADAL" clId="{35707EF3-0A8F-4F7D-9EAA-38BAA9B469AA}" dt="2019-06-20T15:12:40.718" v="331" actId="478"/>
          <ac:picMkLst>
            <pc:docMk/>
            <pc:sldMk cId="949184912" sldId="375"/>
            <ac:picMk id="5" creationId="{81D953EE-37E2-468D-9757-349589CDE9F6}"/>
          </ac:picMkLst>
        </pc:picChg>
        <pc:picChg chg="add mod ord">
          <ac:chgData name="Andy Gray" userId="3900aca3-aa6e-4813-b4e0-c02f9e48a0aa" providerId="ADAL" clId="{35707EF3-0A8F-4F7D-9EAA-38BAA9B469AA}" dt="2019-06-20T15:12:55.892" v="335" actId="167"/>
          <ac:picMkLst>
            <pc:docMk/>
            <pc:sldMk cId="949184912" sldId="375"/>
            <ac:picMk id="6" creationId="{944EB1BB-A49A-4347-8D6F-34B20A8B55EC}"/>
          </ac:picMkLst>
        </pc:picChg>
        <pc:picChg chg="del mod modCrop">
          <ac:chgData name="Andy Gray" userId="3900aca3-aa6e-4813-b4e0-c02f9e48a0aa" providerId="ADAL" clId="{35707EF3-0A8F-4F7D-9EAA-38BAA9B469AA}" dt="2019-06-19T11:02:27.001" v="209" actId="478"/>
          <ac:picMkLst>
            <pc:docMk/>
            <pc:sldMk cId="949184912" sldId="375"/>
            <ac:picMk id="8" creationId="{28BB0FE2-DBC6-4DA7-99AB-9FE6160EBEF0}"/>
          </ac:picMkLst>
        </pc:picChg>
        <pc:picChg chg="del">
          <ac:chgData name="Andy Gray" userId="3900aca3-aa6e-4813-b4e0-c02f9e48a0aa" providerId="ADAL" clId="{35707EF3-0A8F-4F7D-9EAA-38BAA9B469AA}" dt="2019-06-19T11:02:58.553" v="213" actId="478"/>
          <ac:picMkLst>
            <pc:docMk/>
            <pc:sldMk cId="949184912" sldId="375"/>
            <ac:picMk id="9" creationId="{52F624A9-00CC-4A72-9C92-72F04BAA392C}"/>
          </ac:picMkLst>
        </pc:picChg>
      </pc:sldChg>
      <pc:sldChg chg="addSp delSp modSp">
        <pc:chgData name="Andy Gray" userId="3900aca3-aa6e-4813-b4e0-c02f9e48a0aa" providerId="ADAL" clId="{35707EF3-0A8F-4F7D-9EAA-38BAA9B469AA}" dt="2019-06-19T11:05:58.251" v="242" actId="14100"/>
        <pc:sldMkLst>
          <pc:docMk/>
          <pc:sldMk cId="2145621248" sldId="382"/>
        </pc:sldMkLst>
        <pc:picChg chg="add mod ord">
          <ac:chgData name="Andy Gray" userId="3900aca3-aa6e-4813-b4e0-c02f9e48a0aa" providerId="ADAL" clId="{35707EF3-0A8F-4F7D-9EAA-38BAA9B469AA}" dt="2019-06-19T11:05:58.251" v="242" actId="14100"/>
          <ac:picMkLst>
            <pc:docMk/>
            <pc:sldMk cId="2145621248" sldId="382"/>
            <ac:picMk id="5" creationId="{0938D3A1-9693-4002-83D3-FEBA239F9ABE}"/>
          </ac:picMkLst>
        </pc:picChg>
        <pc:picChg chg="del mod modCrop">
          <ac:chgData name="Andy Gray" userId="3900aca3-aa6e-4813-b4e0-c02f9e48a0aa" providerId="ADAL" clId="{35707EF3-0A8F-4F7D-9EAA-38BAA9B469AA}" dt="2019-06-19T11:05:43.125" v="238" actId="478"/>
          <ac:picMkLst>
            <pc:docMk/>
            <pc:sldMk cId="2145621248" sldId="382"/>
            <ac:picMk id="6" creationId="{BD31F51D-B299-47C7-83CF-CA45EB80F064}"/>
          </ac:picMkLst>
        </pc:picChg>
      </pc:sldChg>
      <pc:sldChg chg="addSp delSp modSp">
        <pc:chgData name="Andy Gray" userId="3900aca3-aa6e-4813-b4e0-c02f9e48a0aa" providerId="ADAL" clId="{35707EF3-0A8F-4F7D-9EAA-38BAA9B469AA}" dt="2019-06-19T11:07:12.592" v="261" actId="1076"/>
        <pc:sldMkLst>
          <pc:docMk/>
          <pc:sldMk cId="2728307113" sldId="383"/>
        </pc:sldMkLst>
        <pc:picChg chg="add mod ord">
          <ac:chgData name="Andy Gray" userId="3900aca3-aa6e-4813-b4e0-c02f9e48a0aa" providerId="ADAL" clId="{35707EF3-0A8F-4F7D-9EAA-38BAA9B469AA}" dt="2019-06-19T11:07:12.592" v="261" actId="1076"/>
          <ac:picMkLst>
            <pc:docMk/>
            <pc:sldMk cId="2728307113" sldId="383"/>
            <ac:picMk id="5" creationId="{71DEB39C-F44A-4ACC-B6D3-87F8B8490F28}"/>
          </ac:picMkLst>
        </pc:picChg>
        <pc:picChg chg="del mod modCrop">
          <ac:chgData name="Andy Gray" userId="3900aca3-aa6e-4813-b4e0-c02f9e48a0aa" providerId="ADAL" clId="{35707EF3-0A8F-4F7D-9EAA-38BAA9B469AA}" dt="2019-06-19T11:07:01.585" v="257" actId="478"/>
          <ac:picMkLst>
            <pc:docMk/>
            <pc:sldMk cId="2728307113" sldId="383"/>
            <ac:picMk id="6" creationId="{31AF4349-C9DC-41FD-828B-87D04D33ACC3}"/>
          </ac:picMkLst>
        </pc:picChg>
      </pc:sldChg>
      <pc:sldChg chg="addSp delSp modSp">
        <pc:chgData name="Andy Gray" userId="3900aca3-aa6e-4813-b4e0-c02f9e48a0aa" providerId="ADAL" clId="{35707EF3-0A8F-4F7D-9EAA-38BAA9B469AA}" dt="2019-06-19T11:08:09.881" v="275" actId="18131"/>
        <pc:sldMkLst>
          <pc:docMk/>
          <pc:sldMk cId="993853732" sldId="384"/>
        </pc:sldMkLst>
        <pc:picChg chg="del mod modCrop">
          <ac:chgData name="Andy Gray" userId="3900aca3-aa6e-4813-b4e0-c02f9e48a0aa" providerId="ADAL" clId="{35707EF3-0A8F-4F7D-9EAA-38BAA9B469AA}" dt="2019-06-19T11:07:57.993" v="272" actId="478"/>
          <ac:picMkLst>
            <pc:docMk/>
            <pc:sldMk cId="993853732" sldId="384"/>
            <ac:picMk id="5" creationId="{6F3939F5-79DA-418A-86AA-8C14DB5374FF}"/>
          </ac:picMkLst>
        </pc:picChg>
        <pc:picChg chg="add mod ord modCrop">
          <ac:chgData name="Andy Gray" userId="3900aca3-aa6e-4813-b4e0-c02f9e48a0aa" providerId="ADAL" clId="{35707EF3-0A8F-4F7D-9EAA-38BAA9B469AA}" dt="2019-06-19T11:08:09.881" v="275" actId="18131"/>
          <ac:picMkLst>
            <pc:docMk/>
            <pc:sldMk cId="993853732" sldId="384"/>
            <ac:picMk id="6" creationId="{6D6B3DEB-093D-4DDC-9972-5EF17EA714AF}"/>
          </ac:picMkLst>
        </pc:picChg>
      </pc:sldChg>
      <pc:sldChg chg="addSp delSp modSp">
        <pc:chgData name="Andy Gray" userId="3900aca3-aa6e-4813-b4e0-c02f9e48a0aa" providerId="ADAL" clId="{35707EF3-0A8F-4F7D-9EAA-38BAA9B469AA}" dt="2019-06-18T16:04:05.581" v="30" actId="478"/>
        <pc:sldMkLst>
          <pc:docMk/>
          <pc:sldMk cId="3336768319" sldId="386"/>
        </pc:sldMkLst>
        <pc:spChg chg="add del mod">
          <ac:chgData name="Andy Gray" userId="3900aca3-aa6e-4813-b4e0-c02f9e48a0aa" providerId="ADAL" clId="{35707EF3-0A8F-4F7D-9EAA-38BAA9B469AA}" dt="2019-06-18T16:00:06.541" v="3"/>
          <ac:spMkLst>
            <pc:docMk/>
            <pc:sldMk cId="3336768319" sldId="386"/>
            <ac:spMk id="3" creationId="{D38BD951-0B8B-4D70-B49B-6B07B128D267}"/>
          </ac:spMkLst>
        </pc:spChg>
        <pc:spChg chg="add del mod">
          <ac:chgData name="Andy Gray" userId="3900aca3-aa6e-4813-b4e0-c02f9e48a0aa" providerId="ADAL" clId="{35707EF3-0A8F-4F7D-9EAA-38BAA9B469AA}" dt="2019-06-18T16:00:06.541" v="3"/>
          <ac:spMkLst>
            <pc:docMk/>
            <pc:sldMk cId="3336768319" sldId="386"/>
            <ac:spMk id="5" creationId="{6FF0A0BA-C740-4D1F-B573-51B7343313C7}"/>
          </ac:spMkLst>
        </pc:spChg>
        <pc:spChg chg="add del mod">
          <ac:chgData name="Andy Gray" userId="3900aca3-aa6e-4813-b4e0-c02f9e48a0aa" providerId="ADAL" clId="{35707EF3-0A8F-4F7D-9EAA-38BAA9B469AA}" dt="2019-06-18T16:00:07.509" v="4"/>
          <ac:spMkLst>
            <pc:docMk/>
            <pc:sldMk cId="3336768319" sldId="386"/>
            <ac:spMk id="6" creationId="{172FB252-DFC9-401E-BDEC-4C9AE64638CB}"/>
          </ac:spMkLst>
        </pc:spChg>
        <pc:spChg chg="add del mod">
          <ac:chgData name="Andy Gray" userId="3900aca3-aa6e-4813-b4e0-c02f9e48a0aa" providerId="ADAL" clId="{35707EF3-0A8F-4F7D-9EAA-38BAA9B469AA}" dt="2019-06-18T16:00:07.509" v="4"/>
          <ac:spMkLst>
            <pc:docMk/>
            <pc:sldMk cId="3336768319" sldId="386"/>
            <ac:spMk id="7" creationId="{C3E7F679-2C01-443A-BFA8-EC976BC8F1D9}"/>
          </ac:spMkLst>
        </pc:spChg>
        <pc:spChg chg="add del mod">
          <ac:chgData name="Andy Gray" userId="3900aca3-aa6e-4813-b4e0-c02f9e48a0aa" providerId="ADAL" clId="{35707EF3-0A8F-4F7D-9EAA-38BAA9B469AA}" dt="2019-06-18T16:01:08.189" v="16"/>
          <ac:spMkLst>
            <pc:docMk/>
            <pc:sldMk cId="3336768319" sldId="386"/>
            <ac:spMk id="8" creationId="{4D378B97-2C7D-4F46-A1C5-05D881CD4AC4}"/>
          </ac:spMkLst>
        </pc:spChg>
        <pc:spChg chg="add del mod">
          <ac:chgData name="Andy Gray" userId="3900aca3-aa6e-4813-b4e0-c02f9e48a0aa" providerId="ADAL" clId="{35707EF3-0A8F-4F7D-9EAA-38BAA9B469AA}" dt="2019-06-18T16:01:08.189" v="16"/>
          <ac:spMkLst>
            <pc:docMk/>
            <pc:sldMk cId="3336768319" sldId="386"/>
            <ac:spMk id="11" creationId="{49CE61E9-52A4-4682-B80A-33D2B36AD173}"/>
          </ac:spMkLst>
        </pc:spChg>
        <pc:spChg chg="add del mod">
          <ac:chgData name="Andy Gray" userId="3900aca3-aa6e-4813-b4e0-c02f9e48a0aa" providerId="ADAL" clId="{35707EF3-0A8F-4F7D-9EAA-38BAA9B469AA}" dt="2019-06-18T16:01:07.516" v="15"/>
          <ac:spMkLst>
            <pc:docMk/>
            <pc:sldMk cId="3336768319" sldId="386"/>
            <ac:spMk id="12" creationId="{AD1BE3B7-2A9C-4F01-B690-2D009F622BD6}"/>
          </ac:spMkLst>
        </pc:spChg>
        <pc:spChg chg="add del mod">
          <ac:chgData name="Andy Gray" userId="3900aca3-aa6e-4813-b4e0-c02f9e48a0aa" providerId="ADAL" clId="{35707EF3-0A8F-4F7D-9EAA-38BAA9B469AA}" dt="2019-06-18T16:01:07.516" v="15"/>
          <ac:spMkLst>
            <pc:docMk/>
            <pc:sldMk cId="3336768319" sldId="386"/>
            <ac:spMk id="13" creationId="{953DC8F2-3456-4790-A590-3931A5731EFB}"/>
          </ac:spMkLst>
        </pc:spChg>
        <pc:spChg chg="add del mod">
          <ac:chgData name="Andy Gray" userId="3900aca3-aa6e-4813-b4e0-c02f9e48a0aa" providerId="ADAL" clId="{35707EF3-0A8F-4F7D-9EAA-38BAA9B469AA}" dt="2019-06-18T16:01:06.620" v="14"/>
          <ac:spMkLst>
            <pc:docMk/>
            <pc:sldMk cId="3336768319" sldId="386"/>
            <ac:spMk id="14" creationId="{1F926FFF-8FF0-4314-BFE6-582AF8880828}"/>
          </ac:spMkLst>
        </pc:spChg>
        <pc:spChg chg="add del mod">
          <ac:chgData name="Andy Gray" userId="3900aca3-aa6e-4813-b4e0-c02f9e48a0aa" providerId="ADAL" clId="{35707EF3-0A8F-4F7D-9EAA-38BAA9B469AA}" dt="2019-06-18T16:01:06.620" v="14"/>
          <ac:spMkLst>
            <pc:docMk/>
            <pc:sldMk cId="3336768319" sldId="386"/>
            <ac:spMk id="15" creationId="{D8C3F358-7320-4B08-97E4-C956FCCB3395}"/>
          </ac:spMkLst>
        </pc:spChg>
        <pc:picChg chg="add del mod">
          <ac:chgData name="Andy Gray" userId="3900aca3-aa6e-4813-b4e0-c02f9e48a0aa" providerId="ADAL" clId="{35707EF3-0A8F-4F7D-9EAA-38BAA9B469AA}" dt="2019-06-18T16:04:05.581" v="30" actId="478"/>
          <ac:picMkLst>
            <pc:docMk/>
            <pc:sldMk cId="3336768319" sldId="386"/>
            <ac:picMk id="10" creationId="{5F46C77B-684F-4C71-ADB9-70F94CD91194}"/>
          </ac:picMkLst>
        </pc:picChg>
        <pc:picChg chg="add mod ord">
          <ac:chgData name="Andy Gray" userId="3900aca3-aa6e-4813-b4e0-c02f9e48a0aa" providerId="ADAL" clId="{35707EF3-0A8F-4F7D-9EAA-38BAA9B469AA}" dt="2019-06-18T16:02:42.097" v="25" actId="167"/>
          <ac:picMkLst>
            <pc:docMk/>
            <pc:sldMk cId="3336768319" sldId="386"/>
            <ac:picMk id="17" creationId="{FFD6743C-14AA-4FB9-B518-F681542651F9}"/>
          </ac:picMkLst>
        </pc:picChg>
      </pc:sldChg>
      <pc:sldChg chg="addSp delSp modSp">
        <pc:chgData name="Andy Gray" userId="3900aca3-aa6e-4813-b4e0-c02f9e48a0aa" providerId="ADAL" clId="{35707EF3-0A8F-4F7D-9EAA-38BAA9B469AA}" dt="2019-06-20T15:07:26.405" v="330" actId="1076"/>
        <pc:sldMkLst>
          <pc:docMk/>
          <pc:sldMk cId="823719074" sldId="389"/>
        </pc:sldMkLst>
        <pc:picChg chg="del mod modCrop">
          <ac:chgData name="Andy Gray" userId="3900aca3-aa6e-4813-b4e0-c02f9e48a0aa" providerId="ADAL" clId="{35707EF3-0A8F-4F7D-9EAA-38BAA9B469AA}" dt="2019-06-20T15:02:06.758" v="305" actId="478"/>
          <ac:picMkLst>
            <pc:docMk/>
            <pc:sldMk cId="823719074" sldId="389"/>
            <ac:picMk id="5" creationId="{D152139F-F3C7-446D-BD0F-FBCC58576C45}"/>
          </ac:picMkLst>
        </pc:picChg>
        <pc:picChg chg="add del mod modCrop">
          <ac:chgData name="Andy Gray" userId="3900aca3-aa6e-4813-b4e0-c02f9e48a0aa" providerId="ADAL" clId="{35707EF3-0A8F-4F7D-9EAA-38BAA9B469AA}" dt="2019-06-20T15:06:56.677" v="324" actId="478"/>
          <ac:picMkLst>
            <pc:docMk/>
            <pc:sldMk cId="823719074" sldId="389"/>
            <ac:picMk id="6" creationId="{13792303-C7EC-4683-B822-4B35AD37CBF7}"/>
          </ac:picMkLst>
        </pc:picChg>
        <pc:picChg chg="add mod modCrop">
          <ac:chgData name="Andy Gray" userId="3900aca3-aa6e-4813-b4e0-c02f9e48a0aa" providerId="ADAL" clId="{35707EF3-0A8F-4F7D-9EAA-38BAA9B469AA}" dt="2019-06-20T15:07:26.405" v="330" actId="1076"/>
          <ac:picMkLst>
            <pc:docMk/>
            <pc:sldMk cId="823719074" sldId="389"/>
            <ac:picMk id="8" creationId="{5F2E9C21-196E-46B3-816E-60D424D6F54A}"/>
          </ac:picMkLst>
        </pc:picChg>
      </pc:sldChg>
      <pc:sldChg chg="addSp delSp modSp">
        <pc:chgData name="Andy Gray" userId="3900aca3-aa6e-4813-b4e0-c02f9e48a0aa" providerId="ADAL" clId="{35707EF3-0A8F-4F7D-9EAA-38BAA9B469AA}" dt="2019-06-18T16:06:56.788" v="51" actId="14100"/>
        <pc:sldMkLst>
          <pc:docMk/>
          <pc:sldMk cId="953454568" sldId="390"/>
        </pc:sldMkLst>
        <pc:picChg chg="del mod modCrop">
          <ac:chgData name="Andy Gray" userId="3900aca3-aa6e-4813-b4e0-c02f9e48a0aa" providerId="ADAL" clId="{35707EF3-0A8F-4F7D-9EAA-38BAA9B469AA}" dt="2019-06-18T16:06:52.493" v="50" actId="478"/>
          <ac:picMkLst>
            <pc:docMk/>
            <pc:sldMk cId="953454568" sldId="390"/>
            <ac:picMk id="4" creationId="{D0BEAE30-6CA5-4275-BB6A-D14283F02C8B}"/>
          </ac:picMkLst>
        </pc:picChg>
        <pc:picChg chg="add mod ord">
          <ac:chgData name="Andy Gray" userId="3900aca3-aa6e-4813-b4e0-c02f9e48a0aa" providerId="ADAL" clId="{35707EF3-0A8F-4F7D-9EAA-38BAA9B469AA}" dt="2019-06-18T16:06:56.788" v="51" actId="14100"/>
          <ac:picMkLst>
            <pc:docMk/>
            <pc:sldMk cId="953454568" sldId="390"/>
            <ac:picMk id="6" creationId="{23B10B01-BB25-46B3-96D5-AF7CAAD72564}"/>
          </ac:picMkLst>
        </pc:picChg>
      </pc:sldChg>
      <pc:sldChg chg="addSp delSp modSp setBg">
        <pc:chgData name="Andy Gray" userId="3900aca3-aa6e-4813-b4e0-c02f9e48a0aa" providerId="ADAL" clId="{35707EF3-0A8F-4F7D-9EAA-38BAA9B469AA}" dt="2019-06-20T15:23:00.276" v="345" actId="20577"/>
        <pc:sldMkLst>
          <pc:docMk/>
          <pc:sldMk cId="2463529575" sldId="395"/>
        </pc:sldMkLst>
        <pc:spChg chg="mod">
          <ac:chgData name="Andy Gray" userId="3900aca3-aa6e-4813-b4e0-c02f9e48a0aa" providerId="ADAL" clId="{35707EF3-0A8F-4F7D-9EAA-38BAA9B469AA}" dt="2019-06-20T15:23:00.276" v="345" actId="20577"/>
          <ac:spMkLst>
            <pc:docMk/>
            <pc:sldMk cId="2463529575" sldId="395"/>
            <ac:spMk id="3" creationId="{D20BF73C-B221-4FFD-B8EF-8C0E0359B663}"/>
          </ac:spMkLst>
        </pc:spChg>
        <pc:spChg chg="del">
          <ac:chgData name="Andy Gray" userId="3900aca3-aa6e-4813-b4e0-c02f9e48a0aa" providerId="ADAL" clId="{35707EF3-0A8F-4F7D-9EAA-38BAA9B469AA}" dt="2019-06-20T15:22:41.764" v="340" actId="478"/>
          <ac:spMkLst>
            <pc:docMk/>
            <pc:sldMk cId="2463529575" sldId="395"/>
            <ac:spMk id="4" creationId="{4E14489A-5FAB-43EE-9586-B4A67BA05E2D}"/>
          </ac:spMkLst>
        </pc:spChg>
        <pc:picChg chg="add del mod ord modCrop">
          <ac:chgData name="Andy Gray" userId="3900aca3-aa6e-4813-b4e0-c02f9e48a0aa" providerId="ADAL" clId="{35707EF3-0A8F-4F7D-9EAA-38BAA9B469AA}" dt="2019-06-20T15:22:36.100" v="339" actId="478"/>
          <ac:picMkLst>
            <pc:docMk/>
            <pc:sldMk cId="2463529575" sldId="395"/>
            <ac:picMk id="6" creationId="{0DC6885A-856D-4BE2-8556-3A66B6C3FA11}"/>
          </ac:picMkLst>
        </pc:picChg>
        <pc:picChg chg="del mod modCrop">
          <ac:chgData name="Andy Gray" userId="3900aca3-aa6e-4813-b4e0-c02f9e48a0aa" providerId="ADAL" clId="{35707EF3-0A8F-4F7D-9EAA-38BAA9B469AA}" dt="2019-06-19T11:03:43.088" v="221" actId="478"/>
          <ac:picMkLst>
            <pc:docMk/>
            <pc:sldMk cId="2463529575" sldId="395"/>
            <ac:picMk id="2050" creationId="{38608947-1D24-4C53-924C-B5118A739454}"/>
          </ac:picMkLst>
        </pc:picChg>
      </pc:sldChg>
      <pc:sldChg chg="addSp delSp modSp add">
        <pc:chgData name="Andy Gray" userId="3900aca3-aa6e-4813-b4e0-c02f9e48a0aa" providerId="ADAL" clId="{35707EF3-0A8F-4F7D-9EAA-38BAA9B469AA}" dt="2019-06-19T10:51:43.599" v="143" actId="1036"/>
        <pc:sldMkLst>
          <pc:docMk/>
          <pc:sldMk cId="2611952238" sldId="396"/>
        </pc:sldMkLst>
        <pc:spChg chg="del">
          <ac:chgData name="Andy Gray" userId="3900aca3-aa6e-4813-b4e0-c02f9e48a0aa" providerId="ADAL" clId="{35707EF3-0A8F-4F7D-9EAA-38BAA9B469AA}" dt="2019-06-19T10:49:36.416" v="120" actId="478"/>
          <ac:spMkLst>
            <pc:docMk/>
            <pc:sldMk cId="2611952238" sldId="396"/>
            <ac:spMk id="3" creationId="{20D42C3D-0364-4438-8612-B3B1C3A24CF3}"/>
          </ac:spMkLst>
        </pc:spChg>
        <pc:spChg chg="mod">
          <ac:chgData name="Andy Gray" userId="3900aca3-aa6e-4813-b4e0-c02f9e48a0aa" providerId="ADAL" clId="{35707EF3-0A8F-4F7D-9EAA-38BAA9B469AA}" dt="2019-06-19T10:49:43.221" v="124" actId="14100"/>
          <ac:spMkLst>
            <pc:docMk/>
            <pc:sldMk cId="2611952238" sldId="396"/>
            <ac:spMk id="8" creationId="{3707A70E-D26B-4486-9026-AD486FE2D9D5}"/>
          </ac:spMkLst>
        </pc:spChg>
        <pc:picChg chg="del">
          <ac:chgData name="Andy Gray" userId="3900aca3-aa6e-4813-b4e0-c02f9e48a0aa" providerId="ADAL" clId="{35707EF3-0A8F-4F7D-9EAA-38BAA9B469AA}" dt="2019-06-19T10:49:37.352" v="121" actId="478"/>
          <ac:picMkLst>
            <pc:docMk/>
            <pc:sldMk cId="2611952238" sldId="396"/>
            <ac:picMk id="2" creationId="{83570D39-647B-4860-88B3-AE3141F94D3A}"/>
          </ac:picMkLst>
        </pc:picChg>
        <pc:picChg chg="add mod modCrop">
          <ac:chgData name="Andy Gray" userId="3900aca3-aa6e-4813-b4e0-c02f9e48a0aa" providerId="ADAL" clId="{35707EF3-0A8F-4F7D-9EAA-38BAA9B469AA}" dt="2019-06-19T10:51:43.599" v="143" actId="1036"/>
          <ac:picMkLst>
            <pc:docMk/>
            <pc:sldMk cId="2611952238" sldId="396"/>
            <ac:picMk id="5" creationId="{090ABE93-9C0B-43F7-97F3-B0C6E884D9C1}"/>
          </ac:picMkLst>
        </pc:picChg>
      </pc:sldChg>
    </pc:docChg>
  </pc:docChgLst>
  <pc:docChgLst>
    <pc:chgData name="Emma Arnold" userId="8993a44a-1dde-43d4-879e-84867f47ccd8" providerId="ADAL" clId="{DCFE09A8-A30B-4098-AAD9-A81AEA1477A3}"/>
    <pc:docChg chg="undo redo custSel addSld delSld modSld sldOrd modMainMaster">
      <pc:chgData name="Emma Arnold" userId="8993a44a-1dde-43d4-879e-84867f47ccd8" providerId="ADAL" clId="{DCFE09A8-A30B-4098-AAD9-A81AEA1477A3}" dt="2019-05-10T13:35:47.027" v="11885" actId="1076"/>
      <pc:docMkLst>
        <pc:docMk/>
      </pc:docMkLst>
      <pc:sldChg chg="addSp delSp modSp ord">
        <pc:chgData name="Emma Arnold" userId="8993a44a-1dde-43d4-879e-84867f47ccd8" providerId="ADAL" clId="{DCFE09A8-A30B-4098-AAD9-A81AEA1477A3}" dt="2019-05-10T08:37:50.589" v="8830" actId="20577"/>
        <pc:sldMkLst>
          <pc:docMk/>
          <pc:sldMk cId="1497036775" sldId="283"/>
        </pc:sldMkLst>
        <pc:spChg chg="add del mod">
          <ac:chgData name="Emma Arnold" userId="8993a44a-1dde-43d4-879e-84867f47ccd8" providerId="ADAL" clId="{DCFE09A8-A30B-4098-AAD9-A81AEA1477A3}" dt="2019-04-29T10:40:35.889" v="1476"/>
          <ac:spMkLst>
            <pc:docMk/>
            <pc:sldMk cId="1497036775" sldId="283"/>
            <ac:spMk id="2" creationId="{00000000-0000-0000-0000-000000000000}"/>
          </ac:spMkLst>
        </pc:spChg>
        <pc:spChg chg="add mod">
          <ac:chgData name="Emma Arnold" userId="8993a44a-1dde-43d4-879e-84867f47ccd8" providerId="ADAL" clId="{DCFE09A8-A30B-4098-AAD9-A81AEA1477A3}" dt="2019-05-10T08:37:50.589" v="8830" actId="20577"/>
          <ac:spMkLst>
            <pc:docMk/>
            <pc:sldMk cId="1497036775" sldId="283"/>
            <ac:spMk id="2" creationId="{74A46FA2-D25F-4709-8A50-21A9085FD771}"/>
          </ac:spMkLst>
        </pc:spChg>
        <pc:spChg chg="add del mod">
          <ac:chgData name="Emma Arnold" userId="8993a44a-1dde-43d4-879e-84867f47ccd8" providerId="ADAL" clId="{DCFE09A8-A30B-4098-AAD9-A81AEA1477A3}" dt="2019-04-29T10:40:17.276" v="1473"/>
          <ac:spMkLst>
            <pc:docMk/>
            <pc:sldMk cId="1497036775" sldId="283"/>
            <ac:spMk id="3" creationId="{348E04FB-72A3-4D18-BA75-8F2F31A0F2D2}"/>
          </ac:spMkLst>
        </pc:spChg>
        <pc:spChg chg="add del mod">
          <ac:chgData name="Emma Arnold" userId="8993a44a-1dde-43d4-879e-84867f47ccd8" providerId="ADAL" clId="{DCFE09A8-A30B-4098-AAD9-A81AEA1477A3}" dt="2019-04-29T10:40:17.276" v="1473"/>
          <ac:spMkLst>
            <pc:docMk/>
            <pc:sldMk cId="1497036775" sldId="283"/>
            <ac:spMk id="4" creationId="{81550DC8-4959-493A-8D74-92F99BAEA0C6}"/>
          </ac:spMkLst>
        </pc:spChg>
        <pc:spChg chg="add del mod">
          <ac:chgData name="Emma Arnold" userId="8993a44a-1dde-43d4-879e-84867f47ccd8" providerId="ADAL" clId="{DCFE09A8-A30B-4098-AAD9-A81AEA1477A3}" dt="2019-04-29T10:40:12.589" v="1471"/>
          <ac:spMkLst>
            <pc:docMk/>
            <pc:sldMk cId="1497036775" sldId="283"/>
            <ac:spMk id="5" creationId="{D0E0E971-8B3B-461D-8012-35E9C9996CDB}"/>
          </ac:spMkLst>
        </pc:spChg>
        <pc:spChg chg="mod">
          <ac:chgData name="Emma Arnold" userId="8993a44a-1dde-43d4-879e-84867f47ccd8" providerId="ADAL" clId="{DCFE09A8-A30B-4098-AAD9-A81AEA1477A3}" dt="2019-04-29T10:58:35.307" v="1657" actId="20577"/>
          <ac:spMkLst>
            <pc:docMk/>
            <pc:sldMk cId="1497036775" sldId="283"/>
            <ac:spMk id="6" creationId="{76AB8E7A-A6C2-450A-9E27-9038DD65D762}"/>
          </ac:spMkLst>
        </pc:spChg>
        <pc:spChg chg="add del mod">
          <ac:chgData name="Emma Arnold" userId="8993a44a-1dde-43d4-879e-84867f47ccd8" providerId="ADAL" clId="{DCFE09A8-A30B-4098-AAD9-A81AEA1477A3}" dt="2019-04-29T10:40:12.589" v="1471"/>
          <ac:spMkLst>
            <pc:docMk/>
            <pc:sldMk cId="1497036775" sldId="283"/>
            <ac:spMk id="7" creationId="{7E62EA21-23AA-4951-B7A5-12A9D76114BA}"/>
          </ac:spMkLst>
        </pc:spChg>
        <pc:spChg chg="add del mod">
          <ac:chgData name="Emma Arnold" userId="8993a44a-1dde-43d4-879e-84867f47ccd8" providerId="ADAL" clId="{DCFE09A8-A30B-4098-AAD9-A81AEA1477A3}" dt="2019-04-29T10:40:11.780" v="1470"/>
          <ac:spMkLst>
            <pc:docMk/>
            <pc:sldMk cId="1497036775" sldId="283"/>
            <ac:spMk id="8" creationId="{8B0814F4-59F5-427A-B3B1-EB6E89F8D9B5}"/>
          </ac:spMkLst>
        </pc:spChg>
        <pc:spChg chg="add del mod">
          <ac:chgData name="Emma Arnold" userId="8993a44a-1dde-43d4-879e-84867f47ccd8" providerId="ADAL" clId="{DCFE09A8-A30B-4098-AAD9-A81AEA1477A3}" dt="2019-04-29T10:40:11.780" v="1470"/>
          <ac:spMkLst>
            <pc:docMk/>
            <pc:sldMk cId="1497036775" sldId="283"/>
            <ac:spMk id="9" creationId="{3B59BC67-714A-4FA4-BD3D-AA9F40EEAF92}"/>
          </ac:spMkLst>
        </pc:spChg>
        <pc:spChg chg="add del mod">
          <ac:chgData name="Emma Arnold" userId="8993a44a-1dde-43d4-879e-84867f47ccd8" providerId="ADAL" clId="{DCFE09A8-A30B-4098-AAD9-A81AEA1477A3}" dt="2019-04-29T10:40:10.985" v="1469"/>
          <ac:spMkLst>
            <pc:docMk/>
            <pc:sldMk cId="1497036775" sldId="283"/>
            <ac:spMk id="10" creationId="{FA7F8A83-C843-48F7-9D36-70F216082A46}"/>
          </ac:spMkLst>
        </pc:spChg>
        <pc:spChg chg="add del mod">
          <ac:chgData name="Emma Arnold" userId="8993a44a-1dde-43d4-879e-84867f47ccd8" providerId="ADAL" clId="{DCFE09A8-A30B-4098-AAD9-A81AEA1477A3}" dt="2019-04-29T10:40:35.889" v="1476"/>
          <ac:spMkLst>
            <pc:docMk/>
            <pc:sldMk cId="1497036775" sldId="283"/>
            <ac:spMk id="11" creationId="{703A94CD-8FD4-4A80-BDAB-B54F9C0FF2DC}"/>
          </ac:spMkLst>
        </pc:spChg>
        <pc:spChg chg="add mod">
          <ac:chgData name="Emma Arnold" userId="8993a44a-1dde-43d4-879e-84867f47ccd8" providerId="ADAL" clId="{DCFE09A8-A30B-4098-AAD9-A81AEA1477A3}" dt="2019-04-29T10:40:48.238" v="1481" actId="20577"/>
          <ac:spMkLst>
            <pc:docMk/>
            <pc:sldMk cId="1497036775" sldId="283"/>
            <ac:spMk id="12" creationId="{2F96944A-2038-4AA1-B012-860C786B5108}"/>
          </ac:spMkLst>
        </pc:spChg>
        <pc:picChg chg="add mod ord modCrop">
          <ac:chgData name="Emma Arnold" userId="8993a44a-1dde-43d4-879e-84867f47ccd8" providerId="ADAL" clId="{DCFE09A8-A30B-4098-AAD9-A81AEA1477A3}" dt="2019-04-29T10:59:29.527" v="1663" actId="1076"/>
          <ac:picMkLst>
            <pc:docMk/>
            <pc:sldMk cId="1497036775" sldId="283"/>
            <ac:picMk id="13" creationId="{0BF7D6A1-2107-40DB-8444-AA93280764BC}"/>
          </ac:picMkLst>
        </pc:picChg>
        <pc:picChg chg="del">
          <ac:chgData name="Emma Arnold" userId="8993a44a-1dde-43d4-879e-84867f47ccd8" providerId="ADAL" clId="{DCFE09A8-A30B-4098-AAD9-A81AEA1477A3}" dt="2019-04-29T09:42:45.902" v="1123" actId="478"/>
          <ac:picMkLst>
            <pc:docMk/>
            <pc:sldMk cId="1497036775" sldId="283"/>
            <ac:picMk id="2050" creationId="{00000000-0000-0000-0000-000000000000}"/>
          </ac:picMkLst>
        </pc:picChg>
      </pc:sldChg>
      <pc:sldChg chg="addSp delSp modSp add">
        <pc:chgData name="Emma Arnold" userId="8993a44a-1dde-43d4-879e-84867f47ccd8" providerId="ADAL" clId="{DCFE09A8-A30B-4098-AAD9-A81AEA1477A3}" dt="2019-04-29T09:35:25.031" v="1121" actId="14100"/>
        <pc:sldMkLst>
          <pc:docMk/>
          <pc:sldMk cId="958627843" sldId="302"/>
        </pc:sldMkLst>
        <pc:spChg chg="mod">
          <ac:chgData name="Emma Arnold" userId="8993a44a-1dde-43d4-879e-84867f47ccd8" providerId="ADAL" clId="{DCFE09A8-A30B-4098-AAD9-A81AEA1477A3}" dt="2019-04-29T09:34:59.365" v="1117" actId="20577"/>
          <ac:spMkLst>
            <pc:docMk/>
            <pc:sldMk cId="958627843" sldId="302"/>
            <ac:spMk id="2" creationId="{00000000-0000-0000-0000-000000000000}"/>
          </ac:spMkLst>
        </pc:spChg>
        <pc:picChg chg="add mod ord modCrop">
          <ac:chgData name="Emma Arnold" userId="8993a44a-1dde-43d4-879e-84867f47ccd8" providerId="ADAL" clId="{DCFE09A8-A30B-4098-AAD9-A81AEA1477A3}" dt="2019-04-29T09:35:25.031" v="1121" actId="14100"/>
          <ac:picMkLst>
            <pc:docMk/>
            <pc:sldMk cId="958627843" sldId="302"/>
            <ac:picMk id="3" creationId="{E5AF290A-28B5-496B-B601-3B73FBE94EEF}"/>
          </ac:picMkLst>
        </pc:picChg>
        <pc:picChg chg="del">
          <ac:chgData name="Emma Arnold" userId="8993a44a-1dde-43d4-879e-84867f47ccd8" providerId="ADAL" clId="{DCFE09A8-A30B-4098-AAD9-A81AEA1477A3}" dt="2019-04-29T09:32:20.061" v="1084" actId="478"/>
          <ac:picMkLst>
            <pc:docMk/>
            <pc:sldMk cId="958627843" sldId="302"/>
            <ac:picMk id="7" creationId="{6DDB963A-BFD7-4188-BC0B-CB1F132312AA}"/>
          </ac:picMkLst>
        </pc:picChg>
      </pc:sldChg>
      <pc:sldChg chg="addSp delSp modSp add">
        <pc:chgData name="Emma Arnold" userId="8993a44a-1dde-43d4-879e-84867f47ccd8" providerId="ADAL" clId="{DCFE09A8-A30B-4098-AAD9-A81AEA1477A3}" dt="2019-05-10T08:34:09.129" v="8806" actId="20577"/>
        <pc:sldMkLst>
          <pc:docMk/>
          <pc:sldMk cId="3719574438" sldId="363"/>
        </pc:sldMkLst>
        <pc:spChg chg="mod">
          <ac:chgData name="Emma Arnold" userId="8993a44a-1dde-43d4-879e-84867f47ccd8" providerId="ADAL" clId="{DCFE09A8-A30B-4098-AAD9-A81AEA1477A3}" dt="2019-04-30T08:30:28.615" v="4817" actId="20577"/>
          <ac:spMkLst>
            <pc:docMk/>
            <pc:sldMk cId="3719574438" sldId="363"/>
            <ac:spMk id="2" creationId="{94AD1703-E05D-4C45-8D9E-CE928AFE8D67}"/>
          </ac:spMkLst>
        </pc:spChg>
        <pc:spChg chg="mod">
          <ac:chgData name="Emma Arnold" userId="8993a44a-1dde-43d4-879e-84867f47ccd8" providerId="ADAL" clId="{DCFE09A8-A30B-4098-AAD9-A81AEA1477A3}" dt="2019-04-30T08:34:34.269" v="4897" actId="20577"/>
          <ac:spMkLst>
            <pc:docMk/>
            <pc:sldMk cId="3719574438" sldId="363"/>
            <ac:spMk id="3" creationId="{C1DEE2A3-74C5-4BA5-B8B1-A35F1C728103}"/>
          </ac:spMkLst>
        </pc:spChg>
        <pc:spChg chg="add mod">
          <ac:chgData name="Emma Arnold" userId="8993a44a-1dde-43d4-879e-84867f47ccd8" providerId="ADAL" clId="{DCFE09A8-A30B-4098-AAD9-A81AEA1477A3}" dt="2019-05-10T08:34:09.129" v="8806" actId="20577"/>
          <ac:spMkLst>
            <pc:docMk/>
            <pc:sldMk cId="3719574438" sldId="363"/>
            <ac:spMk id="4" creationId="{A866641F-CEC7-4C88-B884-5553F21469A2}"/>
          </ac:spMkLst>
        </pc:spChg>
        <pc:picChg chg="del">
          <ac:chgData name="Emma Arnold" userId="8993a44a-1dde-43d4-879e-84867f47ccd8" providerId="ADAL" clId="{DCFE09A8-A30B-4098-AAD9-A81AEA1477A3}" dt="2019-04-30T08:26:57.900" v="4780" actId="478"/>
          <ac:picMkLst>
            <pc:docMk/>
            <pc:sldMk cId="3719574438" sldId="363"/>
            <ac:picMk id="4" creationId="{C309CE80-E97F-45B7-B776-29F180A0EF68}"/>
          </ac:picMkLst>
        </pc:picChg>
        <pc:picChg chg="add del mod ord modCrop">
          <ac:chgData name="Emma Arnold" userId="8993a44a-1dde-43d4-879e-84867f47ccd8" providerId="ADAL" clId="{DCFE09A8-A30B-4098-AAD9-A81AEA1477A3}" dt="2019-04-30T08:29:28.310" v="4803" actId="478"/>
          <ac:picMkLst>
            <pc:docMk/>
            <pc:sldMk cId="3719574438" sldId="363"/>
            <ac:picMk id="5" creationId="{02D26264-0FAE-4D97-9D63-DF5D34A75238}"/>
          </ac:picMkLst>
        </pc:picChg>
        <pc:picChg chg="add mod ord modCrop">
          <ac:chgData name="Emma Arnold" userId="8993a44a-1dde-43d4-879e-84867f47ccd8" providerId="ADAL" clId="{DCFE09A8-A30B-4098-AAD9-A81AEA1477A3}" dt="2019-04-30T08:30:10.997" v="4816" actId="732"/>
          <ac:picMkLst>
            <pc:docMk/>
            <pc:sldMk cId="3719574438" sldId="363"/>
            <ac:picMk id="6" creationId="{75664064-440C-4407-B4B8-29D557CDE480}"/>
          </ac:picMkLst>
        </pc:picChg>
      </pc:sldChg>
      <pc:sldChg chg="addSp delSp modSp add ord">
        <pc:chgData name="Emma Arnold" userId="8993a44a-1dde-43d4-879e-84867f47ccd8" providerId="ADAL" clId="{DCFE09A8-A30B-4098-AAD9-A81AEA1477A3}" dt="2019-05-10T10:31:15.615" v="10301" actId="20577"/>
        <pc:sldMkLst>
          <pc:docMk/>
          <pc:sldMk cId="4171393020" sldId="364"/>
        </pc:sldMkLst>
        <pc:spChg chg="mod">
          <ac:chgData name="Emma Arnold" userId="8993a44a-1dde-43d4-879e-84867f47ccd8" providerId="ADAL" clId="{DCFE09A8-A30B-4098-AAD9-A81AEA1477A3}" dt="2019-05-10T10:31:03.931" v="10294" actId="20577"/>
          <ac:spMkLst>
            <pc:docMk/>
            <pc:sldMk cId="4171393020" sldId="364"/>
            <ac:spMk id="2" creationId="{E12E3EF4-D4C0-4F6F-97D2-62FB1403D5E5}"/>
          </ac:spMkLst>
        </pc:spChg>
        <pc:spChg chg="mod">
          <ac:chgData name="Emma Arnold" userId="8993a44a-1dde-43d4-879e-84867f47ccd8" providerId="ADAL" clId="{DCFE09A8-A30B-4098-AAD9-A81AEA1477A3}" dt="2019-05-10T10:31:15.615" v="10301" actId="20577"/>
          <ac:spMkLst>
            <pc:docMk/>
            <pc:sldMk cId="4171393020" sldId="364"/>
            <ac:spMk id="3" creationId="{E2FBF86B-32FE-4AF2-9E5B-22ADF9169B0F}"/>
          </ac:spMkLst>
        </pc:spChg>
        <pc:picChg chg="add del mod">
          <ac:chgData name="Emma Arnold" userId="8993a44a-1dde-43d4-879e-84867f47ccd8" providerId="ADAL" clId="{DCFE09A8-A30B-4098-AAD9-A81AEA1477A3}" dt="2019-04-30T08:56:00.260" v="5783"/>
          <ac:picMkLst>
            <pc:docMk/>
            <pc:sldMk cId="4171393020" sldId="364"/>
            <ac:picMk id="5" creationId="{EBEE6017-823C-4D9E-A4F1-5FE9BD742F59}"/>
          </ac:picMkLst>
        </pc:picChg>
        <pc:picChg chg="add del mod ord modCrop">
          <ac:chgData name="Emma Arnold" userId="8993a44a-1dde-43d4-879e-84867f47ccd8" providerId="ADAL" clId="{DCFE09A8-A30B-4098-AAD9-A81AEA1477A3}" dt="2019-04-30T08:57:07.566" v="5798" actId="478"/>
          <ac:picMkLst>
            <pc:docMk/>
            <pc:sldMk cId="4171393020" sldId="364"/>
            <ac:picMk id="6" creationId="{0534FE31-9F7A-464C-BF6D-C6F0EAF0D9D2}"/>
          </ac:picMkLst>
        </pc:picChg>
        <pc:picChg chg="add del mod ord modCrop">
          <ac:chgData name="Emma Arnold" userId="8993a44a-1dde-43d4-879e-84867f47ccd8" providerId="ADAL" clId="{DCFE09A8-A30B-4098-AAD9-A81AEA1477A3}" dt="2019-04-30T08:58:34.382" v="5806" actId="478"/>
          <ac:picMkLst>
            <pc:docMk/>
            <pc:sldMk cId="4171393020" sldId="364"/>
            <ac:picMk id="7" creationId="{5E6F63FF-A596-45F9-9639-0ECC75CFFAFB}"/>
          </ac:picMkLst>
        </pc:picChg>
        <pc:picChg chg="add mod ord modCrop">
          <ac:chgData name="Emma Arnold" userId="8993a44a-1dde-43d4-879e-84867f47ccd8" providerId="ADAL" clId="{DCFE09A8-A30B-4098-AAD9-A81AEA1477A3}" dt="2019-04-30T09:04:20.227" v="5939" actId="14100"/>
          <ac:picMkLst>
            <pc:docMk/>
            <pc:sldMk cId="4171393020" sldId="364"/>
            <ac:picMk id="8" creationId="{62CFF944-E005-4259-8450-CDA40C343974}"/>
          </ac:picMkLst>
        </pc:picChg>
      </pc:sldChg>
      <pc:sldChg chg="addSp delSp modSp add">
        <pc:chgData name="Emma Arnold" userId="8993a44a-1dde-43d4-879e-84867f47ccd8" providerId="ADAL" clId="{DCFE09A8-A30B-4098-AAD9-A81AEA1477A3}" dt="2019-05-10T08:16:17.414" v="8769" actId="20577"/>
        <pc:sldMkLst>
          <pc:docMk/>
          <pc:sldMk cId="2742990216" sldId="365"/>
        </pc:sldMkLst>
        <pc:spChg chg="mod">
          <ac:chgData name="Emma Arnold" userId="8993a44a-1dde-43d4-879e-84867f47ccd8" providerId="ADAL" clId="{DCFE09A8-A30B-4098-AAD9-A81AEA1477A3}" dt="2019-04-30T09:04:42.151" v="5952" actId="20577"/>
          <ac:spMkLst>
            <pc:docMk/>
            <pc:sldMk cId="2742990216" sldId="365"/>
            <ac:spMk id="2" creationId="{2B1381A2-1AC0-40B9-BB30-3E156916D9E6}"/>
          </ac:spMkLst>
        </pc:spChg>
        <pc:spChg chg="mod">
          <ac:chgData name="Emma Arnold" userId="8993a44a-1dde-43d4-879e-84867f47ccd8" providerId="ADAL" clId="{DCFE09A8-A30B-4098-AAD9-A81AEA1477A3}" dt="2019-04-30T14:31:23.687" v="7434" actId="15"/>
          <ac:spMkLst>
            <pc:docMk/>
            <pc:sldMk cId="2742990216" sldId="365"/>
            <ac:spMk id="3" creationId="{64805704-F45C-41FD-BAB5-CF9FCE271379}"/>
          </ac:spMkLst>
        </pc:spChg>
        <pc:spChg chg="add mod">
          <ac:chgData name="Emma Arnold" userId="8993a44a-1dde-43d4-879e-84867f47ccd8" providerId="ADAL" clId="{DCFE09A8-A30B-4098-AAD9-A81AEA1477A3}" dt="2019-05-10T08:15:16.757" v="8759" actId="20577"/>
          <ac:spMkLst>
            <pc:docMk/>
            <pc:sldMk cId="2742990216" sldId="365"/>
            <ac:spMk id="4" creationId="{C0ED77F7-B1CA-4638-AF3B-90C84E3EFE6D}"/>
          </ac:spMkLst>
        </pc:spChg>
        <pc:spChg chg="add mod">
          <ac:chgData name="Emma Arnold" userId="8993a44a-1dde-43d4-879e-84867f47ccd8" providerId="ADAL" clId="{DCFE09A8-A30B-4098-AAD9-A81AEA1477A3}" dt="2019-05-10T08:16:17.414" v="8769" actId="20577"/>
          <ac:spMkLst>
            <pc:docMk/>
            <pc:sldMk cId="2742990216" sldId="365"/>
            <ac:spMk id="5" creationId="{BEFCD0E1-46DD-41C5-A8DC-3654A5D94C0E}"/>
          </ac:spMkLst>
        </pc:spChg>
        <pc:spChg chg="add del mod">
          <ac:chgData name="Emma Arnold" userId="8993a44a-1dde-43d4-879e-84867f47ccd8" providerId="ADAL" clId="{DCFE09A8-A30B-4098-AAD9-A81AEA1477A3}" dt="2019-05-10T08:15:24.173" v="8760" actId="478"/>
          <ac:spMkLst>
            <pc:docMk/>
            <pc:sldMk cId="2742990216" sldId="365"/>
            <ac:spMk id="9" creationId="{6CC122AE-1F4B-4B47-A6F3-F5874D7819C2}"/>
          </ac:spMkLst>
        </pc:spChg>
        <pc:picChg chg="add del mod">
          <ac:chgData name="Emma Arnold" userId="8993a44a-1dde-43d4-879e-84867f47ccd8" providerId="ADAL" clId="{DCFE09A8-A30B-4098-AAD9-A81AEA1477A3}" dt="2019-04-30T09:04:53.289" v="5954" actId="478"/>
          <ac:picMkLst>
            <pc:docMk/>
            <pc:sldMk cId="2742990216" sldId="365"/>
            <ac:picMk id="5" creationId="{0240F12F-4B86-4AA8-8FE8-04969270E904}"/>
          </ac:picMkLst>
        </pc:picChg>
        <pc:picChg chg="add del mod modCrop">
          <ac:chgData name="Emma Arnold" userId="8993a44a-1dde-43d4-879e-84867f47ccd8" providerId="ADAL" clId="{DCFE09A8-A30B-4098-AAD9-A81AEA1477A3}" dt="2019-04-30T09:22:00.340" v="6031" actId="478"/>
          <ac:picMkLst>
            <pc:docMk/>
            <pc:sldMk cId="2742990216" sldId="365"/>
            <ac:picMk id="6" creationId="{08DD45CB-72FB-448C-8094-C1B4045C7C9D}"/>
          </ac:picMkLst>
        </pc:picChg>
        <pc:picChg chg="add del mod modCrop">
          <ac:chgData name="Emma Arnold" userId="8993a44a-1dde-43d4-879e-84867f47ccd8" providerId="ADAL" clId="{DCFE09A8-A30B-4098-AAD9-A81AEA1477A3}" dt="2019-04-30T09:24:40.647" v="6039" actId="478"/>
          <ac:picMkLst>
            <pc:docMk/>
            <pc:sldMk cId="2742990216" sldId="365"/>
            <ac:picMk id="7" creationId="{60824895-7BC2-4082-8DE0-27947BEB6F78}"/>
          </ac:picMkLst>
        </pc:picChg>
        <pc:picChg chg="add mod ord modCrop">
          <ac:chgData name="Emma Arnold" userId="8993a44a-1dde-43d4-879e-84867f47ccd8" providerId="ADAL" clId="{DCFE09A8-A30B-4098-AAD9-A81AEA1477A3}" dt="2019-04-30T11:23:33.023" v="6706" actId="1076"/>
          <ac:picMkLst>
            <pc:docMk/>
            <pc:sldMk cId="2742990216" sldId="365"/>
            <ac:picMk id="8" creationId="{FC666FA0-92ED-4143-AC81-DF6A212D47FD}"/>
          </ac:picMkLst>
        </pc:picChg>
      </pc:sldChg>
      <pc:sldChg chg="addSp modSp add">
        <pc:chgData name="Emma Arnold" userId="8993a44a-1dde-43d4-879e-84867f47ccd8" providerId="ADAL" clId="{DCFE09A8-A30B-4098-AAD9-A81AEA1477A3}" dt="2019-05-10T08:13:52.571" v="8747" actId="20577"/>
        <pc:sldMkLst>
          <pc:docMk/>
          <pc:sldMk cId="1704230766" sldId="370"/>
        </pc:sldMkLst>
        <pc:spChg chg="mod">
          <ac:chgData name="Emma Arnold" userId="8993a44a-1dde-43d4-879e-84867f47ccd8" providerId="ADAL" clId="{DCFE09A8-A30B-4098-AAD9-A81AEA1477A3}" dt="2019-04-30T09:06:23.150" v="6018" actId="20577"/>
          <ac:spMkLst>
            <pc:docMk/>
            <pc:sldMk cId="1704230766" sldId="370"/>
            <ac:spMk id="2" creationId="{467C7EBF-E5AB-4837-8A2F-F3D9F9A85254}"/>
          </ac:spMkLst>
        </pc:spChg>
        <pc:spChg chg="mod">
          <ac:chgData name="Emma Arnold" userId="8993a44a-1dde-43d4-879e-84867f47ccd8" providerId="ADAL" clId="{DCFE09A8-A30B-4098-AAD9-A81AEA1477A3}" dt="2019-04-30T14:20:02.423" v="7258" actId="20577"/>
          <ac:spMkLst>
            <pc:docMk/>
            <pc:sldMk cId="1704230766" sldId="370"/>
            <ac:spMk id="3" creationId="{8217F472-35D2-4B4E-AA07-2AD9433157C4}"/>
          </ac:spMkLst>
        </pc:spChg>
        <pc:spChg chg="add mod">
          <ac:chgData name="Emma Arnold" userId="8993a44a-1dde-43d4-879e-84867f47ccd8" providerId="ADAL" clId="{DCFE09A8-A30B-4098-AAD9-A81AEA1477A3}" dt="2019-05-10T08:13:52.571" v="8747" actId="20577"/>
          <ac:spMkLst>
            <pc:docMk/>
            <pc:sldMk cId="1704230766" sldId="370"/>
            <ac:spMk id="5" creationId="{09BAE987-E8F7-4259-870F-B584FE125E6F}"/>
          </ac:spMkLst>
        </pc:spChg>
        <pc:spChg chg="add mod">
          <ac:chgData name="Emma Arnold" userId="8993a44a-1dde-43d4-879e-84867f47ccd8" providerId="ADAL" clId="{DCFE09A8-A30B-4098-AAD9-A81AEA1477A3}" dt="2019-05-10T08:13:26.898" v="8733" actId="20577"/>
          <ac:spMkLst>
            <pc:docMk/>
            <pc:sldMk cId="1704230766" sldId="370"/>
            <ac:spMk id="6" creationId="{3285575F-C128-4C32-9A71-94CD1A63165E}"/>
          </ac:spMkLst>
        </pc:spChg>
        <pc:spChg chg="add mod">
          <ac:chgData name="Emma Arnold" userId="8993a44a-1dde-43d4-879e-84867f47ccd8" providerId="ADAL" clId="{DCFE09A8-A30B-4098-AAD9-A81AEA1477A3}" dt="2019-05-10T08:12:49.280" v="8719" actId="20577"/>
          <ac:spMkLst>
            <pc:docMk/>
            <pc:sldMk cId="1704230766" sldId="370"/>
            <ac:spMk id="7" creationId="{C05D11B2-2394-4400-A53B-143B024E643B}"/>
          </ac:spMkLst>
        </pc:spChg>
        <pc:picChg chg="add mod ord modCrop">
          <ac:chgData name="Emma Arnold" userId="8993a44a-1dde-43d4-879e-84867f47ccd8" providerId="ADAL" clId="{DCFE09A8-A30B-4098-AAD9-A81AEA1477A3}" dt="2019-04-30T11:32:20.040" v="6948" actId="167"/>
          <ac:picMkLst>
            <pc:docMk/>
            <pc:sldMk cId="1704230766" sldId="370"/>
            <ac:picMk id="4" creationId="{B4CC10A6-BE0B-4AA1-9155-9104522451EF}"/>
          </ac:picMkLst>
        </pc:picChg>
      </pc:sldChg>
      <pc:sldChg chg="addSp delSp modSp add">
        <pc:chgData name="Emma Arnold" userId="8993a44a-1dde-43d4-879e-84867f47ccd8" providerId="ADAL" clId="{DCFE09A8-A30B-4098-AAD9-A81AEA1477A3}" dt="2019-05-10T08:14:13.341" v="8753" actId="20577"/>
        <pc:sldMkLst>
          <pc:docMk/>
          <pc:sldMk cId="152549269" sldId="374"/>
        </pc:sldMkLst>
        <pc:spChg chg="mod">
          <ac:chgData name="Emma Arnold" userId="8993a44a-1dde-43d4-879e-84867f47ccd8" providerId="ADAL" clId="{DCFE09A8-A30B-4098-AAD9-A81AEA1477A3}" dt="2019-05-10T07:59:41.674" v="8644" actId="207"/>
          <ac:spMkLst>
            <pc:docMk/>
            <pc:sldMk cId="152549269" sldId="374"/>
            <ac:spMk id="3" creationId="{29AECCC3-02E4-40CD-82EC-5360233FB43A}"/>
          </ac:spMkLst>
        </pc:spChg>
        <pc:spChg chg="add mod">
          <ac:chgData name="Emma Arnold" userId="8993a44a-1dde-43d4-879e-84867f47ccd8" providerId="ADAL" clId="{DCFE09A8-A30B-4098-AAD9-A81AEA1477A3}" dt="2019-05-10T08:14:13.341" v="8753" actId="20577"/>
          <ac:spMkLst>
            <pc:docMk/>
            <pc:sldMk cId="152549269" sldId="374"/>
            <ac:spMk id="5" creationId="{28ACF68F-CB8A-4235-A5B9-2F0FDD7552B6}"/>
          </ac:spMkLst>
        </pc:spChg>
        <pc:spChg chg="del mod">
          <ac:chgData name="Emma Arnold" userId="8993a44a-1dde-43d4-879e-84867f47ccd8" providerId="ADAL" clId="{DCFE09A8-A30B-4098-AAD9-A81AEA1477A3}" dt="2019-05-10T07:57:30.988" v="8626" actId="478"/>
          <ac:spMkLst>
            <pc:docMk/>
            <pc:sldMk cId="152549269" sldId="374"/>
            <ac:spMk id="10" creationId="{38F04A11-4834-4183-8A88-A7A74580F3C1}"/>
          </ac:spMkLst>
        </pc:spChg>
        <pc:spChg chg="del">
          <ac:chgData name="Emma Arnold" userId="8993a44a-1dde-43d4-879e-84867f47ccd8" providerId="ADAL" clId="{DCFE09A8-A30B-4098-AAD9-A81AEA1477A3}" dt="2019-05-10T08:10:31.929" v="8702" actId="478"/>
          <ac:spMkLst>
            <pc:docMk/>
            <pc:sldMk cId="152549269" sldId="374"/>
            <ac:spMk id="11" creationId="{595DA1E3-6377-412B-86A8-24AD5CD96C0E}"/>
          </ac:spMkLst>
        </pc:spChg>
        <pc:picChg chg="add mod ord modCrop">
          <ac:chgData name="Emma Arnold" userId="8993a44a-1dde-43d4-879e-84867f47ccd8" providerId="ADAL" clId="{DCFE09A8-A30B-4098-AAD9-A81AEA1477A3}" dt="2019-05-10T07:59:19.535" v="8643" actId="732"/>
          <ac:picMkLst>
            <pc:docMk/>
            <pc:sldMk cId="152549269" sldId="374"/>
            <ac:picMk id="4" creationId="{7B78B114-0234-479C-8307-5AADB80B69B1}"/>
          </ac:picMkLst>
        </pc:picChg>
        <pc:picChg chg="del">
          <ac:chgData name="Emma Arnold" userId="8993a44a-1dde-43d4-879e-84867f47ccd8" providerId="ADAL" clId="{DCFE09A8-A30B-4098-AAD9-A81AEA1477A3}" dt="2019-05-10T07:56:59.022" v="8624" actId="478"/>
          <ac:picMkLst>
            <pc:docMk/>
            <pc:sldMk cId="152549269" sldId="374"/>
            <ac:picMk id="9" creationId="{DA47E754-F5C7-4B4E-ACC3-A93D8ECCECB4}"/>
          </ac:picMkLst>
        </pc:picChg>
      </pc:sldChg>
      <pc:sldChg chg="addSp delSp modSp add">
        <pc:chgData name="Emma Arnold" userId="8993a44a-1dde-43d4-879e-84867f47ccd8" providerId="ADAL" clId="{DCFE09A8-A30B-4098-AAD9-A81AEA1477A3}" dt="2019-05-10T08:14:03.520" v="8750" actId="20577"/>
        <pc:sldMkLst>
          <pc:docMk/>
          <pc:sldMk cId="949184912" sldId="375"/>
        </pc:sldMkLst>
        <pc:spChg chg="mod">
          <ac:chgData name="Emma Arnold" userId="8993a44a-1dde-43d4-879e-84867f47ccd8" providerId="ADAL" clId="{DCFE09A8-A30B-4098-AAD9-A81AEA1477A3}" dt="2019-05-10T08:06:27.083" v="8690" actId="15"/>
          <ac:spMkLst>
            <pc:docMk/>
            <pc:sldMk cId="949184912" sldId="375"/>
            <ac:spMk id="3" creationId="{4CE805D5-4C62-43B1-9199-1369CD306658}"/>
          </ac:spMkLst>
        </pc:spChg>
        <pc:spChg chg="add del mod">
          <ac:chgData name="Emma Arnold" userId="8993a44a-1dde-43d4-879e-84867f47ccd8" providerId="ADAL" clId="{DCFE09A8-A30B-4098-AAD9-A81AEA1477A3}" dt="2019-05-10T08:03:20.104" v="8647"/>
          <ac:spMkLst>
            <pc:docMk/>
            <pc:sldMk cId="949184912" sldId="375"/>
            <ac:spMk id="6" creationId="{7B6D67BC-3C6F-49E4-828A-AD065ED94A9C}"/>
          </ac:spMkLst>
        </pc:spChg>
        <pc:spChg chg="add del mod">
          <ac:chgData name="Emma Arnold" userId="8993a44a-1dde-43d4-879e-84867f47ccd8" providerId="ADAL" clId="{DCFE09A8-A30B-4098-AAD9-A81AEA1477A3}" dt="2019-05-10T08:03:20.104" v="8647"/>
          <ac:spMkLst>
            <pc:docMk/>
            <pc:sldMk cId="949184912" sldId="375"/>
            <ac:spMk id="7" creationId="{D5ED8EF4-0127-47D2-AA71-18573F598886}"/>
          </ac:spMkLst>
        </pc:spChg>
        <pc:spChg chg="add mod">
          <ac:chgData name="Emma Arnold" userId="8993a44a-1dde-43d4-879e-84867f47ccd8" providerId="ADAL" clId="{DCFE09A8-A30B-4098-AAD9-A81AEA1477A3}" dt="2019-05-10T08:14:03.520" v="8750" actId="20577"/>
          <ac:spMkLst>
            <pc:docMk/>
            <pc:sldMk cId="949184912" sldId="375"/>
            <ac:spMk id="10" creationId="{E4300473-5BFB-46D7-8A64-F1BF0DB45954}"/>
          </ac:spMkLst>
        </pc:spChg>
        <pc:picChg chg="del">
          <ac:chgData name="Emma Arnold" userId="8993a44a-1dde-43d4-879e-84867f47ccd8" providerId="ADAL" clId="{DCFE09A8-A30B-4098-AAD9-A81AEA1477A3}" dt="2019-05-10T08:03:17.976" v="8646" actId="478"/>
          <ac:picMkLst>
            <pc:docMk/>
            <pc:sldMk cId="949184912" sldId="375"/>
            <ac:picMk id="4" creationId="{4D453567-3980-4E2F-B013-CAF3E1A0E0CD}"/>
          </ac:picMkLst>
        </pc:picChg>
        <pc:picChg chg="del">
          <ac:chgData name="Emma Arnold" userId="8993a44a-1dde-43d4-879e-84867f47ccd8" providerId="ADAL" clId="{DCFE09A8-A30B-4098-AAD9-A81AEA1477A3}" dt="2019-05-10T08:03:23.608" v="8648" actId="478"/>
          <ac:picMkLst>
            <pc:docMk/>
            <pc:sldMk cId="949184912" sldId="375"/>
            <ac:picMk id="5" creationId="{8E582FBA-A5EE-4EA1-9663-B090F17B895E}"/>
          </ac:picMkLst>
        </pc:picChg>
        <pc:picChg chg="add mod ord modCrop">
          <ac:chgData name="Emma Arnold" userId="8993a44a-1dde-43d4-879e-84867f47ccd8" providerId="ADAL" clId="{DCFE09A8-A30B-4098-AAD9-A81AEA1477A3}" dt="2019-05-10T08:03:54.630" v="8655" actId="167"/>
          <ac:picMkLst>
            <pc:docMk/>
            <pc:sldMk cId="949184912" sldId="375"/>
            <ac:picMk id="8" creationId="{28BB0FE2-DBC6-4DA7-99AB-9FE6160EBEF0}"/>
          </ac:picMkLst>
        </pc:picChg>
        <pc:picChg chg="add mod ord modCrop">
          <ac:chgData name="Emma Arnold" userId="8993a44a-1dde-43d4-879e-84867f47ccd8" providerId="ADAL" clId="{DCFE09A8-A30B-4098-AAD9-A81AEA1477A3}" dt="2019-05-10T08:04:59.524" v="8661" actId="167"/>
          <ac:picMkLst>
            <pc:docMk/>
            <pc:sldMk cId="949184912" sldId="375"/>
            <ac:picMk id="9" creationId="{52F624A9-00CC-4A72-9C92-72F04BAA392C}"/>
          </ac:picMkLst>
        </pc:picChg>
      </pc:sldChg>
      <pc:sldChg chg="addSp delSp modSp add">
        <pc:chgData name="Emma Arnold" userId="8993a44a-1dde-43d4-879e-84867f47ccd8" providerId="ADAL" clId="{DCFE09A8-A30B-4098-AAD9-A81AEA1477A3}" dt="2019-05-10T10:30:33.160" v="10290" actId="1076"/>
        <pc:sldMkLst>
          <pc:docMk/>
          <pc:sldMk cId="2145621248" sldId="382"/>
        </pc:sldMkLst>
        <pc:spChg chg="mod">
          <ac:chgData name="Emma Arnold" userId="8993a44a-1dde-43d4-879e-84867f47ccd8" providerId="ADAL" clId="{DCFE09A8-A30B-4098-AAD9-A81AEA1477A3}" dt="2019-05-10T10:30:28.284" v="10289" actId="20577"/>
          <ac:spMkLst>
            <pc:docMk/>
            <pc:sldMk cId="2145621248" sldId="382"/>
            <ac:spMk id="3" creationId="{DFC97EC5-470E-4F74-B265-4DA792DEE92E}"/>
          </ac:spMkLst>
        </pc:spChg>
        <pc:picChg chg="del">
          <ac:chgData name="Emma Arnold" userId="8993a44a-1dde-43d4-879e-84867f47ccd8" providerId="ADAL" clId="{DCFE09A8-A30B-4098-AAD9-A81AEA1477A3}" dt="2019-05-10T10:29:48.235" v="10278" actId="478"/>
          <ac:picMkLst>
            <pc:docMk/>
            <pc:sldMk cId="2145621248" sldId="382"/>
            <ac:picMk id="4" creationId="{C742DD17-AFF0-443A-ABB9-1AE446AD456B}"/>
          </ac:picMkLst>
        </pc:picChg>
        <pc:picChg chg="add mod ord modCrop">
          <ac:chgData name="Emma Arnold" userId="8993a44a-1dde-43d4-879e-84867f47ccd8" providerId="ADAL" clId="{DCFE09A8-A30B-4098-AAD9-A81AEA1477A3}" dt="2019-05-10T10:30:33.160" v="10290" actId="1076"/>
          <ac:picMkLst>
            <pc:docMk/>
            <pc:sldMk cId="2145621248" sldId="382"/>
            <ac:picMk id="6" creationId="{BD31F51D-B299-47C7-83CF-CA45EB80F064}"/>
          </ac:picMkLst>
        </pc:picChg>
      </pc:sldChg>
      <pc:sldChg chg="addSp delSp modSp add">
        <pc:chgData name="Emma Arnold" userId="8993a44a-1dde-43d4-879e-84867f47ccd8" providerId="ADAL" clId="{DCFE09A8-A30B-4098-AAD9-A81AEA1477A3}" dt="2019-05-10T12:58:19.653" v="11825"/>
        <pc:sldMkLst>
          <pc:docMk/>
          <pc:sldMk cId="2728307113" sldId="383"/>
        </pc:sldMkLst>
        <pc:spChg chg="mod">
          <ac:chgData name="Emma Arnold" userId="8993a44a-1dde-43d4-879e-84867f47ccd8" providerId="ADAL" clId="{DCFE09A8-A30B-4098-AAD9-A81AEA1477A3}" dt="2019-05-10T12:58:19.653" v="11825"/>
          <ac:spMkLst>
            <pc:docMk/>
            <pc:sldMk cId="2728307113" sldId="383"/>
            <ac:spMk id="3" creationId="{5ABC0541-8891-416F-8B9D-CF02F89AC6DD}"/>
          </ac:spMkLst>
        </pc:spChg>
        <pc:picChg chg="del">
          <ac:chgData name="Emma Arnold" userId="8993a44a-1dde-43d4-879e-84867f47ccd8" providerId="ADAL" clId="{DCFE09A8-A30B-4098-AAD9-A81AEA1477A3}" dt="2019-05-10T10:33:27.647" v="10303" actId="478"/>
          <ac:picMkLst>
            <pc:docMk/>
            <pc:sldMk cId="2728307113" sldId="383"/>
            <ac:picMk id="4" creationId="{D14A61FB-8AB7-4261-B451-2B0CE481B440}"/>
          </ac:picMkLst>
        </pc:picChg>
        <pc:picChg chg="add del mod ord modCrop">
          <ac:chgData name="Emma Arnold" userId="8993a44a-1dde-43d4-879e-84867f47ccd8" providerId="ADAL" clId="{DCFE09A8-A30B-4098-AAD9-A81AEA1477A3}" dt="2019-05-10T10:34:12.325" v="10309" actId="478"/>
          <ac:picMkLst>
            <pc:docMk/>
            <pc:sldMk cId="2728307113" sldId="383"/>
            <ac:picMk id="5" creationId="{4E3C242F-7A73-4051-B986-0E6356E99E33}"/>
          </ac:picMkLst>
        </pc:picChg>
        <pc:picChg chg="add mod ord modCrop">
          <ac:chgData name="Emma Arnold" userId="8993a44a-1dde-43d4-879e-84867f47ccd8" providerId="ADAL" clId="{DCFE09A8-A30B-4098-AAD9-A81AEA1477A3}" dt="2019-05-10T12:39:17.018" v="11259" actId="1076"/>
          <ac:picMkLst>
            <pc:docMk/>
            <pc:sldMk cId="2728307113" sldId="383"/>
            <ac:picMk id="6" creationId="{31AF4349-C9DC-41FD-828B-87D04D33ACC3}"/>
          </ac:picMkLst>
        </pc:picChg>
      </pc:sldChg>
      <pc:sldChg chg="addSp delSp modSp add">
        <pc:chgData name="Emma Arnold" userId="8993a44a-1dde-43d4-879e-84867f47ccd8" providerId="ADAL" clId="{DCFE09A8-A30B-4098-AAD9-A81AEA1477A3}" dt="2019-05-10T12:58:25.430" v="11826"/>
        <pc:sldMkLst>
          <pc:docMk/>
          <pc:sldMk cId="993853732" sldId="384"/>
        </pc:sldMkLst>
        <pc:spChg chg="mod">
          <ac:chgData name="Emma Arnold" userId="8993a44a-1dde-43d4-879e-84867f47ccd8" providerId="ADAL" clId="{DCFE09A8-A30B-4098-AAD9-A81AEA1477A3}" dt="2019-05-10T12:58:25.430" v="11826"/>
          <ac:spMkLst>
            <pc:docMk/>
            <pc:sldMk cId="993853732" sldId="384"/>
            <ac:spMk id="3" creationId="{7650BA28-03DD-4202-B33F-E30BDA795F3B}"/>
          </ac:spMkLst>
        </pc:spChg>
        <pc:picChg chg="del">
          <ac:chgData name="Emma Arnold" userId="8993a44a-1dde-43d4-879e-84867f47ccd8" providerId="ADAL" clId="{DCFE09A8-A30B-4098-AAD9-A81AEA1477A3}" dt="2019-05-10T10:51:27.583" v="10324" actId="478"/>
          <ac:picMkLst>
            <pc:docMk/>
            <pc:sldMk cId="993853732" sldId="384"/>
            <ac:picMk id="4" creationId="{B5ACB0E3-3AFA-49BD-885F-99A399DA6F4A}"/>
          </ac:picMkLst>
        </pc:picChg>
        <pc:picChg chg="add mod ord modCrop">
          <ac:chgData name="Emma Arnold" userId="8993a44a-1dde-43d4-879e-84867f47ccd8" providerId="ADAL" clId="{DCFE09A8-A30B-4098-AAD9-A81AEA1477A3}" dt="2019-05-10T12:48:56.387" v="11515" actId="732"/>
          <ac:picMkLst>
            <pc:docMk/>
            <pc:sldMk cId="993853732" sldId="384"/>
            <ac:picMk id="5" creationId="{6F3939F5-79DA-418A-86AA-8C14DB5374FF}"/>
          </ac:picMkLst>
        </pc:picChg>
      </pc:sldChg>
      <pc:sldMasterChg chg="modSldLayout">
        <pc:chgData name="Emma Arnold" userId="8993a44a-1dde-43d4-879e-84867f47ccd8" providerId="ADAL" clId="{DCFE09A8-A30B-4098-AAD9-A81AEA1477A3}" dt="2019-04-29T11:00:13.633" v="1669" actId="20577"/>
        <pc:sldMasterMkLst>
          <pc:docMk/>
          <pc:sldMasterMk cId="1310585009" sldId="2147483648"/>
        </pc:sldMasterMkLst>
        <pc:sldLayoutChg chg="modSp">
          <pc:chgData name="Emma Arnold" userId="8993a44a-1dde-43d4-879e-84867f47ccd8" providerId="ADAL" clId="{DCFE09A8-A30B-4098-AAD9-A81AEA1477A3}" dt="2019-04-29T08:59:16.775" v="364" actId="14100"/>
          <pc:sldLayoutMkLst>
            <pc:docMk/>
            <pc:sldMasterMk cId="1310585009" sldId="2147483648"/>
            <pc:sldLayoutMk cId="3599343734" sldId="2147483650"/>
          </pc:sldLayoutMkLst>
          <pc:cxnChg chg="mod">
            <ac:chgData name="Emma Arnold" userId="8993a44a-1dde-43d4-879e-84867f47ccd8" providerId="ADAL" clId="{DCFE09A8-A30B-4098-AAD9-A81AEA1477A3}" dt="2019-04-29T08:59:16.775" v="364"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DCFE09A8-A30B-4098-AAD9-A81AEA1477A3}" dt="2019-04-29T11:00:13.633" v="1669" actId="20577"/>
          <pc:sldLayoutMkLst>
            <pc:docMk/>
            <pc:sldMasterMk cId="1310585009" sldId="2147483648"/>
            <pc:sldLayoutMk cId="1343773056" sldId="2147483656"/>
          </pc:sldLayoutMkLst>
          <pc:spChg chg="mod">
            <ac:chgData name="Emma Arnold" userId="8993a44a-1dde-43d4-879e-84867f47ccd8" providerId="ADAL" clId="{DCFE09A8-A30B-4098-AAD9-A81AEA1477A3}" dt="2019-04-29T11:00:13.633" v="1669" actId="20577"/>
            <ac:spMkLst>
              <pc:docMk/>
              <pc:sldMasterMk cId="1310585009" sldId="2147483648"/>
              <pc:sldLayoutMk cId="1343773056" sldId="2147483656"/>
              <ac:spMk id="2" creationId="{00000000-0000-0000-0000-000000000000}"/>
            </ac:spMkLst>
          </pc:spChg>
        </pc:sldLayoutChg>
      </pc:sldMasterChg>
    </pc:docChg>
  </pc:docChgLst>
  <pc:docChgLst>
    <pc:chgData name="Leonora Sheppard" userId="3688f6d8-1f97-408e-a4fe-cc859c551ddb" providerId="ADAL" clId="{696E1F75-75CA-4509-84EF-51C478F57EA2}"/>
    <pc:docChg chg="modSld">
      <pc:chgData name="Leonora Sheppard" userId="3688f6d8-1f97-408e-a4fe-cc859c551ddb" providerId="ADAL" clId="{696E1F75-75CA-4509-84EF-51C478F57EA2}" dt="2019-06-18T16:12:28.449" v="29" actId="20577"/>
      <pc:docMkLst>
        <pc:docMk/>
      </pc:docMkLst>
      <pc:sldChg chg="modSp">
        <pc:chgData name="Leonora Sheppard" userId="3688f6d8-1f97-408e-a4fe-cc859c551ddb" providerId="ADAL" clId="{696E1F75-75CA-4509-84EF-51C478F57EA2}" dt="2019-06-18T16:01:23.069" v="5" actId="20577"/>
        <pc:sldMkLst>
          <pc:docMk/>
          <pc:sldMk cId="958627843" sldId="302"/>
        </pc:sldMkLst>
        <pc:spChg chg="mod">
          <ac:chgData name="Leonora Sheppard" userId="3688f6d8-1f97-408e-a4fe-cc859c551ddb" providerId="ADAL" clId="{696E1F75-75CA-4509-84EF-51C478F57EA2}" dt="2019-06-18T16:01:23.069" v="5" actId="20577"/>
          <ac:spMkLst>
            <pc:docMk/>
            <pc:sldMk cId="958627843" sldId="302"/>
            <ac:spMk id="2" creationId="{00000000-0000-0000-0000-000000000000}"/>
          </ac:spMkLst>
        </pc:spChg>
      </pc:sldChg>
      <pc:sldChg chg="modSp">
        <pc:chgData name="Leonora Sheppard" userId="3688f6d8-1f97-408e-a4fe-cc859c551ddb" providerId="ADAL" clId="{696E1F75-75CA-4509-84EF-51C478F57EA2}" dt="2019-06-18T16:07:04.046" v="16" actId="20577"/>
        <pc:sldMkLst>
          <pc:docMk/>
          <pc:sldMk cId="1704230766" sldId="370"/>
        </pc:sldMkLst>
        <pc:spChg chg="mod">
          <ac:chgData name="Leonora Sheppard" userId="3688f6d8-1f97-408e-a4fe-cc859c551ddb" providerId="ADAL" clId="{696E1F75-75CA-4509-84EF-51C478F57EA2}" dt="2019-06-18T16:07:04.046" v="16" actId="20577"/>
          <ac:spMkLst>
            <pc:docMk/>
            <pc:sldMk cId="1704230766" sldId="370"/>
            <ac:spMk id="3" creationId="{8217F472-35D2-4B4E-AA07-2AD9433157C4}"/>
          </ac:spMkLst>
        </pc:spChg>
      </pc:sldChg>
      <pc:sldChg chg="modSp">
        <pc:chgData name="Leonora Sheppard" userId="3688f6d8-1f97-408e-a4fe-cc859c551ddb" providerId="ADAL" clId="{696E1F75-75CA-4509-84EF-51C478F57EA2}" dt="2019-06-18T16:01:04.525" v="1" actId="20577"/>
        <pc:sldMkLst>
          <pc:docMk/>
          <pc:sldMk cId="3673279057" sldId="371"/>
        </pc:sldMkLst>
        <pc:spChg chg="mod">
          <ac:chgData name="Leonora Sheppard" userId="3688f6d8-1f97-408e-a4fe-cc859c551ddb" providerId="ADAL" clId="{696E1F75-75CA-4509-84EF-51C478F57EA2}" dt="2019-06-18T16:01:04.525" v="1" actId="20577"/>
          <ac:spMkLst>
            <pc:docMk/>
            <pc:sldMk cId="3673279057" sldId="371"/>
            <ac:spMk id="3" creationId="{B1E58F21-3A6F-4DD1-8D09-6699763AAD58}"/>
          </ac:spMkLst>
        </pc:spChg>
      </pc:sldChg>
      <pc:sldChg chg="modSp">
        <pc:chgData name="Leonora Sheppard" userId="3688f6d8-1f97-408e-a4fe-cc859c551ddb" providerId="ADAL" clId="{696E1F75-75CA-4509-84EF-51C478F57EA2}" dt="2019-06-18T16:11:12.199" v="23" actId="20577"/>
        <pc:sldMkLst>
          <pc:docMk/>
          <pc:sldMk cId="152549269" sldId="374"/>
        </pc:sldMkLst>
        <pc:spChg chg="mod">
          <ac:chgData name="Leonora Sheppard" userId="3688f6d8-1f97-408e-a4fe-cc859c551ddb" providerId="ADAL" clId="{696E1F75-75CA-4509-84EF-51C478F57EA2}" dt="2019-06-18T16:11:12.199" v="23" actId="20577"/>
          <ac:spMkLst>
            <pc:docMk/>
            <pc:sldMk cId="152549269" sldId="374"/>
            <ac:spMk id="3" creationId="{29AECCC3-02E4-40CD-82EC-5360233FB43A}"/>
          </ac:spMkLst>
        </pc:spChg>
      </pc:sldChg>
      <pc:sldChg chg="modSp">
        <pc:chgData name="Leonora Sheppard" userId="3688f6d8-1f97-408e-a4fe-cc859c551ddb" providerId="ADAL" clId="{696E1F75-75CA-4509-84EF-51C478F57EA2}" dt="2019-06-18T16:11:31.564" v="25" actId="20577"/>
        <pc:sldMkLst>
          <pc:docMk/>
          <pc:sldMk cId="949184912" sldId="375"/>
        </pc:sldMkLst>
        <pc:spChg chg="mod">
          <ac:chgData name="Leonora Sheppard" userId="3688f6d8-1f97-408e-a4fe-cc859c551ddb" providerId="ADAL" clId="{696E1F75-75CA-4509-84EF-51C478F57EA2}" dt="2019-06-18T16:11:31.564" v="25" actId="20577"/>
          <ac:spMkLst>
            <pc:docMk/>
            <pc:sldMk cId="949184912" sldId="375"/>
            <ac:spMk id="3" creationId="{4CE805D5-4C62-43B1-9199-1369CD306658}"/>
          </ac:spMkLst>
        </pc:spChg>
      </pc:sldChg>
      <pc:sldChg chg="modSp">
        <pc:chgData name="Leonora Sheppard" userId="3688f6d8-1f97-408e-a4fe-cc859c551ddb" providerId="ADAL" clId="{696E1F75-75CA-4509-84EF-51C478F57EA2}" dt="2019-06-18T16:12:28.449" v="29" actId="20577"/>
        <pc:sldMkLst>
          <pc:docMk/>
          <pc:sldMk cId="2145621248" sldId="382"/>
        </pc:sldMkLst>
        <pc:spChg chg="mod">
          <ac:chgData name="Leonora Sheppard" userId="3688f6d8-1f97-408e-a4fe-cc859c551ddb" providerId="ADAL" clId="{696E1F75-75CA-4509-84EF-51C478F57EA2}" dt="2019-06-18T16:12:28.449" v="29" actId="20577"/>
          <ac:spMkLst>
            <pc:docMk/>
            <pc:sldMk cId="2145621248" sldId="382"/>
            <ac:spMk id="3" creationId="{DFC97EC5-470E-4F74-B265-4DA792DEE92E}"/>
          </ac:spMkLst>
        </pc:spChg>
      </pc:sldChg>
    </pc:docChg>
  </pc:docChgLst>
  <pc:docChgLst>
    <pc:chgData name="Emma Arnold" userId="8993a44a-1dde-43d4-879e-84867f47ccd8" providerId="ADAL" clId="{0C9A561D-4DCF-463C-8220-7C4823B63335}"/>
    <pc:docChg chg="undo custSel addSld delSld modSld sldOrd modMainMaster">
      <pc:chgData name="Emma Arnold" userId="8993a44a-1dde-43d4-879e-84867f47ccd8" providerId="ADAL" clId="{0C9A561D-4DCF-463C-8220-7C4823B63335}" dt="2019-06-17T13:49:10.844" v="1654" actId="20577"/>
      <pc:docMkLst>
        <pc:docMk/>
      </pc:docMkLst>
      <pc:sldChg chg="modSp">
        <pc:chgData name="Emma Arnold" userId="8993a44a-1dde-43d4-879e-84867f47ccd8" providerId="ADAL" clId="{0C9A561D-4DCF-463C-8220-7C4823B63335}" dt="2019-06-17T12:00:29.983" v="1642" actId="20577"/>
        <pc:sldMkLst>
          <pc:docMk/>
          <pc:sldMk cId="2819996977" sldId="257"/>
        </pc:sldMkLst>
        <pc:spChg chg="mod">
          <ac:chgData name="Emma Arnold" userId="8993a44a-1dde-43d4-879e-84867f47ccd8" providerId="ADAL" clId="{0C9A561D-4DCF-463C-8220-7C4823B63335}" dt="2019-06-03T13:37:07.284" v="1" actId="20577"/>
          <ac:spMkLst>
            <pc:docMk/>
            <pc:sldMk cId="2819996977" sldId="257"/>
            <ac:spMk id="5" creationId="{250BE2CA-369C-423F-951C-39A5281AF2AA}"/>
          </ac:spMkLst>
        </pc:spChg>
        <pc:spChg chg="mod">
          <ac:chgData name="Emma Arnold" userId="8993a44a-1dde-43d4-879e-84867f47ccd8" providerId="ADAL" clId="{0C9A561D-4DCF-463C-8220-7C4823B63335}" dt="2019-06-17T12:00:29.983" v="1642" actId="20577"/>
          <ac:spMkLst>
            <pc:docMk/>
            <pc:sldMk cId="2819996977" sldId="257"/>
            <ac:spMk id="9" creationId="{9B940526-E652-49E9-80CD-519D5A66C408}"/>
          </ac:spMkLst>
        </pc:spChg>
      </pc:sldChg>
      <pc:sldChg chg="addSp delSp modSp ord modNotesTx">
        <pc:chgData name="Emma Arnold" userId="8993a44a-1dde-43d4-879e-84867f47ccd8" providerId="ADAL" clId="{0C9A561D-4DCF-463C-8220-7C4823B63335}" dt="2019-06-17T09:20:39.319" v="764"/>
        <pc:sldMkLst>
          <pc:docMk/>
          <pc:sldMk cId="1497036775" sldId="283"/>
        </pc:sldMkLst>
        <pc:spChg chg="del">
          <ac:chgData name="Emma Arnold" userId="8993a44a-1dde-43d4-879e-84867f47ccd8" providerId="ADAL" clId="{0C9A561D-4DCF-463C-8220-7C4823B63335}" dt="2019-06-04T05:43:27.987" v="351" actId="478"/>
          <ac:spMkLst>
            <pc:docMk/>
            <pc:sldMk cId="1497036775" sldId="283"/>
            <ac:spMk id="2" creationId="{74A46FA2-D25F-4709-8A50-21A9085FD771}"/>
          </ac:spMkLst>
        </pc:spChg>
        <pc:spChg chg="add del mod">
          <ac:chgData name="Emma Arnold" userId="8993a44a-1dde-43d4-879e-84867f47ccd8" providerId="ADAL" clId="{0C9A561D-4DCF-463C-8220-7C4823B63335}" dt="2019-06-04T05:44:44.242" v="354"/>
          <ac:spMkLst>
            <pc:docMk/>
            <pc:sldMk cId="1497036775" sldId="283"/>
            <ac:spMk id="3" creationId="{CD22D6BD-ECFF-4AE1-89C5-7D91FCBF1730}"/>
          </ac:spMkLst>
        </pc:spChg>
        <pc:spChg chg="add del mod">
          <ac:chgData name="Emma Arnold" userId="8993a44a-1dde-43d4-879e-84867f47ccd8" providerId="ADAL" clId="{0C9A561D-4DCF-463C-8220-7C4823B63335}" dt="2019-06-04T05:44:44.242" v="354"/>
          <ac:spMkLst>
            <pc:docMk/>
            <pc:sldMk cId="1497036775" sldId="283"/>
            <ac:spMk id="4" creationId="{0493E9B1-E7F2-4ED8-AE80-759065553F20}"/>
          </ac:spMkLst>
        </pc:spChg>
        <pc:spChg chg="mod">
          <ac:chgData name="Emma Arnold" userId="8993a44a-1dde-43d4-879e-84867f47ccd8" providerId="ADAL" clId="{0C9A561D-4DCF-463C-8220-7C4823B63335}" dt="2019-06-04T05:50:23.408" v="484" actId="20577"/>
          <ac:spMkLst>
            <pc:docMk/>
            <pc:sldMk cId="1497036775" sldId="283"/>
            <ac:spMk id="6" creationId="{76AB8E7A-A6C2-450A-9E27-9038DD65D762}"/>
          </ac:spMkLst>
        </pc:spChg>
        <pc:picChg chg="mod">
          <ac:chgData name="Emma Arnold" userId="8993a44a-1dde-43d4-879e-84867f47ccd8" providerId="ADAL" clId="{0C9A561D-4DCF-463C-8220-7C4823B63335}" dt="2019-06-04T05:45:41.063" v="376" actId="1076"/>
          <ac:picMkLst>
            <pc:docMk/>
            <pc:sldMk cId="1497036775" sldId="283"/>
            <ac:picMk id="13" creationId="{0BF7D6A1-2107-40DB-8444-AA93280764BC}"/>
          </ac:picMkLst>
        </pc:picChg>
      </pc:sldChg>
      <pc:sldChg chg="addSp delSp modSp modNotesTx">
        <pc:chgData name="Emma Arnold" userId="8993a44a-1dde-43d4-879e-84867f47ccd8" providerId="ADAL" clId="{0C9A561D-4DCF-463C-8220-7C4823B63335}" dt="2019-06-03T14:41:42.895" v="217" actId="1076"/>
        <pc:sldMkLst>
          <pc:docMk/>
          <pc:sldMk cId="958627843" sldId="302"/>
        </pc:sldMkLst>
        <pc:spChg chg="mod">
          <ac:chgData name="Emma Arnold" userId="8993a44a-1dde-43d4-879e-84867f47ccd8" providerId="ADAL" clId="{0C9A561D-4DCF-463C-8220-7C4823B63335}" dt="2019-06-03T14:41:33.537" v="216" actId="20577"/>
          <ac:spMkLst>
            <pc:docMk/>
            <pc:sldMk cId="958627843" sldId="302"/>
            <ac:spMk id="2" creationId="{00000000-0000-0000-0000-000000000000}"/>
          </ac:spMkLst>
        </pc:spChg>
        <pc:spChg chg="mod">
          <ac:chgData name="Emma Arnold" userId="8993a44a-1dde-43d4-879e-84867f47ccd8" providerId="ADAL" clId="{0C9A561D-4DCF-463C-8220-7C4823B63335}" dt="2019-06-03T13:41:15.340" v="41" actId="20577"/>
          <ac:spMkLst>
            <pc:docMk/>
            <pc:sldMk cId="958627843" sldId="302"/>
            <ac:spMk id="4" creationId="{DED53C5C-95C2-4B3C-BE9B-C80BC9611A37}"/>
          </ac:spMkLst>
        </pc:spChg>
        <pc:picChg chg="del">
          <ac:chgData name="Emma Arnold" userId="8993a44a-1dde-43d4-879e-84867f47ccd8" providerId="ADAL" clId="{0C9A561D-4DCF-463C-8220-7C4823B63335}" dt="2019-06-03T14:11:11.178" v="172" actId="478"/>
          <ac:picMkLst>
            <pc:docMk/>
            <pc:sldMk cId="958627843" sldId="302"/>
            <ac:picMk id="3" creationId="{E5AF290A-28B5-496B-B601-3B73FBE94EEF}"/>
          </ac:picMkLst>
        </pc:picChg>
        <pc:picChg chg="add del mod ord modCrop">
          <ac:chgData name="Emma Arnold" userId="8993a44a-1dde-43d4-879e-84867f47ccd8" providerId="ADAL" clId="{0C9A561D-4DCF-463C-8220-7C4823B63335}" dt="2019-06-03T14:12:07.234" v="183" actId="478"/>
          <ac:picMkLst>
            <pc:docMk/>
            <pc:sldMk cId="958627843" sldId="302"/>
            <ac:picMk id="5" creationId="{47BC1D6B-AE6A-433D-9F2F-506F698D5F2E}"/>
          </ac:picMkLst>
        </pc:picChg>
        <pc:picChg chg="add del mod ord">
          <ac:chgData name="Emma Arnold" userId="8993a44a-1dde-43d4-879e-84867f47ccd8" providerId="ADAL" clId="{0C9A561D-4DCF-463C-8220-7C4823B63335}" dt="2019-06-03T14:30:44.104" v="204" actId="478"/>
          <ac:picMkLst>
            <pc:docMk/>
            <pc:sldMk cId="958627843" sldId="302"/>
            <ac:picMk id="6" creationId="{37A157D8-C880-4819-B498-B2D5D1854887}"/>
          </ac:picMkLst>
        </pc:picChg>
        <pc:picChg chg="add mod ord modCrop">
          <ac:chgData name="Emma Arnold" userId="8993a44a-1dde-43d4-879e-84867f47ccd8" providerId="ADAL" clId="{0C9A561D-4DCF-463C-8220-7C4823B63335}" dt="2019-06-03T14:41:42.895" v="217" actId="1076"/>
          <ac:picMkLst>
            <pc:docMk/>
            <pc:sldMk cId="958627843" sldId="302"/>
            <ac:picMk id="7" creationId="{66322E72-BDEC-4000-8D55-27DC10AB63C9}"/>
          </ac:picMkLst>
        </pc:picChg>
      </pc:sldChg>
      <pc:sldChg chg="modSp">
        <pc:chgData name="Emma Arnold" userId="8993a44a-1dde-43d4-879e-84867f47ccd8" providerId="ADAL" clId="{0C9A561D-4DCF-463C-8220-7C4823B63335}" dt="2019-06-03T18:01:38.455" v="348" actId="20577"/>
        <pc:sldMkLst>
          <pc:docMk/>
          <pc:sldMk cId="1661105135" sldId="317"/>
        </pc:sldMkLst>
        <pc:spChg chg="mod">
          <ac:chgData name="Emma Arnold" userId="8993a44a-1dde-43d4-879e-84867f47ccd8" providerId="ADAL" clId="{0C9A561D-4DCF-463C-8220-7C4823B63335}" dt="2019-06-03T18:01:30.834" v="344" actId="20577"/>
          <ac:spMkLst>
            <pc:docMk/>
            <pc:sldMk cId="1661105135" sldId="317"/>
            <ac:spMk id="2" creationId="{C4FB2D57-F0BE-4835-8184-BEFBC9DFEC29}"/>
          </ac:spMkLst>
        </pc:spChg>
        <pc:spChg chg="mod">
          <ac:chgData name="Emma Arnold" userId="8993a44a-1dde-43d4-879e-84867f47ccd8" providerId="ADAL" clId="{0C9A561D-4DCF-463C-8220-7C4823B63335}" dt="2019-06-03T18:01:38.455" v="348" actId="20577"/>
          <ac:spMkLst>
            <pc:docMk/>
            <pc:sldMk cId="1661105135" sldId="317"/>
            <ac:spMk id="9" creationId="{05DE4254-67D9-4BD4-B740-BE88A1790DF6}"/>
          </ac:spMkLst>
        </pc:spChg>
      </pc:sldChg>
      <pc:sldChg chg="delSp">
        <pc:chgData name="Emma Arnold" userId="8993a44a-1dde-43d4-879e-84867f47ccd8" providerId="ADAL" clId="{0C9A561D-4DCF-463C-8220-7C4823B63335}" dt="2019-06-04T05:53:07.525" v="583" actId="478"/>
        <pc:sldMkLst>
          <pc:docMk/>
          <pc:sldMk cId="3719574438" sldId="363"/>
        </pc:sldMkLst>
        <pc:spChg chg="del">
          <ac:chgData name="Emma Arnold" userId="8993a44a-1dde-43d4-879e-84867f47ccd8" providerId="ADAL" clId="{0C9A561D-4DCF-463C-8220-7C4823B63335}" dt="2019-06-04T05:53:07.525" v="583" actId="478"/>
          <ac:spMkLst>
            <pc:docMk/>
            <pc:sldMk cId="3719574438" sldId="363"/>
            <ac:spMk id="4" creationId="{A866641F-CEC7-4C88-B884-5553F21469A2}"/>
          </ac:spMkLst>
        </pc:spChg>
      </pc:sldChg>
      <pc:sldChg chg="modSp">
        <pc:chgData name="Emma Arnold" userId="8993a44a-1dde-43d4-879e-84867f47ccd8" providerId="ADAL" clId="{0C9A561D-4DCF-463C-8220-7C4823B63335}" dt="2019-06-04T05:56:00.656" v="612" actId="20577"/>
        <pc:sldMkLst>
          <pc:docMk/>
          <pc:sldMk cId="4171393020" sldId="364"/>
        </pc:sldMkLst>
        <pc:spChg chg="mod">
          <ac:chgData name="Emma Arnold" userId="8993a44a-1dde-43d4-879e-84867f47ccd8" providerId="ADAL" clId="{0C9A561D-4DCF-463C-8220-7C4823B63335}" dt="2019-06-04T05:54:26.229" v="595" actId="20577"/>
          <ac:spMkLst>
            <pc:docMk/>
            <pc:sldMk cId="4171393020" sldId="364"/>
            <ac:spMk id="2" creationId="{E12E3EF4-D4C0-4F6F-97D2-62FB1403D5E5}"/>
          </ac:spMkLst>
        </pc:spChg>
        <pc:spChg chg="mod">
          <ac:chgData name="Emma Arnold" userId="8993a44a-1dde-43d4-879e-84867f47ccd8" providerId="ADAL" clId="{0C9A561D-4DCF-463C-8220-7C4823B63335}" dt="2019-06-04T05:56:00.656" v="612" actId="20577"/>
          <ac:spMkLst>
            <pc:docMk/>
            <pc:sldMk cId="4171393020" sldId="364"/>
            <ac:spMk id="3" creationId="{E2FBF86B-32FE-4AF2-9E5B-22ADF9169B0F}"/>
          </ac:spMkLst>
        </pc:spChg>
      </pc:sldChg>
      <pc:sldChg chg="delSp">
        <pc:chgData name="Emma Arnold" userId="8993a44a-1dde-43d4-879e-84867f47ccd8" providerId="ADAL" clId="{0C9A561D-4DCF-463C-8220-7C4823B63335}" dt="2019-06-04T05:53:23.537" v="586" actId="478"/>
        <pc:sldMkLst>
          <pc:docMk/>
          <pc:sldMk cId="2742990216" sldId="365"/>
        </pc:sldMkLst>
        <pc:spChg chg="del">
          <ac:chgData name="Emma Arnold" userId="8993a44a-1dde-43d4-879e-84867f47ccd8" providerId="ADAL" clId="{0C9A561D-4DCF-463C-8220-7C4823B63335}" dt="2019-06-04T05:53:21.430" v="585" actId="478"/>
          <ac:spMkLst>
            <pc:docMk/>
            <pc:sldMk cId="2742990216" sldId="365"/>
            <ac:spMk id="4" creationId="{C0ED77F7-B1CA-4638-AF3B-90C84E3EFE6D}"/>
          </ac:spMkLst>
        </pc:spChg>
        <pc:spChg chg="del">
          <ac:chgData name="Emma Arnold" userId="8993a44a-1dde-43d4-879e-84867f47ccd8" providerId="ADAL" clId="{0C9A561D-4DCF-463C-8220-7C4823B63335}" dt="2019-06-04T05:53:23.537" v="586" actId="478"/>
          <ac:spMkLst>
            <pc:docMk/>
            <pc:sldMk cId="2742990216" sldId="365"/>
            <ac:spMk id="5" creationId="{BEFCD0E1-46DD-41C5-A8DC-3654A5D94C0E}"/>
          </ac:spMkLst>
        </pc:spChg>
      </pc:sldChg>
      <pc:sldChg chg="delSp">
        <pc:chgData name="Emma Arnold" userId="8993a44a-1dde-43d4-879e-84867f47ccd8" providerId="ADAL" clId="{0C9A561D-4DCF-463C-8220-7C4823B63335}" dt="2019-06-04T05:53:34.628" v="589" actId="478"/>
        <pc:sldMkLst>
          <pc:docMk/>
          <pc:sldMk cId="1704230766" sldId="370"/>
        </pc:sldMkLst>
        <pc:spChg chg="del">
          <ac:chgData name="Emma Arnold" userId="8993a44a-1dde-43d4-879e-84867f47ccd8" providerId="ADAL" clId="{0C9A561D-4DCF-463C-8220-7C4823B63335}" dt="2019-06-04T05:53:31.187" v="587" actId="478"/>
          <ac:spMkLst>
            <pc:docMk/>
            <pc:sldMk cId="1704230766" sldId="370"/>
            <ac:spMk id="5" creationId="{09BAE987-E8F7-4259-870F-B584FE125E6F}"/>
          </ac:spMkLst>
        </pc:spChg>
        <pc:spChg chg="del">
          <ac:chgData name="Emma Arnold" userId="8993a44a-1dde-43d4-879e-84867f47ccd8" providerId="ADAL" clId="{0C9A561D-4DCF-463C-8220-7C4823B63335}" dt="2019-06-04T05:53:33.091" v="588" actId="478"/>
          <ac:spMkLst>
            <pc:docMk/>
            <pc:sldMk cId="1704230766" sldId="370"/>
            <ac:spMk id="6" creationId="{3285575F-C128-4C32-9A71-94CD1A63165E}"/>
          </ac:spMkLst>
        </pc:spChg>
        <pc:spChg chg="del">
          <ac:chgData name="Emma Arnold" userId="8993a44a-1dde-43d4-879e-84867f47ccd8" providerId="ADAL" clId="{0C9A561D-4DCF-463C-8220-7C4823B63335}" dt="2019-06-04T05:53:34.628" v="589" actId="478"/>
          <ac:spMkLst>
            <pc:docMk/>
            <pc:sldMk cId="1704230766" sldId="370"/>
            <ac:spMk id="7" creationId="{C05D11B2-2394-4400-A53B-143B024E643B}"/>
          </ac:spMkLst>
        </pc:spChg>
      </pc:sldChg>
      <pc:sldChg chg="delSp modSp add del">
        <pc:chgData name="Emma Arnold" userId="8993a44a-1dde-43d4-879e-84867f47ccd8" providerId="ADAL" clId="{0C9A561D-4DCF-463C-8220-7C4823B63335}" dt="2019-06-04T05:53:14.737" v="584" actId="478"/>
        <pc:sldMkLst>
          <pc:docMk/>
          <pc:sldMk cId="3673279057" sldId="371"/>
        </pc:sldMkLst>
        <pc:spChg chg="del">
          <ac:chgData name="Emma Arnold" userId="8993a44a-1dde-43d4-879e-84867f47ccd8" providerId="ADAL" clId="{0C9A561D-4DCF-463C-8220-7C4823B63335}" dt="2019-06-04T05:53:14.737" v="584" actId="478"/>
          <ac:spMkLst>
            <pc:docMk/>
            <pc:sldMk cId="3673279057" sldId="371"/>
            <ac:spMk id="4" creationId="{C1891732-70C9-4049-B1D4-C9ADF4F407B6}"/>
          </ac:spMkLst>
        </pc:spChg>
        <pc:picChg chg="mod">
          <ac:chgData name="Emma Arnold" userId="8993a44a-1dde-43d4-879e-84867f47ccd8" providerId="ADAL" clId="{0C9A561D-4DCF-463C-8220-7C4823B63335}" dt="2019-06-03T14:59:52.528" v="326" actId="1035"/>
          <ac:picMkLst>
            <pc:docMk/>
            <pc:sldMk cId="3673279057" sldId="371"/>
            <ac:picMk id="5" creationId="{702C83BE-5D86-4722-801A-FC18CE885A42}"/>
          </ac:picMkLst>
        </pc:picChg>
      </pc:sldChg>
      <pc:sldChg chg="delSp modSp">
        <pc:chgData name="Emma Arnold" userId="8993a44a-1dde-43d4-879e-84867f47ccd8" providerId="ADAL" clId="{0C9A561D-4DCF-463C-8220-7C4823B63335}" dt="2019-06-04T05:53:43.477" v="590" actId="478"/>
        <pc:sldMkLst>
          <pc:docMk/>
          <pc:sldMk cId="152549269" sldId="374"/>
        </pc:sldMkLst>
        <pc:spChg chg="del">
          <ac:chgData name="Emma Arnold" userId="8993a44a-1dde-43d4-879e-84867f47ccd8" providerId="ADAL" clId="{0C9A561D-4DCF-463C-8220-7C4823B63335}" dt="2019-06-04T05:53:43.477" v="590" actId="478"/>
          <ac:spMkLst>
            <pc:docMk/>
            <pc:sldMk cId="152549269" sldId="374"/>
            <ac:spMk id="5" creationId="{28ACF68F-CB8A-4235-A5B9-2F0FDD7552B6}"/>
          </ac:spMkLst>
        </pc:spChg>
        <pc:picChg chg="mod">
          <ac:chgData name="Emma Arnold" userId="8993a44a-1dde-43d4-879e-84867f47ccd8" providerId="ADAL" clId="{0C9A561D-4DCF-463C-8220-7C4823B63335}" dt="2019-06-03T15:04:31.608" v="328" actId="1035"/>
          <ac:picMkLst>
            <pc:docMk/>
            <pc:sldMk cId="152549269" sldId="374"/>
            <ac:picMk id="4" creationId="{7B78B114-0234-479C-8307-5AADB80B69B1}"/>
          </ac:picMkLst>
        </pc:picChg>
      </pc:sldChg>
      <pc:sldChg chg="delSp">
        <pc:chgData name="Emma Arnold" userId="8993a44a-1dde-43d4-879e-84867f47ccd8" providerId="ADAL" clId="{0C9A561D-4DCF-463C-8220-7C4823B63335}" dt="2019-06-04T05:53:58.932" v="591" actId="478"/>
        <pc:sldMkLst>
          <pc:docMk/>
          <pc:sldMk cId="949184912" sldId="375"/>
        </pc:sldMkLst>
        <pc:spChg chg="del">
          <ac:chgData name="Emma Arnold" userId="8993a44a-1dde-43d4-879e-84867f47ccd8" providerId="ADAL" clId="{0C9A561D-4DCF-463C-8220-7C4823B63335}" dt="2019-06-04T05:53:58.932" v="591" actId="478"/>
          <ac:spMkLst>
            <pc:docMk/>
            <pc:sldMk cId="949184912" sldId="375"/>
            <ac:spMk id="10" creationId="{E4300473-5BFB-46D7-8A64-F1BF0DB45954}"/>
          </ac:spMkLst>
        </pc:spChg>
      </pc:sldChg>
      <pc:sldChg chg="modSp">
        <pc:chgData name="Emma Arnold" userId="8993a44a-1dde-43d4-879e-84867f47ccd8" providerId="ADAL" clId="{0C9A561D-4DCF-463C-8220-7C4823B63335}" dt="2019-06-17T08:48:49.629" v="760" actId="20577"/>
        <pc:sldMkLst>
          <pc:docMk/>
          <pc:sldMk cId="2945581614" sldId="378"/>
        </pc:sldMkLst>
        <pc:spChg chg="mod">
          <ac:chgData name="Emma Arnold" userId="8993a44a-1dde-43d4-879e-84867f47ccd8" providerId="ADAL" clId="{0C9A561D-4DCF-463C-8220-7C4823B63335}" dt="2019-06-17T08:48:49.629" v="760" actId="20577"/>
          <ac:spMkLst>
            <pc:docMk/>
            <pc:sldMk cId="2945581614" sldId="378"/>
            <ac:spMk id="2" creationId="{00000000-0000-0000-0000-000000000000}"/>
          </ac:spMkLst>
        </pc:spChg>
      </pc:sldChg>
      <pc:sldChg chg="delSp">
        <pc:chgData name="Emma Arnold" userId="8993a44a-1dde-43d4-879e-84867f47ccd8" providerId="ADAL" clId="{0C9A561D-4DCF-463C-8220-7C4823B63335}" dt="2019-06-04T05:54:16.051" v="593" actId="478"/>
        <pc:sldMkLst>
          <pc:docMk/>
          <pc:sldMk cId="2145621248" sldId="382"/>
        </pc:sldMkLst>
        <pc:spChg chg="del">
          <ac:chgData name="Emma Arnold" userId="8993a44a-1dde-43d4-879e-84867f47ccd8" providerId="ADAL" clId="{0C9A561D-4DCF-463C-8220-7C4823B63335}" dt="2019-06-04T05:54:16.051" v="593" actId="478"/>
          <ac:spMkLst>
            <pc:docMk/>
            <pc:sldMk cId="2145621248" sldId="382"/>
            <ac:spMk id="5" creationId="{3D54D138-F24D-4E43-B729-0F898B170C3C}"/>
          </ac:spMkLst>
        </pc:spChg>
      </pc:sldChg>
      <pc:sldChg chg="addSp delSp modSp add">
        <pc:chgData name="Emma Arnold" userId="8993a44a-1dde-43d4-879e-84867f47ccd8" providerId="ADAL" clId="{0C9A561D-4DCF-463C-8220-7C4823B63335}" dt="2019-06-04T05:42:51.254" v="349" actId="20577"/>
        <pc:sldMkLst>
          <pc:docMk/>
          <pc:sldMk cId="3336768319" sldId="386"/>
        </pc:sldMkLst>
        <pc:spChg chg="mod">
          <ac:chgData name="Emma Arnold" userId="8993a44a-1dde-43d4-879e-84867f47ccd8" providerId="ADAL" clId="{0C9A561D-4DCF-463C-8220-7C4823B63335}" dt="2019-06-04T05:42:51.254" v="349" actId="20577"/>
          <ac:spMkLst>
            <pc:docMk/>
            <pc:sldMk cId="3336768319" sldId="386"/>
            <ac:spMk id="2" creationId="{00000000-0000-0000-0000-000000000000}"/>
          </ac:spMkLst>
        </pc:spChg>
        <pc:picChg chg="add del mod ord modCrop">
          <ac:chgData name="Emma Arnold" userId="8993a44a-1dde-43d4-879e-84867f47ccd8" providerId="ADAL" clId="{0C9A561D-4DCF-463C-8220-7C4823B63335}" dt="2019-06-03T13:58:21.415" v="76" actId="478"/>
          <ac:picMkLst>
            <pc:docMk/>
            <pc:sldMk cId="3336768319" sldId="386"/>
            <ac:picMk id="3" creationId="{6AEA61C1-8142-4F52-9273-E02987D30807}"/>
          </ac:picMkLst>
        </pc:picChg>
        <pc:picChg chg="add del mod modCrop">
          <ac:chgData name="Emma Arnold" userId="8993a44a-1dde-43d4-879e-84867f47ccd8" providerId="ADAL" clId="{0C9A561D-4DCF-463C-8220-7C4823B63335}" dt="2019-06-03T13:59:12.975" v="81" actId="478"/>
          <ac:picMkLst>
            <pc:docMk/>
            <pc:sldMk cId="3336768319" sldId="386"/>
            <ac:picMk id="5" creationId="{C2C683F6-7EC5-4C44-8043-70027CD771AE}"/>
          </ac:picMkLst>
        </pc:picChg>
        <pc:picChg chg="del">
          <ac:chgData name="Emma Arnold" userId="8993a44a-1dde-43d4-879e-84867f47ccd8" providerId="ADAL" clId="{0C9A561D-4DCF-463C-8220-7C4823B63335}" dt="2019-06-03T13:57:58.088" v="67" actId="478"/>
          <ac:picMkLst>
            <pc:docMk/>
            <pc:sldMk cId="3336768319" sldId="386"/>
            <ac:picMk id="6" creationId="{B0BCF272-F7A2-4C8F-B994-6BEF9C026338}"/>
          </ac:picMkLst>
        </pc:picChg>
        <pc:picChg chg="add del mod ord modCrop">
          <ac:chgData name="Emma Arnold" userId="8993a44a-1dde-43d4-879e-84867f47ccd8" providerId="ADAL" clId="{0C9A561D-4DCF-463C-8220-7C4823B63335}" dt="2019-06-03T14:01:55.104" v="135" actId="478"/>
          <ac:picMkLst>
            <pc:docMk/>
            <pc:sldMk cId="3336768319" sldId="386"/>
            <ac:picMk id="7" creationId="{E3A8EA2F-7FB2-4C9C-9CCC-A081C9D54626}"/>
          </ac:picMkLst>
        </pc:picChg>
        <pc:picChg chg="add del mod ord modCrop">
          <ac:chgData name="Emma Arnold" userId="8993a44a-1dde-43d4-879e-84867f47ccd8" providerId="ADAL" clId="{0C9A561D-4DCF-463C-8220-7C4823B63335}" dt="2019-06-03T14:05:28.158" v="159" actId="478"/>
          <ac:picMkLst>
            <pc:docMk/>
            <pc:sldMk cId="3336768319" sldId="386"/>
            <ac:picMk id="8" creationId="{E78A5854-F541-4D64-B0A6-994F9B2A6ED7}"/>
          </ac:picMkLst>
        </pc:picChg>
        <pc:picChg chg="add mod">
          <ac:chgData name="Emma Arnold" userId="8993a44a-1dde-43d4-879e-84867f47ccd8" providerId="ADAL" clId="{0C9A561D-4DCF-463C-8220-7C4823B63335}" dt="2019-06-03T14:08:26.334" v="171" actId="1076"/>
          <ac:picMkLst>
            <pc:docMk/>
            <pc:sldMk cId="3336768319" sldId="386"/>
            <ac:picMk id="9" creationId="{2283DBCB-8E6A-4C15-98A9-D0F72E5157BF}"/>
          </ac:picMkLst>
        </pc:picChg>
        <pc:picChg chg="add mod ord modCrop">
          <ac:chgData name="Emma Arnold" userId="8993a44a-1dde-43d4-879e-84867f47ccd8" providerId="ADAL" clId="{0C9A561D-4DCF-463C-8220-7C4823B63335}" dt="2019-06-03T14:05:55.400" v="166" actId="14100"/>
          <ac:picMkLst>
            <pc:docMk/>
            <pc:sldMk cId="3336768319" sldId="386"/>
            <ac:picMk id="10" creationId="{5F46C77B-684F-4C71-ADB9-70F94CD91194}"/>
          </ac:picMkLst>
        </pc:picChg>
      </pc:sldChg>
      <pc:sldChg chg="modSp">
        <pc:chgData name="Emma Arnold" userId="8993a44a-1dde-43d4-879e-84867f47ccd8" providerId="ADAL" clId="{0C9A561D-4DCF-463C-8220-7C4823B63335}" dt="2019-06-17T13:49:10.844" v="1654" actId="20577"/>
        <pc:sldMkLst>
          <pc:docMk/>
          <pc:sldMk cId="823719074" sldId="389"/>
        </pc:sldMkLst>
        <pc:spChg chg="mod">
          <ac:chgData name="Emma Arnold" userId="8993a44a-1dde-43d4-879e-84867f47ccd8" providerId="ADAL" clId="{0C9A561D-4DCF-463C-8220-7C4823B63335}" dt="2019-06-17T08:44:32.822" v="639" actId="20577"/>
          <ac:spMkLst>
            <pc:docMk/>
            <pc:sldMk cId="823719074" sldId="389"/>
            <ac:spMk id="2" creationId="{C4FB2D57-F0BE-4835-8184-BEFBC9DFEC29}"/>
          </ac:spMkLst>
        </pc:spChg>
        <pc:spChg chg="mod">
          <ac:chgData name="Emma Arnold" userId="8993a44a-1dde-43d4-879e-84867f47ccd8" providerId="ADAL" clId="{0C9A561D-4DCF-463C-8220-7C4823B63335}" dt="2019-06-17T13:49:10.844" v="1654" actId="20577"/>
          <ac:spMkLst>
            <pc:docMk/>
            <pc:sldMk cId="823719074" sldId="389"/>
            <ac:spMk id="3" creationId="{76AB8E7A-A6C2-450A-9E27-9038DD65D762}"/>
          </ac:spMkLst>
        </pc:spChg>
      </pc:sldChg>
      <pc:sldChg chg="addSp modSp add">
        <pc:chgData name="Emma Arnold" userId="8993a44a-1dde-43d4-879e-84867f47ccd8" providerId="ADAL" clId="{0C9A561D-4DCF-463C-8220-7C4823B63335}" dt="2019-06-17T09:44:27.070" v="1463" actId="20577"/>
        <pc:sldMkLst>
          <pc:docMk/>
          <pc:sldMk cId="953454568" sldId="390"/>
        </pc:sldMkLst>
        <pc:spChg chg="mod">
          <ac:chgData name="Emma Arnold" userId="8993a44a-1dde-43d4-879e-84867f47ccd8" providerId="ADAL" clId="{0C9A561D-4DCF-463C-8220-7C4823B63335}" dt="2019-06-17T09:21:22.947" v="782" actId="20577"/>
          <ac:spMkLst>
            <pc:docMk/>
            <pc:sldMk cId="953454568" sldId="390"/>
            <ac:spMk id="2" creationId="{F7F3FD16-5C56-4531-AB3C-64E825369FE1}"/>
          </ac:spMkLst>
        </pc:spChg>
        <pc:spChg chg="mod">
          <ac:chgData name="Emma Arnold" userId="8993a44a-1dde-43d4-879e-84867f47ccd8" providerId="ADAL" clId="{0C9A561D-4DCF-463C-8220-7C4823B63335}" dt="2019-06-17T09:44:27.070" v="1463" actId="20577"/>
          <ac:spMkLst>
            <pc:docMk/>
            <pc:sldMk cId="953454568" sldId="390"/>
            <ac:spMk id="3" creationId="{D2B7BF51-3A97-4CA0-B65E-85E46B43B3FC}"/>
          </ac:spMkLst>
        </pc:spChg>
        <pc:picChg chg="add mod ord modCrop">
          <ac:chgData name="Emma Arnold" userId="8993a44a-1dde-43d4-879e-84867f47ccd8" providerId="ADAL" clId="{0C9A561D-4DCF-463C-8220-7C4823B63335}" dt="2019-06-17T09:40:59.157" v="1323" actId="167"/>
          <ac:picMkLst>
            <pc:docMk/>
            <pc:sldMk cId="953454568" sldId="390"/>
            <ac:picMk id="4" creationId="{D0BEAE30-6CA5-4275-BB6A-D14283F02C8B}"/>
          </ac:picMkLst>
        </pc:picChg>
      </pc:sldChg>
      <pc:sldChg chg="addSp delSp modSp add">
        <pc:chgData name="Emma Arnold" userId="8993a44a-1dde-43d4-879e-84867f47ccd8" providerId="ADAL" clId="{0C9A561D-4DCF-463C-8220-7C4823B63335}" dt="2019-06-17T10:38:47.008" v="1639" actId="732"/>
        <pc:sldMkLst>
          <pc:docMk/>
          <pc:sldMk cId="1781901388" sldId="393"/>
        </pc:sldMkLst>
        <pc:spChg chg="mod">
          <ac:chgData name="Emma Arnold" userId="8993a44a-1dde-43d4-879e-84867f47ccd8" providerId="ADAL" clId="{0C9A561D-4DCF-463C-8220-7C4823B63335}" dt="2019-06-17T10:38:35.050" v="1637" actId="20577"/>
          <ac:spMkLst>
            <pc:docMk/>
            <pc:sldMk cId="1781901388" sldId="393"/>
            <ac:spMk id="3" creationId="{00000000-0000-0000-0000-000000000000}"/>
          </ac:spMkLst>
        </pc:spChg>
        <pc:picChg chg="add del mod ord modCrop">
          <ac:chgData name="Emma Arnold" userId="8993a44a-1dde-43d4-879e-84867f47ccd8" providerId="ADAL" clId="{0C9A561D-4DCF-463C-8220-7C4823B63335}" dt="2019-06-17T10:31:30.978" v="1564" actId="478"/>
          <ac:picMkLst>
            <pc:docMk/>
            <pc:sldMk cId="1781901388" sldId="393"/>
            <ac:picMk id="4" creationId="{C56E802D-B877-4134-85DD-5C9C94B47421}"/>
          </ac:picMkLst>
        </pc:picChg>
        <pc:picChg chg="add del mod ord modCrop">
          <ac:chgData name="Emma Arnold" userId="8993a44a-1dde-43d4-879e-84867f47ccd8" providerId="ADAL" clId="{0C9A561D-4DCF-463C-8220-7C4823B63335}" dt="2019-06-17T10:32:01.293" v="1573" actId="478"/>
          <ac:picMkLst>
            <pc:docMk/>
            <pc:sldMk cId="1781901388" sldId="393"/>
            <ac:picMk id="5" creationId="{6D5BE7AC-3092-4B86-9601-93462B709F99}"/>
          </ac:picMkLst>
        </pc:picChg>
        <pc:picChg chg="add del mod ord modCrop">
          <ac:chgData name="Emma Arnold" userId="8993a44a-1dde-43d4-879e-84867f47ccd8" providerId="ADAL" clId="{0C9A561D-4DCF-463C-8220-7C4823B63335}" dt="2019-06-17T10:33:22.538" v="1584" actId="478"/>
          <ac:picMkLst>
            <pc:docMk/>
            <pc:sldMk cId="1781901388" sldId="393"/>
            <ac:picMk id="6" creationId="{96880E3C-EAD7-4453-BFB0-D4F3AF4D9B56}"/>
          </ac:picMkLst>
        </pc:picChg>
        <pc:picChg chg="add del mod ord modCrop">
          <ac:chgData name="Emma Arnold" userId="8993a44a-1dde-43d4-879e-84867f47ccd8" providerId="ADAL" clId="{0C9A561D-4DCF-463C-8220-7C4823B63335}" dt="2019-06-17T10:36:28.052" v="1599" actId="478"/>
          <ac:picMkLst>
            <pc:docMk/>
            <pc:sldMk cId="1781901388" sldId="393"/>
            <ac:picMk id="7" creationId="{6EFF34B6-ADBA-4152-9A98-7092CDB77D77}"/>
          </ac:picMkLst>
        </pc:picChg>
        <pc:picChg chg="add mod ord modCrop">
          <ac:chgData name="Emma Arnold" userId="8993a44a-1dde-43d4-879e-84867f47ccd8" providerId="ADAL" clId="{0C9A561D-4DCF-463C-8220-7C4823B63335}" dt="2019-06-17T10:38:47.008" v="1639" actId="732"/>
          <ac:picMkLst>
            <pc:docMk/>
            <pc:sldMk cId="1781901388" sldId="393"/>
            <ac:picMk id="8" creationId="{5E4FFFB5-7517-4F8F-9458-F561421D2462}"/>
          </ac:picMkLst>
        </pc:picChg>
        <pc:picChg chg="del">
          <ac:chgData name="Emma Arnold" userId="8993a44a-1dde-43d4-879e-84867f47ccd8" providerId="ADAL" clId="{0C9A561D-4DCF-463C-8220-7C4823B63335}" dt="2019-06-17T10:29:06.116" v="1555" actId="478"/>
          <ac:picMkLst>
            <pc:docMk/>
            <pc:sldMk cId="1781901388" sldId="393"/>
            <ac:picMk id="13" creationId="{8273F607-9B04-4F39-B4DC-11939139766F}"/>
          </ac:picMkLst>
        </pc:picChg>
      </pc:sldChg>
      <pc:sldMasterChg chg="modSldLayout">
        <pc:chgData name="Emma Arnold" userId="8993a44a-1dde-43d4-879e-84867f47ccd8" providerId="ADAL" clId="{0C9A561D-4DCF-463C-8220-7C4823B63335}" dt="2019-06-17T12:01:46.624" v="1652" actId="20577"/>
        <pc:sldMasterMkLst>
          <pc:docMk/>
          <pc:sldMasterMk cId="1310585009" sldId="2147483648"/>
        </pc:sldMasterMkLst>
        <pc:sldLayoutChg chg="modSp">
          <pc:chgData name="Emma Arnold" userId="8993a44a-1dde-43d4-879e-84867f47ccd8" providerId="ADAL" clId="{0C9A561D-4DCF-463C-8220-7C4823B63335}" dt="2019-06-17T08:49:17.345" v="762" actId="14100"/>
          <pc:sldLayoutMkLst>
            <pc:docMk/>
            <pc:sldMasterMk cId="1310585009" sldId="2147483648"/>
            <pc:sldLayoutMk cId="3599343734" sldId="2147483650"/>
          </pc:sldLayoutMkLst>
          <pc:cxnChg chg="mod">
            <ac:chgData name="Emma Arnold" userId="8993a44a-1dde-43d4-879e-84867f47ccd8" providerId="ADAL" clId="{0C9A561D-4DCF-463C-8220-7C4823B63335}" dt="2019-06-17T08:49:17.345" v="762" actId="14100"/>
            <ac:cxnSpMkLst>
              <pc:docMk/>
              <pc:sldMasterMk cId="1310585009" sldId="2147483648"/>
              <pc:sldLayoutMk cId="3599343734" sldId="2147483650"/>
              <ac:cxnSpMk id="8" creationId="{00000000-0000-0000-0000-000000000000}"/>
            </ac:cxnSpMkLst>
          </pc:cxnChg>
        </pc:sldLayoutChg>
        <pc:sldLayoutChg chg="modSp">
          <pc:chgData name="Emma Arnold" userId="8993a44a-1dde-43d4-879e-84867f47ccd8" providerId="ADAL" clId="{0C9A561D-4DCF-463C-8220-7C4823B63335}" dt="2019-06-17T12:01:24.414" v="1644" actId="20577"/>
          <pc:sldLayoutMkLst>
            <pc:docMk/>
            <pc:sldMasterMk cId="1310585009" sldId="2147483648"/>
            <pc:sldLayoutMk cId="3018863990" sldId="2147483652"/>
          </pc:sldLayoutMkLst>
          <pc:spChg chg="mod">
            <ac:chgData name="Emma Arnold" userId="8993a44a-1dde-43d4-879e-84867f47ccd8" providerId="ADAL" clId="{0C9A561D-4DCF-463C-8220-7C4823B63335}" dt="2019-06-17T12:01:24.414" v="1644" actId="20577"/>
            <ac:spMkLst>
              <pc:docMk/>
              <pc:sldMasterMk cId="1310585009" sldId="2147483648"/>
              <pc:sldLayoutMk cId="3018863990" sldId="2147483652"/>
              <ac:spMk id="10" creationId="{00000000-0000-0000-0000-000000000000}"/>
            </ac:spMkLst>
          </pc:spChg>
        </pc:sldLayoutChg>
        <pc:sldLayoutChg chg="modSp">
          <pc:chgData name="Emma Arnold" userId="8993a44a-1dde-43d4-879e-84867f47ccd8" providerId="ADAL" clId="{0C9A561D-4DCF-463C-8220-7C4823B63335}" dt="2019-06-17T12:01:30.213" v="1646" actId="20577"/>
          <pc:sldLayoutMkLst>
            <pc:docMk/>
            <pc:sldMasterMk cId="1310585009" sldId="2147483648"/>
            <pc:sldLayoutMk cId="842197891" sldId="2147483653"/>
          </pc:sldLayoutMkLst>
          <pc:spChg chg="mod">
            <ac:chgData name="Emma Arnold" userId="8993a44a-1dde-43d4-879e-84867f47ccd8" providerId="ADAL" clId="{0C9A561D-4DCF-463C-8220-7C4823B63335}" dt="2019-06-17T12:01:30.213" v="1646" actId="20577"/>
            <ac:spMkLst>
              <pc:docMk/>
              <pc:sldMasterMk cId="1310585009" sldId="2147483648"/>
              <pc:sldLayoutMk cId="842197891" sldId="2147483653"/>
              <ac:spMk id="12" creationId="{422A0195-B45F-46B7-9015-C4A89030BEFB}"/>
            </ac:spMkLst>
          </pc:spChg>
        </pc:sldLayoutChg>
        <pc:sldLayoutChg chg="modSp">
          <pc:chgData name="Emma Arnold" userId="8993a44a-1dde-43d4-879e-84867f47ccd8" providerId="ADAL" clId="{0C9A561D-4DCF-463C-8220-7C4823B63335}" dt="2019-06-17T12:01:37.485" v="1648" actId="20577"/>
          <pc:sldLayoutMkLst>
            <pc:docMk/>
            <pc:sldMasterMk cId="1310585009" sldId="2147483648"/>
            <pc:sldLayoutMk cId="3022966019" sldId="2147483654"/>
          </pc:sldLayoutMkLst>
          <pc:spChg chg="mod">
            <ac:chgData name="Emma Arnold" userId="8993a44a-1dde-43d4-879e-84867f47ccd8" providerId="ADAL" clId="{0C9A561D-4DCF-463C-8220-7C4823B63335}" dt="2019-06-17T12:01:37.485" v="1648" actId="20577"/>
            <ac:spMkLst>
              <pc:docMk/>
              <pc:sldMasterMk cId="1310585009" sldId="2147483648"/>
              <pc:sldLayoutMk cId="3022966019" sldId="2147483654"/>
              <ac:spMk id="14" creationId="{65A65FD1-18C6-4462-82CB-F4E19593975C}"/>
            </ac:spMkLst>
          </pc:spChg>
        </pc:sldLayoutChg>
        <pc:sldLayoutChg chg="modSp">
          <pc:chgData name="Emma Arnold" userId="8993a44a-1dde-43d4-879e-84867f47ccd8" providerId="ADAL" clId="{0C9A561D-4DCF-463C-8220-7C4823B63335}" dt="2019-06-17T12:01:42.016" v="1650" actId="20577"/>
          <pc:sldLayoutMkLst>
            <pc:docMk/>
            <pc:sldMasterMk cId="1310585009" sldId="2147483648"/>
            <pc:sldLayoutMk cId="3274687180" sldId="2147483655"/>
          </pc:sldLayoutMkLst>
          <pc:spChg chg="mod">
            <ac:chgData name="Emma Arnold" userId="8993a44a-1dde-43d4-879e-84867f47ccd8" providerId="ADAL" clId="{0C9A561D-4DCF-463C-8220-7C4823B63335}" dt="2019-06-17T12:01:42.016" v="1650" actId="20577"/>
            <ac:spMkLst>
              <pc:docMk/>
              <pc:sldMasterMk cId="1310585009" sldId="2147483648"/>
              <pc:sldLayoutMk cId="3274687180" sldId="2147483655"/>
              <ac:spMk id="11" creationId="{12BFD5B6-CA86-4D41-B1EF-46CCA8D49AEE}"/>
            </ac:spMkLst>
          </pc:spChg>
        </pc:sldLayoutChg>
        <pc:sldLayoutChg chg="modSp">
          <pc:chgData name="Emma Arnold" userId="8993a44a-1dde-43d4-879e-84867f47ccd8" providerId="ADAL" clId="{0C9A561D-4DCF-463C-8220-7C4823B63335}" dt="2019-06-17T12:01:46.624" v="1652" actId="20577"/>
          <pc:sldLayoutMkLst>
            <pc:docMk/>
            <pc:sldMasterMk cId="1310585009" sldId="2147483648"/>
            <pc:sldLayoutMk cId="1343773056" sldId="2147483656"/>
          </pc:sldLayoutMkLst>
          <pc:spChg chg="mod">
            <ac:chgData name="Emma Arnold" userId="8993a44a-1dde-43d4-879e-84867f47ccd8" providerId="ADAL" clId="{0C9A561D-4DCF-463C-8220-7C4823B63335}" dt="2019-06-17T12:01:46.624" v="1652" actId="20577"/>
            <ac:spMkLst>
              <pc:docMk/>
              <pc:sldMasterMk cId="1310585009" sldId="2147483648"/>
              <pc:sldLayoutMk cId="1343773056" sldId="2147483656"/>
              <ac:spMk id="10" creationId="{1C1FAC2F-6A5C-4259-9B99-E07596693C35}"/>
            </ac:spMkLst>
          </pc:spChg>
        </pc:sldLayoutChg>
      </pc:sldMasterChg>
    </pc:docChg>
  </pc:docChgLst>
  <pc:docChgLst>
    <pc:chgData name="Emma Arnold" userId="S::emma.arnold@pgonline.co.uk::8993a44a-1dde-43d4-879e-84867f47ccd8" providerId="AD" clId="Web-{7B3F7437-CAA8-E97C-C894-2A8957FD0162}"/>
    <pc:docChg chg="delSld modSld sldOrd">
      <pc:chgData name="Emma Arnold" userId="S::emma.arnold@pgonline.co.uk::8993a44a-1dde-43d4-879e-84867f47ccd8" providerId="AD" clId="Web-{7B3F7437-CAA8-E97C-C894-2A8957FD0162}" dt="2019-05-10T07:39:36.843" v="7"/>
      <pc:docMkLst>
        <pc:docMk/>
      </pc:docMkLst>
      <pc:sldChg chg="modSp">
        <pc:chgData name="Emma Arnold" userId="S::emma.arnold@pgonline.co.uk::8993a44a-1dde-43d4-879e-84867f47ccd8" providerId="AD" clId="Web-{7B3F7437-CAA8-E97C-C894-2A8957FD0162}" dt="2019-05-10T07:39:22.251" v="2" actId="20577"/>
        <pc:sldMkLst>
          <pc:docMk/>
          <pc:sldMk cId="4171393020" sldId="364"/>
        </pc:sldMkLst>
        <pc:spChg chg="mod">
          <ac:chgData name="Emma Arnold" userId="S::emma.arnold@pgonline.co.uk::8993a44a-1dde-43d4-879e-84867f47ccd8" providerId="AD" clId="Web-{7B3F7437-CAA8-E97C-C894-2A8957FD0162}" dt="2019-05-10T07:39:22.251" v="2" actId="20577"/>
          <ac:spMkLst>
            <pc:docMk/>
            <pc:sldMk cId="4171393020" sldId="364"/>
            <ac:spMk id="2" creationId="{E12E3EF4-D4C0-4F6F-97D2-62FB1403D5E5}"/>
          </ac:spMkLst>
        </pc:spChg>
      </pc:sldChg>
      <pc:sldChg chg="ord">
        <pc:chgData name="Emma Arnold" userId="S::emma.arnold@pgonline.co.uk::8993a44a-1dde-43d4-879e-84867f47ccd8" providerId="AD" clId="Web-{7B3F7437-CAA8-E97C-C894-2A8957FD0162}" dt="2019-05-10T07:39:23.490" v="3"/>
        <pc:sldMkLst>
          <pc:docMk/>
          <pc:sldMk cId="2742990216" sldId="365"/>
        </pc:sldMkLst>
      </pc:sldChg>
      <pc:sldChg chg="ord">
        <pc:chgData name="Emma Arnold" userId="S::emma.arnold@pgonline.co.uk::8993a44a-1dde-43d4-879e-84867f47ccd8" providerId="AD" clId="Web-{7B3F7437-CAA8-E97C-C894-2A8957FD0162}" dt="2019-05-10T07:39:26.029" v="4"/>
        <pc:sldMkLst>
          <pc:docMk/>
          <pc:sldMk cId="1704230766" sldId="370"/>
        </pc:sldMkLst>
      </pc:sldChg>
    </pc:docChg>
  </pc:docChgLst>
  <pc:docChgLst>
    <pc:chgData name="Andy Gray" userId="3900aca3-aa6e-4813-b4e0-c02f9e48a0aa" providerId="ADAL" clId="{1BE2DD2D-B57B-480D-8DA9-0C23DEE4B25C}"/>
    <pc:docChg chg="modSld">
      <pc:chgData name="Andy Gray" userId="3900aca3-aa6e-4813-b4e0-c02f9e48a0aa" providerId="ADAL" clId="{1BE2DD2D-B57B-480D-8DA9-0C23DEE4B25C}" dt="2019-06-25T14:02:00.623" v="4" actId="20577"/>
      <pc:docMkLst>
        <pc:docMk/>
      </pc:docMkLst>
      <pc:sldChg chg="modSp">
        <pc:chgData name="Andy Gray" userId="3900aca3-aa6e-4813-b4e0-c02f9e48a0aa" providerId="ADAL" clId="{1BE2DD2D-B57B-480D-8DA9-0C23DEE4B25C}" dt="2019-06-25T14:02:00.623" v="4" actId="20577"/>
        <pc:sldMkLst>
          <pc:docMk/>
          <pc:sldMk cId="2819996977" sldId="257"/>
        </pc:sldMkLst>
        <pc:spChg chg="mod">
          <ac:chgData name="Andy Gray" userId="3900aca3-aa6e-4813-b4e0-c02f9e48a0aa" providerId="ADAL" clId="{1BE2DD2D-B57B-480D-8DA9-0C23DEE4B25C}" dt="2019-06-25T14:02:00.623" v="4" actId="20577"/>
          <ac:spMkLst>
            <pc:docMk/>
            <pc:sldMk cId="2819996977" sldId="257"/>
            <ac:spMk id="9" creationId="{9B940526-E652-49E9-80CD-519D5A66C408}"/>
          </ac:spMkLst>
        </pc:spChg>
      </pc:sldChg>
    </pc:docChg>
  </pc:docChgLst>
  <pc:docChgLst>
    <pc:chgData name="Mike Ross" userId="7954c944-6085-4b08-be0b-82a8f61afa5b" providerId="ADAL" clId="{8E1DA754-1F8C-4DC7-94BB-B1C5D5F4A496}"/>
    <pc:docChg chg="undo custSel addSld delSld modSld">
      <pc:chgData name="Mike Ross" userId="7954c944-6085-4b08-be0b-82a8f61afa5b" providerId="ADAL" clId="{8E1DA754-1F8C-4DC7-94BB-B1C5D5F4A496}" dt="2019-06-24T08:59:59.431" v="795" actId="732"/>
      <pc:docMkLst>
        <pc:docMk/>
      </pc:docMkLst>
      <pc:sldChg chg="modSp">
        <pc:chgData name="Mike Ross" userId="7954c944-6085-4b08-be0b-82a8f61afa5b" providerId="ADAL" clId="{8E1DA754-1F8C-4DC7-94BB-B1C5D5F4A496}" dt="2019-06-18T08:44:20.384" v="256" actId="20577"/>
        <pc:sldMkLst>
          <pc:docMk/>
          <pc:sldMk cId="1497036775" sldId="283"/>
        </pc:sldMkLst>
        <pc:spChg chg="mod">
          <ac:chgData name="Mike Ross" userId="7954c944-6085-4b08-be0b-82a8f61afa5b" providerId="ADAL" clId="{8E1DA754-1F8C-4DC7-94BB-B1C5D5F4A496}" dt="2019-06-18T08:44:20.384" v="256" actId="20577"/>
          <ac:spMkLst>
            <pc:docMk/>
            <pc:sldMk cId="1497036775" sldId="283"/>
            <ac:spMk id="6" creationId="{76AB8E7A-A6C2-450A-9E27-9038DD65D762}"/>
          </ac:spMkLst>
        </pc:spChg>
      </pc:sldChg>
      <pc:sldChg chg="modSp">
        <pc:chgData name="Mike Ross" userId="7954c944-6085-4b08-be0b-82a8f61afa5b" providerId="ADAL" clId="{8E1DA754-1F8C-4DC7-94BB-B1C5D5F4A496}" dt="2019-06-18T08:25:11.946" v="59" actId="14100"/>
        <pc:sldMkLst>
          <pc:docMk/>
          <pc:sldMk cId="958627843" sldId="302"/>
        </pc:sldMkLst>
        <pc:spChg chg="mod">
          <ac:chgData name="Mike Ross" userId="7954c944-6085-4b08-be0b-82a8f61afa5b" providerId="ADAL" clId="{8E1DA754-1F8C-4DC7-94BB-B1C5D5F4A496}" dt="2019-06-18T08:25:06.081" v="58" actId="6549"/>
          <ac:spMkLst>
            <pc:docMk/>
            <pc:sldMk cId="958627843" sldId="302"/>
            <ac:spMk id="2" creationId="{00000000-0000-0000-0000-000000000000}"/>
          </ac:spMkLst>
        </pc:spChg>
        <pc:picChg chg="mod">
          <ac:chgData name="Mike Ross" userId="7954c944-6085-4b08-be0b-82a8f61afa5b" providerId="ADAL" clId="{8E1DA754-1F8C-4DC7-94BB-B1C5D5F4A496}" dt="2019-06-18T08:25:11.946" v="59" actId="14100"/>
          <ac:picMkLst>
            <pc:docMk/>
            <pc:sldMk cId="958627843" sldId="302"/>
            <ac:picMk id="7" creationId="{66322E72-BDEC-4000-8D55-27DC10AB63C9}"/>
          </ac:picMkLst>
        </pc:picChg>
      </pc:sldChg>
      <pc:sldChg chg="delSp modSp">
        <pc:chgData name="Mike Ross" userId="7954c944-6085-4b08-be0b-82a8f61afa5b" providerId="ADAL" clId="{8E1DA754-1F8C-4DC7-94BB-B1C5D5F4A496}" dt="2019-06-18T11:10:05.296" v="780" actId="20577"/>
        <pc:sldMkLst>
          <pc:docMk/>
          <pc:sldMk cId="1661105135" sldId="317"/>
        </pc:sldMkLst>
        <pc:spChg chg="mod">
          <ac:chgData name="Mike Ross" userId="7954c944-6085-4b08-be0b-82a8f61afa5b" providerId="ADAL" clId="{8E1DA754-1F8C-4DC7-94BB-B1C5D5F4A496}" dt="2019-06-18T10:46:53.109" v="745" actId="20577"/>
          <ac:spMkLst>
            <pc:docMk/>
            <pc:sldMk cId="1661105135" sldId="317"/>
            <ac:spMk id="2" creationId="{C4FB2D57-F0BE-4835-8184-BEFBC9DFEC29}"/>
          </ac:spMkLst>
        </pc:spChg>
        <pc:spChg chg="mod">
          <ac:chgData name="Mike Ross" userId="7954c944-6085-4b08-be0b-82a8f61afa5b" providerId="ADAL" clId="{8E1DA754-1F8C-4DC7-94BB-B1C5D5F4A496}" dt="2019-06-18T11:10:05.296" v="780" actId="20577"/>
          <ac:spMkLst>
            <pc:docMk/>
            <pc:sldMk cId="1661105135" sldId="317"/>
            <ac:spMk id="9" creationId="{05DE4254-67D9-4BD4-B740-BE88A1790DF6}"/>
          </ac:spMkLst>
        </pc:spChg>
        <pc:picChg chg="del">
          <ac:chgData name="Mike Ross" userId="7954c944-6085-4b08-be0b-82a8f61afa5b" providerId="ADAL" clId="{8E1DA754-1F8C-4DC7-94BB-B1C5D5F4A496}" dt="2019-06-18T09:49:24.832" v="730" actId="478"/>
          <ac:picMkLst>
            <pc:docMk/>
            <pc:sldMk cId="1661105135" sldId="317"/>
            <ac:picMk id="10" creationId="{56AC5A18-0CFF-4049-8A07-EB908B9AAA5B}"/>
          </ac:picMkLst>
        </pc:picChg>
        <pc:picChg chg="del">
          <ac:chgData name="Mike Ross" userId="7954c944-6085-4b08-be0b-82a8f61afa5b" providerId="ADAL" clId="{8E1DA754-1F8C-4DC7-94BB-B1C5D5F4A496}" dt="2019-06-18T09:49:27.371" v="731" actId="478"/>
          <ac:picMkLst>
            <pc:docMk/>
            <pc:sldMk cId="1661105135" sldId="317"/>
            <ac:picMk id="11" creationId="{D7BC9AE5-2E3B-4673-AA11-B73913B205A9}"/>
          </ac:picMkLst>
        </pc:picChg>
      </pc:sldChg>
      <pc:sldChg chg="modSp">
        <pc:chgData name="Mike Ross" userId="7954c944-6085-4b08-be0b-82a8f61afa5b" providerId="ADAL" clId="{8E1DA754-1F8C-4DC7-94BB-B1C5D5F4A496}" dt="2019-06-18T10:57:54.303" v="778" actId="20577"/>
        <pc:sldMkLst>
          <pc:docMk/>
          <pc:sldMk cId="3719574438" sldId="363"/>
        </pc:sldMkLst>
        <pc:spChg chg="mod">
          <ac:chgData name="Mike Ross" userId="7954c944-6085-4b08-be0b-82a8f61afa5b" providerId="ADAL" clId="{8E1DA754-1F8C-4DC7-94BB-B1C5D5F4A496}" dt="2019-06-18T10:57:54.303" v="778" actId="20577"/>
          <ac:spMkLst>
            <pc:docMk/>
            <pc:sldMk cId="3719574438" sldId="363"/>
            <ac:spMk id="3" creationId="{C1DEE2A3-74C5-4BA5-B8B1-A35F1C728103}"/>
          </ac:spMkLst>
        </pc:spChg>
      </pc:sldChg>
      <pc:sldChg chg="modSp">
        <pc:chgData name="Mike Ross" userId="7954c944-6085-4b08-be0b-82a8f61afa5b" providerId="ADAL" clId="{8E1DA754-1F8C-4DC7-94BB-B1C5D5F4A496}" dt="2019-06-18T09:41:31.376" v="574" actId="207"/>
        <pc:sldMkLst>
          <pc:docMk/>
          <pc:sldMk cId="4171393020" sldId="364"/>
        </pc:sldMkLst>
        <pc:spChg chg="mod">
          <ac:chgData name="Mike Ross" userId="7954c944-6085-4b08-be0b-82a8f61afa5b" providerId="ADAL" clId="{8E1DA754-1F8C-4DC7-94BB-B1C5D5F4A496}" dt="2019-06-18T09:41:31.376" v="574" actId="207"/>
          <ac:spMkLst>
            <pc:docMk/>
            <pc:sldMk cId="4171393020" sldId="364"/>
            <ac:spMk id="3" creationId="{E2FBF86B-32FE-4AF2-9E5B-22ADF9169B0F}"/>
          </ac:spMkLst>
        </pc:spChg>
      </pc:sldChg>
      <pc:sldChg chg="modSp">
        <pc:chgData name="Mike Ross" userId="7954c944-6085-4b08-be0b-82a8f61afa5b" providerId="ADAL" clId="{8E1DA754-1F8C-4DC7-94BB-B1C5D5F4A496}" dt="2019-06-18T09:07:14.901" v="330" actId="1076"/>
        <pc:sldMkLst>
          <pc:docMk/>
          <pc:sldMk cId="2742990216" sldId="365"/>
        </pc:sldMkLst>
        <pc:spChg chg="mod">
          <ac:chgData name="Mike Ross" userId="7954c944-6085-4b08-be0b-82a8f61afa5b" providerId="ADAL" clId="{8E1DA754-1F8C-4DC7-94BB-B1C5D5F4A496}" dt="2019-06-18T09:07:01.906" v="328" actId="6549"/>
          <ac:spMkLst>
            <pc:docMk/>
            <pc:sldMk cId="2742990216" sldId="365"/>
            <ac:spMk id="3" creationId="{64805704-F45C-41FD-BAB5-CF9FCE271379}"/>
          </ac:spMkLst>
        </pc:spChg>
        <pc:picChg chg="mod">
          <ac:chgData name="Mike Ross" userId="7954c944-6085-4b08-be0b-82a8f61afa5b" providerId="ADAL" clId="{8E1DA754-1F8C-4DC7-94BB-B1C5D5F4A496}" dt="2019-06-18T09:07:14.901" v="330" actId="1076"/>
          <ac:picMkLst>
            <pc:docMk/>
            <pc:sldMk cId="2742990216" sldId="365"/>
            <ac:picMk id="8" creationId="{FC666FA0-92ED-4143-AC81-DF6A212D47FD}"/>
          </ac:picMkLst>
        </pc:picChg>
      </pc:sldChg>
      <pc:sldChg chg="modSp">
        <pc:chgData name="Mike Ross" userId="7954c944-6085-4b08-be0b-82a8f61afa5b" providerId="ADAL" clId="{8E1DA754-1F8C-4DC7-94BB-B1C5D5F4A496}" dt="2019-06-19T14:31:59.747" v="793" actId="20577"/>
        <pc:sldMkLst>
          <pc:docMk/>
          <pc:sldMk cId="1704230766" sldId="370"/>
        </pc:sldMkLst>
        <pc:spChg chg="mod">
          <ac:chgData name="Mike Ross" userId="7954c944-6085-4b08-be0b-82a8f61afa5b" providerId="ADAL" clId="{8E1DA754-1F8C-4DC7-94BB-B1C5D5F4A496}" dt="2019-06-19T14:31:59.747" v="793" actId="20577"/>
          <ac:spMkLst>
            <pc:docMk/>
            <pc:sldMk cId="1704230766" sldId="370"/>
            <ac:spMk id="3" creationId="{8217F472-35D2-4B4E-AA07-2AD9433157C4}"/>
          </ac:spMkLst>
        </pc:spChg>
      </pc:sldChg>
      <pc:sldChg chg="modSp">
        <pc:chgData name="Mike Ross" userId="7954c944-6085-4b08-be0b-82a8f61afa5b" providerId="ADAL" clId="{8E1DA754-1F8C-4DC7-94BB-B1C5D5F4A496}" dt="2019-06-18T09:03:02.289" v="322" actId="6549"/>
        <pc:sldMkLst>
          <pc:docMk/>
          <pc:sldMk cId="3673279057" sldId="371"/>
        </pc:sldMkLst>
        <pc:spChg chg="mod">
          <ac:chgData name="Mike Ross" userId="7954c944-6085-4b08-be0b-82a8f61afa5b" providerId="ADAL" clId="{8E1DA754-1F8C-4DC7-94BB-B1C5D5F4A496}" dt="2019-06-18T09:03:02.289" v="322" actId="6549"/>
          <ac:spMkLst>
            <pc:docMk/>
            <pc:sldMk cId="3673279057" sldId="371"/>
            <ac:spMk id="3" creationId="{B1E58F21-3A6F-4DD1-8D09-6699763AAD58}"/>
          </ac:spMkLst>
        </pc:spChg>
      </pc:sldChg>
      <pc:sldChg chg="modSp">
        <pc:chgData name="Mike Ross" userId="7954c944-6085-4b08-be0b-82a8f61afa5b" providerId="ADAL" clId="{8E1DA754-1F8C-4DC7-94BB-B1C5D5F4A496}" dt="2019-06-18T09:09:02.836" v="351" actId="20577"/>
        <pc:sldMkLst>
          <pc:docMk/>
          <pc:sldMk cId="152549269" sldId="374"/>
        </pc:sldMkLst>
        <pc:spChg chg="mod">
          <ac:chgData name="Mike Ross" userId="7954c944-6085-4b08-be0b-82a8f61afa5b" providerId="ADAL" clId="{8E1DA754-1F8C-4DC7-94BB-B1C5D5F4A496}" dt="2019-06-18T09:09:02.836" v="351" actId="20577"/>
          <ac:spMkLst>
            <pc:docMk/>
            <pc:sldMk cId="152549269" sldId="374"/>
            <ac:spMk id="2" creationId="{1631F7BA-8F33-4BD6-BE18-29CA56527AAB}"/>
          </ac:spMkLst>
        </pc:spChg>
        <pc:spChg chg="mod">
          <ac:chgData name="Mike Ross" userId="7954c944-6085-4b08-be0b-82a8f61afa5b" providerId="ADAL" clId="{8E1DA754-1F8C-4DC7-94BB-B1C5D5F4A496}" dt="2019-06-18T09:08:56.603" v="345" actId="20577"/>
          <ac:spMkLst>
            <pc:docMk/>
            <pc:sldMk cId="152549269" sldId="374"/>
            <ac:spMk id="3" creationId="{29AECCC3-02E4-40CD-82EC-5360233FB43A}"/>
          </ac:spMkLst>
        </pc:spChg>
      </pc:sldChg>
      <pc:sldChg chg="modSp">
        <pc:chgData name="Mike Ross" userId="7954c944-6085-4b08-be0b-82a8f61afa5b" providerId="ADAL" clId="{8E1DA754-1F8C-4DC7-94BB-B1C5D5F4A496}" dt="2019-06-24T08:59:59.431" v="795" actId="732"/>
        <pc:sldMkLst>
          <pc:docMk/>
          <pc:sldMk cId="949184912" sldId="375"/>
        </pc:sldMkLst>
        <pc:spChg chg="mod">
          <ac:chgData name="Mike Ross" userId="7954c944-6085-4b08-be0b-82a8f61afa5b" providerId="ADAL" clId="{8E1DA754-1F8C-4DC7-94BB-B1C5D5F4A496}" dt="2019-06-18T09:18:46.166" v="360" actId="20577"/>
          <ac:spMkLst>
            <pc:docMk/>
            <pc:sldMk cId="949184912" sldId="375"/>
            <ac:spMk id="3" creationId="{4CE805D5-4C62-43B1-9199-1369CD306658}"/>
          </ac:spMkLst>
        </pc:spChg>
        <pc:picChg chg="mod modCrop">
          <ac:chgData name="Mike Ross" userId="7954c944-6085-4b08-be0b-82a8f61afa5b" providerId="ADAL" clId="{8E1DA754-1F8C-4DC7-94BB-B1C5D5F4A496}" dt="2019-06-24T08:59:59.431" v="795" actId="732"/>
          <ac:picMkLst>
            <pc:docMk/>
            <pc:sldMk cId="949184912" sldId="375"/>
            <ac:picMk id="6" creationId="{944EB1BB-A49A-4347-8D6F-34B20A8B55EC}"/>
          </ac:picMkLst>
        </pc:picChg>
      </pc:sldChg>
      <pc:sldChg chg="delSp modSp">
        <pc:chgData name="Mike Ross" userId="7954c944-6085-4b08-be0b-82a8f61afa5b" providerId="ADAL" clId="{8E1DA754-1F8C-4DC7-94BB-B1C5D5F4A496}" dt="2019-06-19T14:34:11.795" v="794" actId="478"/>
        <pc:sldMkLst>
          <pc:docMk/>
          <pc:sldMk cId="2945581614" sldId="378"/>
        </pc:sldMkLst>
        <pc:picChg chg="del mod">
          <ac:chgData name="Mike Ross" userId="7954c944-6085-4b08-be0b-82a8f61afa5b" providerId="ADAL" clId="{8E1DA754-1F8C-4DC7-94BB-B1C5D5F4A496}" dt="2019-06-19T14:34:11.795" v="794" actId="478"/>
          <ac:picMkLst>
            <pc:docMk/>
            <pc:sldMk cId="2945581614" sldId="378"/>
            <ac:picMk id="4" creationId="{0FE7F0B7-B039-42AB-B26D-9C8A7CCF87BE}"/>
          </ac:picMkLst>
        </pc:picChg>
      </pc:sldChg>
      <pc:sldChg chg="modSp">
        <pc:chgData name="Mike Ross" userId="7954c944-6085-4b08-be0b-82a8f61afa5b" providerId="ADAL" clId="{8E1DA754-1F8C-4DC7-94BB-B1C5D5F4A496}" dt="2019-06-18T09:36:05.315" v="570" actId="207"/>
        <pc:sldMkLst>
          <pc:docMk/>
          <pc:sldMk cId="2145621248" sldId="382"/>
        </pc:sldMkLst>
        <pc:spChg chg="mod">
          <ac:chgData name="Mike Ross" userId="7954c944-6085-4b08-be0b-82a8f61afa5b" providerId="ADAL" clId="{8E1DA754-1F8C-4DC7-94BB-B1C5D5F4A496}" dt="2019-06-18T09:36:05.315" v="570" actId="207"/>
          <ac:spMkLst>
            <pc:docMk/>
            <pc:sldMk cId="2145621248" sldId="382"/>
            <ac:spMk id="3" creationId="{DFC97EC5-470E-4F74-B265-4DA792DEE92E}"/>
          </ac:spMkLst>
        </pc:spChg>
      </pc:sldChg>
      <pc:sldChg chg="modSp">
        <pc:chgData name="Mike Ross" userId="7954c944-6085-4b08-be0b-82a8f61afa5b" providerId="ADAL" clId="{8E1DA754-1F8C-4DC7-94BB-B1C5D5F4A496}" dt="2019-06-18T09:46:11.620" v="639" actId="6549"/>
        <pc:sldMkLst>
          <pc:docMk/>
          <pc:sldMk cId="2728307113" sldId="383"/>
        </pc:sldMkLst>
        <pc:spChg chg="mod">
          <ac:chgData name="Mike Ross" userId="7954c944-6085-4b08-be0b-82a8f61afa5b" providerId="ADAL" clId="{8E1DA754-1F8C-4DC7-94BB-B1C5D5F4A496}" dt="2019-06-18T09:46:11.620" v="639" actId="6549"/>
          <ac:spMkLst>
            <pc:docMk/>
            <pc:sldMk cId="2728307113" sldId="383"/>
            <ac:spMk id="3" creationId="{5ABC0541-8891-416F-8B9D-CF02F89AC6DD}"/>
          </ac:spMkLst>
        </pc:spChg>
      </pc:sldChg>
      <pc:sldChg chg="modSp">
        <pc:chgData name="Mike Ross" userId="7954c944-6085-4b08-be0b-82a8f61afa5b" providerId="ADAL" clId="{8E1DA754-1F8C-4DC7-94BB-B1C5D5F4A496}" dt="2019-06-18T09:49:10.619" v="729" actId="20577"/>
        <pc:sldMkLst>
          <pc:docMk/>
          <pc:sldMk cId="993853732" sldId="384"/>
        </pc:sldMkLst>
        <pc:spChg chg="mod">
          <ac:chgData name="Mike Ross" userId="7954c944-6085-4b08-be0b-82a8f61afa5b" providerId="ADAL" clId="{8E1DA754-1F8C-4DC7-94BB-B1C5D5F4A496}" dt="2019-06-18T09:49:10.619" v="729" actId="20577"/>
          <ac:spMkLst>
            <pc:docMk/>
            <pc:sldMk cId="993853732" sldId="384"/>
            <ac:spMk id="3" creationId="{7650BA28-03DD-4202-B33F-E30BDA795F3B}"/>
          </ac:spMkLst>
        </pc:spChg>
      </pc:sldChg>
      <pc:sldChg chg="addSp delSp modSp">
        <pc:chgData name="Mike Ross" userId="7954c944-6085-4b08-be0b-82a8f61afa5b" providerId="ADAL" clId="{8E1DA754-1F8C-4DC7-94BB-B1C5D5F4A496}" dt="2019-06-18T10:41:39.273" v="736" actId="1076"/>
        <pc:sldMkLst>
          <pc:docMk/>
          <pc:sldMk cId="823719074" sldId="389"/>
        </pc:sldMkLst>
        <pc:picChg chg="del mod">
          <ac:chgData name="Mike Ross" userId="7954c944-6085-4b08-be0b-82a8f61afa5b" providerId="ADAL" clId="{8E1DA754-1F8C-4DC7-94BB-B1C5D5F4A496}" dt="2019-06-18T08:59:48.912" v="302" actId="478"/>
          <ac:picMkLst>
            <pc:docMk/>
            <pc:sldMk cId="823719074" sldId="389"/>
            <ac:picMk id="4" creationId="{1CB1E497-F161-41B5-B20D-C54C3558AFA4}"/>
          </ac:picMkLst>
        </pc:picChg>
        <pc:picChg chg="add mod">
          <ac:chgData name="Mike Ross" userId="7954c944-6085-4b08-be0b-82a8f61afa5b" providerId="ADAL" clId="{8E1DA754-1F8C-4DC7-94BB-B1C5D5F4A496}" dt="2019-06-18T10:41:39.273" v="736" actId="1076"/>
          <ac:picMkLst>
            <pc:docMk/>
            <pc:sldMk cId="823719074" sldId="389"/>
            <ac:picMk id="5" creationId="{D152139F-F3C7-446D-BD0F-FBCC58576C45}"/>
          </ac:picMkLst>
        </pc:picChg>
      </pc:sldChg>
      <pc:sldChg chg="addSp delSp modSp">
        <pc:chgData name="Mike Ross" userId="7954c944-6085-4b08-be0b-82a8f61afa5b" providerId="ADAL" clId="{8E1DA754-1F8C-4DC7-94BB-B1C5D5F4A496}" dt="2019-06-18T08:26:37.691" v="61" actId="20577"/>
        <pc:sldMkLst>
          <pc:docMk/>
          <pc:sldMk cId="953454568" sldId="390"/>
        </pc:sldMkLst>
        <pc:spChg chg="mod">
          <ac:chgData name="Mike Ross" userId="7954c944-6085-4b08-be0b-82a8f61afa5b" providerId="ADAL" clId="{8E1DA754-1F8C-4DC7-94BB-B1C5D5F4A496}" dt="2019-06-18T08:26:37.691" v="61" actId="20577"/>
          <ac:spMkLst>
            <pc:docMk/>
            <pc:sldMk cId="953454568" sldId="390"/>
            <ac:spMk id="3" creationId="{D2B7BF51-3A97-4CA0-B65E-85E46B43B3FC}"/>
          </ac:spMkLst>
        </pc:spChg>
        <pc:spChg chg="add del mod">
          <ac:chgData name="Mike Ross" userId="7954c944-6085-4b08-be0b-82a8f61afa5b" providerId="ADAL" clId="{8E1DA754-1F8C-4DC7-94BB-B1C5D5F4A496}" dt="2019-06-18T08:25:24.068" v="60"/>
          <ac:spMkLst>
            <pc:docMk/>
            <pc:sldMk cId="953454568" sldId="390"/>
            <ac:spMk id="5" creationId="{23F3836F-D683-425B-B9C1-6CAC3D299494}"/>
          </ac:spMkLst>
        </pc:spChg>
        <pc:spChg chg="add del mod">
          <ac:chgData name="Mike Ross" userId="7954c944-6085-4b08-be0b-82a8f61afa5b" providerId="ADAL" clId="{8E1DA754-1F8C-4DC7-94BB-B1C5D5F4A496}" dt="2019-06-18T08:25:24.068" v="60"/>
          <ac:spMkLst>
            <pc:docMk/>
            <pc:sldMk cId="953454568" sldId="390"/>
            <ac:spMk id="6" creationId="{5A44EC4D-0EB3-4FAF-B803-4A6356BDBC53}"/>
          </ac:spMkLst>
        </pc:spChg>
      </pc:sldChg>
      <pc:sldChg chg="addSp delSp modSp">
        <pc:chgData name="Mike Ross" userId="7954c944-6085-4b08-be0b-82a8f61afa5b" providerId="ADAL" clId="{8E1DA754-1F8C-4DC7-94BB-B1C5D5F4A496}" dt="2019-06-18T08:56:26.407" v="297" actId="20577"/>
        <pc:sldMkLst>
          <pc:docMk/>
          <pc:sldMk cId="1781901388" sldId="393"/>
        </pc:sldMkLst>
        <pc:spChg chg="mod">
          <ac:chgData name="Mike Ross" userId="7954c944-6085-4b08-be0b-82a8f61afa5b" providerId="ADAL" clId="{8E1DA754-1F8C-4DC7-94BB-B1C5D5F4A496}" dt="2019-06-18T08:49:14.720" v="262" actId="20577"/>
          <ac:spMkLst>
            <pc:docMk/>
            <pc:sldMk cId="1781901388" sldId="393"/>
            <ac:spMk id="2" creationId="{00000000-0000-0000-0000-000000000000}"/>
          </ac:spMkLst>
        </pc:spChg>
        <pc:spChg chg="mod">
          <ac:chgData name="Mike Ross" userId="7954c944-6085-4b08-be0b-82a8f61afa5b" providerId="ADAL" clId="{8E1DA754-1F8C-4DC7-94BB-B1C5D5F4A496}" dt="2019-06-18T08:56:26.407" v="297" actId="20577"/>
          <ac:spMkLst>
            <pc:docMk/>
            <pc:sldMk cId="1781901388" sldId="393"/>
            <ac:spMk id="3" creationId="{00000000-0000-0000-0000-000000000000}"/>
          </ac:spMkLst>
        </pc:spChg>
        <pc:picChg chg="add mod ord">
          <ac:chgData name="Mike Ross" userId="7954c944-6085-4b08-be0b-82a8f61afa5b" providerId="ADAL" clId="{8E1DA754-1F8C-4DC7-94BB-B1C5D5F4A496}" dt="2019-06-18T08:56:06.464" v="290" actId="14100"/>
          <ac:picMkLst>
            <pc:docMk/>
            <pc:sldMk cId="1781901388" sldId="393"/>
            <ac:picMk id="5" creationId="{4CCBA3C9-6C2E-4D13-8B4A-6AD6688B9118}"/>
          </ac:picMkLst>
        </pc:picChg>
        <pc:picChg chg="del">
          <ac:chgData name="Mike Ross" userId="7954c944-6085-4b08-be0b-82a8f61afa5b" providerId="ADAL" clId="{8E1DA754-1F8C-4DC7-94BB-B1C5D5F4A496}" dt="2019-06-18T08:50:46.631" v="263" actId="478"/>
          <ac:picMkLst>
            <pc:docMk/>
            <pc:sldMk cId="1781901388" sldId="393"/>
            <ac:picMk id="8" creationId="{5E4FFFB5-7517-4F8F-9458-F561421D2462}"/>
          </ac:picMkLst>
        </pc:picChg>
      </pc:sldChg>
      <pc:sldChg chg="addSp delSp modSp add">
        <pc:chgData name="Mike Ross" userId="7954c944-6085-4b08-be0b-82a8f61afa5b" providerId="ADAL" clId="{8E1DA754-1F8C-4DC7-94BB-B1C5D5F4A496}" dt="2019-06-18T09:31:09.338" v="567" actId="20577"/>
        <pc:sldMkLst>
          <pc:docMk/>
          <pc:sldMk cId="2463529575" sldId="395"/>
        </pc:sldMkLst>
        <pc:spChg chg="mod">
          <ac:chgData name="Mike Ross" userId="7954c944-6085-4b08-be0b-82a8f61afa5b" providerId="ADAL" clId="{8E1DA754-1F8C-4DC7-94BB-B1C5D5F4A496}" dt="2019-06-18T09:31:09.338" v="567" actId="20577"/>
          <ac:spMkLst>
            <pc:docMk/>
            <pc:sldMk cId="2463529575" sldId="395"/>
            <ac:spMk id="3" creationId="{D20BF73C-B221-4FFD-B8EF-8C0E0359B663}"/>
          </ac:spMkLst>
        </pc:spChg>
        <pc:spChg chg="add mod">
          <ac:chgData name="Mike Ross" userId="7954c944-6085-4b08-be0b-82a8f61afa5b" providerId="ADAL" clId="{8E1DA754-1F8C-4DC7-94BB-B1C5D5F4A496}" dt="2019-06-18T09:30:48.841" v="561" actId="1076"/>
          <ac:spMkLst>
            <pc:docMk/>
            <pc:sldMk cId="2463529575" sldId="395"/>
            <ac:spMk id="4" creationId="{4E14489A-5FAB-43EE-9586-B4A67BA05E2D}"/>
          </ac:spMkLst>
        </pc:spChg>
        <pc:picChg chg="del">
          <ac:chgData name="Mike Ross" userId="7954c944-6085-4b08-be0b-82a8f61afa5b" providerId="ADAL" clId="{8E1DA754-1F8C-4DC7-94BB-B1C5D5F4A496}" dt="2019-06-18T09:26:30.082" v="440" actId="478"/>
          <ac:picMkLst>
            <pc:docMk/>
            <pc:sldMk cId="2463529575" sldId="395"/>
            <ac:picMk id="1026" creationId="{D74F8E66-E952-4213-8B36-33774AD16217}"/>
          </ac:picMkLst>
        </pc:picChg>
        <pc:picChg chg="add mod">
          <ac:chgData name="Mike Ross" userId="7954c944-6085-4b08-be0b-82a8f61afa5b" providerId="ADAL" clId="{8E1DA754-1F8C-4DC7-94BB-B1C5D5F4A496}" dt="2019-06-18T09:30:07.609" v="502" actId="732"/>
          <ac:picMkLst>
            <pc:docMk/>
            <pc:sldMk cId="2463529575" sldId="395"/>
            <ac:picMk id="2050" creationId="{38608947-1D24-4C53-924C-B5118A7394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6/25/2019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2</a:t>
            </a:fld>
            <a:endParaRPr lang="en-US"/>
          </a:p>
        </p:txBody>
      </p:sp>
    </p:spTree>
    <p:extLst>
      <p:ext uri="{BB962C8B-B14F-4D97-AF65-F5344CB8AC3E}">
        <p14:creationId xmlns:p14="http://schemas.microsoft.com/office/powerpoint/2010/main" val="265168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0169DF5-1076-41F9-AD7F-99C0E564EF6A}" type="slidenum">
              <a:rPr lang="en-US" smtClean="0"/>
              <a:t>21</a:t>
            </a:fld>
            <a:endParaRPr lang="en-US"/>
          </a:p>
        </p:txBody>
      </p:sp>
    </p:spTree>
    <p:extLst>
      <p:ext uri="{BB962C8B-B14F-4D97-AF65-F5344CB8AC3E}">
        <p14:creationId xmlns:p14="http://schemas.microsoft.com/office/powerpoint/2010/main" val="258478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40841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135723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293752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p:txBody>
      </p:sp>
      <p:sp>
        <p:nvSpPr>
          <p:cNvPr id="4" name="Slide Number Placeholder 3"/>
          <p:cNvSpPr>
            <a:spLocks noGrp="1"/>
          </p:cNvSpPr>
          <p:nvPr>
            <p:ph type="sldNum" sz="quarter" idx="10"/>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246019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Taken from Edexcel Unit 2 T3 Ethical and environmental perspectives s17</a:t>
            </a:r>
          </a:p>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270273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9</a:t>
            </a:fld>
            <a:endParaRPr lang="en-US"/>
          </a:p>
        </p:txBody>
      </p:sp>
    </p:spTree>
    <p:extLst>
      <p:ext uri="{BB962C8B-B14F-4D97-AF65-F5344CB8AC3E}">
        <p14:creationId xmlns:p14="http://schemas.microsoft.com/office/powerpoint/2010/main" val="171408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11</a:t>
            </a:fld>
            <a:endParaRPr lang="en-US"/>
          </a:p>
        </p:txBody>
      </p:sp>
    </p:spTree>
    <p:extLst>
      <p:ext uri="{BB962C8B-B14F-4D97-AF65-F5344CB8AC3E}">
        <p14:creationId xmlns:p14="http://schemas.microsoft.com/office/powerpoint/2010/main" val="134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1481491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7CDC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4286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77927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9E5FC8D-C31B-447A-A74A-3F4A68627F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Conservation of energy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9B91828D-D421-4322-916B-6A05F3E450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215AF4E7-F3D9-4298-AD25-6CBED42506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2" name="TextBox 11">
            <a:extLst>
              <a:ext uri="{FF2B5EF4-FFF2-40B4-BE49-F238E27FC236}">
                <a16:creationId xmlns:a16="http://schemas.microsoft.com/office/drawing/2014/main" id="{422A0195-B45F-46B7-9015-C4A89030BEF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Conservation of energy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E2441201-AE9D-480E-810B-C637438EE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4" name="TextBox 13">
            <a:extLst>
              <a:ext uri="{FF2B5EF4-FFF2-40B4-BE49-F238E27FC236}">
                <a16:creationId xmlns:a16="http://schemas.microsoft.com/office/drawing/2014/main" id="{65A65FD1-18C6-4462-82CB-F4E19593975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Conservation of energy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77CDCF"/>
                </a:solidFill>
                <a:latin typeface="Arial"/>
                <a:cs typeface="Arial"/>
              </a:defRPr>
            </a:lvl2pPr>
            <a:lvl3pPr marL="723900" indent="-279400">
              <a:lnSpc>
                <a:spcPct val="100000"/>
              </a:lnSpc>
              <a:buFont typeface="Arial"/>
              <a:buChar char="•"/>
              <a:defRPr lang="en-US" sz="2000" kern="1200" baseline="0" dirty="0" smtClean="0">
                <a:solidFill>
                  <a:srgbClr val="77927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6B2D4436-B47A-42D8-9432-D23F93B6734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12BFD5B6-CA86-4D41-B1EF-46CCA8D49AE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Conservation of energy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D8B71FF6-D57D-494B-931D-97E5A6DB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4EEB45B8-8D04-48FD-98CB-AF7D590391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
        <p:nvSpPr>
          <p:cNvPr id="10" name="TextBox 9">
            <a:extLst>
              <a:ext uri="{FF2B5EF4-FFF2-40B4-BE49-F238E27FC236}">
                <a16:creationId xmlns:a16="http://schemas.microsoft.com/office/drawing/2014/main" id="{1C1FAC2F-6A5C-4259-9B99-E07596693C3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Conservation of energy and resources</a:t>
            </a:r>
          </a:p>
          <a:p>
            <a:pPr>
              <a:spcBef>
                <a:spcPts val="288"/>
              </a:spcBef>
            </a:pPr>
            <a:r>
              <a:rPr lang="en-GB" sz="1200" b="0" dirty="0">
                <a:solidFill>
                  <a:srgbClr val="FFFFFF"/>
                </a:solidFill>
                <a:effectLst>
                  <a:glow rad="228600">
                    <a:schemeClr val="tx1">
                      <a:alpha val="40000"/>
                    </a:schemeClr>
                  </a:glow>
                </a:effectLst>
                <a:latin typeface="Arial"/>
                <a:cs typeface="Arial"/>
              </a:rPr>
              <a:t>Unit 15 Responsible design</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77CDCF"/>
                </a:solidFill>
                <a:latin typeface="Museo 100" panose="02000000000000000000" pitchFamily="50" charset="0"/>
              </a:rPr>
              <a:t>7552</a:t>
            </a:r>
            <a:endParaRPr lang="en-GB" dirty="0">
              <a:solidFill>
                <a:srgbClr val="77CDCF"/>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Conservation of energy and resources </a:t>
            </a:r>
          </a:p>
          <a:p>
            <a:pPr>
              <a:lnSpc>
                <a:spcPts val="2000"/>
              </a:lnSpc>
              <a:spcBef>
                <a:spcPts val="3100"/>
              </a:spcBef>
            </a:pPr>
            <a:r>
              <a:rPr lang="en-US" sz="2000" b="0" spc="0" dirty="0">
                <a:latin typeface="Museo 100" panose="02000000000000000000" pitchFamily="2" charset="0"/>
              </a:rPr>
              <a:t>Unit </a:t>
            </a:r>
            <a:r>
              <a:rPr lang="en-GB" sz="2000" b="0" spc="0" dirty="0">
                <a:latin typeface="Museo 100" panose="02000000000000000000" pitchFamily="2" charset="0"/>
              </a:rPr>
              <a:t>15 </a:t>
            </a:r>
            <a:br>
              <a:rPr lang="en-GB" sz="2000" b="0" spc="0" dirty="0">
                <a:latin typeface="Museo 100" panose="02000000000000000000" pitchFamily="2" charset="0"/>
              </a:rPr>
            </a:br>
            <a:r>
              <a:rPr lang="en-GB" sz="2000" b="0" spc="0" dirty="0">
                <a:latin typeface="Museo 100" panose="02000000000000000000" pitchFamily="2" charset="0"/>
              </a:rPr>
              <a:t>Responsible design</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77CDCF"/>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77CDCF"/>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high confidence">
            <a:extLst>
              <a:ext uri="{FF2B5EF4-FFF2-40B4-BE49-F238E27FC236}">
                <a16:creationId xmlns:a16="http://schemas.microsoft.com/office/drawing/2014/main" id="{859E882C-F7BD-4581-BD75-59C12CFD6A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flipH="1">
            <a:off x="3415698" y="646889"/>
            <a:ext cx="5728301" cy="6211112"/>
          </a:xfrm>
          <a:prstGeom prst="rect">
            <a:avLst/>
          </a:prstGeom>
        </p:spPr>
      </p:pic>
      <p:sp>
        <p:nvSpPr>
          <p:cNvPr id="2" name="Text Placeholder 1">
            <a:extLst>
              <a:ext uri="{FF2B5EF4-FFF2-40B4-BE49-F238E27FC236}">
                <a16:creationId xmlns:a16="http://schemas.microsoft.com/office/drawing/2014/main" id="{94AD1703-E05D-4C45-8D9E-CE928AFE8D67}"/>
              </a:ext>
            </a:extLst>
          </p:cNvPr>
          <p:cNvSpPr>
            <a:spLocks noGrp="1"/>
          </p:cNvSpPr>
          <p:nvPr>
            <p:ph type="body" sz="quarter" idx="13"/>
          </p:nvPr>
        </p:nvSpPr>
        <p:spPr/>
        <p:txBody>
          <a:bodyPr/>
          <a:lstStyle/>
          <a:p>
            <a:r>
              <a:rPr lang="en-GB" dirty="0"/>
              <a:t>Alternative energy</a:t>
            </a:r>
          </a:p>
        </p:txBody>
      </p:sp>
      <p:sp>
        <p:nvSpPr>
          <p:cNvPr id="3" name="Text Placeholder 2">
            <a:extLst>
              <a:ext uri="{FF2B5EF4-FFF2-40B4-BE49-F238E27FC236}">
                <a16:creationId xmlns:a16="http://schemas.microsoft.com/office/drawing/2014/main" id="{C1DEE2A3-74C5-4BA5-B8B1-A35F1C728103}"/>
              </a:ext>
            </a:extLst>
          </p:cNvPr>
          <p:cNvSpPr>
            <a:spLocks noGrp="1"/>
          </p:cNvSpPr>
          <p:nvPr>
            <p:ph type="body" sz="quarter" idx="14"/>
          </p:nvPr>
        </p:nvSpPr>
        <p:spPr>
          <a:xfrm>
            <a:off x="724280" y="1704179"/>
            <a:ext cx="7797230" cy="3453607"/>
          </a:xfrm>
        </p:spPr>
        <p:txBody>
          <a:bodyPr/>
          <a:lstStyle/>
          <a:p>
            <a:r>
              <a:rPr lang="en-GB" dirty="0"/>
              <a:t>Historically most of the energy we use </a:t>
            </a:r>
            <a:br>
              <a:rPr lang="en-GB" dirty="0"/>
            </a:br>
            <a:r>
              <a:rPr lang="en-GB" dirty="0"/>
              <a:t>in industry and domestically has </a:t>
            </a:r>
            <a:br>
              <a:rPr lang="en-GB" dirty="0"/>
            </a:br>
            <a:r>
              <a:rPr lang="en-GB" dirty="0"/>
              <a:t>come from fossil fuel sources</a:t>
            </a:r>
          </a:p>
          <a:p>
            <a:pPr lvl="1"/>
            <a:r>
              <a:rPr lang="en-GB" dirty="0">
                <a:solidFill>
                  <a:srgbClr val="77927D"/>
                </a:solidFill>
              </a:rPr>
              <a:t>What are the environmental</a:t>
            </a:r>
            <a:br>
              <a:rPr lang="en-GB" dirty="0">
                <a:solidFill>
                  <a:srgbClr val="77927D"/>
                </a:solidFill>
              </a:rPr>
            </a:br>
            <a:r>
              <a:rPr lang="en-GB" dirty="0">
                <a:solidFill>
                  <a:srgbClr val="77927D"/>
                </a:solidFill>
              </a:rPr>
              <a:t>disadvantages of these fuels?</a:t>
            </a:r>
          </a:p>
          <a:p>
            <a:pPr lvl="1"/>
            <a:r>
              <a:rPr lang="en-GB" dirty="0">
                <a:solidFill>
                  <a:srgbClr val="77927D"/>
                </a:solidFill>
              </a:rPr>
              <a:t>Are they a sustainable </a:t>
            </a:r>
            <a:br>
              <a:rPr lang="en-GB" dirty="0">
                <a:solidFill>
                  <a:srgbClr val="77927D"/>
                </a:solidFill>
              </a:rPr>
            </a:br>
            <a:r>
              <a:rPr lang="en-GB" dirty="0">
                <a:solidFill>
                  <a:srgbClr val="77927D"/>
                </a:solidFill>
              </a:rPr>
              <a:t>source of energy? </a:t>
            </a:r>
          </a:p>
          <a:p>
            <a:pPr lvl="1"/>
            <a:r>
              <a:rPr lang="en-GB" dirty="0">
                <a:solidFill>
                  <a:srgbClr val="77CDCF"/>
                </a:solidFill>
              </a:rPr>
              <a:t>Sources of alternative energy are </a:t>
            </a:r>
            <a:br>
              <a:rPr lang="en-GB" dirty="0">
                <a:solidFill>
                  <a:srgbClr val="77CDCF"/>
                </a:solidFill>
              </a:rPr>
            </a:br>
            <a:r>
              <a:rPr lang="en-GB" dirty="0">
                <a:solidFill>
                  <a:srgbClr val="77CDCF"/>
                </a:solidFill>
              </a:rPr>
              <a:t>vital to meet our energy demands </a:t>
            </a:r>
          </a:p>
          <a:p>
            <a:pPr lvl="1"/>
            <a:r>
              <a:rPr lang="en-GB" dirty="0">
                <a:solidFill>
                  <a:srgbClr val="77927D"/>
                </a:solidFill>
              </a:rPr>
              <a:t>Give examples of sustainable,</a:t>
            </a:r>
            <a:br>
              <a:rPr lang="en-GB" dirty="0">
                <a:solidFill>
                  <a:srgbClr val="77927D"/>
                </a:solidFill>
              </a:rPr>
            </a:br>
            <a:r>
              <a:rPr lang="en-GB" dirty="0">
                <a:solidFill>
                  <a:srgbClr val="77927D"/>
                </a:solidFill>
              </a:rPr>
              <a:t>alternative energy sources and </a:t>
            </a:r>
            <a:br>
              <a:rPr lang="en-GB" dirty="0">
                <a:solidFill>
                  <a:srgbClr val="77927D"/>
                </a:solidFill>
              </a:rPr>
            </a:br>
            <a:r>
              <a:rPr lang="en-GB" dirty="0">
                <a:solidFill>
                  <a:srgbClr val="77927D"/>
                </a:solidFill>
              </a:rPr>
              <a:t>discuss nuclear power</a:t>
            </a:r>
          </a:p>
        </p:txBody>
      </p:sp>
    </p:spTree>
    <p:extLst>
      <p:ext uri="{BB962C8B-B14F-4D97-AF65-F5344CB8AC3E}">
        <p14:creationId xmlns:p14="http://schemas.microsoft.com/office/powerpoint/2010/main" val="371957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indmill next to a body of water&#10;&#10;Description generated with very high confidence">
            <a:extLst>
              <a:ext uri="{FF2B5EF4-FFF2-40B4-BE49-F238E27FC236}">
                <a16:creationId xmlns:a16="http://schemas.microsoft.com/office/drawing/2014/main" id="{190E469B-09FF-4C91-9F81-1F2FD0341C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1421"/>
            <a:ext cx="9156831" cy="6216579"/>
          </a:xfrm>
          <a:prstGeom prst="rect">
            <a:avLst/>
          </a:prstGeom>
        </p:spPr>
      </p:pic>
      <p:sp>
        <p:nvSpPr>
          <p:cNvPr id="2" name="Text Placeholder 1">
            <a:extLst>
              <a:ext uri="{FF2B5EF4-FFF2-40B4-BE49-F238E27FC236}">
                <a16:creationId xmlns:a16="http://schemas.microsoft.com/office/drawing/2014/main" id="{6365D855-A0EE-49C8-8357-6C214483C206}"/>
              </a:ext>
            </a:extLst>
          </p:cNvPr>
          <p:cNvSpPr>
            <a:spLocks noGrp="1"/>
          </p:cNvSpPr>
          <p:nvPr>
            <p:ph type="body" sz="quarter" idx="13"/>
          </p:nvPr>
        </p:nvSpPr>
        <p:spPr/>
        <p:txBody>
          <a:bodyPr/>
          <a:lstStyle/>
          <a:p>
            <a:r>
              <a:rPr lang="en-GB" dirty="0"/>
              <a:t>Renewable energy</a:t>
            </a:r>
          </a:p>
        </p:txBody>
      </p:sp>
      <p:sp>
        <p:nvSpPr>
          <p:cNvPr id="3" name="Text Placeholder 2">
            <a:extLst>
              <a:ext uri="{FF2B5EF4-FFF2-40B4-BE49-F238E27FC236}">
                <a16:creationId xmlns:a16="http://schemas.microsoft.com/office/drawing/2014/main" id="{B1E58F21-3A6F-4DD1-8D09-6699763AAD58}"/>
              </a:ext>
            </a:extLst>
          </p:cNvPr>
          <p:cNvSpPr>
            <a:spLocks noGrp="1"/>
          </p:cNvSpPr>
          <p:nvPr>
            <p:ph type="body" sz="quarter" idx="14"/>
          </p:nvPr>
        </p:nvSpPr>
        <p:spPr>
          <a:xfrm>
            <a:off x="724280" y="1704179"/>
            <a:ext cx="7797230" cy="4247588"/>
          </a:xfrm>
        </p:spPr>
        <p:txBody>
          <a:bodyPr/>
          <a:lstStyle/>
          <a:p>
            <a:r>
              <a:rPr lang="en-GB" dirty="0"/>
              <a:t>Alternative energy sources, also </a:t>
            </a:r>
            <a:br>
              <a:rPr lang="en-GB" dirty="0"/>
            </a:br>
            <a:r>
              <a:rPr lang="en-GB" dirty="0"/>
              <a:t>known as renewables, come from </a:t>
            </a:r>
            <a:br>
              <a:rPr lang="en-GB" dirty="0"/>
            </a:br>
            <a:r>
              <a:rPr lang="en-GB" dirty="0"/>
              <a:t>sustainable sources which</a:t>
            </a:r>
          </a:p>
          <a:p>
            <a:pPr lvl="1"/>
            <a:r>
              <a:rPr lang="en-GB" dirty="0">
                <a:solidFill>
                  <a:schemeClr val="bg1"/>
                </a:solidFill>
              </a:rPr>
              <a:t>create little or no waste or pollutants</a:t>
            </a:r>
          </a:p>
          <a:p>
            <a:pPr lvl="1"/>
            <a:r>
              <a:rPr lang="en-GB" dirty="0">
                <a:solidFill>
                  <a:schemeClr val="bg1"/>
                </a:solidFill>
              </a:rPr>
              <a:t>do not release CO</a:t>
            </a:r>
            <a:r>
              <a:rPr lang="en-GB" sz="1200" dirty="0">
                <a:solidFill>
                  <a:schemeClr val="bg1"/>
                </a:solidFill>
              </a:rPr>
              <a:t>2</a:t>
            </a:r>
          </a:p>
          <a:p>
            <a:pPr marL="449263" indent="-457200"/>
            <a:r>
              <a:rPr lang="en-GB" dirty="0"/>
              <a:t>Renewable energy is also referred </a:t>
            </a:r>
            <a:br>
              <a:rPr lang="en-GB" dirty="0"/>
            </a:br>
            <a:r>
              <a:rPr lang="en-GB" dirty="0"/>
              <a:t>to as green energy</a:t>
            </a:r>
          </a:p>
          <a:p>
            <a:pPr lvl="1"/>
            <a:r>
              <a:rPr lang="en-GB" dirty="0">
                <a:solidFill>
                  <a:schemeClr val="bg1"/>
                </a:solidFill>
              </a:rPr>
              <a:t>What other benefits can renewable </a:t>
            </a:r>
            <a:br>
              <a:rPr lang="en-GB" dirty="0">
                <a:solidFill>
                  <a:schemeClr val="bg1"/>
                </a:solidFill>
              </a:rPr>
            </a:br>
            <a:r>
              <a:rPr lang="en-GB" dirty="0">
                <a:solidFill>
                  <a:schemeClr val="bg1"/>
                </a:solidFill>
              </a:rPr>
              <a:t>energy schemes bring?</a:t>
            </a:r>
          </a:p>
        </p:txBody>
      </p:sp>
    </p:spTree>
    <p:extLst>
      <p:ext uri="{BB962C8B-B14F-4D97-AF65-F5344CB8AC3E}">
        <p14:creationId xmlns:p14="http://schemas.microsoft.com/office/powerpoint/2010/main" val="367327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D"/>
        </a:solidFill>
        <a:effectLst/>
      </p:bgPr>
    </p:bg>
    <p:spTree>
      <p:nvGrpSpPr>
        <p:cNvPr id="1" name=""/>
        <p:cNvGrpSpPr/>
        <p:nvPr/>
      </p:nvGrpSpPr>
      <p:grpSpPr>
        <a:xfrm>
          <a:off x="0" y="0"/>
          <a:ext cx="0" cy="0"/>
          <a:chOff x="0" y="0"/>
          <a:chExt cx="0" cy="0"/>
        </a:xfrm>
      </p:grpSpPr>
      <p:pic>
        <p:nvPicPr>
          <p:cNvPr id="5" name="Picture 4" descr="A close up of a device&#10;&#10;Description generated with very high confidence">
            <a:extLst>
              <a:ext uri="{FF2B5EF4-FFF2-40B4-BE49-F238E27FC236}">
                <a16:creationId xmlns:a16="http://schemas.microsoft.com/office/drawing/2014/main" id="{BE6B1D6C-B8F0-434B-ACEF-AA0C6877CD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92569" y="2584173"/>
            <a:ext cx="5351432" cy="4273827"/>
          </a:xfrm>
          <a:prstGeom prst="rect">
            <a:avLst/>
          </a:prstGeom>
        </p:spPr>
      </p:pic>
      <p:sp>
        <p:nvSpPr>
          <p:cNvPr id="2" name="Text Placeholder 1">
            <a:extLst>
              <a:ext uri="{FF2B5EF4-FFF2-40B4-BE49-F238E27FC236}">
                <a16:creationId xmlns:a16="http://schemas.microsoft.com/office/drawing/2014/main" id="{2B1381A2-1AC0-40B9-BB30-3E156916D9E6}"/>
              </a:ext>
            </a:extLst>
          </p:cNvPr>
          <p:cNvSpPr>
            <a:spLocks noGrp="1"/>
          </p:cNvSpPr>
          <p:nvPr>
            <p:ph type="body" sz="quarter" idx="13"/>
          </p:nvPr>
        </p:nvSpPr>
        <p:spPr/>
        <p:txBody>
          <a:bodyPr/>
          <a:lstStyle/>
          <a:p>
            <a:r>
              <a:rPr lang="en-GB" dirty="0"/>
              <a:t>Solar energy</a:t>
            </a:r>
          </a:p>
        </p:txBody>
      </p:sp>
      <p:sp>
        <p:nvSpPr>
          <p:cNvPr id="3" name="Text Placeholder 2">
            <a:extLst>
              <a:ext uri="{FF2B5EF4-FFF2-40B4-BE49-F238E27FC236}">
                <a16:creationId xmlns:a16="http://schemas.microsoft.com/office/drawing/2014/main" id="{64805704-F45C-41FD-BAB5-CF9FCE271379}"/>
              </a:ext>
            </a:extLst>
          </p:cNvPr>
          <p:cNvSpPr>
            <a:spLocks noGrp="1"/>
          </p:cNvSpPr>
          <p:nvPr>
            <p:ph type="body" sz="quarter" idx="14"/>
          </p:nvPr>
        </p:nvSpPr>
        <p:spPr/>
        <p:txBody>
          <a:bodyPr/>
          <a:lstStyle/>
          <a:p>
            <a:r>
              <a:rPr lang="en-GB" dirty="0"/>
              <a:t>The first photovoltaic cells were developed to convert solar energy into electricity by </a:t>
            </a:r>
            <a:r>
              <a:rPr lang="en-US" dirty="0"/>
              <a:t>French physicist Edmond Becquerel in 1839</a:t>
            </a:r>
          </a:p>
          <a:p>
            <a:pPr lvl="1"/>
            <a:r>
              <a:rPr lang="en-US" dirty="0"/>
              <a:t>In 1958 photovoltaic panels were used on </a:t>
            </a:r>
            <a:br>
              <a:rPr lang="en-US" dirty="0"/>
            </a:br>
            <a:r>
              <a:rPr lang="en-US" dirty="0"/>
              <a:t>the Vanguard satellite</a:t>
            </a:r>
          </a:p>
          <a:p>
            <a:pPr lvl="1"/>
            <a:r>
              <a:rPr lang="en-US" dirty="0"/>
              <a:t>Further product development since </a:t>
            </a:r>
            <a:br>
              <a:rPr lang="en-US" dirty="0"/>
            </a:br>
            <a:r>
              <a:rPr lang="en-US" dirty="0"/>
              <a:t>then has increased efficiency and </a:t>
            </a:r>
            <a:br>
              <a:rPr lang="en-US" dirty="0"/>
            </a:br>
            <a:r>
              <a:rPr lang="en-US" dirty="0"/>
              <a:t>brought down costs</a:t>
            </a:r>
          </a:p>
          <a:p>
            <a:pPr lvl="2"/>
            <a:r>
              <a:rPr lang="en-US" dirty="0"/>
              <a:t>Suggest two advantages and </a:t>
            </a:r>
            <a:br>
              <a:rPr lang="en-US" dirty="0"/>
            </a:br>
            <a:r>
              <a:rPr lang="en-US" dirty="0"/>
              <a:t>two disadvantages of solar </a:t>
            </a:r>
            <a:br>
              <a:rPr lang="en-US" dirty="0"/>
            </a:br>
            <a:r>
              <a:rPr lang="en-US" dirty="0"/>
              <a:t>panels and solar farms</a:t>
            </a:r>
            <a:endParaRPr lang="en-GB" dirty="0"/>
          </a:p>
        </p:txBody>
      </p:sp>
      <p:pic>
        <p:nvPicPr>
          <p:cNvPr id="7" name="Picture 6">
            <a:extLst>
              <a:ext uri="{FF2B5EF4-FFF2-40B4-BE49-F238E27FC236}">
                <a16:creationId xmlns:a16="http://schemas.microsoft.com/office/drawing/2014/main" id="{8743FC1C-909C-4C02-8FBA-E90B81DC7C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274299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inwheel, outdoor object&#10;&#10;Description generated with very high confidence">
            <a:extLst>
              <a:ext uri="{FF2B5EF4-FFF2-40B4-BE49-F238E27FC236}">
                <a16:creationId xmlns:a16="http://schemas.microsoft.com/office/drawing/2014/main" id="{FC2DD160-642B-4A6C-BF5E-7E42400D41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83883" y="3068638"/>
            <a:ext cx="4360117" cy="3242299"/>
          </a:xfrm>
          <a:prstGeom prst="rect">
            <a:avLst/>
          </a:prstGeom>
        </p:spPr>
      </p:pic>
      <p:sp>
        <p:nvSpPr>
          <p:cNvPr id="2" name="Text Placeholder 1">
            <a:extLst>
              <a:ext uri="{FF2B5EF4-FFF2-40B4-BE49-F238E27FC236}">
                <a16:creationId xmlns:a16="http://schemas.microsoft.com/office/drawing/2014/main" id="{467C7EBF-E5AB-4837-8A2F-F3D9F9A85254}"/>
              </a:ext>
            </a:extLst>
          </p:cNvPr>
          <p:cNvSpPr>
            <a:spLocks noGrp="1"/>
          </p:cNvSpPr>
          <p:nvPr>
            <p:ph type="body" sz="quarter" idx="13"/>
          </p:nvPr>
        </p:nvSpPr>
        <p:spPr/>
        <p:txBody>
          <a:bodyPr/>
          <a:lstStyle/>
          <a:p>
            <a:r>
              <a:rPr lang="en-GB" dirty="0"/>
              <a:t>Wind</a:t>
            </a:r>
          </a:p>
        </p:txBody>
      </p:sp>
      <p:sp>
        <p:nvSpPr>
          <p:cNvPr id="3" name="Text Placeholder 2">
            <a:extLst>
              <a:ext uri="{FF2B5EF4-FFF2-40B4-BE49-F238E27FC236}">
                <a16:creationId xmlns:a16="http://schemas.microsoft.com/office/drawing/2014/main" id="{8217F472-35D2-4B4E-AA07-2AD9433157C4}"/>
              </a:ext>
            </a:extLst>
          </p:cNvPr>
          <p:cNvSpPr>
            <a:spLocks noGrp="1"/>
          </p:cNvSpPr>
          <p:nvPr>
            <p:ph type="body" sz="quarter" idx="14"/>
          </p:nvPr>
        </p:nvSpPr>
        <p:spPr>
          <a:xfrm>
            <a:off x="724280" y="1704179"/>
            <a:ext cx="7797230" cy="4452177"/>
          </a:xfrm>
        </p:spPr>
        <p:txBody>
          <a:bodyPr/>
          <a:lstStyle/>
          <a:p>
            <a:r>
              <a:rPr lang="en-GB" dirty="0"/>
              <a:t>The UK </a:t>
            </a:r>
            <a:r>
              <a:rPr lang="en-GB"/>
              <a:t>is a relatively </a:t>
            </a:r>
            <a:r>
              <a:rPr lang="en-GB" dirty="0"/>
              <a:t>windy island and this energy has been harnessed for power for 1000s of years</a:t>
            </a:r>
          </a:p>
          <a:p>
            <a:pPr lvl="1"/>
            <a:r>
              <a:rPr lang="en-US" dirty="0"/>
              <a:t>Professor James Blyth first harnessed a windmill for electricity production in 1887 in Scotland</a:t>
            </a:r>
          </a:p>
          <a:p>
            <a:pPr lvl="1"/>
            <a:r>
              <a:rPr lang="en-US" dirty="0"/>
              <a:t>It wasn’t until 1991 that the first wind </a:t>
            </a:r>
            <a:br>
              <a:rPr lang="en-US" dirty="0"/>
            </a:br>
            <a:r>
              <a:rPr lang="en-US" dirty="0"/>
              <a:t>farm was installed in Delabole, </a:t>
            </a:r>
            <a:br>
              <a:rPr lang="en-US" dirty="0"/>
            </a:br>
            <a:r>
              <a:rPr lang="en-US" dirty="0"/>
              <a:t>Cornwall where 10 turbines </a:t>
            </a:r>
            <a:br>
              <a:rPr lang="en-US" dirty="0"/>
            </a:br>
            <a:r>
              <a:rPr lang="en-US" dirty="0"/>
              <a:t>supplied power to 2,700 homes</a:t>
            </a:r>
          </a:p>
          <a:p>
            <a:pPr lvl="1"/>
            <a:r>
              <a:rPr lang="en-US" dirty="0"/>
              <a:t>As of 2019 there are 7,771 </a:t>
            </a:r>
            <a:br>
              <a:rPr lang="en-US" dirty="0"/>
            </a:br>
            <a:r>
              <a:rPr lang="en-US" dirty="0"/>
              <a:t>onshore turbines and 1,932 </a:t>
            </a:r>
            <a:br>
              <a:rPr lang="en-US" dirty="0"/>
            </a:br>
            <a:r>
              <a:rPr lang="en-US" dirty="0"/>
              <a:t>offshore turbines in the UK </a:t>
            </a:r>
            <a:br>
              <a:rPr lang="en-US" dirty="0"/>
            </a:br>
            <a:r>
              <a:rPr lang="en-US" dirty="0"/>
              <a:t>and in UK waters</a:t>
            </a:r>
          </a:p>
          <a:p>
            <a:pPr lvl="1"/>
            <a:endParaRPr lang="en-GB" dirty="0"/>
          </a:p>
        </p:txBody>
      </p:sp>
    </p:spTree>
    <p:extLst>
      <p:ext uri="{BB962C8B-B14F-4D97-AF65-F5344CB8AC3E}">
        <p14:creationId xmlns:p14="http://schemas.microsoft.com/office/powerpoint/2010/main" val="1704230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outdoor&#10;&#10;Description generated with high confidence">
            <a:extLst>
              <a:ext uri="{FF2B5EF4-FFF2-40B4-BE49-F238E27FC236}">
                <a16:creationId xmlns:a16="http://schemas.microsoft.com/office/drawing/2014/main" id="{40CDB721-E19E-4740-9E75-C8C95B438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3995"/>
            <a:ext cx="9144001" cy="6214005"/>
          </a:xfrm>
          <a:prstGeom prst="rect">
            <a:avLst/>
          </a:prstGeom>
        </p:spPr>
      </p:pic>
      <p:sp>
        <p:nvSpPr>
          <p:cNvPr id="2" name="Text Placeholder 1">
            <a:extLst>
              <a:ext uri="{FF2B5EF4-FFF2-40B4-BE49-F238E27FC236}">
                <a16:creationId xmlns:a16="http://schemas.microsoft.com/office/drawing/2014/main" id="{1631F7BA-8F33-4BD6-BE18-29CA56527AAB}"/>
              </a:ext>
            </a:extLst>
          </p:cNvPr>
          <p:cNvSpPr>
            <a:spLocks noGrp="1"/>
          </p:cNvSpPr>
          <p:nvPr>
            <p:ph type="body" sz="quarter" idx="13"/>
          </p:nvPr>
        </p:nvSpPr>
        <p:spPr/>
        <p:txBody>
          <a:bodyPr/>
          <a:lstStyle/>
          <a:p>
            <a:r>
              <a:rPr lang="en-GB" dirty="0">
                <a:solidFill>
                  <a:schemeClr val="bg1"/>
                </a:solidFill>
              </a:rPr>
              <a:t>Hydroelectric power (HEP)</a:t>
            </a:r>
          </a:p>
        </p:txBody>
      </p:sp>
      <p:sp>
        <p:nvSpPr>
          <p:cNvPr id="3" name="Text Placeholder 2">
            <a:extLst>
              <a:ext uri="{FF2B5EF4-FFF2-40B4-BE49-F238E27FC236}">
                <a16:creationId xmlns:a16="http://schemas.microsoft.com/office/drawing/2014/main" id="{29AECCC3-02E4-40CD-82EC-5360233FB43A}"/>
              </a:ext>
            </a:extLst>
          </p:cNvPr>
          <p:cNvSpPr>
            <a:spLocks noGrp="1"/>
          </p:cNvSpPr>
          <p:nvPr>
            <p:ph type="body" sz="quarter" idx="14"/>
          </p:nvPr>
        </p:nvSpPr>
        <p:spPr/>
        <p:txBody>
          <a:bodyPr/>
          <a:lstStyle/>
          <a:p>
            <a:r>
              <a:rPr lang="en-US" dirty="0"/>
              <a:t>Dammed or flowing water is fed or pumped down feed pipes that drive a water turbine and generator </a:t>
            </a:r>
          </a:p>
          <a:p>
            <a:pPr lvl="1"/>
            <a:r>
              <a:rPr lang="en-GB" dirty="0">
                <a:solidFill>
                  <a:schemeClr val="bg1"/>
                </a:solidFill>
              </a:rPr>
              <a:t>Water has been harnessed to create power to drive mechanisms for many hundreds of years</a:t>
            </a:r>
          </a:p>
          <a:p>
            <a:pPr lvl="1"/>
            <a:r>
              <a:rPr lang="en-GB" dirty="0">
                <a:solidFill>
                  <a:schemeClr val="bg1"/>
                </a:solidFill>
              </a:rPr>
              <a:t>In 1878, at his home in Northumberland,</a:t>
            </a:r>
            <a:br>
              <a:rPr lang="en-GB" dirty="0">
                <a:solidFill>
                  <a:schemeClr val="bg1"/>
                </a:solidFill>
              </a:rPr>
            </a:br>
            <a:r>
              <a:rPr lang="en-GB" dirty="0">
                <a:solidFill>
                  <a:schemeClr val="bg1"/>
                </a:solidFill>
              </a:rPr>
              <a:t>William Armstrong installed the </a:t>
            </a:r>
            <a:r>
              <a:rPr lang="en-US" dirty="0">
                <a:solidFill>
                  <a:schemeClr val="bg1"/>
                </a:solidFill>
              </a:rPr>
              <a:t>world’s </a:t>
            </a:r>
            <a:br>
              <a:rPr lang="en-US" dirty="0">
                <a:solidFill>
                  <a:schemeClr val="bg1"/>
                </a:solidFill>
              </a:rPr>
            </a:br>
            <a:r>
              <a:rPr lang="en-US" dirty="0">
                <a:solidFill>
                  <a:schemeClr val="bg1"/>
                </a:solidFill>
              </a:rPr>
              <a:t>first hydroelectric power system</a:t>
            </a:r>
          </a:p>
          <a:p>
            <a:pPr lvl="1"/>
            <a:r>
              <a:rPr lang="en-US" dirty="0">
                <a:solidFill>
                  <a:schemeClr val="bg1"/>
                </a:solidFill>
              </a:rPr>
              <a:t>Ironically, hydroelectric plants do </a:t>
            </a:r>
            <a:br>
              <a:rPr lang="en-US" dirty="0">
                <a:solidFill>
                  <a:schemeClr val="bg1"/>
                </a:solidFill>
              </a:rPr>
            </a:br>
            <a:r>
              <a:rPr lang="en-US" dirty="0">
                <a:solidFill>
                  <a:schemeClr val="bg1"/>
                </a:solidFill>
              </a:rPr>
              <a:t>not use or waste water</a:t>
            </a:r>
          </a:p>
          <a:p>
            <a:pPr lvl="2"/>
            <a:r>
              <a:rPr lang="en-US" dirty="0">
                <a:solidFill>
                  <a:schemeClr val="tx1"/>
                </a:solidFill>
              </a:rPr>
              <a:t>Hydropower is seen as a flexible </a:t>
            </a:r>
            <a:br>
              <a:rPr lang="en-US" dirty="0">
                <a:solidFill>
                  <a:schemeClr val="tx1"/>
                </a:solidFill>
              </a:rPr>
            </a:br>
            <a:r>
              <a:rPr lang="en-US" dirty="0">
                <a:solidFill>
                  <a:schemeClr val="tx1"/>
                </a:solidFill>
              </a:rPr>
              <a:t>source of electricity</a:t>
            </a:r>
          </a:p>
          <a:p>
            <a:pPr lvl="2"/>
            <a:r>
              <a:rPr lang="en-US" dirty="0">
                <a:solidFill>
                  <a:schemeClr val="tx1"/>
                </a:solidFill>
              </a:rPr>
              <a:t>In what way is it flexible?</a:t>
            </a:r>
            <a:endParaRPr lang="en-GB" dirty="0">
              <a:solidFill>
                <a:schemeClr val="tx1"/>
              </a:solidFill>
            </a:endParaRPr>
          </a:p>
        </p:txBody>
      </p:sp>
    </p:spTree>
    <p:extLst>
      <p:ext uri="{BB962C8B-B14F-4D97-AF65-F5344CB8AC3E}">
        <p14:creationId xmlns:p14="http://schemas.microsoft.com/office/powerpoint/2010/main" val="15254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 next to the ocean&#10;&#10;Description generated with high confidence">
            <a:extLst>
              <a:ext uri="{FF2B5EF4-FFF2-40B4-BE49-F238E27FC236}">
                <a16:creationId xmlns:a16="http://schemas.microsoft.com/office/drawing/2014/main" id="{944EB1BB-A49A-4347-8D6F-34B20A8B55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0080"/>
            <a:ext cx="9144000" cy="6217920"/>
          </a:xfrm>
          <a:prstGeom prst="rect">
            <a:avLst/>
          </a:prstGeom>
        </p:spPr>
      </p:pic>
      <p:sp>
        <p:nvSpPr>
          <p:cNvPr id="2" name="Text Placeholder 1">
            <a:extLst>
              <a:ext uri="{FF2B5EF4-FFF2-40B4-BE49-F238E27FC236}">
                <a16:creationId xmlns:a16="http://schemas.microsoft.com/office/drawing/2014/main" id="{18DFF3B7-CFE9-419C-A66E-BC2B36109F0C}"/>
              </a:ext>
            </a:extLst>
          </p:cNvPr>
          <p:cNvSpPr>
            <a:spLocks noGrp="1"/>
          </p:cNvSpPr>
          <p:nvPr>
            <p:ph type="body" sz="quarter" idx="13"/>
          </p:nvPr>
        </p:nvSpPr>
        <p:spPr/>
        <p:txBody>
          <a:bodyPr/>
          <a:lstStyle/>
          <a:p>
            <a:r>
              <a:rPr lang="en-GB"/>
              <a:t>Tidal barrages and wave power</a:t>
            </a:r>
            <a:endParaRPr lang="en-GB" dirty="0"/>
          </a:p>
        </p:txBody>
      </p:sp>
      <p:sp>
        <p:nvSpPr>
          <p:cNvPr id="3" name="Text Placeholder 2">
            <a:extLst>
              <a:ext uri="{FF2B5EF4-FFF2-40B4-BE49-F238E27FC236}">
                <a16:creationId xmlns:a16="http://schemas.microsoft.com/office/drawing/2014/main" id="{4CE805D5-4C62-43B1-9199-1369CD306658}"/>
              </a:ext>
            </a:extLst>
          </p:cNvPr>
          <p:cNvSpPr>
            <a:spLocks noGrp="1"/>
          </p:cNvSpPr>
          <p:nvPr>
            <p:ph type="body" sz="quarter" idx="14"/>
          </p:nvPr>
        </p:nvSpPr>
        <p:spPr/>
        <p:txBody>
          <a:bodyPr/>
          <a:lstStyle/>
          <a:p>
            <a:r>
              <a:rPr lang="en-US" dirty="0"/>
              <a:t>Tidal power is created by the motion of incoming </a:t>
            </a:r>
            <a:br>
              <a:rPr lang="en-US" dirty="0"/>
            </a:br>
            <a:r>
              <a:rPr lang="en-US" dirty="0"/>
              <a:t>and outgoing ocean tides </a:t>
            </a:r>
          </a:p>
          <a:p>
            <a:pPr lvl="1"/>
            <a:r>
              <a:rPr lang="en-US" dirty="0"/>
              <a:t>This is a predictable source of power</a:t>
            </a:r>
          </a:p>
          <a:p>
            <a:r>
              <a:rPr lang="en-US" dirty="0"/>
              <a:t>Wave energy captures and converts the kinetic energy of waves as they roll and break</a:t>
            </a:r>
          </a:p>
          <a:p>
            <a:pPr lvl="2"/>
            <a:r>
              <a:rPr lang="en-US" dirty="0"/>
              <a:t>Why is Great Britain better placed than many countries </a:t>
            </a:r>
            <a:br>
              <a:rPr lang="en-US" dirty="0"/>
            </a:br>
            <a:r>
              <a:rPr lang="en-US" dirty="0"/>
              <a:t>to harness these sources of power?</a:t>
            </a:r>
            <a:endParaRPr lang="en-GB" dirty="0"/>
          </a:p>
        </p:txBody>
      </p:sp>
    </p:spTree>
    <p:extLst>
      <p:ext uri="{BB962C8B-B14F-4D97-AF65-F5344CB8AC3E}">
        <p14:creationId xmlns:p14="http://schemas.microsoft.com/office/powerpoint/2010/main" val="94918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9AC2D5-AE1C-4A51-96BC-10A0F4BA6915}"/>
              </a:ext>
            </a:extLst>
          </p:cNvPr>
          <p:cNvSpPr>
            <a:spLocks noGrp="1"/>
          </p:cNvSpPr>
          <p:nvPr>
            <p:ph type="body" sz="quarter" idx="13"/>
          </p:nvPr>
        </p:nvSpPr>
        <p:spPr/>
        <p:txBody>
          <a:bodyPr/>
          <a:lstStyle/>
          <a:p>
            <a:r>
              <a:rPr lang="en-GB" dirty="0">
                <a:solidFill>
                  <a:schemeClr val="bg1"/>
                </a:solidFill>
              </a:rPr>
              <a:t>Geothermal</a:t>
            </a:r>
          </a:p>
        </p:txBody>
      </p:sp>
      <p:sp>
        <p:nvSpPr>
          <p:cNvPr id="3" name="Text Placeholder 2">
            <a:extLst>
              <a:ext uri="{FF2B5EF4-FFF2-40B4-BE49-F238E27FC236}">
                <a16:creationId xmlns:a16="http://schemas.microsoft.com/office/drawing/2014/main" id="{D20BF73C-B221-4FFD-B8EF-8C0E0359B663}"/>
              </a:ext>
            </a:extLst>
          </p:cNvPr>
          <p:cNvSpPr>
            <a:spLocks noGrp="1"/>
          </p:cNvSpPr>
          <p:nvPr>
            <p:ph type="body" sz="quarter" idx="14"/>
          </p:nvPr>
        </p:nvSpPr>
        <p:spPr>
          <a:xfrm>
            <a:off x="724280" y="1702196"/>
            <a:ext cx="7797230" cy="3453607"/>
          </a:xfrm>
        </p:spPr>
        <p:txBody>
          <a:bodyPr/>
          <a:lstStyle/>
          <a:p>
            <a:r>
              <a:rPr lang="en-GB" dirty="0">
                <a:solidFill>
                  <a:schemeClr val="bg1"/>
                </a:solidFill>
              </a:rPr>
              <a:t>Geothermal power stations harness the earth’s internal heat and pressure to generate energy</a:t>
            </a:r>
          </a:p>
          <a:p>
            <a:pPr lvl="1"/>
            <a:r>
              <a:rPr lang="en-GB" dirty="0">
                <a:solidFill>
                  <a:schemeClr val="bg1"/>
                </a:solidFill>
              </a:rPr>
              <a:t>Hot water under the earth’s </a:t>
            </a:r>
            <a:br>
              <a:rPr lang="en-GB" dirty="0">
                <a:solidFill>
                  <a:schemeClr val="bg1"/>
                </a:solidFill>
              </a:rPr>
            </a:br>
            <a:r>
              <a:rPr lang="en-GB" dirty="0">
                <a:solidFill>
                  <a:schemeClr val="bg1"/>
                </a:solidFill>
              </a:rPr>
              <a:t>crust is extracted and used </a:t>
            </a:r>
            <a:br>
              <a:rPr lang="en-GB" dirty="0">
                <a:solidFill>
                  <a:schemeClr val="bg1"/>
                </a:solidFill>
              </a:rPr>
            </a:br>
            <a:r>
              <a:rPr lang="en-GB" dirty="0">
                <a:solidFill>
                  <a:schemeClr val="bg1"/>
                </a:solidFill>
              </a:rPr>
              <a:t>directly in heating systems </a:t>
            </a:r>
            <a:br>
              <a:rPr lang="en-GB" dirty="0">
                <a:solidFill>
                  <a:schemeClr val="bg1"/>
                </a:solidFill>
              </a:rPr>
            </a:br>
            <a:r>
              <a:rPr lang="en-GB" dirty="0">
                <a:solidFill>
                  <a:schemeClr val="bg1"/>
                </a:solidFill>
              </a:rPr>
              <a:t>and to produce steam </a:t>
            </a:r>
            <a:br>
              <a:rPr lang="en-GB" dirty="0">
                <a:solidFill>
                  <a:schemeClr val="bg1"/>
                </a:solidFill>
              </a:rPr>
            </a:br>
            <a:r>
              <a:rPr lang="en-GB" dirty="0">
                <a:solidFill>
                  <a:schemeClr val="bg1"/>
                </a:solidFill>
              </a:rPr>
              <a:t>to drive turbines</a:t>
            </a:r>
          </a:p>
          <a:p>
            <a:r>
              <a:rPr lang="en-GB" dirty="0">
                <a:solidFill>
                  <a:schemeClr val="bg1"/>
                </a:solidFill>
              </a:rPr>
              <a:t>What geographical </a:t>
            </a:r>
            <a:br>
              <a:rPr lang="en-GB" dirty="0">
                <a:solidFill>
                  <a:schemeClr val="bg1"/>
                </a:solidFill>
              </a:rPr>
            </a:br>
            <a:r>
              <a:rPr lang="en-GB" dirty="0">
                <a:solidFill>
                  <a:schemeClr val="bg1"/>
                </a:solidFill>
              </a:rPr>
              <a:t>factor allows </a:t>
            </a:r>
            <a:br>
              <a:rPr lang="en-GB" dirty="0">
                <a:solidFill>
                  <a:schemeClr val="bg1"/>
                </a:solidFill>
              </a:rPr>
            </a:br>
            <a:r>
              <a:rPr lang="en-GB" dirty="0">
                <a:solidFill>
                  <a:schemeClr val="bg1"/>
                </a:solidFill>
              </a:rPr>
              <a:t>geothermal energy </a:t>
            </a:r>
            <a:br>
              <a:rPr lang="en-GB" dirty="0">
                <a:solidFill>
                  <a:schemeClr val="bg1"/>
                </a:solidFill>
              </a:rPr>
            </a:br>
            <a:r>
              <a:rPr lang="en-GB" dirty="0">
                <a:solidFill>
                  <a:schemeClr val="bg1"/>
                </a:solidFill>
              </a:rPr>
              <a:t>to be harnessed?</a:t>
            </a:r>
          </a:p>
        </p:txBody>
      </p:sp>
    </p:spTree>
    <p:extLst>
      <p:ext uri="{BB962C8B-B14F-4D97-AF65-F5344CB8AC3E}">
        <p14:creationId xmlns:p14="http://schemas.microsoft.com/office/powerpoint/2010/main" val="246352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food&#10;&#10;Description generated with high confidence">
            <a:extLst>
              <a:ext uri="{FF2B5EF4-FFF2-40B4-BE49-F238E27FC236}">
                <a16:creationId xmlns:a16="http://schemas.microsoft.com/office/drawing/2014/main" id="{0938D3A1-9693-4002-83D3-FEBA239F9A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1111" y="1911777"/>
            <a:ext cx="5732890" cy="3823837"/>
          </a:xfrm>
          <a:prstGeom prst="rect">
            <a:avLst/>
          </a:prstGeom>
        </p:spPr>
      </p:pic>
      <p:sp>
        <p:nvSpPr>
          <p:cNvPr id="2" name="Text Placeholder 1">
            <a:extLst>
              <a:ext uri="{FF2B5EF4-FFF2-40B4-BE49-F238E27FC236}">
                <a16:creationId xmlns:a16="http://schemas.microsoft.com/office/drawing/2014/main" id="{C4D4CAB9-FD5E-410A-8E7E-B2324BA916CB}"/>
              </a:ext>
            </a:extLst>
          </p:cNvPr>
          <p:cNvSpPr>
            <a:spLocks noGrp="1"/>
          </p:cNvSpPr>
          <p:nvPr>
            <p:ph type="body" sz="quarter" idx="13"/>
          </p:nvPr>
        </p:nvSpPr>
        <p:spPr/>
        <p:txBody>
          <a:bodyPr/>
          <a:lstStyle/>
          <a:p>
            <a:r>
              <a:rPr lang="en-GB" dirty="0"/>
              <a:t>Biomass</a:t>
            </a:r>
          </a:p>
        </p:txBody>
      </p:sp>
      <p:sp>
        <p:nvSpPr>
          <p:cNvPr id="3" name="Text Placeholder 2">
            <a:extLst>
              <a:ext uri="{FF2B5EF4-FFF2-40B4-BE49-F238E27FC236}">
                <a16:creationId xmlns:a16="http://schemas.microsoft.com/office/drawing/2014/main" id="{DFC97EC5-470E-4F74-B265-4DA792DEE92E}"/>
              </a:ext>
            </a:extLst>
          </p:cNvPr>
          <p:cNvSpPr>
            <a:spLocks noGrp="1"/>
          </p:cNvSpPr>
          <p:nvPr>
            <p:ph type="body" sz="quarter" idx="14"/>
          </p:nvPr>
        </p:nvSpPr>
        <p:spPr/>
        <p:txBody>
          <a:bodyPr/>
          <a:lstStyle/>
          <a:p>
            <a:r>
              <a:rPr lang="en-GB" dirty="0"/>
              <a:t>Biomass is derived from organic material often obtained from the waste generated by other industries including:</a:t>
            </a:r>
          </a:p>
          <a:p>
            <a:pPr lvl="1"/>
            <a:r>
              <a:rPr lang="en-GB" dirty="0"/>
              <a:t>vegetable waste from arable farming</a:t>
            </a:r>
          </a:p>
          <a:p>
            <a:pPr lvl="1"/>
            <a:r>
              <a:rPr lang="en-GB" dirty="0"/>
              <a:t>manure from livestock farming</a:t>
            </a:r>
          </a:p>
          <a:p>
            <a:pPr lvl="1"/>
            <a:r>
              <a:rPr lang="en-GB" dirty="0"/>
              <a:t>domestic organic waste</a:t>
            </a:r>
          </a:p>
          <a:p>
            <a:pPr lvl="1"/>
            <a:r>
              <a:rPr lang="en-GB"/>
              <a:t>wood</a:t>
            </a:r>
            <a:r>
              <a:rPr lang="en-GB" dirty="0"/>
              <a:t> waste from forestry</a:t>
            </a:r>
          </a:p>
          <a:p>
            <a:pPr lvl="1"/>
            <a:r>
              <a:rPr lang="en-GB" dirty="0">
                <a:solidFill>
                  <a:srgbClr val="77927D"/>
                </a:solidFill>
              </a:rPr>
              <a:t>Combustion is commonly used </a:t>
            </a:r>
            <a:br>
              <a:rPr lang="en-GB" dirty="0">
                <a:solidFill>
                  <a:srgbClr val="77927D"/>
                </a:solidFill>
              </a:rPr>
            </a:br>
            <a:r>
              <a:rPr lang="en-GB" dirty="0">
                <a:solidFill>
                  <a:srgbClr val="77927D"/>
                </a:solidFill>
              </a:rPr>
              <a:t>to convert biomass into energy, what </a:t>
            </a:r>
            <a:br>
              <a:rPr lang="en-GB" dirty="0">
                <a:solidFill>
                  <a:srgbClr val="77927D"/>
                </a:solidFill>
              </a:rPr>
            </a:br>
            <a:r>
              <a:rPr lang="en-GB" dirty="0">
                <a:solidFill>
                  <a:srgbClr val="77927D"/>
                </a:solidFill>
              </a:rPr>
              <a:t>are the environmental implications of this?</a:t>
            </a:r>
          </a:p>
        </p:txBody>
      </p:sp>
    </p:spTree>
    <p:extLst>
      <p:ext uri="{BB962C8B-B14F-4D97-AF65-F5344CB8AC3E}">
        <p14:creationId xmlns:p14="http://schemas.microsoft.com/office/powerpoint/2010/main" val="214562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3F3E3479-CB17-49B4-B170-88ECCCD3E5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3603" y="3417737"/>
            <a:ext cx="5160397" cy="3440264"/>
          </a:xfrm>
          <a:prstGeom prst="rect">
            <a:avLst/>
          </a:prstGeom>
        </p:spPr>
      </p:pic>
      <p:sp>
        <p:nvSpPr>
          <p:cNvPr id="2" name="Text Placeholder 1">
            <a:extLst>
              <a:ext uri="{FF2B5EF4-FFF2-40B4-BE49-F238E27FC236}">
                <a16:creationId xmlns:a16="http://schemas.microsoft.com/office/drawing/2014/main" id="{E12E3EF4-D4C0-4F6F-97D2-62FB1403D5E5}"/>
              </a:ext>
            </a:extLst>
          </p:cNvPr>
          <p:cNvSpPr>
            <a:spLocks noGrp="1"/>
          </p:cNvSpPr>
          <p:nvPr>
            <p:ph type="body" sz="quarter" idx="13"/>
          </p:nvPr>
        </p:nvSpPr>
        <p:spPr/>
        <p:txBody>
          <a:bodyPr lIns="0" anchor="t">
            <a:noAutofit/>
          </a:bodyPr>
          <a:lstStyle/>
          <a:p>
            <a:r>
              <a:rPr lang="en-GB" dirty="0"/>
              <a:t>Is the glass always greener?</a:t>
            </a:r>
          </a:p>
        </p:txBody>
      </p:sp>
      <p:sp>
        <p:nvSpPr>
          <p:cNvPr id="3" name="Text Placeholder 2">
            <a:extLst>
              <a:ext uri="{FF2B5EF4-FFF2-40B4-BE49-F238E27FC236}">
                <a16:creationId xmlns:a16="http://schemas.microsoft.com/office/drawing/2014/main" id="{E2FBF86B-32FE-4AF2-9E5B-22ADF9169B0F}"/>
              </a:ext>
            </a:extLst>
          </p:cNvPr>
          <p:cNvSpPr>
            <a:spLocks noGrp="1"/>
          </p:cNvSpPr>
          <p:nvPr>
            <p:ph type="body" sz="quarter" idx="14"/>
          </p:nvPr>
        </p:nvSpPr>
        <p:spPr/>
        <p:txBody>
          <a:bodyPr/>
          <a:lstStyle/>
          <a:p>
            <a:r>
              <a:rPr lang="en-GB" dirty="0"/>
              <a:t>Renewable energy is vital to long term sustainability however there are still challenges to overcome</a:t>
            </a:r>
          </a:p>
          <a:p>
            <a:pPr lvl="1"/>
            <a:r>
              <a:rPr lang="en-GB" dirty="0"/>
              <a:t>Several renewable energy sources are weather dependant</a:t>
            </a:r>
          </a:p>
          <a:p>
            <a:pPr lvl="1"/>
            <a:r>
              <a:rPr lang="en-GB" dirty="0"/>
              <a:t>It is more challenging to store energy from these sources</a:t>
            </a:r>
          </a:p>
          <a:p>
            <a:pPr lvl="1"/>
            <a:r>
              <a:rPr lang="en-GB" dirty="0"/>
              <a:t>A greater number of facilities are needed </a:t>
            </a:r>
            <a:br>
              <a:rPr lang="en-GB" dirty="0"/>
            </a:br>
            <a:r>
              <a:rPr lang="en-GB" dirty="0"/>
              <a:t>to generate enough energy to rival the </a:t>
            </a:r>
            <a:br>
              <a:rPr lang="en-GB" dirty="0"/>
            </a:br>
            <a:r>
              <a:rPr lang="en-GB" dirty="0"/>
              <a:t>output of fossil fuel facilities</a:t>
            </a:r>
          </a:p>
          <a:p>
            <a:pPr lvl="1"/>
            <a:r>
              <a:rPr lang="en-GB" dirty="0">
                <a:solidFill>
                  <a:srgbClr val="77927D"/>
                </a:solidFill>
              </a:rPr>
              <a:t>What are the factors that </a:t>
            </a:r>
            <a:br>
              <a:rPr lang="en-GB" dirty="0">
                <a:solidFill>
                  <a:srgbClr val="77927D"/>
                </a:solidFill>
              </a:rPr>
            </a:br>
            <a:r>
              <a:rPr lang="en-GB" dirty="0">
                <a:solidFill>
                  <a:srgbClr val="77927D"/>
                </a:solidFill>
              </a:rPr>
              <a:t>currently drive up the cost </a:t>
            </a:r>
            <a:br>
              <a:rPr lang="en-GB" dirty="0">
                <a:solidFill>
                  <a:srgbClr val="77927D"/>
                </a:solidFill>
              </a:rPr>
            </a:br>
            <a:r>
              <a:rPr lang="en-GB" dirty="0">
                <a:solidFill>
                  <a:srgbClr val="77927D"/>
                </a:solidFill>
              </a:rPr>
              <a:t>of renewable energy?</a:t>
            </a:r>
          </a:p>
        </p:txBody>
      </p:sp>
    </p:spTree>
    <p:extLst>
      <p:ext uri="{BB962C8B-B14F-4D97-AF65-F5344CB8AC3E}">
        <p14:creationId xmlns:p14="http://schemas.microsoft.com/office/powerpoint/2010/main" val="417139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DEB39C-F44A-4ACC-B6D3-87F8B8490F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9180" y="2750655"/>
            <a:ext cx="3555282" cy="3555282"/>
          </a:xfrm>
          <a:prstGeom prst="rect">
            <a:avLst/>
          </a:prstGeom>
        </p:spPr>
      </p:pic>
      <p:sp>
        <p:nvSpPr>
          <p:cNvPr id="2" name="Text Placeholder 1">
            <a:extLst>
              <a:ext uri="{FF2B5EF4-FFF2-40B4-BE49-F238E27FC236}">
                <a16:creationId xmlns:a16="http://schemas.microsoft.com/office/drawing/2014/main" id="{5895AB49-3977-428B-A08D-4CBABDFFAAB0}"/>
              </a:ext>
            </a:extLst>
          </p:cNvPr>
          <p:cNvSpPr>
            <a:spLocks noGrp="1"/>
          </p:cNvSpPr>
          <p:nvPr>
            <p:ph type="body" sz="quarter" idx="13"/>
          </p:nvPr>
        </p:nvSpPr>
        <p:spPr/>
        <p:txBody>
          <a:bodyPr/>
          <a:lstStyle/>
          <a:p>
            <a:r>
              <a:rPr lang="en-GB" dirty="0"/>
              <a:t>Conserving energy</a:t>
            </a:r>
          </a:p>
        </p:txBody>
      </p:sp>
      <p:sp>
        <p:nvSpPr>
          <p:cNvPr id="3" name="Text Placeholder 2">
            <a:extLst>
              <a:ext uri="{FF2B5EF4-FFF2-40B4-BE49-F238E27FC236}">
                <a16:creationId xmlns:a16="http://schemas.microsoft.com/office/drawing/2014/main" id="{5ABC0541-8891-416F-8B9D-CF02F89AC6DD}"/>
              </a:ext>
            </a:extLst>
          </p:cNvPr>
          <p:cNvSpPr>
            <a:spLocks noGrp="1"/>
          </p:cNvSpPr>
          <p:nvPr>
            <p:ph type="body" sz="quarter" idx="14"/>
          </p:nvPr>
        </p:nvSpPr>
        <p:spPr/>
        <p:txBody>
          <a:bodyPr/>
          <a:lstStyle/>
          <a:p>
            <a:r>
              <a:rPr lang="en-GB" dirty="0"/>
              <a:t>Energy conservation remains a vital factor</a:t>
            </a:r>
          </a:p>
          <a:p>
            <a:r>
              <a:rPr lang="en-GB" dirty="0"/>
              <a:t>Sustainable manufacturers may implement </a:t>
            </a:r>
            <a:br>
              <a:rPr lang="en-GB" dirty="0"/>
            </a:br>
            <a:r>
              <a:rPr lang="en-GB" dirty="0"/>
              <a:t>energy efficient practices such as:</a:t>
            </a:r>
          </a:p>
          <a:p>
            <a:pPr lvl="1"/>
            <a:r>
              <a:rPr lang="en-GB" dirty="0"/>
              <a:t>Updating old, inefficient machinery</a:t>
            </a:r>
          </a:p>
          <a:p>
            <a:pPr lvl="1"/>
            <a:r>
              <a:rPr lang="en-GB" dirty="0"/>
              <a:t>Reducing product miles by siting </a:t>
            </a:r>
            <a:br>
              <a:rPr lang="en-GB" dirty="0"/>
            </a:br>
            <a:r>
              <a:rPr lang="en-GB" dirty="0"/>
              <a:t>production close to areas of </a:t>
            </a:r>
            <a:br>
              <a:rPr lang="en-GB" dirty="0"/>
            </a:br>
            <a:r>
              <a:rPr lang="en-GB" dirty="0"/>
              <a:t>demand and sourcing raw </a:t>
            </a:r>
            <a:br>
              <a:rPr lang="en-GB" dirty="0"/>
            </a:br>
            <a:r>
              <a:rPr lang="en-GB" dirty="0"/>
              <a:t>materials as locally as possible</a:t>
            </a:r>
          </a:p>
          <a:p>
            <a:pPr lvl="1"/>
            <a:r>
              <a:rPr lang="en-GB" dirty="0"/>
              <a:t>Reusing and repurposing waste </a:t>
            </a:r>
            <a:br>
              <a:rPr lang="en-GB" dirty="0"/>
            </a:br>
            <a:r>
              <a:rPr lang="en-GB" dirty="0"/>
              <a:t>materials generated in production</a:t>
            </a:r>
          </a:p>
        </p:txBody>
      </p:sp>
    </p:spTree>
    <p:extLst>
      <p:ext uri="{BB962C8B-B14F-4D97-AF65-F5344CB8AC3E}">
        <p14:creationId xmlns:p14="http://schemas.microsoft.com/office/powerpoint/2010/main" val="272830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702799"/>
            <a:ext cx="7861300" cy="4918133"/>
          </a:xfrm>
        </p:spPr>
        <p:txBody>
          <a:bodyPr/>
          <a:lstStyle/>
          <a:p>
            <a:r>
              <a:rPr lang="en-GB" dirty="0"/>
              <a:t>Be aware of, and able to discuss the concept of a circular economy in relation to:</a:t>
            </a:r>
          </a:p>
          <a:p>
            <a:pPr marL="625475" indent="-285750" defTabSz="625475">
              <a:buFont typeface="Courier New" panose="02070309020205020404" pitchFamily="49" charset="0"/>
              <a:buChar char="o"/>
            </a:pPr>
            <a:r>
              <a:rPr lang="en-GB" sz="1800" dirty="0"/>
              <a:t>sustainable manufacturing including the use of alternative energy and methods to minimise waste</a:t>
            </a:r>
          </a:p>
          <a:p>
            <a:pPr marL="625475" indent="-285750" defTabSz="625475">
              <a:buFont typeface="Courier New" panose="02070309020205020404" pitchFamily="49" charset="0"/>
              <a:buChar char="o"/>
            </a:pPr>
            <a:r>
              <a:rPr lang="en-GB" sz="1800" dirty="0"/>
              <a:t>cost implications of dealing with waste</a:t>
            </a:r>
          </a:p>
          <a:p>
            <a:pPr marL="625475" indent="-285750" defTabSz="625475">
              <a:buFont typeface="Courier New" panose="02070309020205020404" pitchFamily="49" charset="0"/>
              <a:buChar char="o"/>
            </a:pPr>
            <a:r>
              <a:rPr lang="en-US" sz="1800" dirty="0"/>
              <a:t>the impact of global manufacturing on </a:t>
            </a:r>
            <a:r>
              <a:rPr lang="en-GB" sz="1800" dirty="0"/>
              <a:t>product miles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94558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andcart, outdoor&#10;&#10;Description generated with very high confidence">
            <a:extLst>
              <a:ext uri="{FF2B5EF4-FFF2-40B4-BE49-F238E27FC236}">
                <a16:creationId xmlns:a16="http://schemas.microsoft.com/office/drawing/2014/main" id="{6D6B3DEB-093D-4DDC-9972-5EF17EA714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360"/>
          <a:stretch/>
        </p:blipFill>
        <p:spPr>
          <a:xfrm flipH="1">
            <a:off x="4480913" y="2432483"/>
            <a:ext cx="4663086" cy="3755254"/>
          </a:xfrm>
          <a:prstGeom prst="rect">
            <a:avLst/>
          </a:prstGeom>
        </p:spPr>
      </p:pic>
      <p:sp>
        <p:nvSpPr>
          <p:cNvPr id="2" name="Text Placeholder 1">
            <a:extLst>
              <a:ext uri="{FF2B5EF4-FFF2-40B4-BE49-F238E27FC236}">
                <a16:creationId xmlns:a16="http://schemas.microsoft.com/office/drawing/2014/main" id="{C3F9BB6D-A18B-4E08-AC3B-E5BEB64D22C8}"/>
              </a:ext>
            </a:extLst>
          </p:cNvPr>
          <p:cNvSpPr>
            <a:spLocks noGrp="1"/>
          </p:cNvSpPr>
          <p:nvPr>
            <p:ph type="body" sz="quarter" idx="13"/>
          </p:nvPr>
        </p:nvSpPr>
        <p:spPr/>
        <p:txBody>
          <a:bodyPr/>
          <a:lstStyle/>
          <a:p>
            <a:r>
              <a:rPr lang="en-GB" dirty="0"/>
              <a:t>Minimising waste</a:t>
            </a:r>
          </a:p>
        </p:txBody>
      </p:sp>
      <p:sp>
        <p:nvSpPr>
          <p:cNvPr id="3" name="Text Placeholder 2">
            <a:extLst>
              <a:ext uri="{FF2B5EF4-FFF2-40B4-BE49-F238E27FC236}">
                <a16:creationId xmlns:a16="http://schemas.microsoft.com/office/drawing/2014/main" id="{7650BA28-03DD-4202-B33F-E30BDA795F3B}"/>
              </a:ext>
            </a:extLst>
          </p:cNvPr>
          <p:cNvSpPr>
            <a:spLocks noGrp="1"/>
          </p:cNvSpPr>
          <p:nvPr>
            <p:ph type="body" sz="quarter" idx="14"/>
          </p:nvPr>
        </p:nvSpPr>
        <p:spPr>
          <a:xfrm>
            <a:off x="724280" y="1704179"/>
            <a:ext cx="7942642" cy="3453607"/>
          </a:xfrm>
        </p:spPr>
        <p:txBody>
          <a:bodyPr/>
          <a:lstStyle/>
          <a:p>
            <a:r>
              <a:rPr lang="en-GB" dirty="0"/>
              <a:t>Materials and energy can be conserved by minimising the waste generated during manufacturing </a:t>
            </a:r>
          </a:p>
          <a:p>
            <a:r>
              <a:rPr lang="en-GB" dirty="0"/>
              <a:t>Reduction methods include:</a:t>
            </a:r>
          </a:p>
          <a:p>
            <a:pPr lvl="1"/>
            <a:r>
              <a:rPr lang="en-GB" dirty="0"/>
              <a:t>Off-cuts, scrap, flashing and swarf </a:t>
            </a:r>
            <a:br>
              <a:rPr lang="en-GB" dirty="0"/>
            </a:br>
            <a:r>
              <a:rPr lang="en-GB" dirty="0"/>
              <a:t>may be recycled or repurposed</a:t>
            </a:r>
          </a:p>
          <a:p>
            <a:pPr lvl="1"/>
            <a:r>
              <a:rPr lang="en-GB" dirty="0"/>
              <a:t>Organic waste can be recovered </a:t>
            </a:r>
            <a:br>
              <a:rPr lang="en-GB" dirty="0"/>
            </a:br>
            <a:r>
              <a:rPr lang="en-GB" dirty="0"/>
              <a:t>and used for energy as biomass</a:t>
            </a:r>
            <a:br>
              <a:rPr lang="en-GB" dirty="0"/>
            </a:br>
            <a:r>
              <a:rPr lang="en-GB" dirty="0"/>
              <a:t>to power industrial plant </a:t>
            </a:r>
            <a:br>
              <a:rPr lang="en-GB" dirty="0"/>
            </a:br>
            <a:r>
              <a:rPr lang="en-GB" dirty="0"/>
              <a:t>or composted</a:t>
            </a:r>
          </a:p>
          <a:p>
            <a:pPr lvl="1"/>
            <a:r>
              <a:rPr lang="en-US" dirty="0"/>
              <a:t>Recovering waste and grey water, </a:t>
            </a:r>
            <a:br>
              <a:rPr lang="en-US" dirty="0"/>
            </a:br>
            <a:r>
              <a:rPr lang="en-US" dirty="0"/>
              <a:t>treating it on site and reusing it </a:t>
            </a:r>
            <a:br>
              <a:rPr lang="en-US" dirty="0"/>
            </a:br>
            <a:r>
              <a:rPr lang="en-US" dirty="0"/>
              <a:t>in production</a:t>
            </a:r>
          </a:p>
          <a:p>
            <a:pPr lvl="2"/>
            <a:endParaRPr lang="en-GB" dirty="0"/>
          </a:p>
          <a:p>
            <a:pPr lvl="1"/>
            <a:endParaRPr lang="en-GB" dirty="0"/>
          </a:p>
        </p:txBody>
      </p:sp>
    </p:spTree>
    <p:extLst>
      <p:ext uri="{BB962C8B-B14F-4D97-AF65-F5344CB8AC3E}">
        <p14:creationId xmlns:p14="http://schemas.microsoft.com/office/powerpoint/2010/main" val="99385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Plenary</a:t>
            </a:r>
          </a:p>
        </p:txBody>
      </p:sp>
      <p:sp>
        <p:nvSpPr>
          <p:cNvPr id="9" name="Text Placeholder 8">
            <a:extLst>
              <a:ext uri="{FF2B5EF4-FFF2-40B4-BE49-F238E27FC236}">
                <a16:creationId xmlns:a16="http://schemas.microsoft.com/office/drawing/2014/main" id="{05DE4254-67D9-4BD4-B740-BE88A1790DF6}"/>
              </a:ext>
            </a:extLst>
          </p:cNvPr>
          <p:cNvSpPr>
            <a:spLocks noGrp="1"/>
          </p:cNvSpPr>
          <p:nvPr>
            <p:ph type="body" sz="quarter" idx="14"/>
          </p:nvPr>
        </p:nvSpPr>
        <p:spPr/>
        <p:txBody>
          <a:bodyPr/>
          <a:lstStyle/>
          <a:p>
            <a:r>
              <a:rPr lang="en-US" dirty="0"/>
              <a:t>Complete </a:t>
            </a:r>
            <a:r>
              <a:rPr lang="en-US" b="1" dirty="0"/>
              <a:t>Task 2</a:t>
            </a:r>
            <a:r>
              <a:rPr lang="en-US" dirty="0"/>
              <a:t> of </a:t>
            </a:r>
            <a:r>
              <a:rPr lang="en-US" b="1" dirty="0"/>
              <a:t>Worksheet 3</a:t>
            </a:r>
          </a:p>
        </p:txBody>
      </p:sp>
      <p:sp>
        <p:nvSpPr>
          <p:cNvPr id="5" name="AutoShape 2" descr="data:image/jpeg;base64,/9j/4AAQSkZJRgABAQEASABIAAD/2wBDAAMCAgMCAgMDAwMEAwMEBQgFBQQEBQoHBwYIDAoMDAsKCwsNDhIQDQ4RDgsLEBYQERMUFRUVDA8XGBYUGBIUFRT/2wBDAQMEBAUEBQkFBQkUDQsNFBQUFBQUFBQUFBQUFBQUFBQUFBQUFBQUFBQUFBQUFBQUFBQUFBQUFBQUFBQUFBQUFBT/wAARCAHXAk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rxT9on9qjwZ+zRBoD+KJpGl1e8W3jhtxukSPP7yZl/urUykoq7JlJRV5HtdFZ+mala6xptrfWU6XNndRrNDNGdyyIy7lZa0KooKKKKACiiigAooooAKKKKACiiigAooooAKKKKACiiigAooooAKKKKACiiigAooooAKKKKACiiigAooooAKKKKACiiigAooooAKKKKACiiigAooooAKKKKACiiigAooooAKKKKACiiigAooooAKKKKACiiigAooooAKKKKACiiigAooooAKKKKAGN3r87/APgoV+1nqematB8PvAupyWdzZzLPq2oWh+ZZF+ZYFb/0KvqP9qL44r8HfAcq6cyyeJtSVodPjxu8v+9M3+yv88V+VV94VuNUvri8u5JLm6uJGkmnkbc0jN95mr5DOc6p4SX1eMve6+R8zm+NlTXsKO/U/SH4DftkaD41+At54t8S3Mdnq2gW4XVoM/M0gX5WVf8AppX5Z/tDfEzW/wBoT4maj4r1diFkby7O0/ht4V+7GtdTH4PmihkhRpFhk2+Yqt8rVH/whC/886+dq8RKrGMX0/E8GtmGJrwjBrb8T6j/AOCdf7Vkug6VH8L/ABTI0yRbm0O6kfbtX+K2/my/98/3a579r79t7xDqnxQ0mx8A30un6T4au1nkljb5b65X7yt/ejX7tfP8Pg+S1mjmh3RTRtuWRflZaa3gfc25o/mqv9ZP3Sp3+Y/7RxToKj+Pl0P1g+CH7TPhz4veArDXI2e2vGTbeWu3d5M38S16ba+NtFuvu38at/df5a/KD4B+Lbz4R+LFk/eNo95+7vIP/Zv95a+6re6hv7WG4t5FlhkXcrL/ABLX2mU5lSzKn7r99br9T67L8Y8VRTl8S3Poq2v4LxcwTxy/9c2DVZr5yjlki+ZJGVv9lq2LHxlrFh/qr6VlX+GT5l/8er3uU9S57rRXlth8WLqLat7ZpMv96NtrV1Ol/ELRtS2q1z9kk/uzjaP++vu1NmB1NFRxyLNGrIwZW/iWpKQwooooAKKKKACiiigAooooAKKKKACiiigAooooAKKKKACiiigAooooAKKKKACiiigAooooAKKKKACiiigAooooAKKKKACiiigAooooAKKKKACiiigAooooAKKKKACiiigAooooAKKKKACiiigAooooAKKKKACkalrlviB4uHgvw3caisEl5df6u2to13NLK33VrGtWhh6cqs9krsUpKKuz5x/a2Xw5FqTRQWUOoeKb6JY57u5bzPsNuv3VjVvlVmOf9r7396vllfC/+zXp/wAQJNWtfElxN4jXbq95/pE0bN8y7vu7v7v+7/drmv7Uh/2a/lzO80r43HVKvs+RX0VrP5+b6nyOIkq1Ryen9fmcv/wi3+zR/wAIt/s11H9qQ/7NH9qQ/wCzXg/WK5zezicv/wAIt/s0f8It/s11H9qQ/wCzR/akP+zR9Yrh7OJhaTo0em6hFcSWsVzGrfvIJV3Ky19S+B7fT7fwvZrpastjt3Rq0jN5f+z81fO7apD/ALNekfDfXLrRmt1nhZ9Jvm/dzr8yxyV+i8GZxLDY10q0Pcl1t8L038m9H8j08DNUp26P+vuPSvEHijR/CtnHdazqVtplvJJ5ayXcixqzfe2/+OtRoPibSfFFm11pGpW2p26ttaS2kWRVavK/2ltBvvE1n4Bs7BV85vFFvulkt/OihXyJ/mZf7teSxxax4I8P+MNPns9Qi8SX2tW8d9c6bC1paLDt/dyx+Wv3dv3tvzbq/dKuKnSquPL7q9e1z0KuKnTqNOPur/K59g80jV8i6TqXxGuPB/h+3s7zU2vNcWbSWnkVv9Dkjk3LI277vy/Lur2L4C6l4i8R2Ora54gW6tmmmW0htJ12+WsK+Wzbf9ptzVpSxaqyUeVq5pSxSqyUOVq56JpPxe0fS9HbWrLxRZxaSs3kNdrdL5Hmf3f7u6vVtD+LXyxrqMKtGy/6+D/4mvzBs/Buuf8ACv28MtpN0ulyab/wlTJ5Lf8AHwsElp5f+95ixyba9I1jXPFF58XrO1t11ixs/ti2FxBukZWha2+8q7dqru/4FXLHHSaXNDscsMwk1ecO34n6V6D4q0nxLai402+hvI/70bVPqWqWmi6fcXt7cR2tnbxtJNPM21UVfvMzV+V+k3Hijwv4J8N2em32taVYxyXq30n75Whu937tf3a7tv8AF/davRJvEXjrxBa/EC48Q69r19JpPheFrG2gVoba4u5LJlkZo2X95/u/3qaxjktIamkce2rcmv8AwLn6JWt5Be2sdxDKstvIodJFb5WX1qppGvad4htXudOvYb23WRoGkgcMokVtrL9Qwr4TvviL4wv/AIweBf7Jk1qzs7G+8P2l5HumaC4tZIF+0t5ar5ax7m2szfNu/u19Ifsl6fd6d8NtXju7ea2kbxJqsqrPGysytcttb5q1pYl1Z8tu5vSxXtp8qie5UUUV3HoBRRRQAUUUUAFFFFABRRRQAUUUUAFFFFABRRRQAUUUUAFFFFABRRRQAUUUUAFFFFABRRRQAUUUUAFFFFABRRRQAUUUUAFFFFABRRRQAUUUUAFFFFABRRRQAUUUUAFFFFABRRRQAUUUUAFcR8W/iNpnwr8EX/iPUijLar/o8bfelmP3VWu2avKPjN+z7onxzOlx+IdR1SKwsGZxY2MyxxSsw+83y7v/AB6uXFe19jL2C97p/n8tzGs6ns37L4uh+b3iD4n3fibXL3Vb6cTXd3M0kjH+81Zv/CXL/fr9HdB/Y7+Evh2NfK8I2146/wAWoTSXO7/v4zV+bf7X2g6v8L/jFeWupWWjaVBeR/abHT9F/wBRb225ljVvlX5vl3NX5FjOFalFe1qyTbeu58VjMNiMLBVajvd9Cf8A4S9f+elH/CZL/wA9K9a/ZO/ZL8O/Hf4XW/jDW9d1W1aS8mtvsdi0ar+7b+8ytXgH7S+i6f8ACH4ya54V0iaeXT7FY/La5k3SNujVq5J8MVKdJVpLRnJUhiKVGNeS917HS/8ACXr/AM9KP+EvX/npXof7On7Ofhv40/CK38SahqWp2OoNdTQf6HJHt+Vvl+Vlavn/AOOGlx/Cj4l6t4Yt7yW8hs9u2ef5Wbcqt/7NRU4YqU6caskrMKkMRRpRrSXuy2O9/wCEw/6aV6z8Afi5DZ+IF0G/mX7HqDfuWZvuzfw/99U39l/4Ww+KvBEN94n0XS9Q0+6Xz7O527p9rfwt8v8A7NXousfsq+BdSbzLS3vNImX5lksbpvlb/Z3blr6DLeGsVg6lPGYdq66arTtt1PWwuFxaUMRTa9HodV8VPiWvw00/R5l0uXV7jVNSj023to5lj/eMrMvzN/1zo0H4lW8unw3HiO1XwrNcTNBbwXd1HJ521d3ysvy1zvxw+FWrfEHwv4X0/TV0/U5tJ1aG9mj1uZo4rqOOORWVmjVvmbcv8Ncn4i+BnibxZ8PYfCf9l+F/C9m2ofa5m0uaabbtX+FWjX5mZV3f7Nfo05141JcsW1bRefr6+Z7k5141JOMW1bT+vXzPQI/jx4Nl8TNo66tHuWx+3/a2/wBV5f8AvVab44eAVjjk/wCEq0/y5JGjVlk3Lu3bfvf3dzfe+7XmurfBHxlqizSMvh+Ka88O/wBj3CxzSKsci/daP9393/vmqvxU/Z28VeL/AA/p+jaTfaXbabDo62TWzXE0MUdwrbvM2xr+83bdvzfd+9WftsUk3yX+X/BM3VxSTahf5f8ABPZtS+J3hXSfEC6Hda5awas23/Rmb5vmXcq/7LMv3Vrm/Cvx48P+NJNLbS/3tvfTXEHmSTLG0Pl7vmZf9rbWPY/C3xVpPjjVrq1bQZ9D1jUodSupr5ZJLu32wLG0ca7drfdXa25dvzfLXL6X+zr4m+y6Ppt5daZBY6fNqP8ApNnNJ5skdxu2tt2/eXd93dVyqYm+kfw81bUcquJctI/h5q2vpqevWPxY8H6la6hdW/iKzlt9PXddSeZtWNd23d/u7v4q0PC/jrQfGS3TaJqkGofZW8ubyW+61eE6h+zp4t13w9dWl7caLa3Nvoq6PYrZySeXcL5it5s3y/L8q/dXdXqHgP4c6h4V+IHibWp5LX7DqVrYQQxwM25Whj2tuXb/AHqunVryklKFl1/H/gI0p1cRKSU4WX/Dnpmn6ldaXMs1rM0Ei/3a9K8M/EiG/aO31LbBN/DJ/C1eXUc132PRPotXDqGU7lan14x4W8cXnh9lhl3XVn/db7y/7ter6Tq1rrNqtxaTLLG36Vm1YZoUUUUhhRRRQAUUUUAFFFFABRRRQAUUUUAFFFFABRRRQAUUUUAFFFFABRRRQAUUUUAFFFFABRRRQAUUUUAFFFFABRRRQAUUUUAFFFFABRRRQAUUUUAFFFFABRRRQAUUUUAFFFFABRRSbh60ALRXH+KPit4S8FwltZ8QWNkV/heZWf8A75WvH/E37c3gLSGePTYNQ1yRf+eEflqf+BNXHVxlCj/Eml8zOVSEfiZ9Gt3r8/v2/f2N/iR8dPiZo/iXwTBZX9pHp62k8E1ykDRsrs275vvbt1ddq/7d/iC8Zl0XwhFGv8MlzIzN/wB81yN9+1n8W9UZvK/s+xjb7vl2/wAy/wDj1eNiM4wEo8sm36I8/EVKFaHJK57x+xx8EfEvwN+BGneGPEf2f+2PtU13NHbTblj8xvu7v4q/ND/golo2vaL+1H4kkk0q8NtdJbyW88ULOki+Wv3Wr6euPj18Yrxv+Rqktvm/5Zxx/wDxNUbr4ufFi+2/aPFkk+37vmQwtt/8drhqZ1g5wVPldkc9SdGpTjSs7I9F/wCCefgPxF/wzLpM93YSWRvL66niS5/du0e7arbW/wB1q8T/AGq/2D/i/wCO/jFq3iTwzplrqWl6gsb5+2RxNGyoq7drN/s12MPxw+MFqysvjCeVV/haOPb/AOg1q2X7T3xf0zAbULO+2/8APa3Vqr+2sFUpqnNOyFL2E6apyvZHqvwV+EviD4X/AAn8O6BrFm39oWNr5czRLuXdXWSRSRNteNlb/aWvJdJ/bg8cadt/tXwzZ3q/xNFujrs9H/bi8Iaoyw+IfDV5p7N96VVWRf8A4qvXo5xgZJRU7ep6FOtRUVFPY6TmjmtzQfiJ8JviDtXTdetrS6k+7BJJ5L/98tW5dfDGSSHztNu4ruJvujd97/gVezTrU6qvCVzpTT1TOHoq/qGg6hpLbbq1ki/2tvy1Q5rYYUc0m6haAJpLWaKGOZ42WGT7rbflaod1dZot1b3irarIq28ce2O2l/5aSfxM1ZuraD5S3F1b7Vs1Zdqs3zNu/u0AY1FK3ysysuxlpKACr+i69eaDeLcWsm3+9F/C1UKKAPcPC/iq18TWu6I+VcL/AKyFvvLW9Xzxp9/caXdR3FvI0Ui/xLXsHhHxhb+IrfY+2O7X70frUcpR09FFFSMKKKKACiiigAooooAKKKKACiiigAooooAKKKKACiiigAooooAKKKKACiiigAooooAKKKKACiiigAooooAKKKKACiiigAooooAKKKKACiiigAooooAKKKoanqlpo9hNeX1zFaWsS7pJpn2qq+u6k3YC9urI8QeJtJ8K6fJe6vqFvptmn3pbmRUWvmD4s/tv2ljJLpHgC0/ti8+6dSmX9wP+ua/xf7zfL/vV80+ILzxN8SNS/tLxXrFxfTN92NpPlj/2VX7q/wDAa+bxmeUMP7tP3pfh/wAE4auKjDSOrPqT4g/t1eH9Lkms/CGmzeILr7q3MytHB/wFfvN/47Xgniz43fE34jMyXutSaRYyf8u1l+7Xb/wGsLTdDhs49sEKxVrQ2Df3a+Sr5jjcXvLlXloedKvUqdTkYfCUcs3nXk0t5M33mkati10G3t/lS3jX/gNdlpvhK+v1VorVtv8Aeb5VrorH4bt8rXF0q/7Ma7q8SpWw9N/vJ6kxozlsedx2Hy/dqZdN/wBmu21y10nQY1ht/LvLxm2ssk3+r/3ttV7XxHp9haszQwXl033Y47faq/8AAm+aoWJg481ODY/ZKLs2cuum/wCzTv7N/wBmugk8fX3/ACws7WD/AHY6rzeN9WlVlWSOLd/dhWtI16v/AD7X3/8AADlh3MVtN/2aa2l/7NTXmrX1/H5dxdSSx/3d1VVaRfuyMv8AwKt41NPej/X3EcqGtpdVbjR45VbfGrL/ALS1oLdTL/F/31Ui3/8AfjVv92nenJ6onlRyN54Ns5fuxtE396OtLw34q8dfDyZZPD3iS6jjVv8AUSSblb/gLVvLLby/7Lf7VEmnKy7l2tWkHKD5qU7MaTi7pnpng39uS/s2jsfHXh/zk+613ZLhv++fu17n4c1jwD8XrX7R4Y1eH7Sy7mt922Rf96Nq+LrzR1ljZXjVl/utXOyeGZtNvI7zSLqXTLyNt0ckcjLtb/2Wvew+d4rDu1Zcy/E6qeLnHSeqPuTXvBepaJuZ4/Nt/wDnpHWFXj3w3/bK8TeDJodM8d2kmu6Z937dGu25Vf8A0GT/AIFtb/ar6S0WTwh8X9F/tjwlqUEjMv7yNPlZG/uyR/eVq+0wmZYfGL929e3U9KnVhU2epx8bNFIsiNtZf4lroNP8UMyxw3n7+RZFaNpP4f8Ae/3fmrL1bR7zRLhobuFo2/vfwtVLmvTNTrdS0O1v5rqZLjymWTc0m35ZNzN83+7/AA1ys0Ulu2142VmXcu5a0tL8QTWEawuqz2u1l8tl/h/u7v7u6ta8uLXW7G3muPPgaSZlXb+8+b5fu/3VoA5PdS1PqFhJYXEkb/dVmVW/haoOaACpbO8m026juIZGjkjbcrLUVFAHtXhDxZD4is1UttvI1/eL/wCzV0e6vnvS9RuNJvo7q3bbJG3/AH1XtfhnxBb+I9OW4ibbIvyyR/3WrNqxRtUUUUhhRRRQAUUUUAFFFFABRRRQAUUUUAFFFFABRRRQAUUUUAFFFFABRRRQAUUUUAFFFFABRRRQAUUUm75sUAG6jdXyD+2h/wAFANB/ZbvIPDunaYPEnjKaNZmsTJ5cNrG33Wkb/a/u187eA/8AgsFrHiO2m03UvBmkWOuyf8eM817ItpI392Rtvy/733azdRIydWK3P1H3Ubq/KfUv+CyHjLQNUudN1f4Waba3lq3lyRrqEnyt/wB81reG/wDgtJbtcRLr3w5ljhz+8bT7zcy/99Ue0iT7aNz9Q6K4j4S/FXw/8aPh9o/jHw1c/adH1OHzI93yujZ2tGw/hZW+U1226r31RsndXQtFFFMYUUUUAFJuo3V8x/tEftZWvgVpvDvhJk1DxE37uS5X5orX/wCKaubEYmnhYOpVdkZznGmryPSfjN8f/DXwb05mv5/terSLut9Ngb97J/vf3Vr4c+IfxS8YfHTUPO1e6ax0VW3Q6bA22Jf/AIpv9pq5+HS77XtSm1jXrqXUNSuG3SNM25t3+1XTWth8qrtr87xuaV8c+SHuwPGrYidXRbGbpehw2Ee2CPb/AHm/iatyz05mZVVWZmrovD/g+41Ta23yof8Ano1ehaT4fs9Gj3JGvmfxSNXzNfGUcL7q96X9bip0HLVnF6P4AuLpVkuP9Gj/ANr71dlpvhnT9N2skKtJ/wA9JPmqxNq1rZ6fHdXEiwRt8y7v4q52P4kW8t8sa2+23/ikkavHqVcXjE+3ZHao06Vkdc22JdzMqrXA+NtZuryRbGzmjlhZvmW2Zmb/AIFTrrx5HqSzQ3FnutW+7GrfM1dl4Zis5dLt7i1tY4FkX+FaKeHeFtUnG4SftPdTPMdP8C6tfsv+jtAv96T5a67TfhfZxfNdTSTt/dVtq13CxVIq/LWs8RVntp6DjRjHc5OP4c6OrMzQyNu/6afdqFvhfpLr/rLn/v5/9jXZbaNtR7SqvtMr2cOqOXk+H2j+Sypaqsm3asm5m/8AZq5HVPhvdabZyXH2qBlj/vfL8terbV9azfEUS/2Pdbo1l+X7rLuranUqxktSZUoNaI8NaPa1NaKvQo/h2upabHcWskkEzfejnWse+8B6tZqzfZ/NX/pm26vXjVpy0ucbpyXQ5HyvmoXzIm3IzLWhcWElu22WOSJm/vLVdomrWy6GXKwjvv4Z493+0tTNax3S7kbdVVovmpqq0TbkZlarUpR3B+ZV1DRluFaN41ZW/hauf0tdc+H2tR614V1KfT7yH+GNvvf7P+0v+y1dpDeLL+7uF/4FRdaarLuX5lq4781N2ZNmtUe8/B39q7QfiZDD4d8bW8Wla037uOZvlgmb/Z/utXfeKfA9xo+64t2+02TfdZf4a+GvEHheO/Xcq+VcL92Ra9X+BX7U+pfDy4h8M+Ny99oTfu4r5vmlt1/2v7y19hl+dtNUcVv3/wAzvo4q/u1D2bmr+l6zcaWyqkjeTu3Mq/8Asv8AdrpfEPhaz1XTYtc8PTJd6fcR+YvktuVl/vLXFNX2qakro9E7Ka8tdchjheNlt1VZJpFk/dW/+7/tVyd5a/ZbhlWTzY93yyL/ABVJp9/JYSK22OeP73lyfdrqL77LqzKsrN9nZfLtVj+Zt38Tbf7tMDjuaKfNE1vcSQv96NtrUygBWrU8M+IJvDupLcJ80bfLJH/eWsqigD6E0++i1KzhuIG3xyLuVqtV5H8OfFX9mXf9n3Df6LM3ys38DV63urPYoWiomlXdtDVItSncYtFFFMAooooAKKKKACiiigAooooAKKKKACiiigAooppbFADqKTdQtAC0U0tilWgBaKaWxS7qAFopN1C/dFAC15/8avitpfwU+G2teL9U2mGwhYww7trXEzcRxL/vNXfFsV85fEjwT4W/bA0XxN4L1G+u9OvfDOrSQRy2s2Csir8srx/dZfmZef8Aa27a5cRVdOPLH4ne3mc1ecowap/E9vU/GL4jaxq/xR8c634r1+ZrvVdWuWuZpP7u7+Bf9lfur/srWNo/gO517VbPTbC2a5vbqZYYY1X5mZq+rvjR+xz4x+Cd5JJqVmNS0Rm2w6xZLugb+7u/ijb/AGW/4Dur2n9g79nmFdeb4gazb/u7NvL02ORfvSfxS/8AAa+To169bErDNNS6/wCZ8ZRli6mIVCSs+vku55X+19+xJdfDf4N+CPFySNqGp2drHYa9J975v+Wbf8B+7Xxd/wAI0v8Adr9z/wBo74geE9I+G+saD4ihudVbVrNoY9NsofNlb+6391drbW3NX5NSeA5PMbbby7d3y7l+arzTGU8HWUIy+XY3zKpLC1FGi7q23b/hz0j9in9rjUv2YrHxDod1ptx4g0XUV8+xsI5Nvk3v3f8Avlv4v91a/WL4Q3HivU/A2n6j41WKDX7/ADdzWNuu2OzVvuwerFV+9u/izX5/fsE/sxR+LPHv/Caa5a7tE0GT/R45V+W4u/4T/wAB+9/3zX6N6R468P69rV9o+navZ3up2K5uraGbc0P+9Xq5bXlWpKpUej+Hz/zPWyqVadP2lZ2T2X6/5HS0UUV7x74Uxm+WlZvlr5Q/ay/aRbw3HN4J8LXDf21Ku29vIefs6t/yzX/ab/x2uTFYmnhabq1HojOpUVOPNIz/ANpz9qaS1mvPBfg2Rmv2/c3mpRN/q/70cf8A8VXzXoPh/wCyt9ouGae8k+Zmb5qPDvh/7GvnT/vbqT7zN/DXYafprSyKqqzM1fmWKxNTMKntKjskeFOpKtK7I7Ow3Mq7fmr0Twz4IVVW4vV/3Y//AIqtDwv4Sj0uNbi4Xddfwr/zzrqlXatfK4zMOb91h9F1f+R2UqCiryI4bdVjVVXav92q+rRSTabNDFG0rSLt2q22ryq1ZvibXI9D01pN3+kSfLCv+1Xk0aUpTWmp1SaSuzynWmuGult55pZ2t18v94u3bVNYqsM0lxI0jszSN95mpyxV9hGPLFI842vB/hX+3rpml3Lax/eb+9/s16xa2cNnbrDBHtjX5VVa53wfqlva+G1knX7LHD8rNt+Vv/iq0tP8VafqUkywNJthXc0jLtWvNrc9ST00R204xilqayrTttZun+ILe8VWaOSDc22Pd8yyf7rLWsu3bu3LWHsnHc2Wo3bRtqRWV/usrVJtp8gyDa1L5VTeXR5dVygUbiVbeSNXVv3jbV2rVfVGurWFZreFZ9vzSR/xbf8AZqxeNYtdQ2tw0f2j70cbVe8unyeQt9DidW0mz8aRxyQXXlTRrtZWX5lrjdc8M3Xh+FWuPIkWRtq7fvV6xeaDa3kiyMvlTL92eP5WX/gVZOpeF1l0+8W4uJ7yZl/dtIu5o/8Adropz5bLp2MZU7621PG2i/2ajaKta+sJLO4aGVdsi1Va3r0PQ4nGxlyRVJb3Ulq396P+7VqSL/ZqvJb0iOVrUtSW8d7D5if/ALNczr3h+G/haOVf91v4lrahlkt5Nyfe/u1obY7+FmRfm/iX+7WnNzaTIcVIrfAn4/at8CNa/snWPN1DwndN80e75of+msf/ALMtfYGvaFY+JtIg8R+HJUu7G6j8/wDc/wAS/wB5a+IvEGgx38LQyx/L/C392uj/AGePj1ffBLxJ/YevSSXPhO8k+ZfvfZ2/56L/AOzLX0uVZpLDSVCu/d6Pt/wDrw9fkfs57H0K1aXh/Uls76NZWVYZG2yN/Eq10PjLw3byW0euaQyz2E6+Z+6+7838S/7NcbzX6CndXPUOp1Cwm1LTWkZraWaFmk82D5Vjj2/d3f3q5XdWtpuvfY7OaGWH7S23y4Vkb91Gu7c3y/8AfNZtxLJcTNM7bpGbc1MBlHNJuqxYywq277zV5GY5ph8tinVd5PZdWMdZ6XdXjL5ULf733a9Z0fWLpdLhhuGV7iNdrMv8VcRY3n+1trYs79Vb7zM1eFHOZ4jZW/Fj2Oyt7hv4mrQhl3VzdvcL/E25q2rF2bax+Va9nDVubYZp0U1W3CnV6wBRRRQAUUUUAFFFFABRRRQAUUUUAFFFFABSNS0UAfKXxT/aS8S+F/jRrvg6z1nwn4e0/TbO1uY59ehuJJZ2kXcyr5f92u41n9qfw/4X1yfRtQs9SuZNPvLOw1PUbS1/0S1kuVXy2Zm/hZmp3ir9nfUtV+JuteM9E8bXPh261a2t7e4tk02G4UiFcL8z1DrX7Ltnr1l4qS98RXUtx4i1DTNQuJ/IT5ZLPy9u1f8Aa8v/AMerzeXERcnHv17HlcuKi5OPd2v21t19O25leIv2plbx54a0Hw5pFzcWd14t/wCEZvNWvLdhbMyq/nLCwb7ysqr83+1XffEr46aR8NdYt9Km0/UtY1GS1kv5LbS4PMaC3j+9K3+zXGxfssWtr40sdWg8V38ei2PiWTxVb6H5EbRJdybvM/efe2/O2P7u6um+KHwJi+IHiKHXbLX7zw7qbWEml3UttEsgntZPvR7W+6f9qqX1i0n1v5Fr61yyfW+m39fect4A/aE1P4m/Hi+8N6Lp8I8G2elQ6gNSkhk824Mq7l+b7qrXa+AfiVf+KviX8RfD11BBHZ+Hbq2gtZI1bdIskCyNu/76qH4Z/AnSPhb4q1LVtJu5/IutNstMSykX5Ylt12q27qxasW/+AeuW/wARvEnirw/8QL7w/wD29NDPdWUdhFMu6OJYx8zf7K04qtFJy1d9fQqKxEYpy1d3f0t/mect+1T4ku/H3hXw3p+nWc9vqOsavbX2pGzm8uG3spdrKq7vvKv3m+6teq/Cn9pHwx8Wtek0rSo723uGtvtto13HtW7t923zI/b/AHvmrJ8O/ss6ToPiPTNWbWbq7WxutbuRbtEirJ/aTK0q/wDANvy1f+Cv7OFh8Fbx5LHVTf20cH2W0gewgheGPdu+aRV3SN23NUUo4iMtdv8AgIzpRxUZrm2v+i/W53/xC8VQ+C/Bmr61NuK2kLMu37xb7q/+PGvzh8G+Mde8D/EGTxfp9wZdRmkkabz/APlsrN8ytX2R+1P42k0vQ4fDywxSR6lHukZvvLtb+Gvk37HD/s1+OcZZ7OlmEKGHlZ0vwk9fyscOYScqsVF/D+Z9teEPjR4b+Jmm6xbwReeLW3ja4huE+STzF+ZV3feCt8tU9Dt7PSbWO1sLWKxtY/8AVwQLtVf91a+Vvh7rFv4T8SR3zyMsPlyJIq/xfL93/vrbXtPw7+JH/CXXV9C8KwND80a7v4a+z4c4ow+ZQhTxTSrybSSW6ST+V9vOx34fExqpKfxHtFnefdrQvtZXTdJvLz7PJdrbwtJ5MC7mk2r91a5G1vP9qtaz1SNpGjWRfMVfmX+7X6HNaWTsz0bnx38U/wBovxZ48hm03Sl/4RjQ2+VraxbbLIv+1J/7KtcT8EfE1z8J/iBp+tws32fd5d3F/wA9I2+9Xqvxx+HkPhXxZJeW8arpupM00W1fljb+Ja82+ww/3lr+Y8yzXMcFmEliZN1Kb+Wm1ltZ/kfIVo1Y1uab96LP0j03UrfVbGC8tZFkgnjEkbL/ABLV6vH/ANmm/ubr4YWiXBZlhmkihdv7tdx488aaf8PfCWpeINSfbZ2cTSFf4pG/hRf9pmr+iMBjVjMFTxj0Uop/gfWwmpQU/I8z/af+PEPwg8K/Y9PkjbxLqSstrH/zyX+KRq+GPDuk3FxcSapfyST31wzSM0nzNub7zN/tVY13xJqnxe8c3/ifWm3edJ+7j/hjX+GNf9la6axtfmWvgswxkswrWWkVt/XmeLXqutLTYmsbLcyqFr1Lwj4XXTY1uJ1/0hvur/zzrN8E+HPlW8nX5V/1a/8As1d5Gu1a+OzHGXf1elt1/wAjpoUlFczCNdtSKlCq22s/xJrMejaXJI0m2ZvljX+9Xl0qLk0kdbempD4g8TW+h27fMst033Y68z1DUbjVrpri4k3M3/jtR3Esl5M0jszM396nRrX01ChGitNzilNy3GxxVeksFijhaOZZ2k/hWiSwkihjk3LtkX5drU6Nfm3fxV0+gcprXGqNa6Oul+SqsvzSNIu5t1aXheKzbTZre9haOOZvmud21aowrDq0Mk11cKtwrL/D8zLW1fLb6zJb2qK0FrZw7pG/u1i7WsbpFi3lbQWaHd59msayK3mbWb+H5aw9auPltbOC4aeGFfuqv8VTW97aywrayrL5O7dHJu+Za7jQdBt4oY7x2W5uGXcs7L/DStY0UebRHm7abNEv2h2WD5vu+Z81ajeMtS+xrboyrt/5afxNU3irw/dafdNdSsssczfeWsNYqq6e5NrGppfi3ULCSTzZGuVZfuyN91q9Is2aezhkfb5jRqzba8j8qvSvBN/9s0vy3kVpIfl+791aiST2Lj2ZX1rwrJqN99sgvJILhV2r/drY0+1kt7OOOX5pFX5vm3VpMtN8upcbqzNeWxTk2xKzM21V+9urn9S8Yaba2+5JPtLN8u2OtzXom/se+2/88W+9/u14+0NKNNPciWmha1LbryySWtrKrQ/M37zd8tYLRVtRy3FmrKjSRLJ95f71U5F3Nurpjoc7VzLkiqrJFWtJFVeSKrMHFoyZIqjjaS1m8xPvLWlJb1VmipGTj2LUkUepW/mJ/wACX+7XG+KvDi6hatGy7ZF+6392uktbhrO43feVvvLWhqFmtxD5ifMrVUZX9yXyIlHm16nV/sjfHhtDvl+Hnieb/Qpm26fPO3+rb/nl/ut/DXuPjLw03hzUm2fNZzfNG3/stfDPjLQZFZb613LdW7bty/er7M/Z1+KUPx0+HMmlapIh8Q6Yqxytn5n/ALstfb5HmDl/s1V6rb/I7cLW5v3ctyFaWpby1msLqS3nXbJG21lqKvsj0Dyb9pD4l6p8MfAcd9orWq6jcXSwRtdxtJHt/i+VWWvC9F+M3xi8Rxw/Y/EXhOx3feb+yZt3/oxq6L9ujVttn4R01W+aS4knZf8AZ27a89+HP+rhr8d4wxUsPieeCTaVtUmfLYrGVY4uVKErLQ9Eb4l/GrQWW4n8aeELmNfvRtpM3/ssi13n7Pv7R3izxh48uPDviG60e+b7O0lv/ZdjJb/Mu3726Rv9qvMfGH/Hj/wGvMPhn8RrP4W/GTTde1Dz2sY1kjkW2j8xm3Ky/KtfNZLm2IxT/eJNLolb8jN4+rTrQUpe7dXP1V8N6vtt2a8t42uN3y/N8q10UOpNcNuf/vmvk/Q/2tvDd/Gslr4f8UTx/wB5dL/+yr0D4YftKeG/iL4yh8MWFjrOn6nNG0sf9pWfkq2373zbq/R8JmXtJKF0vJW/zbPqvbU9PeWp9CWs+9Vq7Xl3xy+IF58GfhXqniuz05NZv7Wa1hismk8tZGmuY4Pvf9tK4LSf2rotc+IXgbQLTR1ksPEGjx6nd3vmHdZvJDLIsW3HzN+5k/75r66NeMLQno9PxIniKdOXJJ66fifR1FfP3in9sjwZo/hfVNUsYL/ULrT57eGWxktmhlxM21ZNrfw11kf7RXgqTxPZaC9/NFfXUkMAZoG8qOeVd0cDv/DIy/w1ssRSeikCxFFuykj1WivB7D9qnwt4t1nw7aeGJf7SttR1SPTpbueGSKP5o53/AHTbdsjL5Lbl/hpfEX7V3hm28OeK7jRY5r7WNBs/tz6feQtb+bD5nl+Yu7+HdU/WKX8wfWaNr8x7vRWfo2oDVNKsrsrtNxDHNt/u7l3VoV0bnTuFFFFMAooooAKKKKACiiigAooooAKKKKACiiigApN1LSbaAPjr9pz4qeC/FFxJpiXmo23iLSWaJVaD9w395W+bd/wLbXzR/wAJR/tV9K/tsfALWfELp438K2kl9dxRFdRs42+Zo1X5ZEX/ANCr4Ak8XtHI0bttZfvK1fhPEOVV6+PnUrRV31S3XT520Z8TmFapSrtVFbt5ntX/AAkw/vV2vwd8XrF8QtLjaRttxJ5Xy/xbq+arPxQt+rQpNtuv+Wa/89P9n/er239lPw/feKvG8msTxyJp+k/eZl+9N/CtcOU5NVjjqMoLVST+7/gHPhK8qleEYdz7L1zxNa+F9FutSvJNtvbx7m/2v9mvF/hz+0hpem6prl5r8lwsl9MskfkR7lVV/h+9XJ/tleI9a0bSdFhiXboM0jedIrfem/hVv+A18n/8Jp/00r77PcxxlPHwWG0VPvs21v8AJaI9PH5lKhX5I/Z/E+//AIjfG7wF488JzaedUmiuv9ZbyNbt+7kry/4f6TpPivxZY6TBfT6rNM3zR20Plqq/xMzN/wDE18pf8Jl/00r7y/ZJ+HknhXwmviLUo9uratGrRq33oYf4f++vvV4dPB1uIsfCpiqcdN2k9l8/kY4bESzGuk0tNz6o8J6Xa6LY2um6fCsFnbrtVVr40/bM+LEnjjxtD4J0qbdp2mSbbja3yyXH8X/fP/xVfS3xc+IifCL4S6hrZOdTuF8izXd/y0b7rf8AAfvV+f3hOzmvLi41S6ZpbiZm+Zv/AB5q+xzzFKhSjhKOl+3boj38VU5YqmjpNF0uOztYbdPuxr/31XdeE9BbVLyNWX9yvzSNWDptruZdq/NXsHhvRl0vT44yv75vmkr8/wAZiPqtC0fil/VzkoU+Z3ZqW9usMaqF2qv3asKn3aaq/NTb6/t9LtZLi4k2RrXy9KDbPUJpJY7WFpJWVY1+8zV5P4g1KTWdWmmbd5attjX+6tXPEXii415vLX9xZq3yx/3v96smNa+lw2H9kuaW7OWc+bRbDVX/AGamjiqSOKpo1rvIjHuNVamWKpI4vu12mh+AWuIY5r2Zolb5vLj+9UcyN4xb2ONj3K25fvVuaLdTLbzWcEbS3F58vzfdrpNY8H2tnax/Y1jWZm27p5KuaX5fhnR4ZJ7OVpmb94yruZf96s27myg7nF6tozaTcLGzfM1eheD7z7fosPy/ND+7auL1i6j1S822dr5StIzL8zbpGaus8C3m61ks2j2yQ/N9371SVFWY7xssn9jtGkbNub5m/u1535dekeMr+3tbNbeWHzZJF3L/ALNcCsTVEpJFSWuhX8r5q67wD5cVxNG3yySL8v8AtVz9rYTXVxHDAu6SRvlWu68K+F5tJZprpv3jfdjVvu0RfM9AjF3N7y6PLp1xdW9rt82aOPd93c1Tbdy7q13NCnNbrLG0bLuVvlrzHxdoa6Xqn7pdtvIu5f8AZr1hlrj/AIiL/o9qu3+KhqyuyJRujlfsFxrelxyRKss1r8rKv3ttZMem7rO4maRYvL2qqt/E1aGn39xpdx51u21v4v8AarqLeK11zQY2lhVrjczeVG21pGX/AGqlS7GXKpHm8kVV5Iq1potsjLtZdrfdaq8kVaKXcxcTJkirU0vS/wC3tJms4vL+2Qt5ke7+Jf4qryRVDG8lrIs0UjRyL91lqpLmWhnyq5R1rw/daT5f2qPa0n3aj0m62s1rL91vu12Gm+KGv7hbPV1intZF2+Yy/drkfEFhDZ6tcQ2sm6GNvlZWrNOUvdktTKUUvejsU9a035W+WuM8FeMb34J/E7T9fsgz2vmbbiBf+WkLfeWvS4/+Jlp6s3+sX5WrgfGmg/bLGZVX94vzR/71dVOrJNVIu0onPK8GpxPufxlDZ+JtD0/xTpUiz2l1CsnmL/ErL8rVw/NcZ+w/8Tk1zw/qnw91Y75LVWubLc33oWb95H/wFm3f8Db+7Xfa1psmj6pcWb/ejbav+0tfrWCxKxdCNVdfz6ntQn7SKkfCX7cGs/avit4dsFb/AI9bHcy/7zVU+G/+rhrkP2qNYXWf2jNXCt8tnDDbf98r/wDZV1/w3/1cNfi/GMuapJnwdWXPjqj8zsvF3/Hj/wABr5n8cS+VrVvJ/dmr6Y8Xf8eP/Aa+XfiU3l3W7+61fLcNLmlYwx3Q+kvh7K39ht8zf6v+9UnwY8RHQP2pPAk8krLFJfNbNub73mRMq/8AjzLVb4ay+f4bjk/vQq3/AI7XBaxry+F/it4T1hm2R2OsWlyzf7Kzqzf+O1eRvkze76P9TolP2cac+zX5n6u/Gb4eP8UfANz4eS+XTjNeWVz57R+Z/qLuKbbt/wBry9v/AAKvGPD/AOxvN4e1CW6t/FLRSf2tf3kMsVvtlt7eaCWOGBW3f8s/Ob5q6/8AbG8War4T/Zx8Q6zod/e6bqSS6esd1prbZ1WS9gRxH/tMrMv/AAKvItJ+KHxK+FGl+INWi0rxJrGhXV/Yafo1t8Qp1hvjcSttk+aPcyx/d+/X9BVnR9r78b6b/f8A5H1eIlRVa1SLbS3+/wDyNLRf2IdV0rR/EUEni6za71K1s4o549PbasltJ5iySbpPm3fxV1Fv+yfMvxQ/4Sq41bS7uK51C31a8hudK82X7RGq/wCoZm2xruVW+6zL/eqhqv7Svjbw7d64+o6D4fltfCtxZ2Wvrb3U4kmmn/itNy/dVWX7/wB7/Zrc8L/tAeJPE2oaxrw0bR4PAmn3N7bMsl66ao32aNn8xYyu1t21v3f8P3t1ZxWG2Sf4+ZnFYS6ik/x8/wDhhPDf7LlzoXgL4X+Hl8Qx+d4N1ibVJLuO02m68xZ/lX5vlb99975vu1xHh/8AYe1TS7XxEtx4wtbu41jRG0aS5+wN5jf6SsyzSN5nzN8u1qNH/a3+IeteDdV1q2+G8+phtKt9W02a1sb+O2VZJo4mgkaaJfPkVZfMzBuVlRtp/iqW8/a68Vt8ObHWtL0TS9Tvl1SbT9UntLa/lj09Vj3q09r5azRs3/AlX+81Jywjs2tl5+hF8E0nZ6Lz22Pq3RdN/srR7GzLeYbeCOHdj721dtaK/dFfHmrftUahZXU3ibTobbWh/wAIxb362dvqUn2BpmufLYKrRqyt/tMu7/ZrYuP2nvGem3l/4dutD0M+LG1yx0mzkjuJvsKrcx+YrS7vm3Kqt9371daxdJHd9corQ+rKK8n+AHxP1X4naJ4lfW9Os9O1LQ9eu9ElXT5WkhkaHYGkVm55Zm/KvWK64TVSKktjrpzVSKlHYKKKKs0CiiigAooooAKKKKACiiigAooooAKKKKAGlR3r5K/aA/Z2+H3xI8WPNc6KlhdQrtkuNL22zTM3zMzbV+Zv96vrG4mW3heV/uxruavn7ULpr++uLhvmaSRmqJUoVlaoroxq0qdaPLUimvM8D0v9jH4babdLNLZ6hfKv/LO5vG2/+O7WrqLHwzrHwlWRfDln/bnhtpPMk0v5Vu7f/ajb/lp/ut83+1XptJtqI4SjT1px5X5HNHCUaetKPK/I8r8V3fhn4/eEtb8JW0kv9o/ZfNaOe3aOSzk/h3bvutur46+D/wCyp4h+KUeutLqsGhyaPqUmm3EE8bNJ5iqrf+zV+jKqqtuVfmb71UdL0HT9GvtUvLO3WCbUrhbm6Zf+WknlrHu/75Vawr4GliJqdVXaOavl9PFTjOtq18j5m+Gv7Cdr4d8UWmqeJdeXV7O1kWRbGCHaszf7Tf3a+z/Ctm2qapb2qrtjX5m2/wAK1zqtXWaXq0PgnwLr3iq6ZVjtbdmXd/sr/wDFVtToUcJBuCsup10MNRwqapKyPlr9tD4gN4x+JVp4VspN1lo6+W6q3ymZvvf981xGk2C28McaL8sa7a5PQ7q48TeJtS1q8bdcTTNIzN/eZq9A023+7X5ZXrPFYmVV/wBf0jypydSbkdh4H0n7VfLM6/u4fm/4FXpUa1i+E9NWw0mHcv7yT941bypXxWMq/WK7fRaL+vU9SlHligX5V3M3yrXl/iTXJNc1CT5m+yxttjj/APZq7DxxqjWGl/Z0bbNcfL/wGvO41r1cDR5Y87RlVl9kdGtWo1psMXy1YjWvVIjEcqVcWzkW1W4b5Y2bav8AtVDGtWl3MqrubatZtm6QW6qsis67l3fNXsWnyx3FjbyRLtjZV2r/AHa8jVa9C8E6o1xp7W7q223X/Wfw1nudEFY3r6WO3tZJJW2qq/erldF8WzS6ksM/zW80m1Wb70dSeMr+G6tbeH/ltu3Mqtu21zun+TDeQyTruhWRd1ZSnZ2NOprN4VvLfVFWL5W8xWjZfu7a76z023s1ZYoVi3Nubb/FWXpOvR6tqzQxR/uY49ysy/xV0CrW8Ip6otI4fx9a7bi3m/vLtrl7e3a4mjjX70jba9M8RaG2rWPlpt85W3Lurn/C+gzW+uMtxDtWFf4l/irmqQbqJJbjsjY0HwrDpMjTbvNuP7zfw1sXVr9qt5IWb5WXb8tXFX5ad5ddqikrJFHns3gu+uLza8n+j7tu7d/DXaW9utrbxwpu2xrtq9to8uohTjDYRRj8z95vXbtb5f8AaWqOqaTHrdj5c67W/hb+61aWoeZFas0Ue6T+7XM+H9eZbhrO9ZYmX7rN/E26lOUYtRl1Ax/+ERXTbW8mv13Rqv7to2+ajwvZrYaxNsuPNtfL3bvur81d9JbrLGyuqtG33q8x1po4rq4t7Nv9F3bqxqJU7Mloy9evF1TUprhY/K3fw1ktFWk0NQyRVnGoYuL3M9bVp5FjRfmZtq103hvwbHKs0mo27blbasbfLWCy7W3L96u+/tlpPCsl5F/ro49rbv71bc10Qordnmfiyzt7fWrqO12+Srfd/u1zs0fy1uXStLIzM25mbc1Z80VdEdjknHexH4fVmvmhX7si1Hr1huVq2vD9np8sM0kt19mvFVvL3fdao5v9PsVk/i+63+9XOp+zreTMnH3bHkOh+Irr4UfFLR/ElpuX7PcLKyr/AMtF+7Iv/AlZv++q++/H8Vrrek6b4isG821uoVZZF/iVl3K1fB3xG0jzbGSRV/eQtur6q/ZF8XL8QPgndeHrmTzb7SGaAbvveW3zR/8As1fb5BifZ1ZUG9Hqv69PyLws7Nwkflx8Stc/4SP47eLtQ/hk1KRf++fl/wDZa9p+HP8Aq46+ptU/Zv8AhzealcXVx4Ts1vpJGaaZdyszbvm/iq1p/wAD/B+lt/oumtF/srI1cGecM4vMm3SnH53/AMjyFlNf2zqOSdzwHxh/x5/8Br5b+J/+skr9Lrz4S+G7+PbPZsy/9dKx5P2cfhzcSbrjwzb3jf8ATdmb/wBmrysm4Px2XyTqzj8m/wDIMRlNas1Zo+afgm01/wCAbGby2bdb/wB2vMPjVpF/dSSfZ7O5kk3fL5cbNX6M6L4X0nw/pdvp+m6fbWdjbrtjgjj+VVrQjtYbdtyRxo3+ytepheC/q+Mli/b7u9uX/gm88oc4KDn+B6ZpukaR8afhDocPiPTvten6pY2d7NaSM0f7xfLmX7pVvlkVf++a6TxV4J0bxxYwWetWQvLe3uY7uJGkZdssbblf5T2aqXwzv/tnh1YWb95bs0ddhX6M4LZn0SgrWlqee+Ifgj4J8UeKIvEmp+H4bzWIzG5naSRVkaP/AFbSRq22Tb/DuVqZD8C/Atv42l8WxeHLf+3Jnkla4ZpChkkXbJJ5e7ywzL8rNt3GvRaKj2UL35V9wvZU27uK+48jtf2YfhjaafqdnD4Rtja6lGsM8Uk0zBY1k8xUi3P+5UP822PaM1M37NPw3k0WPS38OAQx3LXazreXAuvOZdrP9o8zzSdvy/er1ail7Gn/ACr7ifYUv5V9x5jN+zv8O5rI2v8AwjMC2/2NNP8AKjmkRfJSTzFX5W/v/Nu+971j/FD9nnRvGWjanHpNpY2Wq6hdWt3cTXqzSJK0ClY/uyK0bKv8UbK3FezUUSo05Jx5dwlQpSTjynlH7PnwdHwT8G3+kG8ivrnUNUuNUuGt42jhjkl2jy41Zmbaqqq/M3avV6KKuEVTioR2RpCEacVCOyCiiirLCiiigAooooAKKKKACiiigAooooAKKKKAOe8cXv2DwzeSZwzL5a/8CrxFfu16n8V7zy9Jtbf/AJ6Tbv8AvmvLlq47CYlFFFUSFJtpaKAFXczKq/eaub/bK8Tf8Il8HdF8MwNtuNUmVpF/6Zr8zf8Aj22u18MWP9oa/YwN91pF3V84/ts+Jm8R/GW30eN98Ol28cO3+7I3zN/7LXh5zWdHCSS66f18jnxEuWm/M868H2H2fTYdy/NJ8zV6J4b037ZfW8P95vm/3a5fSbXasar/AArtr0rwDZ7rqSbb/q121+V1ajo4aVTqeTRjzSSO8jXatWo6hjqZv3UbM33Vr5SlE9g4P4hXSy6hb26/ejX5q5mNateILhYr6S4upo1aT9425vu/3a5+bxhpdq21Zmnb/pmu6vr6FKXIoxVzibTldnQRrVqNa41viDCv+qs5G/3pNtC/EGbd8tnH/wB/K6vq1V9C+ZHdRrWtb+HNQlt1uEtWaFl3blZa83j+INx/z5xf99V2nhv4g6hpcK3E+mxy28y+XHA11tlb/dXbXPUoTp2cuvmaxlG+pcVf9muit7+G18OtaxSN9omk/eLt+6teew+PLFpG823ngbd93bu21rWvirS7j7t0sTf9NF21zVKNWG8WbxlG+5sKtSLFUdrcQ3S7opo5V/2W3VaVWrzZSa0Zul1Nrwa0dvrUfmSbdysq16Mq15Kq7WWvTvDdxJdaPbySrtbbXXhKnNeBaRobaNq7qk2U7bXpcpSRHtpy9qkWGneVVWKsQ0VNto2LRZC5UU7pvKhkk2s21d21a4G1ij1SO+kuF3XSruXb8telNFWXY+H7ewa4Zf3skzfN5lclalKco22HZHF+Hdcure4ht2Zpbfd8y7dzVg3m2W6mZV2qzNXcap9n8PwyRxNuvpvmZtu75f8A2WuNaLd81eRVk6aUG7tCcTPkWoZIttaH2dmZVX7zfdrWjuG0b/QdR0+OWPdu+Zfm/wC+qKb5t2Q0cjJF/FVhbC8bSZpEVmtd3zKrfd/2ttdZIuk6zutbOzkguG+7Iq/d/wDHqj0v7d4fvo7G4jiW3mbbuZfvf8Crvhp1ujJwRxej6a15qUa+XuhjbdN/u/xVn69pf9m3jKu7yWXzI2b+7XsVvodnYSSSQW6xNJ96uN+Iy2u23VW/0pf4f9muhNpnPKFkeY3EXzVc0Ft0dxbn/eWm3EVR6W32fVIf7rNtapxC5qTtutfuOP4ZGT4qsFlhkVl+Vlqf9jPxUfCHxofRZ3xb6tG1p/20X5l/9BrX8RWe5Wrxv+0pPBvxM0nWIG2yW91HPu/3Wr0MvxHLKlXXT+vyuYN+zqpn3Z4403+zfEl0oXbHI3mLWBXefEZY9SstL1aD/U3Ea7f91l3LXB1+xRd0e0FFX9L0O+1aaNYLeTy2/wCWm1tq/wDAqz/4qYC0UUUAd98JbzZe3lqW+WRPMWvUK8S+H919l8VWf/TTdHXttRLcpBRRRUjCiiigAooooAKKKKACiiigAooooAKKKKACiiigAooooAKKKKACiiigDyz4s3W7UrOHd92PdXBr92ur+Js3neKJF/55xqtcstaLYgSnx280qsyRyMq/e2rTK6fwntt4ZJm3RMzbY5PO2ru/3f4qYHLsrK21tytS1b1hpJdSuGlaRpN3/LT71VKAOw+GNqsmuSXB+7bws1fBnjzWW8YfGzxFqTNuWTUJtrf7KttX/wAdWvvbwfdLo3hPxNqj/dt7dm/75Vmr86fBu681i4uJW3SMu5m/2mavieJKnu06fr/kedjXZJHpmkxfdr1bwPb+VprSfxSNXmOlr8q16ppN5Hpei26t80jLuVa/PMzv7GMF1Zjh97nQbliVmZtq1zfjjWbi38O3X2BmimbbGsn+81SLcSXUm52/4DWf4oi82PT493y/aNzL/wA9Nq7ttfKRxEo14wW3+Wp39GzwXxJdTXWuXXmzNK0cnlru/wBmqca0XjNcX1xIy7WaRm/8eqSNa/WqUeWEV5HnE0a1ajWoY1+Wt7wP4VvvHniyz8P6dJFFeXCsytP935V3VtGLk1FblpXKuntDFeQyTxtLCrbmVf4q3IdU+3+JI9QlhZreORW8tV3bVX7q07x94B1L4X+IodH1WaCe4kh89Whb5dtWPhzoOreMvFkeh6JdJZ3lxG0u6Rvl2rXPWw0pTcUvftb7/wBTRRd+Ur6xcTa1J9s+x+RH8ysyr/tM3/s1UY1+auj8TeB9b8J/EnTfBt1eQNq2qeSqyRt+7/eNtXdXoK/sl+Nt3/H9pu3/AHmrWlgq8U4Rh8OnoXySfQ8ns52tZNyKvmfwt/dr1TwzqWsatpcMl1cRSqrfu1aP7y/3WqLxV+zvrfgfwrqOt315BeR2UfmPFD95vm21seG/gP45utHt7qy1Cxgt7qFZI1aRvlVq8/FZfiq94UoWktdexrCMosZrnjfT/D6rbpp6/aJP9Yytu2r/AMCruvBfjTSde09VtZGgaParRyVVuvgHr11at9sbT5W2/NL/ABVwfhXSY9N86aKT9zJt2r/drwa1Opl1Ne3puM33trrrt6nTGU4vXY9yj2t8wbdUiq1eZ6HLrGqaoun6Ksklx95vm+VV/wBqvTLXwP4qit/MnvLGeT/nmu5f/Hq78DTr46HPTpu3fodCnccq0bfmrBXXmj8QR6JfbdN1Fm2qtz91v7u1q2NYju/DbQ/bvL8ub7si/drqjh6koymlpHR+TNNGWeabTNHsb7xBbSXNq0cVurbfMkb71Z9vqUl5efY7RftdwzbV8v7v+9VfVaqUXy/Ft5j9006T5atx+C9aZN7XFurf886wtSvbjRLhbW/j8iZvut/C1aVcDiKMVKcbILxL0lvHKrbo1bd8vzLXn/ijSY9Nvv3S7YZF3Kv92uk8cLrnhW1iupZoFtZm2r5f3q4e+vJJZI98jNJMyqrM396vl80vTn9XnBqY0rq6N7wnodvef6U8jeZDJ/q62pvLt9U+zzq0sd18y+Yvyq392tLSfhv4i0uxWOKS18xm3SNuqXWPDup6JpdzqV60Dw2cbSttb5q9unlOLpUE5U2rav8AX8COZM5rXFsbW4tY1hWK4aRdrRr92tSa3Vtu5Vb+7urP8N68uvLIzxr5y/Mvy/w1sSbd22uKnyzXPHZkNWMPVNWs9NVvNmVWVf8AVfxV5b4gv21a+kuNu1fuqtb3i618rWrhvMWXzPm+WuduIq5vae80YS2JrfSbHXrWOGJlttQjX7v8MlcffWsljcMrrtkjatyTdbyeYjMsi/dZaseILyHWdHt5GZft0Pyyf7S10Rb26HHNJlfVo1lt9y/xLurwf4pWflTW83+0y178q+fotu3/AEz21478VrX/AIl7Sf3ZFriy2X7uVN/ZZx4hdT7N+H+rN4v/AGdfDmoMd0sNqiye235awv4aofsf3/8AbP7PmoWMjbns7idP+A/eWtDmv2/AVPaYaEvJHqU5c0Is6fw7FDLp/nTM/mQt+58262xbvl/h/wB2sHUvLXUrpYG3Q+Y3lt/eXdWt4RuvKa8X73mKqrGzKu5t3/2NUfESyLq03mrAsn8S233VrvNDOooooAu6PcfZdWs5l/hmWvf16Zr50jfbIrf7VfQli3mWNvJ/ejVv/HamRSLNFFFQMKKKKACiiigAooooAKKKKACiiigAooooAKKKKACiiigAooooAKKKKAPEPHz7/FN9/sttrArZ8bMzeKdSz/z2rHWtVsQJXS6T5NvpcLXjK0bSNJCskLMq/wDAlauarr9B3S6bCq6pcq0as32S2k8tv/Hvvf8AfNAHK31w11eTTO25mb71RU+b5ppGbduZv4qZQBs+KLhtN/Z78dXS/wCsaxuFX/v3tr4L8Ar+8um/3a+5viku39mLxY396Nv/AEJa+H/h6vy3X+8tfn3ET/fwXl+p5WM+JHp2kr92ussdzbdzbv4a5fSV+Va6zT1+Va+LzB2gTS1NyzT5VqxfKv2OSRlVmjjZl/2flqOzX5VrP8dXlxY+E9Qmt/8AXLH96vz3ldbERhF7tL7z0VornzvJ81xI395mrS0fRrzWZmjs7eSeRV3Nt/hrLh+6te6fDnw0uh6Ksz7vtV0qtJ/sr/CtfrWZY5ZdQ51rJ6JHDCPMzyvUNGvNGmWG9t2gkZdy7v4q7T9mnd/w0F4d/u+XN/6LruvEXhy38R2awz/KytujkX+Gofg/4Hj0T49eH7y1kb7PtkVo2/h/dVGTZ1TxVanCrpNv5G0KfLJPoVf2v/8Aks9h/d/s9f8A0Ksv9mH/AJL9pK/9Odx/6DXr3x9/Z18WfE/4g2+u6Le6Tb2cdqsDJfTSJJu/4DG1cp8IfhNq3wx/aD0iDV761urptPnl22W5lVW/2mVf7tfZ1oSp4yNSS91yWpq4P2nMWfjDoa3X7XXg++eRtsbadtVf+u7V6p8dPh74x8cXWiP4W1VNPjtfM+0brpod27bt+6tcL8WI2/4ae8JsF/5aWH/o9q3v2lrzXbfVfDMej61qGkrIJPOWyumh8z7v3ttcVTERjSxkq9+WMls7PpszoXU868ffDPx34T8I3V5rmuLdaf8ALHJGt5JJu/4Cy17nq3hnVfGPwW0/StF1L+ytRmtbZo7rcy7du1m+7Xzx4gj8Q3miTwalr+p6hAfmMd3eSSL/AN8s1e/eKvDOseLPgbZ6ToU3kapJb2xjbzvL27WVm+b/AHa8/J69HESxEqEZOPLs3q99n+RUTz1vgn498P6dcXt54xeeK3jaSRFmk+ZVrCsf9H0v5f4VrS0v4E/ES3XbdX3mx7drK2oM26qq27LDcWrf6yFmjb/eWvlM7pyi4S9lKC/vNu/pfyA9O+E/l+G/hhqviFY/NvJFmn/3tq/KteI6Xr3ja/1Jdf8A+EivPtTSeYsXmfuv93b/AHa9c+CPiCzv9D1PwZqEgjmbzPJ3N/rI5Pvbf92s6x+Bview1FbGO6s/7LWT5b3Pz+X/ALv96vfxMMXiMDhXlt+VLWz2fmUcb431jXPiFcR3WpeVA1uv+jrbLt8v/gX3q9N+H/iKH4weC7vw1q9w0Gt2iqrzJ95l/hlWua8caHp3hPxBHp9nqDXjSJukgdfmi/u7mqf4H2qx/FC8kVdu6xb/ANCWuHLMRiqObPC4p8znpLW/QdjZ+KvjuHwfZ2ng7RNz3Cwr9qZW+aOL/wCKatj4H/Z5tA1DVsMG81o/m/hVVrzb4hWsf/C19bZvvSbdv/fNdJ8CfFUGjatqPhq+dYzcyfabVm+6zbfmX/x3dXr4bM3POpUatlFXjHytsV0Muzm8S+L7qTXF1q4gZpN0MUE37qNf4VWtTxpq2ua1DZ/2g0Sxwsv+rj+8396kT4K+KvD+sSW+iXluNJkk3RzNMytGv91l/iqr8WpF8GNplnFq51K6mdRJaSx/Mv8At7l+7/u0Opj6cZyxMXGKavqrPXoXdHU/tAbv+EV0Pbu/4+l/9BryPWty/wBn7f8An4j/APQlr6A+IXhO+8ZaDp9vZPbxtGyySfaHZfl29PlVq8s+Juh3HgS10W+uv7PRZryO0Xy5G+83+8tc3EGV4itjo4yK9xct/ky6cko2PT/ip4R1zxlothb6Dqn9k3EE/mSNuZdy7WXb8tePeIvhZ4x8MaPcajqvihr61XaskCyN826vSvjt4H8ReOtC0i38OXP2aaC682ZvtDQ7l8tl/rXmdv8ABnxvptrJNqN159vGu6RWvmk+7XrZ4p1HKMaE5aaSTdtuy09SI23uQaXdTWEatbyeW1NmurhmkZppNzfe+anWf723Vl+7RJFX5FCs9r6GrRl3CtuqnNFWpMtYupatY2Ct5txGrf3f4q9Oi5Sdoq5zT03Kdwtc34g1e30mFmdt0n8Mf8TVDrnjRpd0dlH5S/8APST71cLfNJcSNJKzSyN/E1fUYbCSdpVNPI82pJPRHrHg+8k1Twjb3Ev3t0i/+PNXnvxSt/8AiT3X+yu6u8+G67vBca/3ZpK4/wCKS/8AElvv+ubV89g3y4zEU1tzP87mNb4Ez2H9gi6afwP4vsm+6twrL/37rsZvlmkX+61eff8ABPz/AFPi9feOvRb5dt5Mv/TRq/asnd8HD+up2Yf+EjU8J+Yt5cNBGssy27NGrR7mZty/dp3iy3jt7yNkZW3blbaqr91tu75ao6LcTW+pQtBbrcyM21Y2XdurU8YRRxTW8awrE3zNuW38v5W+6v8Atba9nqbnPUUUUAFe/wChtu0fT2/vW8f/AKCK8Ar33QP+QHp3/XtH/wCgipkUjRoooqBhRRRQAUUUUAFFFFABRRRQAUUUUAFFFFABRRRQAUUUUAFFFFABRRRQB4X40/5GrUv+u1Ytb/jxdviq+/2mrn1+7Wq2IFrrbeKSXRbVvLsdscO5vPVmbbub5q5Kux0eSZdLtYU8yW3kVvMk8zasPzUmBx8n3mpKfN/rpNrbl3fe/vUymBb+KTbv2YfFi/3YW/8AQlr4f+Hv3br/AHlr7o8bW/8AaX7OPjiHbuaOzuZP++V3f+y18H/D+X/SLhf92vz/AIiX7+D8v1PKxnxI9c0n+GussP4a5HR/4a7DT/urXw+ZfAKib1mvyrTtWsI9S024tX/1c0bLTbX/AFaVab73/Aa/N5ycanMt0z0ktLM+a47BrPXFtZV2+XcbW/76r6OhX9yv+7XlfxQ8OSWesR6taxttk+aTav3WWum0f4jabdaT5k8nlXUMfzRt/E3+zX3eZ+0zTD4fEUFzdHbozlh7jaZ2S9qo332yzk+3WF1JZ3UKttnjbay1j+FfG8PiOZrc27QXCru/2WrN+J3xGsfB/hnVLpJo5bq3jZVh3fM0jfKq149PC4jD11BxakrbfndFuaS5nsR+B/F3xA1aa+kl8Yaq0ayfKrTfdrqv+J9Jq0erS61dNqkcflrdtJ8yr/dry39n/wAW3l/4ZuI9S8qLXobpo7qBf71dV8ZvG+oeCPBc2padCrXXmRx+Yysy26syq0jKv3lX71fQYzFYqtiuWM3a6tq+wo1v3XtOh1lxa6lf6hDqV1qE8+qQ7fLuWb5l2/dq839rapcQzatqU+oND/q/Pbdtrxn4W/EbWtY8RW9u2uaZ4o0m4hZpLm0VYZbVl+7uX+JWr0j4jeKLrwr4N1TVLK1a7urW3aSOH/no1efUliOZ0pTb5t9Xr6lRqKcXPodNdW63Vv5dU5rzxdEscdr4k1C2t412rEsnyqteF/Dn4sa9rmsaWy+INK8Q290226sYI/Intfl+8v8AE237te1eLtck0bwvqF9Dt863tZJI9395V3Uk6+Dly05Wb7Nr/IunVjUi5IvW+qeMlk+fxRqDL/d8ytCxtWiVmlbdI3zMzfxNXzn8KPih4i8ZT+H5rjxpocsl5HDNNpcduvn/ADLuaP733vvV9CatfyWGkzXEcbSyRxsyqv8AFUYyeJlJU683K3m/1LpVVWi5JEOraDHeyLNFI0FxG26OSNtrK1TLrnjpbf7L/wAJRefZfu/w7v8Avrbur5v8N/G7xNr1xHdRa5pTX32jbN4Znh8meNd23arN/Ftr6YhvGaxWT7rbaPa4rAe7CbV+zaLo1Y1leJV0fQ1sGaR5GlmkbdJJI25marTW+oWd011pt5LY3DLtaSBtvy183XHxt8SX3iLXLeLXtK0a9sbyaC30LUIdrXEcbbVbzG/56bf4a+idD1Sa/wDD9rdXEP2a4khWSSDdu8ttvzLXNVjXw01U5rP+uv8AkVRrQraRWxatbW4a6kur24kubqT70kjfM1V9Y8OW+pbm27ZN27cvysrf3q8X8J/HbUrz4ueLPDOpLEun2cm2xkVdu7avzK3/AH1Vr4L/ABr1T4jePvF1jPHEuk2LQ/2eyr8zRtu+Zv8Ae20VKOJTlVk9km3fvb8SY4qlNxS6tr7tz16HWPHFjb/ZYPFF4tr93a21m/76Zd1UV8LtLJJcXFxLc3kjbmnkk3MzVwf7Q3xI1TwDpOgtpd5a6fJqGrQ2U13dx7ooY2Vtzf8AjtXPg34m1TxHNeTXnijSvEcMaqu3T4VXy2/2vmrSrXxdWhGpVqNx6Xb6FKtH2rpJandXF14yZv3XijUol/hXzK858XXnibxBcfZdU168vobWbzYVkk+6y/xVN8ePidrHw+s9Jk0S3iu7qa8WOS2k/wCWke1mbb/tfLXn8nxYj8UeLPDsmmtH/ZurQ3Ekny/MrL5e3/0Jq9XBYnG1I805txd+r6eRhXrRi+TqrfidtN4w+IW75PGWqqv/AF2p0PjTx4ytHP4u1KeFl2srSferL8Uf2g2izf2bcR214y/u5JI/MVf+A15n8LfEHi7xHq182palayWdjfSWkkEdrtaTaq/Nu/4FXsxxeInFt1Hb1OWVZxkoWep7Ra65qlrbrH9sk2rRN4g1Jl/4/JKh2/LUbJXHCFLflX3G3PLuV7y/urj79xKy/wB1pKy5lrSkWqsy16lNqK93Qy3Mm4X5fu1l3S/LW5MtZd0v3q9KmzNnp3w5i2+DYfl+80jf+PVxfxW+XRbz/rm1eheDYvs/g+xXb96Pd/3026vN/jFLt0e4/wBr5a+AwEufMMRLzf5l11+6R6n/AME+f9V4v/7Z16LfNuvJm/6aNXCfsB2/l+GfGF9j7s8ce7/gG6u5uG3XEjf7TV+55OrYOHz/ADZ0Yf8AhIueH5vK1SPO3bIrRtuk2/Ky7fvVpeJLBtNtbe3SNVt45G+bzlkbdWXofmf2lGyNIrKrfMse5vu/3a0vEV0t1Y2rfamnmWRvM3R7W/h+8te11OgwKKKKACvffD//ACA9N/69o/8A0Fa8C5r37Q12aNp6/wB23j/9BqZFI0KKKKgYUUUUAFFFFABRRRQAUUUUAFFFFABRRRQAUUUUAFFFFABRRRQAUUUUAeNfEqLyvFUzf3o1auXWu3+LEPl6vazfwyRYrh60WxAV1eg28N9o/wBlCvuk3bvLh3bm/h+ZmWuUro/DNx9os5rPzIov9po2ZlX+L/Zpgc/dW7WtxJC25Wjbb833qZVvWJVl1S4ZZPNVm+Vtu3d/wGqlAHWeH7P+3vh/4t0n77XFrIir/vRMtfnh4DVm1aaP+LyWbb/u1+ivwxmX+1bqzP3bi3Za+CLjTf8AhFfjZqWlyrtjj1Ka2/4CzNt/8d218LxNHlhCqvP9Gefio35Wd5orfKtdlpv3VridPVrW6khf70bbWrstNbcq18Fjvfo8yOej2Oms/urV3mqFi3yrV/mvzSsveZ6i2IJolljZXVWVv71eD+JtJ/sbxBeWq/6tW3L/ALte9N3rlfHHhL/hILXzrdV+3Q/d/wCmi/3a+kyHHLB13Go7Rlp6dmYVI8yLngvQ4dG0W3YR7biaNZJGb725l+7Xnvxq+Fd18S7jS7MSLBpKzefeMsm2Vtq/Kq/8Cq14T8dXmlyQ2d03n2u7b833o69Y8kV6WJjicDifazesrtP+uxDjGpHlex89/B34b33gP4hahCzK1jcQrIyyTM0rTf3v++a9K+JWg6xrOgrHoN1HbX1rcLP5c/8AqrhV+9G3+y1bWqaTHq2pbopJbHULf/Vsy/LJWktxH50cNxcQRXTKv3V+Vv8AgTferWrU9rKNVb21X9dBRpRjHkWiPEfB/wAN9avPiVpfiS80Wx8OR6fHNHItpceZJeMy7V3fKvyr96vXPH2h6hrPhW6tdLvPsOoNH+5n27lVv9r/AGa6iG1jT5lWpmVWX7tcNTESqSUuxtCjGKcV1Pmu3+GfiTxH4q0O6vdB0zQZNNulnm1KxuPMlm/2VXau1W/2q9w8YaNcaz4T1Cxg2+dcWska7vu7mXbXSR2sa/dWrHlKy7amriHUab0sawoqF/M+dfhX4Q8ZeELbRNPm8L+H2WxhhtpL6O8bzWVVVWZf3H3q921qzmv9HmhikaCaSNlWRf4W/vVqLZxq25VqZYl2/d+WsK2IdafO1Zm1OkoRsj5X174VeMPFVjHouo6PpDXSyL/xUi3H71drf6xY9v8ArP8AgVfSWm2Elvo8NuzMzRxqu5v4q1Fso/M+7VpYlVdu35ayr4qVVJNbF06Eabcluz5e8UfDfxhqVrqGh3ei6R4jjmkk+z6zdzeXLHGzbl8yPy/mZd235W/hr3HwL4am8OeCdL0me4a7ms7WO2advvSMq7d1dc1nDu+7UixLtrOti5VYKLWi1/r/AIA6dCNOXMtXsfKPjL9n/wASalqHiq+064trPUL7VFubGbc3ywtH5cit8tdx8H/hHeeBfG2tXzLF/ZtxZ2VtbqrfNujVlbdXu32WNv4actvGrfKtVPMKs4eze235f5GcMDShJTW6d/z/AMzxb4/+AdY8aWvh9tIt7O5uNN1aG/khvZGjjkVVb5d21v71X/hfpviK1uLiPVNB0rRrVo/lbS7ppGkb/aXy1r1qS3jl+8tNjtY4vurWX1yXslRsrI3+rxVR1E9X+h4n8cPC9xr114fW3Zd1reLd3DSN95drL/7NXj+j/CXUND+JVrq1pMi6KqzSNbN96OaTbuZf9lttfRniS4W81aZv4Y/lWsv7Ov8Adr3cLiJUqKj5fmeXWhGpPm8zLuIN1nt27q4n4b+C7zwzJrn2zyv9M1Sa7j8tv+WbKu3d/tfLXpTRLtqP7Oq/w10RrNJxXUlxTal2K7LULLVxlqFlrop1BsoyLVOZflrSkWqcy16dOZJl3C/LWXdLuatq4Wo9Js/tmuWcO3crSfNXpKoqcHN7JXIZ6pY2/wBj0e3h/wCeMKr/AOO14n8am/4lbN/C0yr/AMCr3C6bbayN/s14D8crryl0u1/ikaS5b/0Ff/Zq/PMlk/aTm95P/gsrEL3UfS/7F9j/AGX8Cta1Bl2/arqT/wAdXbWy396tH4P6YPCv7NOhW7rtmu4fMZf9pmrP5r+i8vh7PC04+SOukrU4o0/DMq2urRzM0atH8y+ZJtXdVzxQ0kq2MkrQNuVtvkNu+X/eqv4dSOOO8vJwrQwqqsv2dZGbc3+1937v3qj8QbftkexY1haNWj2x+X8rf3lr0DQzKKKKAFX7yrX0FpyeXYWqf3Y1H/jteC6bF9o1C1j/AL0irX0FGnloq9hUyKQ+iiioGFFFFABRRRQAUUUUAFFFFABRRRQAUUUUAFFFFABRRRQAUUUUAFFFFAHn3xatvM0+zuF/5ZyMrV5mv3a9n8fWf23wvdfxNHtkWvF60WxLCtnwzdLFcTRteS20bLu2xr/rG/3v4axq0/C8rRaxGqKzNIrKu1trUxEnixd2qecrK0Mi/u23M3/oVZFb/ixpLpo5pbfyG+7tabc3/fP8NYFAGz4Nvv7O8SWc27arSbW/4FXyv+2J4fbwr8drrUIl2x6hHDeq3+191v8A0GvpCF/KkWRfvL81cP8AtyeGv7e8D+F/F0C72tW+zTN/st/9ktfP55R9tg2+2pzYiPNTb7HnOqbbiSx1SL/U30Kyf8C/irY0mX7tcv8AC26XxR8O5LPdvutNk/d/7tbmjy/dWvySl72HlRe8NPl0/A4VpLm7nbWLfKtaNY2ny/KtbC/dr8/xceWbR6MNhrfeopzU2s6QzzNtDj/4WQ1v5e2FpPP+b+L5d1epLXP+JNGkvFt7yzZVvrVt0f8Atf7NO03xba3kixtHLBJu2t5i/Krf3d1fXVqk8bTp1I68qs/8/mYRtFnQVi6t4PtdSWPYzWzK38P3a0rjUrWzkjjnmSJm+7uapLXUbW6kZYLiOVl+9tasaMqtH34XRq7Pcq6fFdaHYyR3EjXkMe3y2Vfm21rW9xHdKrI26nLTWiVlb5fmqJz57t7s1itCwv3qkWobNvNhVmXa22plrlejsbEi/ep3+zRH9006Nf4qwmbxHKvy1ItNXtUi1ytlpXBactC05VrJs02Be1GynLRtrO5Vg201l3LQsqsqsrfeqWpvYq1zzbXNN+walJGu7a3zLurP2fLXReMJVl1TarbvLXbWDt+WvfpVG4K54k0lNpELLUe2rWyo2SuqNTqZFdkqFlq0y1G1u3l7trbf71dcJgUZlqnMv3q1riwmihWZ42SNv4qzZl+WvVozT2ZOxl3C1teBbDzdSmum+7Gu1f8Aeasu6+7XceFbD7BpMe5f3kn7xqWaYj2ODkr6y0/z/AUVrY0L5d0Kxr95q+b/AIhM3jD4rR6bbruVZo7CNV/8e/8AQmr6I8QalHo2k3moT/LHawtJXkH7J3hWTx98dtPvLlfNjsWbUrhv9r+H/wAeryuHMLKtVSt5ff8A8Azr+9JQXU+1fG8Eeg+G9D0OL7tvCsf/AHyu2uHauk+IepfbvEcyhvkh/drXNV/RcYqKsj0jpfCKrFHNM0katu27Vk2yt/7LWLrEvm6pcN+9+9/y3bc1VKKoQUUUjUAb3ge1+1eKLFdu5Vbc3/Aa9xryf4T2fm6xdXDD5YY9q/8AAq9YqJblIKKKKkYUUUUAFFFFABRRRQAUUUUAFFFFABRRRQAUUUUAFFFFABRRRQAUUUUAVr63W8s5rdvuyIy18/3UDWtxJC67WjbbX0TXivxC046d4knYL8lx+8FVETObpYbiS3mWRG2yK3ytSUVZIskrTMzO25mpKKKACt/VPD0fxL+D/iLwu67rjyWa3/2W+8v/AI9WBW/4H1j+x9ehZm/cyfu5KzqU1Ug4S2YmrqzPiH4K65J4X8cNpt1+6W63W0it/DIteua5pv8AZerNIi/uZvmX/Zriv2sPh9J8Ofi/cahZL5Vlqjfb7Vl/hb+Jf++q9H8O6lb/ABB8F2t4NvnSR/N/0zkX71fh2OpywGLblts/0Z5cIvWm90O024+Va6C3bctcjp7NbyNC67ZFbaytXTWMu5a+PzShyT5lsdVJlqZG8ttrbW2/LVezaZoVWdV85fvbfu1aam14lOVvdZuC9qzda0uOXR7xU2wM37zcv96tJe1cn4s8aQ2azafAvm3H3ZG+6q17+X06tWqo0tWjGWxxNxf3F/MslxM0rKu35q0LPUpLO1WO3mkiZm3SL/D/ALNY8P8ADVqOv0ipCPKlbQwR6V4d8YWtxaww3UnlXX3W3L8tdNDdQyyMqSKzL95a8bhq5Z3ElrIskTMrLXzuIy6Em5QdjojUaPXrdfKX/Zb5qsLWH4Z1m31KzWNW23Cr8ys1bdfM1oyhJxludkXfUkX+GpV+7Ua1NXDI6VoOWpFpq1IvaueTsaxBe1OVaFWn1zNmgUUU9VrPmLIfK/ebtzf7K0+pVWnbalyKscn4m0G4urj7RAqsu35lX71cuysrbWX5q9S21j614Zj1SZZlk8qTb/d3bq7KWJsuWRw1sPzXlHc4Fl+ao2Wuim8H30Um1FjlX+8rVuab4XtbCNWlVZ5v7zL8q12vExirp3OOOHnJ2ascro/h+TVG8yX5bdf4v71dctnb29v5axqsKrWhtVV+X7tQyL8tYuu6j12OyNFU1ocf42uFitY7dVXdM25v91a4eZa9Y1LTbe/j2zwrL/d/2a8tvovs80kf91ttfSZdUXLyo4K8bSuVdL03+0tQjh/h+81egKqq21furWX4Z0v7HatM67ZJv/HVrYXasbSP8q1y5lUeIqKktkZRXU8l/aG8SrY+HbfR0b99fSbpF/6Zr/8AZba9d/Yi8Gr4V+HOt+MbpNs2oN5cLN/zzj/+Kb/0GvljxPd3nxZ+KKWmnhpjeXS2Fiv+zu2r/wDFf8Cr9ANasLbwD4F0TwpYj91bW6xs2Mbgv3m/4E3zV+mcK4D2b52vhX4v/JGFL95Vc+xx9xcNdXEkz/ekbc1Mo5pNy+lfpp3i0Um5fSloAKRqWljVpZFjX7zNtoA9X+Fun/ZdBkuD964k3f8AAa7as/Q7FdL0m1tV/wCWcarWhWbLCiiikAUUUUAFFFFABRRRQAUUUUAFFFFABRRRQAUUUUAFFFFABRSbqNw9aAFooooAK4P4q6YLjS4b5R81u21v91q7yqWrWMeqafcWsv3Zo2WmI+fqKlureSzupreVdskbbWqvNLHbxtI7KsaruZm/hWtCR9FfLPjr/goJ4E8K63NYaXp+o+JY7eRo5ruyVVgVv9lm+9XefDH9r74Z/FDy4bTXo9M1Bv8Aly1T9y3/AI98tYe3p3tzGCr0m2uY9qpN21lZfvVGt1C1v5yyK0O3duVvl214Fo/7ZXhHU9aurd42ttPjvGtLe7kkXdcbW27lX+7urOviqOGUZVZWTaS+YVK9Ojbndrnv3x98Cj4v/BWS6tY/M1vQz58f95lVfmX/AL5/9Br5U+APjT+xtck0O8bbb3zfud38Mn/2VfaHgHxAul6pGrtus7pdrf3a+QP2pPhO/wAKfiU99p0bRaRqL/arKSP/AJZt/Ev/AAFq+Q4jy9VIe2XXR/ozHEJxaqo9d8RaS277ZAv7xf8AWL/eqHTbj5VqH4X+N4fHnheG4dl+3Q/u7qP/AGv73/AqualprabN50S/6O3/AI7X5HWj7SDoT3WxX9+OxrRvuXdQ1VbG43LVpq+SmnCVje91cbXiuuNH/bl95SyKvnN8rf3q9qb7tee/ELw4tuy6lbrtVm/fL/7NX2PD+JhTruEvtaI56i0ucrC3y1cjrPharkLV9/URki9DVqH7tVIfvVbjrgqbMtF7T7yawuI5oG2yLXbWfje3ZVWeGSJv4mWuDhq1HXjYmhCrrJamkZOOx6tY38N/GskEiyrVyvMdB1JtN1CObcyx7v3n+7XplvKssMciNuVvmWvlMVh/Yystj0aVTnRYWnL2pq05e1eXI7EiRfu05fvUlKtcrNEOVakWmxrUi1k+xYLTqKdtqLlWG0bKKKWoxlMZamprLVJiZXZahbvViRdtQyV1QkYtGXqV1HZ2skz/AHVWvP8AT7D+1tSaRl/c7tzV1Hi6WS4kt7GJfmk+ZqdY2C2FusKfe/ib+9X0eGl7OnfqzyqvvSt2DbuZf7q15v8AHTxovhnwy2n28n+nagvl/wC7H/E3/stekaleW+k6fcXl1IsVvDH5jM1fKd42rfGz4lW9nZRtLcX1wsFrH/DHH/e/75+avRwGHdare17fmcFefIuVbs9Y/ZS8GyeH9F8W/Fa8tEmt/Dmn3LafFMdqyXCxMzt/wFfl/wCBf7NZnwr/AGmviL8UviVpNv4w0XR7HT9at5JLf+z5JPMt/LVmVW3V7x+0ZHp3wU/ZP8QeFtLKxAaLNbM/8TNIu1m/3mZq+OvAOqf2X4++Frf89pPI/wC+l21+n1cRWynEYPBwtao/ePPr1p4WpTpRejtf5u35HS/HX4r/ABMsfiN4gtfCmuWOmaTotvHIttJZ+c1xJt3NubdXXfHL4heKG+FPgq48Pa2fD+ta5dW/nXlvCrMsfls0m1ZFZfvba8i8Zal/anxA+LEnmbo47ho1b/djWr3ifWG1r4c/Am3SZN32eaabzG2/6tY1/wDZmrD+2MU5ZjFy/hfD5HK8ZWftVfbb/wACt+R7D+y74m8TapD4s0rxP4jl8SXmm30fk3U0MccnltH93bGqr95Wr3Nq+Ll8feKPgPb+NvEmkeHV8Ttqkll5NpHJ/q1j8/zJGVfm/ijrqPhL+0p8QPiVp/2rWfCem6JpN9C32e8gvG82FvmXcyt/u16GV8QYWWWU8Riayc7Weq+Lt6np4XFR9ivav3tfz/yO0+MH7U+l/C/xlpehwWL6uzTf8TKSBv8Aj1j/APZm/wBmvoj4TTWfja+0/U7CZbnT2X7Ssi/dZa/Pm81bSZ5JrrUNMZ7hvmaT7Qsm5v8Aer7J/YJkbUPD/iC5gZYNNSZIobbzVk+bbu3f7P3vu1w5TxNWzDGfV5UbRlezutP8zlweNqVsQ4StZ7eR9cLS0Um6vvj6IWiik3UALRRRQAUUUUAFFFFABRRRQAUUUUAFFFFABRRRQAUUUUAeZ/tAfEi7+Evwt1bxPp8Frc3lqYVjS8Zkh+aRUyzL0HzV5P4S/bAg0+TxTH47fR1t9Faw/wCJt4Tmkv7OT7Vu2xN/EJF217J8aPhlH8Xfh/feGJL1dPgupIWeZoPOXEcquVKblzu27evesTxt8A9E8ReD9M8PaNDZ+Frez1iy1Zv7PsI1WZreVZNrKu3723burgqxrufNTeltvPU4Ksa/tHKm9EvxMpf2qPBQvoIbqHW9NC/Z1v577TWij0yS4/1Md0zf6p2+X5f9pd3Wsvxv+1VpejeLdM0DRdPutTZ9cj0e81CS1k+yI23dIscg+9IvpS+NP2XF8XeKPEc6eKJ7Lwx4nu7O/wBc0X7IJJLia327fJuN6+SreWm5drfd425qlqH7Kd3ceKVubXxk9n4YXxF/wkv9itpiySfaGXEq/aPM+63+78tRJ4ra39feZSeL2t1/rqd3b/tGeB7iz0m8OoSxWupLdNDLJAyqq23+uZv7u3bXDeMv2wtC0PwHdeI9M8PeILxo57OKGG702SFZo7l9sc6t/Enyt/tbtq/LurKsf2OZ47qytdS8bPqPhyxGoRW+mrpiwyrFdhg26bzPmZd33tv/AAGtS7/Zj8Q6z8Ob7wjq/wAR7i8hVbCPSmXSo44bEWsiyKzR+Z++dig3NuX2VaTlipJ6W+7/ADE5YuSdlbTy/wAzrPHViJpLLWYYJreG/iV2jnj8uRG2/dZf4Wr5h/bF8bXHhP4L6hZ2EjJqmuSLpdrt+9+8+8y/7q7q+2dW0C41TwyllfSpd38cS77lIvLV5FHLKvzbdzfw5/Gvzt/aElm8dfGqz0Paz2Phe38yZf4ftUn3f+BKv/oVTm2YRy3A1MTPovx6GuMq+youS3ei9T5f0P4a6da2a29xb+YFXaq1leIf2el1RWm0wz2z/eVZF3LX194Z+G9naxrcXEa+Y1dZDpNjCu2O3X/vmv51qcXzw9Vyoycn+H43PEoZfKCUnKzPz/03xp8bfgnDNa2eoahd6QytFJB5jTRbf4vl+8tcx4L8XeEtY8aeGG1tbnQbKxmhWeOH95Gyq277zfMv/At1fo7qXhLSdUhaO4s02t/Ftr5A/bE+GuleD/D1vfRQRNdXl0sdvOq/vf8AaXd/u19nknFtHNsRTwtWm4VG9Gtr97bPzOupQd4833rp8tj9LfD+uaf4g0ez1LTZlnsbiNWhkX+7XXeLvBtl8dfhje+Gr1401e1XzLK4b/lnIv3W/wB3+Fq+a/2K7PUrH4D6LDqW7zF+7ur6E0jU59H1CK7gbLxt/wB9V+yU7YzDLnWkl+n5Hr05e1pJy6nxH4R8Rap8IfHU1vqFvLDJbzNb6haN975W+avq6xurXXNPhureRbmzuI90bL/EtU/2sfgrD8RvD4+IHhm33avaw7dQto/vTRL/ABf7y/8Ajy/7teA/A34q/wDCL3y6Hqkzf2XcN+5kb/li3/xNfj2d5XPD1Hy7rbzX+ZzU5ewn7OWz2Pdrqwk0ubcu5oW+6392rULblraaKO4j/haNqx7iwksG3JuaH/0Gvz3E0/ae8tzucHHYa3eoby1jv7WS3lXdHIu1qsL8y7qa3euCjUcJJp6oyaueN6ppc2h6lJay/dX7rf3lpsbV6V4o8Mx+ILVdreVcR/6tq83urO40u4aG5jaKRa/V8Bj4Y2krv31v/mc3Ly+hYjb7tXo/vCs2FqvQtXVUiIuR1ajqnG1Wo/umvLqIstR10Gm+KryzhWP5ZY1+Vd1c7HViOvJrwjNWkrmkZNbHfaX4qtbxtsq/Zm/vM3y1vQ3EMy7kkjZf7ytXlMdWI68CthI3vF2OuGIkt1c9Vp69q890vxDeaau1W82P+7JXXeH9Z/taGRmj2tHXkVaMqevQ76daNTTqbS06mrUtcLOtDNlOWhactBdg203bUiq1JtagY2mVMy1Gy0hWIZPu1Vk+6KuSfdNZ91KqrXTS97RGE9Fcz7i3j+1edt/ebdq/7tV2WrDfM3zV5P8AG74qx+EtPbSdNm/4nFwvzMv/AC7r/e/3q+iw9OVRqnHc8mrNQTlI4X4+fEhdUum8O6dJ/osLf6VIrf6xv7te8/se/CCPwF4Vm8e6/b+XqF5H/oUUn3o4f73+81eL/stfAWb4r+Kl1jV42/4RvT5PMmZv+XqT73l//FV9deOfEkeoXAsLPathbfKqr91mr9j4eytU0q81otv8/wDI4KMXUn7aXyPm79uvxPNcfAfxVdyybJrq4s4VX/eu4/l/753V8w3mqf2Jrnwovv8AnjqFu33f9qu7/be+LWieKvha2jaFeG+urXxPHYahHGrL5MkLSblb/gUa15f4+8K+IPGWi+BdN8M6bLqesNJG0MES/wB1vvN/dX/arkzyvTq5rgpQd+WTT9UjwsfJSxMXDpb8GTeG9UbWLz4oXjtuaTULpf8AvlmX/wBlrN+Hviix1C4+F+n6w3/EvtdP1Hdu3Mv/AB9yR/8AtOvYPhR+yf4+0688U6Pr0Nvp/wDaEklyuoLN5kDeYzN8v8TN81M+Cf7BPiDT/Emq3HjjXYLW3s45rbS7bTZPMZlaRpPPbd91dzfd+9/u15n1adWWYR1XtNIva+nQxpUanNJpPyv631+Rux+Gb61tftWgXS31n5KyfY523L/F91v+A1CuqQzxzaXNHJpV80bL9nmXay7v7v8AeqrrXg3xl8F7i6uLPdqXh/zGia7ijZoJP97+7XcaH4o8I/Fqxms9Rhjg1Dy12wzfLIrf3o2r8dzDDVcB71aLkl9pb+rWz9fxPQp4eniHyJ8s+z2fofIbfBnx59utfsus2KmSRmg+2GSOT9238S7Wr7e/YH1y2+FOi+KNH8Y63jWL/UVm85oWW1/1a/dk/wD2Vrynxxp158PvFy6HY3j6nC0KyW7XCq0ibv4d1YXjrQvG2l+EdW1xtRSOOxs5LtoY5PLbbGrNt3Kv+zX1+B4kxcatKrBwtLa6te/pr/wThp0auDrNQhdx3P1Tkvo5tPa6t3WRPLaSN1O5W+Wvi39nn9qDxr451Xwc91rlr4tj1S2uZNa0y10drV9KWNWKyNcnbG33V/76r0H/AIJ+6pceJP2b7W4vJpZXmv7pWaSTcwX5f4q9Y8HfCfw54L+Edt4Btbua58PQ2klh59zMvnvGzNu3Oqqu75j/AA1+705VcTCnWvy6Xav10/q57t6mJVOtB8qtf8rHlOm/tu6De6L4ou5NAuWuNDa332+nXsF75qzNsTbJG23du/h3f8Crd+Dvx08XfET4weK/DOs+DJfDOnaTZWlxGJp4pJY2kXd+82t825fu7fu7fmqDS/2NfCWm2N7bNr3iS7F1DaWzNc3NuzLHbyeZCq7YRtwfl+lejaP8JdL0P4n6p42s7/Uor7VrOG0vLLzIzaS+Wu2OXbs3BlX5flbb833aqEMTdOo9vTzHTji7xdSWz128/wDgHoC9qfULyR28ZZ2Cqv8AE1OjlWVQyMrK33WWvSPTJKKTcPWmqysvy0APoqOSVIVLSMFVf4mp+4etAC0Um6haAFooooAKKKKACiiigAooooAKKKKACvD/AI+eJb7QPH3wejttSksbK88RtBdqj7Vmj8h/lb/gVe4Vyvjn4e6D8SNIXTPEOmRanaLIssay8NG6/wASsPumsqsXODUdzGtGU4NRep8sal8bvG/g28+Il1oK/wBvRjxlJZRtcs1z9jt/IVv3Uat8y7v4VpupftjeKNUsdETwppllrV42h/2xdmOCcxzyLO0LQKTt8n/Vt8zfdavo2P4C+Ao/CsPh4eGbNtJhma5jhbduWRvvSbvvbqbf/AH4f6nY6ZaXXhLTpLXTk8u2j8vHlru3bf8AaXd83zVwfV8Rryz/AKvc854fEq/LO3/D3Ork1+G28L/21eobGCO0+1zLN/yzXbuZWr84PDesx+IPEmteJL35bjXtQkv5dy/Msbf6tW/3Y9tfXX7Z3jSLwb8Er+wSRYZdYkSwUL2h+9N/5DVl/wCBLXwb8P8AUtD17WJm1yZoF2r9l+Zlj3fxbtv/AAGvzXjuvKtSjg43svelbV9kv1/E5MdWviKdFPVa6/12/M95jlW4+ZGVlq5Da7v4a8ujvbyHXptL8PSrqCq25Zp5vljX+L5l+9W0vxC1Dw3NNDrNqkDQqrfM25WVtyrtb/gLV+FxwTp6R1e/n9250QxMb3qKy2v0PQfsG5a+Qf2iraT4i/G7QvDMX7200va0i/8ATRvm/wDia+mrP4zeG5bGaSRpFmjX/Vqu6vLPgT4Sk8ZfGS4166j3NJM17Ju/hVW+X/x7atfYcJ4WpPMPeg09l6vd/JXZljqkKns6WHldyetuiPrPwb4fj8L+F9L0uJdq2sKr/wAC/irbo5or+pYRVOKhHZHtxiopRXQ3/B/ihvD99tl+azm+WaP/ANmr5w/as/Z2XwvcSeM/C8Pm+HrxvMuIYV/49Wb+Jf8AZ/8AQa9wrpvC/iKG2t5dL1SMXOlTr5ckci7lWvPx2BhjaThLR9H5mdSmqsbM+Svgj8Zlt1t/D+uTfu/u2t3I33f9lq+hlXcv8LK1eCftKfsz3Xw/upvE3hyP7Z4VuG3fu/ma13f+y/7VUPg38eP7N8nRfEczNa/dt75v+Wf+y1fh+b5TVw9STjHVbr9UZ4eu6b9lW+894utJZdzQfd/u1RZf9n5q6aFo7iGOSJlljkXcrK25WqG6sI7hf7rf3q+EnBPVbnoyo32ObbvVPVNJt9WtWhuF3f3W/iWti602a1+8u5f7y1TrXD15UpJp2aOGce55HeWrabqE1q/3o2206Fq1vH1r9l1iO4X7txH/AOPL8v8A8TWHDLX6vh6n1mhCr3X/AA/4nL1sakLVajas2GWrkbVz1IlGhG1WI2+aqMLVajavIqxKRcjqaNvu1VjarEbfNXl1EWjU0nSZtUm2ou2P+Jm+6td5o+lx6Xb+WnzM33m/vVT8M27W+kwq67Wb5ttbCtXzOIqOUmuh69Ckorm6ky1ItRrTl7V5rO8kX+9Tlpq/dqRe1IsctHy0bd1LQAxu9RtUk0scS7mas+4uml+VPlWrjByIckgurpV+Vfmas1tzNub71Tba8r+Lnxos/AtvJp+nNHea0y7dv3lh/wBpv/ia9fC0XKSp0ldnn1qiiuab0Jvi18WLX4f6e1vbstzrUy/u4P8Ann/tNXh/wk+FevfHrx00IkkaFpPP1DUJP+Wa/wDxX+zUPw1+GXij4+eNJobVmlZm8y+1Cb/Vwr/tf+yrX3jo+kaH8E/CMPhrw5Gv2lV/f3H8UjfxO3+1X63kWR83vy+Hq+/kvI8T3sVPmlpFEl7/AGX8OfC9r4S8OxrBb28flyMv/j3/AAJq45qdIzSyNI7bmb7zUN92v1aMVBKMdkdx+Y+p+HdcX4y/ETWPDn+kXzeLNRjn0+T5oLqNZ2bay/3vvV9n/syfFzwjrfh9reLT/wCyvFEP7u4tJF/es391f9mvBPi54D8T/s7fFjVPHenK2ueENe1CS7vF2/8AHtNIzMyt/d+821v+A10dv4a0/wCI1rp/ijwreLY6zDb7vOj+VmZdvyyV+H55iq2W5o61amrP4Z9r9H+j/NaHytpqvJx1kuj7eR9l/NYbdQ1H97eN8sNsv8P+yv8Atf7VRyLJpultuhi+3X0m1lZv73/oW1a8f+Ffxk824+x+Ko5V1a3j8tWk/wA/xf3q9ea8t9LsZNe1aZVZV+X5tyxr/dX/AGq9LC4yhjKbnTla173+z3k337W0sehCoqi5l/w3qSahZx3UdnobyK0Mkf8ApCrH96Pb93/ZVq8R+I37M9n4g1C6vvB6/wBkXUP3o2bbFJJ/s/3a7LR/i1H9n8QatdKqtujjs7ZfvN96sJfitdQ+E7qPzmfVry6kZpf+eMe1fu14+IzbLKsE6jumm/NKL5Uvnv8AizGc6c17x8v+Jtc17SPE27Wt95qml7YvKkk+9t/h3Uz4lfGj4geIPh/rVqPCNnpGkXFjNHdXbNJOywtGys33VX7tL44uF0jxlHqWpborFrhZJJpF3Lt/irc+LP7SXw4uPh34i0XTbq+1PUL7Tbm0ha2tWWLdJEyruZtvy/NXy1KPtKtCdDC+0V0762jr5aff9xjhZSk6j9tyetrv7z6o/wCCb8m79lOLDbgt/e7W/wC+a+XtDvNUb4M6f4H866W1t4YfGfn+Y25oWi8vbu/u/aY//Hq+n/8Agl7+8/ZZtVP8OqXa/wDoFfUK+E9EWPauk2Cr5XkY+zR/6rdu8v7v3d38PSv6EjhvbUKdnay/M7aeFeIw9K0rWVvy/wAj5Ck/aP8AFMXx0s9G07VpJdBa4n06SyvIIY1jaO23Kyru8z738TfK1UrD47/Eqz0Gx1afX49Uk1rwbqerQ2i2KqtrcW7fu2Xb975fvV9lN4P0Rr43h0awa9Y5NybWPzP++ttSx+GdLiWEJptovkxmCPbAo2Rt95V9F9q1+rVes/zOhYWrrep+fkfB/wAevjTrHxM8CeJtIsPEkJ0mPw34evbhrFfvXNxfxxzru/3WX5f9nb/FXW6z8avEfgH45eGvA+g6pJJoOnalYaBeWU1rBDHJug3M8S7vM+Zv4vur92vreHwL4etoZIYtC02OJ9qvGtpGqsobcoI28/N83+9Vifwto91ff2jPpVlLf/L/AKS9srS/L935tu6p+q1L83Prp36Nv9SfqdVy5ufXTvsm3+p8b6h8VvFfjL4beMp5viGtrrtxp+os3hm2sds9j5Mu1dsi/Mvy/wB7726mz/tFa74B8E61av4rtL1rPwTaajpNzPGu6a6Ztjbf7235a+zIvDOkw3V3cRabZRz3a7biVbdQ0q+jN/F+NV5vAnhyeKGOTQNLljhXy4UezjZY1/ur8vyiq+q1Vqp6/P8AzK+qVd1PX5/5nxx8RviB478WeGfjNfXPiC2Tw94XtbWOPRvsa/6Y1xaRSN5km7cqqzbl2/7Va2qfGbx9Y65reoW+uRrpGh+KNM0eHSFs12XEM8ce/dJ97+L5a+u28M6TJDdxNplo0N3t89PIXbLt+7vH8VDeGdJPmbtNtH8yRZ3/AHC/NIv3W/3qr6rO91PX/h/Mf1Spe/Pr8/P8NfwPkjwR8fPF+rfFHwpa3nim2kGs+I7/AE6+8OfZVV7GGHd5fzfe+bb/ABV9nL90V47pf7Negaf8RIPF8t9f3t5a3El3a287Lthkk+827bub/gVexL90VrhqdSmn7Rm+Gp1KaftHfUWiiiuw7AooooAKKKKACiiigAooooAKKKKACiis/VtVt9F0u81C7byra1haeZv7qqu5qQtj81P+CnPxgjfx7Y+FrWb/AJBtv5UiqfuySbZJP/Hfs3/j1eXfDjVvhdqPgFUurqO016O3Zpmk3LO0n+yy/K1fNOqfEi5+Inxkv/H/AIitJNUt73WZNTutN37v3LSbvJXd/dX5f+A17X8WPit8MPHnhPTW8MW4tfEs11HH81n5DW6/xeY33WX/AIE1fkXEGFqYjExpqM7TldyjtHspeVl5eXY+QqRftaldNN9n+h6T8OfD/iLXtJi1jT7i2ijjZlhXc0crf3vmX7tareNIbjWrW41abz9St5P30FxHtVVXzI/vKu1V3Mzbv4vmrnm8A+KPhH4Rk17RvFztaxqrXUa/dbd8u5f4W+9/EtWPhr4+/wCET02a8vdFup9LvGWT7Z5e3d8qr95vl/h/iZa/Oa1NVlOtRtON7K3uvzTuvn5kR/d8lKd4vd9V5P7zrPE1rYeKLyx1Kys1gWO3kWaZWVlmZmX7rL95flb/AMdr079mPQVi0HVNe2/LfXH2a3bb/wAsY/l3L/vNu/75rw/xP4k+xaHqH9mWvkX2tXflWdpHt3LJI21V+X+L+Jv9rdX2D4N8Mw+D/Cuk6LAytHY2scG5f4mVfmb/AIE3zV+g8B5fJ1amKmvdh7sfnv8Adsd+Dj7bEOr2/Pb8jZooor9oPoQooooA6Tw74pWzt303VIhd6TOvlyRyLu2rXzp+0R+ydLoaz+KPA0bX+iP++n0+P5pIP9pf7y/+g17PW74Z8W3nhybav7+1b70Df+y152MwVLGQ5ZrXuZVKcaqtI+J/hT8cNS8ByR2N6smoaLu/1bN80P8Au/8AxNfVnhnxRpfjDTY77SbyO5t2+9t+8rf3WX+Gs74yfst6B8Wba48Q+CZIdJ19vmuLP7sNw3+7/wAs2/2vu/8AoVfI27xh8F/FkkMsdzoeqQttkhkX5ZF/9BZa/Hc64cnCTktH36P17Myp4iphXyVNYn3B5W771Z95oMNx8yfum/2a8x+G/wC0ho/iPybPXFXSNSb5fMZv3En/AAL+GvZo2juI1kRlaNvusrV+aYijVw0uWrGx7kHSxEbxd0ec+LvB9xqWmyQ+Wu5fmjk+9trye6s7rS5vJuoWib/a/ir6g8rdWbrHhfTdchaO8s45Vb+L7rV7WV53LAr2VRXh+K9Ohy1MDfWDPnWGWr0Mteiap8E4fM8zTr6SJf8AnnP83/j1U7j4S3Fuv7qZmb/d3V9Z/bOAqJWnv5HDLD1YbxOTjlrQsYmvLiOFNvmM3y1vL4Djt/L82SdWX73y1uWOm2th/qIVib+9/FXFWxlGS/d6kqDvroZtv4Nk+XzbhV/3VrW0/wAK29rMsjyNPt+6u2r0ctTRy14VSpUle7OyEYLoaEbfLUytVGOWplavHnTO2MkXo2qZe1U42qxHu/iVq4ZxsdMXoWFqRe1V1Vqd81ZGtyZpViX5mqrJeN/Av/AqGWl2/wCzVRtEnUrNuZtzN81Q3EsdrbyTTyLFDGu5pGbaq1yfxA+MXh34fRtHeXH2zUNvy2Nt80v/AAL+7Xy78QPi54i+Jd19ndmttPZv3On233W/3v7zV72Cy6vi7O3LHu/07nl4jGU6Om8ux6V8WP2jI1WbS/Csm5vuyal/8b/+Krjvgv8AAPxJ8cdZ88eZbaKsn+matMv/AH0q/wB5q9O+B37Gt7riw67483aVpC/vY9N3bZpl/wBr/nmv/j1fSmqeKrHQ9Lj0PwzbRafptuvlr5K7VVf9mv2HJeG404qVRWj+L9TyeWpiJc9bbsN0618P/BnwzH4a8KWyRvGv72b7zFv7zN/E1clNLJcSNI7M0jNuZm/iobczbt3zUlfpMIRpxUYqyR2qyVkFFJupasCpqWl2us6fcWN/bx3lncRtHNBOu5ZFb+Fq+WPE3wq1b4AeJm1rw00l14Xum2yRN83k7v8AlnJ/s/3Wr6yqC6s4by1mt7iOOe3mXbJHIu5WX+7XhZxlNHN8NKjPfo/8zjxOGjXtJaSWzPGrXTdH+JWix6hat5F9bw/eX70bf3Wrn5Ne1K902HT7i6klt7dvliZvlWt7Xvh5ffDfUG1TQZpH0yT5WX73l/7Lf3l/2q464l2r/tNX8qY3AYzJ8TUwlZtLovL9V2PLxVT2nLzx5Zrfz7Mp6pqzWq/Jtrz7xR43vrWGRlumjX/ZZY//AB6u88beF7nRtH/tCW63LuVfLWHb97/gVeOTS3mo6xb29lDPPdSSfu47ZZGkb/d8tlb/AL5r1Mrw1Ot71r2PFxXPSlyS0Zz2r2+reJlaZ5P9HX700kjTxr/wKFZF/wC+tteHa1qTfbtQtyyN9muGh3RtuVttfZ/hv9mj4leLJIZrbwXqUgX5vtN9CsbM3/XSb7NN/wCPNXlfiP8A4J//AB61bxxrltB4Mklaa6acXbX0fkFW/wCmkkvzf99M1frmS4arK6lTaXTR23/OxlQwc5vmlFn3l/wSvk879lqBv+o1ef8AslfY1fOX7CvwN8Sfs8/AmLwp4rNr/a39oXF2y2c3mIqybdq7vX5a+ja/TaMeWmon3WHi4UoxYUUUVsdAUUUUAFFFFABRRRQAUUUUAFFFFABRRRQAUUUUAFFFFABRRRQAUUUUAFUr6zg1KzntbhBLBMjRSI3RlYbWWrtFAH4t/Fb9iTxn8DfG1/DBpN1q3hb7QzWOqW0fmbod3yrJt+62371c5dfs72fjCP7RbSNpGp/xHb8rN/tLX7hyRqysrDcrfw1w3iT4J+DvFTNJd6Lbx3B/5bWy+U//AI7XxOaZNjaj9tl9bll2e39fI+dnlNqjq0579H/mfivqnwz+IXhPT/7LnuZ77SVbcsFveM0Tf9s69Gtf2htQ0vwVeaDrukQmSS1azjufu7VZdv3f92vuX4pfsVXmqW8snhfWY2k/htr9dv8A48tfEvjr9iL436jrjWNv4MnuY2k2/bEuIvI/3t27dt/4DXyP9kY3GyjTzPDq6d7x799Dx6tDF4ar+7T97R9UWv2YLxfjR8a9NkS3l/sXwrC2ozNIvyyXDfLD/wCzN/wGvvvdWN+xz+x5b/s9/Cm/0zWZor7xVrky3WpXUH3Ydq7Y4o2/iVdzfN/ttXU65odxoOoNazr/ALrfwstfquW4OngcOqNJWR9Tg8OsPSUerKFFHNFeodxbs9LuLy1uLhF/c267mZqqt8rbdvzVveHdZWFls513LJtjj3fdj+bduaptU0ZryOSRbNra485tvmN80i/xM1AHNUUrfepKAJ9P1K60u4Wa1maKRf7tbviCy8JfGHSl0vxhp0bS/dhul+Vo2/2W/hrmmpeaipTjUjyzV0DSasz5/wDi9+xx4k8FrNqXhtv+Ei0b722Nf38a/wC0v8X/AAGvLvBvxY8VfDe6+zwXEn2eNv3mn3a7l/8Asa+7ND8X6hoLL5U3mw/885Pu1B4u+H/w6+M0JXXdOj03Vm+7fQ/u33f738X/AAKvjcw4cp14v2Vrdnt8jjeHcXz0nZnj3gf9qDw3ryxw6zHJot438UnzRf8AfVewabqVnq1us1lcRXMLfdaNt1fPfxE/Yd8T6Gsl34VvYfEdl95Ym/dz/wDxLV4fJ/wmHwv1TyZV1LQbpW+6ytHu/wDZWr8tx/C0qLbjeHrqvvOmGYVaWleN/P8ArQ+/tq/3aPK3V8h+Gf2qvFGkqsepW9tqsK/xMu1q9Q0H9rLwvebV1GzvNNkb/Z8xa+SrZRjKP2bry/q56VPH4ep9q3qe3NbrULabbt96GP8A75rldJ+Mng3XFX7N4gtdzfwyN5f/AKFXTWevaffr/o99bT/9c5lavMlTqUviTX3ndGdOfwtMc2k2v/PFab/Ytru/1K1c3Ubqn2k19p/eVyQ7FVdLt1/5ZrUi2ca/djWpt1Q3F/b2q7p5o4F/vSSbanmlLS4+WJItutNZV3Vz+pfErwrpKs11r2nxbf7twrf+g1w+uftPeC9L3LbzXOpyf9MI/l/76aumnhMRV+CDfyMJ1qNP4pJfM9Z2rTJGjijZnZVVfvM1fL/iT9rnUrhWj0XR4rNf4ZLlvMavKde+I3i7x5dLDcaheXjSN8tpbbtrf7qrXs0MhxNT42or7zzqmZ0Y6Q1Z9ZeNPjx4R8G+ZG98uoXi/wDLtafM3/fVfPfjz9pTxF4qWS303/iR2LfL+4b963/Aq0Ph9+yP8QPHbRzT2K6BYt83n6h8rf8AAY/vV9J+Bf2YPh18K1hvNbl/4SHVo/m/0r/Vq3+zH/8AFV97lnCeqk4385fovy0OCeIxWJ0Xuo+T/hh+zz40+L18s1pZyW2nyNuk1S93LH/9lX2H8OvgX4G+A9vFdSqNa8SKv/H1Mu4q3+yv8NdLq/xCmkh+yaXElhZqu1TGv+dtclI0krMzszM38TV+n4PKKGFtJ+9Lv/kKnQjT13ZueIvFl94jk2u3lW/8MC1hc0UV7p0BSxq0sixou5m+6tOhikuJo4UXdJI21VrrNL0mHRrP7VcLHc7ZN0m1d3lr/wCytuoA52bRrhbeOaJfPjb721f9W391qo7q3tY8R+a00dm23zl/fSKu3zKwuaAClakpVVpWVUVmZvu0AENq15ItusPn+d8vl7d26ue179knVtS1pZNP1C0tNPk2yss25mjb+Ja948B+Cxo8K3l2u68kXhf+eddqFxXz+a5Lgs45VioX5dns/S/Yyq4eFa3OtjxPW/2YND8TaKunavf3Lw7lZvs22Nm2/wC1Wp8P/wBmf4f/AA11iHVdH0XGqwptS9nmZ5B/7LXrNFZ5fkOW5XHlwlFR69W7+ruaTp06k/aSinLvYZso2U+ivfNBqrtp1FFABRRRQAUUUUAFFFFABRRRQAUUUUAFFFFABRRRQAUUUUAFFFFABRRRQAUUUUAFFFFABRRRQAm35s03ZT6KAE21j+IvDtt4gsWgnX5v+Wcn8StWzRQB4Frmg3Xh+8a3uF/3W/has3dXvus6Ha69ZNb3Sblbo38S1434k8J3nh2fa6+Zbt/q5l+6a0TuSY/Na+j6pD81reySrbyfekVvm/3f92sjmk20xHWahYWt5pa3VxIttIzN5Plru3L91VVa5m6s5rCZo5V2sv3v9mrWj6p/ZN0szQxzr/dkX7v+7/drorNtN1GxjhTy2kk+b94zMytt/eMy/wCyv3dtAHHc0Vf1Cwt4rW3urWSWWGRmj/eLtbcu3/4qs9ty9VoAGpeaRaWgDT0vxNqWjMv2e6kVf7rfdreuPGWk+I7X7H4k0O21C3b726NW/wDHWrjqKmUVJWkh+RR8Qfsv/CTxyxksJJfDt03X7JNsX/vlvl/75rzTxN+wDrUW6Tw54osdQj/hjvo2hb/vpd1es81ZtdSurNv9HupYv92TbXlVcpwlbeFvTQwlQpy3R8n69+yP8UtEZv8Ainf7RhX/AJaWNxHJu/4Du3f+O1xd98NPHmgsy3XhnxBZqv8AE1jMq/8AfW2vv618fa1a7f8ATPNX+7Iu6tKH4rakv+tt4Jf++lryp8PUX8MmjB4SHR2PzdbVvEmhsu+61Kx2/Ku5pFo/4TrxF/0Gb7/wIav0sX4sSbfn02Pd/wBdKkj+LUe1t+m/N/10rjfDEG786/8AAV/mT9WfSb/r5n5n/wDCVeItSkWEapqE8n8KrMzVas/CXjLXm/0XRdc1Bm/54Ws0m7/vla/SRvi03bS1/wC/lV5vixeN/qrGKL/ebdVQ4ahHef3K36j+q33lc+DdF/Zn+KHiBl8nwjfRK38V7tt//RjLXo/hz9g/xvqBV9W1TTNIh/i2M08q/wDAflX/AMer6buPiRrU67Vkig/65x1j3niPVL7d519Oyt95d3y16FPIMNH4m3/XkUsLT66nHeH/ANiv4feF2WbxJrtzq8y/eg8xYIm/4Cvzf+PV6Rov/CCfDyHyfC/hy1ikX/lokKqzf8C+9XMNub7zU3bXr0cDh8P/AA4JHRGnCHwo6PVfH2rapuRZvs0bfww/LXPSM0rbmZmb/apKK7zQOaKTdTl3N91aAG7qsWNnJfzeTF97bura0nwvJ8t1eKv2dW/4C3935v8Aeq1Jfx6NGs0tqttfSbl/0FtrKq/db/gVAFiG10/TYbiRGtpbVVVWk+aRvvfK393d/srXO6prMmoXEkiKsHmLtkWNm2yf7VQ6hqU1/JIzbooWkZlgVv3Uf+6tU9tABtpaKlsbO41K4W3t42lkb+FaAI41aWRY0VmZvlVVr1PwR4HXS1W+vVVrxvux/wDPP/7KrXgzwNDoMa3FwFlvm/75j/3a6/bUNlAFxS0UVIwooooAKKKKACiiigAooooAKKKKACiiigAooooAKKKKACiiigAooooAKKKKACiiigAooooAKKKKACiiigAooooAKKKKACiiigAqveWcN/bvBcRrLC33larFFAHkfiv4ezaY0l1YK09t/d/ijrjP4q+jWXdXHeJ/h5a6srXFnttrr/x1qtPuKx5JT7eWS1mWaKRlkX7rLVrVNJvNGuGhuoWib/x1qorVEnRaX4mVmZb/AOZdysu2Fdu3+7t/h3VqXVnDqlvC0sMSyTfekX+H/a/3dvy1xO2pIbiS33bJGXcu1qANC88P3Fr50iL5sMbf8C2/3qzWVom2urK3+1XQWvjCSJrqaVd1xIqrHt+6u2tLUrC31S1h8j/TLqRlhjk3bv4tzSN/d+9toA4taWpbxYYr64W3ZmhWRljZv4lqKgAooooAKRqGrhfHXxUs/C9x/Z9lD/aerbfmgVtqw/8AXRq5MXjKGBpOviZqMV1ZnUqRpx5puyM344fGmx+Eegxssa32uXny2Nju+8395v8AZr5D8SfGb4oXVxJef8JZc2t03zLBbRxrBH/squ2tP4uf2147+IEmpX9uyyeWvkxwbmWNV/u1jSaXcXFrulXzFX+L+KvyvNOJJ4irGWFnan08/wCux8pi54nFOVSk3yLt+p9nfAv4lL8V/hvputPti1Bf9GvoV/5ZzL97/vr73/AqXx98dPBnwy1zT9J1/VVtLy8+aNdu7av95v7tfI/wt+JWpfBnXLq4t4ftem3n/H1Z7tu5v4WX/arxj4ua/fePvF19rl55gkuG+VWbdtX+7X1NDiKNajDlXv8AXtp/mW845MPH+fZ/5n6qabqlrrNjDeWVxHc2sy7o54m3Ky1br8+v2NvjhqHhLxTD4U1O4kl0e8bbEsjf6lv9mv0EX7tfT4PFxxcG1o1uj3sHio4unzrdbi0UUV3ncJup0MUlxJ5cUbSt/dVaksVha+hW43fZ2b95trqpLex0m1mjS48qRt1s0i/62P5tyt/7LQBg2ehzXE1usv7pbhmWPd/z0X+Fv7tb0MVjYafHcWreUyzL53n/AHlX7rLt/u1n33iPbIscCrcrH5beZIv3pF/irHvrybUrhpp5N0jfxUAal9r0drG1rp//AB7ruVZJF+ba33lrD20baWgAo5pY1aVlVF3s33VWu68MfDWa5aO41P8AdR/88f4mouBzOg+Gr7xBceXbx7Y/4pG+6teu+G/Ctn4dt9sK75m/1krfeatSzsYNPgWG3jWKNf4VqxWbdyhNtLRRSGFFFFABRRRQAUUUUAFFFFABRRRQAUUUUAFFFFABRRRQAUUUUAFFFFABRRRQAUUUUAFFFFABRRRQAUUUUAFFFFABRRRQAUUUUAFFFFABRRRQAUUUUAU9S0u11S3aG6iWWNv71ec+IvhhNBum0tvMj+95Dfer1KimI+dLi3ms5mhnjaKRfvKy0zmvfNW0Gx1qHy7uBZf7rfxLXB618K5It0mmzeYv/POT71VzCPPttTW9xNZTLJBI0Ui/dZWqbUNJvNLkaO6t3jb/AGlqpzVCHzStcTNI7bpGbczUyiigApGpa5j4l+PtP+GvgvUvEOoN+5tY/ljX700n8Kr/AMCqZSUU5PZEznGnFzk7JGH8WviMvhDTVtbORf7Uul+X/piv96vEtJvF/eMS0ksjbpJGb5pG/vVwXi74gXXi/VrXWpZhLb30KyRsv3d38S/8B+7/AMBq1o+s/d+av5w4mx1fOKvPLSCvyx7a9fPv22Pj62N+sVb9Oh6BJHJb6hZ6la7ftVnJ5i/7X95au/EBfDuqLDqukx/Zr6b/AI+rLy2VVb+9/drG03UlkVfmrQmt1uF3LXyNHMq2Fw88HJJwlrrun3T6X6nVQxE6N/Zvc8f1rRFbd8tef694f+98te+atpG7d8tYLfDTVtet5JrOzaSNf4tyrXr4PM40knOVl5nkSwdTES5KUXJ+SuTfssfs52XiC+j8Waw03kWcm61gjbarN/tV9tL8qqq/dr40+HXxo1T4Q50m/sTPYxt80f3Wjr6f+HfxI0n4kaT9u0tpNq/6yNl+Za/b+HMxwtSmqPN+9l3672s9tum/kfQZXOhTpqjHSfVdbnW0UUV9ye+HNLIzM25mZmpKT+KgA20tLDFJcSKsUbMzfwqtdVovw51TUdrTqtpD/ek+9/3zQBynNdH4f8Dalrm2Ro/s1v8A89JP/Za9F0PwHpmj7ZPL+0XC/wDLWSul21PN2KsYHh/wbp+gqrRR+bcfxTyferfWloqBhRRRQAUUUUAFFFFABRRRQAUUUUAFFFFABRRRQAUUUUAFFFFABRRRQAUUUUAFFFFABRRRQAUUUUAFFFFABRRRQAUUUUAFFFFABRRRQAUUUUAFFFFABRRRQAUUUUAFFFFABRRRQBBcWsN1GY5Y1kT+6wrmNU+G+k3+WiVrV/8Apn92uuopgeSal8L9StdzWskdyv8A3y1c3faDqVgzefZyr/tba9/prIrLtIytPmFY+cvm3fNXC/Gn4ZwfFzwDfaBNN5EzMs9rP/zzmX7v/sy/8Cr61vPDWmXyt51nE+7/AGaxbr4Z6Pcfcjkg/wB1qmSjUi4S2ZlUpRrQdOezPxnt7HVvhzrF94V8R2slr5cnzRt/yzb+GSP/AGa6Czv5LOZYy25W+7Iv3Wr9Gfjf+x7oHxd0hx9qaz1i2Vvsd9s+Zf8AZb+8tfmz410W8+GPiPUfDOtNF/aFlJ5bLDMsi7v9lq/Ic7yeWHq80VeMv6+8+IxWBeCWr93o/wBD0DRdZ+781dppupK235q8L0PXtyr81d9o+s/KvzV+Y47AuLehjRrXPRriJbiFmVfm21694N07T/EHgnT7qw2rcLHtk2t/y0X7ytXh+m6orKvzVsabf6l4fumvNCvms5m+aSBvmik/3lqcnxGAwtWdHNKXPSmrecfNHv4HGzwdT2kDO+N3heHUFW+jhVbyNvKm2/xV6z+z34Fk8F+B42uI/KurxvPZf7q/w1s/A7wVb/HS61DXdSYWcmnXH2a6skXckk23duVv7tfQl58P9H0HS7q+mFxcx2sTTNHGu5mVV3bVVfvV+t8HZC8Cnias+aCv7PzXRv5aJHt1o0MTifr9L7S/HqePaf4t0fVNcvtHs9Sgn1Sx2tdWkbfvYd33d1blvZ3F022CGSVv9la8E+DPw/8AHfgvx54G8fa74NFvZ+Kby8g1WW3aSa7Vb/8Ae23nQ7f3awNHGvzfd3VW8I6f8QdL1LxnpcK+K5xdaff79ZWzmjubVlk3R7oWby5G/hXy2r9CjjpWXNDf+kcEcbKy5oO7/pH1Jp/w/wBYv9rNCsEf96Wuq0v4VWduyte3DTt/dX5a+NdJuPib/wAKnvrGGx1z+y4dctPtmoeXe7ri22/vNsLfvlXd97bWzH4f8d61o+hafe6j4ovNPHhrW7lJEt7i0ZpFbdaRsu5m3f3d3zNtoWOb+wyo46/2GfY+pXXh/wCH+ktqF9Jb6VYRNHG1zNhVDMyqvzf7TMq1o614k0vw99kGp30Nj9snW2t/Nbb5kjfdVf8Aar8+PiB4V8dzfD+4sXg8U6uNb8DeG9V1COWOad/7V/tOLztvy/LIsa/d/hWuzbQ/EOuXrJZWPiKfwZH440yTR/7Ut5vtMcfl/wCkt83zLHu2/M1R9clzW5RfXpXsof1r/kfdO73p9fKvwHuvF2s/GTUvDeq6heSaX4E+0WzStJ8t400m6Dd/e2x19VV3UantY81rHoUavto8yVgooorY3CiiigAooooAKKKKACiiigAooooAKKKKACiiigAooooAKKKKACiiigAooooAKKKKACiiigAooooAKKKKACiiigAooooAKKKKACiiigAooooAKKKKACiiigAooooAKKKKACiiigAooooAKKKKACkalooA+Pv29v2o5vg34bHg/Q0li8Ua5aNJ9tU7Vs7Ysy71b/no21tv93FfksviC4vtQlnuriSe4ZtzSSNuZq/V/wD4KNfs+3nxO8C2Hi/QbdrnWfDaSC4to1+a4tG+Ztv+0rLu/wB1mr8j9V02a3uWuIEZh/HH/EtfJ5hGUsQ41NraHw2ZKdTFShW2t7vY9A0PXvmXc1eh6T4ljtVhaaTylkbarN93dXiXgW3vPFOv6bo2nRtPqF9cLbQxr97czba+5fjh+xJ4l+GGg2+o+H4pfE+ifZV+2wLHungbb825f4lr5HF5TOqnOEG0t7HnYfB1ZczV7ROI0XWflX5q7Ox1lVhaR22qq7mavmCy8UXnhO4aOJmltV+9Y3DfNH/ut/7K1fQ3wA8C6v8AtLapDpenQXOneH45FbWNSkXb5cP8UcbfxSN92vianDlfFVo06SupPft6m9Co5yVOOrPtT9iTQ5rL4PNrVym2bX76a/T3h3bYv/HVr6I+9Wdo+j2nh/SbLTbCJbeys4lghiX+FFXaq1pV/Q2Fw8cLQhQhtFJfcfeUKfsacafZCbaNtLRXUbibR6UbaWigBNo9KY0asrKfutUlFAHNeEfAeheB4buPQ9Oh08Xk7XNw0Y+aaRurM38VdLRRSSUVZCSUVZIKKKKYwooooAKKKKACiiigAooooAKKKKACiiigAooooAKKKKACiiigAooooAKKKKACiiigAooooAKKKKACiiigAooooAKKKKACiiigAooooAKKKKACiiigAooooAKKKKACiiigAooooAKKKKACiiigAooooAjkVWXaV3LXyf8AHP8A4J5eA/ineXGraI7+EdambfK1mm62mb/aj/h/4DX1pRWNWjCtHlqK6Oavh6WJjy1Y3R8lfsu/sH6N8B/EE3iXWr6DxF4hX5bOZIdsdsv95d38VfWSrT6KKVGFGPLTVkOhQp4eHs6asjzDxl+zh8NPiNcC58Q+DdL1G7J3NP5XlO/+80ZUt+Ndh4R8G6H4E0SHSPD+mW2kabCPkt7VNqj/ABrfoq1CEXzJalxo04y54xSfewUUUVZ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155574" y="-144463"/>
            <a:ext cx="2334499" cy="23345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ata:image/jpeg;base64,/9j/4AAQSkZJRgABAQEASABIAAD/2wBDAAMCAgMCAgMDAwMEAwMEBQgFBQQEBQoHBwYIDAoMDAsKCwsNDhIQDQ4RDgsLEBYQERMUFRUVDA8XGBYUGBIUFRT/2wBDAQMEBAUEBQkFBQkUDQsNFBQUFBQUFBQUFBQUFBQUFBQUFBQUFBQUFBQUFBQUFBQUFBQUFBQUFBQUFBQUFBQUFBT/wAARCAHXAk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rxT9on9qjwZ+zRBoD+KJpGl1e8W3jhtxukSPP7yZl/urUykoq7JlJRV5HtdFZ+mala6xptrfWU6XNndRrNDNGdyyIy7lZa0KooKKKKACiiigAooooAKKKKACiiigAooooAKKKKACiiigAooooAKKKKACiiigAooooAKKKKACiiigAooooAKKKKACiiigAooooAKKKKACiiigAooooAKKKKACiiigAooooAKKKKACiiigAooooAKKKKACiiigAooooAKKKKACiiigAooooAKKKKAGN3r87/APgoV+1nqematB8PvAupyWdzZzLPq2oWh+ZZF+ZYFb/0KvqP9qL44r8HfAcq6cyyeJtSVodPjxu8v+9M3+yv88V+VV94VuNUvri8u5JLm6uJGkmnkbc0jN95mr5DOc6p4SX1eMve6+R8zm+NlTXsKO/U/SH4DftkaD41+At54t8S3Mdnq2gW4XVoM/M0gX5WVf8AppX5Z/tDfEzW/wBoT4maj4r1diFkby7O0/ht4V+7GtdTH4PmihkhRpFhk2+Yqt8rVH/whC/886+dq8RKrGMX0/E8GtmGJrwjBrb8T6j/AOCdf7Vkug6VH8L/ABTI0yRbm0O6kfbtX+K2/my/98/3a579r79t7xDqnxQ0mx8A30un6T4au1nkljb5b65X7yt/ejX7tfP8Pg+S1mjmh3RTRtuWRflZaa3gfc25o/mqv9ZP3Sp3+Y/7RxToKj+Pl0P1g+CH7TPhz4veArDXI2e2vGTbeWu3d5M38S16ba+NtFuvu38at/df5a/KD4B+Lbz4R+LFk/eNo95+7vIP/Zv95a+6re6hv7WG4t5FlhkXcrL/ABLX2mU5lSzKn7r99br9T67L8Y8VRTl8S3Poq2v4LxcwTxy/9c2DVZr5yjlki+ZJGVv9lq2LHxlrFh/qr6VlX+GT5l/8er3uU9S57rRXlth8WLqLat7ZpMv96NtrV1Ol/ELRtS2q1z9kk/uzjaP++vu1NmB1NFRxyLNGrIwZW/iWpKQwooooAKKKKACiiigAooooAKKKKACiiigAooooAKKKKACiiigAooooAKKKKACiiigAooooAKKKKACiiigAooooAKKKKACiiigAooooAKKKKACiiigAooooAKKKKACiiigAooooAKKKKACiiigAooooAKKKKACkalrlviB4uHgvw3caisEl5df6u2to13NLK33VrGtWhh6cqs9krsUpKKuz5x/a2Xw5FqTRQWUOoeKb6JY57u5bzPsNuv3VjVvlVmOf9r7396vllfC/+zXp/wAQJNWtfElxN4jXbq95/pE0bN8y7vu7v7v+7/drmv7Uh/2a/lzO80r43HVKvs+RX0VrP5+b6nyOIkq1Ryen9fmcv/wi3+zR/wAIt/s11H9qQ/7NH9qQ/wCzXg/WK5zezicv/wAIt/s0f8It/s11H9qQ/wCzR/akP+zR9Yrh7OJhaTo0em6hFcSWsVzGrfvIJV3Ky19S+B7fT7fwvZrpastjt3Rq0jN5f+z81fO7apD/ALNekfDfXLrRmt1nhZ9Jvm/dzr8yxyV+i8GZxLDY10q0Pcl1t8L038m9H8j08DNUp26P+vuPSvEHijR/CtnHdazqVtplvJJ5ayXcixqzfe2/+OtRoPibSfFFm11pGpW2p26ttaS2kWRVavK/2ltBvvE1n4Bs7BV85vFFvulkt/OihXyJ/mZf7teSxxax4I8P+MNPns9Qi8SX2tW8d9c6bC1paLDt/dyx+Wv3dv3tvzbq/dKuKnSquPL7q9e1z0KuKnTqNOPur/K59g80jV8i6TqXxGuPB/h+3s7zU2vNcWbSWnkVv9Dkjk3LI277vy/Lur2L4C6l4i8R2Ora54gW6tmmmW0htJ12+WsK+Wzbf9ptzVpSxaqyUeVq5pSxSqyUOVq56JpPxe0fS9HbWrLxRZxaSs3kNdrdL5Hmf3f7u6vVtD+LXyxrqMKtGy/6+D/4mvzBs/Buuf8ACv28MtpN0ulyab/wlTJ5Lf8AHwsElp5f+95ixyba9I1jXPFF58XrO1t11ixs/ti2FxBukZWha2+8q7dqru/4FXLHHSaXNDscsMwk1ecO34n6V6D4q0nxLai402+hvI/70bVPqWqWmi6fcXt7cR2tnbxtJNPM21UVfvMzV+V+k3Hijwv4J8N2em32taVYxyXq30n75Whu937tf3a7tv8AF/davRJvEXjrxBa/EC48Q69r19JpPheFrG2gVoba4u5LJlkZo2X95/u/3qaxjktIamkce2rcmv8AwLn6JWt5Be2sdxDKstvIodJFb5WX1qppGvad4htXudOvYb23WRoGkgcMokVtrL9Qwr4TvviL4wv/AIweBf7Jk1qzs7G+8P2l5HumaC4tZIF+0t5ar5ax7m2szfNu/u19Ifsl6fd6d8NtXju7ea2kbxJqsqrPGysytcttb5q1pYl1Z8tu5vSxXtp8qie5UUUV3HoBRRRQAUUUUAFFFFABRRRQAUUUUAFFFFABRRRQAUUUUAFFFFABRRRQAUUUUAFFFFABRRRQAUUUUAFFFFABRRRQAUUUUAFFFFABRRRQAUUUUAFFFFABRRRQAUUUUAFFFFABRRRQAUUUUAFcR8W/iNpnwr8EX/iPUijLar/o8bfelmP3VWu2avKPjN+z7onxzOlx+IdR1SKwsGZxY2MyxxSsw+83y7v/AB6uXFe19jL2C97p/n8tzGs6ns37L4uh+b3iD4n3fibXL3Vb6cTXd3M0kjH+81Zv/CXL/fr9HdB/Y7+Evh2NfK8I2146/wAWoTSXO7/v4zV+bf7X2g6v8L/jFeWupWWjaVBeR/abHT9F/wBRb225ljVvlX5vl3NX5FjOFalFe1qyTbeu58VjMNiMLBVajvd9Cf8A4S9f+elH/CZL/wA9K9a/ZO/ZL8O/Hf4XW/jDW9d1W1aS8mtvsdi0ar+7b+8ytXgH7S+i6f8ACH4ya54V0iaeXT7FY/La5k3SNujVq5J8MVKdJVpLRnJUhiKVGNeS917HS/8ACXr/AM9KP+EvX/npXof7On7Ofhv40/CK38SahqWp2OoNdTQf6HJHt+Vvl+Vlavn/AOOGlx/Cj4l6t4Yt7yW8hs9u2ef5Wbcqt/7NRU4YqU6caskrMKkMRRpRrSXuy2O9/wCEw/6aV6z8Afi5DZ+IF0G/mX7HqDfuWZvuzfw/99U39l/4Ww+KvBEN94n0XS9Q0+6Xz7O527p9rfwt8v8A7NXousfsq+BdSbzLS3vNImX5lksbpvlb/Z3blr6DLeGsVg6lPGYdq66arTtt1PWwuFxaUMRTa9HodV8VPiWvw00/R5l0uXV7jVNSj023to5lj/eMrMvzN/1zo0H4lW8unw3HiO1XwrNcTNBbwXd1HJ521d3ysvy1zvxw+FWrfEHwv4X0/TV0/U5tJ1aG9mj1uZo4rqOOORWVmjVvmbcv8Ncn4i+BnibxZ8PYfCf9l+F/C9m2ofa5m0uaabbtX+FWjX5mZV3f7Nfo05141JcsW1bRefr6+Z7k5141JOMW1bT+vXzPQI/jx4Nl8TNo66tHuWx+3/a2/wBV5f8AvVab44eAVjjk/wCEq0/y5JGjVlk3Lu3bfvf3dzfe+7XmurfBHxlqizSMvh+Ka88O/wBj3CxzSKsci/daP9393/vmqvxU/Z28VeL/AA/p+jaTfaXbabDo62TWzXE0MUdwrbvM2xr+83bdvzfd+9WftsUk3yX+X/BM3VxSTahf5f8ABPZtS+J3hXSfEC6Hda5awas23/Rmb5vmXcq/7LMv3Vrm/Cvx48P+NJNLbS/3tvfTXEHmSTLG0Pl7vmZf9rbWPY/C3xVpPjjVrq1bQZ9D1jUodSupr5ZJLu32wLG0ca7drfdXa25dvzfLXL6X+zr4m+y6Ppt5daZBY6fNqP8ApNnNJ5skdxu2tt2/eXd93dVyqYm+kfw81bUcquJctI/h5q2vpqevWPxY8H6la6hdW/iKzlt9PXddSeZtWNd23d/u7v4q0PC/jrQfGS3TaJqkGofZW8ubyW+61eE6h+zp4t13w9dWl7caLa3Nvoq6PYrZySeXcL5it5s3y/L8q/dXdXqHgP4c6h4V+IHibWp5LX7DqVrYQQxwM25Whj2tuXb/AHqunVryklKFl1/H/gI0p1cRKSU4WX/Dnpmn6ldaXMs1rM0Ei/3a9K8M/EiG/aO31LbBN/DJ/C1eXUc132PRPotXDqGU7lan14x4W8cXnh9lhl3XVn/db7y/7ter6Tq1rrNqtxaTLLG36Vm1YZoUUUUhhRRRQAUUUUAFFFFABRRRQAUUUUAFFFFABRRRQAUUUUAFFFFABRRRQAUUUUAFFFFABRRRQAUUUUAFFFFABRRRQAUUUUAFFFFABRRRQAUUUUAFFFFABRRRQAUUUUAFFFFABRRSbh60ALRXH+KPit4S8FwltZ8QWNkV/heZWf8A75WvH/E37c3gLSGePTYNQ1yRf+eEflqf+BNXHVxlCj/Eml8zOVSEfiZ9Gt3r8/v2/f2N/iR8dPiZo/iXwTBZX9pHp62k8E1ykDRsrs275vvbt1ddq/7d/iC8Zl0XwhFGv8MlzIzN/wB81yN9+1n8W9UZvK/s+xjb7vl2/wAy/wDj1eNiM4wEo8sm36I8/EVKFaHJK57x+xx8EfEvwN+BGneGPEf2f+2PtU13NHbTblj8xvu7v4q/ND/golo2vaL+1H4kkk0q8NtdJbyW88ULOki+Wv3Wr6euPj18Yrxv+Rqktvm/5Zxx/wDxNUbr4ufFi+2/aPFkk+37vmQwtt/8drhqZ1g5wVPldkc9SdGpTjSs7I9F/wCCefgPxF/wzLpM93YSWRvL66niS5/du0e7arbW/wB1q8T/AGq/2D/i/wCO/jFq3iTwzplrqWl6gsb5+2RxNGyoq7drN/s12MPxw+MFqysvjCeVV/haOPb/AOg1q2X7T3xf0zAbULO+2/8APa3Vqr+2sFUpqnNOyFL2E6apyvZHqvwV+EviD4X/AAn8O6BrFm39oWNr5czRLuXdXWSRSRNteNlb/aWvJdJ/bg8cadt/tXwzZ3q/xNFujrs9H/bi8Iaoyw+IfDV5p7N96VVWRf8A4qvXo5xgZJRU7ep6FOtRUVFPY6TmjmtzQfiJ8JviDtXTdetrS6k+7BJJ5L/98tW5dfDGSSHztNu4ruJvujd97/gVezTrU6qvCVzpTT1TOHoq/qGg6hpLbbq1ki/2tvy1Q5rYYUc0m6haAJpLWaKGOZ42WGT7rbflaod1dZot1b3irarIq28ce2O2l/5aSfxM1ZuraD5S3F1b7Vs1Zdqs3zNu/u0AY1FK3ysysuxlpKACr+i69eaDeLcWsm3+9F/C1UKKAPcPC/iq18TWu6I+VcL/AKyFvvLW9Xzxp9/caXdR3FvI0Ui/xLXsHhHxhb+IrfY+2O7X70frUcpR09FFFSMKKKKACiiigAooooAKKKKACiiigAooooAKKKKACiiigAooooAKKKKACiiigAooooAKKKKACiiigAooooAKKKKACiiigAooooAKKKKACiiigAooooAKKKoanqlpo9hNeX1zFaWsS7pJpn2qq+u6k3YC9urI8QeJtJ8K6fJe6vqFvptmn3pbmRUWvmD4s/tv2ljJLpHgC0/ti8+6dSmX9wP+ua/xf7zfL/vV80+ILzxN8SNS/tLxXrFxfTN92NpPlj/2VX7q/wDAa+bxmeUMP7tP3pfh/wAE4auKjDSOrPqT4g/t1eH9Lkms/CGmzeILr7q3MytHB/wFfvN/47Xgniz43fE34jMyXutSaRYyf8u1l+7Xb/wGsLTdDhs49sEKxVrQ2Df3a+Sr5jjcXvLlXloedKvUqdTkYfCUcs3nXk0t5M33mkati10G3t/lS3jX/gNdlpvhK+v1VorVtv8Aeb5VrorH4bt8rXF0q/7Ma7q8SpWw9N/vJ6kxozlsedx2Hy/dqZdN/wBmu21y10nQY1ht/LvLxm2ssk3+r/3ttV7XxHp9haszQwXl033Y47faq/8AAm+aoWJg481ODY/ZKLs2cuum/wCzTv7N/wBmugk8fX3/ACws7WD/AHY6rzeN9WlVlWSOLd/dhWtI16v/AD7X3/8AADlh3MVtN/2aa2l/7NTXmrX1/H5dxdSSx/3d1VVaRfuyMv8AwKt41NPej/X3EcqGtpdVbjR45VbfGrL/ALS1oLdTL/F/31Ui3/8AfjVv92nenJ6onlRyN54Ns5fuxtE396OtLw34q8dfDyZZPD3iS6jjVv8AUSSblb/gLVvLLby/7Lf7VEmnKy7l2tWkHKD5qU7MaTi7pnpng39uS/s2jsfHXh/zk+613ZLhv++fu17n4c1jwD8XrX7R4Y1eH7Sy7mt922Rf96Nq+LrzR1ljZXjVl/utXOyeGZtNvI7zSLqXTLyNt0ckcjLtb/2Wvew+d4rDu1Zcy/E6qeLnHSeqPuTXvBepaJuZ4/Nt/wDnpHWFXj3w3/bK8TeDJodM8d2kmu6Z937dGu25Vf8A0GT/AIFtb/ar6S0WTwh8X9F/tjwlqUEjMv7yNPlZG/uyR/eVq+0wmZYfGL929e3U9KnVhU2epx8bNFIsiNtZf4lroNP8UMyxw3n7+RZFaNpP4f8Ae/3fmrL1bR7zRLhobuFo2/vfwtVLmvTNTrdS0O1v5rqZLjymWTc0m35ZNzN83+7/AA1ys0Ulu2142VmXcu5a0tL8QTWEawuqz2u1l8tl/h/u7v7u6ta8uLXW7G3muPPgaSZlXb+8+b5fu/3VoA5PdS1PqFhJYXEkb/dVmVW/haoOaACpbO8m026juIZGjkjbcrLUVFAHtXhDxZD4is1UttvI1/eL/wCzV0e6vnvS9RuNJvo7q3bbJG3/AH1XtfhnxBb+I9OW4ibbIvyyR/3WrNqxRtUUUUhhRRRQAUUUUAFFFFABRRRQAUUUUAFFFFABRRRQAUUUUAFFFFABRRRQAUUUUAFFFFABRRRQAUUUm75sUAG6jdXyD+2h/wAFANB/ZbvIPDunaYPEnjKaNZmsTJ5cNrG33Wkb/a/u187eA/8AgsFrHiO2m03UvBmkWOuyf8eM817ItpI392Rtvy/733azdRIydWK3P1H3Ubq/KfUv+CyHjLQNUudN1f4Waba3lq3lyRrqEnyt/wB81reG/wDgtJbtcRLr3w5ljhz+8bT7zcy/99Ue0iT7aNz9Q6K4j4S/FXw/8aPh9o/jHw1c/adH1OHzI93yujZ2tGw/hZW+U1226r31RsndXQtFFFMYUUUUAFJuo3V8x/tEftZWvgVpvDvhJk1DxE37uS5X5orX/wCKaubEYmnhYOpVdkZznGmryPSfjN8f/DXwb05mv5/terSLut9Ngb97J/vf3Vr4c+IfxS8YfHTUPO1e6ax0VW3Q6bA22Jf/AIpv9pq5+HS77XtSm1jXrqXUNSuG3SNM25t3+1XTWth8qrtr87xuaV8c+SHuwPGrYidXRbGbpehw2Ee2CPb/AHm/iatyz05mZVVWZmrovD/g+41Ta23yof8Ano1ehaT4fs9Gj3JGvmfxSNXzNfGUcL7q96X9bip0HLVnF6P4AuLpVkuP9Gj/ANr71dlpvhnT9N2skKtJ/wA9JPmqxNq1rZ6fHdXEiwRt8y7v4q52P4kW8t8sa2+23/ikkavHqVcXjE+3ZHao06Vkdc22JdzMqrXA+NtZuryRbGzmjlhZvmW2Zmb/AIFTrrx5HqSzQ3FnutW+7GrfM1dl4Zis5dLt7i1tY4FkX+FaKeHeFtUnG4SftPdTPMdP8C6tfsv+jtAv96T5a67TfhfZxfNdTSTt/dVtq13CxVIq/LWs8RVntp6DjRjHc5OP4c6OrMzQyNu/6afdqFvhfpLr/rLn/v5/9jXZbaNtR7SqvtMr2cOqOXk+H2j+Sypaqsm3asm5m/8AZq5HVPhvdabZyXH2qBlj/vfL8terbV9azfEUS/2Pdbo1l+X7rLuranUqxktSZUoNaI8NaPa1NaKvQo/h2upabHcWskkEzfejnWse+8B6tZqzfZ/NX/pm26vXjVpy0ucbpyXQ5HyvmoXzIm3IzLWhcWElu22WOSJm/vLVdomrWy6GXKwjvv4Z493+0tTNax3S7kbdVVovmpqq0TbkZlarUpR3B+ZV1DRluFaN41ZW/hauf0tdc+H2tR614V1KfT7yH+GNvvf7P+0v+y1dpDeLL+7uF/4FRdaarLuX5lq4781N2ZNmtUe8/B39q7QfiZDD4d8bW8Wla037uOZvlgmb/Z/utXfeKfA9xo+64t2+02TfdZf4a+GvEHheO/Xcq+VcL92Ra9X+BX7U+pfDy4h8M+Ny99oTfu4r5vmlt1/2v7y19hl+dtNUcVv3/wAzvo4q/u1D2bmr+l6zcaWyqkjeTu3Mq/8Asv8AdrpfEPhaz1XTYtc8PTJd6fcR+YvktuVl/vLXFNX2qakro9E7Ka8tdchjheNlt1VZJpFk/dW/+7/tVyd5a/ZbhlWTzY93yyL/ABVJp9/JYSK22OeP73lyfdrqL77LqzKsrN9nZfLtVj+Zt38Tbf7tMDjuaKfNE1vcSQv96NtrUygBWrU8M+IJvDupLcJ80bfLJH/eWsqigD6E0++i1KzhuIG3xyLuVqtV5H8OfFX9mXf9n3Df6LM3ys38DV63urPYoWiomlXdtDVItSncYtFFFMAooooAKKKKACiiigAooooAKKKKACiiigAooppbFADqKTdQtAC0U0tilWgBaKaWxS7qAFopN1C/dFAC15/8avitpfwU+G2teL9U2mGwhYww7trXEzcRxL/vNXfFsV85fEjwT4W/bA0XxN4L1G+u9OvfDOrSQRy2s2Csir8srx/dZfmZef8Aa27a5cRVdOPLH4ne3mc1ecowap/E9vU/GL4jaxq/xR8c634r1+ZrvVdWuWuZpP7u7+Bf9lfur/srWNo/gO517VbPTbC2a5vbqZYYY1X5mZq+rvjR+xz4x+Cd5JJqVmNS0Rm2w6xZLugb+7u/ijb/AGW/4Dur2n9g79nmFdeb4gazb/u7NvL02ORfvSfxS/8AAa+To169bErDNNS6/wCZ8ZRli6mIVCSs+vku55X+19+xJdfDf4N+CPFySNqGp2drHYa9J975v+Wbf8B+7Xxd/wAI0v8Adr9z/wBo74geE9I+G+saD4ihudVbVrNoY9NsofNlb+6391drbW3NX5NSeA5PMbbby7d3y7l+arzTGU8HWUIy+XY3zKpLC1FGi7q23b/hz0j9in9rjUv2YrHxDod1ptx4g0XUV8+xsI5Nvk3v3f8Avlv4v91a/WL4Q3HivU/A2n6j41WKDX7/ADdzWNuu2OzVvuwerFV+9u/izX5/fsE/sxR+LPHv/Caa5a7tE0GT/R45V+W4u/4T/wAB+9/3zX6N6R468P69rV9o+navZ3up2K5uraGbc0P+9Xq5bXlWpKpUej+Hz/zPWyqVadP2lZ2T2X6/5HS0UUV7x74Uxm+WlZvlr5Q/ay/aRbw3HN4J8LXDf21Ku29vIefs6t/yzX/ab/x2uTFYmnhabq1HojOpUVOPNIz/ANpz9qaS1mvPBfg2Rmv2/c3mpRN/q/70cf8A8VXzXoPh/wCyt9ouGae8k+Zmb5qPDvh/7GvnT/vbqT7zN/DXYafprSyKqqzM1fmWKxNTMKntKjskeFOpKtK7I7Ow3Mq7fmr0Twz4IVVW4vV/3Y//AIqtDwv4Sj0uNbi4Xddfwr/zzrqlXatfK4zMOb91h9F1f+R2UqCiryI4bdVjVVXav92q+rRSTabNDFG0rSLt2q22ryq1ZvibXI9D01pN3+kSfLCv+1Xk0aUpTWmp1SaSuzynWmuGult55pZ2t18v94u3bVNYqsM0lxI0jszSN95mpyxV9hGPLFI842vB/hX+3rpml3Lax/eb+9/s16xa2cNnbrDBHtjX5VVa53wfqlva+G1knX7LHD8rNt+Vv/iq0tP8VafqUkywNJthXc0jLtWvNrc9ST00R204xilqayrTttZun+ILe8VWaOSDc22Pd8yyf7rLWsu3bu3LWHsnHc2Wo3bRtqRWV/usrVJtp8gyDa1L5VTeXR5dVygUbiVbeSNXVv3jbV2rVfVGurWFZreFZ9vzSR/xbf8AZqxeNYtdQ2tw0f2j70cbVe8unyeQt9DidW0mz8aRxyQXXlTRrtZWX5lrjdc8M3Xh+FWuPIkWRtq7fvV6xeaDa3kiyMvlTL92eP5WX/gVZOpeF1l0+8W4uJ7yZl/dtIu5o/8Adropz5bLp2MZU7621PG2i/2ajaKta+sJLO4aGVdsi1Va3r0PQ4nGxlyRVJb3Ulq396P+7VqSL/ZqvJb0iOVrUtSW8d7D5if/ALNczr3h+G/haOVf91v4lrahlkt5Nyfe/u1obY7+FmRfm/iX+7WnNzaTIcVIrfAn4/at8CNa/snWPN1DwndN80e75of+msf/ALMtfYGvaFY+JtIg8R+HJUu7G6j8/wDc/wAS/wB5a+IvEGgx38LQyx/L/C392uj/AGePj1ffBLxJ/YevSSXPhO8k+ZfvfZ2/56L/AOzLX0uVZpLDSVCu/d6Pt/wDrw9fkfs57H0K1aXh/Uls76NZWVYZG2yN/Eq10PjLw3byW0euaQyz2E6+Z+6+7838S/7NcbzX6CndXPUOp1Cwm1LTWkZraWaFmk82D5Vjj2/d3f3q5XdWtpuvfY7OaGWH7S23y4Vkb91Gu7c3y/8AfNZtxLJcTNM7bpGbc1MBlHNJuqxYywq277zV5GY5ph8tinVd5PZdWMdZ6XdXjL5ULf733a9Z0fWLpdLhhuGV7iNdrMv8VcRY3n+1trYs79Vb7zM1eFHOZ4jZW/Fj2Oyt7hv4mrQhl3VzdvcL/E25q2rF2bax+Va9nDVubYZp0U1W3CnV6wBRRRQAUUUUAFFFFABRRRQAUUUUAFFFFABSNS0UAfKXxT/aS8S+F/jRrvg6z1nwn4e0/TbO1uY59ehuJJZ2kXcyr5f92u41n9qfw/4X1yfRtQs9SuZNPvLOw1PUbS1/0S1kuVXy2Zm/hZmp3ir9nfUtV+JuteM9E8bXPh261a2t7e4tk02G4UiFcL8z1DrX7Ltnr1l4qS98RXUtx4i1DTNQuJ/IT5ZLPy9u1f8Aa8v/AMerzeXERcnHv17HlcuKi5OPd2v21t19O25leIv2plbx54a0Hw5pFzcWd14t/wCEZvNWvLdhbMyq/nLCwb7ysqr83+1XffEr46aR8NdYt9Km0/UtY1GS1kv5LbS4PMaC3j+9K3+zXGxfssWtr40sdWg8V38ei2PiWTxVb6H5EbRJdybvM/efe2/O2P7u6um+KHwJi+IHiKHXbLX7zw7qbWEml3UttEsgntZPvR7W+6f9qqX1i0n1v5Fr61yyfW+m39fect4A/aE1P4m/Hi+8N6Lp8I8G2elQ6gNSkhk824Mq7l+b7qrXa+AfiVf+KviX8RfD11BBHZ+Hbq2gtZI1bdIskCyNu/76qH4Z/AnSPhb4q1LVtJu5/IutNstMSykX5Ylt12q27qxasW/+AeuW/wARvEnirw/8QL7w/wD29NDPdWUdhFMu6OJYx8zf7K04qtFJy1d9fQqKxEYpy1d3f0t/mect+1T4ku/H3hXw3p+nWc9vqOsavbX2pGzm8uG3spdrKq7vvKv3m+6teq/Cn9pHwx8Wtek0rSo723uGtvtto13HtW7t923zI/b/AHvmrJ8O/ss6ToPiPTNWbWbq7WxutbuRbtEirJ/aTK0q/wDANvy1f+Cv7OFh8Fbx5LHVTf20cH2W0gewgheGPdu+aRV3SN23NUUo4iMtdv8AgIzpRxUZrm2v+i/W53/xC8VQ+C/Bmr61NuK2kLMu37xb7q/+PGvzh8G+Mde8D/EGTxfp9wZdRmkkabz/APlsrN8ytX2R+1P42k0vQ4fDywxSR6lHukZvvLtb+Gvk37HD/s1+OcZZ7OlmEKGHlZ0vwk9fyscOYScqsVF/D+Z9teEPjR4b+Jmm6xbwReeLW3ja4huE+STzF+ZV3feCt8tU9Dt7PSbWO1sLWKxtY/8AVwQLtVf91a+Vvh7rFv4T8SR3zyMsPlyJIq/xfL93/vrbXtPw7+JH/CXXV9C8KwND80a7v4a+z4c4ow+ZQhTxTSrybSSW6ST+V9vOx34fExqpKfxHtFnefdrQvtZXTdJvLz7PJdrbwtJ5MC7mk2r91a5G1vP9qtaz1SNpGjWRfMVfmX+7X6HNaWTsz0bnx38U/wBovxZ48hm03Sl/4RjQ2+VraxbbLIv+1J/7KtcT8EfE1z8J/iBp+tws32fd5d3F/wA9I2+9Xqvxx+HkPhXxZJeW8arpupM00W1fljb+Ja82+ww/3lr+Y8yzXMcFmEliZN1Kb+Wm1ltZ/kfIVo1Y1uab96LP0j03UrfVbGC8tZFkgnjEkbL/ABLV6vH/ANmm/ubr4YWiXBZlhmkihdv7tdx488aaf8PfCWpeINSfbZ2cTSFf4pG/hRf9pmr+iMBjVjMFTxj0Uop/gfWwmpQU/I8z/af+PEPwg8K/Y9PkjbxLqSstrH/zyX+KRq+GPDuk3FxcSapfyST31wzSM0nzNub7zN/tVY13xJqnxe8c3/ifWm3edJ+7j/hjX+GNf9la6axtfmWvgswxkswrWWkVt/XmeLXqutLTYmsbLcyqFr1Lwj4XXTY1uJ1/0hvur/zzrN8E+HPlW8nX5V/1a/8As1d5Gu1a+OzHGXf1elt1/wAjpoUlFczCNdtSKlCq22s/xJrMejaXJI0m2ZvljX+9Xl0qLk0kdbempD4g8TW+h27fMst033Y68z1DUbjVrpri4k3M3/jtR3Esl5M0jszM396nRrX01ChGitNzilNy3GxxVeksFijhaOZZ2k/hWiSwkihjk3LtkX5drU6Nfm3fxV0+gcprXGqNa6Oul+SqsvzSNIu5t1aXheKzbTZre9haOOZvmud21aowrDq0Mk11cKtwrL/D8zLW1fLb6zJb2qK0FrZw7pG/u1i7WsbpFi3lbQWaHd59msayK3mbWb+H5aw9auPltbOC4aeGFfuqv8VTW97aywrayrL5O7dHJu+Za7jQdBt4oY7x2W5uGXcs7L/DStY0UebRHm7abNEv2h2WD5vu+Z81ajeMtS+xrboyrt/5afxNU3irw/dafdNdSsssczfeWsNYqq6e5NrGppfi3ULCSTzZGuVZfuyN91q9Is2aezhkfb5jRqzba8j8qvSvBN/9s0vy3kVpIfl+791aiST2Lj2ZX1rwrJqN99sgvJILhV2r/drY0+1kt7OOOX5pFX5vm3VpMtN8upcbqzNeWxTk2xKzM21V+9urn9S8Yaba2+5JPtLN8u2OtzXom/se+2/88W+9/u14+0NKNNPciWmha1LbryySWtrKrQ/M37zd8tYLRVtRy3FmrKjSRLJ95f71U5F3Nurpjoc7VzLkiqrJFWtJFVeSKrMHFoyZIqjjaS1m8xPvLWlJb1VmipGTj2LUkUepW/mJ/wACX+7XG+KvDi6hatGy7ZF+6392uktbhrO43feVvvLWhqFmtxD5ifMrVUZX9yXyIlHm16nV/sjfHhtDvl+Hnieb/Qpm26fPO3+rb/nl/ut/DXuPjLw03hzUm2fNZzfNG3/stfDPjLQZFZb613LdW7bty/er7M/Z1+KUPx0+HMmlapIh8Q6Yqxytn5n/ALstfb5HmDl/s1V6rb/I7cLW5v3ctyFaWpby1msLqS3nXbJG21lqKvsj0Dyb9pD4l6p8MfAcd9orWq6jcXSwRtdxtJHt/i+VWWvC9F+M3xi8Rxw/Y/EXhOx3feb+yZt3/oxq6L9ujVttn4R01W+aS4knZf8AZ27a89+HP+rhr8d4wxUsPieeCTaVtUmfLYrGVY4uVKErLQ9Eb4l/GrQWW4n8aeELmNfvRtpM3/ssi13n7Pv7R3izxh48uPDviG60e+b7O0lv/ZdjJb/Mu3726Rv9qvMfGH/Hj/wGvMPhn8RrP4W/GTTde1Dz2sY1kjkW2j8xm3Ky/KtfNZLm2IxT/eJNLolb8jN4+rTrQUpe7dXP1V8N6vtt2a8t42uN3y/N8q10UOpNcNuf/vmvk/Q/2tvDd/Gslr4f8UTx/wB5dL/+yr0D4YftKeG/iL4yh8MWFjrOn6nNG0sf9pWfkq2373zbq/R8JmXtJKF0vJW/zbPqvbU9PeWp9CWs+9Vq7Xl3xy+IF58GfhXqniuz05NZv7Wa1hismk8tZGmuY4Pvf9tK4LSf2rotc+IXgbQLTR1ksPEGjx6nd3vmHdZvJDLIsW3HzN+5k/75r66NeMLQno9PxIniKdOXJJ66fifR1FfP3in9sjwZo/hfVNUsYL/ULrT57eGWxktmhlxM21ZNrfw11kf7RXgqTxPZaC9/NFfXUkMAZoG8qOeVd0cDv/DIy/w1ssRSeikCxFFuykj1WivB7D9qnwt4t1nw7aeGJf7SttR1SPTpbueGSKP5o53/AHTbdsjL5Lbl/hpfEX7V3hm28OeK7jRY5r7WNBs/tz6feQtb+bD5nl+Yu7+HdU/WKX8wfWaNr8x7vRWfo2oDVNKsrsrtNxDHNt/u7l3VoV0bnTuFFFFMAooooAKKKKACiiigAooooAKKKKACiiigApN1LSbaAPjr9pz4qeC/FFxJpiXmo23iLSWaJVaD9w395W+bd/wLbXzR/wAJR/tV9K/tsfALWfELp438K2kl9dxRFdRs42+Zo1X5ZEX/ANCr4Ak8XtHI0bttZfvK1fhPEOVV6+PnUrRV31S3XT520Z8TmFapSrtVFbt5ntX/AAkw/vV2vwd8XrF8QtLjaRttxJ5Xy/xbq+arPxQt+rQpNtuv+Wa/89P9n/er239lPw/feKvG8msTxyJp+k/eZl+9N/CtcOU5NVjjqMoLVST+7/gHPhK8qleEYdz7L1zxNa+F9FutSvJNtvbx7m/2v9mvF/hz+0hpem6prl5r8lwsl9MskfkR7lVV/h+9XJ/tleI9a0bSdFhiXboM0jedIrfem/hVv+A18n/8Jp/00r77PcxxlPHwWG0VPvs21v8AJaI9PH5lKhX5I/Z/E+//AIjfG7wF488JzaedUmiuv9ZbyNbt+7kry/4f6TpPivxZY6TBfT6rNM3zR20Plqq/xMzN/wDE18pf8Jl/00r7y/ZJ+HknhXwmviLUo9uratGrRq33oYf4f++vvV4dPB1uIsfCpiqcdN2k9l8/kY4bESzGuk0tNz6o8J6Xa6LY2um6fCsFnbrtVVr40/bM+LEnjjxtD4J0qbdp2mSbbja3yyXH8X/fP/xVfS3xc+IifCL4S6hrZOdTuF8izXd/y0b7rf8AAfvV+f3hOzmvLi41S6ZpbiZm+Zv/AB5q+xzzFKhSjhKOl+3boj38VU5YqmjpNF0uOztYbdPuxr/31XdeE9BbVLyNWX9yvzSNWDptruZdq/NXsHhvRl0vT44yv75vmkr8/wAZiPqtC0fil/VzkoU+Z3ZqW9usMaqF2qv3asKn3aaq/NTb6/t9LtZLi4k2RrXy9KDbPUJpJY7WFpJWVY1+8zV5P4g1KTWdWmmbd5attjX+6tXPEXii415vLX9xZq3yx/3v96smNa+lw2H9kuaW7OWc+bRbDVX/AGamjiqSOKpo1rvIjHuNVamWKpI4vu12mh+AWuIY5r2Zolb5vLj+9UcyN4xb2ONj3K25fvVuaLdTLbzWcEbS3F58vzfdrpNY8H2tnax/Y1jWZm27p5KuaX5fhnR4ZJ7OVpmb94yruZf96s27myg7nF6tozaTcLGzfM1eheD7z7fosPy/ND+7auL1i6j1S822dr5StIzL8zbpGaus8C3m61ks2j2yQ/N9371SVFWY7xssn9jtGkbNub5m/u1535dekeMr+3tbNbeWHzZJF3L/ALNcCsTVEpJFSWuhX8r5q67wD5cVxNG3yySL8v8AtVz9rYTXVxHDAu6SRvlWu68K+F5tJZprpv3jfdjVvu0RfM9AjF3N7y6PLp1xdW9rt82aOPd93c1Tbdy7q13NCnNbrLG0bLuVvlrzHxdoa6Xqn7pdtvIu5f8AZr1hlrj/AIiL/o9qu3+KhqyuyJRujlfsFxrelxyRKss1r8rKv3ttZMem7rO4maRYvL2qqt/E1aGn39xpdx51u21v4v8AarqLeK11zQY2lhVrjczeVG21pGX/AGqlS7GXKpHm8kVV5Iq1potsjLtZdrfdaq8kVaKXcxcTJkirU0vS/wC3tJms4vL+2Qt5ke7+Jf4qryRVDG8lrIs0UjRyL91lqpLmWhnyq5R1rw/daT5f2qPa0n3aj0m62s1rL91vu12Gm+KGv7hbPV1intZF2+Yy/drkfEFhDZ6tcQ2sm6GNvlZWrNOUvdktTKUUvejsU9a035W+WuM8FeMb34J/E7T9fsgz2vmbbiBf+WkLfeWvS4/+Jlp6s3+sX5WrgfGmg/bLGZVX94vzR/71dVOrJNVIu0onPK8GpxPufxlDZ+JtD0/xTpUiz2l1CsnmL/ErL8rVw/NcZ+w/8Tk1zw/qnw91Y75LVWubLc33oWb95H/wFm3f8Db+7Xfa1psmj6pcWb/ejbav+0tfrWCxKxdCNVdfz6ntQn7SKkfCX7cGs/avit4dsFb/AI9bHcy/7zVU+G/+rhrkP2qNYXWf2jNXCt8tnDDbf98r/wDZV1/w3/1cNfi/GMuapJnwdWXPjqj8zsvF3/Hj/wABr5n8cS+VrVvJ/dmr6Y8Xf8eP/Aa+XfiU3l3W7+61fLcNLmlYwx3Q+kvh7K39ht8zf6v+9UnwY8RHQP2pPAk8krLFJfNbNub73mRMq/8AjzLVb4ay+f4bjk/vQq3/AI7XBaxry+F/it4T1hm2R2OsWlyzf7Kzqzf+O1eRvkze76P9TolP2cac+zX5n6u/Gb4eP8UfANz4eS+XTjNeWVz57R+Z/qLuKbbt/wBry9v/AAKvGPD/AOxvN4e1CW6t/FLRSf2tf3kMsVvtlt7eaCWOGBW3f8s/Ob5q6/8AbG8War4T/Zx8Q6zod/e6bqSS6esd1prbZ1WS9gRxH/tMrMv/AAKvItJ+KHxK+FGl+INWi0rxJrGhXV/Yafo1t8Qp1hvjcSttk+aPcyx/d+/X9BVnR9r78b6b/f8A5H1eIlRVa1SLbS3+/wDyNLRf2IdV0rR/EUEni6za71K1s4o549PbasltJ5iySbpPm3fxV1Fv+yfMvxQ/4Sq41bS7uK51C31a8hudK82X7RGq/wCoZm2xruVW+6zL/eqhqv7Svjbw7d64+o6D4fltfCtxZ2Wvrb3U4kmmn/itNy/dVWX7/wB7/Zrc8L/tAeJPE2oaxrw0bR4PAmn3N7bMsl66ao32aNn8xYyu1t21v3f8P3t1ZxWG2Sf4+ZnFYS6ik/x8/wDhhPDf7LlzoXgL4X+Hl8Qx+d4N1ibVJLuO02m68xZ/lX5vlb99975vu1xHh/8AYe1TS7XxEtx4wtbu41jRG0aS5+wN5jf6SsyzSN5nzN8u1qNH/a3+IeteDdV1q2+G8+phtKt9W02a1sb+O2VZJo4mgkaaJfPkVZfMzBuVlRtp/iqW8/a68Vt8ObHWtL0TS9Tvl1SbT9UntLa/lj09Vj3q09r5azRs3/AlX+81Jywjs2tl5+hF8E0nZ6Lz22Pq3RdN/srR7GzLeYbeCOHdj721dtaK/dFfHmrftUahZXU3ibTobbWh/wAIxb362dvqUn2BpmufLYKrRqyt/tMu7/ZrYuP2nvGem3l/4dutD0M+LG1yx0mzkjuJvsKrcx+YrS7vm3Kqt9371daxdJHd9corQ+rKK8n+AHxP1X4naJ4lfW9Os9O1LQ9eu9ElXT5WkhkaHYGkVm55Zm/KvWK64TVSKktjrpzVSKlHYKKKKs0CiiigAooooAKKKKACiiigAooooAKKKKAGlR3r5K/aA/Z2+H3xI8WPNc6KlhdQrtkuNL22zTM3zMzbV+Zv96vrG4mW3heV/uxruavn7ULpr++uLhvmaSRmqJUoVlaoroxq0qdaPLUimvM8D0v9jH4babdLNLZ6hfKv/LO5vG2/+O7WrqLHwzrHwlWRfDln/bnhtpPMk0v5Vu7f/ajb/lp/ut83+1XptJtqI4SjT1px5X5HNHCUaetKPK/I8r8V3fhn4/eEtb8JW0kv9o/ZfNaOe3aOSzk/h3bvutur46+D/wCyp4h+KUeutLqsGhyaPqUmm3EE8bNJ5iqrf+zV+jKqqtuVfmb71UdL0HT9GvtUvLO3WCbUrhbm6Zf+WknlrHu/75Vawr4GliJqdVXaOavl9PFTjOtq18j5m+Gv7Cdr4d8UWmqeJdeXV7O1kWRbGCHaszf7Tf3a+z/Ctm2qapb2qrtjX5m2/wAK1zqtXWaXq0PgnwLr3iq6ZVjtbdmXd/sr/wDFVtToUcJBuCsup10MNRwqapKyPlr9tD4gN4x+JVp4VspN1lo6+W6q3ymZvvf981xGk2C28McaL8sa7a5PQ7q48TeJtS1q8bdcTTNIzN/eZq9A023+7X5ZXrPFYmVV/wBf0jypydSbkdh4H0n7VfLM6/u4fm/4FXpUa1i+E9NWw0mHcv7yT941bypXxWMq/WK7fRaL+vU9SlHligX5V3M3yrXl/iTXJNc1CT5m+yxttjj/APZq7DxxqjWGl/Z0bbNcfL/wGvO41r1cDR5Y87RlVl9kdGtWo1psMXy1YjWvVIjEcqVcWzkW1W4b5Y2bav8AtVDGtWl3MqrubatZtm6QW6qsis67l3fNXsWnyx3FjbyRLtjZV2r/AHa8jVa9C8E6o1xp7W7q223X/Wfw1nudEFY3r6WO3tZJJW2qq/erldF8WzS6ksM/zW80m1Wb70dSeMr+G6tbeH/ltu3Mqtu21zun+TDeQyTruhWRd1ZSnZ2NOprN4VvLfVFWL5W8xWjZfu7a76z023s1ZYoVi3Nubb/FWXpOvR6tqzQxR/uY49ysy/xV0CrW8Ip6otI4fx9a7bi3m/vLtrl7e3a4mjjX70jba9M8RaG2rWPlpt85W3Lurn/C+gzW+uMtxDtWFf4l/irmqQbqJJbjsjY0HwrDpMjTbvNuP7zfw1sXVr9qt5IWb5WXb8tXFX5ad5ddqikrJFHns3gu+uLza8n+j7tu7d/DXaW9utrbxwpu2xrtq9to8uohTjDYRRj8z95vXbtb5f8AaWqOqaTHrdj5c67W/hb+61aWoeZFas0Ue6T+7XM+H9eZbhrO9ZYmX7rN/E26lOUYtRl1Ax/+ERXTbW8mv13Rqv7to2+ajwvZrYaxNsuPNtfL3bvur81d9JbrLGyuqtG33q8x1po4rq4t7Nv9F3bqxqJU7Mloy9evF1TUprhY/K3fw1ktFWk0NQyRVnGoYuL3M9bVp5FjRfmZtq103hvwbHKs0mo27blbasbfLWCy7W3L96u+/tlpPCsl5F/ro49rbv71bc10Qordnmfiyzt7fWrqO12+Srfd/u1zs0fy1uXStLIzM25mbc1Z80VdEdjknHexH4fVmvmhX7si1Hr1huVq2vD9np8sM0kt19mvFVvL3fdao5v9PsVk/i+63+9XOp+zreTMnH3bHkOh+Irr4UfFLR/ElpuX7PcLKyr/AMtF+7Iv/AlZv++q++/H8Vrrek6b4isG821uoVZZF/iVl3K1fB3xG0jzbGSRV/eQtur6q/ZF8XL8QPgndeHrmTzb7SGaAbvveW3zR/8As1fb5BifZ1ZUG9Hqv69PyLws7Nwkflx8Stc/4SP47eLtQ/hk1KRf++fl/wDZa9p+HP8Aq46+ptU/Zv8AhzealcXVx4Ts1vpJGaaZdyszbvm/iq1p/wAD/B+lt/oumtF/srI1cGecM4vMm3SnH53/AMjyFlNf2zqOSdzwHxh/x5/8Br5b+J/+skr9Lrz4S+G7+PbPZsy/9dKx5P2cfhzcSbrjwzb3jf8ATdmb/wBmrysm4Px2XyTqzj8m/wDIMRlNas1Zo+afgm01/wCAbGby2bdb/wB2vMPjVpF/dSSfZ7O5kk3fL5cbNX6M6L4X0nw/pdvp+m6fbWdjbrtjgjj+VVrQjtYbdtyRxo3+ytepheC/q+Mli/b7u9uX/gm88oc4KDn+B6ZpukaR8afhDocPiPTvten6pY2d7NaSM0f7xfLmX7pVvlkVf++a6TxV4J0bxxYwWetWQvLe3uY7uJGkZdssbblf5T2aqXwzv/tnh1YWb95bs0ddhX6M4LZn0SgrWlqee+Ifgj4J8UeKIvEmp+H4bzWIzG5naSRVkaP/AFbSRq22Tb/DuVqZD8C/Atv42l8WxeHLf+3Jnkla4ZpChkkXbJJ5e7ywzL8rNt3GvRaKj2UL35V9wvZU27uK+48jtf2YfhjaafqdnD4Rtja6lGsM8Uk0zBY1k8xUi3P+5UP822PaM1M37NPw3k0WPS38OAQx3LXazreXAuvOZdrP9o8zzSdvy/er1ail7Gn/ACr7ifYUv5V9x5jN+zv8O5rI2v8AwjMC2/2NNP8AKjmkRfJSTzFX5W/v/Nu+971j/FD9nnRvGWjanHpNpY2Wq6hdWt3cTXqzSJK0ClY/uyK0bKv8UbK3FezUUSo05Jx5dwlQpSTjynlH7PnwdHwT8G3+kG8ivrnUNUuNUuGt42jhjkl2jy41Zmbaqqq/M3avV6KKuEVTioR2RpCEacVCOyCiiirLCiiigAooooAKKKKACiiigAooooAKKKKAOe8cXv2DwzeSZwzL5a/8CrxFfu16n8V7zy9Jtbf/AJ6Tbv8AvmvLlq47CYlFFFUSFJtpaKAFXczKq/eaub/bK8Tf8Il8HdF8MwNtuNUmVpF/6Zr8zf8Aj22u18MWP9oa/YwN91pF3V84/ts+Jm8R/GW30eN98Ol28cO3+7I3zN/7LXh5zWdHCSS66f18jnxEuWm/M868H2H2fTYdy/NJ8zV6J4b037ZfW8P95vm/3a5fSbXasar/AArtr0rwDZ7rqSbb/q121+V1ajo4aVTqeTRjzSSO8jXatWo6hjqZv3UbM33Vr5SlE9g4P4hXSy6hb26/ejX5q5mNateILhYr6S4upo1aT9425vu/3a5+bxhpdq21Zmnb/pmu6vr6FKXIoxVzibTldnQRrVqNa41viDCv+qs5G/3pNtC/EGbd8tnH/wB/K6vq1V9C+ZHdRrWtb+HNQlt1uEtWaFl3blZa83j+INx/z5xf99V2nhv4g6hpcK3E+mxy28y+XHA11tlb/dXbXPUoTp2cuvmaxlG+pcVf9muit7+G18OtaxSN9omk/eLt+6teew+PLFpG823ngbd93bu21rWvirS7j7t0sTf9NF21zVKNWG8WbxlG+5sKtSLFUdrcQ3S7opo5V/2W3VaVWrzZSa0Zul1Nrwa0dvrUfmSbdysq16Mq15Kq7WWvTvDdxJdaPbySrtbbXXhKnNeBaRobaNq7qk2U7bXpcpSRHtpy9qkWGneVVWKsQ0VNto2LRZC5UU7pvKhkk2s21d21a4G1ij1SO+kuF3XSruXb8telNFWXY+H7ewa4Zf3skzfN5lclalKco22HZHF+Hdcure4ht2Zpbfd8y7dzVg3m2W6mZV2qzNXcap9n8PwyRxNuvpvmZtu75f8A2WuNaLd81eRVk6aUG7tCcTPkWoZIttaH2dmZVX7zfdrWjuG0b/QdR0+OWPdu+Zfm/wC+qKb5t2Q0cjJF/FVhbC8bSZpEVmtd3zKrfd/2ttdZIuk6zutbOzkguG+7Iq/d/wDHqj0v7d4fvo7G4jiW3mbbuZfvf8Crvhp1ujJwRxej6a15qUa+XuhjbdN/u/xVn69pf9m3jKu7yWXzI2b+7XsVvodnYSSSQW6xNJ96uN+Iy2u23VW/0pf4f9muhNpnPKFkeY3EXzVc0Ft0dxbn/eWm3EVR6W32fVIf7rNtapxC5qTtutfuOP4ZGT4qsFlhkVl+Vlqf9jPxUfCHxofRZ3xb6tG1p/20X5l/9BrX8RWe5Wrxv+0pPBvxM0nWIG2yW91HPu/3Wr0MvxHLKlXXT+vyuYN+zqpn3Z4403+zfEl0oXbHI3mLWBXefEZY9SstL1aD/U3Ea7f91l3LXB1+xRd0e0FFX9L0O+1aaNYLeTy2/wCWm1tq/wDAqz/4qYC0UUUAd98JbzZe3lqW+WRPMWvUK8S+H919l8VWf/TTdHXttRLcpBRRRUjCiiigAooooAKKKKACiiigAooooAKKKKACiiigAooooAKKKKACiiigDyz4s3W7UrOHd92PdXBr92ur+Js3neKJF/55xqtcstaLYgSnx280qsyRyMq/e2rTK6fwntt4ZJm3RMzbY5PO2ru/3f4qYHLsrK21tytS1b1hpJdSuGlaRpN3/LT71VKAOw+GNqsmuSXB+7bws1fBnjzWW8YfGzxFqTNuWTUJtrf7KttX/wAdWvvbwfdLo3hPxNqj/dt7dm/75Vmr86fBu681i4uJW3SMu5m/2mavieJKnu06fr/kedjXZJHpmkxfdr1bwPb+VprSfxSNXmOlr8q16ppN5Hpei26t80jLuVa/PMzv7GMF1Zjh97nQbliVmZtq1zfjjWbi38O3X2BmimbbGsn+81SLcSXUm52/4DWf4oi82PT493y/aNzL/wA9Nq7ttfKRxEo14wW3+Wp39GzwXxJdTXWuXXmzNK0cnlru/wBmqca0XjNcX1xIy7WaRm/8eqSNa/WqUeWEV5HnE0a1ajWoY1+Wt7wP4VvvHniyz8P6dJFFeXCsytP935V3VtGLk1FblpXKuntDFeQyTxtLCrbmVf4q3IdU+3+JI9QlhZreORW8tV3bVX7q07x94B1L4X+IodH1WaCe4kh89Whb5dtWPhzoOreMvFkeh6JdJZ3lxG0u6Rvl2rXPWw0pTcUvftb7/wBTRRd+Ur6xcTa1J9s+x+RH8ysyr/tM3/s1UY1+auj8TeB9b8J/EnTfBt1eQNq2qeSqyRt+7/eNtXdXoK/sl+Nt3/H9pu3/AHmrWlgq8U4Rh8OnoXySfQ8ns52tZNyKvmfwt/dr1TwzqWsatpcMl1cRSqrfu1aP7y/3WqLxV+zvrfgfwrqOt315BeR2UfmPFD95vm21seG/gP45utHt7qy1Cxgt7qFZI1aRvlVq8/FZfiq94UoWktdexrCMosZrnjfT/D6rbpp6/aJP9Yytu2r/AMCruvBfjTSde09VtZGgaParRyVVuvgHr11at9sbT5W2/NL/ABVwfhXSY9N86aKT9zJt2r/drwa1Opl1Ne3puM33trrrt6nTGU4vXY9yj2t8wbdUiq1eZ6HLrGqaoun6Ksklx95vm+VV/wBqvTLXwP4qit/MnvLGeT/nmu5f/Hq78DTr46HPTpu3fodCnccq0bfmrBXXmj8QR6JfbdN1Fm2qtz91v7u1q2NYju/DbQ/bvL8ub7si/drqjh6koymlpHR+TNNGWeabTNHsb7xBbSXNq0cVurbfMkb71Z9vqUl5efY7RftdwzbV8v7v+9VfVaqUXy/Ft5j9006T5atx+C9aZN7XFurf886wtSvbjRLhbW/j8iZvut/C1aVcDiKMVKcbILxL0lvHKrbo1bd8vzLXn/ijSY9Nvv3S7YZF3Kv92uk8cLrnhW1iupZoFtZm2r5f3q4e+vJJZI98jNJMyqrM396vl80vTn9XnBqY0rq6N7wnodvef6U8jeZDJ/q62pvLt9U+zzq0sd18y+Yvyq392tLSfhv4i0uxWOKS18xm3SNuqXWPDup6JpdzqV60Dw2cbSttb5q9unlOLpUE5U2rav8AX8COZM5rXFsbW4tY1hWK4aRdrRr92tSa3Vtu5Vb+7urP8N68uvLIzxr5y/Mvy/w1sSbd22uKnyzXPHZkNWMPVNWs9NVvNmVWVf8AVfxV5b4gv21a+kuNu1fuqtb3i618rWrhvMWXzPm+WuduIq5vae80YS2JrfSbHXrWOGJlttQjX7v8MlcffWsljcMrrtkjatyTdbyeYjMsi/dZaseILyHWdHt5GZft0Pyyf7S10Rb26HHNJlfVo1lt9y/xLurwf4pWflTW83+0y178q+fotu3/AEz21478VrX/AIl7Sf3ZFriy2X7uVN/ZZx4hdT7N+H+rN4v/AGdfDmoMd0sNqiye235awv4aofsf3/8AbP7PmoWMjbns7idP+A/eWtDmv2/AVPaYaEvJHqU5c0Is6fw7FDLp/nTM/mQt+58262xbvl/h/wB2sHUvLXUrpYG3Q+Y3lt/eXdWt4RuvKa8X73mKqrGzKu5t3/2NUfESyLq03mrAsn8S233VrvNDOooooAu6PcfZdWs5l/hmWvf16Zr50jfbIrf7VfQli3mWNvJ/ejVv/HamRSLNFFFQMKKKKACiiigAooooAKKKKACiiigAooooAKKKKACiiigAooooAKKKKAPEPHz7/FN9/sttrArZ8bMzeKdSz/z2rHWtVsQJXS6T5NvpcLXjK0bSNJCskLMq/wDAlauarr9B3S6bCq6pcq0as32S2k8tv/Hvvf8AfNAHK31w11eTTO25mb71RU+b5ppGbduZv4qZQBs+KLhtN/Z78dXS/wCsaxuFX/v3tr4L8Ar+8um/3a+5viku39mLxY396Nv/AEJa+H/h6vy3X+8tfn3ET/fwXl+p5WM+JHp2kr92ussdzbdzbv4a5fSV+Va6zT1+Va+LzB2gTS1NyzT5VqxfKv2OSRlVmjjZl/2flqOzX5VrP8dXlxY+E9Qmt/8AXLH96vz3ldbERhF7tL7z0VornzvJ81xI395mrS0fRrzWZmjs7eSeRV3Nt/hrLh+6te6fDnw0uh6Ksz7vtV0qtJ/sr/CtfrWZY5ZdQ51rJ6JHDCPMzyvUNGvNGmWG9t2gkZdy7v4q7T9mnd/w0F4d/u+XN/6LruvEXhy38R2awz/KytujkX+Gofg/4Hj0T49eH7y1kb7PtkVo2/h/dVGTZ1TxVanCrpNv5G0KfLJPoVf2v/8Aks9h/d/s9f8A0Ksv9mH/AJL9pK/9Odx/6DXr3x9/Z18WfE/4g2+u6Le6Tb2cdqsDJfTSJJu/4DG1cp8IfhNq3wx/aD0iDV761urptPnl22W5lVW/2mVf7tfZ1oSp4yNSS91yWpq4P2nMWfjDoa3X7XXg++eRtsbadtVf+u7V6p8dPh74x8cXWiP4W1VNPjtfM+0brpod27bt+6tcL8WI2/4ae8JsF/5aWH/o9q3v2lrzXbfVfDMej61qGkrIJPOWyumh8z7v3ttcVTERjSxkq9+WMls7PpszoXU868ffDPx34T8I3V5rmuLdaf8ALHJGt5JJu/4Cy17nq3hnVfGPwW0/StF1L+ytRmtbZo7rcy7du1m+7Xzx4gj8Q3miTwalr+p6hAfmMd3eSSL/AN8s1e/eKvDOseLPgbZ6ToU3kapJb2xjbzvL27WVm+b/AHa8/J69HESxEqEZOPLs3q99n+RUTz1vgn498P6dcXt54xeeK3jaSRFmk+ZVrCsf9H0v5f4VrS0v4E/ES3XbdX3mx7drK2oM26qq27LDcWrf6yFmjb/eWvlM7pyi4S9lKC/vNu/pfyA9O+E/l+G/hhqviFY/NvJFmn/3tq/KteI6Xr3ja/1Jdf8A+EivPtTSeYsXmfuv93b/AHa9c+CPiCzv9D1PwZqEgjmbzPJ3N/rI5Pvbf92s6x+Bview1FbGO6s/7LWT5b3Pz+X/ALv96vfxMMXiMDhXlt+VLWz2fmUcb431jXPiFcR3WpeVA1uv+jrbLt8v/gX3q9N+H/iKH4weC7vw1q9w0Gt2iqrzJ95l/hlWua8caHp3hPxBHp9nqDXjSJukgdfmi/u7mqf4H2qx/FC8kVdu6xb/ANCWuHLMRiqObPC4p8znpLW/QdjZ+KvjuHwfZ2ng7RNz3Cwr9qZW+aOL/wCKatj4H/Z5tA1DVsMG81o/m/hVVrzb4hWsf/C19bZvvSbdv/fNdJ8CfFUGjatqPhq+dYzcyfabVm+6zbfmX/x3dXr4bM3POpUatlFXjHytsV0Muzm8S+L7qTXF1q4gZpN0MUE37qNf4VWtTxpq2ua1DZ/2g0Sxwsv+rj+8396kT4K+KvD+sSW+iXluNJkk3RzNMytGv91l/iqr8WpF8GNplnFq51K6mdRJaSx/Mv8At7l+7/u0Opj6cZyxMXGKavqrPXoXdHU/tAbv+EV0Pbu/4+l/9BryPWty/wBn7f8An4j/APQlr6A+IXhO+8ZaDp9vZPbxtGyySfaHZfl29PlVq8s+Juh3HgS10W+uv7PRZryO0Xy5G+83+8tc3EGV4itjo4yK9xct/ky6cko2PT/ip4R1zxlothb6Dqn9k3EE/mSNuZdy7WXb8tePeIvhZ4x8MaPcajqvihr61XaskCyN826vSvjt4H8ReOtC0i38OXP2aaC682ZvtDQ7l8tl/rXmdv8ABnxvptrJNqN159vGu6RWvmk+7XrZ4p1HKMaE5aaSTdtuy09SI23uQaXdTWEatbyeW1NmurhmkZppNzfe+anWf723Vl+7RJFX5FCs9r6GrRl3CtuqnNFWpMtYupatY2Ct5txGrf3f4q9Oi5Sdoq5zT03Kdwtc34g1e30mFmdt0n8Mf8TVDrnjRpd0dlH5S/8APST71cLfNJcSNJKzSyN/E1fUYbCSdpVNPI82pJPRHrHg+8k1Twjb3Ev3t0i/+PNXnvxSt/8AiT3X+yu6u8+G67vBca/3ZpK4/wCKS/8AElvv+ubV89g3y4zEU1tzP87mNb4Ez2H9gi6afwP4vsm+6twrL/37rsZvlmkX+61eff8ABPz/AFPi9feOvRb5dt5Mv/TRq/asnd8HD+up2Yf+EjU8J+Yt5cNBGssy27NGrR7mZty/dp3iy3jt7yNkZW3blbaqr91tu75ao6LcTW+pQtBbrcyM21Y2XdurU8YRRxTW8awrE3zNuW38v5W+6v8Atba9nqbnPUUUUAFe/wChtu0fT2/vW8f/AKCK8Ar33QP+QHp3/XtH/wCgipkUjRoooqBhRRRQAUUUUAFFFFABRRRQAUUUUAFFFFABRRRQAUUUUAFFFFABRRRQB4X40/5GrUv+u1Ytb/jxdviq+/2mrn1+7Wq2IFrrbeKSXRbVvLsdscO5vPVmbbub5q5Kux0eSZdLtYU8yW3kVvMk8zasPzUmBx8n3mpKfN/rpNrbl3fe/vUymBb+KTbv2YfFi/3YW/8AQlr4f+Hv3br/AHlr7o8bW/8AaX7OPjiHbuaOzuZP++V3f+y18H/D+X/SLhf92vz/AIiX7+D8v1PKxnxI9c0n+GussP4a5HR/4a7DT/urXw+ZfAKib1mvyrTtWsI9S024tX/1c0bLTbX/AFaVab73/Aa/N5ycanMt0z0ktLM+a47BrPXFtZV2+XcbW/76r6OhX9yv+7XlfxQ8OSWesR6taxttk+aTav3WWum0f4jabdaT5k8nlXUMfzRt/E3+zX3eZ+0zTD4fEUFzdHbozlh7jaZ2S9qo332yzk+3WF1JZ3UKttnjbay1j+FfG8PiOZrc27QXCru/2WrN+J3xGsfB/hnVLpJo5bq3jZVh3fM0jfKq149PC4jD11BxakrbfndFuaS5nsR+B/F3xA1aa+kl8Yaq0ayfKrTfdrqv+J9Jq0erS61dNqkcflrdtJ8yr/dry39n/wAW3l/4ZuI9S8qLXobpo7qBf71dV8ZvG+oeCPBc2padCrXXmRx+Yysy26syq0jKv3lX71fQYzFYqtiuWM3a6tq+wo1v3XtOh1lxa6lf6hDqV1qE8+qQ7fLuWb5l2/dq839rapcQzatqU+oND/q/Pbdtrxn4W/EbWtY8RW9u2uaZ4o0m4hZpLm0VYZbVl+7uX+JWr0j4jeKLrwr4N1TVLK1a7urW3aSOH/no1efUliOZ0pTb5t9Xr6lRqKcXPodNdW63Vv5dU5rzxdEscdr4k1C2t412rEsnyqteF/Dn4sa9rmsaWy+INK8Q290226sYI/Intfl+8v8AE237te1eLtck0bwvqF9Dt863tZJI9395V3Uk6+Dly05Wb7Nr/IunVjUi5IvW+qeMlk+fxRqDL/d8ytCxtWiVmlbdI3zMzfxNXzn8KPih4i8ZT+H5rjxpocsl5HDNNpcduvn/ADLuaP733vvV9CatfyWGkzXEcbSyRxsyqv8AFUYyeJlJU683K3m/1LpVVWi5JEOraDHeyLNFI0FxG26OSNtrK1TLrnjpbf7L/wAJRefZfu/w7v8Avrbur5v8N/G7xNr1xHdRa5pTX32jbN4Znh8meNd23arN/Ftr6YhvGaxWT7rbaPa4rAe7CbV+zaLo1Y1leJV0fQ1sGaR5GlmkbdJJI25marTW+oWd011pt5LY3DLtaSBtvy183XHxt8SX3iLXLeLXtK0a9sbyaC30LUIdrXEcbbVbzG/56bf4a+idD1Sa/wDD9rdXEP2a4khWSSDdu8ttvzLXNVjXw01U5rP+uv8AkVRrQraRWxatbW4a6kur24kubqT70kjfM1V9Y8OW+pbm27ZN27cvysrf3q8X8J/HbUrz4ueLPDOpLEun2cm2xkVdu7avzK3/AH1Vr4L/ABr1T4jePvF1jPHEuk2LQ/2eyr8zRtu+Zv8Ae20VKOJTlVk9km3fvb8SY4qlNxS6tr7tz16HWPHFjb/ZYPFF4tr93a21m/76Zd1UV8LtLJJcXFxLc3kjbmnkk3MzVwf7Q3xI1TwDpOgtpd5a6fJqGrQ2U13dx7ooY2Vtzf8AjtXPg34m1TxHNeTXnijSvEcMaqu3T4VXy2/2vmrSrXxdWhGpVqNx6Xb6FKtH2rpJandXF14yZv3XijUol/hXzK858XXnibxBcfZdU168vobWbzYVkk+6y/xVN8ePidrHw+s9Jk0S3iu7qa8WOS2k/wCWke1mbb/tfLXn8nxYj8UeLPDsmmtH/ZurQ3Ekny/MrL5e3/0Jq9XBYnG1I805txd+r6eRhXrRi+TqrfidtN4w+IW75PGWqqv/AF2p0PjTx4ytHP4u1KeFl2srSferL8Uf2g2izf2bcR214y/u5JI/MVf+A15n8LfEHi7xHq182palayWdjfSWkkEdrtaTaq/Nu/4FXsxxeInFt1Hb1OWVZxkoWep7Ra65qlrbrH9sk2rRN4g1Jl/4/JKh2/LUbJXHCFLflX3G3PLuV7y/urj79xKy/wB1pKy5lrSkWqsy16lNqK93Qy3Mm4X5fu1l3S/LW5MtZd0v3q9KmzNnp3w5i2+DYfl+80jf+PVxfxW+XRbz/rm1eheDYvs/g+xXb96Pd/3026vN/jFLt0e4/wBr5a+AwEufMMRLzf5l11+6R6n/AME+f9V4v/7Z16LfNuvJm/6aNXCfsB2/l+GfGF9j7s8ce7/gG6u5uG3XEjf7TV+55OrYOHz/ADZ0Yf8AhIueH5vK1SPO3bIrRtuk2/Ky7fvVpeJLBtNtbe3SNVt45G+bzlkbdWXofmf2lGyNIrKrfMse5vu/3a0vEV0t1Y2rfamnmWRvM3R7W/h+8te11OgwKKKKACvffD//ACA9N/69o/8A0Fa8C5r37Q12aNp6/wB23j/9BqZFI0KKKKgYUUUUAFFFFABRRRQAUUUUAFFFFABRRRQAUUUUAFFFFABRRRQAUUUUAeNfEqLyvFUzf3o1auXWu3+LEPl6vazfwyRYrh60WxAV1eg28N9o/wBlCvuk3bvLh3bm/h+ZmWuUro/DNx9os5rPzIov9po2ZlX+L/Zpgc/dW7WtxJC25Wjbb833qZVvWJVl1S4ZZPNVm+Vtu3d/wGqlAHWeH7P+3vh/4t0n77XFrIir/vRMtfnh4DVm1aaP+LyWbb/u1+ivwxmX+1bqzP3bi3Za+CLjTf8AhFfjZqWlyrtjj1Ka2/4CzNt/8d218LxNHlhCqvP9Gefio35Wd5orfKtdlpv3VridPVrW6khf70bbWrstNbcq18Fjvfo8yOej2Oms/urV3mqFi3yrV/mvzSsveZ6i2IJolljZXVWVv71eD+JtJ/sbxBeWq/6tW3L/ALte9N3rlfHHhL/hILXzrdV+3Q/d/wCmi/3a+kyHHLB13Go7Rlp6dmYVI8yLngvQ4dG0W3YR7biaNZJGb725l+7Xnvxq+Fd18S7jS7MSLBpKzefeMsm2Vtq/Kq/8Cq14T8dXmlyQ2d03n2u7b833o69Y8kV6WJjicDifazesrtP+uxDjGpHlex89/B34b33gP4hahCzK1jcQrIyyTM0rTf3v++a9K+JWg6xrOgrHoN1HbX1rcLP5c/8AqrhV+9G3+y1bWqaTHq2pbopJbHULf/Vsy/LJWktxH50cNxcQRXTKv3V+Vv8AgTferWrU9rKNVb21X9dBRpRjHkWiPEfB/wAN9avPiVpfiS80Wx8OR6fHNHItpceZJeMy7V3fKvyr96vXPH2h6hrPhW6tdLvPsOoNH+5n27lVv9r/AGa6iG1jT5lWpmVWX7tcNTESqSUuxtCjGKcV1Pmu3+GfiTxH4q0O6vdB0zQZNNulnm1KxuPMlm/2VXau1W/2q9w8YaNcaz4T1Cxg2+dcWska7vu7mXbXSR2sa/dWrHlKy7amriHUab0sawoqF/M+dfhX4Q8ZeELbRNPm8L+H2WxhhtpL6O8bzWVVVWZf3H3q921qzmv9HmhikaCaSNlWRf4W/vVqLZxq25VqZYl2/d+WsK2IdafO1Zm1OkoRsj5X174VeMPFVjHouo6PpDXSyL/xUi3H71drf6xY9v8ArP8AgVfSWm2Elvo8NuzMzRxqu5v4q1Fso/M+7VpYlVdu35ayr4qVVJNbF06Eabcluz5e8UfDfxhqVrqGh3ei6R4jjmkk+z6zdzeXLHGzbl8yPy/mZd235W/hr3HwL4am8OeCdL0me4a7ms7WO2advvSMq7d1dc1nDu+7UixLtrOti5VYKLWi1/r/AIA6dCNOXMtXsfKPjL9n/wASalqHiq+064trPUL7VFubGbc3ywtH5cit8tdx8H/hHeeBfG2tXzLF/ZtxZ2VtbqrfNujVlbdXu32WNv4actvGrfKtVPMKs4eze235f5GcMDShJTW6d/z/AMzxb4/+AdY8aWvh9tIt7O5uNN1aG/khvZGjjkVVb5d21v71X/hfpviK1uLiPVNB0rRrVo/lbS7ppGkb/aXy1r1qS3jl+8tNjtY4vurWX1yXslRsrI3+rxVR1E9X+h4n8cPC9xr114fW3Zd1reLd3DSN95drL/7NXj+j/CXUND+JVrq1pMi6KqzSNbN96OaTbuZf9lttfRniS4W81aZv4Y/lWsv7Ov8Adr3cLiJUqKj5fmeXWhGpPm8zLuIN1nt27q4n4b+C7zwzJrn2zyv9M1Sa7j8tv+WbKu3d/tfLXpTRLtqP7Oq/w10RrNJxXUlxTal2K7LULLVxlqFlrop1BsoyLVOZflrSkWqcy16dOZJl3C/LWXdLuatq4Wo9Js/tmuWcO3crSfNXpKoqcHN7JXIZ6pY2/wBj0e3h/wCeMKr/AOO14n8am/4lbN/C0yr/AMCr3C6bbayN/s14D8crryl0u1/ikaS5b/0Ff/Zq/PMlk/aTm95P/gsrEL3UfS/7F9j/AGX8Cta1Bl2/arqT/wAdXbWy396tH4P6YPCv7NOhW7rtmu4fMZf9pmrP5r+i8vh7PC04+SOukrU4o0/DMq2urRzM0atH8y+ZJtXdVzxQ0kq2MkrQNuVtvkNu+X/eqv4dSOOO8vJwrQwqqsv2dZGbc3+1937v3qj8QbftkexY1haNWj2x+X8rf3lr0DQzKKKKAFX7yrX0FpyeXYWqf3Y1H/jteC6bF9o1C1j/AL0irX0FGnloq9hUyKQ+iiioGFFFFABRRRQAUUUUAFFFFABRRRQAUUUUAFFFFABRRRQAUUUUAFFFFAHn3xatvM0+zuF/5ZyMrV5mv3a9n8fWf23wvdfxNHtkWvF60WxLCtnwzdLFcTRteS20bLu2xr/rG/3v4axq0/C8rRaxGqKzNIrKu1trUxEnixd2qecrK0Mi/u23M3/oVZFb/ixpLpo5pbfyG+7tabc3/fP8NYFAGz4Nvv7O8SWc27arSbW/4FXyv+2J4fbwr8drrUIl2x6hHDeq3+191v8A0GvpCF/KkWRfvL81cP8AtyeGv7e8D+F/F0C72tW+zTN/st/9ktfP55R9tg2+2pzYiPNTb7HnOqbbiSx1SL/U30Kyf8C/irY0mX7tcv8AC26XxR8O5LPdvutNk/d/7tbmjy/dWvySl72HlRe8NPl0/A4VpLm7nbWLfKtaNY2ny/KtbC/dr8/xceWbR6MNhrfeopzU2s6QzzNtDj/4WQ1v5e2FpPP+b+L5d1epLXP+JNGkvFt7yzZVvrVt0f8Atf7NO03xba3kixtHLBJu2t5i/Krf3d1fXVqk8bTp1I68qs/8/mYRtFnQVi6t4PtdSWPYzWzK38P3a0rjUrWzkjjnmSJm+7uapLXUbW6kZYLiOVl+9tasaMqtH34XRq7Pcq6fFdaHYyR3EjXkMe3y2Vfm21rW9xHdKrI26nLTWiVlb5fmqJz57t7s1itCwv3qkWobNvNhVmXa22plrlejsbEi/ep3+zRH9006Nf4qwmbxHKvy1ItNXtUi1ytlpXBactC05VrJs02Be1GynLRtrO5Vg201l3LQsqsqsrfeqWpvYq1zzbXNN+walJGu7a3zLurP2fLXReMJVl1TarbvLXbWDt+WvfpVG4K54k0lNpELLUe2rWyo2SuqNTqZFdkqFlq0y1G1u3l7trbf71dcJgUZlqnMv3q1riwmihWZ42SNv4qzZl+WvVozT2ZOxl3C1teBbDzdSmum+7Gu1f8Aeasu6+7XceFbD7BpMe5f3kn7xqWaYj2ODkr6y0/z/AUVrY0L5d0Kxr95q+b/AIhM3jD4rR6bbruVZo7CNV/8e/8AQmr6I8QalHo2k3moT/LHawtJXkH7J3hWTx98dtPvLlfNjsWbUrhv9r+H/wAeryuHMLKtVSt5ff8A8Azr+9JQXU+1fG8Eeg+G9D0OL7tvCsf/AHyu2uHauk+IepfbvEcyhvkh/drXNV/RcYqKsj0jpfCKrFHNM0katu27Vk2yt/7LWLrEvm6pcN+9+9/y3bc1VKKoQUUUjUAb3ge1+1eKLFdu5Vbc3/Aa9xryf4T2fm6xdXDD5YY9q/8AAq9YqJblIKKKKkYUUUUAFFFFABRRRQAUUUUAFFFFABRRRQAUUUUAFFFFABRRRQAUUUUAVr63W8s5rdvuyIy18/3UDWtxJC67WjbbX0TXivxC046d4knYL8lx+8FVETObpYbiS3mWRG2yK3ytSUVZIskrTMzO25mpKKKACt/VPD0fxL+D/iLwu67rjyWa3/2W+8v/AI9WBW/4H1j+x9ehZm/cyfu5KzqU1Ug4S2YmrqzPiH4K65J4X8cNpt1+6W63W0it/DIteua5pv8AZerNIi/uZvmX/Zriv2sPh9J8Ofi/cahZL5Vlqjfb7Vl/hb+Jf++q9H8O6lb/ABB8F2t4NvnSR/N/0zkX71fh2OpywGLblts/0Z5cIvWm90O024+Va6C3bctcjp7NbyNC67ZFbaytXTWMu5a+PzShyT5lsdVJlqZG8ttrbW2/LVezaZoVWdV85fvbfu1aam14lOVvdZuC9qzda0uOXR7xU2wM37zcv96tJe1cn4s8aQ2azafAvm3H3ZG+6q17+X06tWqo0tWjGWxxNxf3F/MslxM0rKu35q0LPUpLO1WO3mkiZm3SL/D/ALNY8P8ADVqOv0ipCPKlbQwR6V4d8YWtxaww3UnlXX3W3L8tdNDdQyyMqSKzL95a8bhq5Z3ElrIskTMrLXzuIy6Em5QdjojUaPXrdfKX/Zb5qsLWH4Z1m31KzWNW23Cr8ys1bdfM1oyhJxludkXfUkX+GpV+7Ua1NXDI6VoOWpFpq1IvaueTsaxBe1OVaFWn1zNmgUUU9VrPmLIfK/ebtzf7K0+pVWnbalyKscn4m0G4urj7RAqsu35lX71cuysrbWX5q9S21j614Zj1SZZlk8qTb/d3bq7KWJsuWRw1sPzXlHc4Fl+ao2Wuim8H30Um1FjlX+8rVuab4XtbCNWlVZ5v7zL8q12vExirp3OOOHnJ2ascro/h+TVG8yX5bdf4v71dctnb29v5axqsKrWhtVV+X7tQyL8tYuu6j12OyNFU1ocf42uFitY7dVXdM25v91a4eZa9Y1LTbe/j2zwrL/d/2a8tvovs80kf91ttfSZdUXLyo4K8bSuVdL03+0tQjh/h+81egKqq21furWX4Z0v7HatM67ZJv/HVrYXasbSP8q1y5lUeIqKktkZRXU8l/aG8SrY+HbfR0b99fSbpF/6Zr/8AZba9d/Yi8Gr4V+HOt+MbpNs2oN5cLN/zzj/+Kb/0GvljxPd3nxZ+KKWmnhpjeXS2Fiv+zu2r/wDFf8Cr9ANasLbwD4F0TwpYj91bW6xs2Mbgv3m/4E3zV+mcK4D2b52vhX4v/JGFL95Vc+xx9xcNdXEkz/ekbc1Mo5pNy+lfpp3i0Um5fSloAKRqWljVpZFjX7zNtoA9X+Fun/ZdBkuD964k3f8AAa7as/Q7FdL0m1tV/wCWcarWhWbLCiiikAUUUUAFFFFABRRRQAUUUUAFFFFABRRRQAUUUUAFFFFABRSbqNw9aAFooooAK4P4q6YLjS4b5R81u21v91q7yqWrWMeqafcWsv3Zo2WmI+fqKlureSzupreVdskbbWqvNLHbxtI7KsaruZm/hWtCR9FfLPjr/goJ4E8K63NYaXp+o+JY7eRo5ruyVVgVv9lm+9XefDH9r74Z/FDy4bTXo9M1Bv8Aly1T9y3/AI98tYe3p3tzGCr0m2uY9qpN21lZfvVGt1C1v5yyK0O3duVvl214Fo/7ZXhHU9aurd42ttPjvGtLe7kkXdcbW27lX+7urOviqOGUZVZWTaS+YVK9Ojbndrnv3x98Cj4v/BWS6tY/M1vQz58f95lVfmX/AL5/9Br5U+APjT+xtck0O8bbb3zfud38Mn/2VfaHgHxAul6pGrtus7pdrf3a+QP2pPhO/wAKfiU99p0bRaRqL/arKSP/AJZt/Ev/AAFq+Q4jy9VIe2XXR/ozHEJxaqo9d8RaS277ZAv7xf8AWL/eqHTbj5VqH4X+N4fHnheG4dl+3Q/u7qP/AGv73/AqualprabN50S/6O3/AI7X5HWj7SDoT3WxX9+OxrRvuXdQ1VbG43LVpq+SmnCVje91cbXiuuNH/bl95SyKvnN8rf3q9qb7tee/ELw4tuy6lbrtVm/fL/7NX2PD+JhTruEvtaI56i0ucrC3y1cjrPharkLV9/URki9DVqH7tVIfvVbjrgqbMtF7T7yawuI5oG2yLXbWfje3ZVWeGSJv4mWuDhq1HXjYmhCrrJamkZOOx6tY38N/GskEiyrVyvMdB1JtN1CObcyx7v3n+7XplvKssMciNuVvmWvlMVh/Yystj0aVTnRYWnL2pq05e1eXI7EiRfu05fvUlKtcrNEOVakWmxrUi1k+xYLTqKdtqLlWG0bKKKWoxlMZamprLVJiZXZahbvViRdtQyV1QkYtGXqV1HZ2skz/AHVWvP8AT7D+1tSaRl/c7tzV1Hi6WS4kt7GJfmk+ZqdY2C2FusKfe/ib+9X0eGl7OnfqzyqvvSt2DbuZf7q15v8AHTxovhnwy2n28n+nagvl/wC7H/E3/stekaleW+k6fcXl1IsVvDH5jM1fKd42rfGz4lW9nZRtLcX1wsFrH/DHH/e/75+avRwGHdare17fmcFefIuVbs9Y/ZS8GyeH9F8W/Fa8tEmt/Dmn3LafFMdqyXCxMzt/wFfl/wCBf7NZnwr/AGmviL8UviVpNv4w0XR7HT9at5JLf+z5JPMt/LVmVW3V7x+0ZHp3wU/ZP8QeFtLKxAaLNbM/8TNIu1m/3mZq+OvAOqf2X4++Frf89pPI/wC+l21+n1cRWynEYPBwtao/ePPr1p4WpTpRejtf5u35HS/HX4r/ABMsfiN4gtfCmuWOmaTotvHIttJZ+c1xJt3NubdXXfHL4heKG+FPgq48Pa2fD+ta5dW/nXlvCrMsfls0m1ZFZfvba8i8Zal/anxA+LEnmbo47ho1b/djWr3ifWG1r4c/Am3SZN32eaabzG2/6tY1/wDZmrD+2MU5ZjFy/hfD5HK8ZWftVfbb/wACt+R7D+y74m8TapD4s0rxP4jl8SXmm30fk3U0MccnltH93bGqr95Wr3Nq+Ll8feKPgPb+NvEmkeHV8Ttqkll5NpHJ/q1j8/zJGVfm/ijrqPhL+0p8QPiVp/2rWfCem6JpN9C32e8gvG82FvmXcyt/u16GV8QYWWWU8Riayc7Weq+Lt6np4XFR9ivav3tfz/yO0+MH7U+l/C/xlpehwWL6uzTf8TKSBv8Aj1j/APZm/wBmvoj4TTWfja+0/U7CZbnT2X7Ssi/dZa/Pm81bSZ5JrrUNMZ7hvmaT7Qsm5v8Aer7J/YJkbUPD/iC5gZYNNSZIobbzVk+bbu3f7P3vu1w5TxNWzDGfV5UbRlezutP8zlweNqVsQ4StZ7eR9cLS0Um6vvj6IWiik3UALRRRQAUUUUAFFFFABRRRQAUUUUAFFFFABRRRQAUUUUAeZ/tAfEi7+Evwt1bxPp8Frc3lqYVjS8Zkh+aRUyzL0HzV5P4S/bAg0+TxTH47fR1t9Faw/wCJt4Tmkv7OT7Vu2xN/EJF217J8aPhlH8Xfh/feGJL1dPgupIWeZoPOXEcquVKblzu27evesTxt8A9E8ReD9M8PaNDZ+Frez1iy1Zv7PsI1WZreVZNrKu3723burgqxrufNTeltvPU4Ksa/tHKm9EvxMpf2qPBQvoIbqHW9NC/Z1v577TWij0yS4/1Md0zf6p2+X5f9pd3Wsvxv+1VpejeLdM0DRdPutTZ9cj0e81CS1k+yI23dIscg+9IvpS+NP2XF8XeKPEc6eKJ7Lwx4nu7O/wBc0X7IJJLia327fJuN6+SreWm5drfd425qlqH7Kd3ceKVubXxk9n4YXxF/wkv9itpiySfaGXEq/aPM+63+78tRJ4ra39feZSeL2t1/rqd3b/tGeB7iz0m8OoSxWupLdNDLJAyqq23+uZv7u3bXDeMv2wtC0PwHdeI9M8PeILxo57OKGG702SFZo7l9sc6t/Enyt/tbtq/LurKsf2OZ47qytdS8bPqPhyxGoRW+mrpiwyrFdhg26bzPmZd33tv/AAGtS7/Zj8Q6z8Ob7wjq/wAR7i8hVbCPSmXSo44bEWsiyKzR+Z++dig3NuX2VaTlipJ6W+7/ADE5YuSdlbTy/wAzrPHViJpLLWYYJreG/iV2jnj8uRG2/dZf4Wr5h/bF8bXHhP4L6hZ2EjJqmuSLpdrt+9+8+8y/7q7q+2dW0C41TwyllfSpd38cS77lIvLV5FHLKvzbdzfw5/Gvzt/aElm8dfGqz0Paz2Phe38yZf4ftUn3f+BKv/oVTm2YRy3A1MTPovx6GuMq+youS3ei9T5f0P4a6da2a29xb+YFXaq1leIf2el1RWm0wz2z/eVZF3LX194Z+G9naxrcXEa+Y1dZDpNjCu2O3X/vmv51qcXzw9Vyoycn+H43PEoZfKCUnKzPz/03xp8bfgnDNa2eoahd6QytFJB5jTRbf4vl+8tcx4L8XeEtY8aeGG1tbnQbKxmhWeOH95Gyq277zfMv/At1fo7qXhLSdUhaO4s02t/Ftr5A/bE+GuleD/D1vfRQRNdXl0sdvOq/vf8AaXd/u19nknFtHNsRTwtWm4VG9Gtr97bPzOupQd4833rp8tj9LfD+uaf4g0ez1LTZlnsbiNWhkX+7XXeLvBtl8dfhje+Gr1401e1XzLK4b/lnIv3W/wB3+Fq+a/2K7PUrH4D6LDqW7zF+7ur6E0jU59H1CK7gbLxt/wB9V+yU7YzDLnWkl+n5Hr05e1pJy6nxH4R8Rap8IfHU1vqFvLDJbzNb6haN975W+avq6xurXXNPhureRbmzuI90bL/EtU/2sfgrD8RvD4+IHhm33avaw7dQto/vTRL/ABf7y/8Ajy/7teA/A34q/wDCL3y6Hqkzf2XcN+5kb/li3/xNfj2d5XPD1Hy7rbzX+ZzU5ewn7OWz2Pdrqwk0ubcu5oW+6392rULblraaKO4j/haNqx7iwksG3JuaH/0Gvz3E0/ae8tzucHHYa3eoby1jv7WS3lXdHIu1qsL8y7qa3euCjUcJJp6oyaueN6ppc2h6lJay/dX7rf3lpsbV6V4o8Mx+ILVdreVcR/6tq83urO40u4aG5jaKRa/V8Bj4Y2krv31v/mc3Ly+hYjb7tXo/vCs2FqvQtXVUiIuR1ajqnG1Wo/umvLqIstR10Gm+KryzhWP5ZY1+Vd1c7HViOvJrwjNWkrmkZNbHfaX4qtbxtsq/Zm/vM3y1vQ3EMy7kkjZf7ytXlMdWI68CthI3vF2OuGIkt1c9Vp69q890vxDeaau1W82P+7JXXeH9Z/taGRmj2tHXkVaMqevQ76daNTTqbS06mrUtcLOtDNlOWhactBdg203bUiq1JtagY2mVMy1Gy0hWIZPu1Vk+6KuSfdNZ91KqrXTS97RGE9Fcz7i3j+1edt/ebdq/7tV2WrDfM3zV5P8AG74qx+EtPbSdNm/4nFwvzMv/AC7r/e/3q+iw9OVRqnHc8mrNQTlI4X4+fEhdUum8O6dJ/osLf6VIrf6xv7te8/se/CCPwF4Vm8e6/b+XqF5H/oUUn3o4f73+81eL/stfAWb4r+Kl1jV42/4RvT5PMmZv+XqT73l//FV9deOfEkeoXAsLPathbfKqr91mr9j4eytU0q81otv8/wDI4KMXUn7aXyPm79uvxPNcfAfxVdyybJrq4s4VX/eu4/l/753V8w3mqf2Jrnwovv8AnjqFu33f9qu7/be+LWieKvha2jaFeG+urXxPHYahHGrL5MkLSblb/gUa15f4+8K+IPGWi+BdN8M6bLqesNJG0MES/wB1vvN/dX/arkzyvTq5rgpQd+WTT9UjwsfJSxMXDpb8GTeG9UbWLz4oXjtuaTULpf8AvlmX/wBlrN+Hviix1C4+F+n6w3/EvtdP1Hdu3Mv/AB9yR/8AtOvYPhR+yf4+0688U6Pr0Nvp/wDaEklyuoLN5kDeYzN8v8TN81M+Cf7BPiDT/Emq3HjjXYLW3s45rbS7bTZPMZlaRpPPbd91dzfd+9/u15n1adWWYR1XtNIva+nQxpUanNJpPyv631+Rux+Gb61tftWgXS31n5KyfY523L/F91v+A1CuqQzxzaXNHJpV80bL9nmXay7v7v8AeqrrXg3xl8F7i6uLPdqXh/zGia7ijZoJP97+7XcaH4o8I/Fqxms9Rhjg1Dy12wzfLIrf3o2r8dzDDVcB71aLkl9pb+rWz9fxPQp4eniHyJ8s+z2fofIbfBnx59utfsus2KmSRmg+2GSOT9238S7Wr7e/YH1y2+FOi+KNH8Y63jWL/UVm85oWW1/1a/dk/wD2Vrynxxp158PvFy6HY3j6nC0KyW7XCq0ibv4d1YXjrQvG2l+EdW1xtRSOOxs5LtoY5PLbbGrNt3Kv+zX1+B4kxcatKrBwtLa6te/pr/wThp0auDrNQhdx3P1Tkvo5tPa6t3WRPLaSN1O5W+Wvi39nn9qDxr451Xwc91rlr4tj1S2uZNa0y10drV9KWNWKyNcnbG33V/76r0H/AIJ+6pceJP2b7W4vJpZXmv7pWaSTcwX5f4q9Y8HfCfw54L+Edt4Btbua58PQ2klh59zMvnvGzNu3Oqqu75j/AA1+705VcTCnWvy6Xav10/q57t6mJVOtB8qtf8rHlOm/tu6De6L4ou5NAuWuNDa332+nXsF75qzNsTbJG23du/h3f8Crd+Dvx08XfET4weK/DOs+DJfDOnaTZWlxGJp4pJY2kXd+82t825fu7fu7fmqDS/2NfCWm2N7bNr3iS7F1DaWzNc3NuzLHbyeZCq7YRtwfl+lejaP8JdL0P4n6p42s7/Uor7VrOG0vLLzIzaS+Wu2OXbs3BlX5flbb833aqEMTdOo9vTzHTji7xdSWz128/wDgHoC9qfULyR28ZZ2Cqv8AE1OjlWVQyMrK33WWvSPTJKKTcPWmqysvy0APoqOSVIVLSMFVf4mp+4etAC0Um6haAFooooAKKKKACiiigAooooAKKKKACvD/AI+eJb7QPH3wejttSksbK88RtBdqj7Vmj8h/lb/gVe4Vyvjn4e6D8SNIXTPEOmRanaLIssay8NG6/wASsPumsqsXODUdzGtGU4NRep8sal8bvG/g28+Il1oK/wBvRjxlJZRtcs1z9jt/IVv3Uat8y7v4VpupftjeKNUsdETwppllrV42h/2xdmOCcxzyLO0LQKTt8n/Vt8zfdavo2P4C+Ao/CsPh4eGbNtJhma5jhbduWRvvSbvvbqbf/AH4f6nY6ZaXXhLTpLXTk8u2j8vHlru3bf8AaXd83zVwfV8Rryz/AKvc854fEq/LO3/D3Ork1+G28L/21eobGCO0+1zLN/yzXbuZWr84PDesx+IPEmteJL35bjXtQkv5dy/Msbf6tW/3Y9tfXX7Z3jSLwb8Er+wSRYZdYkSwUL2h+9N/5DVl/wCBLXwb8P8AUtD17WJm1yZoF2r9l+Zlj3fxbtv/AAGvzXjuvKtSjg43svelbV9kv1/E5MdWviKdFPVa6/12/M95jlW4+ZGVlq5Da7v4a8ujvbyHXptL8PSrqCq25Zp5vljX+L5l+9W0vxC1Dw3NNDrNqkDQqrfM25WVtyrtb/gLV+FxwTp6R1e/n9250QxMb3qKy2v0PQfsG5a+Qf2iraT4i/G7QvDMX7200va0i/8ATRvm/wDia+mrP4zeG5bGaSRpFmjX/Vqu6vLPgT4Sk8ZfGS4166j3NJM17Ju/hVW+X/x7atfYcJ4WpPMPeg09l6vd/JXZljqkKns6WHldyetuiPrPwb4fj8L+F9L0uJdq2sKr/wAC/irbo5or+pYRVOKhHZHtxiopRXQ3/B/ihvD99tl+azm+WaP/ANmr5w/as/Z2XwvcSeM/C8Pm+HrxvMuIYV/49Wb+Jf8AZ/8AQa9wrpvC/iKG2t5dL1SMXOlTr5ckci7lWvPx2BhjaThLR9H5mdSmqsbM+Svgj8Zlt1t/D+uTfu/u2t3I33f9lq+hlXcv8LK1eCftKfsz3Xw/upvE3hyP7Z4VuG3fu/ma13f+y/7VUPg38eP7N8nRfEczNa/dt75v+Wf+y1fh+b5TVw9STjHVbr9UZ4eu6b9lW+894utJZdzQfd/u1RZf9n5q6aFo7iGOSJlljkXcrK25WqG6sI7hf7rf3q+EnBPVbnoyo32ObbvVPVNJt9WtWhuF3f3W/iWti602a1+8u5f7y1TrXD15UpJp2aOGce55HeWrabqE1q/3o2206Fq1vH1r9l1iO4X7txH/AOPL8v8A8TWHDLX6vh6n1mhCr3X/AA/4nL1sakLVajas2GWrkbVz1IlGhG1WI2+aqMLVajavIqxKRcjqaNvu1VjarEbfNXl1EWjU0nSZtUm2ou2P+Jm+6td5o+lx6Xb+WnzM33m/vVT8M27W+kwq67Wb5ttbCtXzOIqOUmuh69Ckorm6ky1ItRrTl7V5rO8kX+9Tlpq/dqRe1IsctHy0bd1LQAxu9RtUk0scS7mas+4uml+VPlWrjByIckgurpV+Vfmas1tzNub71Tba8r+Lnxos/AtvJp+nNHea0y7dv3lh/wBpv/ia9fC0XKSp0ldnn1qiiuab0Jvi18WLX4f6e1vbstzrUy/u4P8Ann/tNXh/wk+FevfHrx00IkkaFpPP1DUJP+Wa/wDxX+zUPw1+GXij4+eNJobVmlZm8y+1Cb/Vwr/tf+yrX3jo+kaH8E/CMPhrw5Gv2lV/f3H8UjfxO3+1X63kWR83vy+Hq+/kvI8T3sVPmlpFEl7/AGX8OfC9r4S8OxrBb28flyMv/j3/AAJq45qdIzSyNI7bmb7zUN92v1aMVBKMdkdx+Y+p+HdcX4y/ETWPDn+kXzeLNRjn0+T5oLqNZ2bay/3vvV9n/syfFzwjrfh9reLT/wCyvFEP7u4tJF/es391f9mvBPi54D8T/s7fFjVPHenK2ueENe1CS7vF2/8AHtNIzMyt/d+821v+A10dv4a0/wCI1rp/ijwreLY6zDb7vOj+VmZdvyyV+H55iq2W5o61amrP4Z9r9H+j/NaHytpqvJx1kuj7eR9l/NYbdQ1H97eN8sNsv8P+yv8Atf7VRyLJpultuhi+3X0m1lZv73/oW1a8f+Ffxk824+x+Ko5V1a3j8tWk/wA/xf3q9ea8t9LsZNe1aZVZV+X5tyxr/dX/AGq9LC4yhjKbnTla173+z3k337W0sehCoqi5l/w3qSahZx3UdnobyK0Mkf8ApCrH96Pb93/ZVq8R+I37M9n4g1C6vvB6/wBkXUP3o2bbFJJ/s/3a7LR/i1H9n8QatdKqtujjs7ZfvN96sJfitdQ+E7qPzmfVry6kZpf+eMe1fu14+IzbLKsE6jumm/NKL5Uvnv8AizGc6c17x8v+Jtc17SPE27Wt95qml7YvKkk+9t/h3Uz4lfGj4geIPh/rVqPCNnpGkXFjNHdXbNJOywtGys33VX7tL44uF0jxlHqWpborFrhZJJpF3Lt/irc+LP7SXw4uPh34i0XTbq+1PUL7Tbm0ha2tWWLdJEyruZtvy/NXy1KPtKtCdDC+0V0762jr5aff9xjhZSk6j9tyetrv7z6o/wCCb8m79lOLDbgt/e7W/wC+a+XtDvNUb4M6f4H866W1t4YfGfn+Y25oWi8vbu/u/aY//Hq+n/8Agl7+8/ZZtVP8OqXa/wDoFfUK+E9EWPauk2Cr5XkY+zR/6rdu8v7v3d38PSv6EjhvbUKdnay/M7aeFeIw9K0rWVvy/wAj5Ck/aP8AFMXx0s9G07VpJdBa4n06SyvIIY1jaO23Kyru8z738TfK1UrD47/Eqz0Gx1afX49Uk1rwbqerQ2i2KqtrcW7fu2Xb975fvV9lN4P0Rr43h0awa9Y5NybWPzP++ttSx+GdLiWEJptovkxmCPbAo2Rt95V9F9q1+rVes/zOhYWrrep+fkfB/wAevjTrHxM8CeJtIsPEkJ0mPw34evbhrFfvXNxfxxzru/3WX5f9nb/FXW6z8avEfgH45eGvA+g6pJJoOnalYaBeWU1rBDHJug3M8S7vM+Zv4vur92vreHwL4etoZIYtC02OJ9qvGtpGqsobcoI28/N83+9Vifwto91ff2jPpVlLf/L/AKS9srS/L935tu6p+q1L83Prp36Nv9SfqdVy5ufXTvsm3+p8b6h8VvFfjL4beMp5viGtrrtxp+os3hm2sds9j5Mu1dsi/Mvy/wB7726mz/tFa74B8E61av4rtL1rPwTaajpNzPGu6a6Ztjbf7235a+zIvDOkw3V3cRabZRz3a7biVbdQ0q+jN/F+NV5vAnhyeKGOTQNLljhXy4UezjZY1/ur8vyiq+q1Vqp6/P8AzK+qVd1PX5/5nxx8RviB478WeGfjNfXPiC2Tw94XtbWOPRvsa/6Y1xaRSN5km7cqqzbl2/7Va2qfGbx9Y65reoW+uRrpGh+KNM0eHSFs12XEM8ce/dJ97+L5a+u28M6TJDdxNplo0N3t89PIXbLt+7vH8VDeGdJPmbtNtH8yRZ3/AHC/NIv3W/3qr6rO91PX/h/Mf1Spe/Pr8/P8NfwPkjwR8fPF+rfFHwpa3nim2kGs+I7/AE6+8OfZVV7GGHd5fzfe+bb/ABV9nL90V47pf7Negaf8RIPF8t9f3t5a3El3a287Lthkk+827bub/gVexL90VrhqdSmn7Rm+Gp1KaftHfUWiiiuw7AooooAKKKKACiiigAooooAKKKKACiis/VtVt9F0u81C7byra1haeZv7qqu5qQtj81P+CnPxgjfx7Y+FrWb/AJBtv5UiqfuySbZJP/Hfs3/j1eXfDjVvhdqPgFUurqO016O3Zpmk3LO0n+yy/K1fNOqfEi5+Inxkv/H/AIitJNUt73WZNTutN37v3LSbvJXd/dX5f+A17X8WPit8MPHnhPTW8MW4tfEs11HH81n5DW6/xeY33WX/AIE1fkXEGFqYjExpqM7TldyjtHspeVl5eXY+QqRftaldNN9n+h6T8OfD/iLXtJi1jT7i2ijjZlhXc0crf3vmX7tareNIbjWrW41abz9St5P30FxHtVVXzI/vKu1V3Mzbv4vmrnm8A+KPhH4Rk17RvFztaxqrXUa/dbd8u5f4W+9/EtWPhr4+/wCET02a8vdFup9LvGWT7Z5e3d8qr95vl/h/iZa/Oa1NVlOtRtON7K3uvzTuvn5kR/d8lKd4vd9V5P7zrPE1rYeKLyx1Kys1gWO3kWaZWVlmZmX7rL95flb/AMdr079mPQVi0HVNe2/LfXH2a3bb/wAsY/l3L/vNu/75rw/xP4k+xaHqH9mWvkX2tXflWdpHt3LJI21V+X+L+Jv9rdX2D4N8Mw+D/Cuk6LAytHY2scG5f4mVfmb/AIE3zV+g8B5fJ1amKmvdh7sfnv8Adsd+Dj7bEOr2/Pb8jZooor9oPoQooooA6Tw74pWzt303VIhd6TOvlyRyLu2rXzp+0R+ydLoaz+KPA0bX+iP++n0+P5pIP9pf7y/+g17PW74Z8W3nhybav7+1b70Df+y152MwVLGQ5ZrXuZVKcaqtI+J/hT8cNS8ByR2N6smoaLu/1bN80P8Au/8AxNfVnhnxRpfjDTY77SbyO5t2+9t+8rf3WX+Gs74yfst6B8Wba48Q+CZIdJ19vmuLP7sNw3+7/wAs2/2vu/8AoVfI27xh8F/FkkMsdzoeqQttkhkX5ZF/9BZa/Hc64cnCTktH36P17Myp4iphXyVNYn3B5W771Z95oMNx8yfum/2a8x+G/wC0ho/iPybPXFXSNSb5fMZv3En/AAL+GvZo2juI1kRlaNvusrV+aYijVw0uWrGx7kHSxEbxd0ec+LvB9xqWmyQ+Wu5fmjk+9trye6s7rS5vJuoWib/a/ir6g8rdWbrHhfTdchaO8s45Vb+L7rV7WV53LAr2VRXh+K9Ohy1MDfWDPnWGWr0Mteiap8E4fM8zTr6SJf8AnnP83/j1U7j4S3Fuv7qZmb/d3V9Z/bOAqJWnv5HDLD1YbxOTjlrQsYmvLiOFNvmM3y1vL4Djt/L82SdWX73y1uWOm2th/qIVib+9/FXFWxlGS/d6kqDvroZtv4Nk+XzbhV/3VrW0/wAK29rMsjyNPt+6u2r0ctTRy14VSpUle7OyEYLoaEbfLUytVGOWplavHnTO2MkXo2qZe1U42qxHu/iVq4ZxsdMXoWFqRe1V1Vqd81ZGtyZpViX5mqrJeN/Av/AqGWl2/wCzVRtEnUrNuZtzN81Q3EsdrbyTTyLFDGu5pGbaq1yfxA+MXh34fRtHeXH2zUNvy2Nt80v/AAL+7Xy78QPi54i+Jd19ndmttPZv3On233W/3v7zV72Cy6vi7O3LHu/07nl4jGU6Om8ux6V8WP2jI1WbS/Csm5vuyal/8b/+Krjvgv8AAPxJ8cdZ88eZbaKsn+matMv/AH0q/wB5q9O+B37Gt7riw67483aVpC/vY9N3bZpl/wBr/nmv/j1fSmqeKrHQ9Lj0PwzbRafptuvlr5K7VVf9mv2HJeG404qVRWj+L9TyeWpiJc9bbsN0618P/BnwzH4a8KWyRvGv72b7zFv7zN/E1clNLJcSNI7M0jNuZm/iobczbt3zUlfpMIRpxUYqyR2qyVkFFJupasCpqWl2us6fcWN/bx3lncRtHNBOu5ZFb+Fq+WPE3wq1b4AeJm1rw00l14Xum2yRN83k7v8AlnJ/s/3Wr6yqC6s4by1mt7iOOe3mXbJHIu5WX+7XhZxlNHN8NKjPfo/8zjxOGjXtJaSWzPGrXTdH+JWix6hat5F9bw/eX70bf3Wrn5Ne1K902HT7i6klt7dvliZvlWt7Xvh5ffDfUG1TQZpH0yT5WX73l/7Lf3l/2q464l2r/tNX8qY3AYzJ8TUwlZtLovL9V2PLxVT2nLzx5Zrfz7Mp6pqzWq/Jtrz7xR43vrWGRlumjX/ZZY//AB6u88beF7nRtH/tCW63LuVfLWHb97/gVeOTS3mo6xb29lDPPdSSfu47ZZGkb/d8tlb/AL5r1Mrw1Ot71r2PFxXPSlyS0Zz2r2+reJlaZ5P9HX700kjTxr/wKFZF/wC+tteHa1qTfbtQtyyN9muGh3RtuVttfZ/hv9mj4leLJIZrbwXqUgX5vtN9CsbM3/XSb7NN/wCPNXlfiP8A4J//AB61bxxrltB4Mklaa6acXbX0fkFW/wCmkkvzf99M1frmS4arK6lTaXTR23/OxlQwc5vmlFn3l/wSvk879lqBv+o1ef8AslfY1fOX7CvwN8Sfs8/AmLwp4rNr/a39oXF2y2c3mIqybdq7vX5a+ja/TaMeWmon3WHi4UoxYUUUVsdAUUUUAFFFFABRRRQAUUUUAFFFFABRRRQAUUUUAFFFFABRRRQAUUUUAFUr6zg1KzntbhBLBMjRSI3RlYbWWrtFAH4t/Fb9iTxn8DfG1/DBpN1q3hb7QzWOqW0fmbod3yrJt+62371c5dfs72fjCP7RbSNpGp/xHb8rN/tLX7hyRqysrDcrfw1w3iT4J+DvFTNJd6Lbx3B/5bWy+U//AI7XxOaZNjaj9tl9bll2e39fI+dnlNqjq0579H/mfivqnwz+IXhPT/7LnuZ77SVbcsFveM0Tf9s69Gtf2htQ0vwVeaDrukQmSS1azjufu7VZdv3f92vuX4pfsVXmqW8snhfWY2k/htr9dv8A48tfEvjr9iL436jrjWNv4MnuY2k2/bEuIvI/3t27dt/4DXyP9kY3GyjTzPDq6d7x799Dx6tDF4ar+7T97R9UWv2YLxfjR8a9NkS3l/sXwrC2ozNIvyyXDfLD/wCzN/wGvvvdWN+xz+x5b/s9/Cm/0zWZor7xVrky3WpXUH3Ydq7Y4o2/iVdzfN/ttXU65odxoOoNazr/ALrfwstfquW4OngcOqNJWR9Tg8OsPSUerKFFHNFeodxbs9LuLy1uLhF/c267mZqqt8rbdvzVveHdZWFls513LJtjj3fdj+bduaptU0ZryOSRbNra485tvmN80i/xM1AHNUUrfepKAJ9P1K60u4Wa1maKRf7tbviCy8JfGHSl0vxhp0bS/dhul+Vo2/2W/hrmmpeaipTjUjyzV0DSasz5/wDi9+xx4k8FrNqXhtv+Ei0b722Nf38a/wC0v8X/AAGvLvBvxY8VfDe6+zwXEn2eNv3mn3a7l/8Asa+7ND8X6hoLL5U3mw/885Pu1B4u+H/w6+M0JXXdOj03Vm+7fQ/u33f738X/AAKvjcw4cp14v2Vrdnt8jjeHcXz0nZnj3gf9qDw3ryxw6zHJot438UnzRf8AfVewabqVnq1us1lcRXMLfdaNt1fPfxE/Yd8T6Gsl34VvYfEdl95Ym/dz/wDxLV4fJ/wmHwv1TyZV1LQbpW+6ytHu/wDZWr8tx/C0qLbjeHrqvvOmGYVaWleN/P8ArQ+/tq/3aPK3V8h+Gf2qvFGkqsepW9tqsK/xMu1q9Q0H9rLwvebV1GzvNNkb/Z8xa+SrZRjKP2bry/q56VPH4ep9q3qe3NbrULabbt96GP8A75rldJ+Mng3XFX7N4gtdzfwyN5f/AKFXTWevaffr/o99bT/9c5lavMlTqUviTX3ndGdOfwtMc2k2v/PFab/Ytru/1K1c3Ubqn2k19p/eVyQ7FVdLt1/5ZrUi2ca/djWpt1Q3F/b2q7p5o4F/vSSbanmlLS4+WJItutNZV3Vz+pfErwrpKs11r2nxbf7twrf+g1w+uftPeC9L3LbzXOpyf9MI/l/76aumnhMRV+CDfyMJ1qNP4pJfM9Z2rTJGjijZnZVVfvM1fL/iT9rnUrhWj0XR4rNf4ZLlvMavKde+I3i7x5dLDcaheXjSN8tpbbtrf7qrXs0MhxNT42or7zzqmZ0Y6Q1Z9ZeNPjx4R8G+ZG98uoXi/wDLtafM3/fVfPfjz9pTxF4qWS303/iR2LfL+4b963/Aq0Ph9+yP8QPHbRzT2K6BYt83n6h8rf8AAY/vV9J+Bf2YPh18K1hvNbl/4SHVo/m/0r/Vq3+zH/8AFV97lnCeqk4385fovy0OCeIxWJ0Xuo+T/hh+zz40+L18s1pZyW2nyNuk1S93LH/9lX2H8OvgX4G+A9vFdSqNa8SKv/H1Mu4q3+yv8NdLq/xCmkh+yaXElhZqu1TGv+dtclI0krMzszM38TV+n4PKKGFtJ+9Lv/kKnQjT13ZueIvFl94jk2u3lW/8MC1hc0UV7p0BSxq0sixou5m+6tOhikuJo4UXdJI21VrrNL0mHRrP7VcLHc7ZN0m1d3lr/wCytuoA52bRrhbeOaJfPjb721f9W391qo7q3tY8R+a00dm23zl/fSKu3zKwuaAClakpVVpWVUVmZvu0AENq15ItusPn+d8vl7d26ue179knVtS1pZNP1C0tNPk2yss25mjb+Ja948B+Cxo8K3l2u68kXhf+eddqFxXz+a5Lgs45VioX5dns/S/Yyq4eFa3OtjxPW/2YND8TaKunavf3Lw7lZvs22Nm2/wC1Wp8P/wBmf4f/AA11iHVdH0XGqwptS9nmZ5B/7LXrNFZ5fkOW5XHlwlFR69W7+ruaTp06k/aSinLvYZso2U+ivfNBqrtp1FFABRRRQAUUUUAFFFFABRRRQAUUUUAFFFFABRRRQAUUUUAFFFFABRRRQAUUUUAFFFFABRRRQAm35s03ZT6KAE21j+IvDtt4gsWgnX5v+Wcn8StWzRQB4Frmg3Xh+8a3uF/3W/has3dXvus6Ha69ZNb3Sblbo38S1434k8J3nh2fa6+Zbt/q5l+6a0TuSY/Na+j6pD81reySrbyfekVvm/3f92sjmk20xHWahYWt5pa3VxIttIzN5Plru3L91VVa5m6s5rCZo5V2sv3v9mrWj6p/ZN0szQxzr/dkX7v+7/drorNtN1GxjhTy2kk+b94zMytt/eMy/wCyv3dtAHHc0Vf1Cwt4rW3urWSWWGRmj/eLtbcu3/4qs9ty9VoAGpeaRaWgDT0vxNqWjMv2e6kVf7rfdreuPGWk+I7X7H4k0O21C3b726NW/wDHWrjqKmUVJWkh+RR8Qfsv/CTxyxksJJfDt03X7JNsX/vlvl/75rzTxN+wDrUW6Tw54osdQj/hjvo2hb/vpd1es81ZtdSurNv9HupYv92TbXlVcpwlbeFvTQwlQpy3R8n69+yP8UtEZv8Ainf7RhX/AJaWNxHJu/4Du3f+O1xd98NPHmgsy3XhnxBZqv8AE1jMq/8AfW2vv618fa1a7f8ATPNX+7Iu6tKH4rakv+tt4Jf++lryp8PUX8MmjB4SHR2PzdbVvEmhsu+61Kx2/Ku5pFo/4TrxF/0Gb7/wIav0sX4sSbfn02Pd/wBdKkj+LUe1t+m/N/10rjfDEG786/8AAV/mT9WfSb/r5n5n/wDCVeItSkWEapqE8n8KrMzVas/CXjLXm/0XRdc1Bm/54Ws0m7/vla/SRvi03bS1/wC/lV5vixeN/qrGKL/ebdVQ4ahHef3K36j+q33lc+DdF/Zn+KHiBl8nwjfRK38V7tt//RjLXo/hz9g/xvqBV9W1TTNIh/i2M08q/wDAflX/AMer6buPiRrU67Vkig/65x1j3niPVL7d519Oyt95d3y16FPIMNH4m3/XkUsLT66nHeH/ANiv4feF2WbxJrtzq8y/eg8xYIm/4Cvzf+PV6Rov/CCfDyHyfC/hy1ikX/lokKqzf8C+9XMNub7zU3bXr0cDh8P/AA4JHRGnCHwo6PVfH2rapuRZvs0bfww/LXPSM0rbmZmb/apKK7zQOaKTdTl3N91aAG7qsWNnJfzeTF97bura0nwvJ8t1eKv2dW/4C3935v8Aeq1Jfx6NGs0tqttfSbl/0FtrKq/db/gVAFiG10/TYbiRGtpbVVVWk+aRvvfK393d/srXO6prMmoXEkiKsHmLtkWNm2yf7VQ6hqU1/JIzbooWkZlgVv3Uf+6tU9tABtpaKlsbO41K4W3t42lkb+FaAI41aWRY0VmZvlVVr1PwR4HXS1W+vVVrxvux/wDPP/7KrXgzwNDoMa3FwFlvm/75j/3a6/bUNlAFxS0UVIwooooAKKKKACiiigAooooAKKKKACiiigAooooAKKKKACiiigAooooAKKKKACiiigAooooAKKKKACiiigAooooAKKKKACiiigAqveWcN/bvBcRrLC33larFFAHkfiv4ezaY0l1YK09t/d/ijrjP4q+jWXdXHeJ/h5a6srXFnttrr/x1qtPuKx5JT7eWS1mWaKRlkX7rLVrVNJvNGuGhuoWib/x1qorVEnRaX4mVmZb/AOZdysu2Fdu3+7t/h3VqXVnDqlvC0sMSyTfekX+H/a/3dvy1xO2pIbiS33bJGXcu1qANC88P3Fr50iL5sMbf8C2/3qzWVom2urK3+1XQWvjCSJrqaVd1xIqrHt+6u2tLUrC31S1h8j/TLqRlhjk3bv4tzSN/d+9toA4taWpbxYYr64W3ZmhWRljZv4lqKgAooooAKRqGrhfHXxUs/C9x/Z9lD/aerbfmgVtqw/8AXRq5MXjKGBpOviZqMV1ZnUqRpx5puyM344fGmx+Eegxssa32uXny2Nju+8395v8AZr5D8SfGb4oXVxJef8JZc2t03zLBbRxrBH/squ2tP4uf2147+IEmpX9uyyeWvkxwbmWNV/u1jSaXcXFrulXzFX+L+KvyvNOJJ4irGWFnan08/wCux8pi54nFOVSk3yLt+p9nfAv4lL8V/hvputPti1Bf9GvoV/5ZzL97/vr73/AqXx98dPBnwy1zT9J1/VVtLy8+aNdu7av95v7tfI/wt+JWpfBnXLq4t4ftem3n/H1Z7tu5v4WX/arxj4ua/fePvF19rl55gkuG+VWbdtX+7X1NDiKNajDlXv8AXtp/mW845MPH+fZ/5n6qabqlrrNjDeWVxHc2sy7o54m3Ky1br8+v2NvjhqHhLxTD4U1O4kl0e8bbEsjf6lv9mv0EX7tfT4PFxxcG1o1uj3sHio4unzrdbi0UUV3ncJup0MUlxJ5cUbSt/dVaksVha+hW43fZ2b95trqpLex0m1mjS48qRt1s0i/62P5tyt/7LQBg2ehzXE1usv7pbhmWPd/z0X+Fv7tb0MVjYafHcWreUyzL53n/AHlX7rLt/u1n33iPbIscCrcrH5beZIv3pF/irHvrybUrhpp5N0jfxUAal9r0drG1rp//AB7ruVZJF+ba33lrD20baWgAo5pY1aVlVF3s33VWu68MfDWa5aO41P8AdR/88f4mouBzOg+Gr7xBceXbx7Y/4pG+6teu+G/Ctn4dt9sK75m/1krfeatSzsYNPgWG3jWKNf4VqxWbdyhNtLRRSGFFFFABRRRQAUUUUAFFFFABRRRQAUUUUAFFFFABRRRQAUUUUAFFFFABRRRQAUUUUAFFFFABRRRQAUUUUAFFFFABRRRQAUUUUAFFFFABRRRQAUUUUAU9S0u11S3aG6iWWNv71ec+IvhhNBum0tvMj+95Dfer1KimI+dLi3ms5mhnjaKRfvKy0zmvfNW0Gx1qHy7uBZf7rfxLXB618K5It0mmzeYv/POT71VzCPPttTW9xNZTLJBI0Ui/dZWqbUNJvNLkaO6t3jb/AGlqpzVCHzStcTNI7bpGbczUyiigApGpa5j4l+PtP+GvgvUvEOoN+5tY/ljX700n8Kr/AMCqZSUU5PZEznGnFzk7JGH8WviMvhDTVtbORf7Uul+X/piv96vEtJvF/eMS0ksjbpJGb5pG/vVwXi74gXXi/VrXWpZhLb30KyRsv3d38S/8B+7/AMBq1o+s/d+av5w4mx1fOKvPLSCvyx7a9fPv22Pj62N+sVb9Oh6BJHJb6hZ6la7ftVnJ5i/7X95au/EBfDuqLDqukx/Zr6b/AI+rLy2VVb+9/drG03UlkVfmrQmt1uF3LXyNHMq2Fw88HJJwlrrun3T6X6nVQxE6N/Zvc8f1rRFbd8tef694f+98te+atpG7d8tYLfDTVtet5JrOzaSNf4tyrXr4PM40knOVl5nkSwdTES5KUXJ+SuTfssfs52XiC+j8Waw03kWcm61gjbarN/tV9tL8qqq/dr40+HXxo1T4Q50m/sTPYxt80f3Wjr6f+HfxI0n4kaT9u0tpNq/6yNl+Za/b+HMxwtSmqPN+9l3672s9tum/kfQZXOhTpqjHSfVdbnW0UUV9ye+HNLIzM25mZmpKT+KgA20tLDFJcSKsUbMzfwqtdVovw51TUdrTqtpD/ek+9/3zQBynNdH4f8Dalrm2Ro/s1v8A89JP/Za9F0PwHpmj7ZPL+0XC/wDLWSul21PN2KsYHh/wbp+gqrRR+bcfxTyferfWloqBhRRRQAUUUUAFFFFABRRRQAUUUUAFFFFABRRRQAUUUUAFFFFABRRRQAUUUUAFFFFABRRRQAUUUUAFFFFABRRRQAUUUUAFFFFABRRRQAUUUUAFFFFABRRRQAUUUUAFFFFABRRRQBBcWsN1GY5Y1kT+6wrmNU+G+k3+WiVrV/8Apn92uuopgeSal8L9StdzWskdyv8A3y1c3faDqVgzefZyr/tba9/prIrLtIytPmFY+cvm3fNXC/Gn4ZwfFzwDfaBNN5EzMs9rP/zzmX7v/sy/8Cr61vPDWmXyt51nE+7/AGaxbr4Z6Pcfcjkg/wB1qmSjUi4S2ZlUpRrQdOezPxnt7HVvhzrF94V8R2slr5cnzRt/yzb+GSP/AGa6Czv5LOZYy25W+7Iv3Wr9Gfjf+x7oHxd0hx9qaz1i2Vvsd9s+Zf8AZb+8tfmz410W8+GPiPUfDOtNF/aFlJ5bLDMsi7v9lq/Ic7yeWHq80VeMv6+8+IxWBeCWr93o/wBD0DRdZ+781dppupK235q8L0PXtyr81d9o+s/KvzV+Y47AuLehjRrXPRriJbiFmVfm21694N07T/EHgnT7qw2rcLHtk2t/y0X7ytXh+m6orKvzVsabf6l4fumvNCvms5m+aSBvmik/3lqcnxGAwtWdHNKXPSmrecfNHv4HGzwdT2kDO+N3heHUFW+jhVbyNvKm2/xV6z+z34Fk8F+B42uI/KurxvPZf7q/w1s/A7wVb/HS61DXdSYWcmnXH2a6skXckk23duVv7tfQl58P9H0HS7q+mFxcx2sTTNHGu5mVV3bVVfvV+t8HZC8Cnias+aCv7PzXRv5aJHt1o0MTifr9L7S/HqePaf4t0fVNcvtHs9Sgn1Sx2tdWkbfvYd33d1blvZ3F022CGSVv9la8E+DPw/8AHfgvx54G8fa74NFvZ+Kby8g1WW3aSa7Vb/8Ae23nQ7f3awNHGvzfd3VW8I6f8QdL1LxnpcK+K5xdaff79ZWzmjubVlk3R7oWby5G/hXy2r9CjjpWXNDf+kcEcbKy5oO7/pH1Jp/w/wBYv9rNCsEf96Wuq0v4VWduyte3DTt/dX5a+NdJuPib/wAKnvrGGx1z+y4dctPtmoeXe7ri22/vNsLfvlXd97bWzH4f8d61o+hafe6j4ovNPHhrW7lJEt7i0ZpFbdaRsu5m3f3d3zNtoWOb+wyo46/2GfY+pXXh/wCH+ktqF9Jb6VYRNHG1zNhVDMyqvzf7TMq1o614k0vw99kGp30Nj9snW2t/Nbb5kjfdVf8Aar8+PiB4V8dzfD+4sXg8U6uNb8DeG9V1COWOad/7V/tOLztvy/LIsa/d/hWuzbQ/EOuXrJZWPiKfwZH440yTR/7Ut5vtMcfl/wCkt83zLHu2/M1R9clzW5RfXpXsof1r/kfdO73p9fKvwHuvF2s/GTUvDeq6heSaX4E+0WzStJ8t400m6Dd/e2x19VV3UantY81rHoUavto8yVgooorY3CiiigAooooAKKKKACiiigAooooAKKKKACiiigAooooAKKKKACiiigAooooAKKKKACiiigAooooAKKKKACiiigAooooAKKKKACiiigAooooAKKKKACiiigAooooAKKKKACiiigAooooAKKKKACkalooA+Pv29v2o5vg34bHg/Q0li8Ua5aNJ9tU7Vs7Ysy71b/no21tv93FfksviC4vtQlnuriSe4ZtzSSNuZq/V/wD4KNfs+3nxO8C2Hi/QbdrnWfDaSC4to1+a4tG+Ztv+0rLu/wB1mr8j9V02a3uWuIEZh/HH/EtfJ5hGUsQ41NraHw2ZKdTFShW2t7vY9A0PXvmXc1eh6T4ljtVhaaTylkbarN93dXiXgW3vPFOv6bo2nRtPqF9cLbQxr97czba+5fjh+xJ4l+GGg2+o+H4pfE+ifZV+2wLHungbb825f4lr5HF5TOqnOEG0t7HnYfB1ZczV7ROI0XWflX5q7Ox1lVhaR22qq7mavmCy8UXnhO4aOJmltV+9Y3DfNH/ut/7K1fQ3wA8C6v8AtLapDpenQXOneH45FbWNSkXb5cP8UcbfxSN92vianDlfFVo06SupPft6m9Co5yVOOrPtT9iTQ5rL4PNrVym2bX76a/T3h3bYv/HVr6I+9Wdo+j2nh/SbLTbCJbeys4lghiX+FFXaq1pV/Q2Fw8cLQhQhtFJfcfeUKfsacafZCbaNtLRXUbibR6UbaWigBNo9KY0asrKfutUlFAHNeEfAeheB4buPQ9Oh08Xk7XNw0Y+aaRurM38VdLRRSSUVZCSUVZIKKKKYwooooAKKKKACiiigAooooAKKKKACiiigAooooAKKKKACiiigAooooAKKKKACiiigAooooAKKKKACiiigAooooAKKKKACiiigAooooAKKKKACiiigAooooAKKKKACiiigAooooAKKKKACiiigAooooAjkVWXaV3LXyf8AHP8A4J5eA/ineXGraI7+EdambfK1mm62mb/aj/h/4DX1pRWNWjCtHlqK6Oavh6WJjy1Y3R8lfsu/sH6N8B/EE3iXWr6DxF4hX5bOZIdsdsv95d38VfWSrT6KKVGFGPLTVkOhQp4eHs6asjzDxl+zh8NPiNcC58Q+DdL1G7J3NP5XlO/+80ZUt+Ndh4R8G6H4E0SHSPD+mW2kabCPkt7VNqj/ABrfoq1CEXzJalxo04y54xSfewUUUVZ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6110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yellow&#10;&#10;Description generated with high confidence">
            <a:extLst>
              <a:ext uri="{FF2B5EF4-FFF2-40B4-BE49-F238E27FC236}">
                <a16:creationId xmlns:a16="http://schemas.microsoft.com/office/drawing/2014/main" id="{FFD6743C-14AA-4FB9-B518-F681542651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2171" y="2521485"/>
            <a:ext cx="5921829" cy="4336515"/>
          </a:xfrm>
          <a:prstGeom prst="rect">
            <a:avLst/>
          </a:prstGeom>
        </p:spPr>
      </p:pic>
      <p:sp>
        <p:nvSpPr>
          <p:cNvPr id="4" name="Text Placeholder 3">
            <a:extLst>
              <a:ext uri="{FF2B5EF4-FFF2-40B4-BE49-F238E27FC236}">
                <a16:creationId xmlns:a16="http://schemas.microsoft.com/office/drawing/2014/main" id="{696E2C53-0F0C-4572-BB31-6E480C5771DA}"/>
              </a:ext>
            </a:extLst>
          </p:cNvPr>
          <p:cNvSpPr>
            <a:spLocks noGrp="1"/>
          </p:cNvSpPr>
          <p:nvPr>
            <p:ph type="body" sz="quarter" idx="13"/>
          </p:nvPr>
        </p:nvSpPr>
        <p:spPr/>
        <p:txBody>
          <a:bodyPr/>
          <a:lstStyle/>
          <a:p>
            <a:r>
              <a:rPr lang="en-GB"/>
              <a:t>Sustainability analysis</a:t>
            </a:r>
            <a:endParaRPr lang="en-GB" dirty="0"/>
          </a:p>
        </p:txBody>
      </p:sp>
      <p:sp>
        <p:nvSpPr>
          <p:cNvPr id="2" name="Text Placeholder 1"/>
          <p:cNvSpPr>
            <a:spLocks noGrp="1"/>
          </p:cNvSpPr>
          <p:nvPr>
            <p:ph type="body" sz="quarter" idx="14"/>
          </p:nvPr>
        </p:nvSpPr>
        <p:spPr/>
        <p:txBody>
          <a:bodyPr/>
          <a:lstStyle/>
          <a:p>
            <a:r>
              <a:rPr lang="en-GB" dirty="0"/>
              <a:t>Briefly asses this plastic spray bottle in terms of sustainability considering the following factors</a:t>
            </a:r>
          </a:p>
          <a:p>
            <a:pPr lvl="1"/>
            <a:r>
              <a:rPr lang="en-GB" dirty="0"/>
              <a:t>Materials</a:t>
            </a:r>
          </a:p>
          <a:p>
            <a:pPr lvl="1"/>
            <a:r>
              <a:rPr lang="en-GB" dirty="0"/>
              <a:t>Components</a:t>
            </a:r>
          </a:p>
          <a:p>
            <a:pPr lvl="1"/>
            <a:r>
              <a:rPr lang="en-GB" dirty="0"/>
              <a:t>Production</a:t>
            </a:r>
          </a:p>
          <a:p>
            <a:pPr lvl="1"/>
            <a:r>
              <a:rPr lang="en-GB" dirty="0"/>
              <a:t>Disposal</a:t>
            </a:r>
          </a:p>
        </p:txBody>
      </p:sp>
      <p:pic>
        <p:nvPicPr>
          <p:cNvPr id="9" name="Picture 8">
            <a:extLst>
              <a:ext uri="{FF2B5EF4-FFF2-40B4-BE49-F238E27FC236}">
                <a16:creationId xmlns:a16="http://schemas.microsoft.com/office/drawing/2014/main" id="{2283DBCB-8E6A-4C15-98A9-D0F72E5157BF}"/>
              </a:ext>
            </a:extLst>
          </p:cNvPr>
          <p:cNvPicPr>
            <a:picLocks noChangeAspect="1"/>
          </p:cNvPicPr>
          <p:nvPr/>
        </p:nvPicPr>
        <p:blipFill>
          <a:blip r:embed="rId4"/>
          <a:stretch>
            <a:fillRect/>
          </a:stretch>
        </p:blipFill>
        <p:spPr>
          <a:xfrm>
            <a:off x="7320753" y="6372107"/>
            <a:ext cx="1432684" cy="341406"/>
          </a:xfrm>
          <a:prstGeom prst="rect">
            <a:avLst/>
          </a:prstGeom>
        </p:spPr>
      </p:pic>
    </p:spTree>
    <p:extLst>
      <p:ext uri="{BB962C8B-B14F-4D97-AF65-F5344CB8AC3E}">
        <p14:creationId xmlns:p14="http://schemas.microsoft.com/office/powerpoint/2010/main" val="333676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truck&#10;&#10;Description generated with high confidence">
            <a:extLst>
              <a:ext uri="{FF2B5EF4-FFF2-40B4-BE49-F238E27FC236}">
                <a16:creationId xmlns:a16="http://schemas.microsoft.com/office/drawing/2014/main" id="{04F89E54-B71B-4F9A-9E49-B3E6B3D6BD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6147" y="2874606"/>
            <a:ext cx="5147854" cy="3470210"/>
          </a:xfrm>
          <a:prstGeom prst="rect">
            <a:avLst/>
          </a:prstGeom>
        </p:spPr>
      </p:pic>
      <p:sp>
        <p:nvSpPr>
          <p:cNvPr id="4" name="Text Placeholder 3">
            <a:extLst>
              <a:ext uri="{FF2B5EF4-FFF2-40B4-BE49-F238E27FC236}">
                <a16:creationId xmlns:a16="http://schemas.microsoft.com/office/drawing/2014/main" id="{DED53C5C-95C2-4B3C-BE9B-C80BC9611A37}"/>
              </a:ext>
            </a:extLst>
          </p:cNvPr>
          <p:cNvSpPr>
            <a:spLocks noGrp="1"/>
          </p:cNvSpPr>
          <p:nvPr>
            <p:ph type="body" sz="quarter" idx="13"/>
          </p:nvPr>
        </p:nvSpPr>
        <p:spPr/>
        <p:txBody>
          <a:bodyPr/>
          <a:lstStyle/>
          <a:p>
            <a:r>
              <a:rPr lang="en-GB" dirty="0"/>
              <a:t>What a waste</a:t>
            </a:r>
          </a:p>
        </p:txBody>
      </p:sp>
      <p:sp>
        <p:nvSpPr>
          <p:cNvPr id="2" name="Text Placeholder 1"/>
          <p:cNvSpPr>
            <a:spLocks noGrp="1"/>
          </p:cNvSpPr>
          <p:nvPr>
            <p:ph type="body" sz="quarter" idx="14"/>
          </p:nvPr>
        </p:nvSpPr>
        <p:spPr/>
        <p:txBody>
          <a:bodyPr/>
          <a:lstStyle/>
          <a:p>
            <a:r>
              <a:rPr lang="en-GB" dirty="0"/>
              <a:t>Waste is not just a problem at the end of the life of a product, it may also be created throughout the production process and includes</a:t>
            </a:r>
          </a:p>
          <a:p>
            <a:pPr lvl="1"/>
            <a:r>
              <a:rPr lang="en-GB" dirty="0"/>
              <a:t>energy and resources</a:t>
            </a:r>
          </a:p>
          <a:p>
            <a:pPr lvl="1"/>
            <a:r>
              <a:rPr lang="en-GB" dirty="0"/>
              <a:t>material off cuts</a:t>
            </a:r>
          </a:p>
          <a:p>
            <a:pPr lvl="1"/>
            <a:r>
              <a:rPr lang="en-GB" dirty="0"/>
              <a:t>by-products</a:t>
            </a:r>
          </a:p>
          <a:p>
            <a:pPr lvl="1"/>
            <a:r>
              <a:rPr lang="en-GB" dirty="0"/>
              <a:t>chemicals</a:t>
            </a:r>
          </a:p>
          <a:p>
            <a:pPr lvl="2"/>
            <a:r>
              <a:rPr lang="en-GB" dirty="0"/>
              <a:t>Suggest a scenario </a:t>
            </a:r>
            <a:br>
              <a:rPr lang="en-GB" dirty="0"/>
            </a:br>
            <a:r>
              <a:rPr lang="en-GB" dirty="0"/>
              <a:t>where poor production </a:t>
            </a:r>
            <a:br>
              <a:rPr lang="en-GB" dirty="0"/>
            </a:br>
            <a:r>
              <a:rPr lang="en-GB" dirty="0"/>
              <a:t>planning could lead to </a:t>
            </a:r>
            <a:br>
              <a:rPr lang="en-GB" dirty="0"/>
            </a:br>
            <a:r>
              <a:rPr lang="en-GB" dirty="0"/>
              <a:t>surplus stock and unsold products</a:t>
            </a:r>
          </a:p>
          <a:p>
            <a:pPr lvl="1"/>
            <a:endParaRPr lang="en-GB" dirty="0"/>
          </a:p>
        </p:txBody>
      </p:sp>
    </p:spTree>
    <p:extLst>
      <p:ext uri="{BB962C8B-B14F-4D97-AF65-F5344CB8AC3E}">
        <p14:creationId xmlns:p14="http://schemas.microsoft.com/office/powerpoint/2010/main" val="95862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electronics&#10;&#10;Description generated with high confidence">
            <a:extLst>
              <a:ext uri="{FF2B5EF4-FFF2-40B4-BE49-F238E27FC236}">
                <a16:creationId xmlns:a16="http://schemas.microsoft.com/office/drawing/2014/main" id="{23B10B01-BB25-46B3-96D5-AF7CAAD725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9348" y="3128865"/>
            <a:ext cx="5614652" cy="3729135"/>
          </a:xfrm>
          <a:prstGeom prst="rect">
            <a:avLst/>
          </a:prstGeom>
        </p:spPr>
      </p:pic>
      <p:sp>
        <p:nvSpPr>
          <p:cNvPr id="2" name="Text Placeholder 1">
            <a:extLst>
              <a:ext uri="{FF2B5EF4-FFF2-40B4-BE49-F238E27FC236}">
                <a16:creationId xmlns:a16="http://schemas.microsoft.com/office/drawing/2014/main" id="{F7F3FD16-5C56-4531-AB3C-64E825369FE1}"/>
              </a:ext>
            </a:extLst>
          </p:cNvPr>
          <p:cNvSpPr>
            <a:spLocks noGrp="1"/>
          </p:cNvSpPr>
          <p:nvPr>
            <p:ph type="body" sz="quarter" idx="13"/>
          </p:nvPr>
        </p:nvSpPr>
        <p:spPr/>
        <p:txBody>
          <a:bodyPr/>
          <a:lstStyle/>
          <a:p>
            <a:r>
              <a:rPr lang="en-GB" dirty="0"/>
              <a:t>The cost of waste</a:t>
            </a:r>
          </a:p>
        </p:txBody>
      </p:sp>
      <p:sp>
        <p:nvSpPr>
          <p:cNvPr id="3" name="Text Placeholder 2">
            <a:extLst>
              <a:ext uri="{FF2B5EF4-FFF2-40B4-BE49-F238E27FC236}">
                <a16:creationId xmlns:a16="http://schemas.microsoft.com/office/drawing/2014/main" id="{D2B7BF51-3A97-4CA0-B65E-85E46B43B3FC}"/>
              </a:ext>
            </a:extLst>
          </p:cNvPr>
          <p:cNvSpPr>
            <a:spLocks noGrp="1"/>
          </p:cNvSpPr>
          <p:nvPr>
            <p:ph type="body" sz="quarter" idx="14"/>
          </p:nvPr>
        </p:nvSpPr>
        <p:spPr/>
        <p:txBody>
          <a:bodyPr/>
          <a:lstStyle/>
          <a:p>
            <a:r>
              <a:rPr lang="en-GB" dirty="0"/>
              <a:t>The obvious costs of the waste produced by industry and manufacturing are predominantly</a:t>
            </a:r>
          </a:p>
          <a:p>
            <a:pPr lvl="1"/>
            <a:r>
              <a:rPr lang="en-GB" dirty="0"/>
              <a:t>Environmental</a:t>
            </a:r>
          </a:p>
          <a:p>
            <a:pPr lvl="1"/>
            <a:r>
              <a:rPr lang="en-GB" dirty="0"/>
              <a:t>Financial</a:t>
            </a:r>
          </a:p>
          <a:p>
            <a:r>
              <a:rPr lang="en-GB" dirty="0"/>
              <a:t>However there are also other costs including:</a:t>
            </a:r>
          </a:p>
          <a:p>
            <a:pPr lvl="1"/>
            <a:r>
              <a:rPr lang="en-GB" dirty="0"/>
              <a:t>Lost revenue</a:t>
            </a:r>
          </a:p>
          <a:p>
            <a:pPr lvl="1"/>
            <a:r>
              <a:rPr lang="en-GB" dirty="0"/>
              <a:t>Storage costs</a:t>
            </a:r>
          </a:p>
          <a:p>
            <a:pPr lvl="1"/>
            <a:r>
              <a:rPr lang="en-GB" dirty="0"/>
              <a:t>Disposal costs</a:t>
            </a:r>
          </a:p>
          <a:p>
            <a:pPr lvl="1"/>
            <a:r>
              <a:rPr lang="en-GB" dirty="0"/>
              <a:t>Lowered efficiency</a:t>
            </a:r>
          </a:p>
          <a:p>
            <a:pPr lvl="1"/>
            <a:endParaRPr lang="en-GB" dirty="0"/>
          </a:p>
          <a:p>
            <a:pPr lvl="1"/>
            <a:endParaRPr lang="en-GB" dirty="0"/>
          </a:p>
        </p:txBody>
      </p:sp>
    </p:spTree>
    <p:extLst>
      <p:ext uri="{BB962C8B-B14F-4D97-AF65-F5344CB8AC3E}">
        <p14:creationId xmlns:p14="http://schemas.microsoft.com/office/powerpoint/2010/main" val="953454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82EA0EB-289C-44B8-BE7E-EBAB372F936F}"/>
              </a:ext>
            </a:extLst>
          </p:cNvPr>
          <p:cNvSpPr>
            <a:spLocks noGrp="1"/>
          </p:cNvSpPr>
          <p:nvPr>
            <p:ph type="body" sz="quarter" idx="13"/>
          </p:nvPr>
        </p:nvSpPr>
        <p:spPr/>
        <p:txBody>
          <a:bodyPr/>
          <a:lstStyle/>
          <a:p>
            <a:r>
              <a:rPr lang="en-GB" dirty="0"/>
              <a:t>The waste hierarchy</a:t>
            </a:r>
          </a:p>
          <a:p>
            <a:endParaRPr lang="en-GB" dirty="0"/>
          </a:p>
        </p:txBody>
      </p:sp>
      <p:sp>
        <p:nvSpPr>
          <p:cNvPr id="8" name="Text Placeholder 7">
            <a:extLst>
              <a:ext uri="{FF2B5EF4-FFF2-40B4-BE49-F238E27FC236}">
                <a16:creationId xmlns:a16="http://schemas.microsoft.com/office/drawing/2014/main" id="{3707A70E-D26B-4486-9026-AD486FE2D9D5}"/>
              </a:ext>
            </a:extLst>
          </p:cNvPr>
          <p:cNvSpPr>
            <a:spLocks noGrp="1"/>
          </p:cNvSpPr>
          <p:nvPr>
            <p:ph type="body" sz="quarter" idx="14"/>
          </p:nvPr>
        </p:nvSpPr>
        <p:spPr/>
        <p:txBody>
          <a:bodyPr/>
          <a:lstStyle/>
          <a:p>
            <a:r>
              <a:rPr lang="en-US" dirty="0"/>
              <a:t>In 2007 the EU set a target of 50% of waste to be diverted from landfill by 2020 </a:t>
            </a:r>
          </a:p>
          <a:p>
            <a:pPr lvl="1"/>
            <a:r>
              <a:rPr lang="en-US" dirty="0"/>
              <a:t>In 2011 the Government published the “waste hierarchy” which ranks waste management options in terms of doing what is best for the environment</a:t>
            </a:r>
          </a:p>
        </p:txBody>
      </p:sp>
      <p:pic>
        <p:nvPicPr>
          <p:cNvPr id="5" name="Picture 4" descr="A screenshot of a cell phone screen with text&#10;&#10;Description generated with very high confidence">
            <a:extLst>
              <a:ext uri="{FF2B5EF4-FFF2-40B4-BE49-F238E27FC236}">
                <a16:creationId xmlns:a16="http://schemas.microsoft.com/office/drawing/2014/main" id="{090ABE93-9C0B-43F7-97F3-B0C6E884D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229"/>
          <a:stretch/>
        </p:blipFill>
        <p:spPr>
          <a:xfrm>
            <a:off x="1433803" y="3790992"/>
            <a:ext cx="6276393" cy="2810315"/>
          </a:xfrm>
          <a:prstGeom prst="rect">
            <a:avLst/>
          </a:prstGeom>
        </p:spPr>
      </p:pic>
    </p:spTree>
    <p:extLst>
      <p:ext uri="{BB962C8B-B14F-4D97-AF65-F5344CB8AC3E}">
        <p14:creationId xmlns:p14="http://schemas.microsoft.com/office/powerpoint/2010/main" val="261195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ship in the water&#10;&#10;Description generated with very high confidence">
            <a:extLst>
              <a:ext uri="{FF2B5EF4-FFF2-40B4-BE49-F238E27FC236}">
                <a16:creationId xmlns:a16="http://schemas.microsoft.com/office/drawing/2014/main" id="{7756E42F-9C66-470D-8B34-1B208CBEB6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905953" y="2635606"/>
            <a:ext cx="4238046" cy="4013337"/>
          </a:xfrm>
          <a:prstGeom prst="rect">
            <a:avLst/>
          </a:prstGeom>
        </p:spPr>
      </p:pic>
      <p:sp>
        <p:nvSpPr>
          <p:cNvPr id="12" name="Text Placeholder 11">
            <a:extLst>
              <a:ext uri="{FF2B5EF4-FFF2-40B4-BE49-F238E27FC236}">
                <a16:creationId xmlns:a16="http://schemas.microsoft.com/office/drawing/2014/main" id="{2F96944A-2038-4AA1-B012-860C786B5108}"/>
              </a:ext>
            </a:extLst>
          </p:cNvPr>
          <p:cNvSpPr>
            <a:spLocks noGrp="1"/>
          </p:cNvSpPr>
          <p:nvPr>
            <p:ph type="body" sz="quarter" idx="13"/>
          </p:nvPr>
        </p:nvSpPr>
        <p:spPr/>
        <p:txBody>
          <a:bodyPr/>
          <a:lstStyle/>
          <a:p>
            <a:r>
              <a:rPr lang="en-GB"/>
              <a:t>Global manufacture</a:t>
            </a:r>
          </a:p>
          <a:p>
            <a:endParaRPr lang="en-GB" dirty="0"/>
          </a:p>
        </p:txBody>
      </p:sp>
      <p:sp>
        <p:nvSpPr>
          <p:cNvPr id="6"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79" y="1704179"/>
            <a:ext cx="7909581" cy="3453607"/>
          </a:xfrm>
        </p:spPr>
        <p:txBody>
          <a:bodyPr/>
          <a:lstStyle/>
          <a:p>
            <a:r>
              <a:rPr lang="en-US" dirty="0"/>
              <a:t>There are various economic reasons why a company might choose to have their products made overseas</a:t>
            </a:r>
          </a:p>
          <a:p>
            <a:pPr lvl="1"/>
            <a:r>
              <a:rPr lang="en-US" dirty="0"/>
              <a:t>Greater flexibility and to focus on their core business</a:t>
            </a:r>
          </a:p>
          <a:p>
            <a:pPr lvl="1"/>
            <a:r>
              <a:rPr lang="en-US" dirty="0"/>
              <a:t>To utilise larger manufacturing facilities aboard</a:t>
            </a:r>
          </a:p>
          <a:p>
            <a:pPr lvl="1"/>
            <a:r>
              <a:rPr lang="en-US" dirty="0"/>
              <a:t>Economic savings due to lower labour costs</a:t>
            </a:r>
          </a:p>
          <a:p>
            <a:pPr lvl="1"/>
            <a:r>
              <a:rPr lang="en-US" dirty="0"/>
              <a:t>Access to a larger workforces</a:t>
            </a:r>
          </a:p>
          <a:p>
            <a:pPr lvl="1"/>
            <a:r>
              <a:rPr lang="en-US" dirty="0">
                <a:solidFill>
                  <a:srgbClr val="77927D"/>
                </a:solidFill>
              </a:rPr>
              <a:t>What might the impact be of </a:t>
            </a:r>
            <a:br>
              <a:rPr lang="en-US" dirty="0">
                <a:solidFill>
                  <a:srgbClr val="77927D"/>
                </a:solidFill>
              </a:rPr>
            </a:br>
            <a:r>
              <a:rPr lang="en-US" dirty="0">
                <a:solidFill>
                  <a:srgbClr val="77927D"/>
                </a:solidFill>
              </a:rPr>
              <a:t>sending the manufacture of</a:t>
            </a:r>
            <a:br>
              <a:rPr lang="en-US" dirty="0">
                <a:solidFill>
                  <a:srgbClr val="77927D"/>
                </a:solidFill>
              </a:rPr>
            </a:br>
            <a:r>
              <a:rPr lang="en-US" dirty="0">
                <a:solidFill>
                  <a:srgbClr val="77927D"/>
                </a:solidFill>
              </a:rPr>
              <a:t>products off shore (offshoring) </a:t>
            </a:r>
            <a:br>
              <a:rPr lang="en-US" dirty="0">
                <a:solidFill>
                  <a:srgbClr val="77927D"/>
                </a:solidFill>
              </a:rPr>
            </a:br>
            <a:r>
              <a:rPr lang="en-US" dirty="0">
                <a:solidFill>
                  <a:srgbClr val="77927D"/>
                </a:solidFill>
              </a:rPr>
              <a:t>thousands of miles from the </a:t>
            </a:r>
            <a:br>
              <a:rPr lang="en-US" dirty="0">
                <a:solidFill>
                  <a:srgbClr val="77927D"/>
                </a:solidFill>
              </a:rPr>
            </a:br>
            <a:r>
              <a:rPr lang="en-US" dirty="0">
                <a:solidFill>
                  <a:srgbClr val="77927D"/>
                </a:solidFill>
              </a:rPr>
              <a:t>point of consumption?</a:t>
            </a:r>
          </a:p>
          <a:p>
            <a:pPr lvl="1"/>
            <a:endParaRPr lang="en-US" dirty="0"/>
          </a:p>
          <a:p>
            <a:pPr lvl="1"/>
            <a:endParaRPr lang="en-US" dirty="0"/>
          </a:p>
          <a:p>
            <a:pPr lvl="1"/>
            <a:endParaRPr lang="en-US" dirty="0"/>
          </a:p>
        </p:txBody>
      </p:sp>
      <p:pic>
        <p:nvPicPr>
          <p:cNvPr id="7" name="Picture 6">
            <a:extLst>
              <a:ext uri="{FF2B5EF4-FFF2-40B4-BE49-F238E27FC236}">
                <a16:creationId xmlns:a16="http://schemas.microsoft.com/office/drawing/2014/main" id="{A30569A1-BD78-4D1C-97F9-949FA55F06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51" y="6310840"/>
            <a:ext cx="1431090" cy="338103"/>
          </a:xfrm>
          <a:prstGeom prst="rect">
            <a:avLst/>
          </a:prstGeom>
        </p:spPr>
      </p:pic>
    </p:spTree>
    <p:extLst>
      <p:ext uri="{BB962C8B-B14F-4D97-AF65-F5344CB8AC3E}">
        <p14:creationId xmlns:p14="http://schemas.microsoft.com/office/powerpoint/2010/main" val="149703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CBA3C9-6C2E-4D13-8B4A-6AD6688B91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540" y="2623206"/>
            <a:ext cx="4662551" cy="3453607"/>
          </a:xfrm>
          <a:prstGeom prst="rect">
            <a:avLst/>
          </a:prstGeom>
        </p:spPr>
      </p:pic>
      <p:sp>
        <p:nvSpPr>
          <p:cNvPr id="2" name="Text Placeholder 1"/>
          <p:cNvSpPr>
            <a:spLocks noGrp="1"/>
          </p:cNvSpPr>
          <p:nvPr>
            <p:ph type="body" sz="quarter" idx="13"/>
          </p:nvPr>
        </p:nvSpPr>
        <p:spPr/>
        <p:txBody>
          <a:bodyPr/>
          <a:lstStyle/>
          <a:p>
            <a:r>
              <a:rPr lang="en-GB" dirty="0"/>
              <a:t>Life cycle assessment (LCA)</a:t>
            </a:r>
          </a:p>
        </p:txBody>
      </p:sp>
      <p:sp>
        <p:nvSpPr>
          <p:cNvPr id="3" name="Text Placeholder 2"/>
          <p:cNvSpPr>
            <a:spLocks noGrp="1"/>
          </p:cNvSpPr>
          <p:nvPr>
            <p:ph type="body" sz="quarter" idx="14"/>
          </p:nvPr>
        </p:nvSpPr>
        <p:spPr/>
        <p:txBody>
          <a:bodyPr/>
          <a:lstStyle/>
          <a:p>
            <a:r>
              <a:rPr lang="en-GB" dirty="0"/>
              <a:t>Conducting an LCA helps evaluate the potential environmental impact of a product</a:t>
            </a:r>
          </a:p>
          <a:p>
            <a:pPr lvl="1"/>
            <a:r>
              <a:rPr lang="en-GB" dirty="0">
                <a:solidFill>
                  <a:srgbClr val="77927D"/>
                </a:solidFill>
              </a:rPr>
              <a:t>What factors would be</a:t>
            </a:r>
            <a:br>
              <a:rPr lang="en-GB" dirty="0">
                <a:solidFill>
                  <a:srgbClr val="77927D"/>
                </a:solidFill>
              </a:rPr>
            </a:br>
            <a:r>
              <a:rPr lang="en-GB" dirty="0">
                <a:solidFill>
                  <a:srgbClr val="77927D"/>
                </a:solidFill>
              </a:rPr>
              <a:t>considered at each </a:t>
            </a:r>
            <a:br>
              <a:rPr lang="en-GB" dirty="0">
                <a:solidFill>
                  <a:srgbClr val="77927D"/>
                </a:solidFill>
              </a:rPr>
            </a:br>
            <a:r>
              <a:rPr lang="en-GB" dirty="0">
                <a:solidFill>
                  <a:srgbClr val="77927D"/>
                </a:solidFill>
              </a:rPr>
              <a:t>stage of the LCA?</a:t>
            </a:r>
          </a:p>
          <a:p>
            <a:pPr lvl="1"/>
            <a:r>
              <a:rPr lang="en-GB" dirty="0">
                <a:solidFill>
                  <a:srgbClr val="77927D"/>
                </a:solidFill>
              </a:rPr>
              <a:t>What can a company </a:t>
            </a:r>
            <a:br>
              <a:rPr lang="en-GB" dirty="0">
                <a:solidFill>
                  <a:srgbClr val="77927D"/>
                </a:solidFill>
              </a:rPr>
            </a:br>
            <a:r>
              <a:rPr lang="en-GB" dirty="0">
                <a:solidFill>
                  <a:srgbClr val="77927D"/>
                </a:solidFill>
              </a:rPr>
              <a:t>learn by assessing </a:t>
            </a:r>
            <a:br>
              <a:rPr lang="en-GB" dirty="0">
                <a:solidFill>
                  <a:srgbClr val="77927D"/>
                </a:solidFill>
              </a:rPr>
            </a:br>
            <a:r>
              <a:rPr lang="en-GB" dirty="0">
                <a:solidFill>
                  <a:srgbClr val="77927D"/>
                </a:solidFill>
              </a:rPr>
              <a:t>their products’ </a:t>
            </a:r>
            <a:br>
              <a:rPr lang="en-GB" dirty="0">
                <a:solidFill>
                  <a:srgbClr val="77927D"/>
                </a:solidFill>
              </a:rPr>
            </a:br>
            <a:r>
              <a:rPr lang="en-GB" dirty="0">
                <a:solidFill>
                  <a:srgbClr val="77927D"/>
                </a:solidFill>
              </a:rPr>
              <a:t>lifespan in this way?</a:t>
            </a:r>
          </a:p>
          <a:p>
            <a:pPr lvl="1"/>
            <a:r>
              <a:rPr lang="en-GB" dirty="0">
                <a:solidFill>
                  <a:srgbClr val="77927D"/>
                </a:solidFill>
              </a:rPr>
              <a:t>How can a company </a:t>
            </a:r>
            <a:br>
              <a:rPr lang="en-GB" dirty="0">
                <a:solidFill>
                  <a:srgbClr val="77927D"/>
                </a:solidFill>
              </a:rPr>
            </a:br>
            <a:r>
              <a:rPr lang="en-GB" dirty="0">
                <a:solidFill>
                  <a:srgbClr val="77927D"/>
                </a:solidFill>
              </a:rPr>
              <a:t>use this information to </a:t>
            </a:r>
            <a:br>
              <a:rPr lang="en-GB" dirty="0">
                <a:solidFill>
                  <a:srgbClr val="77927D"/>
                </a:solidFill>
              </a:rPr>
            </a:br>
            <a:r>
              <a:rPr lang="en-GB" dirty="0">
                <a:solidFill>
                  <a:srgbClr val="77927D"/>
                </a:solidFill>
              </a:rPr>
              <a:t>make future improvements?</a:t>
            </a:r>
          </a:p>
        </p:txBody>
      </p:sp>
    </p:spTree>
    <p:extLst>
      <p:ext uri="{BB962C8B-B14F-4D97-AF65-F5344CB8AC3E}">
        <p14:creationId xmlns:p14="http://schemas.microsoft.com/office/powerpoint/2010/main" val="178190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Worksheet 3</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pPr marL="334963" indent="-342900"/>
            <a:r>
              <a:rPr lang="en-US" dirty="0"/>
              <a:t>Complete </a:t>
            </a:r>
            <a:r>
              <a:rPr lang="en-US" b="1" dirty="0"/>
              <a:t>Task 1</a:t>
            </a:r>
            <a:r>
              <a:rPr lang="en-US" dirty="0"/>
              <a:t> of </a:t>
            </a:r>
            <a:r>
              <a:rPr lang="en-US" b="1" dirty="0"/>
              <a:t>Worksheet 3</a:t>
            </a:r>
          </a:p>
        </p:txBody>
      </p:sp>
      <p:pic>
        <p:nvPicPr>
          <p:cNvPr id="8" name="Picture 7" descr="A picture containing sitting, case, accessory&#10;&#10;Description generated with high confidence">
            <a:extLst>
              <a:ext uri="{FF2B5EF4-FFF2-40B4-BE49-F238E27FC236}">
                <a16:creationId xmlns:a16="http://schemas.microsoft.com/office/drawing/2014/main" id="{5F2E9C21-196E-46B3-816E-60D424D6F5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1671" y="2299505"/>
            <a:ext cx="4060658" cy="3783795"/>
          </a:xfrm>
          <a:prstGeom prst="rect">
            <a:avLst/>
          </a:prstGeom>
        </p:spPr>
      </p:pic>
    </p:spTree>
    <p:extLst>
      <p:ext uri="{BB962C8B-B14F-4D97-AF65-F5344CB8AC3E}">
        <p14:creationId xmlns:p14="http://schemas.microsoft.com/office/powerpoint/2010/main" val="82371907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FC53E0-9F7B-4B3F-8283-B78B28ABC88D}">
  <ds:schemaRef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1ef05dc5-97a2-498b-bf7c-bd189143a1ff"/>
    <ds:schemaRef ds:uri="http://www.w3.org/XML/1998/namespace"/>
  </ds:schemaRefs>
</ds:datastoreItem>
</file>

<file path=customXml/itemProps2.xml><?xml version="1.0" encoding="utf-8"?>
<ds:datastoreItem xmlns:ds="http://schemas.openxmlformats.org/officeDocument/2006/customXml" ds:itemID="{9503CF49-3734-40EA-A803-4885CBBDF96A}">
  <ds:schemaRefs>
    <ds:schemaRef ds:uri="http://schemas.microsoft.com/sharepoint/v3/contenttype/forms"/>
  </ds:schemaRefs>
</ds:datastoreItem>
</file>

<file path=customXml/itemProps3.xml><?xml version="1.0" encoding="utf-8"?>
<ds:datastoreItem xmlns:ds="http://schemas.openxmlformats.org/officeDocument/2006/customXml" ds:itemID="{65E23B89-404F-494D-A8DE-D86E161C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5713</TotalTime>
  <Words>599</Words>
  <Application>Microsoft Office PowerPoint</Application>
  <PresentationFormat>On-screen Show (4:3)</PresentationFormat>
  <Paragraphs>127</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Museo 100</vt:lpstr>
      <vt:lpstr>Arial</vt:lpstr>
      <vt:lpstr>Museo 900</vt:lpstr>
      <vt:lpstr>Museo 500</vt:lpstr>
      <vt:lpstr>Courier New</vt:lpstr>
      <vt:lpstr>Museo900-Regular</vt:lpstr>
      <vt:lpstr>Calibri</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247</cp:revision>
  <cp:lastPrinted>2016-07-07T15:33:43Z</cp:lastPrinted>
  <dcterms:created xsi:type="dcterms:W3CDTF">2016-07-06T09:17:47Z</dcterms:created>
  <dcterms:modified xsi:type="dcterms:W3CDTF">2019-06-25T14:03:42Z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