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58" r:id="rId5"/>
    <p:sldId id="266" r:id="rId6"/>
    <p:sldId id="267"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1" d="100"/>
          <a:sy n="61" d="100"/>
        </p:scale>
        <p:origin x="72"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214A8-B652-477D-AFDD-09104D1B39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1A6629-C234-4997-B21B-FA08AD2F90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298C8D1-FBA2-4415-B286-498117610730}"/>
              </a:ext>
            </a:extLst>
          </p:cNvPr>
          <p:cNvSpPr>
            <a:spLocks noGrp="1"/>
          </p:cNvSpPr>
          <p:nvPr>
            <p:ph type="dt" sz="half" idx="10"/>
          </p:nvPr>
        </p:nvSpPr>
        <p:spPr/>
        <p:txBody>
          <a:bodyPr/>
          <a:lstStyle/>
          <a:p>
            <a:fld id="{1A1A8FAB-A3B2-44F6-BAA8-BD5ADFA67F18}" type="datetimeFigureOut">
              <a:rPr lang="en-GB" smtClean="0"/>
              <a:t>13/01/2022</a:t>
            </a:fld>
            <a:endParaRPr lang="en-GB"/>
          </a:p>
        </p:txBody>
      </p:sp>
      <p:sp>
        <p:nvSpPr>
          <p:cNvPr id="5" name="Footer Placeholder 4">
            <a:extLst>
              <a:ext uri="{FF2B5EF4-FFF2-40B4-BE49-F238E27FC236}">
                <a16:creationId xmlns:a16="http://schemas.microsoft.com/office/drawing/2014/main" id="{87A06ECF-1EB3-40D5-A486-65B5F88F18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DDF000-268C-4225-B366-C6FDEE5EDA43}"/>
              </a:ext>
            </a:extLst>
          </p:cNvPr>
          <p:cNvSpPr>
            <a:spLocks noGrp="1"/>
          </p:cNvSpPr>
          <p:nvPr>
            <p:ph type="sldNum" sz="quarter" idx="12"/>
          </p:nvPr>
        </p:nvSpPr>
        <p:spPr/>
        <p:txBody>
          <a:bodyPr/>
          <a:lstStyle/>
          <a:p>
            <a:fld id="{BE8B309A-458D-4B7E-A62A-8E9969AA92CD}" type="slidenum">
              <a:rPr lang="en-GB" smtClean="0"/>
              <a:t>‹#›</a:t>
            </a:fld>
            <a:endParaRPr lang="en-GB"/>
          </a:p>
        </p:txBody>
      </p:sp>
    </p:spTree>
    <p:extLst>
      <p:ext uri="{BB962C8B-B14F-4D97-AF65-F5344CB8AC3E}">
        <p14:creationId xmlns:p14="http://schemas.microsoft.com/office/powerpoint/2010/main" val="4175465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EFD46-ECAB-4BC7-A3B0-C53BFE2054E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6AEAA3-B136-47F3-9C83-BC7FBB404AC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BAB42D-EB00-4132-BB5B-E970309883DA}"/>
              </a:ext>
            </a:extLst>
          </p:cNvPr>
          <p:cNvSpPr>
            <a:spLocks noGrp="1"/>
          </p:cNvSpPr>
          <p:nvPr>
            <p:ph type="dt" sz="half" idx="10"/>
          </p:nvPr>
        </p:nvSpPr>
        <p:spPr/>
        <p:txBody>
          <a:bodyPr/>
          <a:lstStyle/>
          <a:p>
            <a:fld id="{1A1A8FAB-A3B2-44F6-BAA8-BD5ADFA67F18}" type="datetimeFigureOut">
              <a:rPr lang="en-GB" smtClean="0"/>
              <a:t>13/01/2022</a:t>
            </a:fld>
            <a:endParaRPr lang="en-GB"/>
          </a:p>
        </p:txBody>
      </p:sp>
      <p:sp>
        <p:nvSpPr>
          <p:cNvPr id="5" name="Footer Placeholder 4">
            <a:extLst>
              <a:ext uri="{FF2B5EF4-FFF2-40B4-BE49-F238E27FC236}">
                <a16:creationId xmlns:a16="http://schemas.microsoft.com/office/drawing/2014/main" id="{2BBA11F2-4264-42A5-877A-7A33B69D88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FB0A3D-98AB-4B81-B264-7CDDD98EB895}"/>
              </a:ext>
            </a:extLst>
          </p:cNvPr>
          <p:cNvSpPr>
            <a:spLocks noGrp="1"/>
          </p:cNvSpPr>
          <p:nvPr>
            <p:ph type="sldNum" sz="quarter" idx="12"/>
          </p:nvPr>
        </p:nvSpPr>
        <p:spPr/>
        <p:txBody>
          <a:bodyPr/>
          <a:lstStyle/>
          <a:p>
            <a:fld id="{BE8B309A-458D-4B7E-A62A-8E9969AA92CD}" type="slidenum">
              <a:rPr lang="en-GB" smtClean="0"/>
              <a:t>‹#›</a:t>
            </a:fld>
            <a:endParaRPr lang="en-GB"/>
          </a:p>
        </p:txBody>
      </p:sp>
    </p:spTree>
    <p:extLst>
      <p:ext uri="{BB962C8B-B14F-4D97-AF65-F5344CB8AC3E}">
        <p14:creationId xmlns:p14="http://schemas.microsoft.com/office/powerpoint/2010/main" val="551430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8ED884-3B7D-4C18-BAD4-8ED2DDE7B4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F25711-6B02-4942-A179-846714A51D7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3349A0-719E-4F0B-8282-AB51A4AC081C}"/>
              </a:ext>
            </a:extLst>
          </p:cNvPr>
          <p:cNvSpPr>
            <a:spLocks noGrp="1"/>
          </p:cNvSpPr>
          <p:nvPr>
            <p:ph type="dt" sz="half" idx="10"/>
          </p:nvPr>
        </p:nvSpPr>
        <p:spPr/>
        <p:txBody>
          <a:bodyPr/>
          <a:lstStyle/>
          <a:p>
            <a:fld id="{1A1A8FAB-A3B2-44F6-BAA8-BD5ADFA67F18}" type="datetimeFigureOut">
              <a:rPr lang="en-GB" smtClean="0"/>
              <a:t>13/01/2022</a:t>
            </a:fld>
            <a:endParaRPr lang="en-GB"/>
          </a:p>
        </p:txBody>
      </p:sp>
      <p:sp>
        <p:nvSpPr>
          <p:cNvPr id="5" name="Footer Placeholder 4">
            <a:extLst>
              <a:ext uri="{FF2B5EF4-FFF2-40B4-BE49-F238E27FC236}">
                <a16:creationId xmlns:a16="http://schemas.microsoft.com/office/drawing/2014/main" id="{71834EFF-FC5C-411D-A1E2-DD13B2F40F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5420AA-D27F-4378-882D-5899AAE9829D}"/>
              </a:ext>
            </a:extLst>
          </p:cNvPr>
          <p:cNvSpPr>
            <a:spLocks noGrp="1"/>
          </p:cNvSpPr>
          <p:nvPr>
            <p:ph type="sldNum" sz="quarter" idx="12"/>
          </p:nvPr>
        </p:nvSpPr>
        <p:spPr/>
        <p:txBody>
          <a:bodyPr/>
          <a:lstStyle/>
          <a:p>
            <a:fld id="{BE8B309A-458D-4B7E-A62A-8E9969AA92CD}" type="slidenum">
              <a:rPr lang="en-GB" smtClean="0"/>
              <a:t>‹#›</a:t>
            </a:fld>
            <a:endParaRPr lang="en-GB"/>
          </a:p>
        </p:txBody>
      </p:sp>
    </p:spTree>
    <p:extLst>
      <p:ext uri="{BB962C8B-B14F-4D97-AF65-F5344CB8AC3E}">
        <p14:creationId xmlns:p14="http://schemas.microsoft.com/office/powerpoint/2010/main" val="19714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C5FC1-CEAC-4098-A509-CC507BA87C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DBFF60-1073-4BB7-9E5E-710E591633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1D3A87-6F1B-4FFB-9B33-FBBD8F9CC2B2}"/>
              </a:ext>
            </a:extLst>
          </p:cNvPr>
          <p:cNvSpPr>
            <a:spLocks noGrp="1"/>
          </p:cNvSpPr>
          <p:nvPr>
            <p:ph type="dt" sz="half" idx="10"/>
          </p:nvPr>
        </p:nvSpPr>
        <p:spPr/>
        <p:txBody>
          <a:bodyPr/>
          <a:lstStyle/>
          <a:p>
            <a:fld id="{1A1A8FAB-A3B2-44F6-BAA8-BD5ADFA67F18}" type="datetimeFigureOut">
              <a:rPr lang="en-GB" smtClean="0"/>
              <a:t>13/01/2022</a:t>
            </a:fld>
            <a:endParaRPr lang="en-GB"/>
          </a:p>
        </p:txBody>
      </p:sp>
      <p:sp>
        <p:nvSpPr>
          <p:cNvPr id="5" name="Footer Placeholder 4">
            <a:extLst>
              <a:ext uri="{FF2B5EF4-FFF2-40B4-BE49-F238E27FC236}">
                <a16:creationId xmlns:a16="http://schemas.microsoft.com/office/drawing/2014/main" id="{DA3D6D1E-D27A-4EB8-85D3-923F57F940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1E0CDE-A2E4-435C-B2A4-E2FEFB0AD0BD}"/>
              </a:ext>
            </a:extLst>
          </p:cNvPr>
          <p:cNvSpPr>
            <a:spLocks noGrp="1"/>
          </p:cNvSpPr>
          <p:nvPr>
            <p:ph type="sldNum" sz="quarter" idx="12"/>
          </p:nvPr>
        </p:nvSpPr>
        <p:spPr/>
        <p:txBody>
          <a:bodyPr/>
          <a:lstStyle/>
          <a:p>
            <a:fld id="{BE8B309A-458D-4B7E-A62A-8E9969AA92CD}" type="slidenum">
              <a:rPr lang="en-GB" smtClean="0"/>
              <a:t>‹#›</a:t>
            </a:fld>
            <a:endParaRPr lang="en-GB"/>
          </a:p>
        </p:txBody>
      </p:sp>
    </p:spTree>
    <p:extLst>
      <p:ext uri="{BB962C8B-B14F-4D97-AF65-F5344CB8AC3E}">
        <p14:creationId xmlns:p14="http://schemas.microsoft.com/office/powerpoint/2010/main" val="2138659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89E47-FCCB-4B24-AB93-DDE0E202B3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C8E45C7-21F9-486D-A597-2BD4C2585F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FABC03A-B3CA-4FFA-8949-C70D2F833650}"/>
              </a:ext>
            </a:extLst>
          </p:cNvPr>
          <p:cNvSpPr>
            <a:spLocks noGrp="1"/>
          </p:cNvSpPr>
          <p:nvPr>
            <p:ph type="dt" sz="half" idx="10"/>
          </p:nvPr>
        </p:nvSpPr>
        <p:spPr/>
        <p:txBody>
          <a:bodyPr/>
          <a:lstStyle/>
          <a:p>
            <a:fld id="{1A1A8FAB-A3B2-44F6-BAA8-BD5ADFA67F18}" type="datetimeFigureOut">
              <a:rPr lang="en-GB" smtClean="0"/>
              <a:t>13/01/2022</a:t>
            </a:fld>
            <a:endParaRPr lang="en-GB"/>
          </a:p>
        </p:txBody>
      </p:sp>
      <p:sp>
        <p:nvSpPr>
          <p:cNvPr id="5" name="Footer Placeholder 4">
            <a:extLst>
              <a:ext uri="{FF2B5EF4-FFF2-40B4-BE49-F238E27FC236}">
                <a16:creationId xmlns:a16="http://schemas.microsoft.com/office/drawing/2014/main" id="{5E90614D-3C4E-4CE6-8B0A-688486AA6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EFCB60-3108-476F-90F0-6798474FFF4A}"/>
              </a:ext>
            </a:extLst>
          </p:cNvPr>
          <p:cNvSpPr>
            <a:spLocks noGrp="1"/>
          </p:cNvSpPr>
          <p:nvPr>
            <p:ph type="sldNum" sz="quarter" idx="12"/>
          </p:nvPr>
        </p:nvSpPr>
        <p:spPr/>
        <p:txBody>
          <a:bodyPr/>
          <a:lstStyle/>
          <a:p>
            <a:fld id="{BE8B309A-458D-4B7E-A62A-8E9969AA92CD}" type="slidenum">
              <a:rPr lang="en-GB" smtClean="0"/>
              <a:t>‹#›</a:t>
            </a:fld>
            <a:endParaRPr lang="en-GB"/>
          </a:p>
        </p:txBody>
      </p:sp>
    </p:spTree>
    <p:extLst>
      <p:ext uri="{BB962C8B-B14F-4D97-AF65-F5344CB8AC3E}">
        <p14:creationId xmlns:p14="http://schemas.microsoft.com/office/powerpoint/2010/main" val="2988869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696D1-475D-487B-B63E-871A9D248D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BD2A73-54FE-4BDD-A122-8E23D1D78CF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7BDB973-A0F2-411D-B7F2-97B2C437D0A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2236AE0-F726-45C0-951B-0E174213A727}"/>
              </a:ext>
            </a:extLst>
          </p:cNvPr>
          <p:cNvSpPr>
            <a:spLocks noGrp="1"/>
          </p:cNvSpPr>
          <p:nvPr>
            <p:ph type="dt" sz="half" idx="10"/>
          </p:nvPr>
        </p:nvSpPr>
        <p:spPr/>
        <p:txBody>
          <a:bodyPr/>
          <a:lstStyle/>
          <a:p>
            <a:fld id="{1A1A8FAB-A3B2-44F6-BAA8-BD5ADFA67F18}" type="datetimeFigureOut">
              <a:rPr lang="en-GB" smtClean="0"/>
              <a:t>13/01/2022</a:t>
            </a:fld>
            <a:endParaRPr lang="en-GB"/>
          </a:p>
        </p:txBody>
      </p:sp>
      <p:sp>
        <p:nvSpPr>
          <p:cNvPr id="6" name="Footer Placeholder 5">
            <a:extLst>
              <a:ext uri="{FF2B5EF4-FFF2-40B4-BE49-F238E27FC236}">
                <a16:creationId xmlns:a16="http://schemas.microsoft.com/office/drawing/2014/main" id="{D1B7685F-AFAA-400B-96C7-CAC714AA09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1BD2EF-E725-47F1-BFB1-8C6CA30F64E6}"/>
              </a:ext>
            </a:extLst>
          </p:cNvPr>
          <p:cNvSpPr>
            <a:spLocks noGrp="1"/>
          </p:cNvSpPr>
          <p:nvPr>
            <p:ph type="sldNum" sz="quarter" idx="12"/>
          </p:nvPr>
        </p:nvSpPr>
        <p:spPr/>
        <p:txBody>
          <a:bodyPr/>
          <a:lstStyle/>
          <a:p>
            <a:fld id="{BE8B309A-458D-4B7E-A62A-8E9969AA92CD}" type="slidenum">
              <a:rPr lang="en-GB" smtClean="0"/>
              <a:t>‹#›</a:t>
            </a:fld>
            <a:endParaRPr lang="en-GB"/>
          </a:p>
        </p:txBody>
      </p:sp>
    </p:spTree>
    <p:extLst>
      <p:ext uri="{BB962C8B-B14F-4D97-AF65-F5344CB8AC3E}">
        <p14:creationId xmlns:p14="http://schemas.microsoft.com/office/powerpoint/2010/main" val="356439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AB845-BD75-436A-9297-C1CAC01B201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42294A-93A9-4690-A2CA-14104A87E7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62FAA17-3503-414D-B3C0-BC9C56B2E59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3A9B992-346E-4329-8B01-2420701928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B146F7-F7C8-4413-B29A-EB1F2D8DD62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895D62-E748-45BF-83E0-E144D5F974F1}"/>
              </a:ext>
            </a:extLst>
          </p:cNvPr>
          <p:cNvSpPr>
            <a:spLocks noGrp="1"/>
          </p:cNvSpPr>
          <p:nvPr>
            <p:ph type="dt" sz="half" idx="10"/>
          </p:nvPr>
        </p:nvSpPr>
        <p:spPr/>
        <p:txBody>
          <a:bodyPr/>
          <a:lstStyle/>
          <a:p>
            <a:fld id="{1A1A8FAB-A3B2-44F6-BAA8-BD5ADFA67F18}" type="datetimeFigureOut">
              <a:rPr lang="en-GB" smtClean="0"/>
              <a:t>13/01/2022</a:t>
            </a:fld>
            <a:endParaRPr lang="en-GB"/>
          </a:p>
        </p:txBody>
      </p:sp>
      <p:sp>
        <p:nvSpPr>
          <p:cNvPr id="8" name="Footer Placeholder 7">
            <a:extLst>
              <a:ext uri="{FF2B5EF4-FFF2-40B4-BE49-F238E27FC236}">
                <a16:creationId xmlns:a16="http://schemas.microsoft.com/office/drawing/2014/main" id="{A9B7C0E4-FDEE-413F-A71B-1A3F5ECF5A9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9AB4657-6AD8-4743-9B76-D55294EC2141}"/>
              </a:ext>
            </a:extLst>
          </p:cNvPr>
          <p:cNvSpPr>
            <a:spLocks noGrp="1"/>
          </p:cNvSpPr>
          <p:nvPr>
            <p:ph type="sldNum" sz="quarter" idx="12"/>
          </p:nvPr>
        </p:nvSpPr>
        <p:spPr/>
        <p:txBody>
          <a:bodyPr/>
          <a:lstStyle/>
          <a:p>
            <a:fld id="{BE8B309A-458D-4B7E-A62A-8E9969AA92CD}" type="slidenum">
              <a:rPr lang="en-GB" smtClean="0"/>
              <a:t>‹#›</a:t>
            </a:fld>
            <a:endParaRPr lang="en-GB"/>
          </a:p>
        </p:txBody>
      </p:sp>
    </p:spTree>
    <p:extLst>
      <p:ext uri="{BB962C8B-B14F-4D97-AF65-F5344CB8AC3E}">
        <p14:creationId xmlns:p14="http://schemas.microsoft.com/office/powerpoint/2010/main" val="1042456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25F2A-FEF8-402F-8E2D-131E21515E5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9A23B6C-E8C3-490E-9F20-84668B88BDE7}"/>
              </a:ext>
            </a:extLst>
          </p:cNvPr>
          <p:cNvSpPr>
            <a:spLocks noGrp="1"/>
          </p:cNvSpPr>
          <p:nvPr>
            <p:ph type="dt" sz="half" idx="10"/>
          </p:nvPr>
        </p:nvSpPr>
        <p:spPr/>
        <p:txBody>
          <a:bodyPr/>
          <a:lstStyle/>
          <a:p>
            <a:fld id="{1A1A8FAB-A3B2-44F6-BAA8-BD5ADFA67F18}" type="datetimeFigureOut">
              <a:rPr lang="en-GB" smtClean="0"/>
              <a:t>13/01/2022</a:t>
            </a:fld>
            <a:endParaRPr lang="en-GB"/>
          </a:p>
        </p:txBody>
      </p:sp>
      <p:sp>
        <p:nvSpPr>
          <p:cNvPr id="4" name="Footer Placeholder 3">
            <a:extLst>
              <a:ext uri="{FF2B5EF4-FFF2-40B4-BE49-F238E27FC236}">
                <a16:creationId xmlns:a16="http://schemas.microsoft.com/office/drawing/2014/main" id="{5ED3CF60-7372-4EDD-B71A-8B979FEC512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44C59E9-1A1F-4445-AA47-6DAD368425F9}"/>
              </a:ext>
            </a:extLst>
          </p:cNvPr>
          <p:cNvSpPr>
            <a:spLocks noGrp="1"/>
          </p:cNvSpPr>
          <p:nvPr>
            <p:ph type="sldNum" sz="quarter" idx="12"/>
          </p:nvPr>
        </p:nvSpPr>
        <p:spPr/>
        <p:txBody>
          <a:bodyPr/>
          <a:lstStyle/>
          <a:p>
            <a:fld id="{BE8B309A-458D-4B7E-A62A-8E9969AA92CD}" type="slidenum">
              <a:rPr lang="en-GB" smtClean="0"/>
              <a:t>‹#›</a:t>
            </a:fld>
            <a:endParaRPr lang="en-GB"/>
          </a:p>
        </p:txBody>
      </p:sp>
    </p:spTree>
    <p:extLst>
      <p:ext uri="{BB962C8B-B14F-4D97-AF65-F5344CB8AC3E}">
        <p14:creationId xmlns:p14="http://schemas.microsoft.com/office/powerpoint/2010/main" val="2279409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A036BD-349E-4B33-A441-71728C7F0C8B}"/>
              </a:ext>
            </a:extLst>
          </p:cNvPr>
          <p:cNvSpPr>
            <a:spLocks noGrp="1"/>
          </p:cNvSpPr>
          <p:nvPr>
            <p:ph type="dt" sz="half" idx="10"/>
          </p:nvPr>
        </p:nvSpPr>
        <p:spPr/>
        <p:txBody>
          <a:bodyPr/>
          <a:lstStyle/>
          <a:p>
            <a:fld id="{1A1A8FAB-A3B2-44F6-BAA8-BD5ADFA67F18}" type="datetimeFigureOut">
              <a:rPr lang="en-GB" smtClean="0"/>
              <a:t>13/01/2022</a:t>
            </a:fld>
            <a:endParaRPr lang="en-GB"/>
          </a:p>
        </p:txBody>
      </p:sp>
      <p:sp>
        <p:nvSpPr>
          <p:cNvPr id="3" name="Footer Placeholder 2">
            <a:extLst>
              <a:ext uri="{FF2B5EF4-FFF2-40B4-BE49-F238E27FC236}">
                <a16:creationId xmlns:a16="http://schemas.microsoft.com/office/drawing/2014/main" id="{DADDA03D-6050-4D5A-994A-24C926C8207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EFB04B2-0A3F-4428-A3D2-13F909FC8776}"/>
              </a:ext>
            </a:extLst>
          </p:cNvPr>
          <p:cNvSpPr>
            <a:spLocks noGrp="1"/>
          </p:cNvSpPr>
          <p:nvPr>
            <p:ph type="sldNum" sz="quarter" idx="12"/>
          </p:nvPr>
        </p:nvSpPr>
        <p:spPr/>
        <p:txBody>
          <a:bodyPr/>
          <a:lstStyle/>
          <a:p>
            <a:fld id="{BE8B309A-458D-4B7E-A62A-8E9969AA92CD}" type="slidenum">
              <a:rPr lang="en-GB" smtClean="0"/>
              <a:t>‹#›</a:t>
            </a:fld>
            <a:endParaRPr lang="en-GB"/>
          </a:p>
        </p:txBody>
      </p:sp>
    </p:spTree>
    <p:extLst>
      <p:ext uri="{BB962C8B-B14F-4D97-AF65-F5344CB8AC3E}">
        <p14:creationId xmlns:p14="http://schemas.microsoft.com/office/powerpoint/2010/main" val="1382632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6585D-37CF-4293-AFEA-7A313E2696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307498E-28DF-4265-9774-31DD525E72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E976E09-A222-4CE3-891B-DCB67FBB39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BE01EB-DA1A-4260-BEF4-5CC1F8F3BDFD}"/>
              </a:ext>
            </a:extLst>
          </p:cNvPr>
          <p:cNvSpPr>
            <a:spLocks noGrp="1"/>
          </p:cNvSpPr>
          <p:nvPr>
            <p:ph type="dt" sz="half" idx="10"/>
          </p:nvPr>
        </p:nvSpPr>
        <p:spPr/>
        <p:txBody>
          <a:bodyPr/>
          <a:lstStyle/>
          <a:p>
            <a:fld id="{1A1A8FAB-A3B2-44F6-BAA8-BD5ADFA67F18}" type="datetimeFigureOut">
              <a:rPr lang="en-GB" smtClean="0"/>
              <a:t>13/01/2022</a:t>
            </a:fld>
            <a:endParaRPr lang="en-GB"/>
          </a:p>
        </p:txBody>
      </p:sp>
      <p:sp>
        <p:nvSpPr>
          <p:cNvPr id="6" name="Footer Placeholder 5">
            <a:extLst>
              <a:ext uri="{FF2B5EF4-FFF2-40B4-BE49-F238E27FC236}">
                <a16:creationId xmlns:a16="http://schemas.microsoft.com/office/drawing/2014/main" id="{8601346C-033C-47AA-BA31-C9ADE3D47E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BC0E19-43BE-478E-BD1C-22167232044B}"/>
              </a:ext>
            </a:extLst>
          </p:cNvPr>
          <p:cNvSpPr>
            <a:spLocks noGrp="1"/>
          </p:cNvSpPr>
          <p:nvPr>
            <p:ph type="sldNum" sz="quarter" idx="12"/>
          </p:nvPr>
        </p:nvSpPr>
        <p:spPr/>
        <p:txBody>
          <a:bodyPr/>
          <a:lstStyle/>
          <a:p>
            <a:fld id="{BE8B309A-458D-4B7E-A62A-8E9969AA92CD}" type="slidenum">
              <a:rPr lang="en-GB" smtClean="0"/>
              <a:t>‹#›</a:t>
            </a:fld>
            <a:endParaRPr lang="en-GB"/>
          </a:p>
        </p:txBody>
      </p:sp>
    </p:spTree>
    <p:extLst>
      <p:ext uri="{BB962C8B-B14F-4D97-AF65-F5344CB8AC3E}">
        <p14:creationId xmlns:p14="http://schemas.microsoft.com/office/powerpoint/2010/main" val="3640587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44C99-CA44-4952-AD5F-DF9044243C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B310E7B-E226-49CA-A740-4AE28C7AC7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262B08-A7CF-4475-8C3A-1456FAA688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D512D2-041A-4688-BC78-CEB7C08FE6EE}"/>
              </a:ext>
            </a:extLst>
          </p:cNvPr>
          <p:cNvSpPr>
            <a:spLocks noGrp="1"/>
          </p:cNvSpPr>
          <p:nvPr>
            <p:ph type="dt" sz="half" idx="10"/>
          </p:nvPr>
        </p:nvSpPr>
        <p:spPr/>
        <p:txBody>
          <a:bodyPr/>
          <a:lstStyle/>
          <a:p>
            <a:fld id="{1A1A8FAB-A3B2-44F6-BAA8-BD5ADFA67F18}" type="datetimeFigureOut">
              <a:rPr lang="en-GB" smtClean="0"/>
              <a:t>13/01/2022</a:t>
            </a:fld>
            <a:endParaRPr lang="en-GB"/>
          </a:p>
        </p:txBody>
      </p:sp>
      <p:sp>
        <p:nvSpPr>
          <p:cNvPr id="6" name="Footer Placeholder 5">
            <a:extLst>
              <a:ext uri="{FF2B5EF4-FFF2-40B4-BE49-F238E27FC236}">
                <a16:creationId xmlns:a16="http://schemas.microsoft.com/office/drawing/2014/main" id="{AC4BB5E4-8212-4AB6-B5EA-E846EFC68D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A9BE32-2931-491F-A47B-2B5E72CFE447}"/>
              </a:ext>
            </a:extLst>
          </p:cNvPr>
          <p:cNvSpPr>
            <a:spLocks noGrp="1"/>
          </p:cNvSpPr>
          <p:nvPr>
            <p:ph type="sldNum" sz="quarter" idx="12"/>
          </p:nvPr>
        </p:nvSpPr>
        <p:spPr/>
        <p:txBody>
          <a:bodyPr/>
          <a:lstStyle/>
          <a:p>
            <a:fld id="{BE8B309A-458D-4B7E-A62A-8E9969AA92CD}" type="slidenum">
              <a:rPr lang="en-GB" smtClean="0"/>
              <a:t>‹#›</a:t>
            </a:fld>
            <a:endParaRPr lang="en-GB"/>
          </a:p>
        </p:txBody>
      </p:sp>
    </p:spTree>
    <p:extLst>
      <p:ext uri="{BB962C8B-B14F-4D97-AF65-F5344CB8AC3E}">
        <p14:creationId xmlns:p14="http://schemas.microsoft.com/office/powerpoint/2010/main" val="288145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C876FE-BB9B-4BBE-9775-2FC3A9296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D3F255-509D-4A5C-8BA1-6D9294CB10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8BAA35-BCCD-44A5-B5B2-8AFE91A058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1A8FAB-A3B2-44F6-BAA8-BD5ADFA67F18}" type="datetimeFigureOut">
              <a:rPr lang="en-GB" smtClean="0"/>
              <a:t>13/01/2022</a:t>
            </a:fld>
            <a:endParaRPr lang="en-GB"/>
          </a:p>
        </p:txBody>
      </p:sp>
      <p:sp>
        <p:nvSpPr>
          <p:cNvPr id="5" name="Footer Placeholder 4">
            <a:extLst>
              <a:ext uri="{FF2B5EF4-FFF2-40B4-BE49-F238E27FC236}">
                <a16:creationId xmlns:a16="http://schemas.microsoft.com/office/drawing/2014/main" id="{C67680B4-884A-4E33-8A59-5871B9FEC1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DBFC9A8-99D7-403C-B0F9-1E44567238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8B309A-458D-4B7E-A62A-8E9969AA92CD}" type="slidenum">
              <a:rPr lang="en-GB" smtClean="0"/>
              <a:t>‹#›</a:t>
            </a:fld>
            <a:endParaRPr lang="en-GB"/>
          </a:p>
        </p:txBody>
      </p:sp>
    </p:spTree>
    <p:extLst>
      <p:ext uri="{BB962C8B-B14F-4D97-AF65-F5344CB8AC3E}">
        <p14:creationId xmlns:p14="http://schemas.microsoft.com/office/powerpoint/2010/main" val="2176320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6.jpe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tique World Map by Johnston (1882)">
            <a:extLst>
              <a:ext uri="{FF2B5EF4-FFF2-40B4-BE49-F238E27FC236}">
                <a16:creationId xmlns:a16="http://schemas.microsoft.com/office/drawing/2014/main" id="{878FEA65-D4E1-422F-9F46-4F83D0544A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481" b="10926"/>
          <a:stretch/>
        </p:blipFill>
        <p:spPr bwMode="auto">
          <a:xfrm>
            <a:off x="0" y="-1"/>
            <a:ext cx="12192000" cy="68782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F47CCD-E26C-4C52-B2E4-A5CAFDB9AF89}"/>
              </a:ext>
            </a:extLst>
          </p:cNvPr>
          <p:cNvSpPr>
            <a:spLocks noGrp="1"/>
          </p:cNvSpPr>
          <p:nvPr>
            <p:ph type="ctrTitle"/>
          </p:nvPr>
        </p:nvSpPr>
        <p:spPr/>
        <p:txBody>
          <a:bodyPr/>
          <a:lstStyle/>
          <a:p>
            <a:r>
              <a:rPr lang="en-GB" b="1" u="sng" dirty="0">
                <a:solidFill>
                  <a:srgbClr val="002060"/>
                </a:solidFill>
                <a:latin typeface="Garamond" panose="02020404030301010803" pitchFamily="18" charset="0"/>
              </a:rPr>
              <a:t>GEOGRAPHY IB</a:t>
            </a:r>
          </a:p>
        </p:txBody>
      </p:sp>
      <p:sp>
        <p:nvSpPr>
          <p:cNvPr id="3" name="Subtitle 2">
            <a:extLst>
              <a:ext uri="{FF2B5EF4-FFF2-40B4-BE49-F238E27FC236}">
                <a16:creationId xmlns:a16="http://schemas.microsoft.com/office/drawing/2014/main" id="{32A15A74-6642-4593-8F69-82ECB52C3F27}"/>
              </a:ext>
            </a:extLst>
          </p:cNvPr>
          <p:cNvSpPr>
            <a:spLocks noGrp="1"/>
          </p:cNvSpPr>
          <p:nvPr>
            <p:ph type="subTitle" idx="1"/>
          </p:nvPr>
        </p:nvSpPr>
        <p:spPr/>
        <p:txBody>
          <a:bodyPr/>
          <a:lstStyle/>
          <a:p>
            <a:r>
              <a:rPr lang="en-GB" b="1" u="sng" dirty="0">
                <a:solidFill>
                  <a:srgbClr val="002060"/>
                </a:solidFill>
                <a:latin typeface="Garamond" panose="02020404030301010803" pitchFamily="18" charset="0"/>
              </a:rPr>
              <a:t>WHY EVERYONE SHOULD STUDY GEOGRAPHY AT IB</a:t>
            </a:r>
          </a:p>
        </p:txBody>
      </p:sp>
      <p:pic>
        <p:nvPicPr>
          <p:cNvPr id="4" name="Audio 3">
            <a:hlinkClick r:id="" action="ppaction://media"/>
            <a:extLst>
              <a:ext uri="{FF2B5EF4-FFF2-40B4-BE49-F238E27FC236}">
                <a16:creationId xmlns:a16="http://schemas.microsoft.com/office/drawing/2014/main" id="{C927377D-0815-4F85-BDE1-FC65BC1E88B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152336268"/>
      </p:ext>
    </p:extLst>
  </p:cSld>
  <p:clrMapOvr>
    <a:masterClrMapping/>
  </p:clrMapOvr>
  <mc:AlternateContent xmlns:mc="http://schemas.openxmlformats.org/markup-compatibility/2006" xmlns:p14="http://schemas.microsoft.com/office/powerpoint/2010/main">
    <mc:Choice Requires="p14">
      <p:transition spd="slow" p14:dur="2000" advTm="4069"/>
    </mc:Choice>
    <mc:Fallback xmlns="">
      <p:transition spd="slow" advTm="40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87016-195A-4975-AA2E-4CB9A3AFA0E1}"/>
              </a:ext>
            </a:extLst>
          </p:cNvPr>
          <p:cNvSpPr>
            <a:spLocks noGrp="1"/>
          </p:cNvSpPr>
          <p:nvPr>
            <p:ph type="title"/>
          </p:nvPr>
        </p:nvSpPr>
        <p:spPr/>
        <p:txBody>
          <a:bodyPr/>
          <a:lstStyle/>
          <a:p>
            <a:pPr algn="ctr"/>
            <a:r>
              <a:rPr lang="en-GB" b="1" u="sng" dirty="0">
                <a:solidFill>
                  <a:schemeClr val="accent1">
                    <a:lumMod val="50000"/>
                  </a:schemeClr>
                </a:solidFill>
                <a:latin typeface="Garamond" panose="02020404030301010803" pitchFamily="18" charset="0"/>
              </a:rPr>
              <a:t>The Guardian newspaper states:</a:t>
            </a:r>
          </a:p>
        </p:txBody>
      </p:sp>
      <p:sp>
        <p:nvSpPr>
          <p:cNvPr id="3" name="Content Placeholder 2">
            <a:extLst>
              <a:ext uri="{FF2B5EF4-FFF2-40B4-BE49-F238E27FC236}">
                <a16:creationId xmlns:a16="http://schemas.microsoft.com/office/drawing/2014/main" id="{A4814354-B614-4332-BD3A-9B7F8A8C1E62}"/>
              </a:ext>
            </a:extLst>
          </p:cNvPr>
          <p:cNvSpPr>
            <a:spLocks noGrp="1"/>
          </p:cNvSpPr>
          <p:nvPr>
            <p:ph idx="1"/>
          </p:nvPr>
        </p:nvSpPr>
        <p:spPr/>
        <p:txBody>
          <a:bodyPr>
            <a:normAutofit lnSpcReduction="10000"/>
          </a:bodyPr>
          <a:lstStyle/>
          <a:p>
            <a:r>
              <a:rPr lang="en-GB" sz="3200" b="1" dirty="0">
                <a:solidFill>
                  <a:schemeClr val="accent1">
                    <a:lumMod val="50000"/>
                  </a:schemeClr>
                </a:solidFill>
                <a:latin typeface="Garamond" panose="02020404030301010803" pitchFamily="18" charset="0"/>
              </a:rPr>
              <a:t>Studying geography arms graduates with a mix of skills employers want to see:</a:t>
            </a:r>
            <a:r>
              <a:rPr lang="en-GB" sz="3200" dirty="0">
                <a:solidFill>
                  <a:schemeClr val="accent1">
                    <a:lumMod val="50000"/>
                  </a:schemeClr>
                </a:solidFill>
                <a:latin typeface="Garamond" panose="02020404030301010803" pitchFamily="18" charset="0"/>
              </a:rPr>
              <a:t> Geography students generally do well in terms of their relatively low unemployment rates. You could attribute this to the fact that the degree helps develop a whole range of employability skills including numeracy, teamwork through regular field trips, analytical skills in the lab and a certain technical savviness through using various specialist computing applications. Also, the subject area in itself cultivates a world view and a certain cultural sensitivity. These all potentially help a geographer to stand out in the labour market</a:t>
            </a:r>
          </a:p>
        </p:txBody>
      </p:sp>
      <p:pic>
        <p:nvPicPr>
          <p:cNvPr id="4" name="Audio 3">
            <a:hlinkClick r:id="" action="ppaction://media"/>
            <a:extLst>
              <a:ext uri="{FF2B5EF4-FFF2-40B4-BE49-F238E27FC236}">
                <a16:creationId xmlns:a16="http://schemas.microsoft.com/office/drawing/2014/main" id="{6AC1D9DE-E683-46FA-BF9D-DCCEDD45A5C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234933367"/>
      </p:ext>
    </p:extLst>
  </p:cSld>
  <p:clrMapOvr>
    <a:masterClrMapping/>
  </p:clrMapOvr>
  <mc:AlternateContent xmlns:mc="http://schemas.openxmlformats.org/markup-compatibility/2006" xmlns:p14="http://schemas.microsoft.com/office/powerpoint/2010/main">
    <mc:Choice Requires="p14">
      <p:transition spd="slow" p14:dur="2000" advTm="18579"/>
    </mc:Choice>
    <mc:Fallback xmlns="">
      <p:transition spd="slow" advTm="185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28A1-A3F9-49C7-AAFE-BEE47D56F8B8}"/>
              </a:ext>
            </a:extLst>
          </p:cNvPr>
          <p:cNvSpPr>
            <a:spLocks noGrp="1"/>
          </p:cNvSpPr>
          <p:nvPr>
            <p:ph type="title"/>
          </p:nvPr>
        </p:nvSpPr>
        <p:spPr/>
        <p:txBody>
          <a:bodyPr/>
          <a:lstStyle/>
          <a:p>
            <a:pPr algn="ctr"/>
            <a:r>
              <a:rPr lang="en-GB" b="1" u="sng" dirty="0">
                <a:solidFill>
                  <a:srgbClr val="002060"/>
                </a:solidFill>
                <a:latin typeface="Garamond" panose="02020404030301010803" pitchFamily="18" charset="0"/>
              </a:rPr>
              <a:t>THE MAIN INGREDIENTS</a:t>
            </a:r>
          </a:p>
        </p:txBody>
      </p:sp>
      <p:sp>
        <p:nvSpPr>
          <p:cNvPr id="3" name="Content Placeholder 2">
            <a:extLst>
              <a:ext uri="{FF2B5EF4-FFF2-40B4-BE49-F238E27FC236}">
                <a16:creationId xmlns:a16="http://schemas.microsoft.com/office/drawing/2014/main" id="{8ED8F2C2-13FD-4281-A3E3-C591D94BA004}"/>
              </a:ext>
            </a:extLst>
          </p:cNvPr>
          <p:cNvSpPr>
            <a:spLocks noGrp="1"/>
          </p:cNvSpPr>
          <p:nvPr>
            <p:ph idx="1"/>
          </p:nvPr>
        </p:nvSpPr>
        <p:spPr/>
        <p:txBody>
          <a:bodyPr/>
          <a:lstStyle/>
          <a:p>
            <a:r>
              <a:rPr lang="en-GB" dirty="0">
                <a:solidFill>
                  <a:srgbClr val="002060"/>
                </a:solidFill>
                <a:latin typeface="Garamond" panose="02020404030301010803" pitchFamily="18" charset="0"/>
              </a:rPr>
              <a:t>The IB course is split into 7 topics.</a:t>
            </a:r>
          </a:p>
          <a:p>
            <a:r>
              <a:rPr lang="en-GB" dirty="0">
                <a:solidFill>
                  <a:srgbClr val="002060"/>
                </a:solidFill>
                <a:latin typeface="Garamond" panose="02020404030301010803" pitchFamily="18" charset="0"/>
              </a:rPr>
              <a:t>These are assessed in 3 exams for higher level and 2 exams for standard level.</a:t>
            </a:r>
          </a:p>
          <a:p>
            <a:r>
              <a:rPr lang="en-GB" dirty="0">
                <a:solidFill>
                  <a:srgbClr val="002060"/>
                </a:solidFill>
                <a:latin typeface="Garamond" panose="02020404030301010803" pitchFamily="18" charset="0"/>
              </a:rPr>
              <a:t>The exams are predominantly essay based.</a:t>
            </a:r>
          </a:p>
          <a:p>
            <a:r>
              <a:rPr lang="en-GB" dirty="0">
                <a:solidFill>
                  <a:srgbClr val="002060"/>
                </a:solidFill>
                <a:latin typeface="Garamond" panose="02020404030301010803" pitchFamily="18" charset="0"/>
              </a:rPr>
              <a:t>There is also an internal assessment which is fieldwork based and usually on a physical geography topic.</a:t>
            </a:r>
          </a:p>
        </p:txBody>
      </p:sp>
      <p:pic>
        <p:nvPicPr>
          <p:cNvPr id="4" name="Audio 3">
            <a:hlinkClick r:id="" action="ppaction://media"/>
            <a:extLst>
              <a:ext uri="{FF2B5EF4-FFF2-40B4-BE49-F238E27FC236}">
                <a16:creationId xmlns:a16="http://schemas.microsoft.com/office/drawing/2014/main" id="{13A97B81-17B6-4B91-AC7E-B2E9C92BE6B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176370480"/>
      </p:ext>
    </p:extLst>
  </p:cSld>
  <p:clrMapOvr>
    <a:masterClrMapping/>
  </p:clrMapOvr>
  <mc:AlternateContent xmlns:mc="http://schemas.openxmlformats.org/markup-compatibility/2006" xmlns:p14="http://schemas.microsoft.com/office/powerpoint/2010/main">
    <mc:Choice Requires="p14">
      <p:transition spd="slow" p14:dur="2000" advTm="28413"/>
    </mc:Choice>
    <mc:Fallback xmlns="">
      <p:transition spd="slow" advTm="284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iver | National Geographic Society">
            <a:extLst>
              <a:ext uri="{FF2B5EF4-FFF2-40B4-BE49-F238E27FC236}">
                <a16:creationId xmlns:a16="http://schemas.microsoft.com/office/drawing/2014/main" id="{DAAA1308-F804-4615-A26D-1BE97CCBCD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8445" y="4049121"/>
            <a:ext cx="3332855" cy="24996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F2428A1-A3F9-49C7-AAFE-BEE47D56F8B8}"/>
              </a:ext>
            </a:extLst>
          </p:cNvPr>
          <p:cNvSpPr>
            <a:spLocks noGrp="1"/>
          </p:cNvSpPr>
          <p:nvPr>
            <p:ph type="title"/>
          </p:nvPr>
        </p:nvSpPr>
        <p:spPr/>
        <p:txBody>
          <a:bodyPr/>
          <a:lstStyle/>
          <a:p>
            <a:pPr algn="ctr"/>
            <a:r>
              <a:rPr lang="en-GB" b="1" u="sng" dirty="0">
                <a:solidFill>
                  <a:srgbClr val="002060"/>
                </a:solidFill>
                <a:latin typeface="Garamond" panose="02020404030301010803" pitchFamily="18" charset="0"/>
              </a:rPr>
              <a:t>PAPER 1 – ‘GEOGRAPHICAL THEMES’</a:t>
            </a:r>
          </a:p>
        </p:txBody>
      </p:sp>
      <p:sp>
        <p:nvSpPr>
          <p:cNvPr id="3" name="Content Placeholder 2">
            <a:extLst>
              <a:ext uri="{FF2B5EF4-FFF2-40B4-BE49-F238E27FC236}">
                <a16:creationId xmlns:a16="http://schemas.microsoft.com/office/drawing/2014/main" id="{8ED8F2C2-13FD-4281-A3E3-C591D94BA004}"/>
              </a:ext>
            </a:extLst>
          </p:cNvPr>
          <p:cNvSpPr>
            <a:spLocks noGrp="1"/>
          </p:cNvSpPr>
          <p:nvPr>
            <p:ph idx="1"/>
          </p:nvPr>
        </p:nvSpPr>
        <p:spPr>
          <a:xfrm>
            <a:off x="152400" y="1768611"/>
            <a:ext cx="10515600" cy="3217863"/>
          </a:xfrm>
        </p:spPr>
        <p:txBody>
          <a:bodyPr>
            <a:normAutofit/>
          </a:bodyPr>
          <a:lstStyle/>
          <a:p>
            <a:r>
              <a:rPr lang="en-GB" sz="3200" dirty="0">
                <a:solidFill>
                  <a:srgbClr val="002060"/>
                </a:solidFill>
                <a:latin typeface="Garamond" panose="02020404030301010803" pitchFamily="18" charset="0"/>
              </a:rPr>
              <a:t>Leisure, Tourism and Sport</a:t>
            </a:r>
          </a:p>
          <a:p>
            <a:r>
              <a:rPr lang="en-GB" sz="3200" dirty="0">
                <a:solidFill>
                  <a:srgbClr val="002060"/>
                </a:solidFill>
                <a:latin typeface="Garamond" panose="02020404030301010803" pitchFamily="18" charset="0"/>
              </a:rPr>
              <a:t>Oceans and coastal margins </a:t>
            </a:r>
          </a:p>
          <a:p>
            <a:r>
              <a:rPr lang="en-GB" sz="3200" dirty="0">
                <a:solidFill>
                  <a:srgbClr val="002060"/>
                </a:solidFill>
                <a:latin typeface="Garamond" panose="02020404030301010803" pitchFamily="18" charset="0"/>
              </a:rPr>
              <a:t>Geophysical hazards</a:t>
            </a:r>
          </a:p>
        </p:txBody>
      </p:sp>
      <p:grpSp>
        <p:nvGrpSpPr>
          <p:cNvPr id="4" name="Group 3">
            <a:extLst>
              <a:ext uri="{FF2B5EF4-FFF2-40B4-BE49-F238E27FC236}">
                <a16:creationId xmlns:a16="http://schemas.microsoft.com/office/drawing/2014/main" id="{50025516-FBC4-4166-A480-79C4DF8D0710}"/>
              </a:ext>
            </a:extLst>
          </p:cNvPr>
          <p:cNvGrpSpPr/>
          <p:nvPr/>
        </p:nvGrpSpPr>
        <p:grpSpPr>
          <a:xfrm>
            <a:off x="867457" y="4049121"/>
            <a:ext cx="1939243" cy="2647102"/>
            <a:chOff x="4657478" y="910240"/>
            <a:chExt cx="4444610" cy="5808357"/>
          </a:xfrm>
        </p:grpSpPr>
        <p:pic>
          <p:nvPicPr>
            <p:cNvPr id="7" name="Picture 8" descr="plate tectonics | Definition, Theory, Facts, &amp; Evidence | Britannica">
              <a:extLst>
                <a:ext uri="{FF2B5EF4-FFF2-40B4-BE49-F238E27FC236}">
                  <a16:creationId xmlns:a16="http://schemas.microsoft.com/office/drawing/2014/main" id="{BC1185C0-E2C3-4750-B6B2-DCA9C653CB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8011" y="910240"/>
              <a:ext cx="4404077" cy="30276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Japan earthquake and tsunami: factbox">
              <a:extLst>
                <a:ext uri="{FF2B5EF4-FFF2-40B4-BE49-F238E27FC236}">
                  <a16:creationId xmlns:a16="http://schemas.microsoft.com/office/drawing/2014/main" id="{24B09C39-212B-436E-A85E-362E040FC8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7478" y="3962498"/>
              <a:ext cx="4404077" cy="2756099"/>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2" descr="Distinctive Landscapes - Mr Weston GCSE Geography">
            <a:extLst>
              <a:ext uri="{FF2B5EF4-FFF2-40B4-BE49-F238E27FC236}">
                <a16:creationId xmlns:a16="http://schemas.microsoft.com/office/drawing/2014/main" id="{81EDDD5E-AED3-4189-BDDB-236B2FC073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4100" y="4122852"/>
            <a:ext cx="4216735" cy="2499641"/>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id="{B97C4AA3-D770-4B99-B90F-E45A45A9550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623542872"/>
      </p:ext>
    </p:extLst>
  </p:cSld>
  <p:clrMapOvr>
    <a:masterClrMapping/>
  </p:clrMapOvr>
  <mc:AlternateContent xmlns:mc="http://schemas.openxmlformats.org/markup-compatibility/2006" xmlns:p14="http://schemas.microsoft.com/office/powerpoint/2010/main">
    <mc:Choice Requires="p14">
      <p:transition spd="slow" p14:dur="2000" advTm="38122"/>
    </mc:Choice>
    <mc:Fallback xmlns="">
      <p:transition spd="slow" advTm="381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28A1-A3F9-49C7-AAFE-BEE47D56F8B8}"/>
              </a:ext>
            </a:extLst>
          </p:cNvPr>
          <p:cNvSpPr>
            <a:spLocks noGrp="1"/>
          </p:cNvSpPr>
          <p:nvPr>
            <p:ph type="title"/>
          </p:nvPr>
        </p:nvSpPr>
        <p:spPr>
          <a:xfrm>
            <a:off x="609600" y="109536"/>
            <a:ext cx="10515600" cy="1325563"/>
          </a:xfrm>
        </p:spPr>
        <p:txBody>
          <a:bodyPr/>
          <a:lstStyle/>
          <a:p>
            <a:pPr algn="ctr"/>
            <a:r>
              <a:rPr lang="en-GB" b="1" u="sng" dirty="0">
                <a:solidFill>
                  <a:srgbClr val="002060"/>
                </a:solidFill>
                <a:latin typeface="Garamond" panose="02020404030301010803" pitchFamily="18" charset="0"/>
              </a:rPr>
              <a:t>PAPER 2 – ‘GEOGRAPHIC PERSPECTIVES AND CHANGE’</a:t>
            </a:r>
          </a:p>
        </p:txBody>
      </p:sp>
      <p:sp>
        <p:nvSpPr>
          <p:cNvPr id="3" name="Content Placeholder 2">
            <a:extLst>
              <a:ext uri="{FF2B5EF4-FFF2-40B4-BE49-F238E27FC236}">
                <a16:creationId xmlns:a16="http://schemas.microsoft.com/office/drawing/2014/main" id="{8ED8F2C2-13FD-4281-A3E3-C591D94BA004}"/>
              </a:ext>
            </a:extLst>
          </p:cNvPr>
          <p:cNvSpPr>
            <a:spLocks noGrp="1"/>
          </p:cNvSpPr>
          <p:nvPr>
            <p:ph idx="1"/>
          </p:nvPr>
        </p:nvSpPr>
        <p:spPr>
          <a:xfrm>
            <a:off x="127000" y="1435099"/>
            <a:ext cx="10515600" cy="2362201"/>
          </a:xfrm>
        </p:spPr>
        <p:txBody>
          <a:bodyPr>
            <a:normAutofit/>
          </a:bodyPr>
          <a:lstStyle/>
          <a:p>
            <a:r>
              <a:rPr lang="en-GB" sz="3200" dirty="0">
                <a:solidFill>
                  <a:srgbClr val="002060"/>
                </a:solidFill>
                <a:latin typeface="Garamond" panose="02020404030301010803" pitchFamily="18" charset="0"/>
              </a:rPr>
              <a:t>Population change</a:t>
            </a:r>
          </a:p>
          <a:p>
            <a:r>
              <a:rPr lang="en-GB" sz="3200" dirty="0">
                <a:solidFill>
                  <a:srgbClr val="002060"/>
                </a:solidFill>
                <a:latin typeface="Garamond" panose="02020404030301010803" pitchFamily="18" charset="0"/>
              </a:rPr>
              <a:t>Climate vulnerability and resilience</a:t>
            </a:r>
          </a:p>
          <a:p>
            <a:r>
              <a:rPr lang="en-GB" sz="3200" dirty="0">
                <a:solidFill>
                  <a:srgbClr val="002060"/>
                </a:solidFill>
                <a:latin typeface="Garamond" panose="02020404030301010803" pitchFamily="18" charset="0"/>
              </a:rPr>
              <a:t>Resource consumption</a:t>
            </a:r>
          </a:p>
        </p:txBody>
      </p:sp>
      <p:pic>
        <p:nvPicPr>
          <p:cNvPr id="4" name="Audio 3">
            <a:hlinkClick r:id="" action="ppaction://media"/>
            <a:extLst>
              <a:ext uri="{FF2B5EF4-FFF2-40B4-BE49-F238E27FC236}">
                <a16:creationId xmlns:a16="http://schemas.microsoft.com/office/drawing/2014/main" id="{494B8B5E-24C1-4C2F-B5CF-86B4368B1F7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pic>
        <p:nvPicPr>
          <p:cNvPr id="1026" name="Picture 2" descr="Natural Resource Consumption by Country | Visual.ly">
            <a:extLst>
              <a:ext uri="{FF2B5EF4-FFF2-40B4-BE49-F238E27FC236}">
                <a16:creationId xmlns:a16="http://schemas.microsoft.com/office/drawing/2014/main" id="{C6A7521E-AB23-4264-B8F1-C2433040F9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9581" y="3429000"/>
            <a:ext cx="2715638" cy="271563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itigation and Adaptation | Solutions – Climate Change: Vital Signs of the  Planet">
            <a:extLst>
              <a:ext uri="{FF2B5EF4-FFF2-40B4-BE49-F238E27FC236}">
                <a16:creationId xmlns:a16="http://schemas.microsoft.com/office/drawing/2014/main" id="{604E0D8C-778C-4668-B647-6850DA5F37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73565" y="3078432"/>
            <a:ext cx="4143578" cy="325886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Overview - Population - Eurostat">
            <a:extLst>
              <a:ext uri="{FF2B5EF4-FFF2-40B4-BE49-F238E27FC236}">
                <a16:creationId xmlns:a16="http://schemas.microsoft.com/office/drawing/2014/main" id="{74CBB2C7-3647-4457-A470-094C176B4C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0386" y="3078432"/>
            <a:ext cx="2977285" cy="3779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06944"/>
      </p:ext>
    </p:extLst>
  </p:cSld>
  <p:clrMapOvr>
    <a:masterClrMapping/>
  </p:clrMapOvr>
  <mc:AlternateContent xmlns:mc="http://schemas.openxmlformats.org/markup-compatibility/2006" xmlns:p14="http://schemas.microsoft.com/office/powerpoint/2010/main">
    <mc:Choice Requires="p14">
      <p:transition spd="slow" p14:dur="2000" advTm="27720"/>
    </mc:Choice>
    <mc:Fallback xmlns="">
      <p:transition spd="slow" advTm="277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28A1-A3F9-49C7-AAFE-BEE47D56F8B8}"/>
              </a:ext>
            </a:extLst>
          </p:cNvPr>
          <p:cNvSpPr>
            <a:spLocks noGrp="1"/>
          </p:cNvSpPr>
          <p:nvPr>
            <p:ph type="title"/>
          </p:nvPr>
        </p:nvSpPr>
        <p:spPr>
          <a:xfrm>
            <a:off x="838200" y="109536"/>
            <a:ext cx="10515600" cy="1325563"/>
          </a:xfrm>
        </p:spPr>
        <p:txBody>
          <a:bodyPr/>
          <a:lstStyle/>
          <a:p>
            <a:pPr algn="ctr"/>
            <a:r>
              <a:rPr lang="en-GB" b="1" u="sng" dirty="0">
                <a:solidFill>
                  <a:srgbClr val="002060"/>
                </a:solidFill>
                <a:latin typeface="Garamond" panose="02020404030301010803" pitchFamily="18" charset="0"/>
              </a:rPr>
              <a:t>PAPER 3 –GLOBAL INTERACTIONS</a:t>
            </a:r>
          </a:p>
        </p:txBody>
      </p:sp>
      <p:sp>
        <p:nvSpPr>
          <p:cNvPr id="3" name="Content Placeholder 2">
            <a:extLst>
              <a:ext uri="{FF2B5EF4-FFF2-40B4-BE49-F238E27FC236}">
                <a16:creationId xmlns:a16="http://schemas.microsoft.com/office/drawing/2014/main" id="{8ED8F2C2-13FD-4281-A3E3-C591D94BA004}"/>
              </a:ext>
            </a:extLst>
          </p:cNvPr>
          <p:cNvSpPr>
            <a:spLocks noGrp="1"/>
          </p:cNvSpPr>
          <p:nvPr>
            <p:ph idx="1"/>
          </p:nvPr>
        </p:nvSpPr>
        <p:spPr>
          <a:xfrm>
            <a:off x="127000" y="1435099"/>
            <a:ext cx="10515600" cy="3217863"/>
          </a:xfrm>
        </p:spPr>
        <p:txBody>
          <a:bodyPr>
            <a:normAutofit/>
          </a:bodyPr>
          <a:lstStyle/>
          <a:p>
            <a:r>
              <a:rPr lang="en-GB" sz="3200" dirty="0">
                <a:solidFill>
                  <a:srgbClr val="002060"/>
                </a:solidFill>
                <a:latin typeface="Garamond" panose="02020404030301010803" pitchFamily="18" charset="0"/>
              </a:rPr>
              <a:t>Power</a:t>
            </a:r>
          </a:p>
          <a:p>
            <a:r>
              <a:rPr lang="en-GB" sz="3200" dirty="0">
                <a:solidFill>
                  <a:srgbClr val="002060"/>
                </a:solidFill>
                <a:latin typeface="Garamond" panose="02020404030301010803" pitchFamily="18" charset="0"/>
              </a:rPr>
              <a:t>Development</a:t>
            </a:r>
          </a:p>
          <a:p>
            <a:r>
              <a:rPr lang="en-GB" sz="3200" dirty="0">
                <a:solidFill>
                  <a:srgbClr val="002060"/>
                </a:solidFill>
                <a:latin typeface="Garamond" panose="02020404030301010803" pitchFamily="18" charset="0"/>
              </a:rPr>
              <a:t>Risk </a:t>
            </a:r>
            <a:r>
              <a:rPr lang="en-GB" sz="3200">
                <a:solidFill>
                  <a:srgbClr val="002060"/>
                </a:solidFill>
                <a:latin typeface="Garamond" panose="02020404030301010803" pitchFamily="18" charset="0"/>
              </a:rPr>
              <a:t>and resilience</a:t>
            </a:r>
            <a:endParaRPr lang="en-GB" sz="3200" dirty="0">
              <a:solidFill>
                <a:srgbClr val="002060"/>
              </a:solidFill>
              <a:latin typeface="Garamond" panose="02020404030301010803" pitchFamily="18" charset="0"/>
            </a:endParaRPr>
          </a:p>
        </p:txBody>
      </p:sp>
      <p:pic>
        <p:nvPicPr>
          <p:cNvPr id="4" name="Audio 3">
            <a:hlinkClick r:id="" action="ppaction://media"/>
            <a:extLst>
              <a:ext uri="{FF2B5EF4-FFF2-40B4-BE49-F238E27FC236}">
                <a16:creationId xmlns:a16="http://schemas.microsoft.com/office/drawing/2014/main" id="{35FA4A20-9484-4616-B8E2-1C541F913BA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pic>
        <p:nvPicPr>
          <p:cNvPr id="5" name="Picture 4" descr="Is it the end of globalisation? - Industry Europe">
            <a:extLst>
              <a:ext uri="{FF2B5EF4-FFF2-40B4-BE49-F238E27FC236}">
                <a16:creationId xmlns:a16="http://schemas.microsoft.com/office/drawing/2014/main" id="{B9380D77-C2D3-445A-8F01-A2114F2040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 y="3770633"/>
            <a:ext cx="3060063" cy="21324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What Are The World's Biggest Superpowers? | NowThis World - YouTube">
            <a:extLst>
              <a:ext uri="{FF2B5EF4-FFF2-40B4-BE49-F238E27FC236}">
                <a16:creationId xmlns:a16="http://schemas.microsoft.com/office/drawing/2014/main" id="{2E0E9663-659F-409D-8577-CE82E79671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8903" y="3665242"/>
            <a:ext cx="4420197" cy="24863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Outcomes from the UN Human Rights Council...to be continued">
            <a:extLst>
              <a:ext uri="{FF2B5EF4-FFF2-40B4-BE49-F238E27FC236}">
                <a16:creationId xmlns:a16="http://schemas.microsoft.com/office/drawing/2014/main" id="{F021BC9A-1E54-4FB0-A590-0FB05FF7EA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90940" y="3577723"/>
            <a:ext cx="3736335" cy="2486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324802"/>
      </p:ext>
    </p:extLst>
  </p:cSld>
  <p:clrMapOvr>
    <a:masterClrMapping/>
  </p:clrMapOvr>
  <mc:AlternateContent xmlns:mc="http://schemas.openxmlformats.org/markup-compatibility/2006" xmlns:p14="http://schemas.microsoft.com/office/powerpoint/2010/main">
    <mc:Choice Requires="p14">
      <p:transition spd="slow" p14:dur="2000" advTm="40778"/>
    </mc:Choice>
    <mc:Fallback xmlns="">
      <p:transition spd="slow" advTm="407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28A1-A3F9-49C7-AAFE-BEE47D56F8B8}"/>
              </a:ext>
            </a:extLst>
          </p:cNvPr>
          <p:cNvSpPr>
            <a:spLocks noGrp="1"/>
          </p:cNvSpPr>
          <p:nvPr>
            <p:ph type="title"/>
          </p:nvPr>
        </p:nvSpPr>
        <p:spPr/>
        <p:txBody>
          <a:bodyPr/>
          <a:lstStyle/>
          <a:p>
            <a:pPr algn="ctr"/>
            <a:r>
              <a:rPr lang="en-GB" b="1" u="sng" dirty="0">
                <a:solidFill>
                  <a:srgbClr val="002060"/>
                </a:solidFill>
                <a:latin typeface="Garamond" panose="02020404030301010803" pitchFamily="18" charset="0"/>
              </a:rPr>
              <a:t>SKILLS THAT ARE INTERTWINED</a:t>
            </a:r>
          </a:p>
        </p:txBody>
      </p:sp>
      <p:sp>
        <p:nvSpPr>
          <p:cNvPr id="3" name="Content Placeholder 2">
            <a:extLst>
              <a:ext uri="{FF2B5EF4-FFF2-40B4-BE49-F238E27FC236}">
                <a16:creationId xmlns:a16="http://schemas.microsoft.com/office/drawing/2014/main" id="{8ED8F2C2-13FD-4281-A3E3-C591D94BA004}"/>
              </a:ext>
            </a:extLst>
          </p:cNvPr>
          <p:cNvSpPr>
            <a:spLocks noGrp="1"/>
          </p:cNvSpPr>
          <p:nvPr>
            <p:ph idx="1"/>
          </p:nvPr>
        </p:nvSpPr>
        <p:spPr/>
        <p:txBody>
          <a:bodyPr/>
          <a:lstStyle/>
          <a:p>
            <a:r>
              <a:rPr lang="en-GB" dirty="0">
                <a:solidFill>
                  <a:srgbClr val="002060"/>
                </a:solidFill>
                <a:latin typeface="Garamond" panose="02020404030301010803" pitchFamily="18" charset="0"/>
              </a:rPr>
              <a:t>Maths</a:t>
            </a:r>
          </a:p>
          <a:p>
            <a:r>
              <a:rPr lang="en-GB" dirty="0">
                <a:solidFill>
                  <a:srgbClr val="002060"/>
                </a:solidFill>
                <a:latin typeface="Garamond" panose="02020404030301010803" pitchFamily="18" charset="0"/>
              </a:rPr>
              <a:t>Literacy</a:t>
            </a:r>
          </a:p>
          <a:p>
            <a:r>
              <a:rPr lang="en-GB" dirty="0">
                <a:solidFill>
                  <a:srgbClr val="002060"/>
                </a:solidFill>
                <a:latin typeface="Garamond" panose="02020404030301010803" pitchFamily="18" charset="0"/>
              </a:rPr>
              <a:t>Problem solving</a:t>
            </a:r>
          </a:p>
          <a:p>
            <a:r>
              <a:rPr lang="en-GB" dirty="0">
                <a:solidFill>
                  <a:srgbClr val="002060"/>
                </a:solidFill>
                <a:latin typeface="Garamond" panose="02020404030301010803" pitchFamily="18" charset="0"/>
              </a:rPr>
              <a:t>Decision making skills</a:t>
            </a:r>
          </a:p>
          <a:p>
            <a:r>
              <a:rPr lang="en-GB" dirty="0">
                <a:solidFill>
                  <a:srgbClr val="002060"/>
                </a:solidFill>
                <a:latin typeface="Garamond" panose="02020404030301010803" pitchFamily="18" charset="0"/>
              </a:rPr>
              <a:t>Computer literacy</a:t>
            </a:r>
          </a:p>
          <a:p>
            <a:r>
              <a:rPr lang="en-GB" dirty="0">
                <a:solidFill>
                  <a:srgbClr val="002060"/>
                </a:solidFill>
                <a:latin typeface="Garamond" panose="02020404030301010803" pitchFamily="18" charset="0"/>
              </a:rPr>
              <a:t>Group work and team work</a:t>
            </a:r>
          </a:p>
          <a:p>
            <a:r>
              <a:rPr lang="en-GB" dirty="0">
                <a:solidFill>
                  <a:srgbClr val="002060"/>
                </a:solidFill>
                <a:latin typeface="Garamond" panose="02020404030301010803" pitchFamily="18" charset="0"/>
              </a:rPr>
              <a:t>GIS skills</a:t>
            </a:r>
          </a:p>
        </p:txBody>
      </p:sp>
      <p:pic>
        <p:nvPicPr>
          <p:cNvPr id="4" name="Audio 3">
            <a:hlinkClick r:id="" action="ppaction://media"/>
            <a:extLst>
              <a:ext uri="{FF2B5EF4-FFF2-40B4-BE49-F238E27FC236}">
                <a16:creationId xmlns:a16="http://schemas.microsoft.com/office/drawing/2014/main" id="{11323EC3-5636-4735-A627-50BFECA742D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40441038"/>
      </p:ext>
    </p:extLst>
  </p:cSld>
  <p:clrMapOvr>
    <a:masterClrMapping/>
  </p:clrMapOvr>
  <mc:AlternateContent xmlns:mc="http://schemas.openxmlformats.org/markup-compatibility/2006" xmlns:p14="http://schemas.microsoft.com/office/powerpoint/2010/main">
    <mc:Choice Requires="p14">
      <p:transition spd="slow" p14:dur="2000" advTm="39943"/>
    </mc:Choice>
    <mc:Fallback xmlns="">
      <p:transition spd="slow" advTm="399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28A1-A3F9-49C7-AAFE-BEE47D56F8B8}"/>
              </a:ext>
            </a:extLst>
          </p:cNvPr>
          <p:cNvSpPr>
            <a:spLocks noGrp="1"/>
          </p:cNvSpPr>
          <p:nvPr>
            <p:ph type="title"/>
          </p:nvPr>
        </p:nvSpPr>
        <p:spPr/>
        <p:txBody>
          <a:bodyPr/>
          <a:lstStyle/>
          <a:p>
            <a:r>
              <a:rPr lang="en-GB" b="1" u="sng" dirty="0">
                <a:solidFill>
                  <a:srgbClr val="002060"/>
                </a:solidFill>
                <a:latin typeface="Garamond" panose="02020404030301010803" pitchFamily="18" charset="0"/>
              </a:rPr>
              <a:t>So, why should everyone study Geography IB?</a:t>
            </a:r>
          </a:p>
        </p:txBody>
      </p:sp>
      <p:sp>
        <p:nvSpPr>
          <p:cNvPr id="3" name="Content Placeholder 2">
            <a:extLst>
              <a:ext uri="{FF2B5EF4-FFF2-40B4-BE49-F238E27FC236}">
                <a16:creationId xmlns:a16="http://schemas.microsoft.com/office/drawing/2014/main" id="{8ED8F2C2-13FD-4281-A3E3-C591D94BA004}"/>
              </a:ext>
            </a:extLst>
          </p:cNvPr>
          <p:cNvSpPr>
            <a:spLocks noGrp="1"/>
          </p:cNvSpPr>
          <p:nvPr>
            <p:ph idx="1"/>
          </p:nvPr>
        </p:nvSpPr>
        <p:spPr/>
        <p:txBody>
          <a:bodyPr>
            <a:normAutofit/>
          </a:bodyPr>
          <a:lstStyle/>
          <a:p>
            <a:pPr marL="0" indent="0">
              <a:buNone/>
            </a:pPr>
            <a:r>
              <a:rPr lang="en-GB" sz="3200" dirty="0">
                <a:solidFill>
                  <a:schemeClr val="accent1">
                    <a:lumMod val="50000"/>
                  </a:schemeClr>
                </a:solidFill>
                <a:latin typeface="Garamond" panose="02020404030301010803" pitchFamily="18" charset="0"/>
              </a:rPr>
              <a:t>“The </a:t>
            </a:r>
            <a:r>
              <a:rPr lang="en-GB" sz="3200" b="1" dirty="0">
                <a:solidFill>
                  <a:schemeClr val="accent1">
                    <a:lumMod val="50000"/>
                  </a:schemeClr>
                </a:solidFill>
                <a:latin typeface="Garamond" panose="02020404030301010803" pitchFamily="18" charset="0"/>
              </a:rPr>
              <a:t>study</a:t>
            </a:r>
            <a:r>
              <a:rPr lang="en-GB" sz="3200" dirty="0">
                <a:solidFill>
                  <a:schemeClr val="accent1">
                    <a:lumMod val="50000"/>
                  </a:schemeClr>
                </a:solidFill>
                <a:latin typeface="Garamond" panose="02020404030301010803" pitchFamily="18" charset="0"/>
              </a:rPr>
              <a:t> of </a:t>
            </a:r>
            <a:r>
              <a:rPr lang="en-GB" sz="3200" b="1" dirty="0">
                <a:solidFill>
                  <a:schemeClr val="accent1">
                    <a:lumMod val="50000"/>
                  </a:schemeClr>
                </a:solidFill>
                <a:latin typeface="Garamond" panose="02020404030301010803" pitchFamily="18" charset="0"/>
              </a:rPr>
              <a:t>geography</a:t>
            </a:r>
            <a:r>
              <a:rPr lang="en-GB" sz="3200" dirty="0">
                <a:solidFill>
                  <a:schemeClr val="accent1">
                    <a:lumMod val="50000"/>
                  </a:schemeClr>
                </a:solidFill>
                <a:latin typeface="Garamond" panose="02020404030301010803" pitchFamily="18" charset="0"/>
              </a:rPr>
              <a:t> is about more than just memorizing places on a map. It's about understanding the complexity of our world, appreciating the diversity of cultures that exists across continents. And in the end, it's about using all that knowledge to help bridge divides and bring people together.”</a:t>
            </a:r>
          </a:p>
          <a:p>
            <a:pPr marL="0" indent="0">
              <a:buNone/>
            </a:pPr>
            <a:endParaRPr lang="en-GB" sz="3200" dirty="0">
              <a:solidFill>
                <a:schemeClr val="accent1">
                  <a:lumMod val="50000"/>
                </a:schemeClr>
              </a:solidFill>
              <a:latin typeface="Garamond" panose="02020404030301010803" pitchFamily="18" charset="0"/>
            </a:endParaRPr>
          </a:p>
          <a:p>
            <a:pPr marL="0" indent="0">
              <a:buNone/>
            </a:pPr>
            <a:r>
              <a:rPr lang="en-GB" sz="3200" dirty="0">
                <a:solidFill>
                  <a:schemeClr val="accent1">
                    <a:lumMod val="50000"/>
                  </a:schemeClr>
                </a:solidFill>
                <a:latin typeface="Garamond" panose="02020404030301010803" pitchFamily="18" charset="0"/>
              </a:rPr>
              <a:t>Barack Obama, 2012</a:t>
            </a:r>
          </a:p>
        </p:txBody>
      </p:sp>
    </p:spTree>
    <p:extLst>
      <p:ext uri="{BB962C8B-B14F-4D97-AF65-F5344CB8AC3E}">
        <p14:creationId xmlns:p14="http://schemas.microsoft.com/office/powerpoint/2010/main" val="29652687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302</Words>
  <Application>Microsoft Office PowerPoint</Application>
  <PresentationFormat>Widescreen</PresentationFormat>
  <Paragraphs>33</Paragraphs>
  <Slides>8</Slides>
  <Notes>0</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Garamond</vt:lpstr>
      <vt:lpstr>Office Theme</vt:lpstr>
      <vt:lpstr>GEOGRAPHY IB</vt:lpstr>
      <vt:lpstr>The Guardian newspaper states:</vt:lpstr>
      <vt:lpstr>THE MAIN INGREDIENTS</vt:lpstr>
      <vt:lpstr>PAPER 1 – ‘GEOGRAPHICAL THEMES’</vt:lpstr>
      <vt:lpstr>PAPER 2 – ‘GEOGRAPHIC PERSPECTIVES AND CHANGE’</vt:lpstr>
      <vt:lpstr>PAPER 3 –GLOBAL INTERACTIONS</vt:lpstr>
      <vt:lpstr>SKILLS THAT ARE INTERTWINED</vt:lpstr>
      <vt:lpstr>So, why should everyone study Geography IB?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 Phillips</dc:creator>
  <cp:lastModifiedBy>Sarah Roberts</cp:lastModifiedBy>
  <cp:revision>16</cp:revision>
  <dcterms:created xsi:type="dcterms:W3CDTF">2020-11-12T08:51:11Z</dcterms:created>
  <dcterms:modified xsi:type="dcterms:W3CDTF">2022-01-13T15:54:16Z</dcterms:modified>
</cp:coreProperties>
</file>