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60" r:id="rId6"/>
    <p:sldId id="288" r:id="rId7"/>
    <p:sldId id="289" r:id="rId8"/>
    <p:sldId id="290" r:id="rId9"/>
    <p:sldId id="292" r:id="rId10"/>
    <p:sldId id="295" r:id="rId11"/>
    <p:sldId id="273" r:id="rId12"/>
    <p:sldId id="272" r:id="rId13"/>
    <p:sldId id="298" r:id="rId14"/>
    <p:sldId id="296" r:id="rId15"/>
    <p:sldId id="280" r:id="rId16"/>
    <p:sldId id="283" r:id="rId17"/>
    <p:sldId id="293" r:id="rId18"/>
    <p:sldId id="294" r:id="rId19"/>
    <p:sldId id="291" r:id="rId20"/>
    <p:sldId id="301" r:id="rId21"/>
    <p:sldId id="302" r:id="rId22"/>
    <p:sldId id="299" r:id="rId23"/>
    <p:sldId id="303" r:id="rId24"/>
    <p:sldId id="305" r:id="rId25"/>
    <p:sldId id="259" r:id="rId2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ke Bloys" initials="MB" lastIdx="2" clrIdx="0">
    <p:extLst>
      <p:ext uri="{19B8F6BF-5375-455C-9EA6-DF929625EA0E}">
        <p15:presenceInfo xmlns:p15="http://schemas.microsoft.com/office/powerpoint/2012/main" userId="S::mike.bloys@pgonline.co.uk::1248c4d8-7b2b-4b32-b8bd-163ae845f9bb" providerId="AD"/>
      </p:ext>
    </p:extLst>
  </p:cmAuthor>
  <p:cmAuthor id="2" name="James Franklin" initials="JF" lastIdx="1" clrIdx="1">
    <p:extLst>
      <p:ext uri="{19B8F6BF-5375-455C-9EA6-DF929625EA0E}">
        <p15:presenceInfo xmlns:p15="http://schemas.microsoft.com/office/powerpoint/2012/main" userId="S::james.franklin@pgonline.co.uk::cf915d05-507f-491f-b4a6-b2aa085ee4b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624837"/>
    <a:srgbClr val="E66C34"/>
    <a:srgbClr val="C31F68"/>
    <a:srgbClr val="95B2B8"/>
    <a:srgbClr val="0B8F59"/>
    <a:srgbClr val="5CA4CB"/>
    <a:srgbClr val="5CA4CC"/>
    <a:srgbClr val="5CA4CA"/>
    <a:srgbClr val="015588"/>
    <a:srgbClr val="F96B0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170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commentAuthors" Target="commentAuthors.xml"/><Relationship Id="rId30"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ke Bloys" userId="1248c4d8-7b2b-4b32-b8bd-163ae845f9bb" providerId="ADAL" clId="{19758D4A-0A73-43C0-AD3F-C0B0DF3588FA}"/>
    <pc:docChg chg="undo custSel modSld modMainMaster">
      <pc:chgData name="Mike Bloys" userId="1248c4d8-7b2b-4b32-b8bd-163ae845f9bb" providerId="ADAL" clId="{19758D4A-0A73-43C0-AD3F-C0B0DF3588FA}" dt="2021-08-27T10:50:20.587" v="171" actId="15"/>
      <pc:docMkLst>
        <pc:docMk/>
      </pc:docMkLst>
      <pc:sldChg chg="addSp delSp modSp mod modClrScheme chgLayout">
        <pc:chgData name="Mike Bloys" userId="1248c4d8-7b2b-4b32-b8bd-163ae845f9bb" providerId="ADAL" clId="{19758D4A-0A73-43C0-AD3F-C0B0DF3588FA}" dt="2021-08-27T08:18:32.627" v="77" actId="700"/>
        <pc:sldMkLst>
          <pc:docMk/>
          <pc:sldMk cId="4189756368" sldId="260"/>
        </pc:sldMkLst>
        <pc:spChg chg="add del mod">
          <ac:chgData name="Mike Bloys" userId="1248c4d8-7b2b-4b32-b8bd-163ae845f9bb" providerId="ADAL" clId="{19758D4A-0A73-43C0-AD3F-C0B0DF3588FA}" dt="2021-08-27T08:14:58.783" v="68" actId="6264"/>
          <ac:spMkLst>
            <pc:docMk/>
            <pc:sldMk cId="4189756368" sldId="260"/>
            <ac:spMk id="2" creationId="{A5404A63-8D87-4A67-8BFE-26A7F67ED485}"/>
          </ac:spMkLst>
        </pc:spChg>
        <pc:spChg chg="add del mod">
          <ac:chgData name="Mike Bloys" userId="1248c4d8-7b2b-4b32-b8bd-163ae845f9bb" providerId="ADAL" clId="{19758D4A-0A73-43C0-AD3F-C0B0DF3588FA}" dt="2021-08-27T08:14:58.783" v="68" actId="6264"/>
          <ac:spMkLst>
            <pc:docMk/>
            <pc:sldMk cId="4189756368" sldId="260"/>
            <ac:spMk id="3" creationId="{F4CBD393-84C7-40E9-92FC-72892FDB2145}"/>
          </ac:spMkLst>
        </pc:spChg>
        <pc:spChg chg="mod ord">
          <ac:chgData name="Mike Bloys" userId="1248c4d8-7b2b-4b32-b8bd-163ae845f9bb" providerId="ADAL" clId="{19758D4A-0A73-43C0-AD3F-C0B0DF3588FA}" dt="2021-08-27T08:18:32.627" v="77" actId="700"/>
          <ac:spMkLst>
            <pc:docMk/>
            <pc:sldMk cId="4189756368" sldId="260"/>
            <ac:spMk id="4" creationId="{00000000-0000-0000-0000-000000000000}"/>
          </ac:spMkLst>
        </pc:spChg>
        <pc:spChg chg="mod ord">
          <ac:chgData name="Mike Bloys" userId="1248c4d8-7b2b-4b32-b8bd-163ae845f9bb" providerId="ADAL" clId="{19758D4A-0A73-43C0-AD3F-C0B0DF3588FA}" dt="2021-08-27T08:18:32.627" v="77" actId="700"/>
          <ac:spMkLst>
            <pc:docMk/>
            <pc:sldMk cId="4189756368" sldId="260"/>
            <ac:spMk id="5" creationId="{00000000-0000-0000-0000-000000000000}"/>
          </ac:spMkLst>
        </pc:spChg>
        <pc:spChg chg="add del mod">
          <ac:chgData name="Mike Bloys" userId="1248c4d8-7b2b-4b32-b8bd-163ae845f9bb" providerId="ADAL" clId="{19758D4A-0A73-43C0-AD3F-C0B0DF3588FA}" dt="2021-08-27T08:15:15.823" v="71" actId="21"/>
          <ac:spMkLst>
            <pc:docMk/>
            <pc:sldMk cId="4189756368" sldId="260"/>
            <ac:spMk id="6" creationId="{A23B8449-EEE2-4A53-8A86-98A4D57E1F93}"/>
          </ac:spMkLst>
        </pc:spChg>
      </pc:sldChg>
      <pc:sldChg chg="modSp mod">
        <pc:chgData name="Mike Bloys" userId="1248c4d8-7b2b-4b32-b8bd-163ae845f9bb" providerId="ADAL" clId="{19758D4A-0A73-43C0-AD3F-C0B0DF3588FA}" dt="2021-08-27T10:21:04.533" v="135" actId="207"/>
        <pc:sldMkLst>
          <pc:docMk/>
          <pc:sldMk cId="4240696584" sldId="272"/>
        </pc:sldMkLst>
        <pc:spChg chg="mod">
          <ac:chgData name="Mike Bloys" userId="1248c4d8-7b2b-4b32-b8bd-163ae845f9bb" providerId="ADAL" clId="{19758D4A-0A73-43C0-AD3F-C0B0DF3588FA}" dt="2021-08-27T10:21:04.533" v="135" actId="207"/>
          <ac:spMkLst>
            <pc:docMk/>
            <pc:sldMk cId="4240696584" sldId="272"/>
            <ac:spMk id="3" creationId="{00000000-0000-0000-0000-000000000000}"/>
          </ac:spMkLst>
        </pc:spChg>
      </pc:sldChg>
      <pc:sldChg chg="addSp delSp modSp mod">
        <pc:chgData name="Mike Bloys" userId="1248c4d8-7b2b-4b32-b8bd-163ae845f9bb" providerId="ADAL" clId="{19758D4A-0A73-43C0-AD3F-C0B0DF3588FA}" dt="2021-08-27T10:49:05.382" v="164" actId="21"/>
        <pc:sldMkLst>
          <pc:docMk/>
          <pc:sldMk cId="2284596718" sldId="288"/>
        </pc:sldMkLst>
        <pc:picChg chg="del">
          <ac:chgData name="Mike Bloys" userId="1248c4d8-7b2b-4b32-b8bd-163ae845f9bb" providerId="ADAL" clId="{19758D4A-0A73-43C0-AD3F-C0B0DF3588FA}" dt="2021-08-27T08:32:34.858" v="96" actId="478"/>
          <ac:picMkLst>
            <pc:docMk/>
            <pc:sldMk cId="2284596718" sldId="288"/>
            <ac:picMk id="5" creationId="{271CCD2E-319C-4FEB-AE20-93E2E1024357}"/>
          </ac:picMkLst>
        </pc:picChg>
        <pc:picChg chg="add del mod modCrop">
          <ac:chgData name="Mike Bloys" userId="1248c4d8-7b2b-4b32-b8bd-163ae845f9bb" providerId="ADAL" clId="{19758D4A-0A73-43C0-AD3F-C0B0DF3588FA}" dt="2021-08-27T10:49:05.382" v="164" actId="21"/>
          <ac:picMkLst>
            <pc:docMk/>
            <pc:sldMk cId="2284596718" sldId="288"/>
            <ac:picMk id="5" creationId="{3A1DBEC9-5C7B-40E9-86EE-FE725FF36842}"/>
          </ac:picMkLst>
        </pc:picChg>
        <pc:picChg chg="add del mod ord">
          <ac:chgData name="Mike Bloys" userId="1248c4d8-7b2b-4b32-b8bd-163ae845f9bb" providerId="ADAL" clId="{19758D4A-0A73-43C0-AD3F-C0B0DF3588FA}" dt="2021-08-27T08:25:49.485" v="85" actId="478"/>
          <ac:picMkLst>
            <pc:docMk/>
            <pc:sldMk cId="2284596718" sldId="288"/>
            <ac:picMk id="6" creationId="{1D0B18B1-566F-4483-A15C-C4DE23347932}"/>
          </ac:picMkLst>
        </pc:picChg>
        <pc:picChg chg="del">
          <ac:chgData name="Mike Bloys" userId="1248c4d8-7b2b-4b32-b8bd-163ae845f9bb" providerId="ADAL" clId="{19758D4A-0A73-43C0-AD3F-C0B0DF3588FA}" dt="2021-08-27T08:32:26.810" v="95" actId="478"/>
          <ac:picMkLst>
            <pc:docMk/>
            <pc:sldMk cId="2284596718" sldId="288"/>
            <ac:picMk id="7" creationId="{EDA83440-1229-4901-9BF9-E164AE36EEFE}"/>
          </ac:picMkLst>
        </pc:picChg>
        <pc:picChg chg="add del mod">
          <ac:chgData name="Mike Bloys" userId="1248c4d8-7b2b-4b32-b8bd-163ae845f9bb" providerId="ADAL" clId="{19758D4A-0A73-43C0-AD3F-C0B0DF3588FA}" dt="2021-08-27T08:32:00.510" v="88" actId="21"/>
          <ac:picMkLst>
            <pc:docMk/>
            <pc:sldMk cId="2284596718" sldId="288"/>
            <ac:picMk id="9" creationId="{C47CA221-3B3D-4C25-95F9-A27159FFEF85}"/>
          </ac:picMkLst>
        </pc:picChg>
        <pc:picChg chg="add del mod ord">
          <ac:chgData name="Mike Bloys" userId="1248c4d8-7b2b-4b32-b8bd-163ae845f9bb" providerId="ADAL" clId="{19758D4A-0A73-43C0-AD3F-C0B0DF3588FA}" dt="2021-08-27T08:35:23.691" v="102" actId="478"/>
          <ac:picMkLst>
            <pc:docMk/>
            <pc:sldMk cId="2284596718" sldId="288"/>
            <ac:picMk id="11" creationId="{6E1E5033-9CE2-4DE4-9034-3927B2225E61}"/>
          </ac:picMkLst>
        </pc:picChg>
        <pc:picChg chg="add mod">
          <ac:chgData name="Mike Bloys" userId="1248c4d8-7b2b-4b32-b8bd-163ae845f9bb" providerId="ADAL" clId="{19758D4A-0A73-43C0-AD3F-C0B0DF3588FA}" dt="2021-08-27T08:32:42.820" v="97"/>
          <ac:picMkLst>
            <pc:docMk/>
            <pc:sldMk cId="2284596718" sldId="288"/>
            <ac:picMk id="12" creationId="{4795D086-2CF5-4B72-90D6-7B03D682C164}"/>
          </ac:picMkLst>
        </pc:picChg>
        <pc:picChg chg="add mod ord modCrop">
          <ac:chgData name="Mike Bloys" userId="1248c4d8-7b2b-4b32-b8bd-163ae845f9bb" providerId="ADAL" clId="{19758D4A-0A73-43C0-AD3F-C0B0DF3588FA}" dt="2021-08-27T08:35:20.945" v="101" actId="167"/>
          <ac:picMkLst>
            <pc:docMk/>
            <pc:sldMk cId="2284596718" sldId="288"/>
            <ac:picMk id="13" creationId="{6E52CD81-FA82-45A1-8F1F-28F22C10F403}"/>
          </ac:picMkLst>
        </pc:picChg>
        <pc:picChg chg="add del">
          <ac:chgData name="Mike Bloys" userId="1248c4d8-7b2b-4b32-b8bd-163ae845f9bb" providerId="ADAL" clId="{19758D4A-0A73-43C0-AD3F-C0B0DF3588FA}" dt="2021-08-27T08:32:25.850" v="94" actId="478"/>
          <ac:picMkLst>
            <pc:docMk/>
            <pc:sldMk cId="2284596718" sldId="288"/>
            <ac:picMk id="2050" creationId="{E4DB36C8-4D66-466C-9DEF-50AC23C6A6B2}"/>
          </ac:picMkLst>
        </pc:picChg>
      </pc:sldChg>
      <pc:sldChg chg="modSp mod">
        <pc:chgData name="Mike Bloys" userId="1248c4d8-7b2b-4b32-b8bd-163ae845f9bb" providerId="ADAL" clId="{19758D4A-0A73-43C0-AD3F-C0B0DF3588FA}" dt="2021-08-27T10:17:13.495" v="103" actId="15"/>
        <pc:sldMkLst>
          <pc:docMk/>
          <pc:sldMk cId="3570346613" sldId="289"/>
        </pc:sldMkLst>
        <pc:spChg chg="mod">
          <ac:chgData name="Mike Bloys" userId="1248c4d8-7b2b-4b32-b8bd-163ae845f9bb" providerId="ADAL" clId="{19758D4A-0A73-43C0-AD3F-C0B0DF3588FA}" dt="2021-08-27T10:17:13.495" v="103" actId="15"/>
          <ac:spMkLst>
            <pc:docMk/>
            <pc:sldMk cId="3570346613" sldId="289"/>
            <ac:spMk id="5" creationId="{0195BF03-7D0E-45DE-817F-B2F31AD3B42D}"/>
          </ac:spMkLst>
        </pc:spChg>
      </pc:sldChg>
      <pc:sldChg chg="addSp delSp modSp mod">
        <pc:chgData name="Mike Bloys" userId="1248c4d8-7b2b-4b32-b8bd-163ae845f9bb" providerId="ADAL" clId="{19758D4A-0A73-43C0-AD3F-C0B0DF3588FA}" dt="2021-08-27T10:19:45.427" v="125" actId="478"/>
        <pc:sldMkLst>
          <pc:docMk/>
          <pc:sldMk cId="703004738" sldId="290"/>
        </pc:sldMkLst>
        <pc:spChg chg="del">
          <ac:chgData name="Mike Bloys" userId="1248c4d8-7b2b-4b32-b8bd-163ae845f9bb" providerId="ADAL" clId="{19758D4A-0A73-43C0-AD3F-C0B0DF3588FA}" dt="2021-08-27T10:19:45.427" v="125" actId="478"/>
          <ac:spMkLst>
            <pc:docMk/>
            <pc:sldMk cId="703004738" sldId="290"/>
            <ac:spMk id="6" creationId="{15063CD6-4CBE-4393-87D2-37F7DB411D5F}"/>
          </ac:spMkLst>
        </pc:spChg>
        <pc:spChg chg="del">
          <ac:chgData name="Mike Bloys" userId="1248c4d8-7b2b-4b32-b8bd-163ae845f9bb" providerId="ADAL" clId="{19758D4A-0A73-43C0-AD3F-C0B0DF3588FA}" dt="2021-08-27T10:19:35.284" v="121" actId="478"/>
          <ac:spMkLst>
            <pc:docMk/>
            <pc:sldMk cId="703004738" sldId="290"/>
            <ac:spMk id="10" creationId="{B5D396D6-300D-4CAE-AB07-6F6D8F9E8061}"/>
          </ac:spMkLst>
        </pc:spChg>
        <pc:spChg chg="del">
          <ac:chgData name="Mike Bloys" userId="1248c4d8-7b2b-4b32-b8bd-163ae845f9bb" providerId="ADAL" clId="{19758D4A-0A73-43C0-AD3F-C0B0DF3588FA}" dt="2021-08-27T10:19:37.410" v="122" actId="478"/>
          <ac:spMkLst>
            <pc:docMk/>
            <pc:sldMk cId="703004738" sldId="290"/>
            <ac:spMk id="13" creationId="{C97887C9-77D5-46E8-918D-383050CD3CA8}"/>
          </ac:spMkLst>
        </pc:spChg>
        <pc:picChg chg="del">
          <ac:chgData name="Mike Bloys" userId="1248c4d8-7b2b-4b32-b8bd-163ae845f9bb" providerId="ADAL" clId="{19758D4A-0A73-43C0-AD3F-C0B0DF3588FA}" dt="2021-08-27T10:17:19.253" v="104" actId="478"/>
          <ac:picMkLst>
            <pc:docMk/>
            <pc:sldMk cId="703004738" sldId="290"/>
            <ac:picMk id="5" creationId="{A92BA69D-4958-495B-9BD4-79CDA5CBA185}"/>
          </ac:picMkLst>
        </pc:picChg>
        <pc:picChg chg="add del mod">
          <ac:chgData name="Mike Bloys" userId="1248c4d8-7b2b-4b32-b8bd-163ae845f9bb" providerId="ADAL" clId="{19758D4A-0A73-43C0-AD3F-C0B0DF3588FA}" dt="2021-08-27T10:17:41.462" v="108" actId="478"/>
          <ac:picMkLst>
            <pc:docMk/>
            <pc:sldMk cId="703004738" sldId="290"/>
            <ac:picMk id="7" creationId="{1CE9EED6-5927-4245-951B-08E1539B6060}"/>
          </ac:picMkLst>
        </pc:picChg>
        <pc:picChg chg="add del mod ord">
          <ac:chgData name="Mike Bloys" userId="1248c4d8-7b2b-4b32-b8bd-163ae845f9bb" providerId="ADAL" clId="{19758D4A-0A73-43C0-AD3F-C0B0DF3588FA}" dt="2021-08-27T10:18:38.708" v="115" actId="478"/>
          <ac:picMkLst>
            <pc:docMk/>
            <pc:sldMk cId="703004738" sldId="290"/>
            <ac:picMk id="12" creationId="{1E0F6564-30B4-4206-8FB0-BC26C1D89742}"/>
          </ac:picMkLst>
        </pc:picChg>
        <pc:picChg chg="add mod ord">
          <ac:chgData name="Mike Bloys" userId="1248c4d8-7b2b-4b32-b8bd-163ae845f9bb" providerId="ADAL" clId="{19758D4A-0A73-43C0-AD3F-C0B0DF3588FA}" dt="2021-08-27T10:19:29.818" v="119" actId="167"/>
          <ac:picMkLst>
            <pc:docMk/>
            <pc:sldMk cId="703004738" sldId="290"/>
            <ac:picMk id="15" creationId="{37D179EC-E558-4446-9C2F-187B170AFEF8}"/>
          </ac:picMkLst>
        </pc:picChg>
        <pc:picChg chg="del">
          <ac:chgData name="Mike Bloys" userId="1248c4d8-7b2b-4b32-b8bd-163ae845f9bb" providerId="ADAL" clId="{19758D4A-0A73-43C0-AD3F-C0B0DF3588FA}" dt="2021-08-27T10:19:32.675" v="120" actId="478"/>
          <ac:picMkLst>
            <pc:docMk/>
            <pc:sldMk cId="703004738" sldId="290"/>
            <ac:picMk id="1026" creationId="{76C57AA8-04B8-41C0-B8BA-520180BD488D}"/>
          </ac:picMkLst>
        </pc:picChg>
        <pc:cxnChg chg="del">
          <ac:chgData name="Mike Bloys" userId="1248c4d8-7b2b-4b32-b8bd-163ae845f9bb" providerId="ADAL" clId="{19758D4A-0A73-43C0-AD3F-C0B0DF3588FA}" dt="2021-08-27T10:19:40.867" v="124" actId="478"/>
          <ac:cxnSpMkLst>
            <pc:docMk/>
            <pc:sldMk cId="703004738" sldId="290"/>
            <ac:cxnSpMk id="8" creationId="{E4E398A9-D72A-4BBF-9FA9-A6B20D5A496C}"/>
          </ac:cxnSpMkLst>
        </pc:cxnChg>
        <pc:cxnChg chg="del">
          <ac:chgData name="Mike Bloys" userId="1248c4d8-7b2b-4b32-b8bd-163ae845f9bb" providerId="ADAL" clId="{19758D4A-0A73-43C0-AD3F-C0B0DF3588FA}" dt="2021-08-27T10:19:39.187" v="123" actId="478"/>
          <ac:cxnSpMkLst>
            <pc:docMk/>
            <pc:sldMk cId="703004738" sldId="290"/>
            <ac:cxnSpMk id="11" creationId="{2F0D76B4-1637-4384-994A-18069A2B764F}"/>
          </ac:cxnSpMkLst>
        </pc:cxnChg>
      </pc:sldChg>
      <pc:sldChg chg="modSp mod">
        <pc:chgData name="Mike Bloys" userId="1248c4d8-7b2b-4b32-b8bd-163ae845f9bb" providerId="ADAL" clId="{19758D4A-0A73-43C0-AD3F-C0B0DF3588FA}" dt="2021-08-27T10:22:44.105" v="152" actId="2084"/>
        <pc:sldMkLst>
          <pc:docMk/>
          <pc:sldMk cId="3886060957" sldId="291"/>
        </pc:sldMkLst>
        <pc:graphicFrameChg chg="mod modGraphic">
          <ac:chgData name="Mike Bloys" userId="1248c4d8-7b2b-4b32-b8bd-163ae845f9bb" providerId="ADAL" clId="{19758D4A-0A73-43C0-AD3F-C0B0DF3588FA}" dt="2021-08-27T10:22:44.105" v="152" actId="2084"/>
          <ac:graphicFrameMkLst>
            <pc:docMk/>
            <pc:sldMk cId="3886060957" sldId="291"/>
            <ac:graphicFrameMk id="4" creationId="{53C2E538-DF05-4D8C-8562-21DC349C8089}"/>
          </ac:graphicFrameMkLst>
        </pc:graphicFrameChg>
      </pc:sldChg>
      <pc:sldChg chg="modSp mod">
        <pc:chgData name="Mike Bloys" userId="1248c4d8-7b2b-4b32-b8bd-163ae845f9bb" providerId="ADAL" clId="{19758D4A-0A73-43C0-AD3F-C0B0DF3588FA}" dt="2021-08-27T10:20:13.681" v="126" actId="207"/>
        <pc:sldMkLst>
          <pc:docMk/>
          <pc:sldMk cId="710684135" sldId="292"/>
        </pc:sldMkLst>
        <pc:spChg chg="mod">
          <ac:chgData name="Mike Bloys" userId="1248c4d8-7b2b-4b32-b8bd-163ae845f9bb" providerId="ADAL" clId="{19758D4A-0A73-43C0-AD3F-C0B0DF3588FA}" dt="2021-08-27T10:20:13.681" v="126" actId="207"/>
          <ac:spMkLst>
            <pc:docMk/>
            <pc:sldMk cId="710684135" sldId="292"/>
            <ac:spMk id="3" creationId="{359D9825-8AD7-44E3-B442-AC8F06C50715}"/>
          </ac:spMkLst>
        </pc:spChg>
      </pc:sldChg>
      <pc:sldChg chg="modSp mod">
        <pc:chgData name="Mike Bloys" userId="1248c4d8-7b2b-4b32-b8bd-163ae845f9bb" providerId="ADAL" clId="{19758D4A-0A73-43C0-AD3F-C0B0DF3588FA}" dt="2021-08-27T10:22:14.707" v="146" actId="20577"/>
        <pc:sldMkLst>
          <pc:docMk/>
          <pc:sldMk cId="3883429577" sldId="293"/>
        </pc:sldMkLst>
        <pc:spChg chg="mod">
          <ac:chgData name="Mike Bloys" userId="1248c4d8-7b2b-4b32-b8bd-163ae845f9bb" providerId="ADAL" clId="{19758D4A-0A73-43C0-AD3F-C0B0DF3588FA}" dt="2021-08-27T10:22:14.707" v="146" actId="20577"/>
          <ac:spMkLst>
            <pc:docMk/>
            <pc:sldMk cId="3883429577" sldId="293"/>
            <ac:spMk id="3" creationId="{359D9825-8AD7-44E3-B442-AC8F06C50715}"/>
          </ac:spMkLst>
        </pc:spChg>
      </pc:sldChg>
      <pc:sldChg chg="modSp mod">
        <pc:chgData name="Mike Bloys" userId="1248c4d8-7b2b-4b32-b8bd-163ae845f9bb" providerId="ADAL" clId="{19758D4A-0A73-43C0-AD3F-C0B0DF3588FA}" dt="2021-08-27T10:20:47.468" v="133" actId="179"/>
        <pc:sldMkLst>
          <pc:docMk/>
          <pc:sldMk cId="2563080221" sldId="295"/>
        </pc:sldMkLst>
        <pc:spChg chg="mod">
          <ac:chgData name="Mike Bloys" userId="1248c4d8-7b2b-4b32-b8bd-163ae845f9bb" providerId="ADAL" clId="{19758D4A-0A73-43C0-AD3F-C0B0DF3588FA}" dt="2021-08-27T10:20:47.468" v="133" actId="179"/>
          <ac:spMkLst>
            <pc:docMk/>
            <pc:sldMk cId="2563080221" sldId="295"/>
            <ac:spMk id="3" creationId="{359D9825-8AD7-44E3-B442-AC8F06C50715}"/>
          </ac:spMkLst>
        </pc:spChg>
      </pc:sldChg>
      <pc:sldChg chg="modSp mod">
        <pc:chgData name="Mike Bloys" userId="1248c4d8-7b2b-4b32-b8bd-163ae845f9bb" providerId="ADAL" clId="{19758D4A-0A73-43C0-AD3F-C0B0DF3588FA}" dt="2021-08-27T10:21:52.949" v="144" actId="207"/>
        <pc:sldMkLst>
          <pc:docMk/>
          <pc:sldMk cId="1391519938" sldId="296"/>
        </pc:sldMkLst>
        <pc:spChg chg="mod">
          <ac:chgData name="Mike Bloys" userId="1248c4d8-7b2b-4b32-b8bd-163ae845f9bb" providerId="ADAL" clId="{19758D4A-0A73-43C0-AD3F-C0B0DF3588FA}" dt="2021-08-27T10:21:52.949" v="144" actId="207"/>
          <ac:spMkLst>
            <pc:docMk/>
            <pc:sldMk cId="1391519938" sldId="296"/>
            <ac:spMk id="3" creationId="{00000000-0000-0000-0000-000000000000}"/>
          </ac:spMkLst>
        </pc:spChg>
      </pc:sldChg>
      <pc:sldChg chg="modSp mod">
        <pc:chgData name="Mike Bloys" userId="1248c4d8-7b2b-4b32-b8bd-163ae845f9bb" providerId="ADAL" clId="{19758D4A-0A73-43C0-AD3F-C0B0DF3588FA}" dt="2021-08-27T10:21:41.381" v="142" actId="20577"/>
        <pc:sldMkLst>
          <pc:docMk/>
          <pc:sldMk cId="3783824409" sldId="298"/>
        </pc:sldMkLst>
        <pc:spChg chg="mod">
          <ac:chgData name="Mike Bloys" userId="1248c4d8-7b2b-4b32-b8bd-163ae845f9bb" providerId="ADAL" clId="{19758D4A-0A73-43C0-AD3F-C0B0DF3588FA}" dt="2021-08-27T10:21:41.381" v="142" actId="20577"/>
          <ac:spMkLst>
            <pc:docMk/>
            <pc:sldMk cId="3783824409" sldId="298"/>
            <ac:spMk id="3" creationId="{00000000-0000-0000-0000-000000000000}"/>
          </ac:spMkLst>
        </pc:spChg>
      </pc:sldChg>
      <pc:sldChg chg="modSp mod">
        <pc:chgData name="Mike Bloys" userId="1248c4d8-7b2b-4b32-b8bd-163ae845f9bb" providerId="ADAL" clId="{19758D4A-0A73-43C0-AD3F-C0B0DF3588FA}" dt="2021-08-27T10:22:59.926" v="153" actId="207"/>
        <pc:sldMkLst>
          <pc:docMk/>
          <pc:sldMk cId="2367412106" sldId="301"/>
        </pc:sldMkLst>
        <pc:spChg chg="mod">
          <ac:chgData name="Mike Bloys" userId="1248c4d8-7b2b-4b32-b8bd-163ae845f9bb" providerId="ADAL" clId="{19758D4A-0A73-43C0-AD3F-C0B0DF3588FA}" dt="2021-08-27T10:22:59.926" v="153" actId="207"/>
          <ac:spMkLst>
            <pc:docMk/>
            <pc:sldMk cId="2367412106" sldId="301"/>
            <ac:spMk id="3" creationId="{DEDE0B0A-4450-4ADC-A12E-1259C456214B}"/>
          </ac:spMkLst>
        </pc:spChg>
      </pc:sldChg>
      <pc:sldChg chg="modSp mod">
        <pc:chgData name="Mike Bloys" userId="1248c4d8-7b2b-4b32-b8bd-163ae845f9bb" providerId="ADAL" clId="{19758D4A-0A73-43C0-AD3F-C0B0DF3588FA}" dt="2021-08-27T10:26:27.084" v="159" actId="207"/>
        <pc:sldMkLst>
          <pc:docMk/>
          <pc:sldMk cId="3162433160" sldId="302"/>
        </pc:sldMkLst>
        <pc:spChg chg="mod">
          <ac:chgData name="Mike Bloys" userId="1248c4d8-7b2b-4b32-b8bd-163ae845f9bb" providerId="ADAL" clId="{19758D4A-0A73-43C0-AD3F-C0B0DF3588FA}" dt="2021-08-27T10:26:27.084" v="159" actId="207"/>
          <ac:spMkLst>
            <pc:docMk/>
            <pc:sldMk cId="3162433160" sldId="302"/>
            <ac:spMk id="3" creationId="{DEDE0B0A-4450-4ADC-A12E-1259C456214B}"/>
          </ac:spMkLst>
        </pc:spChg>
      </pc:sldChg>
      <pc:sldChg chg="addSp delSp modSp mod">
        <pc:chgData name="Mike Bloys" userId="1248c4d8-7b2b-4b32-b8bd-163ae845f9bb" providerId="ADAL" clId="{19758D4A-0A73-43C0-AD3F-C0B0DF3588FA}" dt="2021-08-27T10:50:08.569" v="170" actId="207"/>
        <pc:sldMkLst>
          <pc:docMk/>
          <pc:sldMk cId="4124182670" sldId="303"/>
        </pc:sldMkLst>
        <pc:picChg chg="del">
          <ac:chgData name="Mike Bloys" userId="1248c4d8-7b2b-4b32-b8bd-163ae845f9bb" providerId="ADAL" clId="{19758D4A-0A73-43C0-AD3F-C0B0DF3588FA}" dt="2021-08-27T10:48:49.616" v="160" actId="478"/>
          <ac:picMkLst>
            <pc:docMk/>
            <pc:sldMk cId="4124182670" sldId="303"/>
            <ac:picMk id="5" creationId="{69406525-8D6D-4027-928C-097FB332A64C}"/>
          </ac:picMkLst>
        </pc:picChg>
        <pc:picChg chg="add mod ord">
          <ac:chgData name="Mike Bloys" userId="1248c4d8-7b2b-4b32-b8bd-163ae845f9bb" providerId="ADAL" clId="{19758D4A-0A73-43C0-AD3F-C0B0DF3588FA}" dt="2021-08-27T10:49:41.780" v="166" actId="167"/>
          <ac:picMkLst>
            <pc:docMk/>
            <pc:sldMk cId="4124182670" sldId="303"/>
            <ac:picMk id="6" creationId="{30C35B70-2FA2-4B8F-ACEC-86D0F6A1195E}"/>
          </ac:picMkLst>
        </pc:picChg>
        <pc:picChg chg="add mod">
          <ac:chgData name="Mike Bloys" userId="1248c4d8-7b2b-4b32-b8bd-163ae845f9bb" providerId="ADAL" clId="{19758D4A-0A73-43C0-AD3F-C0B0DF3588FA}" dt="2021-08-27T10:50:08.569" v="170" actId="207"/>
          <ac:picMkLst>
            <pc:docMk/>
            <pc:sldMk cId="4124182670" sldId="303"/>
            <ac:picMk id="7" creationId="{F8B532ED-EA77-41CE-B3C2-202B788BFF02}"/>
          </ac:picMkLst>
        </pc:picChg>
        <pc:picChg chg="del">
          <ac:chgData name="Mike Bloys" userId="1248c4d8-7b2b-4b32-b8bd-163ae845f9bb" providerId="ADAL" clId="{19758D4A-0A73-43C0-AD3F-C0B0DF3588FA}" dt="2021-08-27T10:49:43.445" v="167" actId="478"/>
          <ac:picMkLst>
            <pc:docMk/>
            <pc:sldMk cId="4124182670" sldId="303"/>
            <ac:picMk id="3074" creationId="{37A8D21B-22C1-489E-9729-6C50E90B0F92}"/>
          </ac:picMkLst>
        </pc:picChg>
      </pc:sldChg>
      <pc:sldChg chg="modSp mod">
        <pc:chgData name="Mike Bloys" userId="1248c4d8-7b2b-4b32-b8bd-163ae845f9bb" providerId="ADAL" clId="{19758D4A-0A73-43C0-AD3F-C0B0DF3588FA}" dt="2021-08-27T10:50:20.587" v="171" actId="15"/>
        <pc:sldMkLst>
          <pc:docMk/>
          <pc:sldMk cId="3144777015" sldId="305"/>
        </pc:sldMkLst>
        <pc:spChg chg="mod">
          <ac:chgData name="Mike Bloys" userId="1248c4d8-7b2b-4b32-b8bd-163ae845f9bb" providerId="ADAL" clId="{19758D4A-0A73-43C0-AD3F-C0B0DF3588FA}" dt="2021-08-27T10:50:20.587" v="171" actId="15"/>
          <ac:spMkLst>
            <pc:docMk/>
            <pc:sldMk cId="3144777015" sldId="305"/>
            <ac:spMk id="3" creationId="{8E4F772C-08D9-400B-867C-FE47EC8A23DA}"/>
          </ac:spMkLst>
        </pc:spChg>
      </pc:sldChg>
      <pc:sldMasterChg chg="delSldLayout modSldLayout">
        <pc:chgData name="Mike Bloys" userId="1248c4d8-7b2b-4b32-b8bd-163ae845f9bb" providerId="ADAL" clId="{19758D4A-0A73-43C0-AD3F-C0B0DF3588FA}" dt="2021-08-27T08:32:17.868" v="91" actId="21"/>
        <pc:sldMasterMkLst>
          <pc:docMk/>
          <pc:sldMasterMk cId="4112846155" sldId="2147483660"/>
        </pc:sldMasterMkLst>
        <pc:sldLayoutChg chg="modSp">
          <pc:chgData name="Mike Bloys" userId="1248c4d8-7b2b-4b32-b8bd-163ae845f9bb" providerId="ADAL" clId="{19758D4A-0A73-43C0-AD3F-C0B0DF3588FA}" dt="2021-08-27T08:05:01.071" v="0" actId="14826"/>
          <pc:sldLayoutMkLst>
            <pc:docMk/>
            <pc:sldMasterMk cId="4112846155" sldId="2147483660"/>
            <pc:sldLayoutMk cId="939894443" sldId="2147483662"/>
          </pc:sldLayoutMkLst>
          <pc:picChg chg="mod">
            <ac:chgData name="Mike Bloys" userId="1248c4d8-7b2b-4b32-b8bd-163ae845f9bb" providerId="ADAL" clId="{19758D4A-0A73-43C0-AD3F-C0B0DF3588FA}" dt="2021-08-27T08:05:01.071" v="0" actId="14826"/>
            <ac:picMkLst>
              <pc:docMk/>
              <pc:sldMasterMk cId="4112846155" sldId="2147483660"/>
              <pc:sldLayoutMk cId="939894443" sldId="2147483662"/>
              <ac:picMk id="4" creationId="{2AA57FF1-BAD3-453D-8C1B-21173FEF698C}"/>
            </ac:picMkLst>
          </pc:picChg>
        </pc:sldLayoutChg>
        <pc:sldLayoutChg chg="addSp delSp modSp mod">
          <pc:chgData name="Mike Bloys" userId="1248c4d8-7b2b-4b32-b8bd-163ae845f9bb" providerId="ADAL" clId="{19758D4A-0A73-43C0-AD3F-C0B0DF3588FA}" dt="2021-08-27T08:15:24.783" v="74" actId="478"/>
          <pc:sldLayoutMkLst>
            <pc:docMk/>
            <pc:sldMasterMk cId="4112846155" sldId="2147483660"/>
            <pc:sldLayoutMk cId="7990883" sldId="2147483663"/>
          </pc:sldLayoutMkLst>
          <pc:spChg chg="add mod">
            <ac:chgData name="Mike Bloys" userId="1248c4d8-7b2b-4b32-b8bd-163ae845f9bb" providerId="ADAL" clId="{19758D4A-0A73-43C0-AD3F-C0B0DF3588FA}" dt="2021-08-27T08:14:49.085" v="66" actId="207"/>
            <ac:spMkLst>
              <pc:docMk/>
              <pc:sldMasterMk cId="4112846155" sldId="2147483660"/>
              <pc:sldLayoutMk cId="7990883" sldId="2147483663"/>
              <ac:spMk id="6" creationId="{331CE40A-EE05-45F9-99FB-551C45BE6636}"/>
            </ac:spMkLst>
          </pc:spChg>
          <pc:spChg chg="add del mod">
            <ac:chgData name="Mike Bloys" userId="1248c4d8-7b2b-4b32-b8bd-163ae845f9bb" providerId="ADAL" clId="{19758D4A-0A73-43C0-AD3F-C0B0DF3588FA}" dt="2021-08-27T08:15:24.783" v="74" actId="478"/>
            <ac:spMkLst>
              <pc:docMk/>
              <pc:sldMasterMk cId="4112846155" sldId="2147483660"/>
              <pc:sldLayoutMk cId="7990883" sldId="2147483663"/>
              <ac:spMk id="7" creationId="{15994FFA-DB34-4427-8FCF-52D200C3C2ED}"/>
            </ac:spMkLst>
          </pc:spChg>
          <pc:spChg chg="del">
            <ac:chgData name="Mike Bloys" userId="1248c4d8-7b2b-4b32-b8bd-163ae845f9bb" providerId="ADAL" clId="{19758D4A-0A73-43C0-AD3F-C0B0DF3588FA}" dt="2021-08-27T08:14:50.924" v="67" actId="478"/>
            <ac:spMkLst>
              <pc:docMk/>
              <pc:sldMasterMk cId="4112846155" sldId="2147483660"/>
              <pc:sldLayoutMk cId="7990883" sldId="2147483663"/>
              <ac:spMk id="10" creationId="{00000000-0000-0000-0000-000000000000}"/>
            </ac:spMkLst>
          </pc:spChg>
          <pc:cxnChg chg="mod">
            <ac:chgData name="Mike Bloys" userId="1248c4d8-7b2b-4b32-b8bd-163ae845f9bb" providerId="ADAL" clId="{19758D4A-0A73-43C0-AD3F-C0B0DF3588FA}" dt="2021-08-27T08:15:23.333" v="73" actId="14100"/>
            <ac:cxnSpMkLst>
              <pc:docMk/>
              <pc:sldMasterMk cId="4112846155" sldId="2147483660"/>
              <pc:sldLayoutMk cId="7990883" sldId="2147483663"/>
              <ac:cxnSpMk id="8" creationId="{00000000-0000-0000-0000-000000000000}"/>
            </ac:cxnSpMkLst>
          </pc:cxnChg>
        </pc:sldLayoutChg>
        <pc:sldLayoutChg chg="addSp delSp modSp mod">
          <pc:chgData name="Mike Bloys" userId="1248c4d8-7b2b-4b32-b8bd-163ae845f9bb" providerId="ADAL" clId="{19758D4A-0A73-43C0-AD3F-C0B0DF3588FA}" dt="2021-08-27T08:18:46.867" v="79"/>
          <pc:sldLayoutMkLst>
            <pc:docMk/>
            <pc:sldMasterMk cId="4112846155" sldId="2147483660"/>
            <pc:sldLayoutMk cId="4097881477" sldId="2147483664"/>
          </pc:sldLayoutMkLst>
          <pc:spChg chg="add mod">
            <ac:chgData name="Mike Bloys" userId="1248c4d8-7b2b-4b32-b8bd-163ae845f9bb" providerId="ADAL" clId="{19758D4A-0A73-43C0-AD3F-C0B0DF3588FA}" dt="2021-08-27T08:18:25.490" v="75"/>
            <ac:spMkLst>
              <pc:docMk/>
              <pc:sldMasterMk cId="4112846155" sldId="2147483660"/>
              <pc:sldLayoutMk cId="4097881477" sldId="2147483664"/>
              <ac:spMk id="5" creationId="{CA9065FE-3CD9-423A-90F4-F3E0BF95A5A1}"/>
            </ac:spMkLst>
          </pc:spChg>
          <pc:spChg chg="del">
            <ac:chgData name="Mike Bloys" userId="1248c4d8-7b2b-4b32-b8bd-163ae845f9bb" providerId="ADAL" clId="{19758D4A-0A73-43C0-AD3F-C0B0DF3588FA}" dt="2021-08-27T08:18:28.322" v="76" actId="478"/>
            <ac:spMkLst>
              <pc:docMk/>
              <pc:sldMasterMk cId="4112846155" sldId="2147483660"/>
              <pc:sldLayoutMk cId="4097881477" sldId="2147483664"/>
              <ac:spMk id="10" creationId="{00000000-0000-0000-0000-000000000000}"/>
            </ac:spMkLst>
          </pc:spChg>
          <pc:cxnChg chg="add mod">
            <ac:chgData name="Mike Bloys" userId="1248c4d8-7b2b-4b32-b8bd-163ae845f9bb" providerId="ADAL" clId="{19758D4A-0A73-43C0-AD3F-C0B0DF3588FA}" dt="2021-08-27T08:18:46.867" v="79"/>
            <ac:cxnSpMkLst>
              <pc:docMk/>
              <pc:sldMasterMk cId="4112846155" sldId="2147483660"/>
              <pc:sldLayoutMk cId="4097881477" sldId="2147483664"/>
              <ac:cxnSpMk id="7" creationId="{9751050A-63B9-4E87-8A8C-DD32DD2F30F5}"/>
            </ac:cxnSpMkLst>
          </pc:cxnChg>
          <pc:cxnChg chg="del">
            <ac:chgData name="Mike Bloys" userId="1248c4d8-7b2b-4b32-b8bd-163ae845f9bb" providerId="ADAL" clId="{19758D4A-0A73-43C0-AD3F-C0B0DF3588FA}" dt="2021-08-27T08:18:45.888" v="78" actId="478"/>
            <ac:cxnSpMkLst>
              <pc:docMk/>
              <pc:sldMasterMk cId="4112846155" sldId="2147483660"/>
              <pc:sldLayoutMk cId="4097881477" sldId="2147483664"/>
              <ac:cxnSpMk id="9" creationId="{00000000-0000-0000-0000-000000000000}"/>
            </ac:cxnSpMkLst>
          </pc:cxnChg>
        </pc:sldLayoutChg>
        <pc:sldLayoutChg chg="addSp delSp modSp mod">
          <pc:chgData name="Mike Bloys" userId="1248c4d8-7b2b-4b32-b8bd-163ae845f9bb" providerId="ADAL" clId="{19758D4A-0A73-43C0-AD3F-C0B0DF3588FA}" dt="2021-08-27T08:32:17.868" v="91" actId="21"/>
          <pc:sldLayoutMkLst>
            <pc:docMk/>
            <pc:sldMasterMk cId="4112846155" sldId="2147483660"/>
            <pc:sldLayoutMk cId="1415037018" sldId="2147483665"/>
          </pc:sldLayoutMkLst>
          <pc:spChg chg="mod">
            <ac:chgData name="Mike Bloys" userId="1248c4d8-7b2b-4b32-b8bd-163ae845f9bb" providerId="ADAL" clId="{19758D4A-0A73-43C0-AD3F-C0B0DF3588FA}" dt="2021-08-27T08:14:25.167" v="64" actId="207"/>
            <ac:spMkLst>
              <pc:docMk/>
              <pc:sldMasterMk cId="4112846155" sldId="2147483660"/>
              <pc:sldLayoutMk cId="1415037018" sldId="2147483665"/>
              <ac:spMk id="9" creationId="{00000000-0000-0000-0000-000000000000}"/>
            </ac:spMkLst>
          </pc:spChg>
          <pc:spChg chg="mod">
            <ac:chgData name="Mike Bloys" userId="1248c4d8-7b2b-4b32-b8bd-163ae845f9bb" providerId="ADAL" clId="{19758D4A-0A73-43C0-AD3F-C0B0DF3588FA}" dt="2021-08-27T08:10:24.508" v="39" actId="20577"/>
            <ac:spMkLst>
              <pc:docMk/>
              <pc:sldMasterMk cId="4112846155" sldId="2147483660"/>
              <pc:sldLayoutMk cId="1415037018" sldId="2147483665"/>
              <ac:spMk id="13" creationId="{F2B7B718-9085-4736-BAF9-DABDEDF30336}"/>
            </ac:spMkLst>
          </pc:spChg>
          <pc:picChg chg="add mod ord modCrop">
            <ac:chgData name="Mike Bloys" userId="1248c4d8-7b2b-4b32-b8bd-163ae845f9bb" providerId="ADAL" clId="{19758D4A-0A73-43C0-AD3F-C0B0DF3588FA}" dt="2021-08-27T08:09:51.397" v="3" actId="167"/>
            <ac:picMkLst>
              <pc:docMk/>
              <pc:sldMasterMk cId="4112846155" sldId="2147483660"/>
              <pc:sldLayoutMk cId="1415037018" sldId="2147483665"/>
              <ac:picMk id="7" creationId="{73AC87BA-311B-4D57-8C2C-AB2E83FE7DE4}"/>
            </ac:picMkLst>
          </pc:picChg>
          <pc:picChg chg="del">
            <ac:chgData name="Mike Bloys" userId="1248c4d8-7b2b-4b32-b8bd-163ae845f9bb" providerId="ADAL" clId="{19758D4A-0A73-43C0-AD3F-C0B0DF3588FA}" dt="2021-08-27T08:09:54.271" v="4" actId="478"/>
            <ac:picMkLst>
              <pc:docMk/>
              <pc:sldMasterMk cId="4112846155" sldId="2147483660"/>
              <pc:sldLayoutMk cId="1415037018" sldId="2147483665"/>
              <ac:picMk id="10" creationId="{934699AA-F786-45F0-AC3D-E374231C6647}"/>
            </ac:picMkLst>
          </pc:picChg>
          <pc:picChg chg="mod">
            <ac:chgData name="Mike Bloys" userId="1248c4d8-7b2b-4b32-b8bd-163ae845f9bb" providerId="ADAL" clId="{19758D4A-0A73-43C0-AD3F-C0B0DF3588FA}" dt="2021-08-27T08:10:33.581" v="40" actId="207"/>
            <ac:picMkLst>
              <pc:docMk/>
              <pc:sldMasterMk cId="4112846155" sldId="2147483660"/>
              <pc:sldLayoutMk cId="1415037018" sldId="2147483665"/>
              <ac:picMk id="11" creationId="{0F202EA9-964D-414B-A79A-E7C6D950C80A}"/>
            </ac:picMkLst>
          </pc:picChg>
          <pc:picChg chg="add del mod modCrop">
            <ac:chgData name="Mike Bloys" userId="1248c4d8-7b2b-4b32-b8bd-163ae845f9bb" providerId="ADAL" clId="{19758D4A-0A73-43C0-AD3F-C0B0DF3588FA}" dt="2021-08-27T08:32:17.868" v="91" actId="21"/>
            <ac:picMkLst>
              <pc:docMk/>
              <pc:sldMasterMk cId="4112846155" sldId="2147483660"/>
              <pc:sldLayoutMk cId="1415037018" sldId="2147483665"/>
              <ac:picMk id="12" creationId="{E90BB9FD-1AA0-496B-805A-A087BE4C091B}"/>
            </ac:picMkLst>
          </pc:picChg>
        </pc:sldLayoutChg>
        <pc:sldLayoutChg chg="addSp delSp modSp mod">
          <pc:chgData name="Mike Bloys" userId="1248c4d8-7b2b-4b32-b8bd-163ae845f9bb" providerId="ADAL" clId="{19758D4A-0A73-43C0-AD3F-C0B0DF3588FA}" dt="2021-08-27T08:14:09.654" v="60" actId="207"/>
          <pc:sldLayoutMkLst>
            <pc:docMk/>
            <pc:sldMasterMk cId="4112846155" sldId="2147483660"/>
            <pc:sldLayoutMk cId="2159895046" sldId="2147483666"/>
          </pc:sldLayoutMkLst>
          <pc:spChg chg="add mod">
            <ac:chgData name="Mike Bloys" userId="1248c4d8-7b2b-4b32-b8bd-163ae845f9bb" providerId="ADAL" clId="{19758D4A-0A73-43C0-AD3F-C0B0DF3588FA}" dt="2021-08-27T08:13:20.224" v="48"/>
            <ac:spMkLst>
              <pc:docMk/>
              <pc:sldMasterMk cId="4112846155" sldId="2147483660"/>
              <pc:sldLayoutMk cId="2159895046" sldId="2147483666"/>
              <ac:spMk id="10" creationId="{AECF4220-875F-4B32-B313-B50151400F51}"/>
            </ac:spMkLst>
          </pc:spChg>
          <pc:spChg chg="del">
            <ac:chgData name="Mike Bloys" userId="1248c4d8-7b2b-4b32-b8bd-163ae845f9bb" providerId="ADAL" clId="{19758D4A-0A73-43C0-AD3F-C0B0DF3588FA}" dt="2021-08-27T08:13:19.246" v="47" actId="478"/>
            <ac:spMkLst>
              <pc:docMk/>
              <pc:sldMasterMk cId="4112846155" sldId="2147483660"/>
              <pc:sldLayoutMk cId="2159895046" sldId="2147483666"/>
              <ac:spMk id="13" creationId="{7F225D18-6228-45A3-B2C0-BB8908E0221B}"/>
            </ac:spMkLst>
          </pc:spChg>
          <pc:spChg chg="mod">
            <ac:chgData name="Mike Bloys" userId="1248c4d8-7b2b-4b32-b8bd-163ae845f9bb" providerId="ADAL" clId="{19758D4A-0A73-43C0-AD3F-C0B0DF3588FA}" dt="2021-08-27T08:14:09.654" v="60" actId="207"/>
            <ac:spMkLst>
              <pc:docMk/>
              <pc:sldMasterMk cId="4112846155" sldId="2147483660"/>
              <pc:sldLayoutMk cId="2159895046" sldId="2147483666"/>
              <ac:spMk id="42" creationId="{00000000-0000-0000-0000-000000000000}"/>
            </ac:spMkLst>
          </pc:spChg>
          <pc:picChg chg="del">
            <ac:chgData name="Mike Bloys" userId="1248c4d8-7b2b-4b32-b8bd-163ae845f9bb" providerId="ADAL" clId="{19758D4A-0A73-43C0-AD3F-C0B0DF3588FA}" dt="2021-08-27T08:13:19.246" v="47" actId="478"/>
            <ac:picMkLst>
              <pc:docMk/>
              <pc:sldMasterMk cId="4112846155" sldId="2147483660"/>
              <pc:sldLayoutMk cId="2159895046" sldId="2147483666"/>
              <ac:picMk id="8" creationId="{43D31ECF-40FD-497D-898C-026DEC927469}"/>
            </ac:picMkLst>
          </pc:picChg>
          <pc:picChg chg="add mod">
            <ac:chgData name="Mike Bloys" userId="1248c4d8-7b2b-4b32-b8bd-163ae845f9bb" providerId="ADAL" clId="{19758D4A-0A73-43C0-AD3F-C0B0DF3588FA}" dt="2021-08-27T08:13:20.224" v="48"/>
            <ac:picMkLst>
              <pc:docMk/>
              <pc:sldMasterMk cId="4112846155" sldId="2147483660"/>
              <pc:sldLayoutMk cId="2159895046" sldId="2147483666"/>
              <ac:picMk id="9" creationId="{A9670B8B-8DB8-411E-8ABC-AAEC4D62F1BF}"/>
            </ac:picMkLst>
          </pc:picChg>
          <pc:picChg chg="mod">
            <ac:chgData name="Mike Bloys" userId="1248c4d8-7b2b-4b32-b8bd-163ae845f9bb" providerId="ADAL" clId="{19758D4A-0A73-43C0-AD3F-C0B0DF3588FA}" dt="2021-08-27T08:13:25.040" v="49" actId="207"/>
            <ac:picMkLst>
              <pc:docMk/>
              <pc:sldMasterMk cId="4112846155" sldId="2147483660"/>
              <pc:sldLayoutMk cId="2159895046" sldId="2147483666"/>
              <ac:picMk id="12" creationId="{06EC641D-93BD-44FB-B922-2DAF70668A48}"/>
            </ac:picMkLst>
          </pc:picChg>
        </pc:sldLayoutChg>
        <pc:sldLayoutChg chg="addSp delSp modSp mod">
          <pc:chgData name="Mike Bloys" userId="1248c4d8-7b2b-4b32-b8bd-163ae845f9bb" providerId="ADAL" clId="{19758D4A-0A73-43C0-AD3F-C0B0DF3588FA}" dt="2021-08-27T08:14:01.500" v="58" actId="207"/>
          <pc:sldLayoutMkLst>
            <pc:docMk/>
            <pc:sldMasterMk cId="4112846155" sldId="2147483660"/>
            <pc:sldLayoutMk cId="2484285243" sldId="2147483667"/>
          </pc:sldLayoutMkLst>
          <pc:spChg chg="add mod">
            <ac:chgData name="Mike Bloys" userId="1248c4d8-7b2b-4b32-b8bd-163ae845f9bb" providerId="ADAL" clId="{19758D4A-0A73-43C0-AD3F-C0B0DF3588FA}" dt="2021-08-27T08:13:31.232" v="51"/>
            <ac:spMkLst>
              <pc:docMk/>
              <pc:sldMasterMk cId="4112846155" sldId="2147483660"/>
              <pc:sldLayoutMk cId="2484285243" sldId="2147483667"/>
              <ac:spMk id="8" creationId="{E5EC7458-D895-4778-9828-89CC56FD0F86}"/>
            </ac:spMkLst>
          </pc:spChg>
          <pc:spChg chg="del">
            <ac:chgData name="Mike Bloys" userId="1248c4d8-7b2b-4b32-b8bd-163ae845f9bb" providerId="ADAL" clId="{19758D4A-0A73-43C0-AD3F-C0B0DF3588FA}" dt="2021-08-27T08:13:30.782" v="50" actId="478"/>
            <ac:spMkLst>
              <pc:docMk/>
              <pc:sldMasterMk cId="4112846155" sldId="2147483660"/>
              <pc:sldLayoutMk cId="2484285243" sldId="2147483667"/>
              <ac:spMk id="10" creationId="{6D2C696E-7BBC-478E-B436-F26FBDA6421C}"/>
            </ac:spMkLst>
          </pc:spChg>
          <pc:spChg chg="mod">
            <ac:chgData name="Mike Bloys" userId="1248c4d8-7b2b-4b32-b8bd-163ae845f9bb" providerId="ADAL" clId="{19758D4A-0A73-43C0-AD3F-C0B0DF3588FA}" dt="2021-08-27T08:14:01.500" v="58" actId="207"/>
            <ac:spMkLst>
              <pc:docMk/>
              <pc:sldMasterMk cId="4112846155" sldId="2147483660"/>
              <pc:sldLayoutMk cId="2484285243" sldId="2147483667"/>
              <ac:spMk id="43" creationId="{00000000-0000-0000-0000-000000000000}"/>
            </ac:spMkLst>
          </pc:spChg>
          <pc:picChg chg="del">
            <ac:chgData name="Mike Bloys" userId="1248c4d8-7b2b-4b32-b8bd-163ae845f9bb" providerId="ADAL" clId="{19758D4A-0A73-43C0-AD3F-C0B0DF3588FA}" dt="2021-08-27T08:13:30.782" v="50" actId="478"/>
            <ac:picMkLst>
              <pc:docMk/>
              <pc:sldMasterMk cId="4112846155" sldId="2147483660"/>
              <pc:sldLayoutMk cId="2484285243" sldId="2147483667"/>
              <ac:picMk id="6" creationId="{51E11434-247E-4EBC-8A0E-8BCA1A55FD0D}"/>
            </ac:picMkLst>
          </pc:picChg>
          <pc:picChg chg="add mod">
            <ac:chgData name="Mike Bloys" userId="1248c4d8-7b2b-4b32-b8bd-163ae845f9bb" providerId="ADAL" clId="{19758D4A-0A73-43C0-AD3F-C0B0DF3588FA}" dt="2021-08-27T08:13:31.232" v="51"/>
            <ac:picMkLst>
              <pc:docMk/>
              <pc:sldMasterMk cId="4112846155" sldId="2147483660"/>
              <pc:sldLayoutMk cId="2484285243" sldId="2147483667"/>
              <ac:picMk id="7" creationId="{90A723CF-C3D7-421A-886D-10DB09C043C1}"/>
            </ac:picMkLst>
          </pc:picChg>
        </pc:sldLayoutChg>
        <pc:sldLayoutChg chg="del">
          <pc:chgData name="Mike Bloys" userId="1248c4d8-7b2b-4b32-b8bd-163ae845f9bb" providerId="ADAL" clId="{19758D4A-0A73-43C0-AD3F-C0B0DF3588FA}" dt="2021-08-27T08:13:34.312" v="52" actId="2696"/>
          <pc:sldLayoutMkLst>
            <pc:docMk/>
            <pc:sldMasterMk cId="4112846155" sldId="2147483660"/>
            <pc:sldLayoutMk cId="88482964" sldId="2147483668"/>
          </pc:sldLayoutMkLst>
        </pc:sldLayoutChg>
        <pc:sldLayoutChg chg="addSp delSp modSp mod">
          <pc:chgData name="Mike Bloys" userId="1248c4d8-7b2b-4b32-b8bd-163ae845f9bb" providerId="ADAL" clId="{19758D4A-0A73-43C0-AD3F-C0B0DF3588FA}" dt="2021-08-27T08:13:45.338" v="56" actId="20577"/>
          <pc:sldLayoutMkLst>
            <pc:docMk/>
            <pc:sldMasterMk cId="4112846155" sldId="2147483660"/>
            <pc:sldLayoutMk cId="2302417356" sldId="2147483669"/>
          </pc:sldLayoutMkLst>
          <pc:spChg chg="mod">
            <ac:chgData name="Mike Bloys" userId="1248c4d8-7b2b-4b32-b8bd-163ae845f9bb" providerId="ADAL" clId="{19758D4A-0A73-43C0-AD3F-C0B0DF3588FA}" dt="2021-08-27T08:13:45.338" v="56" actId="20577"/>
            <ac:spMkLst>
              <pc:docMk/>
              <pc:sldMasterMk cId="4112846155" sldId="2147483660"/>
              <pc:sldLayoutMk cId="2302417356" sldId="2147483669"/>
              <ac:spMk id="2" creationId="{00000000-0000-0000-0000-000000000000}"/>
            </ac:spMkLst>
          </pc:spChg>
          <pc:spChg chg="del">
            <ac:chgData name="Mike Bloys" userId="1248c4d8-7b2b-4b32-b8bd-163ae845f9bb" providerId="ADAL" clId="{19758D4A-0A73-43C0-AD3F-C0B0DF3588FA}" dt="2021-08-27T08:13:38.013" v="53" actId="478"/>
            <ac:spMkLst>
              <pc:docMk/>
              <pc:sldMasterMk cId="4112846155" sldId="2147483660"/>
              <pc:sldLayoutMk cId="2302417356" sldId="2147483669"/>
              <ac:spMk id="9" creationId="{328C27A1-CF08-499E-8C71-5A5E33623980}"/>
            </ac:spMkLst>
          </pc:spChg>
          <pc:spChg chg="add mod">
            <ac:chgData name="Mike Bloys" userId="1248c4d8-7b2b-4b32-b8bd-163ae845f9bb" providerId="ADAL" clId="{19758D4A-0A73-43C0-AD3F-C0B0DF3588FA}" dt="2021-08-27T08:13:38.431" v="54"/>
            <ac:spMkLst>
              <pc:docMk/>
              <pc:sldMasterMk cId="4112846155" sldId="2147483660"/>
              <pc:sldLayoutMk cId="2302417356" sldId="2147483669"/>
              <ac:spMk id="10" creationId="{CDA512E4-1FC8-4864-91D6-0B72CA040F2C}"/>
            </ac:spMkLst>
          </pc:spChg>
          <pc:picChg chg="del">
            <ac:chgData name="Mike Bloys" userId="1248c4d8-7b2b-4b32-b8bd-163ae845f9bb" providerId="ADAL" clId="{19758D4A-0A73-43C0-AD3F-C0B0DF3588FA}" dt="2021-08-27T08:13:38.013" v="53" actId="478"/>
            <ac:picMkLst>
              <pc:docMk/>
              <pc:sldMasterMk cId="4112846155" sldId="2147483660"/>
              <pc:sldLayoutMk cId="2302417356" sldId="2147483669"/>
              <ac:picMk id="6" creationId="{AC7965D1-56FC-4D44-857D-1A6EFC10546B}"/>
            </ac:picMkLst>
          </pc:picChg>
          <pc:picChg chg="add mod">
            <ac:chgData name="Mike Bloys" userId="1248c4d8-7b2b-4b32-b8bd-163ae845f9bb" providerId="ADAL" clId="{19758D4A-0A73-43C0-AD3F-C0B0DF3588FA}" dt="2021-08-27T08:13:38.431" v="54"/>
            <ac:picMkLst>
              <pc:docMk/>
              <pc:sldMasterMk cId="4112846155" sldId="2147483660"/>
              <pc:sldLayoutMk cId="2302417356" sldId="2147483669"/>
              <ac:picMk id="7" creationId="{CBED5CCD-6E9A-4E8D-906C-AD38404DCB1A}"/>
            </ac:picMkLst>
          </pc:picChg>
          <pc:picChg chg="mod">
            <ac:chgData name="Mike Bloys" userId="1248c4d8-7b2b-4b32-b8bd-163ae845f9bb" providerId="ADAL" clId="{19758D4A-0A73-43C0-AD3F-C0B0DF3588FA}" dt="2021-08-27T08:13:42.456" v="55" actId="207"/>
            <ac:picMkLst>
              <pc:docMk/>
              <pc:sldMasterMk cId="4112846155" sldId="2147483660"/>
              <pc:sldLayoutMk cId="2302417356" sldId="2147483669"/>
              <ac:picMk id="8" creationId="{D6F9962A-1F1A-477B-9EBF-ACA00C788C35}"/>
            </ac:picMkLst>
          </pc:picChg>
        </pc:sldLayoutChg>
        <pc:sldLayoutChg chg="addSp delSp modSp mod">
          <pc:chgData name="Mike Bloys" userId="1248c4d8-7b2b-4b32-b8bd-163ae845f9bb" providerId="ADAL" clId="{19758D4A-0A73-43C0-AD3F-C0B0DF3588FA}" dt="2021-08-27T08:14:17.951" v="62" actId="207"/>
          <pc:sldLayoutMkLst>
            <pc:docMk/>
            <pc:sldMasterMk cId="4112846155" sldId="2147483660"/>
            <pc:sldLayoutMk cId="3344362355" sldId="2147483670"/>
          </pc:sldLayoutMkLst>
          <pc:spChg chg="mod">
            <ac:chgData name="Mike Bloys" userId="1248c4d8-7b2b-4b32-b8bd-163ae845f9bb" providerId="ADAL" clId="{19758D4A-0A73-43C0-AD3F-C0B0DF3588FA}" dt="2021-08-27T08:14:17.951" v="62" actId="207"/>
            <ac:spMkLst>
              <pc:docMk/>
              <pc:sldMasterMk cId="4112846155" sldId="2147483660"/>
              <pc:sldLayoutMk cId="3344362355" sldId="2147483670"/>
              <ac:spMk id="9" creationId="{00000000-0000-0000-0000-000000000000}"/>
            </ac:spMkLst>
          </pc:spChg>
          <pc:spChg chg="del">
            <ac:chgData name="Mike Bloys" userId="1248c4d8-7b2b-4b32-b8bd-163ae845f9bb" providerId="ADAL" clId="{19758D4A-0A73-43C0-AD3F-C0B0DF3588FA}" dt="2021-08-27T08:10:44.207" v="41" actId="478"/>
            <ac:spMkLst>
              <pc:docMk/>
              <pc:sldMasterMk cId="4112846155" sldId="2147483660"/>
              <pc:sldLayoutMk cId="3344362355" sldId="2147483670"/>
              <ac:spMk id="13" creationId="{F2B7B718-9085-4736-BAF9-DABDEDF30336}"/>
            </ac:spMkLst>
          </pc:spChg>
          <pc:spChg chg="add mod">
            <ac:chgData name="Mike Bloys" userId="1248c4d8-7b2b-4b32-b8bd-163ae845f9bb" providerId="ADAL" clId="{19758D4A-0A73-43C0-AD3F-C0B0DF3588FA}" dt="2021-08-27T08:10:44.700" v="42"/>
            <ac:spMkLst>
              <pc:docMk/>
              <pc:sldMasterMk cId="4112846155" sldId="2147483660"/>
              <pc:sldLayoutMk cId="3344362355" sldId="2147483670"/>
              <ac:spMk id="15" creationId="{B2EB6DBB-5E14-4A79-9491-E54821A7F9E7}"/>
            </ac:spMkLst>
          </pc:spChg>
          <pc:picChg chg="mod">
            <ac:chgData name="Mike Bloys" userId="1248c4d8-7b2b-4b32-b8bd-163ae845f9bb" providerId="ADAL" clId="{19758D4A-0A73-43C0-AD3F-C0B0DF3588FA}" dt="2021-08-27T08:10:49.137" v="43" actId="207"/>
            <ac:picMkLst>
              <pc:docMk/>
              <pc:sldMasterMk cId="4112846155" sldId="2147483660"/>
              <pc:sldLayoutMk cId="3344362355" sldId="2147483670"/>
              <ac:picMk id="11" creationId="{0F202EA9-964D-414B-A79A-E7C6D950C80A}"/>
            </ac:picMkLst>
          </pc:picChg>
          <pc:picChg chg="del">
            <ac:chgData name="Mike Bloys" userId="1248c4d8-7b2b-4b32-b8bd-163ae845f9bb" providerId="ADAL" clId="{19758D4A-0A73-43C0-AD3F-C0B0DF3588FA}" dt="2021-08-27T08:10:44.207" v="41" actId="478"/>
            <ac:picMkLst>
              <pc:docMk/>
              <pc:sldMasterMk cId="4112846155" sldId="2147483660"/>
              <pc:sldLayoutMk cId="3344362355" sldId="2147483670"/>
              <ac:picMk id="12" creationId="{0B77E704-F149-4B1E-8356-436D276C8E63}"/>
            </ac:picMkLst>
          </pc:picChg>
          <pc:picChg chg="add mod">
            <ac:chgData name="Mike Bloys" userId="1248c4d8-7b2b-4b32-b8bd-163ae845f9bb" providerId="ADAL" clId="{19758D4A-0A73-43C0-AD3F-C0B0DF3588FA}" dt="2021-08-27T08:10:44.700" v="42"/>
            <ac:picMkLst>
              <pc:docMk/>
              <pc:sldMasterMk cId="4112846155" sldId="2147483660"/>
              <pc:sldLayoutMk cId="3344362355" sldId="2147483670"/>
              <ac:picMk id="14" creationId="{94BFEA86-ED8F-44B8-8461-285652AE1CA6}"/>
            </ac:picMkLst>
          </pc:picChg>
        </pc:sldLayoutChg>
        <pc:sldLayoutChg chg="addSp delSp modSp mod">
          <pc:chgData name="Mike Bloys" userId="1248c4d8-7b2b-4b32-b8bd-163ae845f9bb" providerId="ADAL" clId="{19758D4A-0A73-43C0-AD3F-C0B0DF3588FA}" dt="2021-08-27T08:10:59.455" v="46" actId="207"/>
          <pc:sldLayoutMkLst>
            <pc:docMk/>
            <pc:sldMasterMk cId="4112846155" sldId="2147483660"/>
            <pc:sldLayoutMk cId="4065353962" sldId="2147483671"/>
          </pc:sldLayoutMkLst>
          <pc:spChg chg="add mod">
            <ac:chgData name="Mike Bloys" userId="1248c4d8-7b2b-4b32-b8bd-163ae845f9bb" providerId="ADAL" clId="{19758D4A-0A73-43C0-AD3F-C0B0DF3588FA}" dt="2021-08-27T08:10:53.521" v="45"/>
            <ac:spMkLst>
              <pc:docMk/>
              <pc:sldMasterMk cId="4112846155" sldId="2147483660"/>
              <pc:sldLayoutMk cId="4065353962" sldId="2147483671"/>
              <ac:spMk id="12" creationId="{422EB780-C32C-4E4F-8DAD-5BF5BBDF53B0}"/>
            </ac:spMkLst>
          </pc:spChg>
          <pc:spChg chg="del">
            <ac:chgData name="Mike Bloys" userId="1248c4d8-7b2b-4b32-b8bd-163ae845f9bb" providerId="ADAL" clId="{19758D4A-0A73-43C0-AD3F-C0B0DF3588FA}" dt="2021-08-27T08:10:53.039" v="44" actId="478"/>
            <ac:spMkLst>
              <pc:docMk/>
              <pc:sldMasterMk cId="4112846155" sldId="2147483660"/>
              <pc:sldLayoutMk cId="4065353962" sldId="2147483671"/>
              <ac:spMk id="13" creationId="{F2B7B718-9085-4736-BAF9-DABDEDF30336}"/>
            </ac:spMkLst>
          </pc:spChg>
          <pc:picChg chg="add mod">
            <ac:chgData name="Mike Bloys" userId="1248c4d8-7b2b-4b32-b8bd-163ae845f9bb" providerId="ADAL" clId="{19758D4A-0A73-43C0-AD3F-C0B0DF3588FA}" dt="2021-08-27T08:10:53.521" v="45"/>
            <ac:picMkLst>
              <pc:docMk/>
              <pc:sldMasterMk cId="4112846155" sldId="2147483660"/>
              <pc:sldLayoutMk cId="4065353962" sldId="2147483671"/>
              <ac:picMk id="7" creationId="{1BB0B537-A634-48D4-9F10-0F3383F747C9}"/>
            </ac:picMkLst>
          </pc:picChg>
          <pc:picChg chg="del">
            <ac:chgData name="Mike Bloys" userId="1248c4d8-7b2b-4b32-b8bd-163ae845f9bb" providerId="ADAL" clId="{19758D4A-0A73-43C0-AD3F-C0B0DF3588FA}" dt="2021-08-27T08:10:53.039" v="44" actId="478"/>
            <ac:picMkLst>
              <pc:docMk/>
              <pc:sldMasterMk cId="4112846155" sldId="2147483660"/>
              <pc:sldLayoutMk cId="4065353962" sldId="2147483671"/>
              <ac:picMk id="9" creationId="{E404E916-C421-47B1-AC27-A0869FD5ECAC}"/>
            </ac:picMkLst>
          </pc:picChg>
          <pc:picChg chg="mod">
            <ac:chgData name="Mike Bloys" userId="1248c4d8-7b2b-4b32-b8bd-163ae845f9bb" providerId="ADAL" clId="{19758D4A-0A73-43C0-AD3F-C0B0DF3588FA}" dt="2021-08-27T08:10:59.455" v="46" actId="207"/>
            <ac:picMkLst>
              <pc:docMk/>
              <pc:sldMasterMk cId="4112846155" sldId="2147483660"/>
              <pc:sldLayoutMk cId="4065353962" sldId="2147483671"/>
              <ac:picMk id="11" creationId="{0F202EA9-964D-414B-A79A-E7C6D950C80A}"/>
            </ac:picMkLst>
          </pc:picChg>
        </pc:sldLayoutChg>
      </pc:sldMasterChg>
    </pc:docChg>
  </pc:docChgLst>
  <pc:docChgLst>
    <pc:chgData name="Leonora Sheppard" userId="3688f6d8-1f97-408e-a4fe-cc859c551ddb" providerId="ADAL" clId="{7DB4BA7F-21DB-408E-94B5-FE0D9FA401E4}"/>
    <pc:docChg chg="modSld">
      <pc:chgData name="Leonora Sheppard" userId="3688f6d8-1f97-408e-a4fe-cc859c551ddb" providerId="ADAL" clId="{7DB4BA7F-21DB-408E-94B5-FE0D9FA401E4}" dt="2021-08-31T09:01:49.051" v="3" actId="20577"/>
      <pc:docMkLst>
        <pc:docMk/>
      </pc:docMkLst>
      <pc:sldChg chg="modSp mod">
        <pc:chgData name="Leonora Sheppard" userId="3688f6d8-1f97-408e-a4fe-cc859c551ddb" providerId="ADAL" clId="{7DB4BA7F-21DB-408E-94B5-FE0D9FA401E4}" dt="2021-08-31T09:00:23.030" v="0" actId="20577"/>
        <pc:sldMkLst>
          <pc:docMk/>
          <pc:sldMk cId="703004738" sldId="290"/>
        </pc:sldMkLst>
        <pc:spChg chg="mod">
          <ac:chgData name="Leonora Sheppard" userId="3688f6d8-1f97-408e-a4fe-cc859c551ddb" providerId="ADAL" clId="{7DB4BA7F-21DB-408E-94B5-FE0D9FA401E4}" dt="2021-08-31T09:00:23.030" v="0" actId="20577"/>
          <ac:spMkLst>
            <pc:docMk/>
            <pc:sldMk cId="703004738" sldId="290"/>
            <ac:spMk id="3" creationId="{DEDE0B0A-4450-4ADC-A12E-1259C456214B}"/>
          </ac:spMkLst>
        </pc:spChg>
      </pc:sldChg>
      <pc:sldChg chg="modSp mod">
        <pc:chgData name="Leonora Sheppard" userId="3688f6d8-1f97-408e-a4fe-cc859c551ddb" providerId="ADAL" clId="{7DB4BA7F-21DB-408E-94B5-FE0D9FA401E4}" dt="2021-08-31T09:01:06.155" v="2" actId="20577"/>
        <pc:sldMkLst>
          <pc:docMk/>
          <pc:sldMk cId="710684135" sldId="292"/>
        </pc:sldMkLst>
        <pc:spChg chg="mod">
          <ac:chgData name="Leonora Sheppard" userId="3688f6d8-1f97-408e-a4fe-cc859c551ddb" providerId="ADAL" clId="{7DB4BA7F-21DB-408E-94B5-FE0D9FA401E4}" dt="2021-08-31T09:01:06.155" v="2" actId="20577"/>
          <ac:spMkLst>
            <pc:docMk/>
            <pc:sldMk cId="710684135" sldId="292"/>
            <ac:spMk id="3" creationId="{359D9825-8AD7-44E3-B442-AC8F06C50715}"/>
          </ac:spMkLst>
        </pc:spChg>
      </pc:sldChg>
      <pc:sldChg chg="modSp mod">
        <pc:chgData name="Leonora Sheppard" userId="3688f6d8-1f97-408e-a4fe-cc859c551ddb" providerId="ADAL" clId="{7DB4BA7F-21DB-408E-94B5-FE0D9FA401E4}" dt="2021-08-31T09:01:49.051" v="3" actId="20577"/>
        <pc:sldMkLst>
          <pc:docMk/>
          <pc:sldMk cId="2563080221" sldId="295"/>
        </pc:sldMkLst>
        <pc:spChg chg="mod">
          <ac:chgData name="Leonora Sheppard" userId="3688f6d8-1f97-408e-a4fe-cc859c551ddb" providerId="ADAL" clId="{7DB4BA7F-21DB-408E-94B5-FE0D9FA401E4}" dt="2021-08-31T09:01:49.051" v="3" actId="20577"/>
          <ac:spMkLst>
            <pc:docMk/>
            <pc:sldMk cId="2563080221" sldId="295"/>
            <ac:spMk id="3" creationId="{359D9825-8AD7-44E3-B442-AC8F06C50715}"/>
          </ac:spMkLst>
        </pc:spChg>
      </pc:sldChg>
    </pc:docChg>
  </pc:docChgLst>
  <pc:docChgLst>
    <pc:chgData name="James Franklin" userId="cf915d05-507f-491f-b4a6-b2aa085ee4b1" providerId="ADAL" clId="{4F22F3CC-F8D8-4140-BABB-03727E81B084}"/>
    <pc:docChg chg="undo custSel addSld delSld modSld sldOrd">
      <pc:chgData name="James Franklin" userId="cf915d05-507f-491f-b4a6-b2aa085ee4b1" providerId="ADAL" clId="{4F22F3CC-F8D8-4140-BABB-03727E81B084}" dt="2020-04-21T15:45:41.591" v="3059" actId="207"/>
      <pc:docMkLst>
        <pc:docMk/>
      </pc:docMkLst>
      <pc:sldChg chg="modSp">
        <pc:chgData name="James Franklin" userId="cf915d05-507f-491f-b4a6-b2aa085ee4b1" providerId="ADAL" clId="{4F22F3CC-F8D8-4140-BABB-03727E81B084}" dt="2020-04-21T09:23:17.330" v="1487" actId="20577"/>
        <pc:sldMkLst>
          <pc:docMk/>
          <pc:sldMk cId="4189756368" sldId="260"/>
        </pc:sldMkLst>
        <pc:spChg chg="mod">
          <ac:chgData name="James Franklin" userId="cf915d05-507f-491f-b4a6-b2aa085ee4b1" providerId="ADAL" clId="{4F22F3CC-F8D8-4140-BABB-03727E81B084}" dt="2020-04-21T09:23:17.330" v="1487" actId="20577"/>
          <ac:spMkLst>
            <pc:docMk/>
            <pc:sldMk cId="4189756368" sldId="260"/>
            <ac:spMk id="5" creationId="{00000000-0000-0000-0000-000000000000}"/>
          </ac:spMkLst>
        </pc:spChg>
      </pc:sldChg>
      <pc:sldChg chg="del">
        <pc:chgData name="James Franklin" userId="cf915d05-507f-491f-b4a6-b2aa085ee4b1" providerId="ADAL" clId="{4F22F3CC-F8D8-4140-BABB-03727E81B084}" dt="2020-04-21T08:03:04.432" v="319" actId="47"/>
        <pc:sldMkLst>
          <pc:docMk/>
          <pc:sldMk cId="3634259917" sldId="261"/>
        </pc:sldMkLst>
      </pc:sldChg>
      <pc:sldChg chg="addSp delSp modSp">
        <pc:chgData name="James Franklin" userId="cf915d05-507f-491f-b4a6-b2aa085ee4b1" providerId="ADAL" clId="{4F22F3CC-F8D8-4140-BABB-03727E81B084}" dt="2020-04-21T08:06:37.923" v="379" actId="20577"/>
        <pc:sldMkLst>
          <pc:docMk/>
          <pc:sldMk cId="1568578865" sldId="262"/>
        </pc:sldMkLst>
        <pc:spChg chg="mod">
          <ac:chgData name="James Franklin" userId="cf915d05-507f-491f-b4a6-b2aa085ee4b1" providerId="ADAL" clId="{4F22F3CC-F8D8-4140-BABB-03727E81B084}" dt="2020-04-21T08:06:37.923" v="379" actId="20577"/>
          <ac:spMkLst>
            <pc:docMk/>
            <pc:sldMk cId="1568578865" sldId="262"/>
            <ac:spMk id="4" creationId="{00000000-0000-0000-0000-000000000000}"/>
          </ac:spMkLst>
        </pc:spChg>
        <pc:spChg chg="add del">
          <ac:chgData name="James Franklin" userId="cf915d05-507f-491f-b4a6-b2aa085ee4b1" providerId="ADAL" clId="{4F22F3CC-F8D8-4140-BABB-03727E81B084}" dt="2020-04-21T08:04:50.620" v="357" actId="27957"/>
          <ac:spMkLst>
            <pc:docMk/>
            <pc:sldMk cId="1568578865" sldId="262"/>
            <ac:spMk id="18" creationId="{1ECA898D-FF1C-4E99-A2C5-1523DB9E21E1}"/>
          </ac:spMkLst>
        </pc:spChg>
        <pc:spChg chg="add del">
          <ac:chgData name="James Franklin" userId="cf915d05-507f-491f-b4a6-b2aa085ee4b1" providerId="ADAL" clId="{4F22F3CC-F8D8-4140-BABB-03727E81B084}" dt="2020-04-21T08:04:29.877" v="351" actId="27957"/>
          <ac:spMkLst>
            <pc:docMk/>
            <pc:sldMk cId="1568578865" sldId="262"/>
            <ac:spMk id="19" creationId="{4DDB2A6F-CFB4-4073-9487-BCE829E05F8D}"/>
          </ac:spMkLst>
        </pc:spChg>
        <pc:spChg chg="add del">
          <ac:chgData name="James Franklin" userId="cf915d05-507f-491f-b4a6-b2aa085ee4b1" providerId="ADAL" clId="{4F22F3CC-F8D8-4140-BABB-03727E81B084}" dt="2020-04-21T08:04:29.877" v="351" actId="27957"/>
          <ac:spMkLst>
            <pc:docMk/>
            <pc:sldMk cId="1568578865" sldId="262"/>
            <ac:spMk id="25" creationId="{0777F676-0BCB-4993-B67C-420B82308E03}"/>
          </ac:spMkLst>
        </pc:spChg>
        <pc:grpChg chg="add del mod">
          <ac:chgData name="James Franklin" userId="cf915d05-507f-491f-b4a6-b2aa085ee4b1" providerId="ADAL" clId="{4F22F3CC-F8D8-4140-BABB-03727E81B084}" dt="2020-04-21T08:04:32.969" v="352" actId="478"/>
          <ac:grpSpMkLst>
            <pc:docMk/>
            <pc:sldMk cId="1568578865" sldId="262"/>
            <ac:grpSpMk id="8" creationId="{DDFA0BCE-8879-4EBB-9F52-8245C9035C33}"/>
          </ac:grpSpMkLst>
        </pc:grpChg>
        <pc:grpChg chg="add del mod">
          <ac:chgData name="James Franklin" userId="cf915d05-507f-491f-b4a6-b2aa085ee4b1" providerId="ADAL" clId="{4F22F3CC-F8D8-4140-BABB-03727E81B084}" dt="2020-04-21T08:05:41.518" v="358" actId="478"/>
          <ac:grpSpMkLst>
            <pc:docMk/>
            <pc:sldMk cId="1568578865" sldId="262"/>
            <ac:grpSpMk id="11" creationId="{A1894A4F-737D-4D51-9415-4CA76437D7D4}"/>
          </ac:grpSpMkLst>
        </pc:grpChg>
        <pc:picChg chg="add mod">
          <ac:chgData name="James Franklin" userId="cf915d05-507f-491f-b4a6-b2aa085ee4b1" providerId="ADAL" clId="{4F22F3CC-F8D8-4140-BABB-03727E81B084}" dt="2020-04-21T08:05:53.314" v="361" actId="1076"/>
          <ac:picMkLst>
            <pc:docMk/>
            <pc:sldMk cId="1568578865" sldId="262"/>
            <ac:picMk id="12" creationId="{19F8439F-876A-4324-8614-0909B2D021E8}"/>
          </ac:picMkLst>
        </pc:picChg>
        <pc:picChg chg="add mod">
          <ac:chgData name="James Franklin" userId="cf915d05-507f-491f-b4a6-b2aa085ee4b1" providerId="ADAL" clId="{4F22F3CC-F8D8-4140-BABB-03727E81B084}" dt="2020-04-21T08:06:29.651" v="375" actId="167"/>
          <ac:picMkLst>
            <pc:docMk/>
            <pc:sldMk cId="1568578865" sldId="262"/>
            <ac:picMk id="3074" creationId="{AC124935-ADED-4627-B926-76C65A299DF8}"/>
          </ac:picMkLst>
        </pc:picChg>
        <pc:inkChg chg="add del">
          <ac:chgData name="James Franklin" userId="cf915d05-507f-491f-b4a6-b2aa085ee4b1" providerId="ADAL" clId="{4F22F3CC-F8D8-4140-BABB-03727E81B084}" dt="2020-04-21T08:03:57.465" v="344" actId="478"/>
          <ac:inkMkLst>
            <pc:docMk/>
            <pc:sldMk cId="1568578865" sldId="262"/>
            <ac:inkMk id="2" creationId="{64BC9A06-57AC-4366-B80C-56F1BA17A8B0}"/>
          </ac:inkMkLst>
        </pc:inkChg>
        <pc:inkChg chg="add del">
          <ac:chgData name="James Franklin" userId="cf915d05-507f-491f-b4a6-b2aa085ee4b1" providerId="ADAL" clId="{4F22F3CC-F8D8-4140-BABB-03727E81B084}" dt="2020-04-21T08:04:05.177" v="346" actId="9405"/>
          <ac:inkMkLst>
            <pc:docMk/>
            <pc:sldMk cId="1568578865" sldId="262"/>
            <ac:inkMk id="5" creationId="{897D9F09-12D0-4424-8CDF-6D5660B7DA21}"/>
          </ac:inkMkLst>
        </pc:inkChg>
        <pc:inkChg chg="add del mod topLvl">
          <ac:chgData name="James Franklin" userId="cf915d05-507f-491f-b4a6-b2aa085ee4b1" providerId="ADAL" clId="{4F22F3CC-F8D8-4140-BABB-03727E81B084}" dt="2020-04-21T08:04:32.969" v="352" actId="478"/>
          <ac:inkMkLst>
            <pc:docMk/>
            <pc:sldMk cId="1568578865" sldId="262"/>
            <ac:inkMk id="6" creationId="{0903B304-B4C3-43A5-9575-9F64D1B71B4A}"/>
          </ac:inkMkLst>
        </pc:inkChg>
        <pc:inkChg chg="add del mod topLvl">
          <ac:chgData name="James Franklin" userId="cf915d05-507f-491f-b4a6-b2aa085ee4b1" providerId="ADAL" clId="{4F22F3CC-F8D8-4140-BABB-03727E81B084}" dt="2020-04-21T08:04:32.969" v="352" actId="478"/>
          <ac:inkMkLst>
            <pc:docMk/>
            <pc:sldMk cId="1568578865" sldId="262"/>
            <ac:inkMk id="7" creationId="{38658B31-D8CA-4BC5-B773-2B5258B3BB87}"/>
          </ac:inkMkLst>
        </pc:inkChg>
        <pc:inkChg chg="add del mod topLvl">
          <ac:chgData name="James Franklin" userId="cf915d05-507f-491f-b4a6-b2aa085ee4b1" providerId="ADAL" clId="{4F22F3CC-F8D8-4140-BABB-03727E81B084}" dt="2020-04-21T08:04:50.620" v="357" actId="27957"/>
          <ac:inkMkLst>
            <pc:docMk/>
            <pc:sldMk cId="1568578865" sldId="262"/>
            <ac:inkMk id="9" creationId="{86FBBBF7-DE83-480F-865C-4F8BB4863867}"/>
          </ac:inkMkLst>
        </pc:inkChg>
        <pc:inkChg chg="add del mod topLvl">
          <ac:chgData name="James Franklin" userId="cf915d05-507f-491f-b4a6-b2aa085ee4b1" providerId="ADAL" clId="{4F22F3CC-F8D8-4140-BABB-03727E81B084}" dt="2020-04-21T08:04:50.620" v="357" actId="27957"/>
          <ac:inkMkLst>
            <pc:docMk/>
            <pc:sldMk cId="1568578865" sldId="262"/>
            <ac:inkMk id="10" creationId="{FC2C749A-9DDA-498B-9F42-05255FA86AA9}"/>
          </ac:inkMkLst>
        </pc:inkChg>
      </pc:sldChg>
      <pc:sldChg chg="addSp modSp setBg">
        <pc:chgData name="James Franklin" userId="cf915d05-507f-491f-b4a6-b2aa085ee4b1" providerId="ADAL" clId="{4F22F3CC-F8D8-4140-BABB-03727E81B084}" dt="2020-04-21T08:28:12.536" v="400" actId="20577"/>
        <pc:sldMkLst>
          <pc:docMk/>
          <pc:sldMk cId="2421935806" sldId="263"/>
        </pc:sldMkLst>
        <pc:spChg chg="mod">
          <ac:chgData name="James Franklin" userId="cf915d05-507f-491f-b4a6-b2aa085ee4b1" providerId="ADAL" clId="{4F22F3CC-F8D8-4140-BABB-03727E81B084}" dt="2020-04-21T08:26:31.730" v="391" actId="207"/>
          <ac:spMkLst>
            <pc:docMk/>
            <pc:sldMk cId="2421935806" sldId="263"/>
            <ac:spMk id="3" creationId="{00000000-0000-0000-0000-000000000000}"/>
          </ac:spMkLst>
        </pc:spChg>
        <pc:spChg chg="mod">
          <ac:chgData name="James Franklin" userId="cf915d05-507f-491f-b4a6-b2aa085ee4b1" providerId="ADAL" clId="{4F22F3CC-F8D8-4140-BABB-03727E81B084}" dt="2020-04-21T08:28:12.536" v="400" actId="20577"/>
          <ac:spMkLst>
            <pc:docMk/>
            <pc:sldMk cId="2421935806" sldId="263"/>
            <ac:spMk id="4" creationId="{00000000-0000-0000-0000-000000000000}"/>
          </ac:spMkLst>
        </pc:spChg>
        <pc:picChg chg="add mod">
          <ac:chgData name="James Franklin" userId="cf915d05-507f-491f-b4a6-b2aa085ee4b1" providerId="ADAL" clId="{4F22F3CC-F8D8-4140-BABB-03727E81B084}" dt="2020-04-21T08:25:50.586" v="382" actId="1076"/>
          <ac:picMkLst>
            <pc:docMk/>
            <pc:sldMk cId="2421935806" sldId="263"/>
            <ac:picMk id="2" creationId="{FEF9F73D-9A91-4A26-B8A0-A920FADEFCCC}"/>
          </ac:picMkLst>
        </pc:picChg>
        <pc:picChg chg="add mod">
          <ac:chgData name="James Franklin" userId="cf915d05-507f-491f-b4a6-b2aa085ee4b1" providerId="ADAL" clId="{4F22F3CC-F8D8-4140-BABB-03727E81B084}" dt="2020-04-21T08:26:11.018" v="387" actId="14100"/>
          <ac:picMkLst>
            <pc:docMk/>
            <pc:sldMk cId="2421935806" sldId="263"/>
            <ac:picMk id="5122" creationId="{7587455D-0BA1-4337-BE45-3BC78C44702C}"/>
          </ac:picMkLst>
        </pc:picChg>
      </pc:sldChg>
      <pc:sldChg chg="addSp delSp modSp">
        <pc:chgData name="James Franklin" userId="cf915d05-507f-491f-b4a6-b2aa085ee4b1" providerId="ADAL" clId="{4F22F3CC-F8D8-4140-BABB-03727E81B084}" dt="2020-04-21T08:44:43.653" v="1188"/>
        <pc:sldMkLst>
          <pc:docMk/>
          <pc:sldMk cId="778514331" sldId="264"/>
        </pc:sldMkLst>
        <pc:spChg chg="mod">
          <ac:chgData name="James Franklin" userId="cf915d05-507f-491f-b4a6-b2aa085ee4b1" providerId="ADAL" clId="{4F22F3CC-F8D8-4140-BABB-03727E81B084}" dt="2020-04-21T08:36:00.243" v="622" actId="20577"/>
          <ac:spMkLst>
            <pc:docMk/>
            <pc:sldMk cId="778514331" sldId="264"/>
            <ac:spMk id="2" creationId="{00000000-0000-0000-0000-000000000000}"/>
          </ac:spMkLst>
        </pc:spChg>
        <pc:spChg chg="mod">
          <ac:chgData name="James Franklin" userId="cf915d05-507f-491f-b4a6-b2aa085ee4b1" providerId="ADAL" clId="{4F22F3CC-F8D8-4140-BABB-03727E81B084}" dt="2020-04-21T08:36:34.202" v="632" actId="20577"/>
          <ac:spMkLst>
            <pc:docMk/>
            <pc:sldMk cId="778514331" sldId="264"/>
            <ac:spMk id="3" creationId="{00000000-0000-0000-0000-000000000000}"/>
          </ac:spMkLst>
        </pc:spChg>
        <pc:spChg chg="add del">
          <ac:chgData name="James Franklin" userId="cf915d05-507f-491f-b4a6-b2aa085ee4b1" providerId="ADAL" clId="{4F22F3CC-F8D8-4140-BABB-03727E81B084}" dt="2020-04-21T08:44:43.653" v="1188"/>
          <ac:spMkLst>
            <pc:docMk/>
            <pc:sldMk cId="778514331" sldId="264"/>
            <ac:spMk id="4" creationId="{5A052234-00D2-4258-A787-368A1FE15BF1}"/>
          </ac:spMkLst>
        </pc:spChg>
      </pc:sldChg>
      <pc:sldChg chg="addSp modSp">
        <pc:chgData name="James Franklin" userId="cf915d05-507f-491f-b4a6-b2aa085ee4b1" providerId="ADAL" clId="{4F22F3CC-F8D8-4140-BABB-03727E81B084}" dt="2020-04-21T08:45:13.866" v="1192" actId="14100"/>
        <pc:sldMkLst>
          <pc:docMk/>
          <pc:sldMk cId="3983902685" sldId="265"/>
        </pc:sldMkLst>
        <pc:spChg chg="mod">
          <ac:chgData name="James Franklin" userId="cf915d05-507f-491f-b4a6-b2aa085ee4b1" providerId="ADAL" clId="{4F22F3CC-F8D8-4140-BABB-03727E81B084}" dt="2020-04-21T08:44:30.147" v="1186" actId="207"/>
          <ac:spMkLst>
            <pc:docMk/>
            <pc:sldMk cId="3983902685" sldId="265"/>
            <ac:spMk id="3" creationId="{00000000-0000-0000-0000-000000000000}"/>
          </ac:spMkLst>
        </pc:spChg>
        <pc:spChg chg="add">
          <ac:chgData name="James Franklin" userId="cf915d05-507f-491f-b4a6-b2aa085ee4b1" providerId="ADAL" clId="{4F22F3CC-F8D8-4140-BABB-03727E81B084}" dt="2020-04-21T08:44:45.456" v="1189"/>
          <ac:spMkLst>
            <pc:docMk/>
            <pc:sldMk cId="3983902685" sldId="265"/>
            <ac:spMk id="6" creationId="{E2BC51C9-F56B-4914-8A86-3624BF0C2AA5}"/>
          </ac:spMkLst>
        </pc:spChg>
        <pc:graphicFrameChg chg="add mod modGraphic">
          <ac:chgData name="James Franklin" userId="cf915d05-507f-491f-b4a6-b2aa085ee4b1" providerId="ADAL" clId="{4F22F3CC-F8D8-4140-BABB-03727E81B084}" dt="2020-04-21T08:45:13.866" v="1192" actId="14100"/>
          <ac:graphicFrameMkLst>
            <pc:docMk/>
            <pc:sldMk cId="3983902685" sldId="265"/>
            <ac:graphicFrameMk id="4" creationId="{162C027F-83A1-4ED2-A1D6-FD9D8CFBECD1}"/>
          </ac:graphicFrameMkLst>
        </pc:graphicFrameChg>
      </pc:sldChg>
      <pc:sldChg chg="modSp">
        <pc:chgData name="James Franklin" userId="cf915d05-507f-491f-b4a6-b2aa085ee4b1" providerId="ADAL" clId="{4F22F3CC-F8D8-4140-BABB-03727E81B084}" dt="2020-04-21T09:01:26.724" v="1375" actId="20577"/>
        <pc:sldMkLst>
          <pc:docMk/>
          <pc:sldMk cId="3480048304" sldId="266"/>
        </pc:sldMkLst>
        <pc:spChg chg="mod">
          <ac:chgData name="James Franklin" userId="cf915d05-507f-491f-b4a6-b2aa085ee4b1" providerId="ADAL" clId="{4F22F3CC-F8D8-4140-BABB-03727E81B084}" dt="2020-04-21T09:00:06.465" v="1318" actId="20577"/>
          <ac:spMkLst>
            <pc:docMk/>
            <pc:sldMk cId="3480048304" sldId="266"/>
            <ac:spMk id="2" creationId="{00000000-0000-0000-0000-000000000000}"/>
          </ac:spMkLst>
        </pc:spChg>
        <pc:spChg chg="mod">
          <ac:chgData name="James Franklin" userId="cf915d05-507f-491f-b4a6-b2aa085ee4b1" providerId="ADAL" clId="{4F22F3CC-F8D8-4140-BABB-03727E81B084}" dt="2020-04-21T09:01:26.724" v="1375" actId="20577"/>
          <ac:spMkLst>
            <pc:docMk/>
            <pc:sldMk cId="3480048304" sldId="266"/>
            <ac:spMk id="3" creationId="{00000000-0000-0000-0000-000000000000}"/>
          </ac:spMkLst>
        </pc:spChg>
      </pc:sldChg>
      <pc:sldChg chg="modSp">
        <pc:chgData name="James Franklin" userId="cf915d05-507f-491f-b4a6-b2aa085ee4b1" providerId="ADAL" clId="{4F22F3CC-F8D8-4140-BABB-03727E81B084}" dt="2020-04-21T09:00:28.274" v="1330" actId="20577"/>
        <pc:sldMkLst>
          <pc:docMk/>
          <pc:sldMk cId="965651688" sldId="267"/>
        </pc:sldMkLst>
        <pc:spChg chg="mod">
          <ac:chgData name="James Franklin" userId="cf915d05-507f-491f-b4a6-b2aa085ee4b1" providerId="ADAL" clId="{4F22F3CC-F8D8-4140-BABB-03727E81B084}" dt="2020-04-21T09:00:28.274" v="1330" actId="20577"/>
          <ac:spMkLst>
            <pc:docMk/>
            <pc:sldMk cId="965651688" sldId="267"/>
            <ac:spMk id="2" creationId="{00000000-0000-0000-0000-000000000000}"/>
          </ac:spMkLst>
        </pc:spChg>
        <pc:spChg chg="mod">
          <ac:chgData name="James Franklin" userId="cf915d05-507f-491f-b4a6-b2aa085ee4b1" providerId="ADAL" clId="{4F22F3CC-F8D8-4140-BABB-03727E81B084}" dt="2020-04-21T09:00:26.955" v="1329" actId="20577"/>
          <ac:spMkLst>
            <pc:docMk/>
            <pc:sldMk cId="965651688" sldId="267"/>
            <ac:spMk id="3" creationId="{00000000-0000-0000-0000-000000000000}"/>
          </ac:spMkLst>
        </pc:spChg>
      </pc:sldChg>
      <pc:sldChg chg="modSp">
        <pc:chgData name="James Franklin" userId="cf915d05-507f-491f-b4a6-b2aa085ee4b1" providerId="ADAL" clId="{4F22F3CC-F8D8-4140-BABB-03727E81B084}" dt="2020-04-21T09:03:36.700" v="1461" actId="20577"/>
        <pc:sldMkLst>
          <pc:docMk/>
          <pc:sldMk cId="891073555" sldId="268"/>
        </pc:sldMkLst>
        <pc:spChg chg="mod">
          <ac:chgData name="James Franklin" userId="cf915d05-507f-491f-b4a6-b2aa085ee4b1" providerId="ADAL" clId="{4F22F3CC-F8D8-4140-BABB-03727E81B084}" dt="2020-04-21T09:03:04.908" v="1437" actId="20577"/>
          <ac:spMkLst>
            <pc:docMk/>
            <pc:sldMk cId="891073555" sldId="268"/>
            <ac:spMk id="3" creationId="{00000000-0000-0000-0000-000000000000}"/>
          </ac:spMkLst>
        </pc:spChg>
        <pc:graphicFrameChg chg="mod modGraphic">
          <ac:chgData name="James Franklin" userId="cf915d05-507f-491f-b4a6-b2aa085ee4b1" providerId="ADAL" clId="{4F22F3CC-F8D8-4140-BABB-03727E81B084}" dt="2020-04-21T09:03:36.700" v="1461" actId="20577"/>
          <ac:graphicFrameMkLst>
            <pc:docMk/>
            <pc:sldMk cId="891073555" sldId="268"/>
            <ac:graphicFrameMk id="4" creationId="{00000000-0000-0000-0000-000000000000}"/>
          </ac:graphicFrameMkLst>
        </pc:graphicFrameChg>
      </pc:sldChg>
      <pc:sldChg chg="modSp">
        <pc:chgData name="James Franklin" userId="cf915d05-507f-491f-b4a6-b2aa085ee4b1" providerId="ADAL" clId="{4F22F3CC-F8D8-4140-BABB-03727E81B084}" dt="2020-04-21T09:03:52.962" v="1463" actId="20577"/>
        <pc:sldMkLst>
          <pc:docMk/>
          <pc:sldMk cId="3525879698" sldId="269"/>
        </pc:sldMkLst>
        <pc:spChg chg="mod">
          <ac:chgData name="James Franklin" userId="cf915d05-507f-491f-b4a6-b2aa085ee4b1" providerId="ADAL" clId="{4F22F3CC-F8D8-4140-BABB-03727E81B084}" dt="2020-04-21T09:03:52.962" v="1463" actId="20577"/>
          <ac:spMkLst>
            <pc:docMk/>
            <pc:sldMk cId="3525879698" sldId="269"/>
            <ac:spMk id="2" creationId="{00000000-0000-0000-0000-000000000000}"/>
          </ac:spMkLst>
        </pc:spChg>
      </pc:sldChg>
      <pc:sldChg chg="modSp">
        <pc:chgData name="James Franklin" userId="cf915d05-507f-491f-b4a6-b2aa085ee4b1" providerId="ADAL" clId="{4F22F3CC-F8D8-4140-BABB-03727E81B084}" dt="2020-04-21T11:04:54.209" v="2009" actId="20577"/>
        <pc:sldMkLst>
          <pc:docMk/>
          <pc:sldMk cId="419022179" sldId="270"/>
        </pc:sldMkLst>
        <pc:spChg chg="mod">
          <ac:chgData name="James Franklin" userId="cf915d05-507f-491f-b4a6-b2aa085ee4b1" providerId="ADAL" clId="{4F22F3CC-F8D8-4140-BABB-03727E81B084}" dt="2020-04-21T09:04:06.706" v="1465" actId="20577"/>
          <ac:spMkLst>
            <pc:docMk/>
            <pc:sldMk cId="419022179" sldId="270"/>
            <ac:spMk id="2" creationId="{00000000-0000-0000-0000-000000000000}"/>
          </ac:spMkLst>
        </pc:spChg>
        <pc:graphicFrameChg chg="modGraphic">
          <ac:chgData name="James Franklin" userId="cf915d05-507f-491f-b4a6-b2aa085ee4b1" providerId="ADAL" clId="{4F22F3CC-F8D8-4140-BABB-03727E81B084}" dt="2020-04-21T11:04:54.209" v="2009" actId="20577"/>
          <ac:graphicFrameMkLst>
            <pc:docMk/>
            <pc:sldMk cId="419022179" sldId="270"/>
            <ac:graphicFrameMk id="5" creationId="{00000000-0000-0000-0000-000000000000}"/>
          </ac:graphicFrameMkLst>
        </pc:graphicFrameChg>
      </pc:sldChg>
      <pc:sldChg chg="del">
        <pc:chgData name="James Franklin" userId="cf915d05-507f-491f-b4a6-b2aa085ee4b1" providerId="ADAL" clId="{4F22F3CC-F8D8-4140-BABB-03727E81B084}" dt="2020-04-21T09:23:08.287" v="1485" actId="47"/>
        <pc:sldMkLst>
          <pc:docMk/>
          <pc:sldMk cId="2671642751" sldId="271"/>
        </pc:sldMkLst>
      </pc:sldChg>
      <pc:sldChg chg="addSp delSp modSp">
        <pc:chgData name="James Franklin" userId="cf915d05-507f-491f-b4a6-b2aa085ee4b1" providerId="ADAL" clId="{4F22F3CC-F8D8-4140-BABB-03727E81B084}" dt="2020-04-21T15:45:41.591" v="3059" actId="207"/>
        <pc:sldMkLst>
          <pc:docMk/>
          <pc:sldMk cId="4240696584" sldId="272"/>
        </pc:sldMkLst>
        <pc:spChg chg="mod">
          <ac:chgData name="James Franklin" userId="cf915d05-507f-491f-b4a6-b2aa085ee4b1" providerId="ADAL" clId="{4F22F3CC-F8D8-4140-BABB-03727E81B084}" dt="2020-04-21T10:57:20.498" v="1832" actId="20577"/>
          <ac:spMkLst>
            <pc:docMk/>
            <pc:sldMk cId="4240696584" sldId="272"/>
            <ac:spMk id="2" creationId="{00000000-0000-0000-0000-000000000000}"/>
          </ac:spMkLst>
        </pc:spChg>
        <pc:spChg chg="mod">
          <ac:chgData name="James Franklin" userId="cf915d05-507f-491f-b4a6-b2aa085ee4b1" providerId="ADAL" clId="{4F22F3CC-F8D8-4140-BABB-03727E81B084}" dt="2020-04-21T15:45:41.591" v="3059" actId="207"/>
          <ac:spMkLst>
            <pc:docMk/>
            <pc:sldMk cId="4240696584" sldId="272"/>
            <ac:spMk id="3" creationId="{00000000-0000-0000-0000-000000000000}"/>
          </ac:spMkLst>
        </pc:spChg>
        <pc:spChg chg="add del">
          <ac:chgData name="James Franklin" userId="cf915d05-507f-491f-b4a6-b2aa085ee4b1" providerId="ADAL" clId="{4F22F3CC-F8D8-4140-BABB-03727E81B084}" dt="2020-04-21T10:58:23.579" v="1836" actId="478"/>
          <ac:spMkLst>
            <pc:docMk/>
            <pc:sldMk cId="4240696584" sldId="272"/>
            <ac:spMk id="4" creationId="{FF54A03D-C243-4A4D-A395-C6C765F8BE90}"/>
          </ac:spMkLst>
        </pc:spChg>
      </pc:sldChg>
      <pc:sldChg chg="modSp ord">
        <pc:chgData name="James Franklin" userId="cf915d05-507f-491f-b4a6-b2aa085ee4b1" providerId="ADAL" clId="{4F22F3CC-F8D8-4140-BABB-03727E81B084}" dt="2020-04-21T11:54:33.375" v="3048" actId="20577"/>
        <pc:sldMkLst>
          <pc:docMk/>
          <pc:sldMk cId="1823139134" sldId="273"/>
        </pc:sldMkLst>
        <pc:spChg chg="mod">
          <ac:chgData name="James Franklin" userId="cf915d05-507f-491f-b4a6-b2aa085ee4b1" providerId="ADAL" clId="{4F22F3CC-F8D8-4140-BABB-03727E81B084}" dt="2020-04-21T11:54:33.375" v="3048" actId="20577"/>
          <ac:spMkLst>
            <pc:docMk/>
            <pc:sldMk cId="1823139134" sldId="273"/>
            <ac:spMk id="5" creationId="{00000000-0000-0000-0000-000000000000}"/>
          </ac:spMkLst>
        </pc:spChg>
      </pc:sldChg>
      <pc:sldChg chg="del">
        <pc:chgData name="James Franklin" userId="cf915d05-507f-491f-b4a6-b2aa085ee4b1" providerId="ADAL" clId="{4F22F3CC-F8D8-4140-BABB-03727E81B084}" dt="2020-04-21T11:37:58.511" v="3044" actId="47"/>
        <pc:sldMkLst>
          <pc:docMk/>
          <pc:sldMk cId="954841072" sldId="274"/>
        </pc:sldMkLst>
      </pc:sldChg>
      <pc:sldChg chg="modSp">
        <pc:chgData name="James Franklin" userId="cf915d05-507f-491f-b4a6-b2aa085ee4b1" providerId="ADAL" clId="{4F22F3CC-F8D8-4140-BABB-03727E81B084}" dt="2020-04-21T09:18:48.922" v="1484" actId="6549"/>
        <pc:sldMkLst>
          <pc:docMk/>
          <pc:sldMk cId="299693290" sldId="275"/>
        </pc:sldMkLst>
        <pc:spChg chg="mod">
          <ac:chgData name="James Franklin" userId="cf915d05-507f-491f-b4a6-b2aa085ee4b1" providerId="ADAL" clId="{4F22F3CC-F8D8-4140-BABB-03727E81B084}" dt="2020-04-21T09:18:48.922" v="1484" actId="6549"/>
          <ac:spMkLst>
            <pc:docMk/>
            <pc:sldMk cId="299693290" sldId="275"/>
            <ac:spMk id="3" creationId="{00000000-0000-0000-0000-000000000000}"/>
          </ac:spMkLst>
        </pc:spChg>
      </pc:sldChg>
      <pc:sldChg chg="addSp modSp add ord setBg">
        <pc:chgData name="James Franklin" userId="cf915d05-507f-491f-b4a6-b2aa085ee4b1" providerId="ADAL" clId="{4F22F3CC-F8D8-4140-BABB-03727E81B084}" dt="2020-04-21T07:33:38.273" v="212"/>
        <pc:sldMkLst>
          <pc:docMk/>
          <pc:sldMk cId="3552455714" sldId="276"/>
        </pc:sldMkLst>
        <pc:spChg chg="mod">
          <ac:chgData name="James Franklin" userId="cf915d05-507f-491f-b4a6-b2aa085ee4b1" providerId="ADAL" clId="{4F22F3CC-F8D8-4140-BABB-03727E81B084}" dt="2020-04-21T07:22:13.762" v="46" actId="20577"/>
          <ac:spMkLst>
            <pc:docMk/>
            <pc:sldMk cId="3552455714" sldId="276"/>
            <ac:spMk id="2" creationId="{F7A0FE14-7324-43BA-B400-744EC5527918}"/>
          </ac:spMkLst>
        </pc:spChg>
        <pc:spChg chg="mod">
          <ac:chgData name="James Franklin" userId="cf915d05-507f-491f-b4a6-b2aa085ee4b1" providerId="ADAL" clId="{4F22F3CC-F8D8-4140-BABB-03727E81B084}" dt="2020-04-21T07:26:07.860" v="170" actId="113"/>
          <ac:spMkLst>
            <pc:docMk/>
            <pc:sldMk cId="3552455714" sldId="276"/>
            <ac:spMk id="3" creationId="{C36D25F2-30D4-4F7B-8950-884D437BEA8F}"/>
          </ac:spMkLst>
        </pc:spChg>
        <pc:picChg chg="add mod">
          <ac:chgData name="James Franklin" userId="cf915d05-507f-491f-b4a6-b2aa085ee4b1" providerId="ADAL" clId="{4F22F3CC-F8D8-4140-BABB-03727E81B084}" dt="2020-04-21T07:29:24.762" v="174" actId="1076"/>
          <ac:picMkLst>
            <pc:docMk/>
            <pc:sldMk cId="3552455714" sldId="276"/>
            <ac:picMk id="4" creationId="{0B21252A-0285-4010-89C5-18A09949D8D2}"/>
          </ac:picMkLst>
        </pc:picChg>
        <pc:picChg chg="add mod">
          <ac:chgData name="James Franklin" userId="cf915d05-507f-491f-b4a6-b2aa085ee4b1" providerId="ADAL" clId="{4F22F3CC-F8D8-4140-BABB-03727E81B084}" dt="2020-04-21T07:32:47.963" v="206" actId="207"/>
          <ac:picMkLst>
            <pc:docMk/>
            <pc:sldMk cId="3552455714" sldId="276"/>
            <ac:picMk id="2050" creationId="{FF94C24C-F04D-4B0F-A67E-1A830FB00EDD}"/>
          </ac:picMkLst>
        </pc:picChg>
      </pc:sldChg>
      <pc:sldChg chg="addSp delSp modSp add setBg">
        <pc:chgData name="James Franklin" userId="cf915d05-507f-491f-b4a6-b2aa085ee4b1" providerId="ADAL" clId="{4F22F3CC-F8D8-4140-BABB-03727E81B084}" dt="2020-04-21T08:02:38.506" v="318" actId="207"/>
        <pc:sldMkLst>
          <pc:docMk/>
          <pc:sldMk cId="3275680767" sldId="277"/>
        </pc:sldMkLst>
        <pc:spChg chg="mod">
          <ac:chgData name="James Franklin" userId="cf915d05-507f-491f-b4a6-b2aa085ee4b1" providerId="ADAL" clId="{4F22F3CC-F8D8-4140-BABB-03727E81B084}" dt="2020-04-21T08:02:38.506" v="318" actId="207"/>
          <ac:spMkLst>
            <pc:docMk/>
            <pc:sldMk cId="3275680767" sldId="277"/>
            <ac:spMk id="3" creationId="{C36D25F2-30D4-4F7B-8950-884D437BEA8F}"/>
          </ac:spMkLst>
        </pc:spChg>
        <pc:spChg chg="add mod">
          <ac:chgData name="James Franklin" userId="cf915d05-507f-491f-b4a6-b2aa085ee4b1" providerId="ADAL" clId="{4F22F3CC-F8D8-4140-BABB-03727E81B084}" dt="2020-04-21T07:34:01.065" v="222" actId="207"/>
          <ac:spMkLst>
            <pc:docMk/>
            <pc:sldMk cId="3275680767" sldId="277"/>
            <ac:spMk id="5" creationId="{F9F98220-8604-47C8-8F42-6E441E8F91C3}"/>
          </ac:spMkLst>
        </pc:spChg>
        <pc:picChg chg="del">
          <ac:chgData name="James Franklin" userId="cf915d05-507f-491f-b4a6-b2aa085ee4b1" providerId="ADAL" clId="{4F22F3CC-F8D8-4140-BABB-03727E81B084}" dt="2020-04-21T07:58:18.010" v="223" actId="478"/>
          <ac:picMkLst>
            <pc:docMk/>
            <pc:sldMk cId="3275680767" sldId="277"/>
            <ac:picMk id="2050" creationId="{FF94C24C-F04D-4B0F-A67E-1A830FB00EDD}"/>
          </ac:picMkLst>
        </pc:picChg>
      </pc:sldChg>
      <pc:sldChg chg="modSp add">
        <pc:chgData name="James Franklin" userId="cf915d05-507f-491f-b4a6-b2aa085ee4b1" providerId="ADAL" clId="{4F22F3CC-F8D8-4140-BABB-03727E81B084}" dt="2020-04-21T09:02:12.658" v="1411" actId="207"/>
        <pc:sldMkLst>
          <pc:docMk/>
          <pc:sldMk cId="2860206106" sldId="278"/>
        </pc:sldMkLst>
        <pc:spChg chg="mod">
          <ac:chgData name="James Franklin" userId="cf915d05-507f-491f-b4a6-b2aa085ee4b1" providerId="ADAL" clId="{4F22F3CC-F8D8-4140-BABB-03727E81B084}" dt="2020-04-21T09:01:38.130" v="1396" actId="20577"/>
          <ac:spMkLst>
            <pc:docMk/>
            <pc:sldMk cId="2860206106" sldId="278"/>
            <ac:spMk id="2" creationId="{59C0348E-5BAD-40E2-97F8-CDEB086DF591}"/>
          </ac:spMkLst>
        </pc:spChg>
        <pc:spChg chg="mod">
          <ac:chgData name="James Franklin" userId="cf915d05-507f-491f-b4a6-b2aa085ee4b1" providerId="ADAL" clId="{4F22F3CC-F8D8-4140-BABB-03727E81B084}" dt="2020-04-21T09:02:12.658" v="1411" actId="207"/>
          <ac:spMkLst>
            <pc:docMk/>
            <pc:sldMk cId="2860206106" sldId="278"/>
            <ac:spMk id="3" creationId="{D76B4344-3B9B-4371-9AEE-4D7354728EE3}"/>
          </ac:spMkLst>
        </pc:spChg>
      </pc:sldChg>
      <pc:sldChg chg="addSp modSp add del">
        <pc:chgData name="James Franklin" userId="cf915d05-507f-491f-b4a6-b2aa085ee4b1" providerId="ADAL" clId="{4F22F3CC-F8D8-4140-BABB-03727E81B084}" dt="2020-04-21T10:58:20.424" v="1835" actId="47"/>
        <pc:sldMkLst>
          <pc:docMk/>
          <pc:sldMk cId="2319847858" sldId="279"/>
        </pc:sldMkLst>
        <pc:spChg chg="mod">
          <ac:chgData name="James Franklin" userId="cf915d05-507f-491f-b4a6-b2aa085ee4b1" providerId="ADAL" clId="{4F22F3CC-F8D8-4140-BABB-03727E81B084}" dt="2020-04-21T10:57:13.353" v="1825" actId="20577"/>
          <ac:spMkLst>
            <pc:docMk/>
            <pc:sldMk cId="2319847858" sldId="279"/>
            <ac:spMk id="2" creationId="{5CBF84CF-DF43-41A8-A0B7-C7CA25EA6072}"/>
          </ac:spMkLst>
        </pc:spChg>
        <pc:spChg chg="add mod">
          <ac:chgData name="James Franklin" userId="cf915d05-507f-491f-b4a6-b2aa085ee4b1" providerId="ADAL" clId="{4F22F3CC-F8D8-4140-BABB-03727E81B084}" dt="2020-04-21T09:27:18.078" v="1811" actId="207"/>
          <ac:spMkLst>
            <pc:docMk/>
            <pc:sldMk cId="2319847858" sldId="279"/>
            <ac:spMk id="4" creationId="{017C377F-5B1D-4873-BFE3-FA2D65D6132E}"/>
          </ac:spMkLst>
        </pc:spChg>
      </pc:sldChg>
      <pc:sldChg chg="modSp add">
        <pc:chgData name="James Franklin" userId="cf915d05-507f-491f-b4a6-b2aa085ee4b1" providerId="ADAL" clId="{4F22F3CC-F8D8-4140-BABB-03727E81B084}" dt="2020-04-21T11:01:02.381" v="1950" actId="20577"/>
        <pc:sldMkLst>
          <pc:docMk/>
          <pc:sldMk cId="2059034022" sldId="280"/>
        </pc:sldMkLst>
        <pc:spChg chg="mod">
          <ac:chgData name="James Franklin" userId="cf915d05-507f-491f-b4a6-b2aa085ee4b1" providerId="ADAL" clId="{4F22F3CC-F8D8-4140-BABB-03727E81B084}" dt="2020-04-21T11:01:02.381" v="1950" actId="20577"/>
          <ac:spMkLst>
            <pc:docMk/>
            <pc:sldMk cId="2059034022" sldId="280"/>
            <ac:spMk id="3" creationId="{00000000-0000-0000-0000-000000000000}"/>
          </ac:spMkLst>
        </pc:spChg>
      </pc:sldChg>
      <pc:sldChg chg="addSp delSp modSp add">
        <pc:chgData name="James Franklin" userId="cf915d05-507f-491f-b4a6-b2aa085ee4b1" providerId="ADAL" clId="{4F22F3CC-F8D8-4140-BABB-03727E81B084}" dt="2020-04-21T11:15:06.398" v="2794" actId="478"/>
        <pc:sldMkLst>
          <pc:docMk/>
          <pc:sldMk cId="2567741207" sldId="281"/>
        </pc:sldMkLst>
        <pc:spChg chg="mod">
          <ac:chgData name="James Franklin" userId="cf915d05-507f-491f-b4a6-b2aa085ee4b1" providerId="ADAL" clId="{4F22F3CC-F8D8-4140-BABB-03727E81B084}" dt="2020-04-21T11:05:21.393" v="2018" actId="20577"/>
          <ac:spMkLst>
            <pc:docMk/>
            <pc:sldMk cId="2567741207" sldId="281"/>
            <ac:spMk id="2" creationId="{C56EAB6A-E2D4-4053-9CF7-FDE4DDA39AE7}"/>
          </ac:spMkLst>
        </pc:spChg>
        <pc:spChg chg="mod">
          <ac:chgData name="James Franklin" userId="cf915d05-507f-491f-b4a6-b2aa085ee4b1" providerId="ADAL" clId="{4F22F3CC-F8D8-4140-BABB-03727E81B084}" dt="2020-04-21T11:14:57.298" v="2791"/>
          <ac:spMkLst>
            <pc:docMk/>
            <pc:sldMk cId="2567741207" sldId="281"/>
            <ac:spMk id="3" creationId="{D53369EF-5B94-4B7A-B335-5C250B7FEDF7}"/>
          </ac:spMkLst>
        </pc:spChg>
        <pc:spChg chg="add del">
          <ac:chgData name="James Franklin" userId="cf915d05-507f-491f-b4a6-b2aa085ee4b1" providerId="ADAL" clId="{4F22F3CC-F8D8-4140-BABB-03727E81B084}" dt="2020-04-21T11:05:35.216" v="2031"/>
          <ac:spMkLst>
            <pc:docMk/>
            <pc:sldMk cId="2567741207" sldId="281"/>
            <ac:spMk id="4" creationId="{24BCFB9A-E4AF-43BC-A161-44543D956DFF}"/>
          </ac:spMkLst>
        </pc:spChg>
        <pc:spChg chg="add del">
          <ac:chgData name="James Franklin" userId="cf915d05-507f-491f-b4a6-b2aa085ee4b1" providerId="ADAL" clId="{4F22F3CC-F8D8-4140-BABB-03727E81B084}" dt="2020-04-21T11:15:06.398" v="2794" actId="478"/>
          <ac:spMkLst>
            <pc:docMk/>
            <pc:sldMk cId="2567741207" sldId="281"/>
            <ac:spMk id="5" creationId="{C5AB2A1D-5440-417C-AE23-2482C5AE3116}"/>
          </ac:spMkLst>
        </pc:spChg>
      </pc:sldChg>
      <pc:sldChg chg="addSp delSp modSp add del">
        <pc:chgData name="James Franklin" userId="cf915d05-507f-491f-b4a6-b2aa085ee4b1" providerId="ADAL" clId="{4F22F3CC-F8D8-4140-BABB-03727E81B084}" dt="2020-04-21T11:14:15.738" v="2780" actId="47"/>
        <pc:sldMkLst>
          <pc:docMk/>
          <pc:sldMk cId="676217119" sldId="282"/>
        </pc:sldMkLst>
        <pc:spChg chg="mod">
          <ac:chgData name="James Franklin" userId="cf915d05-507f-491f-b4a6-b2aa085ee4b1" providerId="ADAL" clId="{4F22F3CC-F8D8-4140-BABB-03727E81B084}" dt="2020-04-21T11:05:26.256" v="2029" actId="20577"/>
          <ac:spMkLst>
            <pc:docMk/>
            <pc:sldMk cId="676217119" sldId="282"/>
            <ac:spMk id="2" creationId="{C56EAB6A-E2D4-4053-9CF7-FDE4DDA39AE7}"/>
          </ac:spMkLst>
        </pc:spChg>
        <pc:spChg chg="add del">
          <ac:chgData name="James Franklin" userId="cf915d05-507f-491f-b4a6-b2aa085ee4b1" providerId="ADAL" clId="{4F22F3CC-F8D8-4140-BABB-03727E81B084}" dt="2020-04-21T11:14:12.869" v="2778" actId="21"/>
          <ac:spMkLst>
            <pc:docMk/>
            <pc:sldMk cId="676217119" sldId="282"/>
            <ac:spMk id="4" creationId="{961F60E1-E92D-4976-96A7-C77DA178D550}"/>
          </ac:spMkLst>
        </pc:spChg>
      </pc:sldChg>
      <pc:sldChg chg="addSp modSp add">
        <pc:chgData name="James Franklin" userId="cf915d05-507f-491f-b4a6-b2aa085ee4b1" providerId="ADAL" clId="{4F22F3CC-F8D8-4140-BABB-03727E81B084}" dt="2020-04-21T11:37:51.841" v="3043" actId="1076"/>
        <pc:sldMkLst>
          <pc:docMk/>
          <pc:sldMk cId="2420684328" sldId="282"/>
        </pc:sldMkLst>
        <pc:spChg chg="mod">
          <ac:chgData name="James Franklin" userId="cf915d05-507f-491f-b4a6-b2aa085ee4b1" providerId="ADAL" clId="{4F22F3CC-F8D8-4140-BABB-03727E81B084}" dt="2020-04-21T11:37:47.851" v="3042" actId="1076"/>
          <ac:spMkLst>
            <pc:docMk/>
            <pc:sldMk cId="2420684328" sldId="282"/>
            <ac:spMk id="3" creationId="{D53369EF-5B94-4B7A-B335-5C250B7FEDF7}"/>
          </ac:spMkLst>
        </pc:spChg>
        <pc:spChg chg="add mod">
          <ac:chgData name="James Franklin" userId="cf915d05-507f-491f-b4a6-b2aa085ee4b1" providerId="ADAL" clId="{4F22F3CC-F8D8-4140-BABB-03727E81B084}" dt="2020-04-21T11:37:47.851" v="3042" actId="1076"/>
          <ac:spMkLst>
            <pc:docMk/>
            <pc:sldMk cId="2420684328" sldId="282"/>
            <ac:spMk id="4" creationId="{75A01888-2272-4F43-A99E-FB86E3D4CE57}"/>
          </ac:spMkLst>
        </pc:spChg>
        <pc:spChg chg="add mod">
          <ac:chgData name="James Franklin" userId="cf915d05-507f-491f-b4a6-b2aa085ee4b1" providerId="ADAL" clId="{4F22F3CC-F8D8-4140-BABB-03727E81B084}" dt="2020-04-21T11:37:47.851" v="3042" actId="1076"/>
          <ac:spMkLst>
            <pc:docMk/>
            <pc:sldMk cId="2420684328" sldId="282"/>
            <ac:spMk id="6" creationId="{1286E061-C0E2-48E6-BD63-717EAF46FAD1}"/>
          </ac:spMkLst>
        </pc:spChg>
        <pc:spChg chg="add mod">
          <ac:chgData name="James Franklin" userId="cf915d05-507f-491f-b4a6-b2aa085ee4b1" providerId="ADAL" clId="{4F22F3CC-F8D8-4140-BABB-03727E81B084}" dt="2020-04-21T11:37:47.851" v="3042" actId="1076"/>
          <ac:spMkLst>
            <pc:docMk/>
            <pc:sldMk cId="2420684328" sldId="282"/>
            <ac:spMk id="7" creationId="{7B72EB8F-F818-4349-8F54-9796903860B5}"/>
          </ac:spMkLst>
        </pc:spChg>
        <pc:spChg chg="add mod">
          <ac:chgData name="James Franklin" userId="cf915d05-507f-491f-b4a6-b2aa085ee4b1" providerId="ADAL" clId="{4F22F3CC-F8D8-4140-BABB-03727E81B084}" dt="2020-04-21T11:37:47.851" v="3042" actId="1076"/>
          <ac:spMkLst>
            <pc:docMk/>
            <pc:sldMk cId="2420684328" sldId="282"/>
            <ac:spMk id="8" creationId="{E0C9CDCD-66EB-4D06-812F-68A79DE9A392}"/>
          </ac:spMkLst>
        </pc:spChg>
        <pc:spChg chg="add mod">
          <ac:chgData name="James Franklin" userId="cf915d05-507f-491f-b4a6-b2aa085ee4b1" providerId="ADAL" clId="{4F22F3CC-F8D8-4140-BABB-03727E81B084}" dt="2020-04-21T11:37:47.851" v="3042" actId="1076"/>
          <ac:spMkLst>
            <pc:docMk/>
            <pc:sldMk cId="2420684328" sldId="282"/>
            <ac:spMk id="9" creationId="{9AF580E7-EAFB-4CA8-A16D-AE2EB960F24C}"/>
          </ac:spMkLst>
        </pc:spChg>
        <pc:spChg chg="add mod">
          <ac:chgData name="James Franklin" userId="cf915d05-507f-491f-b4a6-b2aa085ee4b1" providerId="ADAL" clId="{4F22F3CC-F8D8-4140-BABB-03727E81B084}" dt="2020-04-21T11:37:47.851" v="3042" actId="1076"/>
          <ac:spMkLst>
            <pc:docMk/>
            <pc:sldMk cId="2420684328" sldId="282"/>
            <ac:spMk id="10" creationId="{7CCE3101-A2CE-4147-BEBC-3D64748963CA}"/>
          </ac:spMkLst>
        </pc:spChg>
        <pc:spChg chg="add mod">
          <ac:chgData name="James Franklin" userId="cf915d05-507f-491f-b4a6-b2aa085ee4b1" providerId="ADAL" clId="{4F22F3CC-F8D8-4140-BABB-03727E81B084}" dt="2020-04-21T11:37:47.851" v="3042" actId="1076"/>
          <ac:spMkLst>
            <pc:docMk/>
            <pc:sldMk cId="2420684328" sldId="282"/>
            <ac:spMk id="11" creationId="{0866F091-2FBF-4D66-814F-50F1337FD461}"/>
          </ac:spMkLst>
        </pc:spChg>
        <pc:spChg chg="add mod">
          <ac:chgData name="James Franklin" userId="cf915d05-507f-491f-b4a6-b2aa085ee4b1" providerId="ADAL" clId="{4F22F3CC-F8D8-4140-BABB-03727E81B084}" dt="2020-04-21T11:37:47.851" v="3042" actId="1076"/>
          <ac:spMkLst>
            <pc:docMk/>
            <pc:sldMk cId="2420684328" sldId="282"/>
            <ac:spMk id="12" creationId="{55EABC9B-B730-4FFA-AB19-AEE8061617D7}"/>
          </ac:spMkLst>
        </pc:spChg>
        <pc:spChg chg="add mod">
          <ac:chgData name="James Franklin" userId="cf915d05-507f-491f-b4a6-b2aa085ee4b1" providerId="ADAL" clId="{4F22F3CC-F8D8-4140-BABB-03727E81B084}" dt="2020-04-21T11:37:47.851" v="3042" actId="1076"/>
          <ac:spMkLst>
            <pc:docMk/>
            <pc:sldMk cId="2420684328" sldId="282"/>
            <ac:spMk id="13" creationId="{7375ADD7-07DE-4306-A338-3521FBD277C2}"/>
          </ac:spMkLst>
        </pc:spChg>
        <pc:spChg chg="add mod">
          <ac:chgData name="James Franklin" userId="cf915d05-507f-491f-b4a6-b2aa085ee4b1" providerId="ADAL" clId="{4F22F3CC-F8D8-4140-BABB-03727E81B084}" dt="2020-04-21T11:37:47.851" v="3042" actId="1076"/>
          <ac:spMkLst>
            <pc:docMk/>
            <pc:sldMk cId="2420684328" sldId="282"/>
            <ac:spMk id="14" creationId="{A0E4051B-ABCB-486D-A0C3-701B132134B3}"/>
          </ac:spMkLst>
        </pc:spChg>
        <pc:spChg chg="add mod">
          <ac:chgData name="James Franklin" userId="cf915d05-507f-491f-b4a6-b2aa085ee4b1" providerId="ADAL" clId="{4F22F3CC-F8D8-4140-BABB-03727E81B084}" dt="2020-04-21T11:37:47.851" v="3042" actId="1076"/>
          <ac:spMkLst>
            <pc:docMk/>
            <pc:sldMk cId="2420684328" sldId="282"/>
            <ac:spMk id="15" creationId="{89C43934-8173-446D-80E6-7C3CBE95FEA5}"/>
          </ac:spMkLst>
        </pc:spChg>
        <pc:spChg chg="add mod">
          <ac:chgData name="James Franklin" userId="cf915d05-507f-491f-b4a6-b2aa085ee4b1" providerId="ADAL" clId="{4F22F3CC-F8D8-4140-BABB-03727E81B084}" dt="2020-04-21T11:37:47.851" v="3042" actId="1076"/>
          <ac:spMkLst>
            <pc:docMk/>
            <pc:sldMk cId="2420684328" sldId="282"/>
            <ac:spMk id="16" creationId="{CDFA47FE-C7BD-4D7A-8648-119BBD310D83}"/>
          </ac:spMkLst>
        </pc:spChg>
        <pc:spChg chg="add mod">
          <ac:chgData name="James Franklin" userId="cf915d05-507f-491f-b4a6-b2aa085ee4b1" providerId="ADAL" clId="{4F22F3CC-F8D8-4140-BABB-03727E81B084}" dt="2020-04-21T11:37:47.851" v="3042" actId="1076"/>
          <ac:spMkLst>
            <pc:docMk/>
            <pc:sldMk cId="2420684328" sldId="282"/>
            <ac:spMk id="25" creationId="{E5D5F40B-C442-43B8-A57A-69053CC1380C}"/>
          </ac:spMkLst>
        </pc:spChg>
        <pc:spChg chg="add mod">
          <ac:chgData name="James Franklin" userId="cf915d05-507f-491f-b4a6-b2aa085ee4b1" providerId="ADAL" clId="{4F22F3CC-F8D8-4140-BABB-03727E81B084}" dt="2020-04-21T11:37:47.851" v="3042" actId="1076"/>
          <ac:spMkLst>
            <pc:docMk/>
            <pc:sldMk cId="2420684328" sldId="282"/>
            <ac:spMk id="26" creationId="{925893F9-3711-4B79-B957-44DAB80A3DFF}"/>
          </ac:spMkLst>
        </pc:spChg>
        <pc:spChg chg="add mod">
          <ac:chgData name="James Franklin" userId="cf915d05-507f-491f-b4a6-b2aa085ee4b1" providerId="ADAL" clId="{4F22F3CC-F8D8-4140-BABB-03727E81B084}" dt="2020-04-21T11:37:51.841" v="3043" actId="1076"/>
          <ac:spMkLst>
            <pc:docMk/>
            <pc:sldMk cId="2420684328" sldId="282"/>
            <ac:spMk id="27" creationId="{BC5F72D1-6419-41F9-B24A-1C34604138D2}"/>
          </ac:spMkLst>
        </pc:spChg>
        <pc:spChg chg="add mod">
          <ac:chgData name="James Franklin" userId="cf915d05-507f-491f-b4a6-b2aa085ee4b1" providerId="ADAL" clId="{4F22F3CC-F8D8-4140-BABB-03727E81B084}" dt="2020-04-21T11:37:47.851" v="3042" actId="1076"/>
          <ac:spMkLst>
            <pc:docMk/>
            <pc:sldMk cId="2420684328" sldId="282"/>
            <ac:spMk id="28" creationId="{43A93E10-9CB4-47E4-9846-5DDEABA6DD96}"/>
          </ac:spMkLst>
        </pc:spChg>
        <pc:cxnChg chg="add mod">
          <ac:chgData name="James Franklin" userId="cf915d05-507f-491f-b4a6-b2aa085ee4b1" providerId="ADAL" clId="{4F22F3CC-F8D8-4140-BABB-03727E81B084}" dt="2020-04-21T11:37:47.851" v="3042" actId="1076"/>
          <ac:cxnSpMkLst>
            <pc:docMk/>
            <pc:sldMk cId="2420684328" sldId="282"/>
            <ac:cxnSpMk id="18" creationId="{B64C811C-5087-4E03-BB49-BC5C2A7746F1}"/>
          </ac:cxnSpMkLst>
        </pc:cxnChg>
        <pc:cxnChg chg="add mod">
          <ac:chgData name="James Franklin" userId="cf915d05-507f-491f-b4a6-b2aa085ee4b1" providerId="ADAL" clId="{4F22F3CC-F8D8-4140-BABB-03727E81B084}" dt="2020-04-21T11:37:47.851" v="3042" actId="1076"/>
          <ac:cxnSpMkLst>
            <pc:docMk/>
            <pc:sldMk cId="2420684328" sldId="282"/>
            <ac:cxnSpMk id="20" creationId="{4B1D6B98-1ED6-4440-A377-DB6B54EA7CAF}"/>
          </ac:cxnSpMkLst>
        </pc:cxnChg>
        <pc:cxnChg chg="add mod">
          <ac:chgData name="James Franklin" userId="cf915d05-507f-491f-b4a6-b2aa085ee4b1" providerId="ADAL" clId="{4F22F3CC-F8D8-4140-BABB-03727E81B084}" dt="2020-04-21T11:37:47.851" v="3042" actId="1076"/>
          <ac:cxnSpMkLst>
            <pc:docMk/>
            <pc:sldMk cId="2420684328" sldId="282"/>
            <ac:cxnSpMk id="22" creationId="{E581F63E-879B-42C0-A6AE-67D8417C9117}"/>
          </ac:cxnSpMkLst>
        </pc:cxnChg>
        <pc:cxnChg chg="add mod">
          <ac:chgData name="James Franklin" userId="cf915d05-507f-491f-b4a6-b2aa085ee4b1" providerId="ADAL" clId="{4F22F3CC-F8D8-4140-BABB-03727E81B084}" dt="2020-04-21T11:37:47.851" v="3042" actId="1076"/>
          <ac:cxnSpMkLst>
            <pc:docMk/>
            <pc:sldMk cId="2420684328" sldId="282"/>
            <ac:cxnSpMk id="24" creationId="{CDEF0F2C-0C6B-4174-9501-5ADA0E0483AF}"/>
          </ac:cxnSpMkLst>
        </pc:cxnChg>
        <pc:cxnChg chg="add mod">
          <ac:chgData name="James Franklin" userId="cf915d05-507f-491f-b4a6-b2aa085ee4b1" providerId="ADAL" clId="{4F22F3CC-F8D8-4140-BABB-03727E81B084}" dt="2020-04-21T11:37:47.851" v="3042" actId="1076"/>
          <ac:cxnSpMkLst>
            <pc:docMk/>
            <pc:sldMk cId="2420684328" sldId="282"/>
            <ac:cxnSpMk id="29" creationId="{6EA120E5-E490-41BC-AF34-EEFE4746F4B2}"/>
          </ac:cxnSpMkLst>
        </pc:cxnChg>
        <pc:cxnChg chg="add mod">
          <ac:chgData name="James Franklin" userId="cf915d05-507f-491f-b4a6-b2aa085ee4b1" providerId="ADAL" clId="{4F22F3CC-F8D8-4140-BABB-03727E81B084}" dt="2020-04-21T11:37:47.851" v="3042" actId="1076"/>
          <ac:cxnSpMkLst>
            <pc:docMk/>
            <pc:sldMk cId="2420684328" sldId="282"/>
            <ac:cxnSpMk id="34" creationId="{773A1AE5-4B07-4C6E-A16A-8E94EE4FCFCF}"/>
          </ac:cxnSpMkLst>
        </pc:cxnChg>
        <pc:cxnChg chg="add mod">
          <ac:chgData name="James Franklin" userId="cf915d05-507f-491f-b4a6-b2aa085ee4b1" providerId="ADAL" clId="{4F22F3CC-F8D8-4140-BABB-03727E81B084}" dt="2020-04-21T11:37:47.851" v="3042" actId="1076"/>
          <ac:cxnSpMkLst>
            <pc:docMk/>
            <pc:sldMk cId="2420684328" sldId="282"/>
            <ac:cxnSpMk id="35" creationId="{F7C359DD-075E-4757-9B16-CD5FC83AFBE7}"/>
          </ac:cxnSpMkLst>
        </pc:cxnChg>
        <pc:cxnChg chg="add mod">
          <ac:chgData name="James Franklin" userId="cf915d05-507f-491f-b4a6-b2aa085ee4b1" providerId="ADAL" clId="{4F22F3CC-F8D8-4140-BABB-03727E81B084}" dt="2020-04-21T11:37:47.851" v="3042" actId="1076"/>
          <ac:cxnSpMkLst>
            <pc:docMk/>
            <pc:sldMk cId="2420684328" sldId="282"/>
            <ac:cxnSpMk id="38" creationId="{BB9068C2-6DA3-4542-90C0-3B58188FCB12}"/>
          </ac:cxnSpMkLst>
        </pc:cxnChg>
      </pc:sldChg>
      <pc:sldChg chg="add del">
        <pc:chgData name="James Franklin" userId="cf915d05-507f-491f-b4a6-b2aa085ee4b1" providerId="ADAL" clId="{4F22F3CC-F8D8-4140-BABB-03727E81B084}" dt="2020-04-21T11:15:02.342" v="2792" actId="47"/>
        <pc:sldMkLst>
          <pc:docMk/>
          <pc:sldMk cId="2650318335" sldId="282"/>
        </pc:sldMkLst>
      </pc:sldChg>
      <pc:sldChg chg="modSp add">
        <pc:chgData name="James Franklin" userId="cf915d05-507f-491f-b4a6-b2aa085ee4b1" providerId="ADAL" clId="{4F22F3CC-F8D8-4140-BABB-03727E81B084}" dt="2020-04-21T11:54:45.033" v="3056" actId="6549"/>
        <pc:sldMkLst>
          <pc:docMk/>
          <pc:sldMk cId="1716648245" sldId="283"/>
        </pc:sldMkLst>
        <pc:spChg chg="mod">
          <ac:chgData name="James Franklin" userId="cf915d05-507f-491f-b4a6-b2aa085ee4b1" providerId="ADAL" clId="{4F22F3CC-F8D8-4140-BABB-03727E81B084}" dt="2020-04-21T11:54:45.033" v="3056" actId="6549"/>
          <ac:spMkLst>
            <pc:docMk/>
            <pc:sldMk cId="1716648245" sldId="283"/>
            <ac:spMk id="5" creationId="{00000000-0000-0000-0000-000000000000}"/>
          </ac:spMkLst>
        </pc:spChg>
      </pc:sldChg>
    </pc:docChg>
  </pc:docChgLst>
  <pc:docChgLst>
    <pc:chgData name="Mike Bloys" userId="1248c4d8-7b2b-4b32-b8bd-163ae845f9bb" providerId="ADAL" clId="{5D0C4746-D671-488C-93D6-78CCA9C22FF0}"/>
    <pc:docChg chg="custSel modSld modMainMaster">
      <pc:chgData name="Mike Bloys" userId="1248c4d8-7b2b-4b32-b8bd-163ae845f9bb" providerId="ADAL" clId="{5D0C4746-D671-488C-93D6-78CCA9C22FF0}" dt="2020-06-04T12:00:52.561" v="217" actId="207"/>
      <pc:docMkLst>
        <pc:docMk/>
      </pc:docMkLst>
      <pc:sldChg chg="addSp delSp modSp mod">
        <pc:chgData name="Mike Bloys" userId="1248c4d8-7b2b-4b32-b8bd-163ae845f9bb" providerId="ADAL" clId="{5D0C4746-D671-488C-93D6-78CCA9C22FF0}" dt="2020-06-01T09:23:25.740" v="5" actId="21"/>
        <pc:sldMkLst>
          <pc:docMk/>
          <pc:sldMk cId="4189756368" sldId="260"/>
        </pc:sldMkLst>
        <pc:spChg chg="add del mod">
          <ac:chgData name="Mike Bloys" userId="1248c4d8-7b2b-4b32-b8bd-163ae845f9bb" providerId="ADAL" clId="{5D0C4746-D671-488C-93D6-78CCA9C22FF0}" dt="2020-06-01T09:23:25.740" v="5" actId="21"/>
          <ac:spMkLst>
            <pc:docMk/>
            <pc:sldMk cId="4189756368" sldId="260"/>
            <ac:spMk id="6" creationId="{8D20645A-0B40-4614-A7CF-B3B372EA9863}"/>
          </ac:spMkLst>
        </pc:spChg>
      </pc:sldChg>
      <pc:sldChg chg="modSp">
        <pc:chgData name="Mike Bloys" userId="1248c4d8-7b2b-4b32-b8bd-163ae845f9bb" providerId="ADAL" clId="{5D0C4746-D671-488C-93D6-78CCA9C22FF0}" dt="2020-06-04T12:00:52.561" v="217" actId="207"/>
        <pc:sldMkLst>
          <pc:docMk/>
          <pc:sldMk cId="1568578865" sldId="262"/>
        </pc:sldMkLst>
        <pc:spChg chg="mod">
          <ac:chgData name="Mike Bloys" userId="1248c4d8-7b2b-4b32-b8bd-163ae845f9bb" providerId="ADAL" clId="{5D0C4746-D671-488C-93D6-78CCA9C22FF0}" dt="2020-06-04T12:00:52.561" v="217" actId="207"/>
          <ac:spMkLst>
            <pc:docMk/>
            <pc:sldMk cId="1568578865" sldId="262"/>
            <ac:spMk id="4" creationId="{00000000-0000-0000-0000-000000000000}"/>
          </ac:spMkLst>
        </pc:spChg>
      </pc:sldChg>
      <pc:sldChg chg="addSp delSp modSp mod">
        <pc:chgData name="Mike Bloys" userId="1248c4d8-7b2b-4b32-b8bd-163ae845f9bb" providerId="ADAL" clId="{5D0C4746-D671-488C-93D6-78CCA9C22FF0}" dt="2020-06-01T09:38:43.729" v="82" actId="207"/>
        <pc:sldMkLst>
          <pc:docMk/>
          <pc:sldMk cId="2421935806" sldId="263"/>
        </pc:sldMkLst>
        <pc:spChg chg="mod">
          <ac:chgData name="Mike Bloys" userId="1248c4d8-7b2b-4b32-b8bd-163ae845f9bb" providerId="ADAL" clId="{5D0C4746-D671-488C-93D6-78CCA9C22FF0}" dt="2020-06-01T09:38:43.729" v="82" actId="207"/>
          <ac:spMkLst>
            <pc:docMk/>
            <pc:sldMk cId="2421935806" sldId="263"/>
            <ac:spMk id="4" creationId="{00000000-0000-0000-0000-000000000000}"/>
          </ac:spMkLst>
        </pc:spChg>
        <pc:picChg chg="add mod ord">
          <ac:chgData name="Mike Bloys" userId="1248c4d8-7b2b-4b32-b8bd-163ae845f9bb" providerId="ADAL" clId="{5D0C4746-D671-488C-93D6-78CCA9C22FF0}" dt="2020-06-01T09:37:26.251" v="71" actId="167"/>
          <ac:picMkLst>
            <pc:docMk/>
            <pc:sldMk cId="2421935806" sldId="263"/>
            <ac:picMk id="6" creationId="{8D95CCF7-747C-48A6-B673-0630DB5E36BD}"/>
          </ac:picMkLst>
        </pc:picChg>
        <pc:picChg chg="del">
          <ac:chgData name="Mike Bloys" userId="1248c4d8-7b2b-4b32-b8bd-163ae845f9bb" providerId="ADAL" clId="{5D0C4746-D671-488C-93D6-78CCA9C22FF0}" dt="2020-06-01T09:37:08.429" v="66" actId="21"/>
          <ac:picMkLst>
            <pc:docMk/>
            <pc:sldMk cId="2421935806" sldId="263"/>
            <ac:picMk id="10" creationId="{91F7F532-DB95-4691-B6BB-7B1F11FD942A}"/>
          </ac:picMkLst>
        </pc:picChg>
      </pc:sldChg>
      <pc:sldChg chg="modSp mod">
        <pc:chgData name="Mike Bloys" userId="1248c4d8-7b2b-4b32-b8bd-163ae845f9bb" providerId="ADAL" clId="{5D0C4746-D671-488C-93D6-78CCA9C22FF0}" dt="2020-06-04T12:00:44.248" v="216" actId="948"/>
        <pc:sldMkLst>
          <pc:docMk/>
          <pc:sldMk cId="778514331" sldId="264"/>
        </pc:sldMkLst>
        <pc:spChg chg="mod">
          <ac:chgData name="Mike Bloys" userId="1248c4d8-7b2b-4b32-b8bd-163ae845f9bb" providerId="ADAL" clId="{5D0C4746-D671-488C-93D6-78CCA9C22FF0}" dt="2020-06-04T12:00:44.248" v="216" actId="948"/>
          <ac:spMkLst>
            <pc:docMk/>
            <pc:sldMk cId="778514331" sldId="264"/>
            <ac:spMk id="3" creationId="{00000000-0000-0000-0000-000000000000}"/>
          </ac:spMkLst>
        </pc:spChg>
      </pc:sldChg>
      <pc:sldChg chg="modSp mod">
        <pc:chgData name="Mike Bloys" userId="1248c4d8-7b2b-4b32-b8bd-163ae845f9bb" providerId="ADAL" clId="{5D0C4746-D671-488C-93D6-78CCA9C22FF0}" dt="2020-06-04T12:00:31.908" v="215"/>
        <pc:sldMkLst>
          <pc:docMk/>
          <pc:sldMk cId="3983902685" sldId="265"/>
        </pc:sldMkLst>
        <pc:spChg chg="mod">
          <ac:chgData name="Mike Bloys" userId="1248c4d8-7b2b-4b32-b8bd-163ae845f9bb" providerId="ADAL" clId="{5D0C4746-D671-488C-93D6-78CCA9C22FF0}" dt="2020-06-01T09:39:04.808" v="83" actId="948"/>
          <ac:spMkLst>
            <pc:docMk/>
            <pc:sldMk cId="3983902685" sldId="265"/>
            <ac:spMk id="3" creationId="{00000000-0000-0000-0000-000000000000}"/>
          </ac:spMkLst>
        </pc:spChg>
        <pc:graphicFrameChg chg="mod modGraphic">
          <ac:chgData name="Mike Bloys" userId="1248c4d8-7b2b-4b32-b8bd-163ae845f9bb" providerId="ADAL" clId="{5D0C4746-D671-488C-93D6-78CCA9C22FF0}" dt="2020-06-04T12:00:31.908" v="215"/>
          <ac:graphicFrameMkLst>
            <pc:docMk/>
            <pc:sldMk cId="3983902685" sldId="265"/>
            <ac:graphicFrameMk id="4" creationId="{162C027F-83A1-4ED2-A1D6-FD9D8CFBECD1}"/>
          </ac:graphicFrameMkLst>
        </pc:graphicFrameChg>
      </pc:sldChg>
      <pc:sldChg chg="modSp">
        <pc:chgData name="Mike Bloys" userId="1248c4d8-7b2b-4b32-b8bd-163ae845f9bb" providerId="ADAL" clId="{5D0C4746-D671-488C-93D6-78CCA9C22FF0}" dt="2020-06-04T12:00:13.610" v="211" actId="207"/>
        <pc:sldMkLst>
          <pc:docMk/>
          <pc:sldMk cId="3480048304" sldId="266"/>
        </pc:sldMkLst>
        <pc:spChg chg="mod">
          <ac:chgData name="Mike Bloys" userId="1248c4d8-7b2b-4b32-b8bd-163ae845f9bb" providerId="ADAL" clId="{5D0C4746-D671-488C-93D6-78CCA9C22FF0}" dt="2020-06-04T12:00:13.610" v="211" actId="207"/>
          <ac:spMkLst>
            <pc:docMk/>
            <pc:sldMk cId="3480048304" sldId="266"/>
            <ac:spMk id="3" creationId="{00000000-0000-0000-0000-000000000000}"/>
          </ac:spMkLst>
        </pc:spChg>
      </pc:sldChg>
      <pc:sldChg chg="modSp">
        <pc:chgData name="Mike Bloys" userId="1248c4d8-7b2b-4b32-b8bd-163ae845f9bb" providerId="ADAL" clId="{5D0C4746-D671-488C-93D6-78CCA9C22FF0}" dt="2020-06-04T12:00:18.281" v="212" actId="207"/>
        <pc:sldMkLst>
          <pc:docMk/>
          <pc:sldMk cId="965651688" sldId="267"/>
        </pc:sldMkLst>
        <pc:spChg chg="mod">
          <ac:chgData name="Mike Bloys" userId="1248c4d8-7b2b-4b32-b8bd-163ae845f9bb" providerId="ADAL" clId="{5D0C4746-D671-488C-93D6-78CCA9C22FF0}" dt="2020-06-04T12:00:18.281" v="212" actId="207"/>
          <ac:spMkLst>
            <pc:docMk/>
            <pc:sldMk cId="965651688" sldId="267"/>
            <ac:spMk id="3" creationId="{00000000-0000-0000-0000-000000000000}"/>
          </ac:spMkLst>
        </pc:spChg>
      </pc:sldChg>
      <pc:sldChg chg="modSp mod">
        <pc:chgData name="Mike Bloys" userId="1248c4d8-7b2b-4b32-b8bd-163ae845f9bb" providerId="ADAL" clId="{5D0C4746-D671-488C-93D6-78CCA9C22FF0}" dt="2020-06-04T11:59:04.695" v="208"/>
        <pc:sldMkLst>
          <pc:docMk/>
          <pc:sldMk cId="891073555" sldId="268"/>
        </pc:sldMkLst>
        <pc:graphicFrameChg chg="mod modGraphic">
          <ac:chgData name="Mike Bloys" userId="1248c4d8-7b2b-4b32-b8bd-163ae845f9bb" providerId="ADAL" clId="{5D0C4746-D671-488C-93D6-78CCA9C22FF0}" dt="2020-06-04T11:59:04.695" v="208"/>
          <ac:graphicFrameMkLst>
            <pc:docMk/>
            <pc:sldMk cId="891073555" sldId="268"/>
            <ac:graphicFrameMk id="4" creationId="{00000000-0000-0000-0000-000000000000}"/>
          </ac:graphicFrameMkLst>
        </pc:graphicFrameChg>
      </pc:sldChg>
      <pc:sldChg chg="modSp mod">
        <pc:chgData name="Mike Bloys" userId="1248c4d8-7b2b-4b32-b8bd-163ae845f9bb" providerId="ADAL" clId="{5D0C4746-D671-488C-93D6-78CCA9C22FF0}" dt="2020-06-04T11:58:53.693" v="205"/>
        <pc:sldMkLst>
          <pc:docMk/>
          <pc:sldMk cId="3525879698" sldId="269"/>
        </pc:sldMkLst>
        <pc:graphicFrameChg chg="mod modGraphic">
          <ac:chgData name="Mike Bloys" userId="1248c4d8-7b2b-4b32-b8bd-163ae845f9bb" providerId="ADAL" clId="{5D0C4746-D671-488C-93D6-78CCA9C22FF0}" dt="2020-06-04T11:58:53.693" v="205"/>
          <ac:graphicFrameMkLst>
            <pc:docMk/>
            <pc:sldMk cId="3525879698" sldId="269"/>
            <ac:graphicFrameMk id="4" creationId="{00000000-0000-0000-0000-000000000000}"/>
          </ac:graphicFrameMkLst>
        </pc:graphicFrameChg>
      </pc:sldChg>
      <pc:sldChg chg="modSp mod">
        <pc:chgData name="Mike Bloys" userId="1248c4d8-7b2b-4b32-b8bd-163ae845f9bb" providerId="ADAL" clId="{5D0C4746-D671-488C-93D6-78CCA9C22FF0}" dt="2020-06-04T11:58:35.921" v="202"/>
        <pc:sldMkLst>
          <pc:docMk/>
          <pc:sldMk cId="419022179" sldId="270"/>
        </pc:sldMkLst>
        <pc:graphicFrameChg chg="mod modGraphic">
          <ac:chgData name="Mike Bloys" userId="1248c4d8-7b2b-4b32-b8bd-163ae845f9bb" providerId="ADAL" clId="{5D0C4746-D671-488C-93D6-78CCA9C22FF0}" dt="2020-06-04T11:58:35.921" v="202"/>
          <ac:graphicFrameMkLst>
            <pc:docMk/>
            <pc:sldMk cId="419022179" sldId="270"/>
            <ac:graphicFrameMk id="6" creationId="{C5176F89-92F0-49B5-88E9-2632AEC42A58}"/>
          </ac:graphicFrameMkLst>
        </pc:graphicFrameChg>
      </pc:sldChg>
      <pc:sldChg chg="modSp">
        <pc:chgData name="Mike Bloys" userId="1248c4d8-7b2b-4b32-b8bd-163ae845f9bb" providerId="ADAL" clId="{5D0C4746-D671-488C-93D6-78CCA9C22FF0}" dt="2020-06-01T09:41:04.047" v="98" actId="207"/>
        <pc:sldMkLst>
          <pc:docMk/>
          <pc:sldMk cId="4240696584" sldId="272"/>
        </pc:sldMkLst>
        <pc:spChg chg="mod">
          <ac:chgData name="Mike Bloys" userId="1248c4d8-7b2b-4b32-b8bd-163ae845f9bb" providerId="ADAL" clId="{5D0C4746-D671-488C-93D6-78CCA9C22FF0}" dt="2020-06-01T09:41:04.047" v="98" actId="207"/>
          <ac:spMkLst>
            <pc:docMk/>
            <pc:sldMk cId="4240696584" sldId="272"/>
            <ac:spMk id="3" creationId="{00000000-0000-0000-0000-000000000000}"/>
          </ac:spMkLst>
        </pc:spChg>
      </pc:sldChg>
      <pc:sldChg chg="addSp delSp modSp mod setBg">
        <pc:chgData name="Mike Bloys" userId="1248c4d8-7b2b-4b32-b8bd-163ae845f9bb" providerId="ADAL" clId="{5D0C4746-D671-488C-93D6-78CCA9C22FF0}" dt="2020-06-01T14:30:33.164" v="199"/>
        <pc:sldMkLst>
          <pc:docMk/>
          <pc:sldMk cId="3552455714" sldId="276"/>
        </pc:sldMkLst>
        <pc:picChg chg="add del mod ord">
          <ac:chgData name="Mike Bloys" userId="1248c4d8-7b2b-4b32-b8bd-163ae845f9bb" providerId="ADAL" clId="{5D0C4746-D671-488C-93D6-78CCA9C22FF0}" dt="2020-06-01T14:29:51.742" v="190" actId="478"/>
          <ac:picMkLst>
            <pc:docMk/>
            <pc:sldMk cId="3552455714" sldId="276"/>
            <ac:picMk id="5" creationId="{9F914CB8-57D4-4D29-BBF0-D2C30532D76F}"/>
          </ac:picMkLst>
        </pc:picChg>
        <pc:picChg chg="add del mod ord">
          <ac:chgData name="Mike Bloys" userId="1248c4d8-7b2b-4b32-b8bd-163ae845f9bb" providerId="ADAL" clId="{5D0C4746-D671-488C-93D6-78CCA9C22FF0}" dt="2020-06-01T14:29:04.271" v="187" actId="478"/>
          <ac:picMkLst>
            <pc:docMk/>
            <pc:sldMk cId="3552455714" sldId="276"/>
            <ac:picMk id="6" creationId="{EDCD48F8-1E51-4BED-B459-3F820D080B36}"/>
          </ac:picMkLst>
        </pc:picChg>
        <pc:picChg chg="add del mod ord">
          <ac:chgData name="Mike Bloys" userId="1248c4d8-7b2b-4b32-b8bd-163ae845f9bb" providerId="ADAL" clId="{5D0C4746-D671-488C-93D6-78CCA9C22FF0}" dt="2020-06-01T14:29:59.597" v="191" actId="21"/>
          <ac:picMkLst>
            <pc:docMk/>
            <pc:sldMk cId="3552455714" sldId="276"/>
            <ac:picMk id="8" creationId="{23280FB5-F1DB-4CD7-A624-1B0F084231C4}"/>
          </ac:picMkLst>
        </pc:picChg>
        <pc:picChg chg="mod">
          <ac:chgData name="Mike Bloys" userId="1248c4d8-7b2b-4b32-b8bd-163ae845f9bb" providerId="ADAL" clId="{5D0C4746-D671-488C-93D6-78CCA9C22FF0}" dt="2020-06-01T09:31:45.962" v="55" actId="207"/>
          <ac:picMkLst>
            <pc:docMk/>
            <pc:sldMk cId="3552455714" sldId="276"/>
            <ac:picMk id="9" creationId="{58EB50E1-B0CE-4F30-BEDD-1F3D9A98B246}"/>
          </ac:picMkLst>
        </pc:picChg>
        <pc:picChg chg="add mod ord">
          <ac:chgData name="Mike Bloys" userId="1248c4d8-7b2b-4b32-b8bd-163ae845f9bb" providerId="ADAL" clId="{5D0C4746-D671-488C-93D6-78CCA9C22FF0}" dt="2020-06-01T14:30:27.095" v="198" actId="167"/>
          <ac:picMkLst>
            <pc:docMk/>
            <pc:sldMk cId="3552455714" sldId="276"/>
            <ac:picMk id="10" creationId="{432D1C75-F6AF-426C-9F88-933EE87A80EC}"/>
          </ac:picMkLst>
        </pc:picChg>
        <pc:picChg chg="del">
          <ac:chgData name="Mike Bloys" userId="1248c4d8-7b2b-4b32-b8bd-163ae845f9bb" providerId="ADAL" clId="{5D0C4746-D671-488C-93D6-78CCA9C22FF0}" dt="2020-06-01T09:32:29.354" v="60" actId="21"/>
          <ac:picMkLst>
            <pc:docMk/>
            <pc:sldMk cId="3552455714" sldId="276"/>
            <ac:picMk id="10" creationId="{CDA7FE8D-E9B5-41BB-8C9B-A4E44FAD4A4B}"/>
          </ac:picMkLst>
        </pc:picChg>
      </pc:sldChg>
      <pc:sldChg chg="modSp">
        <pc:chgData name="Mike Bloys" userId="1248c4d8-7b2b-4b32-b8bd-163ae845f9bb" providerId="ADAL" clId="{5D0C4746-D671-488C-93D6-78CCA9C22FF0}" dt="2020-06-04T12:00:08.506" v="210" actId="207"/>
        <pc:sldMkLst>
          <pc:docMk/>
          <pc:sldMk cId="2860206106" sldId="278"/>
        </pc:sldMkLst>
        <pc:spChg chg="mod">
          <ac:chgData name="Mike Bloys" userId="1248c4d8-7b2b-4b32-b8bd-163ae845f9bb" providerId="ADAL" clId="{5D0C4746-D671-488C-93D6-78CCA9C22FF0}" dt="2020-06-04T12:00:08.506" v="210" actId="207"/>
          <ac:spMkLst>
            <pc:docMk/>
            <pc:sldMk cId="2860206106" sldId="278"/>
            <ac:spMk id="3" creationId="{D76B4344-3B9B-4371-9AEE-4D7354728EE3}"/>
          </ac:spMkLst>
        </pc:spChg>
      </pc:sldChg>
      <pc:sldChg chg="modSp">
        <pc:chgData name="Mike Bloys" userId="1248c4d8-7b2b-4b32-b8bd-163ae845f9bb" providerId="ADAL" clId="{5D0C4746-D671-488C-93D6-78CCA9C22FF0}" dt="2020-06-04T11:59:56.818" v="209" actId="207"/>
        <pc:sldMkLst>
          <pc:docMk/>
          <pc:sldMk cId="2567741207" sldId="281"/>
        </pc:sldMkLst>
        <pc:spChg chg="mod">
          <ac:chgData name="Mike Bloys" userId="1248c4d8-7b2b-4b32-b8bd-163ae845f9bb" providerId="ADAL" clId="{5D0C4746-D671-488C-93D6-78CCA9C22FF0}" dt="2020-06-04T11:59:56.818" v="209" actId="207"/>
          <ac:spMkLst>
            <pc:docMk/>
            <pc:sldMk cId="2567741207" sldId="281"/>
            <ac:spMk id="3" creationId="{D53369EF-5B94-4B7A-B335-5C250B7FEDF7}"/>
          </ac:spMkLst>
        </pc:spChg>
      </pc:sldChg>
      <pc:sldChg chg="modSp mod">
        <pc:chgData name="Mike Bloys" userId="1248c4d8-7b2b-4b32-b8bd-163ae845f9bb" providerId="ADAL" clId="{5D0C4746-D671-488C-93D6-78CCA9C22FF0}" dt="2020-06-01T09:47:01.046" v="184" actId="20577"/>
        <pc:sldMkLst>
          <pc:docMk/>
          <pc:sldMk cId="3486872256" sldId="284"/>
        </pc:sldMkLst>
        <pc:spChg chg="mod">
          <ac:chgData name="Mike Bloys" userId="1248c4d8-7b2b-4b32-b8bd-163ae845f9bb" providerId="ADAL" clId="{5D0C4746-D671-488C-93D6-78CCA9C22FF0}" dt="2020-06-01T09:46:26.989" v="158" actId="1076"/>
          <ac:spMkLst>
            <pc:docMk/>
            <pc:sldMk cId="3486872256" sldId="284"/>
            <ac:spMk id="5" creationId="{21D01292-1FA7-45FD-9CF3-B03727D5F31F}"/>
          </ac:spMkLst>
        </pc:spChg>
        <pc:spChg chg="mod">
          <ac:chgData name="Mike Bloys" userId="1248c4d8-7b2b-4b32-b8bd-163ae845f9bb" providerId="ADAL" clId="{5D0C4746-D671-488C-93D6-78CCA9C22FF0}" dt="2020-06-01T09:47:01.046" v="184" actId="20577"/>
          <ac:spMkLst>
            <pc:docMk/>
            <pc:sldMk cId="3486872256" sldId="284"/>
            <ac:spMk id="6" creationId="{7DA15F30-4BE8-48AC-8A18-119926967D19}"/>
          </ac:spMkLst>
        </pc:spChg>
        <pc:spChg chg="mod">
          <ac:chgData name="Mike Bloys" userId="1248c4d8-7b2b-4b32-b8bd-163ae845f9bb" providerId="ADAL" clId="{5D0C4746-D671-488C-93D6-78CCA9C22FF0}" dt="2020-06-01T09:42:23.210" v="109" actId="1035"/>
          <ac:spMkLst>
            <pc:docMk/>
            <pc:sldMk cId="3486872256" sldId="284"/>
            <ac:spMk id="8" creationId="{E0C9CDCD-66EB-4D06-812F-68A79DE9A392}"/>
          </ac:spMkLst>
        </pc:spChg>
        <pc:spChg chg="mod">
          <ac:chgData name="Mike Bloys" userId="1248c4d8-7b2b-4b32-b8bd-163ae845f9bb" providerId="ADAL" clId="{5D0C4746-D671-488C-93D6-78CCA9C22FF0}" dt="2020-06-01T09:45:36.977" v="151" actId="12788"/>
          <ac:spMkLst>
            <pc:docMk/>
            <pc:sldMk cId="3486872256" sldId="284"/>
            <ac:spMk id="9" creationId="{9AF580E7-EAFB-4CA8-A16D-AE2EB960F24C}"/>
          </ac:spMkLst>
        </pc:spChg>
        <pc:spChg chg="mod">
          <ac:chgData name="Mike Bloys" userId="1248c4d8-7b2b-4b32-b8bd-163ae845f9bb" providerId="ADAL" clId="{5D0C4746-D671-488C-93D6-78CCA9C22FF0}" dt="2020-06-01T09:44:32.301" v="134" actId="1076"/>
          <ac:spMkLst>
            <pc:docMk/>
            <pc:sldMk cId="3486872256" sldId="284"/>
            <ac:spMk id="15" creationId="{89C43934-8173-446D-80E6-7C3CBE95FEA5}"/>
          </ac:spMkLst>
        </pc:spChg>
        <pc:spChg chg="mod">
          <ac:chgData name="Mike Bloys" userId="1248c4d8-7b2b-4b32-b8bd-163ae845f9bb" providerId="ADAL" clId="{5D0C4746-D671-488C-93D6-78CCA9C22FF0}" dt="2020-06-01T09:43:52.392" v="122" actId="12788"/>
          <ac:spMkLst>
            <pc:docMk/>
            <pc:sldMk cId="3486872256" sldId="284"/>
            <ac:spMk id="30" creationId="{F9717AFB-52B4-414E-8758-729B2B9E3575}"/>
          </ac:spMkLst>
        </pc:spChg>
        <pc:spChg chg="mod">
          <ac:chgData name="Mike Bloys" userId="1248c4d8-7b2b-4b32-b8bd-163ae845f9bb" providerId="ADAL" clId="{5D0C4746-D671-488C-93D6-78CCA9C22FF0}" dt="2020-06-01T09:43:06.768" v="115" actId="12788"/>
          <ac:spMkLst>
            <pc:docMk/>
            <pc:sldMk cId="3486872256" sldId="284"/>
            <ac:spMk id="32" creationId="{5008D717-2259-4F58-8AD0-7B648B3A5619}"/>
          </ac:spMkLst>
        </pc:spChg>
        <pc:spChg chg="mod">
          <ac:chgData name="Mike Bloys" userId="1248c4d8-7b2b-4b32-b8bd-163ae845f9bb" providerId="ADAL" clId="{5D0C4746-D671-488C-93D6-78CCA9C22FF0}" dt="2020-06-01T09:45:08.235" v="147" actId="1038"/>
          <ac:spMkLst>
            <pc:docMk/>
            <pc:sldMk cId="3486872256" sldId="284"/>
            <ac:spMk id="33" creationId="{65BEE4A5-679D-4C71-AC47-69B1673CC39A}"/>
          </ac:spMkLst>
        </pc:spChg>
        <pc:cxnChg chg="mod">
          <ac:chgData name="Mike Bloys" userId="1248c4d8-7b2b-4b32-b8bd-163ae845f9bb" providerId="ADAL" clId="{5D0C4746-D671-488C-93D6-78CCA9C22FF0}" dt="2020-06-01T09:42:55.280" v="113" actId="14100"/>
          <ac:cxnSpMkLst>
            <pc:docMk/>
            <pc:sldMk cId="3486872256" sldId="284"/>
            <ac:cxnSpMk id="19" creationId="{CC6C1957-0E0E-4A70-AD98-BC3408D6ADA5}"/>
          </ac:cxnSpMkLst>
        </pc:cxnChg>
        <pc:cxnChg chg="mod">
          <ac:chgData name="Mike Bloys" userId="1248c4d8-7b2b-4b32-b8bd-163ae845f9bb" providerId="ADAL" clId="{5D0C4746-D671-488C-93D6-78CCA9C22FF0}" dt="2020-06-01T09:42:49.624" v="112" actId="12788"/>
          <ac:cxnSpMkLst>
            <pc:docMk/>
            <pc:sldMk cId="3486872256" sldId="284"/>
            <ac:cxnSpMk id="40" creationId="{C7CC587C-D6D0-4DEA-8D29-21B643F501D9}"/>
          </ac:cxnSpMkLst>
        </pc:cxnChg>
        <pc:cxnChg chg="mod">
          <ac:chgData name="Mike Bloys" userId="1248c4d8-7b2b-4b32-b8bd-163ae845f9bb" providerId="ADAL" clId="{5D0C4746-D671-488C-93D6-78CCA9C22FF0}" dt="2020-06-01T09:45:14.710" v="149" actId="14100"/>
          <ac:cxnSpMkLst>
            <pc:docMk/>
            <pc:sldMk cId="3486872256" sldId="284"/>
            <ac:cxnSpMk id="45" creationId="{26FBE25F-B7F2-4ED6-AB2F-D08F6367F7FA}"/>
          </ac:cxnSpMkLst>
        </pc:cxnChg>
        <pc:cxnChg chg="mod">
          <ac:chgData name="Mike Bloys" userId="1248c4d8-7b2b-4b32-b8bd-163ae845f9bb" providerId="ADAL" clId="{5D0C4746-D671-488C-93D6-78CCA9C22FF0}" dt="2020-06-01T09:45:27.155" v="150" actId="14100"/>
          <ac:cxnSpMkLst>
            <pc:docMk/>
            <pc:sldMk cId="3486872256" sldId="284"/>
            <ac:cxnSpMk id="48" creationId="{439DB1F3-AE89-490F-81B2-31AB522506C7}"/>
          </ac:cxnSpMkLst>
        </pc:cxnChg>
        <pc:cxnChg chg="mod">
          <ac:chgData name="Mike Bloys" userId="1248c4d8-7b2b-4b32-b8bd-163ae845f9bb" providerId="ADAL" clId="{5D0C4746-D671-488C-93D6-78CCA9C22FF0}" dt="2020-06-01T09:46:16.997" v="157" actId="14100"/>
          <ac:cxnSpMkLst>
            <pc:docMk/>
            <pc:sldMk cId="3486872256" sldId="284"/>
            <ac:cxnSpMk id="53" creationId="{4058CF42-29DE-47E1-81A9-E51992B61F61}"/>
          </ac:cxnSpMkLst>
        </pc:cxnChg>
        <pc:cxnChg chg="mod">
          <ac:chgData name="Mike Bloys" userId="1248c4d8-7b2b-4b32-b8bd-163ae845f9bb" providerId="ADAL" clId="{5D0C4746-D671-488C-93D6-78CCA9C22FF0}" dt="2020-06-01T09:46:09.125" v="156" actId="1076"/>
          <ac:cxnSpMkLst>
            <pc:docMk/>
            <pc:sldMk cId="3486872256" sldId="284"/>
            <ac:cxnSpMk id="54" creationId="{A6E464EF-1E05-4E87-AED4-45D08FDF5615}"/>
          </ac:cxnSpMkLst>
        </pc:cxnChg>
        <pc:cxnChg chg="mod">
          <ac:chgData name="Mike Bloys" userId="1248c4d8-7b2b-4b32-b8bd-163ae845f9bb" providerId="ADAL" clId="{5D0C4746-D671-488C-93D6-78CCA9C22FF0}" dt="2020-06-01T09:43:24.053" v="117" actId="14100"/>
          <ac:cxnSpMkLst>
            <pc:docMk/>
            <pc:sldMk cId="3486872256" sldId="284"/>
            <ac:cxnSpMk id="62" creationId="{A8A4B110-48A5-4123-9D4C-9A347DC54F14}"/>
          </ac:cxnSpMkLst>
        </pc:cxnChg>
        <pc:cxnChg chg="mod">
          <ac:chgData name="Mike Bloys" userId="1248c4d8-7b2b-4b32-b8bd-163ae845f9bb" providerId="ADAL" clId="{5D0C4746-D671-488C-93D6-78CCA9C22FF0}" dt="2020-06-01T09:43:31.213" v="119" actId="14100"/>
          <ac:cxnSpMkLst>
            <pc:docMk/>
            <pc:sldMk cId="3486872256" sldId="284"/>
            <ac:cxnSpMk id="63" creationId="{D633A010-6DB2-4144-B568-25E9CDBB23ED}"/>
          </ac:cxnSpMkLst>
        </pc:cxnChg>
        <pc:cxnChg chg="mod">
          <ac:chgData name="Mike Bloys" userId="1248c4d8-7b2b-4b32-b8bd-163ae845f9bb" providerId="ADAL" clId="{5D0C4746-D671-488C-93D6-78CCA9C22FF0}" dt="2020-06-01T09:44:11.525" v="132" actId="14100"/>
          <ac:cxnSpMkLst>
            <pc:docMk/>
            <pc:sldMk cId="3486872256" sldId="284"/>
            <ac:cxnSpMk id="65" creationId="{83600092-2F95-4C43-B7A9-ECEF435228CE}"/>
          </ac:cxnSpMkLst>
        </pc:cxnChg>
        <pc:cxnChg chg="mod">
          <ac:chgData name="Mike Bloys" userId="1248c4d8-7b2b-4b32-b8bd-163ae845f9bb" providerId="ADAL" clId="{5D0C4746-D671-488C-93D6-78CCA9C22FF0}" dt="2020-06-01T09:44:07.581" v="131" actId="14100"/>
          <ac:cxnSpMkLst>
            <pc:docMk/>
            <pc:sldMk cId="3486872256" sldId="284"/>
            <ac:cxnSpMk id="67" creationId="{38035F0A-A868-49B6-83D3-7C7929C206D2}"/>
          </ac:cxnSpMkLst>
        </pc:cxnChg>
        <pc:cxnChg chg="mod">
          <ac:chgData name="Mike Bloys" userId="1248c4d8-7b2b-4b32-b8bd-163ae845f9bb" providerId="ADAL" clId="{5D0C4746-D671-488C-93D6-78CCA9C22FF0}" dt="2020-06-01T09:44:03.853" v="130" actId="14100"/>
          <ac:cxnSpMkLst>
            <pc:docMk/>
            <pc:sldMk cId="3486872256" sldId="284"/>
            <ac:cxnSpMk id="68" creationId="{756BDB61-476F-43CC-80AF-A70756F4ABFE}"/>
          </ac:cxnSpMkLst>
        </pc:cxnChg>
        <pc:cxnChg chg="mod">
          <ac:chgData name="Mike Bloys" userId="1248c4d8-7b2b-4b32-b8bd-163ae845f9bb" providerId="ADAL" clId="{5D0C4746-D671-488C-93D6-78CCA9C22FF0}" dt="2020-06-01T09:46:32.213" v="159" actId="14100"/>
          <ac:cxnSpMkLst>
            <pc:docMk/>
            <pc:sldMk cId="3486872256" sldId="284"/>
            <ac:cxnSpMk id="73" creationId="{91782F63-F760-4FC7-B40D-DCB0CE1E5BF5}"/>
          </ac:cxnSpMkLst>
        </pc:cxnChg>
        <pc:cxnChg chg="mod">
          <ac:chgData name="Mike Bloys" userId="1248c4d8-7b2b-4b32-b8bd-163ae845f9bb" providerId="ADAL" clId="{5D0C4746-D671-488C-93D6-78CCA9C22FF0}" dt="2020-06-01T09:45:40.021" v="152" actId="1076"/>
          <ac:cxnSpMkLst>
            <pc:docMk/>
            <pc:sldMk cId="3486872256" sldId="284"/>
            <ac:cxnSpMk id="75" creationId="{B9F6B5F6-9E37-4BC9-A9F7-362A58D5B6B0}"/>
          </ac:cxnSpMkLst>
        </pc:cxnChg>
        <pc:cxnChg chg="mod">
          <ac:chgData name="Mike Bloys" userId="1248c4d8-7b2b-4b32-b8bd-163ae845f9bb" providerId="ADAL" clId="{5D0C4746-D671-488C-93D6-78CCA9C22FF0}" dt="2020-06-01T09:46:26.989" v="158" actId="1076"/>
          <ac:cxnSpMkLst>
            <pc:docMk/>
            <pc:sldMk cId="3486872256" sldId="284"/>
            <ac:cxnSpMk id="79" creationId="{CA5CE40A-C859-4FD9-A83E-68B9B759C331}"/>
          </ac:cxnSpMkLst>
        </pc:cxnChg>
        <pc:cxnChg chg="mod">
          <ac:chgData name="Mike Bloys" userId="1248c4d8-7b2b-4b32-b8bd-163ae845f9bb" providerId="ADAL" clId="{5D0C4746-D671-488C-93D6-78CCA9C22FF0}" dt="2020-06-01T09:46:26.989" v="158" actId="1076"/>
          <ac:cxnSpMkLst>
            <pc:docMk/>
            <pc:sldMk cId="3486872256" sldId="284"/>
            <ac:cxnSpMk id="82" creationId="{ED207C88-6E41-420C-8C6F-317DDBB2149E}"/>
          </ac:cxnSpMkLst>
        </pc:cxnChg>
      </pc:sldChg>
      <pc:sldMasterChg chg="modSldLayout sldLayoutOrd">
        <pc:chgData name="Mike Bloys" userId="1248c4d8-7b2b-4b32-b8bd-163ae845f9bb" providerId="ADAL" clId="{5D0C4746-D671-488C-93D6-78CCA9C22FF0}" dt="2020-06-01T14:30:21.367" v="196" actId="21"/>
        <pc:sldMasterMkLst>
          <pc:docMk/>
          <pc:sldMasterMk cId="4112846155" sldId="2147483660"/>
        </pc:sldMasterMkLst>
        <pc:sldLayoutChg chg="modSp">
          <pc:chgData name="Mike Bloys" userId="1248c4d8-7b2b-4b32-b8bd-163ae845f9bb" providerId="ADAL" clId="{5D0C4746-D671-488C-93D6-78CCA9C22FF0}" dt="2020-06-01T09:20:44.106" v="0" actId="14826"/>
          <pc:sldLayoutMkLst>
            <pc:docMk/>
            <pc:sldMasterMk cId="4112846155" sldId="2147483660"/>
            <pc:sldLayoutMk cId="939894443" sldId="2147483662"/>
          </pc:sldLayoutMkLst>
          <pc:picChg chg="mod">
            <ac:chgData name="Mike Bloys" userId="1248c4d8-7b2b-4b32-b8bd-163ae845f9bb" providerId="ADAL" clId="{5D0C4746-D671-488C-93D6-78CCA9C22FF0}" dt="2020-06-01T09:20:44.106" v="0" actId="14826"/>
            <ac:picMkLst>
              <pc:docMk/>
              <pc:sldMasterMk cId="4112846155" sldId="2147483660"/>
              <pc:sldLayoutMk cId="939894443" sldId="2147483662"/>
              <ac:picMk id="4" creationId="{2AA57FF1-BAD3-453D-8C1B-21173FEF698C}"/>
            </ac:picMkLst>
          </pc:picChg>
        </pc:sldLayoutChg>
        <pc:sldLayoutChg chg="addSp delSp modSp mod">
          <pc:chgData name="Mike Bloys" userId="1248c4d8-7b2b-4b32-b8bd-163ae845f9bb" providerId="ADAL" clId="{5D0C4746-D671-488C-93D6-78CCA9C22FF0}" dt="2020-06-01T09:23:37.272" v="8" actId="478"/>
          <pc:sldLayoutMkLst>
            <pc:docMk/>
            <pc:sldMasterMk cId="4112846155" sldId="2147483660"/>
            <pc:sldLayoutMk cId="7990883" sldId="2147483663"/>
          </pc:sldLayoutMkLst>
          <pc:spChg chg="add del mod">
            <ac:chgData name="Mike Bloys" userId="1248c4d8-7b2b-4b32-b8bd-163ae845f9bb" providerId="ADAL" clId="{5D0C4746-D671-488C-93D6-78CCA9C22FF0}" dt="2020-06-01T09:23:17.376" v="2" actId="21"/>
            <ac:spMkLst>
              <pc:docMk/>
              <pc:sldMasterMk cId="4112846155" sldId="2147483660"/>
              <pc:sldLayoutMk cId="7990883" sldId="2147483663"/>
              <ac:spMk id="6" creationId="{9A6E4A2C-7C6C-4FF1-81D5-C07DEC392E00}"/>
            </ac:spMkLst>
          </pc:spChg>
          <pc:spChg chg="add del mod">
            <ac:chgData name="Mike Bloys" userId="1248c4d8-7b2b-4b32-b8bd-163ae845f9bb" providerId="ADAL" clId="{5D0C4746-D671-488C-93D6-78CCA9C22FF0}" dt="2020-06-01T09:23:37.272" v="8" actId="478"/>
            <ac:spMkLst>
              <pc:docMk/>
              <pc:sldMasterMk cId="4112846155" sldId="2147483660"/>
              <pc:sldLayoutMk cId="7990883" sldId="2147483663"/>
              <ac:spMk id="7" creationId="{27B90276-9284-48E5-BCD8-3681B9B1F797}"/>
            </ac:spMkLst>
          </pc:spChg>
          <pc:cxnChg chg="mod">
            <ac:chgData name="Mike Bloys" userId="1248c4d8-7b2b-4b32-b8bd-163ae845f9bb" providerId="ADAL" clId="{5D0C4746-D671-488C-93D6-78CCA9C22FF0}" dt="2020-06-01T09:23:35.907" v="7" actId="14100"/>
            <ac:cxnSpMkLst>
              <pc:docMk/>
              <pc:sldMasterMk cId="4112846155" sldId="2147483660"/>
              <pc:sldLayoutMk cId="7990883" sldId="2147483663"/>
              <ac:cxnSpMk id="8" creationId="{00000000-0000-0000-0000-000000000000}"/>
            </ac:cxnSpMkLst>
          </pc:cxnChg>
        </pc:sldLayoutChg>
        <pc:sldLayoutChg chg="ord">
          <pc:chgData name="Mike Bloys" userId="1248c4d8-7b2b-4b32-b8bd-163ae845f9bb" providerId="ADAL" clId="{5D0C4746-D671-488C-93D6-78CCA9C22FF0}" dt="2020-06-01T09:24:32.798" v="9" actId="20578"/>
          <pc:sldLayoutMkLst>
            <pc:docMk/>
            <pc:sldMasterMk cId="4112846155" sldId="2147483660"/>
            <pc:sldLayoutMk cId="4097881477" sldId="2147483664"/>
          </pc:sldLayoutMkLst>
        </pc:sldLayoutChg>
        <pc:sldLayoutChg chg="addSp delSp modSp mod">
          <pc:chgData name="Mike Bloys" userId="1248c4d8-7b2b-4b32-b8bd-163ae845f9bb" providerId="ADAL" clId="{5D0C4746-D671-488C-93D6-78CCA9C22FF0}" dt="2020-06-01T14:30:21.367" v="196" actId="21"/>
          <pc:sldLayoutMkLst>
            <pc:docMk/>
            <pc:sldMasterMk cId="4112846155" sldId="2147483660"/>
            <pc:sldLayoutMk cId="1415037018" sldId="2147483665"/>
          </pc:sldLayoutMkLst>
          <pc:spChg chg="mod">
            <ac:chgData name="Mike Bloys" userId="1248c4d8-7b2b-4b32-b8bd-163ae845f9bb" providerId="ADAL" clId="{5D0C4746-D671-488C-93D6-78CCA9C22FF0}" dt="2020-06-01T09:28:30.380" v="12" actId="207"/>
            <ac:spMkLst>
              <pc:docMk/>
              <pc:sldMasterMk cId="4112846155" sldId="2147483660"/>
              <pc:sldLayoutMk cId="1415037018" sldId="2147483665"/>
              <ac:spMk id="9" creationId="{00000000-0000-0000-0000-000000000000}"/>
            </ac:spMkLst>
          </pc:spChg>
          <pc:spChg chg="mod">
            <ac:chgData name="Mike Bloys" userId="1248c4d8-7b2b-4b32-b8bd-163ae845f9bb" providerId="ADAL" clId="{5D0C4746-D671-488C-93D6-78CCA9C22FF0}" dt="2020-06-01T09:27:55.641" v="11" actId="20577"/>
            <ac:spMkLst>
              <pc:docMk/>
              <pc:sldMasterMk cId="4112846155" sldId="2147483660"/>
              <pc:sldLayoutMk cId="1415037018" sldId="2147483665"/>
              <ac:spMk id="13" creationId="{F2B7B718-9085-4736-BAF9-DABDEDF30336}"/>
            </ac:spMkLst>
          </pc:spChg>
          <pc:picChg chg="add del mod modCrop">
            <ac:chgData name="Mike Bloys" userId="1248c4d8-7b2b-4b32-b8bd-163ae845f9bb" providerId="ADAL" clId="{5D0C4746-D671-488C-93D6-78CCA9C22FF0}" dt="2020-06-01T14:30:21.367" v="196" actId="21"/>
            <ac:picMkLst>
              <pc:docMk/>
              <pc:sldMasterMk cId="4112846155" sldId="2147483660"/>
              <pc:sldLayoutMk cId="1415037018" sldId="2147483665"/>
              <ac:picMk id="7" creationId="{0AFFA342-B64F-4304-BCF5-625A44725C3E}"/>
            </ac:picMkLst>
          </pc:picChg>
          <pc:picChg chg="del">
            <ac:chgData name="Mike Bloys" userId="1248c4d8-7b2b-4b32-b8bd-163ae845f9bb" providerId="ADAL" clId="{5D0C4746-D671-488C-93D6-78CCA9C22FF0}" dt="2020-06-01T09:31:17.751" v="52" actId="478"/>
            <ac:picMkLst>
              <pc:docMk/>
              <pc:sldMasterMk cId="4112846155" sldId="2147483660"/>
              <pc:sldLayoutMk cId="1415037018" sldId="2147483665"/>
              <ac:picMk id="7" creationId="{132F8379-17A1-4093-9EFE-ED0E785E5E1A}"/>
            </ac:picMkLst>
          </pc:picChg>
          <pc:picChg chg="add mod ord">
            <ac:chgData name="Mike Bloys" userId="1248c4d8-7b2b-4b32-b8bd-163ae845f9bb" providerId="ADAL" clId="{5D0C4746-D671-488C-93D6-78CCA9C22FF0}" dt="2020-06-01T09:31:20.361" v="54" actId="167"/>
            <ac:picMkLst>
              <pc:docMk/>
              <pc:sldMasterMk cId="4112846155" sldId="2147483660"/>
              <pc:sldLayoutMk cId="1415037018" sldId="2147483665"/>
              <ac:picMk id="10" creationId="{934699AA-F786-45F0-AC3D-E374231C6647}"/>
            </ac:picMkLst>
          </pc:picChg>
          <pc:picChg chg="mod">
            <ac:chgData name="Mike Bloys" userId="1248c4d8-7b2b-4b32-b8bd-163ae845f9bb" providerId="ADAL" clId="{5D0C4746-D671-488C-93D6-78CCA9C22FF0}" dt="2020-06-01T09:31:58.823" v="56" actId="207"/>
            <ac:picMkLst>
              <pc:docMk/>
              <pc:sldMasterMk cId="4112846155" sldId="2147483660"/>
              <pc:sldLayoutMk cId="1415037018" sldId="2147483665"/>
              <ac:picMk id="11" creationId="{0F202EA9-964D-414B-A79A-E7C6D950C80A}"/>
            </ac:picMkLst>
          </pc:picChg>
          <pc:picChg chg="add del mod modCrop">
            <ac:chgData name="Mike Bloys" userId="1248c4d8-7b2b-4b32-b8bd-163ae845f9bb" providerId="ADAL" clId="{5D0C4746-D671-488C-93D6-78CCA9C22FF0}" dt="2020-06-01T09:32:43.787" v="63" actId="21"/>
            <ac:picMkLst>
              <pc:docMk/>
              <pc:sldMasterMk cId="4112846155" sldId="2147483660"/>
              <pc:sldLayoutMk cId="1415037018" sldId="2147483665"/>
              <ac:picMk id="12" creationId="{7BD69B0B-ED3D-481A-A78E-8F96A6E95FC4}"/>
            </ac:picMkLst>
          </pc:picChg>
          <pc:picChg chg="add del mod modCrop">
            <ac:chgData name="Mike Bloys" userId="1248c4d8-7b2b-4b32-b8bd-163ae845f9bb" providerId="ADAL" clId="{5D0C4746-D671-488C-93D6-78CCA9C22FF0}" dt="2020-06-01T09:37:20.667" v="69" actId="21"/>
            <ac:picMkLst>
              <pc:docMk/>
              <pc:sldMasterMk cId="4112846155" sldId="2147483660"/>
              <pc:sldLayoutMk cId="1415037018" sldId="2147483665"/>
              <ac:picMk id="14" creationId="{CBBC5913-0FD3-4633-8CF5-51EF992EEE4C}"/>
            </ac:picMkLst>
          </pc:picChg>
        </pc:sldLayoutChg>
        <pc:sldLayoutChg chg="addSp delSp modSp mod">
          <pc:chgData name="Mike Bloys" userId="1248c4d8-7b2b-4b32-b8bd-163ae845f9bb" providerId="ADAL" clId="{5D0C4746-D671-488C-93D6-78CCA9C22FF0}" dt="2020-06-01T09:32:09.539" v="59" actId="207"/>
          <pc:sldLayoutMkLst>
            <pc:docMk/>
            <pc:sldMasterMk cId="4112846155" sldId="2147483660"/>
            <pc:sldLayoutMk cId="2159895046" sldId="2147483666"/>
          </pc:sldLayoutMkLst>
          <pc:spChg chg="mod">
            <ac:chgData name="Mike Bloys" userId="1248c4d8-7b2b-4b32-b8bd-163ae845f9bb" providerId="ADAL" clId="{5D0C4746-D671-488C-93D6-78CCA9C22FF0}" dt="2020-06-01T09:28:55.976" v="20" actId="20577"/>
            <ac:spMkLst>
              <pc:docMk/>
              <pc:sldMasterMk cId="4112846155" sldId="2147483660"/>
              <pc:sldLayoutMk cId="2159895046" sldId="2147483666"/>
              <ac:spMk id="13" creationId="{7F225D18-6228-45A3-B2C0-BB8908E0221B}"/>
            </ac:spMkLst>
          </pc:spChg>
          <pc:spChg chg="mod">
            <ac:chgData name="Mike Bloys" userId="1248c4d8-7b2b-4b32-b8bd-163ae845f9bb" providerId="ADAL" clId="{5D0C4746-D671-488C-93D6-78CCA9C22FF0}" dt="2020-06-01T09:29:02.618" v="22" actId="207"/>
            <ac:spMkLst>
              <pc:docMk/>
              <pc:sldMasterMk cId="4112846155" sldId="2147483660"/>
              <pc:sldLayoutMk cId="2159895046" sldId="2147483666"/>
              <ac:spMk id="42" creationId="{00000000-0000-0000-0000-000000000000}"/>
            </ac:spMkLst>
          </pc:spChg>
          <pc:picChg chg="add mod ord">
            <ac:chgData name="Mike Bloys" userId="1248c4d8-7b2b-4b32-b8bd-163ae845f9bb" providerId="ADAL" clId="{5D0C4746-D671-488C-93D6-78CCA9C22FF0}" dt="2020-06-01T09:31:03.043" v="45" actId="167"/>
            <ac:picMkLst>
              <pc:docMk/>
              <pc:sldMasterMk cId="4112846155" sldId="2147483660"/>
              <pc:sldLayoutMk cId="2159895046" sldId="2147483666"/>
              <ac:picMk id="8" creationId="{43D31ECF-40FD-497D-898C-026DEC927469}"/>
            </ac:picMkLst>
          </pc:picChg>
          <pc:picChg chg="del">
            <ac:chgData name="Mike Bloys" userId="1248c4d8-7b2b-4b32-b8bd-163ae845f9bb" providerId="ADAL" clId="{5D0C4746-D671-488C-93D6-78CCA9C22FF0}" dt="2020-06-01T09:31:00.408" v="43" actId="478"/>
            <ac:picMkLst>
              <pc:docMk/>
              <pc:sldMasterMk cId="4112846155" sldId="2147483660"/>
              <pc:sldLayoutMk cId="2159895046" sldId="2147483666"/>
              <ac:picMk id="11" creationId="{CF65326C-DE00-42B4-B681-1185DA26AACB}"/>
            </ac:picMkLst>
          </pc:picChg>
          <pc:picChg chg="mod">
            <ac:chgData name="Mike Bloys" userId="1248c4d8-7b2b-4b32-b8bd-163ae845f9bb" providerId="ADAL" clId="{5D0C4746-D671-488C-93D6-78CCA9C22FF0}" dt="2020-06-01T09:32:09.539" v="59" actId="207"/>
            <ac:picMkLst>
              <pc:docMk/>
              <pc:sldMasterMk cId="4112846155" sldId="2147483660"/>
              <pc:sldLayoutMk cId="2159895046" sldId="2147483666"/>
              <ac:picMk id="12" creationId="{06EC641D-93BD-44FB-B922-2DAF70668A48}"/>
            </ac:picMkLst>
          </pc:picChg>
        </pc:sldLayoutChg>
        <pc:sldLayoutChg chg="addSp delSp modSp mod">
          <pc:chgData name="Mike Bloys" userId="1248c4d8-7b2b-4b32-b8bd-163ae845f9bb" providerId="ADAL" clId="{5D0C4746-D671-488C-93D6-78CCA9C22FF0}" dt="2020-06-01T09:30:56.337" v="42" actId="167"/>
          <pc:sldLayoutMkLst>
            <pc:docMk/>
            <pc:sldMasterMk cId="4112846155" sldId="2147483660"/>
            <pc:sldLayoutMk cId="2484285243" sldId="2147483667"/>
          </pc:sldLayoutMkLst>
          <pc:spChg chg="mod">
            <ac:chgData name="Mike Bloys" userId="1248c4d8-7b2b-4b32-b8bd-163ae845f9bb" providerId="ADAL" clId="{5D0C4746-D671-488C-93D6-78CCA9C22FF0}" dt="2020-06-01T09:29:06.681" v="24" actId="20577"/>
            <ac:spMkLst>
              <pc:docMk/>
              <pc:sldMasterMk cId="4112846155" sldId="2147483660"/>
              <pc:sldLayoutMk cId="2484285243" sldId="2147483667"/>
              <ac:spMk id="10" creationId="{6D2C696E-7BBC-478E-B436-F26FBDA6421C}"/>
            </ac:spMkLst>
          </pc:spChg>
          <pc:spChg chg="mod">
            <ac:chgData name="Mike Bloys" userId="1248c4d8-7b2b-4b32-b8bd-163ae845f9bb" providerId="ADAL" clId="{5D0C4746-D671-488C-93D6-78CCA9C22FF0}" dt="2020-06-01T09:29:13.938" v="26" actId="207"/>
            <ac:spMkLst>
              <pc:docMk/>
              <pc:sldMasterMk cId="4112846155" sldId="2147483660"/>
              <pc:sldLayoutMk cId="2484285243" sldId="2147483667"/>
              <ac:spMk id="43" creationId="{00000000-0000-0000-0000-000000000000}"/>
            </ac:spMkLst>
          </pc:spChg>
          <pc:picChg chg="add mod ord">
            <ac:chgData name="Mike Bloys" userId="1248c4d8-7b2b-4b32-b8bd-163ae845f9bb" providerId="ADAL" clId="{5D0C4746-D671-488C-93D6-78CCA9C22FF0}" dt="2020-06-01T09:30:56.337" v="42" actId="167"/>
            <ac:picMkLst>
              <pc:docMk/>
              <pc:sldMasterMk cId="4112846155" sldId="2147483660"/>
              <pc:sldLayoutMk cId="2484285243" sldId="2147483667"/>
              <ac:picMk id="6" creationId="{51E11434-247E-4EBC-8A0E-8BCA1A55FD0D}"/>
            </ac:picMkLst>
          </pc:picChg>
          <pc:picChg chg="del">
            <ac:chgData name="Mike Bloys" userId="1248c4d8-7b2b-4b32-b8bd-163ae845f9bb" providerId="ADAL" clId="{5D0C4746-D671-488C-93D6-78CCA9C22FF0}" dt="2020-06-01T09:30:53.239" v="40" actId="478"/>
            <ac:picMkLst>
              <pc:docMk/>
              <pc:sldMasterMk cId="4112846155" sldId="2147483660"/>
              <pc:sldLayoutMk cId="2484285243" sldId="2147483667"/>
              <ac:picMk id="8" creationId="{B439FC24-48D4-4013-8BB0-ECE6DE63A198}"/>
            </ac:picMkLst>
          </pc:picChg>
        </pc:sldLayoutChg>
        <pc:sldLayoutChg chg="addSp delSp modSp mod">
          <pc:chgData name="Mike Bloys" userId="1248c4d8-7b2b-4b32-b8bd-163ae845f9bb" providerId="ADAL" clId="{5D0C4746-D671-488C-93D6-78CCA9C22FF0}" dt="2020-06-01T09:30:50.378" v="39" actId="167"/>
          <pc:sldLayoutMkLst>
            <pc:docMk/>
            <pc:sldMasterMk cId="4112846155" sldId="2147483660"/>
            <pc:sldLayoutMk cId="88482964" sldId="2147483668"/>
          </pc:sldLayoutMkLst>
          <pc:spChg chg="mod">
            <ac:chgData name="Mike Bloys" userId="1248c4d8-7b2b-4b32-b8bd-163ae845f9bb" providerId="ADAL" clId="{5D0C4746-D671-488C-93D6-78CCA9C22FF0}" dt="2020-06-01T09:29:19.915" v="28" actId="20577"/>
            <ac:spMkLst>
              <pc:docMk/>
              <pc:sldMasterMk cId="4112846155" sldId="2147483660"/>
              <pc:sldLayoutMk cId="88482964" sldId="2147483668"/>
              <ac:spMk id="11" creationId="{ABB1FEEB-1DD2-40C0-92E3-E19386DA5E07}"/>
            </ac:spMkLst>
          </pc:spChg>
          <pc:spChg chg="mod">
            <ac:chgData name="Mike Bloys" userId="1248c4d8-7b2b-4b32-b8bd-163ae845f9bb" providerId="ADAL" clId="{5D0C4746-D671-488C-93D6-78CCA9C22FF0}" dt="2020-06-01T09:29:25.341" v="30" actId="207"/>
            <ac:spMkLst>
              <pc:docMk/>
              <pc:sldMasterMk cId="4112846155" sldId="2147483660"/>
              <pc:sldLayoutMk cId="88482964" sldId="2147483668"/>
              <ac:spMk id="46" creationId="{00000000-0000-0000-0000-000000000000}"/>
            </ac:spMkLst>
          </pc:spChg>
          <pc:picChg chg="add mod ord">
            <ac:chgData name="Mike Bloys" userId="1248c4d8-7b2b-4b32-b8bd-163ae845f9bb" providerId="ADAL" clId="{5D0C4746-D671-488C-93D6-78CCA9C22FF0}" dt="2020-06-01T09:30:50.378" v="39" actId="167"/>
            <ac:picMkLst>
              <pc:docMk/>
              <pc:sldMasterMk cId="4112846155" sldId="2147483660"/>
              <pc:sldLayoutMk cId="88482964" sldId="2147483668"/>
              <ac:picMk id="7" creationId="{53734311-BDEE-459E-8CB2-6D5FD29E7D29}"/>
            </ac:picMkLst>
          </pc:picChg>
          <pc:picChg chg="del">
            <ac:chgData name="Mike Bloys" userId="1248c4d8-7b2b-4b32-b8bd-163ae845f9bb" providerId="ADAL" clId="{5D0C4746-D671-488C-93D6-78CCA9C22FF0}" dt="2020-06-01T09:30:47.945" v="37" actId="478"/>
            <ac:picMkLst>
              <pc:docMk/>
              <pc:sldMasterMk cId="4112846155" sldId="2147483660"/>
              <pc:sldLayoutMk cId="88482964" sldId="2147483668"/>
              <ac:picMk id="9" creationId="{41DA702F-37C2-4738-805F-F2F94A5AC348}"/>
            </ac:picMkLst>
          </pc:picChg>
        </pc:sldLayoutChg>
        <pc:sldLayoutChg chg="addSp delSp modSp mod">
          <pc:chgData name="Mike Bloys" userId="1248c4d8-7b2b-4b32-b8bd-163ae845f9bb" providerId="ADAL" clId="{5D0C4746-D671-488C-93D6-78CCA9C22FF0}" dt="2020-06-01T09:30:43.593" v="36" actId="167"/>
          <pc:sldLayoutMkLst>
            <pc:docMk/>
            <pc:sldMasterMk cId="4112846155" sldId="2147483660"/>
            <pc:sldLayoutMk cId="2302417356" sldId="2147483669"/>
          </pc:sldLayoutMkLst>
          <pc:spChg chg="mod">
            <ac:chgData name="Mike Bloys" userId="1248c4d8-7b2b-4b32-b8bd-163ae845f9bb" providerId="ADAL" clId="{5D0C4746-D671-488C-93D6-78CCA9C22FF0}" dt="2020-06-01T09:29:30.491" v="32" actId="20577"/>
            <ac:spMkLst>
              <pc:docMk/>
              <pc:sldMasterMk cId="4112846155" sldId="2147483660"/>
              <pc:sldLayoutMk cId="2302417356" sldId="2147483669"/>
              <ac:spMk id="9" creationId="{328C27A1-CF08-499E-8C71-5A5E33623980}"/>
            </ac:spMkLst>
          </pc:spChg>
          <pc:picChg chg="add mod ord">
            <ac:chgData name="Mike Bloys" userId="1248c4d8-7b2b-4b32-b8bd-163ae845f9bb" providerId="ADAL" clId="{5D0C4746-D671-488C-93D6-78CCA9C22FF0}" dt="2020-06-01T09:30:43.593" v="36" actId="167"/>
            <ac:picMkLst>
              <pc:docMk/>
              <pc:sldMasterMk cId="4112846155" sldId="2147483660"/>
              <pc:sldLayoutMk cId="2302417356" sldId="2147483669"/>
              <ac:picMk id="6" creationId="{AC7965D1-56FC-4D44-857D-1A6EFC10546B}"/>
            </ac:picMkLst>
          </pc:picChg>
          <pc:picChg chg="del">
            <ac:chgData name="Mike Bloys" userId="1248c4d8-7b2b-4b32-b8bd-163ae845f9bb" providerId="ADAL" clId="{5D0C4746-D671-488C-93D6-78CCA9C22FF0}" dt="2020-06-01T09:29:46.011" v="34" actId="478"/>
            <ac:picMkLst>
              <pc:docMk/>
              <pc:sldMasterMk cId="4112846155" sldId="2147483660"/>
              <pc:sldLayoutMk cId="2302417356" sldId="2147483669"/>
              <ac:picMk id="7" creationId="{3356C948-6F5B-476B-8FC3-17D969704E3A}"/>
            </ac:picMkLst>
          </pc:picChg>
          <pc:picChg chg="mod">
            <ac:chgData name="Mike Bloys" userId="1248c4d8-7b2b-4b32-b8bd-163ae845f9bb" providerId="ADAL" clId="{5D0C4746-D671-488C-93D6-78CCA9C22FF0}" dt="2020-06-01T09:29:37.559" v="33" actId="207"/>
            <ac:picMkLst>
              <pc:docMk/>
              <pc:sldMasterMk cId="4112846155" sldId="2147483660"/>
              <pc:sldLayoutMk cId="2302417356" sldId="2147483669"/>
              <ac:picMk id="8" creationId="{D6F9962A-1F1A-477B-9EBF-ACA00C788C35}"/>
            </ac:picMkLst>
          </pc:picChg>
        </pc:sldLayoutChg>
        <pc:sldLayoutChg chg="addSp delSp modSp mod">
          <pc:chgData name="Mike Bloys" userId="1248c4d8-7b2b-4b32-b8bd-163ae845f9bb" providerId="ADAL" clId="{5D0C4746-D671-488C-93D6-78CCA9C22FF0}" dt="2020-06-01T09:32:02.355" v="57" actId="207"/>
          <pc:sldLayoutMkLst>
            <pc:docMk/>
            <pc:sldMasterMk cId="4112846155" sldId="2147483660"/>
            <pc:sldLayoutMk cId="3344362355" sldId="2147483670"/>
          </pc:sldLayoutMkLst>
          <pc:spChg chg="mod">
            <ac:chgData name="Mike Bloys" userId="1248c4d8-7b2b-4b32-b8bd-163ae845f9bb" providerId="ADAL" clId="{5D0C4746-D671-488C-93D6-78CCA9C22FF0}" dt="2020-06-01T09:28:45.730" v="16" actId="207"/>
            <ac:spMkLst>
              <pc:docMk/>
              <pc:sldMasterMk cId="4112846155" sldId="2147483660"/>
              <pc:sldLayoutMk cId="3344362355" sldId="2147483670"/>
              <ac:spMk id="9" creationId="{00000000-0000-0000-0000-000000000000}"/>
            </ac:spMkLst>
          </pc:spChg>
          <pc:spChg chg="mod">
            <ac:chgData name="Mike Bloys" userId="1248c4d8-7b2b-4b32-b8bd-163ae845f9bb" providerId="ADAL" clId="{5D0C4746-D671-488C-93D6-78CCA9C22FF0}" dt="2020-06-01T09:28:39.083" v="14" actId="20577"/>
            <ac:spMkLst>
              <pc:docMk/>
              <pc:sldMasterMk cId="4112846155" sldId="2147483660"/>
              <pc:sldLayoutMk cId="3344362355" sldId="2147483670"/>
              <ac:spMk id="13" creationId="{F2B7B718-9085-4736-BAF9-DABDEDF30336}"/>
            </ac:spMkLst>
          </pc:spChg>
          <pc:picChg chg="del">
            <ac:chgData name="Mike Bloys" userId="1248c4d8-7b2b-4b32-b8bd-163ae845f9bb" providerId="ADAL" clId="{5D0C4746-D671-488C-93D6-78CCA9C22FF0}" dt="2020-06-01T09:31:12.472" v="49" actId="478"/>
            <ac:picMkLst>
              <pc:docMk/>
              <pc:sldMasterMk cId="4112846155" sldId="2147483660"/>
              <pc:sldLayoutMk cId="3344362355" sldId="2147483670"/>
              <ac:picMk id="7" creationId="{132F8379-17A1-4093-9EFE-ED0E785E5E1A}"/>
            </ac:picMkLst>
          </pc:picChg>
          <pc:picChg chg="mod">
            <ac:chgData name="Mike Bloys" userId="1248c4d8-7b2b-4b32-b8bd-163ae845f9bb" providerId="ADAL" clId="{5D0C4746-D671-488C-93D6-78CCA9C22FF0}" dt="2020-06-01T09:32:02.355" v="57" actId="207"/>
            <ac:picMkLst>
              <pc:docMk/>
              <pc:sldMasterMk cId="4112846155" sldId="2147483660"/>
              <pc:sldLayoutMk cId="3344362355" sldId="2147483670"/>
              <ac:picMk id="11" creationId="{0F202EA9-964D-414B-A79A-E7C6D950C80A}"/>
            </ac:picMkLst>
          </pc:picChg>
          <pc:picChg chg="add mod ord">
            <ac:chgData name="Mike Bloys" userId="1248c4d8-7b2b-4b32-b8bd-163ae845f9bb" providerId="ADAL" clId="{5D0C4746-D671-488C-93D6-78CCA9C22FF0}" dt="2020-06-01T09:31:15.010" v="51" actId="167"/>
            <ac:picMkLst>
              <pc:docMk/>
              <pc:sldMasterMk cId="4112846155" sldId="2147483660"/>
              <pc:sldLayoutMk cId="3344362355" sldId="2147483670"/>
              <ac:picMk id="12" creationId="{0B77E704-F149-4B1E-8356-436D276C8E63}"/>
            </ac:picMkLst>
          </pc:picChg>
        </pc:sldLayoutChg>
        <pc:sldLayoutChg chg="addSp delSp modSp mod">
          <pc:chgData name="Mike Bloys" userId="1248c4d8-7b2b-4b32-b8bd-163ae845f9bb" providerId="ADAL" clId="{5D0C4746-D671-488C-93D6-78CCA9C22FF0}" dt="2020-06-01T09:32:05.626" v="58" actId="207"/>
          <pc:sldLayoutMkLst>
            <pc:docMk/>
            <pc:sldMasterMk cId="4112846155" sldId="2147483660"/>
            <pc:sldLayoutMk cId="4065353962" sldId="2147483671"/>
          </pc:sldLayoutMkLst>
          <pc:spChg chg="mod">
            <ac:chgData name="Mike Bloys" userId="1248c4d8-7b2b-4b32-b8bd-163ae845f9bb" providerId="ADAL" clId="{5D0C4746-D671-488C-93D6-78CCA9C22FF0}" dt="2020-06-01T09:28:50.234" v="18" actId="20577"/>
            <ac:spMkLst>
              <pc:docMk/>
              <pc:sldMasterMk cId="4112846155" sldId="2147483660"/>
              <pc:sldLayoutMk cId="4065353962" sldId="2147483671"/>
              <ac:spMk id="13" creationId="{F2B7B718-9085-4736-BAF9-DABDEDF30336}"/>
            </ac:spMkLst>
          </pc:spChg>
          <pc:picChg chg="del">
            <ac:chgData name="Mike Bloys" userId="1248c4d8-7b2b-4b32-b8bd-163ae845f9bb" providerId="ADAL" clId="{5D0C4746-D671-488C-93D6-78CCA9C22FF0}" dt="2020-06-01T09:31:06.168" v="46" actId="478"/>
            <ac:picMkLst>
              <pc:docMk/>
              <pc:sldMasterMk cId="4112846155" sldId="2147483660"/>
              <pc:sldLayoutMk cId="4065353962" sldId="2147483671"/>
              <ac:picMk id="7" creationId="{132F8379-17A1-4093-9EFE-ED0E785E5E1A}"/>
            </ac:picMkLst>
          </pc:picChg>
          <pc:picChg chg="add mod ord">
            <ac:chgData name="Mike Bloys" userId="1248c4d8-7b2b-4b32-b8bd-163ae845f9bb" providerId="ADAL" clId="{5D0C4746-D671-488C-93D6-78CCA9C22FF0}" dt="2020-06-01T09:31:09.218" v="48" actId="167"/>
            <ac:picMkLst>
              <pc:docMk/>
              <pc:sldMasterMk cId="4112846155" sldId="2147483660"/>
              <pc:sldLayoutMk cId="4065353962" sldId="2147483671"/>
              <ac:picMk id="9" creationId="{E404E916-C421-47B1-AC27-A0869FD5ECAC}"/>
            </ac:picMkLst>
          </pc:picChg>
          <pc:picChg chg="mod">
            <ac:chgData name="Mike Bloys" userId="1248c4d8-7b2b-4b32-b8bd-163ae845f9bb" providerId="ADAL" clId="{5D0C4746-D671-488C-93D6-78CCA9C22FF0}" dt="2020-06-01T09:32:05.626" v="58" actId="207"/>
            <ac:picMkLst>
              <pc:docMk/>
              <pc:sldMasterMk cId="4112846155" sldId="2147483660"/>
              <pc:sldLayoutMk cId="4065353962" sldId="2147483671"/>
              <ac:picMk id="11" creationId="{0F202EA9-964D-414B-A79A-E7C6D950C80A}"/>
            </ac:picMkLst>
          </pc:picChg>
        </pc:sldLayoutChg>
      </pc:sldMasterChg>
    </pc:docChg>
  </pc:docChgLst>
  <pc:docChgLst>
    <pc:chgData name="James Franklin" userId="cf915d05-507f-491f-b4a6-b2aa085ee4b1" providerId="ADAL" clId="{0DABB8D4-2625-4380-AA47-78A57C92973D}"/>
    <pc:docChg chg="modSld">
      <pc:chgData name="James Franklin" userId="cf915d05-507f-491f-b4a6-b2aa085ee4b1" providerId="ADAL" clId="{0DABB8D4-2625-4380-AA47-78A57C92973D}" dt="2021-11-09T16:13:30.327" v="9" actId="20577"/>
      <pc:docMkLst>
        <pc:docMk/>
      </pc:docMkLst>
      <pc:sldChg chg="modSp mod">
        <pc:chgData name="James Franklin" userId="cf915d05-507f-491f-b4a6-b2aa085ee4b1" providerId="ADAL" clId="{0DABB8D4-2625-4380-AA47-78A57C92973D}" dt="2021-11-09T16:13:30.327" v="9" actId="20577"/>
        <pc:sldMkLst>
          <pc:docMk/>
          <pc:sldMk cId="4189756368" sldId="260"/>
        </pc:sldMkLst>
        <pc:spChg chg="mod">
          <ac:chgData name="James Franklin" userId="cf915d05-507f-491f-b4a6-b2aa085ee4b1" providerId="ADAL" clId="{0DABB8D4-2625-4380-AA47-78A57C92973D}" dt="2021-11-09T16:13:30.327" v="9" actId="20577"/>
          <ac:spMkLst>
            <pc:docMk/>
            <pc:sldMk cId="4189756368" sldId="260"/>
            <ac:spMk id="5" creationId="{00000000-0000-0000-0000-000000000000}"/>
          </ac:spMkLst>
        </pc:spChg>
      </pc:sldChg>
      <pc:sldChg chg="modSp mod">
        <pc:chgData name="James Franklin" userId="cf915d05-507f-491f-b4a6-b2aa085ee4b1" providerId="ADAL" clId="{0DABB8D4-2625-4380-AA47-78A57C92973D}" dt="2021-11-09T16:00:17.942" v="3" actId="20577"/>
        <pc:sldMkLst>
          <pc:docMk/>
          <pc:sldMk cId="1716648245" sldId="283"/>
        </pc:sldMkLst>
        <pc:spChg chg="mod">
          <ac:chgData name="James Franklin" userId="cf915d05-507f-491f-b4a6-b2aa085ee4b1" providerId="ADAL" clId="{0DABB8D4-2625-4380-AA47-78A57C92973D}" dt="2021-11-09T16:00:15.472" v="1" actId="20577"/>
          <ac:spMkLst>
            <pc:docMk/>
            <pc:sldMk cId="1716648245" sldId="283"/>
            <ac:spMk id="4" creationId="{00000000-0000-0000-0000-000000000000}"/>
          </ac:spMkLst>
        </pc:spChg>
        <pc:spChg chg="mod">
          <ac:chgData name="James Franklin" userId="cf915d05-507f-491f-b4a6-b2aa085ee4b1" providerId="ADAL" clId="{0DABB8D4-2625-4380-AA47-78A57C92973D}" dt="2021-11-09T16:00:17.942" v="3" actId="20577"/>
          <ac:spMkLst>
            <pc:docMk/>
            <pc:sldMk cId="1716648245" sldId="283"/>
            <ac:spMk id="5" creationId="{00000000-0000-0000-0000-000000000000}"/>
          </ac:spMkLst>
        </pc:spChg>
      </pc:sldChg>
      <pc:sldChg chg="modSp mod">
        <pc:chgData name="James Franklin" userId="cf915d05-507f-491f-b4a6-b2aa085ee4b1" providerId="ADAL" clId="{0DABB8D4-2625-4380-AA47-78A57C92973D}" dt="2021-11-09T16:00:26.014" v="7" actId="20577"/>
        <pc:sldMkLst>
          <pc:docMk/>
          <pc:sldMk cId="945165012" sldId="299"/>
        </pc:sldMkLst>
        <pc:spChg chg="mod">
          <ac:chgData name="James Franklin" userId="cf915d05-507f-491f-b4a6-b2aa085ee4b1" providerId="ADAL" clId="{0DABB8D4-2625-4380-AA47-78A57C92973D}" dt="2021-11-09T16:00:23.855" v="5" actId="20577"/>
          <ac:spMkLst>
            <pc:docMk/>
            <pc:sldMk cId="945165012" sldId="299"/>
            <ac:spMk id="4" creationId="{00000000-0000-0000-0000-000000000000}"/>
          </ac:spMkLst>
        </pc:spChg>
        <pc:spChg chg="mod">
          <ac:chgData name="James Franklin" userId="cf915d05-507f-491f-b4a6-b2aa085ee4b1" providerId="ADAL" clId="{0DABB8D4-2625-4380-AA47-78A57C92973D}" dt="2021-11-09T16:00:26.014" v="7" actId="20577"/>
          <ac:spMkLst>
            <pc:docMk/>
            <pc:sldMk cId="945165012" sldId="299"/>
            <ac:spMk id="5" creationId="{00000000-0000-0000-0000-000000000000}"/>
          </ac:spMkLst>
        </pc:spChg>
      </pc:sldChg>
    </pc:docChg>
  </pc:docChgLst>
  <pc:docChgLst>
    <pc:chgData name="Mike Bloys" userId="1248c4d8-7b2b-4b32-b8bd-163ae845f9bb" providerId="ADAL" clId="{9269F37B-7A97-4E9B-8AAC-451623546B5B}"/>
    <pc:docChg chg="undo custSel delSld modSld">
      <pc:chgData name="Mike Bloys" userId="1248c4d8-7b2b-4b32-b8bd-163ae845f9bb" providerId="ADAL" clId="{9269F37B-7A97-4E9B-8AAC-451623546B5B}" dt="2020-04-28T15:53:24.489" v="28" actId="207"/>
      <pc:docMkLst>
        <pc:docMk/>
      </pc:docMkLst>
      <pc:sldChg chg="modSp">
        <pc:chgData name="Mike Bloys" userId="1248c4d8-7b2b-4b32-b8bd-163ae845f9bb" providerId="ADAL" clId="{9269F37B-7A97-4E9B-8AAC-451623546B5B}" dt="2020-04-28T15:53:24.489" v="28" actId="207"/>
        <pc:sldMkLst>
          <pc:docMk/>
          <pc:sldMk cId="4240696584" sldId="272"/>
        </pc:sldMkLst>
        <pc:spChg chg="mod">
          <ac:chgData name="Mike Bloys" userId="1248c4d8-7b2b-4b32-b8bd-163ae845f9bb" providerId="ADAL" clId="{9269F37B-7A97-4E9B-8AAC-451623546B5B}" dt="2020-04-28T15:53:24.489" v="28" actId="207"/>
          <ac:spMkLst>
            <pc:docMk/>
            <pc:sldMk cId="4240696584" sldId="272"/>
            <ac:spMk id="3" creationId="{00000000-0000-0000-0000-000000000000}"/>
          </ac:spMkLst>
        </pc:spChg>
      </pc:sldChg>
      <pc:sldChg chg="delCm">
        <pc:chgData name="Mike Bloys" userId="1248c4d8-7b2b-4b32-b8bd-163ae845f9bb" providerId="ADAL" clId="{9269F37B-7A97-4E9B-8AAC-451623546B5B}" dt="2020-04-28T15:52:00.367" v="16" actId="1592"/>
        <pc:sldMkLst>
          <pc:docMk/>
          <pc:sldMk cId="2860206106" sldId="278"/>
        </pc:sldMkLst>
      </pc:sldChg>
      <pc:sldChg chg="addSp delSp modSp">
        <pc:chgData name="Mike Bloys" userId="1248c4d8-7b2b-4b32-b8bd-163ae845f9bb" providerId="ADAL" clId="{9269F37B-7A97-4E9B-8AAC-451623546B5B}" dt="2020-04-28T15:53:04.458" v="25" actId="207"/>
        <pc:sldMkLst>
          <pc:docMk/>
          <pc:sldMk cId="2059034022" sldId="280"/>
        </pc:sldMkLst>
        <pc:spChg chg="mod">
          <ac:chgData name="Mike Bloys" userId="1248c4d8-7b2b-4b32-b8bd-163ae845f9bb" providerId="ADAL" clId="{9269F37B-7A97-4E9B-8AAC-451623546B5B}" dt="2020-04-28T15:53:04.458" v="25" actId="207"/>
          <ac:spMkLst>
            <pc:docMk/>
            <pc:sldMk cId="2059034022" sldId="280"/>
            <ac:spMk id="3" creationId="{00000000-0000-0000-0000-000000000000}"/>
          </ac:spMkLst>
        </pc:spChg>
        <pc:spChg chg="add del mod">
          <ac:chgData name="Mike Bloys" userId="1248c4d8-7b2b-4b32-b8bd-163ae845f9bb" providerId="ADAL" clId="{9269F37B-7A97-4E9B-8AAC-451623546B5B}" dt="2020-04-28T15:52:35.515" v="17"/>
          <ac:spMkLst>
            <pc:docMk/>
            <pc:sldMk cId="2059034022" sldId="280"/>
            <ac:spMk id="4" creationId="{1DD637BC-CF08-4AE7-9D4C-2EFB2344EC92}"/>
          </ac:spMkLst>
        </pc:spChg>
        <pc:spChg chg="add del mod">
          <ac:chgData name="Mike Bloys" userId="1248c4d8-7b2b-4b32-b8bd-163ae845f9bb" providerId="ADAL" clId="{9269F37B-7A97-4E9B-8AAC-451623546B5B}" dt="2020-04-28T15:52:35.515" v="17"/>
          <ac:spMkLst>
            <pc:docMk/>
            <pc:sldMk cId="2059034022" sldId="280"/>
            <ac:spMk id="5" creationId="{C93BBD0E-CB84-40BD-82F7-164E016B3C63}"/>
          </ac:spMkLst>
        </pc:spChg>
      </pc:sldChg>
      <pc:sldChg chg="del">
        <pc:chgData name="Mike Bloys" userId="1248c4d8-7b2b-4b32-b8bd-163ae845f9bb" providerId="ADAL" clId="{9269F37B-7A97-4E9B-8AAC-451623546B5B}" dt="2020-04-28T15:48:38.130" v="0" actId="47"/>
        <pc:sldMkLst>
          <pc:docMk/>
          <pc:sldMk cId="2420684328" sldId="282"/>
        </pc:sldMkLst>
      </pc:sldChg>
      <pc:sldChg chg="addSp modSp delCm">
        <pc:chgData name="Mike Bloys" userId="1248c4d8-7b2b-4b32-b8bd-163ae845f9bb" providerId="ADAL" clId="{9269F37B-7A97-4E9B-8AAC-451623546B5B}" dt="2020-04-28T15:51:40.527" v="15" actId="1592"/>
        <pc:sldMkLst>
          <pc:docMk/>
          <pc:sldMk cId="3486872256" sldId="284"/>
        </pc:sldMkLst>
        <pc:spChg chg="ord">
          <ac:chgData name="Mike Bloys" userId="1248c4d8-7b2b-4b32-b8bd-163ae845f9bb" providerId="ADAL" clId="{9269F37B-7A97-4E9B-8AAC-451623546B5B}" dt="2020-04-28T15:51:06.170" v="13" actId="167"/>
          <ac:spMkLst>
            <pc:docMk/>
            <pc:sldMk cId="3486872256" sldId="284"/>
            <ac:spMk id="3" creationId="{D53369EF-5B94-4B7A-B335-5C250B7FEDF7}"/>
          </ac:spMkLst>
        </pc:spChg>
        <pc:spChg chg="add mod">
          <ac:chgData name="Mike Bloys" userId="1248c4d8-7b2b-4b32-b8bd-163ae845f9bb" providerId="ADAL" clId="{9269F37B-7A97-4E9B-8AAC-451623546B5B}" dt="2020-04-28T15:50:52.890" v="12" actId="14100"/>
          <ac:spMkLst>
            <pc:docMk/>
            <pc:sldMk cId="3486872256" sldId="284"/>
            <ac:spMk id="5" creationId="{21D01292-1FA7-45FD-9CF3-B03727D5F31F}"/>
          </ac:spMkLst>
        </pc:spChg>
        <pc:cxnChg chg="mod">
          <ac:chgData name="Mike Bloys" userId="1248c4d8-7b2b-4b32-b8bd-163ae845f9bb" providerId="ADAL" clId="{9269F37B-7A97-4E9B-8AAC-451623546B5B}" dt="2020-04-28T15:51:21.337" v="14" actId="14100"/>
          <ac:cxnSpMkLst>
            <pc:docMk/>
            <pc:sldMk cId="3486872256" sldId="284"/>
            <ac:cxnSpMk id="82" creationId="{ED207C88-6E41-420C-8C6F-317DDBB2149E}"/>
          </ac:cxnSpMkLst>
        </pc:cxnChg>
      </pc:sldChg>
    </pc:docChg>
  </pc:docChgLst>
  <pc:docChgLst>
    <pc:chgData name="James Franklin" userId="cf915d05-507f-491f-b4a6-b2aa085ee4b1" providerId="ADAL" clId="{A959904F-E50F-4202-90BC-F80A83A0A418}"/>
    <pc:docChg chg="undo custSel modSld">
      <pc:chgData name="James Franklin" userId="cf915d05-507f-491f-b4a6-b2aa085ee4b1" providerId="ADAL" clId="{A959904F-E50F-4202-90BC-F80A83A0A418}" dt="2020-04-28T08:18:42.056" v="42" actId="14100"/>
      <pc:docMkLst>
        <pc:docMk/>
      </pc:docMkLst>
      <pc:sldChg chg="modSp">
        <pc:chgData name="James Franklin" userId="cf915d05-507f-491f-b4a6-b2aa085ee4b1" providerId="ADAL" clId="{A959904F-E50F-4202-90BC-F80A83A0A418}" dt="2020-04-28T07:32:56.017" v="1" actId="20577"/>
        <pc:sldMkLst>
          <pc:docMk/>
          <pc:sldMk cId="419022179" sldId="270"/>
        </pc:sldMkLst>
        <pc:graphicFrameChg chg="modGraphic">
          <ac:chgData name="James Franklin" userId="cf915d05-507f-491f-b4a6-b2aa085ee4b1" providerId="ADAL" clId="{A959904F-E50F-4202-90BC-F80A83A0A418}" dt="2020-04-28T07:32:56.017" v="1" actId="20577"/>
          <ac:graphicFrameMkLst>
            <pc:docMk/>
            <pc:sldMk cId="419022179" sldId="270"/>
            <ac:graphicFrameMk id="6" creationId="{C5176F89-92F0-49B5-88E9-2632AEC42A58}"/>
          </ac:graphicFrameMkLst>
        </pc:graphicFrameChg>
      </pc:sldChg>
      <pc:sldChg chg="modSp">
        <pc:chgData name="James Franklin" userId="cf915d05-507f-491f-b4a6-b2aa085ee4b1" providerId="ADAL" clId="{A959904F-E50F-4202-90BC-F80A83A0A418}" dt="2020-04-28T08:17:01.892" v="3" actId="207"/>
        <pc:sldMkLst>
          <pc:docMk/>
          <pc:sldMk cId="2059034022" sldId="280"/>
        </pc:sldMkLst>
        <pc:spChg chg="mod">
          <ac:chgData name="James Franklin" userId="cf915d05-507f-491f-b4a6-b2aa085ee4b1" providerId="ADAL" clId="{A959904F-E50F-4202-90BC-F80A83A0A418}" dt="2020-04-28T08:17:01.892" v="3" actId="207"/>
          <ac:spMkLst>
            <pc:docMk/>
            <pc:sldMk cId="2059034022" sldId="280"/>
            <ac:spMk id="3" creationId="{00000000-0000-0000-0000-000000000000}"/>
          </ac:spMkLst>
        </pc:spChg>
      </pc:sldChg>
      <pc:sldChg chg="modSp">
        <pc:chgData name="James Franklin" userId="cf915d05-507f-491f-b4a6-b2aa085ee4b1" providerId="ADAL" clId="{A959904F-E50F-4202-90BC-F80A83A0A418}" dt="2020-04-28T08:18:42.056" v="42" actId="14100"/>
        <pc:sldMkLst>
          <pc:docMk/>
          <pc:sldMk cId="3486872256" sldId="284"/>
        </pc:sldMkLst>
        <pc:cxnChg chg="mod">
          <ac:chgData name="James Franklin" userId="cf915d05-507f-491f-b4a6-b2aa085ee4b1" providerId="ADAL" clId="{A959904F-E50F-4202-90BC-F80A83A0A418}" dt="2020-04-28T08:18:31.095" v="40" actId="14100"/>
          <ac:cxnSpMkLst>
            <pc:docMk/>
            <pc:sldMk cId="3486872256" sldId="284"/>
            <ac:cxnSpMk id="50" creationId="{388B7AC2-B44C-455F-816B-7A44B2CFA284}"/>
          </ac:cxnSpMkLst>
        </pc:cxnChg>
        <pc:cxnChg chg="mod">
          <ac:chgData name="James Franklin" userId="cf915d05-507f-491f-b4a6-b2aa085ee4b1" providerId="ADAL" clId="{A959904F-E50F-4202-90BC-F80A83A0A418}" dt="2020-04-28T08:18:26.812" v="39" actId="1038"/>
          <ac:cxnSpMkLst>
            <pc:docMk/>
            <pc:sldMk cId="3486872256" sldId="284"/>
            <ac:cxnSpMk id="51" creationId="{FE5D4155-787D-4B10-9820-7561EFFCD5B2}"/>
          </ac:cxnSpMkLst>
        </pc:cxnChg>
        <pc:cxnChg chg="mod">
          <ac:chgData name="James Franklin" userId="cf915d05-507f-491f-b4a6-b2aa085ee4b1" providerId="ADAL" clId="{A959904F-E50F-4202-90BC-F80A83A0A418}" dt="2020-04-28T08:18:42.056" v="42" actId="14100"/>
          <ac:cxnSpMkLst>
            <pc:docMk/>
            <pc:sldMk cId="3486872256" sldId="284"/>
            <ac:cxnSpMk id="82" creationId="{ED207C88-6E41-420C-8C6F-317DDBB2149E}"/>
          </ac:cxnSpMkLst>
        </pc:cxnChg>
      </pc:sldChg>
    </pc:docChg>
  </pc:docChgLst>
  <pc:docChgLst>
    <pc:chgData name="James Franklin" userId="cf915d05-507f-491f-b4a6-b2aa085ee4b1" providerId="ADAL" clId="{B483738E-E199-4F68-A7AD-FC6753B6ED01}"/>
    <pc:docChg chg="undo redo custSel delSld modSld">
      <pc:chgData name="James Franklin" userId="cf915d05-507f-491f-b4a6-b2aa085ee4b1" providerId="ADAL" clId="{B483738E-E199-4F68-A7AD-FC6753B6ED01}" dt="2020-06-04T11:01:19.368" v="1118" actId="478"/>
      <pc:docMkLst>
        <pc:docMk/>
      </pc:docMkLst>
      <pc:sldChg chg="modSp mod">
        <pc:chgData name="James Franklin" userId="cf915d05-507f-491f-b4a6-b2aa085ee4b1" providerId="ADAL" clId="{B483738E-E199-4F68-A7AD-FC6753B6ED01}" dt="2020-06-04T10:58:43.446" v="1117" actId="20577"/>
        <pc:sldMkLst>
          <pc:docMk/>
          <pc:sldMk cId="4189756368" sldId="260"/>
        </pc:sldMkLst>
        <pc:spChg chg="mod">
          <ac:chgData name="James Franklin" userId="cf915d05-507f-491f-b4a6-b2aa085ee4b1" providerId="ADAL" clId="{B483738E-E199-4F68-A7AD-FC6753B6ED01}" dt="2020-06-04T10:58:43.446" v="1117" actId="20577"/>
          <ac:spMkLst>
            <pc:docMk/>
            <pc:sldMk cId="4189756368" sldId="260"/>
            <ac:spMk id="5" creationId="{00000000-0000-0000-0000-000000000000}"/>
          </ac:spMkLst>
        </pc:spChg>
      </pc:sldChg>
      <pc:sldChg chg="modSp mod">
        <pc:chgData name="James Franklin" userId="cf915d05-507f-491f-b4a6-b2aa085ee4b1" providerId="ADAL" clId="{B483738E-E199-4F68-A7AD-FC6753B6ED01}" dt="2020-05-29T11:58:56.471" v="20" actId="20577"/>
        <pc:sldMkLst>
          <pc:docMk/>
          <pc:sldMk cId="1568578865" sldId="262"/>
        </pc:sldMkLst>
        <pc:spChg chg="mod">
          <ac:chgData name="James Franklin" userId="cf915d05-507f-491f-b4a6-b2aa085ee4b1" providerId="ADAL" clId="{B483738E-E199-4F68-A7AD-FC6753B6ED01}" dt="2020-05-29T11:58:56.471" v="20" actId="20577"/>
          <ac:spMkLst>
            <pc:docMk/>
            <pc:sldMk cId="1568578865" sldId="262"/>
            <ac:spMk id="4" creationId="{00000000-0000-0000-0000-000000000000}"/>
          </ac:spMkLst>
        </pc:spChg>
      </pc:sldChg>
      <pc:sldChg chg="modSp mod">
        <pc:chgData name="James Franklin" userId="cf915d05-507f-491f-b4a6-b2aa085ee4b1" providerId="ADAL" clId="{B483738E-E199-4F68-A7AD-FC6753B6ED01}" dt="2020-05-29T12:01:05.399" v="82" actId="20577"/>
        <pc:sldMkLst>
          <pc:docMk/>
          <pc:sldMk cId="2421935806" sldId="263"/>
        </pc:sldMkLst>
        <pc:spChg chg="mod">
          <ac:chgData name="James Franklin" userId="cf915d05-507f-491f-b4a6-b2aa085ee4b1" providerId="ADAL" clId="{B483738E-E199-4F68-A7AD-FC6753B6ED01}" dt="2020-05-29T12:01:05.399" v="82" actId="20577"/>
          <ac:spMkLst>
            <pc:docMk/>
            <pc:sldMk cId="2421935806" sldId="263"/>
            <ac:spMk id="4" creationId="{00000000-0000-0000-0000-000000000000}"/>
          </ac:spMkLst>
        </pc:spChg>
      </pc:sldChg>
      <pc:sldChg chg="modSp mod">
        <pc:chgData name="James Franklin" userId="cf915d05-507f-491f-b4a6-b2aa085ee4b1" providerId="ADAL" clId="{B483738E-E199-4F68-A7AD-FC6753B6ED01}" dt="2020-05-29T13:12:06.784" v="239" actId="20577"/>
        <pc:sldMkLst>
          <pc:docMk/>
          <pc:sldMk cId="778514331" sldId="264"/>
        </pc:sldMkLst>
        <pc:spChg chg="mod">
          <ac:chgData name="James Franklin" userId="cf915d05-507f-491f-b4a6-b2aa085ee4b1" providerId="ADAL" clId="{B483738E-E199-4F68-A7AD-FC6753B6ED01}" dt="2020-05-29T13:12:06.784" v="239" actId="20577"/>
          <ac:spMkLst>
            <pc:docMk/>
            <pc:sldMk cId="778514331" sldId="264"/>
            <ac:spMk id="3" creationId="{00000000-0000-0000-0000-000000000000}"/>
          </ac:spMkLst>
        </pc:spChg>
      </pc:sldChg>
      <pc:sldChg chg="modSp mod">
        <pc:chgData name="James Franklin" userId="cf915d05-507f-491f-b4a6-b2aa085ee4b1" providerId="ADAL" clId="{B483738E-E199-4F68-A7AD-FC6753B6ED01}" dt="2020-05-29T12:04:21.502" v="237" actId="20577"/>
        <pc:sldMkLst>
          <pc:docMk/>
          <pc:sldMk cId="3983902685" sldId="265"/>
        </pc:sldMkLst>
        <pc:spChg chg="mod">
          <ac:chgData name="James Franklin" userId="cf915d05-507f-491f-b4a6-b2aa085ee4b1" providerId="ADAL" clId="{B483738E-E199-4F68-A7AD-FC6753B6ED01}" dt="2020-05-29T12:04:21.502" v="237" actId="20577"/>
          <ac:spMkLst>
            <pc:docMk/>
            <pc:sldMk cId="3983902685" sldId="265"/>
            <ac:spMk id="3" creationId="{00000000-0000-0000-0000-000000000000}"/>
          </ac:spMkLst>
        </pc:spChg>
        <pc:graphicFrameChg chg="mod modGraphic">
          <ac:chgData name="James Franklin" userId="cf915d05-507f-491f-b4a6-b2aa085ee4b1" providerId="ADAL" clId="{B483738E-E199-4F68-A7AD-FC6753B6ED01}" dt="2020-05-29T12:04:00.166" v="230" actId="20577"/>
          <ac:graphicFrameMkLst>
            <pc:docMk/>
            <pc:sldMk cId="3983902685" sldId="265"/>
            <ac:graphicFrameMk id="4" creationId="{162C027F-83A1-4ED2-A1D6-FD9D8CFBECD1}"/>
          </ac:graphicFrameMkLst>
        </pc:graphicFrameChg>
      </pc:sldChg>
      <pc:sldChg chg="modSp mod">
        <pc:chgData name="James Franklin" userId="cf915d05-507f-491f-b4a6-b2aa085ee4b1" providerId="ADAL" clId="{B483738E-E199-4F68-A7AD-FC6753B6ED01}" dt="2020-05-29T13:14:20.379" v="458" actId="20577"/>
        <pc:sldMkLst>
          <pc:docMk/>
          <pc:sldMk cId="3480048304" sldId="266"/>
        </pc:sldMkLst>
        <pc:spChg chg="mod">
          <ac:chgData name="James Franklin" userId="cf915d05-507f-491f-b4a6-b2aa085ee4b1" providerId="ADAL" clId="{B483738E-E199-4F68-A7AD-FC6753B6ED01}" dt="2020-05-29T13:14:20.379" v="458" actId="20577"/>
          <ac:spMkLst>
            <pc:docMk/>
            <pc:sldMk cId="3480048304" sldId="266"/>
            <ac:spMk id="3" creationId="{00000000-0000-0000-0000-000000000000}"/>
          </ac:spMkLst>
        </pc:spChg>
      </pc:sldChg>
      <pc:sldChg chg="modSp mod">
        <pc:chgData name="James Franklin" userId="cf915d05-507f-491f-b4a6-b2aa085ee4b1" providerId="ADAL" clId="{B483738E-E199-4F68-A7AD-FC6753B6ED01}" dt="2020-05-29T13:13:25.223" v="381" actId="20577"/>
        <pc:sldMkLst>
          <pc:docMk/>
          <pc:sldMk cId="965651688" sldId="267"/>
        </pc:sldMkLst>
        <pc:spChg chg="mod">
          <ac:chgData name="James Franklin" userId="cf915d05-507f-491f-b4a6-b2aa085ee4b1" providerId="ADAL" clId="{B483738E-E199-4F68-A7AD-FC6753B6ED01}" dt="2020-05-29T13:13:25.223" v="381" actId="20577"/>
          <ac:spMkLst>
            <pc:docMk/>
            <pc:sldMk cId="965651688" sldId="267"/>
            <ac:spMk id="3" creationId="{00000000-0000-0000-0000-000000000000}"/>
          </ac:spMkLst>
        </pc:spChg>
      </pc:sldChg>
      <pc:sldChg chg="modSp mod">
        <pc:chgData name="James Franklin" userId="cf915d05-507f-491f-b4a6-b2aa085ee4b1" providerId="ADAL" clId="{B483738E-E199-4F68-A7AD-FC6753B6ED01}" dt="2020-05-29T13:15:23.494" v="542" actId="20577"/>
        <pc:sldMkLst>
          <pc:docMk/>
          <pc:sldMk cId="891073555" sldId="268"/>
        </pc:sldMkLst>
        <pc:spChg chg="mod">
          <ac:chgData name="James Franklin" userId="cf915d05-507f-491f-b4a6-b2aa085ee4b1" providerId="ADAL" clId="{B483738E-E199-4F68-A7AD-FC6753B6ED01}" dt="2020-05-29T13:15:23.494" v="542" actId="20577"/>
          <ac:spMkLst>
            <pc:docMk/>
            <pc:sldMk cId="891073555" sldId="268"/>
            <ac:spMk id="3" creationId="{00000000-0000-0000-0000-000000000000}"/>
          </ac:spMkLst>
        </pc:spChg>
      </pc:sldChg>
      <pc:sldChg chg="modSp mod">
        <pc:chgData name="James Franklin" userId="cf915d05-507f-491f-b4a6-b2aa085ee4b1" providerId="ADAL" clId="{B483738E-E199-4F68-A7AD-FC6753B6ED01}" dt="2020-05-29T13:16:00.879" v="550"/>
        <pc:sldMkLst>
          <pc:docMk/>
          <pc:sldMk cId="3525879698" sldId="269"/>
        </pc:sldMkLst>
        <pc:graphicFrameChg chg="mod modGraphic">
          <ac:chgData name="James Franklin" userId="cf915d05-507f-491f-b4a6-b2aa085ee4b1" providerId="ADAL" clId="{B483738E-E199-4F68-A7AD-FC6753B6ED01}" dt="2020-05-29T13:16:00.879" v="550"/>
          <ac:graphicFrameMkLst>
            <pc:docMk/>
            <pc:sldMk cId="3525879698" sldId="269"/>
            <ac:graphicFrameMk id="4" creationId="{00000000-0000-0000-0000-000000000000}"/>
          </ac:graphicFrameMkLst>
        </pc:graphicFrameChg>
      </pc:sldChg>
      <pc:sldChg chg="modSp mod">
        <pc:chgData name="James Franklin" userId="cf915d05-507f-491f-b4a6-b2aa085ee4b1" providerId="ADAL" clId="{B483738E-E199-4F68-A7AD-FC6753B6ED01}" dt="2020-05-29T13:16:28.430" v="570"/>
        <pc:sldMkLst>
          <pc:docMk/>
          <pc:sldMk cId="419022179" sldId="270"/>
        </pc:sldMkLst>
        <pc:graphicFrameChg chg="mod modGraphic">
          <ac:chgData name="James Franklin" userId="cf915d05-507f-491f-b4a6-b2aa085ee4b1" providerId="ADAL" clId="{B483738E-E199-4F68-A7AD-FC6753B6ED01}" dt="2020-05-29T13:16:28.430" v="570"/>
          <ac:graphicFrameMkLst>
            <pc:docMk/>
            <pc:sldMk cId="419022179" sldId="270"/>
            <ac:graphicFrameMk id="6" creationId="{C5176F89-92F0-49B5-88E9-2632AEC42A58}"/>
          </ac:graphicFrameMkLst>
        </pc:graphicFrameChg>
      </pc:sldChg>
      <pc:sldChg chg="modSp mod">
        <pc:chgData name="James Franklin" userId="cf915d05-507f-491f-b4a6-b2aa085ee4b1" providerId="ADAL" clId="{B483738E-E199-4F68-A7AD-FC6753B6ED01}" dt="2020-05-29T13:18:04.775" v="587" actId="20577"/>
        <pc:sldMkLst>
          <pc:docMk/>
          <pc:sldMk cId="4240696584" sldId="272"/>
        </pc:sldMkLst>
        <pc:spChg chg="mod">
          <ac:chgData name="James Franklin" userId="cf915d05-507f-491f-b4a6-b2aa085ee4b1" providerId="ADAL" clId="{B483738E-E199-4F68-A7AD-FC6753B6ED01}" dt="2020-05-29T13:18:04.775" v="587" actId="20577"/>
          <ac:spMkLst>
            <pc:docMk/>
            <pc:sldMk cId="4240696584" sldId="272"/>
            <ac:spMk id="3" creationId="{00000000-0000-0000-0000-000000000000}"/>
          </ac:spMkLst>
        </pc:spChg>
      </pc:sldChg>
      <pc:sldChg chg="del">
        <pc:chgData name="James Franklin" userId="cf915d05-507f-491f-b4a6-b2aa085ee4b1" providerId="ADAL" clId="{B483738E-E199-4F68-A7AD-FC6753B6ED01}" dt="2020-05-29T13:17:20.279" v="571" actId="47"/>
        <pc:sldMkLst>
          <pc:docMk/>
          <pc:sldMk cId="299693290" sldId="275"/>
        </pc:sldMkLst>
      </pc:sldChg>
      <pc:sldChg chg="modSp mod setBg">
        <pc:chgData name="James Franklin" userId="cf915d05-507f-491f-b4a6-b2aa085ee4b1" providerId="ADAL" clId="{B483738E-E199-4F68-A7AD-FC6753B6ED01}" dt="2020-06-01T10:54:50.846" v="1116" actId="20577"/>
        <pc:sldMkLst>
          <pc:docMk/>
          <pc:sldMk cId="3552455714" sldId="276"/>
        </pc:sldMkLst>
        <pc:spChg chg="mod">
          <ac:chgData name="James Franklin" userId="cf915d05-507f-491f-b4a6-b2aa085ee4b1" providerId="ADAL" clId="{B483738E-E199-4F68-A7AD-FC6753B6ED01}" dt="2020-06-01T10:54:50.846" v="1116" actId="20577"/>
          <ac:spMkLst>
            <pc:docMk/>
            <pc:sldMk cId="3552455714" sldId="276"/>
            <ac:spMk id="3" creationId="{C36D25F2-30D4-4F7B-8950-884D437BEA8F}"/>
          </ac:spMkLst>
        </pc:spChg>
        <pc:picChg chg="mod ord modCrop">
          <ac:chgData name="James Franklin" userId="cf915d05-507f-491f-b4a6-b2aa085ee4b1" providerId="ADAL" clId="{B483738E-E199-4F68-A7AD-FC6753B6ED01}" dt="2020-06-01T10:54:32.077" v="1110" actId="732"/>
          <ac:picMkLst>
            <pc:docMk/>
            <pc:sldMk cId="3552455714" sldId="276"/>
            <ac:picMk id="6" creationId="{EDCD48F8-1E51-4BED-B459-3F820D080B36}"/>
          </ac:picMkLst>
        </pc:picChg>
      </pc:sldChg>
      <pc:sldChg chg="modSp mod">
        <pc:chgData name="James Franklin" userId="cf915d05-507f-491f-b4a6-b2aa085ee4b1" providerId="ADAL" clId="{B483738E-E199-4F68-A7AD-FC6753B6ED01}" dt="2020-05-29T13:15:06.557" v="530"/>
        <pc:sldMkLst>
          <pc:docMk/>
          <pc:sldMk cId="2860206106" sldId="278"/>
        </pc:sldMkLst>
        <pc:spChg chg="mod">
          <ac:chgData name="James Franklin" userId="cf915d05-507f-491f-b4a6-b2aa085ee4b1" providerId="ADAL" clId="{B483738E-E199-4F68-A7AD-FC6753B6ED01}" dt="2020-05-29T13:15:06.557" v="530"/>
          <ac:spMkLst>
            <pc:docMk/>
            <pc:sldMk cId="2860206106" sldId="278"/>
            <ac:spMk id="3" creationId="{D76B4344-3B9B-4371-9AEE-4D7354728EE3}"/>
          </ac:spMkLst>
        </pc:spChg>
      </pc:sldChg>
      <pc:sldChg chg="modSp mod">
        <pc:chgData name="James Franklin" userId="cf915d05-507f-491f-b4a6-b2aa085ee4b1" providerId="ADAL" clId="{B483738E-E199-4F68-A7AD-FC6753B6ED01}" dt="2020-05-29T13:18:38.059" v="618" actId="20577"/>
        <pc:sldMkLst>
          <pc:docMk/>
          <pc:sldMk cId="2059034022" sldId="280"/>
        </pc:sldMkLst>
        <pc:spChg chg="mod">
          <ac:chgData name="James Franklin" userId="cf915d05-507f-491f-b4a6-b2aa085ee4b1" providerId="ADAL" clId="{B483738E-E199-4F68-A7AD-FC6753B6ED01}" dt="2020-05-29T13:18:38.059" v="618" actId="20577"/>
          <ac:spMkLst>
            <pc:docMk/>
            <pc:sldMk cId="2059034022" sldId="280"/>
            <ac:spMk id="3" creationId="{00000000-0000-0000-0000-000000000000}"/>
          </ac:spMkLst>
        </pc:spChg>
      </pc:sldChg>
      <pc:sldChg chg="modSp mod">
        <pc:chgData name="James Franklin" userId="cf915d05-507f-491f-b4a6-b2aa085ee4b1" providerId="ADAL" clId="{B483738E-E199-4F68-A7AD-FC6753B6ED01}" dt="2020-05-29T13:23:14.427" v="790" actId="20577"/>
        <pc:sldMkLst>
          <pc:docMk/>
          <pc:sldMk cId="2567741207" sldId="281"/>
        </pc:sldMkLst>
        <pc:spChg chg="mod">
          <ac:chgData name="James Franklin" userId="cf915d05-507f-491f-b4a6-b2aa085ee4b1" providerId="ADAL" clId="{B483738E-E199-4F68-A7AD-FC6753B6ED01}" dt="2020-05-29T13:23:14.427" v="790" actId="20577"/>
          <ac:spMkLst>
            <pc:docMk/>
            <pc:sldMk cId="2567741207" sldId="281"/>
            <ac:spMk id="3" creationId="{D53369EF-5B94-4B7A-B335-5C250B7FEDF7}"/>
          </ac:spMkLst>
        </pc:spChg>
      </pc:sldChg>
      <pc:sldChg chg="addSp delSp modSp mod">
        <pc:chgData name="James Franklin" userId="cf915d05-507f-491f-b4a6-b2aa085ee4b1" providerId="ADAL" clId="{B483738E-E199-4F68-A7AD-FC6753B6ED01}" dt="2020-06-04T11:01:19.368" v="1118" actId="478"/>
        <pc:sldMkLst>
          <pc:docMk/>
          <pc:sldMk cId="3486872256" sldId="284"/>
        </pc:sldMkLst>
        <pc:spChg chg="mod">
          <ac:chgData name="James Franklin" userId="cf915d05-507f-491f-b4a6-b2aa085ee4b1" providerId="ADAL" clId="{B483738E-E199-4F68-A7AD-FC6753B6ED01}" dt="2020-05-29T13:27:06.791" v="864" actId="20577"/>
          <ac:spMkLst>
            <pc:docMk/>
            <pc:sldMk cId="3486872256" sldId="284"/>
            <ac:spMk id="3" creationId="{D53369EF-5B94-4B7A-B335-5C250B7FEDF7}"/>
          </ac:spMkLst>
        </pc:spChg>
        <pc:spChg chg="add del mod">
          <ac:chgData name="James Franklin" userId="cf915d05-507f-491f-b4a6-b2aa085ee4b1" providerId="ADAL" clId="{B483738E-E199-4F68-A7AD-FC6753B6ED01}" dt="2020-06-04T11:01:19.368" v="1118" actId="478"/>
          <ac:spMkLst>
            <pc:docMk/>
            <pc:sldMk cId="3486872256" sldId="284"/>
            <ac:spMk id="6" creationId="{7DA15F30-4BE8-48AC-8A18-119926967D19}"/>
          </ac:spMkLst>
        </pc:spChg>
        <pc:spChg chg="mod">
          <ac:chgData name="James Franklin" userId="cf915d05-507f-491f-b4a6-b2aa085ee4b1" providerId="ADAL" clId="{B483738E-E199-4F68-A7AD-FC6753B6ED01}" dt="2020-05-29T13:27:20.086" v="866" actId="14100"/>
          <ac:spMkLst>
            <pc:docMk/>
            <pc:sldMk cId="3486872256" sldId="284"/>
            <ac:spMk id="8" creationId="{E0C9CDCD-66EB-4D06-812F-68A79DE9A392}"/>
          </ac:spMkLst>
        </pc:spChg>
        <pc:spChg chg="mod">
          <ac:chgData name="James Franklin" userId="cf915d05-507f-491f-b4a6-b2aa085ee4b1" providerId="ADAL" clId="{B483738E-E199-4F68-A7AD-FC6753B6ED01}" dt="2020-05-29T13:27:48.622" v="870" actId="1076"/>
          <ac:spMkLst>
            <pc:docMk/>
            <pc:sldMk cId="3486872256" sldId="284"/>
            <ac:spMk id="10" creationId="{7CCE3101-A2CE-4147-BEBC-3D64748963CA}"/>
          </ac:spMkLst>
        </pc:spChg>
        <pc:spChg chg="mod">
          <ac:chgData name="James Franklin" userId="cf915d05-507f-491f-b4a6-b2aa085ee4b1" providerId="ADAL" clId="{B483738E-E199-4F68-A7AD-FC6753B6ED01}" dt="2020-05-29T13:27:38.326" v="868" actId="1076"/>
          <ac:spMkLst>
            <pc:docMk/>
            <pc:sldMk cId="3486872256" sldId="284"/>
            <ac:spMk id="30" creationId="{F9717AFB-52B4-414E-8758-729B2B9E3575}"/>
          </ac:spMkLst>
        </pc:spChg>
        <pc:spChg chg="mod">
          <ac:chgData name="James Franklin" userId="cf915d05-507f-491f-b4a6-b2aa085ee4b1" providerId="ADAL" clId="{B483738E-E199-4F68-A7AD-FC6753B6ED01}" dt="2020-05-29T13:27:15.200" v="865" actId="1076"/>
          <ac:spMkLst>
            <pc:docMk/>
            <pc:sldMk cId="3486872256" sldId="284"/>
            <ac:spMk id="32" creationId="{5008D717-2259-4F58-8AD0-7B648B3A5619}"/>
          </ac:spMkLst>
        </pc:spChg>
        <pc:spChg chg="mod">
          <ac:chgData name="James Franklin" userId="cf915d05-507f-491f-b4a6-b2aa085ee4b1" providerId="ADAL" clId="{B483738E-E199-4F68-A7AD-FC6753B6ED01}" dt="2020-05-29T13:27:28.662" v="867" actId="1076"/>
          <ac:spMkLst>
            <pc:docMk/>
            <pc:sldMk cId="3486872256" sldId="284"/>
            <ac:spMk id="33" creationId="{65BEE4A5-679D-4C71-AC47-69B1673CC39A}"/>
          </ac:spMkLst>
        </pc:spChg>
        <pc:spChg chg="mod">
          <ac:chgData name="James Franklin" userId="cf915d05-507f-491f-b4a6-b2aa085ee4b1" providerId="ADAL" clId="{B483738E-E199-4F68-A7AD-FC6753B6ED01}" dt="2020-05-29T13:27:42.855" v="869" actId="1076"/>
          <ac:spMkLst>
            <pc:docMk/>
            <pc:sldMk cId="3486872256" sldId="284"/>
            <ac:spMk id="55" creationId="{337E2488-EA3B-4C0A-8307-BD200D91F308}"/>
          </ac:spMkLst>
        </pc:spChg>
      </pc:sldChg>
    </pc:docChg>
  </pc:docChgLst>
  <pc:docChgLst>
    <pc:chgData name="Mike Bloys" userId="1248c4d8-7b2b-4b32-b8bd-163ae845f9bb" providerId="ADAL" clId="{01E9ADC5-05FF-4A9D-8F18-67D15032B835}"/>
    <pc:docChg chg="undo redo custSel addSld modSld modMainMaster">
      <pc:chgData name="Mike Bloys" userId="1248c4d8-7b2b-4b32-b8bd-163ae845f9bb" providerId="ADAL" clId="{01E9ADC5-05FF-4A9D-8F18-67D15032B835}" dt="2020-04-22T10:38:45.773" v="359" actId="14100"/>
      <pc:docMkLst>
        <pc:docMk/>
      </pc:docMkLst>
      <pc:sldChg chg="addSp delSp modSp">
        <pc:chgData name="Mike Bloys" userId="1248c4d8-7b2b-4b32-b8bd-163ae845f9bb" providerId="ADAL" clId="{01E9ADC5-05FF-4A9D-8F18-67D15032B835}" dt="2020-04-22T08:08:11.504" v="1" actId="478"/>
        <pc:sldMkLst>
          <pc:docMk/>
          <pc:sldMk cId="3148882095" sldId="256"/>
        </pc:sldMkLst>
        <pc:spChg chg="add del mod">
          <ac:chgData name="Mike Bloys" userId="1248c4d8-7b2b-4b32-b8bd-163ae845f9bb" providerId="ADAL" clId="{01E9ADC5-05FF-4A9D-8F18-67D15032B835}" dt="2020-04-22T08:08:11.504" v="1" actId="478"/>
          <ac:spMkLst>
            <pc:docMk/>
            <pc:sldMk cId="3148882095" sldId="256"/>
            <ac:spMk id="3" creationId="{4390D620-32CB-4AB8-89BE-B1403EEF5A32}"/>
          </ac:spMkLst>
        </pc:spChg>
        <pc:spChg chg="del">
          <ac:chgData name="Mike Bloys" userId="1248c4d8-7b2b-4b32-b8bd-163ae845f9bb" providerId="ADAL" clId="{01E9ADC5-05FF-4A9D-8F18-67D15032B835}" dt="2020-04-22T08:08:10.168" v="0" actId="478"/>
          <ac:spMkLst>
            <pc:docMk/>
            <pc:sldMk cId="3148882095" sldId="256"/>
            <ac:spMk id="5" creationId="{00000000-0000-0000-0000-000000000000}"/>
          </ac:spMkLst>
        </pc:spChg>
        <pc:spChg chg="del">
          <ac:chgData name="Mike Bloys" userId="1248c4d8-7b2b-4b32-b8bd-163ae845f9bb" providerId="ADAL" clId="{01E9ADC5-05FF-4A9D-8F18-67D15032B835}" dt="2020-04-22T08:08:10.168" v="0" actId="478"/>
          <ac:spMkLst>
            <pc:docMk/>
            <pc:sldMk cId="3148882095" sldId="256"/>
            <ac:spMk id="6" creationId="{00000000-0000-0000-0000-000000000000}"/>
          </ac:spMkLst>
        </pc:spChg>
        <pc:spChg chg="del">
          <ac:chgData name="Mike Bloys" userId="1248c4d8-7b2b-4b32-b8bd-163ae845f9bb" providerId="ADAL" clId="{01E9ADC5-05FF-4A9D-8F18-67D15032B835}" dt="2020-04-22T08:08:10.168" v="0" actId="478"/>
          <ac:spMkLst>
            <pc:docMk/>
            <pc:sldMk cId="3148882095" sldId="256"/>
            <ac:spMk id="7" creationId="{00000000-0000-0000-0000-000000000000}"/>
          </ac:spMkLst>
        </pc:spChg>
        <pc:spChg chg="add del mod">
          <ac:chgData name="Mike Bloys" userId="1248c4d8-7b2b-4b32-b8bd-163ae845f9bb" providerId="ADAL" clId="{01E9ADC5-05FF-4A9D-8F18-67D15032B835}" dt="2020-04-22T08:08:11.504" v="1" actId="478"/>
          <ac:spMkLst>
            <pc:docMk/>
            <pc:sldMk cId="3148882095" sldId="256"/>
            <ac:spMk id="9" creationId="{2FEA6D1A-F894-492B-9F7D-B4CA4541A4EA}"/>
          </ac:spMkLst>
        </pc:spChg>
        <pc:spChg chg="add del mod">
          <ac:chgData name="Mike Bloys" userId="1248c4d8-7b2b-4b32-b8bd-163ae845f9bb" providerId="ADAL" clId="{01E9ADC5-05FF-4A9D-8F18-67D15032B835}" dt="2020-04-22T08:08:11.504" v="1" actId="478"/>
          <ac:spMkLst>
            <pc:docMk/>
            <pc:sldMk cId="3148882095" sldId="256"/>
            <ac:spMk id="11" creationId="{837C7260-C9D7-4F57-B807-8014A23131E1}"/>
          </ac:spMkLst>
        </pc:spChg>
        <pc:graphicFrameChg chg="del">
          <ac:chgData name="Mike Bloys" userId="1248c4d8-7b2b-4b32-b8bd-163ae845f9bb" providerId="ADAL" clId="{01E9ADC5-05FF-4A9D-8F18-67D15032B835}" dt="2020-04-22T08:08:10.168" v="0" actId="478"/>
          <ac:graphicFrameMkLst>
            <pc:docMk/>
            <pc:sldMk cId="3148882095" sldId="256"/>
            <ac:graphicFrameMk id="8" creationId="{00000000-0000-0000-0000-000000000000}"/>
          </ac:graphicFrameMkLst>
        </pc:graphicFrameChg>
      </pc:sldChg>
      <pc:sldChg chg="addSp delSp modSp">
        <pc:chgData name="Mike Bloys" userId="1248c4d8-7b2b-4b32-b8bd-163ae845f9bb" providerId="ADAL" clId="{01E9ADC5-05FF-4A9D-8F18-67D15032B835}" dt="2020-04-22T08:20:26.342" v="44" actId="21"/>
        <pc:sldMkLst>
          <pc:docMk/>
          <pc:sldMk cId="4189756368" sldId="260"/>
        </pc:sldMkLst>
        <pc:spChg chg="add del mod">
          <ac:chgData name="Mike Bloys" userId="1248c4d8-7b2b-4b32-b8bd-163ae845f9bb" providerId="ADAL" clId="{01E9ADC5-05FF-4A9D-8F18-67D15032B835}" dt="2020-04-22T08:20:26.342" v="44" actId="21"/>
          <ac:spMkLst>
            <pc:docMk/>
            <pc:sldMk cId="4189756368" sldId="260"/>
            <ac:spMk id="6" creationId="{39F1DCD9-16CA-499D-8A7E-B815D59ABC2D}"/>
          </ac:spMkLst>
        </pc:spChg>
      </pc:sldChg>
      <pc:sldChg chg="addSp delSp modSp">
        <pc:chgData name="Mike Bloys" userId="1248c4d8-7b2b-4b32-b8bd-163ae845f9bb" providerId="ADAL" clId="{01E9ADC5-05FF-4A9D-8F18-67D15032B835}" dt="2020-04-22T08:50:11.262" v="77" actId="478"/>
        <pc:sldMkLst>
          <pc:docMk/>
          <pc:sldMk cId="1568578865" sldId="262"/>
        </pc:sldMkLst>
        <pc:picChg chg="add mod ord modCrop">
          <ac:chgData name="Mike Bloys" userId="1248c4d8-7b2b-4b32-b8bd-163ae845f9bb" providerId="ADAL" clId="{01E9ADC5-05FF-4A9D-8F18-67D15032B835}" dt="2020-04-22T08:49:56.295" v="76" actId="1076"/>
          <ac:picMkLst>
            <pc:docMk/>
            <pc:sldMk cId="1568578865" sldId="262"/>
            <ac:picMk id="5" creationId="{8E1CC40F-26DC-471D-A373-E8B7456D74B3}"/>
          </ac:picMkLst>
        </pc:picChg>
        <pc:picChg chg="add">
          <ac:chgData name="Mike Bloys" userId="1248c4d8-7b2b-4b32-b8bd-163ae845f9bb" providerId="ADAL" clId="{01E9ADC5-05FF-4A9D-8F18-67D15032B835}" dt="2020-04-22T08:49:45.804" v="75"/>
          <ac:picMkLst>
            <pc:docMk/>
            <pc:sldMk cId="1568578865" sldId="262"/>
            <ac:picMk id="8" creationId="{A7FA9F28-C7E8-4842-84FB-33E7AEC1655A}"/>
          </ac:picMkLst>
        </pc:picChg>
        <pc:picChg chg="del">
          <ac:chgData name="Mike Bloys" userId="1248c4d8-7b2b-4b32-b8bd-163ae845f9bb" providerId="ADAL" clId="{01E9ADC5-05FF-4A9D-8F18-67D15032B835}" dt="2020-04-22T08:50:11.262" v="77" actId="478"/>
          <ac:picMkLst>
            <pc:docMk/>
            <pc:sldMk cId="1568578865" sldId="262"/>
            <ac:picMk id="12" creationId="{19F8439F-876A-4324-8614-0909B2D021E8}"/>
          </ac:picMkLst>
        </pc:picChg>
        <pc:picChg chg="del">
          <ac:chgData name="Mike Bloys" userId="1248c4d8-7b2b-4b32-b8bd-163ae845f9bb" providerId="ADAL" clId="{01E9ADC5-05FF-4A9D-8F18-67D15032B835}" dt="2020-04-22T08:49:42.014" v="74" actId="478"/>
          <ac:picMkLst>
            <pc:docMk/>
            <pc:sldMk cId="1568578865" sldId="262"/>
            <ac:picMk id="3074" creationId="{AC124935-ADED-4627-B926-76C65A299DF8}"/>
          </ac:picMkLst>
        </pc:picChg>
      </pc:sldChg>
      <pc:sldChg chg="addSp delSp modSp">
        <pc:chgData name="Mike Bloys" userId="1248c4d8-7b2b-4b32-b8bd-163ae845f9bb" providerId="ADAL" clId="{01E9ADC5-05FF-4A9D-8F18-67D15032B835}" dt="2020-04-22T09:27:57.841" v="96" actId="207"/>
        <pc:sldMkLst>
          <pc:docMk/>
          <pc:sldMk cId="2421935806" sldId="263"/>
        </pc:sldMkLst>
        <pc:picChg chg="del">
          <ac:chgData name="Mike Bloys" userId="1248c4d8-7b2b-4b32-b8bd-163ae845f9bb" providerId="ADAL" clId="{01E9ADC5-05FF-4A9D-8F18-67D15032B835}" dt="2020-04-22T08:54:19.373" v="78" actId="478"/>
          <ac:picMkLst>
            <pc:docMk/>
            <pc:sldMk cId="2421935806" sldId="263"/>
            <ac:picMk id="2" creationId="{FEF9F73D-9A91-4A26-B8A0-A920FADEFCCC}"/>
          </ac:picMkLst>
        </pc:picChg>
        <pc:picChg chg="add del mod">
          <ac:chgData name="Mike Bloys" userId="1248c4d8-7b2b-4b32-b8bd-163ae845f9bb" providerId="ADAL" clId="{01E9ADC5-05FF-4A9D-8F18-67D15032B835}" dt="2020-04-22T09:03:20.231" v="80" actId="21"/>
          <ac:picMkLst>
            <pc:docMk/>
            <pc:sldMk cId="2421935806" sldId="263"/>
            <ac:picMk id="6" creationId="{1767B30E-D615-4317-898F-2DFA1A358142}"/>
          </ac:picMkLst>
        </pc:picChg>
        <pc:picChg chg="add del ord">
          <ac:chgData name="Mike Bloys" userId="1248c4d8-7b2b-4b32-b8bd-163ae845f9bb" providerId="ADAL" clId="{01E9ADC5-05FF-4A9D-8F18-67D15032B835}" dt="2020-04-22T09:27:49.054" v="95" actId="478"/>
          <ac:picMkLst>
            <pc:docMk/>
            <pc:sldMk cId="2421935806" sldId="263"/>
            <ac:picMk id="8" creationId="{EF02D50B-E564-4BA4-8ED9-11CD747D7E58}"/>
          </ac:picMkLst>
        </pc:picChg>
        <pc:picChg chg="add mod">
          <ac:chgData name="Mike Bloys" userId="1248c4d8-7b2b-4b32-b8bd-163ae845f9bb" providerId="ADAL" clId="{01E9ADC5-05FF-4A9D-8F18-67D15032B835}" dt="2020-04-22T09:27:57.841" v="96" actId="207"/>
          <ac:picMkLst>
            <pc:docMk/>
            <pc:sldMk cId="2421935806" sldId="263"/>
            <ac:picMk id="9" creationId="{2E52E7A0-7DFB-4E2A-A745-9D6F2B6D2FCD}"/>
          </ac:picMkLst>
        </pc:picChg>
        <pc:picChg chg="add mod ord modCrop">
          <ac:chgData name="Mike Bloys" userId="1248c4d8-7b2b-4b32-b8bd-163ae845f9bb" providerId="ADAL" clId="{01E9ADC5-05FF-4A9D-8F18-67D15032B835}" dt="2020-04-22T09:27:47.314" v="94" actId="167"/>
          <ac:picMkLst>
            <pc:docMk/>
            <pc:sldMk cId="2421935806" sldId="263"/>
            <ac:picMk id="10" creationId="{91F7F532-DB95-4691-B6BB-7B1F11FD942A}"/>
          </ac:picMkLst>
        </pc:picChg>
        <pc:picChg chg="add del">
          <ac:chgData name="Mike Bloys" userId="1248c4d8-7b2b-4b32-b8bd-163ae845f9bb" providerId="ADAL" clId="{01E9ADC5-05FF-4A9D-8F18-67D15032B835}" dt="2020-04-22T09:04:15.791" v="90" actId="478"/>
          <ac:picMkLst>
            <pc:docMk/>
            <pc:sldMk cId="2421935806" sldId="263"/>
            <ac:picMk id="5122" creationId="{7587455D-0BA1-4337-BE45-3BC78C44702C}"/>
          </ac:picMkLst>
        </pc:picChg>
      </pc:sldChg>
      <pc:sldChg chg="modSp">
        <pc:chgData name="Mike Bloys" userId="1248c4d8-7b2b-4b32-b8bd-163ae845f9bb" providerId="ADAL" clId="{01E9ADC5-05FF-4A9D-8F18-67D15032B835}" dt="2020-04-22T09:28:20.582" v="97" actId="207"/>
        <pc:sldMkLst>
          <pc:docMk/>
          <pc:sldMk cId="778514331" sldId="264"/>
        </pc:sldMkLst>
        <pc:spChg chg="mod">
          <ac:chgData name="Mike Bloys" userId="1248c4d8-7b2b-4b32-b8bd-163ae845f9bb" providerId="ADAL" clId="{01E9ADC5-05FF-4A9D-8F18-67D15032B835}" dt="2020-04-22T09:28:20.582" v="97" actId="207"/>
          <ac:spMkLst>
            <pc:docMk/>
            <pc:sldMk cId="778514331" sldId="264"/>
            <ac:spMk id="3" creationId="{00000000-0000-0000-0000-000000000000}"/>
          </ac:spMkLst>
        </pc:spChg>
      </pc:sldChg>
      <pc:sldChg chg="delSp modSp">
        <pc:chgData name="Mike Bloys" userId="1248c4d8-7b2b-4b32-b8bd-163ae845f9bb" providerId="ADAL" clId="{01E9ADC5-05FF-4A9D-8F18-67D15032B835}" dt="2020-04-22T09:29:28.119" v="107" actId="2084"/>
        <pc:sldMkLst>
          <pc:docMk/>
          <pc:sldMk cId="3983902685" sldId="265"/>
        </pc:sldMkLst>
        <pc:spChg chg="del">
          <ac:chgData name="Mike Bloys" userId="1248c4d8-7b2b-4b32-b8bd-163ae845f9bb" providerId="ADAL" clId="{01E9ADC5-05FF-4A9D-8F18-67D15032B835}" dt="2020-04-22T09:28:31.806" v="98" actId="478"/>
          <ac:spMkLst>
            <pc:docMk/>
            <pc:sldMk cId="3983902685" sldId="265"/>
            <ac:spMk id="6" creationId="{E2BC51C9-F56B-4914-8A86-3624BF0C2AA5}"/>
          </ac:spMkLst>
        </pc:spChg>
        <pc:graphicFrameChg chg="mod modGraphic">
          <ac:chgData name="Mike Bloys" userId="1248c4d8-7b2b-4b32-b8bd-163ae845f9bb" providerId="ADAL" clId="{01E9ADC5-05FF-4A9D-8F18-67D15032B835}" dt="2020-04-22T09:29:28.119" v="107" actId="2084"/>
          <ac:graphicFrameMkLst>
            <pc:docMk/>
            <pc:sldMk cId="3983902685" sldId="265"/>
            <ac:graphicFrameMk id="4" creationId="{162C027F-83A1-4ED2-A1D6-FD9D8CFBECD1}"/>
          </ac:graphicFrameMkLst>
        </pc:graphicFrameChg>
      </pc:sldChg>
      <pc:sldChg chg="modSp">
        <pc:chgData name="Mike Bloys" userId="1248c4d8-7b2b-4b32-b8bd-163ae845f9bb" providerId="ADAL" clId="{01E9ADC5-05FF-4A9D-8F18-67D15032B835}" dt="2020-04-22T09:29:50.392" v="109" actId="207"/>
        <pc:sldMkLst>
          <pc:docMk/>
          <pc:sldMk cId="3480048304" sldId="266"/>
        </pc:sldMkLst>
        <pc:spChg chg="mod">
          <ac:chgData name="Mike Bloys" userId="1248c4d8-7b2b-4b32-b8bd-163ae845f9bb" providerId="ADAL" clId="{01E9ADC5-05FF-4A9D-8F18-67D15032B835}" dt="2020-04-22T09:29:50.392" v="109" actId="207"/>
          <ac:spMkLst>
            <pc:docMk/>
            <pc:sldMk cId="3480048304" sldId="266"/>
            <ac:spMk id="3" creationId="{00000000-0000-0000-0000-000000000000}"/>
          </ac:spMkLst>
        </pc:spChg>
      </pc:sldChg>
      <pc:sldChg chg="modSp">
        <pc:chgData name="Mike Bloys" userId="1248c4d8-7b2b-4b32-b8bd-163ae845f9bb" providerId="ADAL" clId="{01E9ADC5-05FF-4A9D-8F18-67D15032B835}" dt="2020-04-22T09:29:43.593" v="108" actId="207"/>
        <pc:sldMkLst>
          <pc:docMk/>
          <pc:sldMk cId="965651688" sldId="267"/>
        </pc:sldMkLst>
        <pc:spChg chg="mod">
          <ac:chgData name="Mike Bloys" userId="1248c4d8-7b2b-4b32-b8bd-163ae845f9bb" providerId="ADAL" clId="{01E9ADC5-05FF-4A9D-8F18-67D15032B835}" dt="2020-04-22T09:29:43.593" v="108" actId="207"/>
          <ac:spMkLst>
            <pc:docMk/>
            <pc:sldMk cId="965651688" sldId="267"/>
            <ac:spMk id="3" creationId="{00000000-0000-0000-0000-000000000000}"/>
          </ac:spMkLst>
        </pc:spChg>
      </pc:sldChg>
      <pc:sldChg chg="modSp">
        <pc:chgData name="Mike Bloys" userId="1248c4d8-7b2b-4b32-b8bd-163ae845f9bb" providerId="ADAL" clId="{01E9ADC5-05FF-4A9D-8F18-67D15032B835}" dt="2020-04-22T09:30:49.012" v="119" actId="572"/>
        <pc:sldMkLst>
          <pc:docMk/>
          <pc:sldMk cId="891073555" sldId="268"/>
        </pc:sldMkLst>
        <pc:graphicFrameChg chg="mod modGraphic">
          <ac:chgData name="Mike Bloys" userId="1248c4d8-7b2b-4b32-b8bd-163ae845f9bb" providerId="ADAL" clId="{01E9ADC5-05FF-4A9D-8F18-67D15032B835}" dt="2020-04-22T09:30:49.012" v="119" actId="572"/>
          <ac:graphicFrameMkLst>
            <pc:docMk/>
            <pc:sldMk cId="891073555" sldId="268"/>
            <ac:graphicFrameMk id="4" creationId="{00000000-0000-0000-0000-000000000000}"/>
          </ac:graphicFrameMkLst>
        </pc:graphicFrameChg>
      </pc:sldChg>
      <pc:sldChg chg="modSp">
        <pc:chgData name="Mike Bloys" userId="1248c4d8-7b2b-4b32-b8bd-163ae845f9bb" providerId="ADAL" clId="{01E9ADC5-05FF-4A9D-8F18-67D15032B835}" dt="2020-04-22T09:39:29.318" v="126" actId="572"/>
        <pc:sldMkLst>
          <pc:docMk/>
          <pc:sldMk cId="3525879698" sldId="269"/>
        </pc:sldMkLst>
        <pc:graphicFrameChg chg="mod modGraphic">
          <ac:chgData name="Mike Bloys" userId="1248c4d8-7b2b-4b32-b8bd-163ae845f9bb" providerId="ADAL" clId="{01E9ADC5-05FF-4A9D-8F18-67D15032B835}" dt="2020-04-22T09:39:29.318" v="126" actId="572"/>
          <ac:graphicFrameMkLst>
            <pc:docMk/>
            <pc:sldMk cId="3525879698" sldId="269"/>
            <ac:graphicFrameMk id="4" creationId="{00000000-0000-0000-0000-000000000000}"/>
          </ac:graphicFrameMkLst>
        </pc:graphicFrameChg>
      </pc:sldChg>
      <pc:sldChg chg="addSp delSp modSp">
        <pc:chgData name="Mike Bloys" userId="1248c4d8-7b2b-4b32-b8bd-163ae845f9bb" providerId="ADAL" clId="{01E9ADC5-05FF-4A9D-8F18-67D15032B835}" dt="2020-04-22T09:40:06.944" v="131" actId="478"/>
        <pc:sldMkLst>
          <pc:docMk/>
          <pc:sldMk cId="419022179" sldId="270"/>
        </pc:sldMkLst>
        <pc:graphicFrameChg chg="del mod">
          <ac:chgData name="Mike Bloys" userId="1248c4d8-7b2b-4b32-b8bd-163ae845f9bb" providerId="ADAL" clId="{01E9ADC5-05FF-4A9D-8F18-67D15032B835}" dt="2020-04-22T09:40:06.944" v="131" actId="478"/>
          <ac:graphicFrameMkLst>
            <pc:docMk/>
            <pc:sldMk cId="419022179" sldId="270"/>
            <ac:graphicFrameMk id="5" creationId="{00000000-0000-0000-0000-000000000000}"/>
          </ac:graphicFrameMkLst>
        </pc:graphicFrameChg>
        <pc:graphicFrameChg chg="add mod">
          <ac:chgData name="Mike Bloys" userId="1248c4d8-7b2b-4b32-b8bd-163ae845f9bb" providerId="ADAL" clId="{01E9ADC5-05FF-4A9D-8F18-67D15032B835}" dt="2020-04-22T09:40:03.545" v="130"/>
          <ac:graphicFrameMkLst>
            <pc:docMk/>
            <pc:sldMk cId="419022179" sldId="270"/>
            <ac:graphicFrameMk id="6" creationId="{C5176F89-92F0-49B5-88E9-2632AEC42A58}"/>
          </ac:graphicFrameMkLst>
        </pc:graphicFrameChg>
      </pc:sldChg>
      <pc:sldChg chg="modSp">
        <pc:chgData name="Mike Bloys" userId="1248c4d8-7b2b-4b32-b8bd-163ae845f9bb" providerId="ADAL" clId="{01E9ADC5-05FF-4A9D-8F18-67D15032B835}" dt="2020-04-22T09:56:30.870" v="136" actId="207"/>
        <pc:sldMkLst>
          <pc:docMk/>
          <pc:sldMk cId="4240696584" sldId="272"/>
        </pc:sldMkLst>
        <pc:spChg chg="mod">
          <ac:chgData name="Mike Bloys" userId="1248c4d8-7b2b-4b32-b8bd-163ae845f9bb" providerId="ADAL" clId="{01E9ADC5-05FF-4A9D-8F18-67D15032B835}" dt="2020-04-22T09:56:30.870" v="136" actId="207"/>
          <ac:spMkLst>
            <pc:docMk/>
            <pc:sldMk cId="4240696584" sldId="272"/>
            <ac:spMk id="3" creationId="{00000000-0000-0000-0000-000000000000}"/>
          </ac:spMkLst>
        </pc:spChg>
      </pc:sldChg>
      <pc:sldChg chg="modSp">
        <pc:chgData name="Mike Bloys" userId="1248c4d8-7b2b-4b32-b8bd-163ae845f9bb" providerId="ADAL" clId="{01E9ADC5-05FF-4A9D-8F18-67D15032B835}" dt="2020-04-22T09:45:42.658" v="134" actId="255"/>
        <pc:sldMkLst>
          <pc:docMk/>
          <pc:sldMk cId="299693290" sldId="275"/>
        </pc:sldMkLst>
        <pc:spChg chg="mod">
          <ac:chgData name="Mike Bloys" userId="1248c4d8-7b2b-4b32-b8bd-163ae845f9bb" providerId="ADAL" clId="{01E9ADC5-05FF-4A9D-8F18-67D15032B835}" dt="2020-04-22T09:45:42.658" v="134" actId="255"/>
          <ac:spMkLst>
            <pc:docMk/>
            <pc:sldMk cId="299693290" sldId="275"/>
            <ac:spMk id="3" creationId="{00000000-0000-0000-0000-000000000000}"/>
          </ac:spMkLst>
        </pc:spChg>
      </pc:sldChg>
      <pc:sldChg chg="addSp delSp modSp">
        <pc:chgData name="Mike Bloys" userId="1248c4d8-7b2b-4b32-b8bd-163ae845f9bb" providerId="ADAL" clId="{01E9ADC5-05FF-4A9D-8F18-67D15032B835}" dt="2020-04-22T08:47:50.360" v="62" actId="207"/>
        <pc:sldMkLst>
          <pc:docMk/>
          <pc:sldMk cId="3552455714" sldId="276"/>
        </pc:sldMkLst>
        <pc:spChg chg="mod">
          <ac:chgData name="Mike Bloys" userId="1248c4d8-7b2b-4b32-b8bd-163ae845f9bb" providerId="ADAL" clId="{01E9ADC5-05FF-4A9D-8F18-67D15032B835}" dt="2020-04-22T08:47:50.360" v="62" actId="207"/>
          <ac:spMkLst>
            <pc:docMk/>
            <pc:sldMk cId="3552455714" sldId="276"/>
            <ac:spMk id="3" creationId="{C36D25F2-30D4-4F7B-8950-884D437BEA8F}"/>
          </ac:spMkLst>
        </pc:spChg>
        <pc:picChg chg="del">
          <ac:chgData name="Mike Bloys" userId="1248c4d8-7b2b-4b32-b8bd-163ae845f9bb" providerId="ADAL" clId="{01E9ADC5-05FF-4A9D-8F18-67D15032B835}" dt="2020-04-22T08:47:21.695" v="57" actId="478"/>
          <ac:picMkLst>
            <pc:docMk/>
            <pc:sldMk cId="3552455714" sldId="276"/>
            <ac:picMk id="4" creationId="{0B21252A-0285-4010-89C5-18A09949D8D2}"/>
          </ac:picMkLst>
        </pc:picChg>
        <pc:picChg chg="add del mod">
          <ac:chgData name="Mike Bloys" userId="1248c4d8-7b2b-4b32-b8bd-163ae845f9bb" providerId="ADAL" clId="{01E9ADC5-05FF-4A9D-8F18-67D15032B835}" dt="2020-04-22T08:46:01.915" v="49" actId="21"/>
          <ac:picMkLst>
            <pc:docMk/>
            <pc:sldMk cId="3552455714" sldId="276"/>
            <ac:picMk id="6" creationId="{1CB0D816-423B-4F09-AA4E-F0E59E54AF06}"/>
          </ac:picMkLst>
        </pc:picChg>
        <pc:picChg chg="add del ord">
          <ac:chgData name="Mike Bloys" userId="1248c4d8-7b2b-4b32-b8bd-163ae845f9bb" providerId="ADAL" clId="{01E9ADC5-05FF-4A9D-8F18-67D15032B835}" dt="2020-04-22T08:47:38.638" v="61" actId="478"/>
          <ac:picMkLst>
            <pc:docMk/>
            <pc:sldMk cId="3552455714" sldId="276"/>
            <ac:picMk id="8" creationId="{0651E70B-C6A0-4878-9943-1FFF7D78D1F6}"/>
          </ac:picMkLst>
        </pc:picChg>
        <pc:picChg chg="add">
          <ac:chgData name="Mike Bloys" userId="1248c4d8-7b2b-4b32-b8bd-163ae845f9bb" providerId="ADAL" clId="{01E9ADC5-05FF-4A9D-8F18-67D15032B835}" dt="2020-04-22T08:47:18.060" v="56"/>
          <ac:picMkLst>
            <pc:docMk/>
            <pc:sldMk cId="3552455714" sldId="276"/>
            <ac:picMk id="9" creationId="{58EB50E1-B0CE-4F30-BEDD-1F3D9A98B246}"/>
          </ac:picMkLst>
        </pc:picChg>
        <pc:picChg chg="add mod ord modCrop">
          <ac:chgData name="Mike Bloys" userId="1248c4d8-7b2b-4b32-b8bd-163ae845f9bb" providerId="ADAL" clId="{01E9ADC5-05FF-4A9D-8F18-67D15032B835}" dt="2020-04-22T08:47:34.785" v="60" actId="167"/>
          <ac:picMkLst>
            <pc:docMk/>
            <pc:sldMk cId="3552455714" sldId="276"/>
            <ac:picMk id="10" creationId="{CDA7FE8D-E9B5-41BB-8C9B-A4E44FAD4A4B}"/>
          </ac:picMkLst>
        </pc:picChg>
        <pc:picChg chg="del">
          <ac:chgData name="Mike Bloys" userId="1248c4d8-7b2b-4b32-b8bd-163ae845f9bb" providerId="ADAL" clId="{01E9ADC5-05FF-4A9D-8F18-67D15032B835}" dt="2020-04-22T08:46:24.078" v="55" actId="478"/>
          <ac:picMkLst>
            <pc:docMk/>
            <pc:sldMk cId="3552455714" sldId="276"/>
            <ac:picMk id="2050" creationId="{FF94C24C-F04D-4B0F-A67E-1A830FB00EDD}"/>
          </ac:picMkLst>
        </pc:picChg>
      </pc:sldChg>
      <pc:sldChg chg="delSp">
        <pc:chgData name="Mike Bloys" userId="1248c4d8-7b2b-4b32-b8bd-163ae845f9bb" providerId="ADAL" clId="{01E9ADC5-05FF-4A9D-8F18-67D15032B835}" dt="2020-04-22T08:48:09.304" v="64" actId="478"/>
        <pc:sldMkLst>
          <pc:docMk/>
          <pc:sldMk cId="3275680767" sldId="277"/>
        </pc:sldMkLst>
        <pc:spChg chg="del">
          <ac:chgData name="Mike Bloys" userId="1248c4d8-7b2b-4b32-b8bd-163ae845f9bb" providerId="ADAL" clId="{01E9ADC5-05FF-4A9D-8F18-67D15032B835}" dt="2020-04-22T08:48:07.774" v="63" actId="478"/>
          <ac:spMkLst>
            <pc:docMk/>
            <pc:sldMk cId="3275680767" sldId="277"/>
            <ac:spMk id="5" creationId="{F9F98220-8604-47C8-8F42-6E441E8F91C3}"/>
          </ac:spMkLst>
        </pc:spChg>
        <pc:picChg chg="del">
          <ac:chgData name="Mike Bloys" userId="1248c4d8-7b2b-4b32-b8bd-163ae845f9bb" providerId="ADAL" clId="{01E9ADC5-05FF-4A9D-8F18-67D15032B835}" dt="2020-04-22T08:48:09.304" v="64" actId="478"/>
          <ac:picMkLst>
            <pc:docMk/>
            <pc:sldMk cId="3275680767" sldId="277"/>
            <ac:picMk id="4" creationId="{0B21252A-0285-4010-89C5-18A09949D8D2}"/>
          </ac:picMkLst>
        </pc:picChg>
      </pc:sldChg>
      <pc:sldChg chg="modSp addCm modCm">
        <pc:chgData name="Mike Bloys" userId="1248c4d8-7b2b-4b32-b8bd-163ae845f9bb" providerId="ADAL" clId="{01E9ADC5-05FF-4A9D-8F18-67D15032B835}" dt="2020-04-22T09:30:16.814" v="112"/>
        <pc:sldMkLst>
          <pc:docMk/>
          <pc:sldMk cId="2860206106" sldId="278"/>
        </pc:sldMkLst>
        <pc:spChg chg="mod">
          <ac:chgData name="Mike Bloys" userId="1248c4d8-7b2b-4b32-b8bd-163ae845f9bb" providerId="ADAL" clId="{01E9ADC5-05FF-4A9D-8F18-67D15032B835}" dt="2020-04-22T09:29:56.329" v="110" actId="207"/>
          <ac:spMkLst>
            <pc:docMk/>
            <pc:sldMk cId="2860206106" sldId="278"/>
            <ac:spMk id="3" creationId="{D76B4344-3B9B-4371-9AEE-4D7354728EE3}"/>
          </ac:spMkLst>
        </pc:spChg>
      </pc:sldChg>
      <pc:sldChg chg="delSp modSp">
        <pc:chgData name="Mike Bloys" userId="1248c4d8-7b2b-4b32-b8bd-163ae845f9bb" providerId="ADAL" clId="{01E9ADC5-05FF-4A9D-8F18-67D15032B835}" dt="2020-04-22T09:58:23.816" v="139" actId="207"/>
        <pc:sldMkLst>
          <pc:docMk/>
          <pc:sldMk cId="2059034022" sldId="280"/>
        </pc:sldMkLst>
        <pc:spChg chg="mod">
          <ac:chgData name="Mike Bloys" userId="1248c4d8-7b2b-4b32-b8bd-163ae845f9bb" providerId="ADAL" clId="{01E9ADC5-05FF-4A9D-8F18-67D15032B835}" dt="2020-04-22T09:58:23.816" v="139" actId="207"/>
          <ac:spMkLst>
            <pc:docMk/>
            <pc:sldMk cId="2059034022" sldId="280"/>
            <ac:spMk id="3" creationId="{00000000-0000-0000-0000-000000000000}"/>
          </ac:spMkLst>
        </pc:spChg>
        <pc:spChg chg="del">
          <ac:chgData name="Mike Bloys" userId="1248c4d8-7b2b-4b32-b8bd-163ae845f9bb" providerId="ADAL" clId="{01E9ADC5-05FF-4A9D-8F18-67D15032B835}" dt="2020-04-22T09:56:51.213" v="137" actId="478"/>
          <ac:spMkLst>
            <pc:docMk/>
            <pc:sldMk cId="2059034022" sldId="280"/>
            <ac:spMk id="4" creationId="{FF54A03D-C243-4A4D-A395-C6C765F8BE90}"/>
          </ac:spMkLst>
        </pc:spChg>
      </pc:sldChg>
      <pc:sldChg chg="modSp">
        <pc:chgData name="Mike Bloys" userId="1248c4d8-7b2b-4b32-b8bd-163ae845f9bb" providerId="ADAL" clId="{01E9ADC5-05FF-4A9D-8F18-67D15032B835}" dt="2020-04-22T09:59:18.974" v="142" actId="948"/>
        <pc:sldMkLst>
          <pc:docMk/>
          <pc:sldMk cId="2567741207" sldId="281"/>
        </pc:sldMkLst>
        <pc:spChg chg="mod">
          <ac:chgData name="Mike Bloys" userId="1248c4d8-7b2b-4b32-b8bd-163ae845f9bb" providerId="ADAL" clId="{01E9ADC5-05FF-4A9D-8F18-67D15032B835}" dt="2020-04-22T09:59:18.974" v="142" actId="948"/>
          <ac:spMkLst>
            <pc:docMk/>
            <pc:sldMk cId="2567741207" sldId="281"/>
            <ac:spMk id="3" creationId="{D53369EF-5B94-4B7A-B335-5C250B7FEDF7}"/>
          </ac:spMkLst>
        </pc:spChg>
      </pc:sldChg>
      <pc:sldChg chg="addSp delSp modSp add addCm modCm">
        <pc:chgData name="Mike Bloys" userId="1248c4d8-7b2b-4b32-b8bd-163ae845f9bb" providerId="ADAL" clId="{01E9ADC5-05FF-4A9D-8F18-67D15032B835}" dt="2020-04-22T10:38:45.773" v="359" actId="14100"/>
        <pc:sldMkLst>
          <pc:docMk/>
          <pc:sldMk cId="3486872256" sldId="284"/>
        </pc:sldMkLst>
        <pc:spChg chg="mod">
          <ac:chgData name="Mike Bloys" userId="1248c4d8-7b2b-4b32-b8bd-163ae845f9bb" providerId="ADAL" clId="{01E9ADC5-05FF-4A9D-8F18-67D15032B835}" dt="2020-04-22T10:14:01.906" v="184" actId="255"/>
          <ac:spMkLst>
            <pc:docMk/>
            <pc:sldMk cId="3486872256" sldId="284"/>
            <ac:spMk id="3" creationId="{D53369EF-5B94-4B7A-B335-5C250B7FEDF7}"/>
          </ac:spMkLst>
        </pc:spChg>
        <pc:spChg chg="mod">
          <ac:chgData name="Mike Bloys" userId="1248c4d8-7b2b-4b32-b8bd-163ae845f9bb" providerId="ADAL" clId="{01E9ADC5-05FF-4A9D-8F18-67D15032B835}" dt="2020-04-22T10:23:25.420" v="279" actId="12788"/>
          <ac:spMkLst>
            <pc:docMk/>
            <pc:sldMk cId="3486872256" sldId="284"/>
            <ac:spMk id="4" creationId="{75A01888-2272-4F43-A99E-FB86E3D4CE57}"/>
          </ac:spMkLst>
        </pc:spChg>
        <pc:spChg chg="del">
          <ac:chgData name="Mike Bloys" userId="1248c4d8-7b2b-4b32-b8bd-163ae845f9bb" providerId="ADAL" clId="{01E9ADC5-05FF-4A9D-8F18-67D15032B835}" dt="2020-04-22T10:04:27.485" v="144" actId="478"/>
          <ac:spMkLst>
            <pc:docMk/>
            <pc:sldMk cId="3486872256" sldId="284"/>
            <ac:spMk id="5" creationId="{C5AB2A1D-5440-417C-AE23-2482C5AE3116}"/>
          </ac:spMkLst>
        </pc:spChg>
        <pc:spChg chg="del mod">
          <ac:chgData name="Mike Bloys" userId="1248c4d8-7b2b-4b32-b8bd-163ae845f9bb" providerId="ADAL" clId="{01E9ADC5-05FF-4A9D-8F18-67D15032B835}" dt="2020-04-22T10:14:18.364" v="192" actId="478"/>
          <ac:spMkLst>
            <pc:docMk/>
            <pc:sldMk cId="3486872256" sldId="284"/>
            <ac:spMk id="6" creationId="{1286E061-C0E2-48E6-BD63-717EAF46FAD1}"/>
          </ac:spMkLst>
        </pc:spChg>
        <pc:spChg chg="del">
          <ac:chgData name="Mike Bloys" userId="1248c4d8-7b2b-4b32-b8bd-163ae845f9bb" providerId="ADAL" clId="{01E9ADC5-05FF-4A9D-8F18-67D15032B835}" dt="2020-04-22T10:15:40.189" v="204" actId="478"/>
          <ac:spMkLst>
            <pc:docMk/>
            <pc:sldMk cId="3486872256" sldId="284"/>
            <ac:spMk id="7" creationId="{7B72EB8F-F818-4349-8F54-9796903860B5}"/>
          </ac:spMkLst>
        </pc:spChg>
        <pc:spChg chg="mod">
          <ac:chgData name="Mike Bloys" userId="1248c4d8-7b2b-4b32-b8bd-163ae845f9bb" providerId="ADAL" clId="{01E9ADC5-05FF-4A9D-8F18-67D15032B835}" dt="2020-04-22T10:17:15.885" v="234" actId="14100"/>
          <ac:spMkLst>
            <pc:docMk/>
            <pc:sldMk cId="3486872256" sldId="284"/>
            <ac:spMk id="8" creationId="{E0C9CDCD-66EB-4D06-812F-68A79DE9A392}"/>
          </ac:spMkLst>
        </pc:spChg>
        <pc:spChg chg="mod">
          <ac:chgData name="Mike Bloys" userId="1248c4d8-7b2b-4b32-b8bd-163ae845f9bb" providerId="ADAL" clId="{01E9ADC5-05FF-4A9D-8F18-67D15032B835}" dt="2020-04-22T10:36:22.203" v="346" actId="12788"/>
          <ac:spMkLst>
            <pc:docMk/>
            <pc:sldMk cId="3486872256" sldId="284"/>
            <ac:spMk id="9" creationId="{9AF580E7-EAFB-4CA8-A16D-AE2EB960F24C}"/>
          </ac:spMkLst>
        </pc:spChg>
        <pc:spChg chg="mod">
          <ac:chgData name="Mike Bloys" userId="1248c4d8-7b2b-4b32-b8bd-163ae845f9bb" providerId="ADAL" clId="{01E9ADC5-05FF-4A9D-8F18-67D15032B835}" dt="2020-04-22T10:35:44.160" v="338" actId="12789"/>
          <ac:spMkLst>
            <pc:docMk/>
            <pc:sldMk cId="3486872256" sldId="284"/>
            <ac:spMk id="10" creationId="{7CCE3101-A2CE-4147-BEBC-3D64748963CA}"/>
          </ac:spMkLst>
        </pc:spChg>
        <pc:spChg chg="del">
          <ac:chgData name="Mike Bloys" userId="1248c4d8-7b2b-4b32-b8bd-163ae845f9bb" providerId="ADAL" clId="{01E9ADC5-05FF-4A9D-8F18-67D15032B835}" dt="2020-04-22T10:15:37.309" v="203" actId="478"/>
          <ac:spMkLst>
            <pc:docMk/>
            <pc:sldMk cId="3486872256" sldId="284"/>
            <ac:spMk id="11" creationId="{0866F091-2FBF-4D66-814F-50F1337FD461}"/>
          </ac:spMkLst>
        </pc:spChg>
        <pc:spChg chg="mod">
          <ac:chgData name="Mike Bloys" userId="1248c4d8-7b2b-4b32-b8bd-163ae845f9bb" providerId="ADAL" clId="{01E9ADC5-05FF-4A9D-8F18-67D15032B835}" dt="2020-04-22T10:20:27.230" v="246" actId="553"/>
          <ac:spMkLst>
            <pc:docMk/>
            <pc:sldMk cId="3486872256" sldId="284"/>
            <ac:spMk id="12" creationId="{55EABC9B-B730-4FFA-AB19-AEE8061617D7}"/>
          </ac:spMkLst>
        </pc:spChg>
        <pc:spChg chg="mod">
          <ac:chgData name="Mike Bloys" userId="1248c4d8-7b2b-4b32-b8bd-163ae845f9bb" providerId="ADAL" clId="{01E9ADC5-05FF-4A9D-8F18-67D15032B835}" dt="2020-04-22T10:20:27.230" v="246" actId="553"/>
          <ac:spMkLst>
            <pc:docMk/>
            <pc:sldMk cId="3486872256" sldId="284"/>
            <ac:spMk id="13" creationId="{7375ADD7-07DE-4306-A338-3521FBD277C2}"/>
          </ac:spMkLst>
        </pc:spChg>
        <pc:spChg chg="mod">
          <ac:chgData name="Mike Bloys" userId="1248c4d8-7b2b-4b32-b8bd-163ae845f9bb" providerId="ADAL" clId="{01E9ADC5-05FF-4A9D-8F18-67D15032B835}" dt="2020-04-22T10:35:50.484" v="341" actId="1076"/>
          <ac:spMkLst>
            <pc:docMk/>
            <pc:sldMk cId="3486872256" sldId="284"/>
            <ac:spMk id="14" creationId="{A0E4051B-ABCB-486D-A0C3-701B132134B3}"/>
          </ac:spMkLst>
        </pc:spChg>
        <pc:spChg chg="mod">
          <ac:chgData name="Mike Bloys" userId="1248c4d8-7b2b-4b32-b8bd-163ae845f9bb" providerId="ADAL" clId="{01E9ADC5-05FF-4A9D-8F18-67D15032B835}" dt="2020-04-22T10:26:43.108" v="297" actId="1076"/>
          <ac:spMkLst>
            <pc:docMk/>
            <pc:sldMk cId="3486872256" sldId="284"/>
            <ac:spMk id="15" creationId="{89C43934-8173-446D-80E6-7C3CBE95FEA5}"/>
          </ac:spMkLst>
        </pc:spChg>
        <pc:spChg chg="mod">
          <ac:chgData name="Mike Bloys" userId="1248c4d8-7b2b-4b32-b8bd-163ae845f9bb" providerId="ADAL" clId="{01E9ADC5-05FF-4A9D-8F18-67D15032B835}" dt="2020-04-22T10:26:35.053" v="295" actId="1076"/>
          <ac:spMkLst>
            <pc:docMk/>
            <pc:sldMk cId="3486872256" sldId="284"/>
            <ac:spMk id="16" creationId="{CDFA47FE-C7BD-4D7A-8648-119BBD310D83}"/>
          </ac:spMkLst>
        </pc:spChg>
        <pc:spChg chg="mod">
          <ac:chgData name="Mike Bloys" userId="1248c4d8-7b2b-4b32-b8bd-163ae845f9bb" providerId="ADAL" clId="{01E9ADC5-05FF-4A9D-8F18-67D15032B835}" dt="2020-04-22T10:30:59.236" v="307" actId="1076"/>
          <ac:spMkLst>
            <pc:docMk/>
            <pc:sldMk cId="3486872256" sldId="284"/>
            <ac:spMk id="25" creationId="{E5D5F40B-C442-43B8-A57A-69053CC1380C}"/>
          </ac:spMkLst>
        </pc:spChg>
        <pc:spChg chg="mod">
          <ac:chgData name="Mike Bloys" userId="1248c4d8-7b2b-4b32-b8bd-163ae845f9bb" providerId="ADAL" clId="{01E9ADC5-05FF-4A9D-8F18-67D15032B835}" dt="2020-04-22T10:20:34.100" v="247" actId="1076"/>
          <ac:spMkLst>
            <pc:docMk/>
            <pc:sldMk cId="3486872256" sldId="284"/>
            <ac:spMk id="26" creationId="{925893F9-3711-4B79-B957-44DAB80A3DFF}"/>
          </ac:spMkLst>
        </pc:spChg>
        <pc:spChg chg="mod">
          <ac:chgData name="Mike Bloys" userId="1248c4d8-7b2b-4b32-b8bd-163ae845f9bb" providerId="ADAL" clId="{01E9ADC5-05FF-4A9D-8F18-67D15032B835}" dt="2020-04-22T10:20:57.624" v="257" actId="3064"/>
          <ac:spMkLst>
            <pc:docMk/>
            <pc:sldMk cId="3486872256" sldId="284"/>
            <ac:spMk id="27" creationId="{BC5F72D1-6419-41F9-B24A-1C34604138D2}"/>
          </ac:spMkLst>
        </pc:spChg>
        <pc:spChg chg="mod">
          <ac:chgData name="Mike Bloys" userId="1248c4d8-7b2b-4b32-b8bd-163ae845f9bb" providerId="ADAL" clId="{01E9ADC5-05FF-4A9D-8F18-67D15032B835}" dt="2020-04-22T10:24:19.356" v="291" actId="12788"/>
          <ac:spMkLst>
            <pc:docMk/>
            <pc:sldMk cId="3486872256" sldId="284"/>
            <ac:spMk id="28" creationId="{43A93E10-9CB4-47E4-9846-5DDEABA6DD96}"/>
          </ac:spMkLst>
        </pc:spChg>
        <pc:spChg chg="add mod">
          <ac:chgData name="Mike Bloys" userId="1248c4d8-7b2b-4b32-b8bd-163ae845f9bb" providerId="ADAL" clId="{01E9ADC5-05FF-4A9D-8F18-67D15032B835}" dt="2020-04-22T10:15:14.997" v="201" actId="1076"/>
          <ac:spMkLst>
            <pc:docMk/>
            <pc:sldMk cId="3486872256" sldId="284"/>
            <ac:spMk id="30" creationId="{F9717AFB-52B4-414E-8758-729B2B9E3575}"/>
          </ac:spMkLst>
        </pc:spChg>
        <pc:spChg chg="add mod">
          <ac:chgData name="Mike Bloys" userId="1248c4d8-7b2b-4b32-b8bd-163ae845f9bb" providerId="ADAL" clId="{01E9ADC5-05FF-4A9D-8F18-67D15032B835}" dt="2020-04-22T10:16:47.216" v="220" actId="571"/>
          <ac:spMkLst>
            <pc:docMk/>
            <pc:sldMk cId="3486872256" sldId="284"/>
            <ac:spMk id="31" creationId="{95F15FD3-0B69-4C19-9CC6-B6FB5F18E720}"/>
          </ac:spMkLst>
        </pc:spChg>
        <pc:spChg chg="add mod">
          <ac:chgData name="Mike Bloys" userId="1248c4d8-7b2b-4b32-b8bd-163ae845f9bb" providerId="ADAL" clId="{01E9ADC5-05FF-4A9D-8F18-67D15032B835}" dt="2020-04-22T10:23:55.871" v="285" actId="12788"/>
          <ac:spMkLst>
            <pc:docMk/>
            <pc:sldMk cId="3486872256" sldId="284"/>
            <ac:spMk id="32" creationId="{5008D717-2259-4F58-8AD0-7B648B3A5619}"/>
          </ac:spMkLst>
        </pc:spChg>
        <pc:spChg chg="add mod">
          <ac:chgData name="Mike Bloys" userId="1248c4d8-7b2b-4b32-b8bd-163ae845f9bb" providerId="ADAL" clId="{01E9ADC5-05FF-4A9D-8F18-67D15032B835}" dt="2020-04-22T10:17:06.285" v="230" actId="1036"/>
          <ac:spMkLst>
            <pc:docMk/>
            <pc:sldMk cId="3486872256" sldId="284"/>
            <ac:spMk id="33" creationId="{65BEE4A5-679D-4C71-AC47-69B1673CC39A}"/>
          </ac:spMkLst>
        </pc:spChg>
        <pc:spChg chg="add mod">
          <ac:chgData name="Mike Bloys" userId="1248c4d8-7b2b-4b32-b8bd-163ae845f9bb" providerId="ADAL" clId="{01E9ADC5-05FF-4A9D-8F18-67D15032B835}" dt="2020-04-22T10:33:47.214" v="317" actId="12788"/>
          <ac:spMkLst>
            <pc:docMk/>
            <pc:sldMk cId="3486872256" sldId="284"/>
            <ac:spMk id="55" creationId="{337E2488-EA3B-4C0A-8307-BD200D91F308}"/>
          </ac:spMkLst>
        </pc:spChg>
        <pc:cxnChg chg="del mod">
          <ac:chgData name="Mike Bloys" userId="1248c4d8-7b2b-4b32-b8bd-163ae845f9bb" providerId="ADAL" clId="{01E9ADC5-05FF-4A9D-8F18-67D15032B835}" dt="2020-04-22T10:15:31.807" v="202" actId="478"/>
          <ac:cxnSpMkLst>
            <pc:docMk/>
            <pc:sldMk cId="3486872256" sldId="284"/>
            <ac:cxnSpMk id="18" creationId="{B64C811C-5087-4E03-BB49-BC5C2A7746F1}"/>
          </ac:cxnSpMkLst>
        </pc:cxnChg>
        <pc:cxnChg chg="add mod">
          <ac:chgData name="Mike Bloys" userId="1248c4d8-7b2b-4b32-b8bd-163ae845f9bb" providerId="ADAL" clId="{01E9ADC5-05FF-4A9D-8F18-67D15032B835}" dt="2020-04-22T10:26:05.692" v="293" actId="14100"/>
          <ac:cxnSpMkLst>
            <pc:docMk/>
            <pc:sldMk cId="3486872256" sldId="284"/>
            <ac:cxnSpMk id="19" creationId="{CC6C1957-0E0E-4A70-AD98-BC3408D6ADA5}"/>
          </ac:cxnSpMkLst>
        </pc:cxnChg>
        <pc:cxnChg chg="del mod">
          <ac:chgData name="Mike Bloys" userId="1248c4d8-7b2b-4b32-b8bd-163ae845f9bb" providerId="ADAL" clId="{01E9ADC5-05FF-4A9D-8F18-67D15032B835}" dt="2020-04-22T10:15:31.807" v="202" actId="478"/>
          <ac:cxnSpMkLst>
            <pc:docMk/>
            <pc:sldMk cId="3486872256" sldId="284"/>
            <ac:cxnSpMk id="20" creationId="{4B1D6B98-1ED6-4440-A377-DB6B54EA7CAF}"/>
          </ac:cxnSpMkLst>
        </pc:cxnChg>
        <pc:cxnChg chg="del">
          <ac:chgData name="Mike Bloys" userId="1248c4d8-7b2b-4b32-b8bd-163ae845f9bb" providerId="ADAL" clId="{01E9ADC5-05FF-4A9D-8F18-67D15032B835}" dt="2020-04-22T10:15:31.807" v="202" actId="478"/>
          <ac:cxnSpMkLst>
            <pc:docMk/>
            <pc:sldMk cId="3486872256" sldId="284"/>
            <ac:cxnSpMk id="22" creationId="{E581F63E-879B-42C0-A6AE-67D8417C9117}"/>
          </ac:cxnSpMkLst>
        </pc:cxnChg>
        <pc:cxnChg chg="del mod">
          <ac:chgData name="Mike Bloys" userId="1248c4d8-7b2b-4b32-b8bd-163ae845f9bb" providerId="ADAL" clId="{01E9ADC5-05FF-4A9D-8F18-67D15032B835}" dt="2020-04-22T10:15:31.807" v="202" actId="478"/>
          <ac:cxnSpMkLst>
            <pc:docMk/>
            <pc:sldMk cId="3486872256" sldId="284"/>
            <ac:cxnSpMk id="24" creationId="{CDEF0F2C-0C6B-4174-9501-5ADA0E0483AF}"/>
          </ac:cxnSpMkLst>
        </pc:cxnChg>
        <pc:cxnChg chg="del">
          <ac:chgData name="Mike Bloys" userId="1248c4d8-7b2b-4b32-b8bd-163ae845f9bb" providerId="ADAL" clId="{01E9ADC5-05FF-4A9D-8F18-67D15032B835}" dt="2020-04-22T10:15:31.807" v="202" actId="478"/>
          <ac:cxnSpMkLst>
            <pc:docMk/>
            <pc:sldMk cId="3486872256" sldId="284"/>
            <ac:cxnSpMk id="29" creationId="{6EA120E5-E490-41BC-AF34-EEFE4746F4B2}"/>
          </ac:cxnSpMkLst>
        </pc:cxnChg>
        <pc:cxnChg chg="del">
          <ac:chgData name="Mike Bloys" userId="1248c4d8-7b2b-4b32-b8bd-163ae845f9bb" providerId="ADAL" clId="{01E9ADC5-05FF-4A9D-8F18-67D15032B835}" dt="2020-04-22T10:13:10.349" v="173" actId="478"/>
          <ac:cxnSpMkLst>
            <pc:docMk/>
            <pc:sldMk cId="3486872256" sldId="284"/>
            <ac:cxnSpMk id="34" creationId="{773A1AE5-4B07-4C6E-A16A-8E94EE4FCFCF}"/>
          </ac:cxnSpMkLst>
        </pc:cxnChg>
        <pc:cxnChg chg="del">
          <ac:chgData name="Mike Bloys" userId="1248c4d8-7b2b-4b32-b8bd-163ae845f9bb" providerId="ADAL" clId="{01E9ADC5-05FF-4A9D-8F18-67D15032B835}" dt="2020-04-22T10:13:10.349" v="173" actId="478"/>
          <ac:cxnSpMkLst>
            <pc:docMk/>
            <pc:sldMk cId="3486872256" sldId="284"/>
            <ac:cxnSpMk id="35" creationId="{F7C359DD-075E-4757-9B16-CD5FC83AFBE7}"/>
          </ac:cxnSpMkLst>
        </pc:cxnChg>
        <pc:cxnChg chg="add mod">
          <ac:chgData name="Mike Bloys" userId="1248c4d8-7b2b-4b32-b8bd-163ae845f9bb" providerId="ADAL" clId="{01E9ADC5-05FF-4A9D-8F18-67D15032B835}" dt="2020-04-22T10:23:56.271" v="286" actId="1076"/>
          <ac:cxnSpMkLst>
            <pc:docMk/>
            <pc:sldMk cId="3486872256" sldId="284"/>
            <ac:cxnSpMk id="36" creationId="{CA64AE63-C68F-4A90-98C7-FA47D4978085}"/>
          </ac:cxnSpMkLst>
        </pc:cxnChg>
        <pc:cxnChg chg="del">
          <ac:chgData name="Mike Bloys" userId="1248c4d8-7b2b-4b32-b8bd-163ae845f9bb" providerId="ADAL" clId="{01E9ADC5-05FF-4A9D-8F18-67D15032B835}" dt="2020-04-22T10:13:10.349" v="173" actId="478"/>
          <ac:cxnSpMkLst>
            <pc:docMk/>
            <pc:sldMk cId="3486872256" sldId="284"/>
            <ac:cxnSpMk id="38" creationId="{BB9068C2-6DA3-4542-90C0-3B58188FCB12}"/>
          </ac:cxnSpMkLst>
        </pc:cxnChg>
        <pc:cxnChg chg="add">
          <ac:chgData name="Mike Bloys" userId="1248c4d8-7b2b-4b32-b8bd-163ae845f9bb" providerId="ADAL" clId="{01E9ADC5-05FF-4A9D-8F18-67D15032B835}" dt="2020-04-22T10:23:58.483" v="287"/>
          <ac:cxnSpMkLst>
            <pc:docMk/>
            <pc:sldMk cId="3486872256" sldId="284"/>
            <ac:cxnSpMk id="40" creationId="{C7CC587C-D6D0-4DEA-8D29-21B643F501D9}"/>
          </ac:cxnSpMkLst>
        </pc:cxnChg>
        <pc:cxnChg chg="add mod">
          <ac:chgData name="Mike Bloys" userId="1248c4d8-7b2b-4b32-b8bd-163ae845f9bb" providerId="ADAL" clId="{01E9ADC5-05FF-4A9D-8F18-67D15032B835}" dt="2020-04-22T10:26:10.996" v="294" actId="14100"/>
          <ac:cxnSpMkLst>
            <pc:docMk/>
            <pc:sldMk cId="3486872256" sldId="284"/>
            <ac:cxnSpMk id="41" creationId="{00AC7306-9D88-4DA7-9035-A8EA5910914F}"/>
          </ac:cxnSpMkLst>
        </pc:cxnChg>
        <pc:cxnChg chg="add mod">
          <ac:chgData name="Mike Bloys" userId="1248c4d8-7b2b-4b32-b8bd-163ae845f9bb" providerId="ADAL" clId="{01E9ADC5-05FF-4A9D-8F18-67D15032B835}" dt="2020-04-22T10:26:55.572" v="300" actId="14100"/>
          <ac:cxnSpMkLst>
            <pc:docMk/>
            <pc:sldMk cId="3486872256" sldId="284"/>
            <ac:cxnSpMk id="45" creationId="{26FBE25F-B7F2-4ED6-AB2F-D08F6367F7FA}"/>
          </ac:cxnSpMkLst>
        </pc:cxnChg>
        <pc:cxnChg chg="add mod">
          <ac:chgData name="Mike Bloys" userId="1248c4d8-7b2b-4b32-b8bd-163ae845f9bb" providerId="ADAL" clId="{01E9ADC5-05FF-4A9D-8F18-67D15032B835}" dt="2020-04-22T10:27:06.902" v="302" actId="14100"/>
          <ac:cxnSpMkLst>
            <pc:docMk/>
            <pc:sldMk cId="3486872256" sldId="284"/>
            <ac:cxnSpMk id="48" creationId="{439DB1F3-AE89-490F-81B2-31AB522506C7}"/>
          </ac:cxnSpMkLst>
        </pc:cxnChg>
        <pc:cxnChg chg="add mod">
          <ac:chgData name="Mike Bloys" userId="1248c4d8-7b2b-4b32-b8bd-163ae845f9bb" providerId="ADAL" clId="{01E9ADC5-05FF-4A9D-8F18-67D15032B835}" dt="2020-04-22T10:27:21.870" v="303" actId="571"/>
          <ac:cxnSpMkLst>
            <pc:docMk/>
            <pc:sldMk cId="3486872256" sldId="284"/>
            <ac:cxnSpMk id="50" creationId="{388B7AC2-B44C-455F-816B-7A44B2CFA284}"/>
          </ac:cxnSpMkLst>
        </pc:cxnChg>
        <pc:cxnChg chg="add mod">
          <ac:chgData name="Mike Bloys" userId="1248c4d8-7b2b-4b32-b8bd-163ae845f9bb" providerId="ADAL" clId="{01E9ADC5-05FF-4A9D-8F18-67D15032B835}" dt="2020-04-22T10:27:32.396" v="304" actId="14100"/>
          <ac:cxnSpMkLst>
            <pc:docMk/>
            <pc:sldMk cId="3486872256" sldId="284"/>
            <ac:cxnSpMk id="51" creationId="{FE5D4155-787D-4B10-9820-7561EFFCD5B2}"/>
          </ac:cxnSpMkLst>
        </pc:cxnChg>
        <pc:cxnChg chg="add mod">
          <ac:chgData name="Mike Bloys" userId="1248c4d8-7b2b-4b32-b8bd-163ae845f9bb" providerId="ADAL" clId="{01E9ADC5-05FF-4A9D-8F18-67D15032B835}" dt="2020-04-22T10:35:45.581" v="340" actId="1076"/>
          <ac:cxnSpMkLst>
            <pc:docMk/>
            <pc:sldMk cId="3486872256" sldId="284"/>
            <ac:cxnSpMk id="53" creationId="{4058CF42-29DE-47E1-81A9-E51992B61F61}"/>
          </ac:cxnSpMkLst>
        </pc:cxnChg>
        <pc:cxnChg chg="add mod">
          <ac:chgData name="Mike Bloys" userId="1248c4d8-7b2b-4b32-b8bd-163ae845f9bb" providerId="ADAL" clId="{01E9ADC5-05FF-4A9D-8F18-67D15032B835}" dt="2020-04-22T10:38:45.773" v="359" actId="14100"/>
          <ac:cxnSpMkLst>
            <pc:docMk/>
            <pc:sldMk cId="3486872256" sldId="284"/>
            <ac:cxnSpMk id="54" creationId="{A6E464EF-1E05-4E87-AED4-45D08FDF5615}"/>
          </ac:cxnSpMkLst>
        </pc:cxnChg>
        <pc:cxnChg chg="add mod">
          <ac:chgData name="Mike Bloys" userId="1248c4d8-7b2b-4b32-b8bd-163ae845f9bb" providerId="ADAL" clId="{01E9ADC5-05FF-4A9D-8F18-67D15032B835}" dt="2020-04-22T10:34:19.639" v="324" actId="571"/>
          <ac:cxnSpMkLst>
            <pc:docMk/>
            <pc:sldMk cId="3486872256" sldId="284"/>
            <ac:cxnSpMk id="62" creationId="{A8A4B110-48A5-4123-9D4C-9A347DC54F14}"/>
          </ac:cxnSpMkLst>
        </pc:cxnChg>
        <pc:cxnChg chg="add mod">
          <ac:chgData name="Mike Bloys" userId="1248c4d8-7b2b-4b32-b8bd-163ae845f9bb" providerId="ADAL" clId="{01E9ADC5-05FF-4A9D-8F18-67D15032B835}" dt="2020-04-22T10:34:28.229" v="326" actId="14100"/>
          <ac:cxnSpMkLst>
            <pc:docMk/>
            <pc:sldMk cId="3486872256" sldId="284"/>
            <ac:cxnSpMk id="63" creationId="{D633A010-6DB2-4144-B568-25E9CDBB23ED}"/>
          </ac:cxnSpMkLst>
        </pc:cxnChg>
        <pc:cxnChg chg="add mod">
          <ac:chgData name="Mike Bloys" userId="1248c4d8-7b2b-4b32-b8bd-163ae845f9bb" providerId="ADAL" clId="{01E9ADC5-05FF-4A9D-8F18-67D15032B835}" dt="2020-04-22T10:34:38.996" v="328" actId="14100"/>
          <ac:cxnSpMkLst>
            <pc:docMk/>
            <pc:sldMk cId="3486872256" sldId="284"/>
            <ac:cxnSpMk id="65" creationId="{83600092-2F95-4C43-B7A9-ECEF435228CE}"/>
          </ac:cxnSpMkLst>
        </pc:cxnChg>
        <pc:cxnChg chg="add mod">
          <ac:chgData name="Mike Bloys" userId="1248c4d8-7b2b-4b32-b8bd-163ae845f9bb" providerId="ADAL" clId="{01E9ADC5-05FF-4A9D-8F18-67D15032B835}" dt="2020-04-22T10:34:57.958" v="332" actId="14100"/>
          <ac:cxnSpMkLst>
            <pc:docMk/>
            <pc:sldMk cId="3486872256" sldId="284"/>
            <ac:cxnSpMk id="67" creationId="{38035F0A-A868-49B6-83D3-7C7929C206D2}"/>
          </ac:cxnSpMkLst>
        </pc:cxnChg>
        <pc:cxnChg chg="add mod">
          <ac:chgData name="Mike Bloys" userId="1248c4d8-7b2b-4b32-b8bd-163ae845f9bb" providerId="ADAL" clId="{01E9ADC5-05FF-4A9D-8F18-67D15032B835}" dt="2020-04-22T10:34:53.404" v="331" actId="14100"/>
          <ac:cxnSpMkLst>
            <pc:docMk/>
            <pc:sldMk cId="3486872256" sldId="284"/>
            <ac:cxnSpMk id="68" creationId="{756BDB61-476F-43CC-80AF-A70756F4ABFE}"/>
          </ac:cxnSpMkLst>
        </pc:cxnChg>
        <pc:cxnChg chg="add">
          <ac:chgData name="Mike Bloys" userId="1248c4d8-7b2b-4b32-b8bd-163ae845f9bb" providerId="ADAL" clId="{01E9ADC5-05FF-4A9D-8F18-67D15032B835}" dt="2020-04-22T10:35:52.596" v="342"/>
          <ac:cxnSpMkLst>
            <pc:docMk/>
            <pc:sldMk cId="3486872256" sldId="284"/>
            <ac:cxnSpMk id="72" creationId="{7592B7A5-7D59-42C4-81ED-FBBE396045D1}"/>
          </ac:cxnSpMkLst>
        </pc:cxnChg>
        <pc:cxnChg chg="add mod">
          <ac:chgData name="Mike Bloys" userId="1248c4d8-7b2b-4b32-b8bd-163ae845f9bb" providerId="ADAL" clId="{01E9ADC5-05FF-4A9D-8F18-67D15032B835}" dt="2020-04-22T10:36:51.051" v="352" actId="553"/>
          <ac:cxnSpMkLst>
            <pc:docMk/>
            <pc:sldMk cId="3486872256" sldId="284"/>
            <ac:cxnSpMk id="73" creationId="{91782F63-F760-4FC7-B40D-DCB0CE1E5BF5}"/>
          </ac:cxnSpMkLst>
        </pc:cxnChg>
        <pc:cxnChg chg="add mod">
          <ac:chgData name="Mike Bloys" userId="1248c4d8-7b2b-4b32-b8bd-163ae845f9bb" providerId="ADAL" clId="{01E9ADC5-05FF-4A9D-8F18-67D15032B835}" dt="2020-04-22T10:36:31.988" v="348" actId="14100"/>
          <ac:cxnSpMkLst>
            <pc:docMk/>
            <pc:sldMk cId="3486872256" sldId="284"/>
            <ac:cxnSpMk id="75" creationId="{B9F6B5F6-9E37-4BC9-A9F7-362A58D5B6B0}"/>
          </ac:cxnSpMkLst>
        </pc:cxnChg>
        <pc:cxnChg chg="add mod">
          <ac:chgData name="Mike Bloys" userId="1248c4d8-7b2b-4b32-b8bd-163ae845f9bb" providerId="ADAL" clId="{01E9ADC5-05FF-4A9D-8F18-67D15032B835}" dt="2020-04-22T10:37:30.012" v="354" actId="14100"/>
          <ac:cxnSpMkLst>
            <pc:docMk/>
            <pc:sldMk cId="3486872256" sldId="284"/>
            <ac:cxnSpMk id="79" creationId="{CA5CE40A-C859-4FD9-A83E-68B9B759C331}"/>
          </ac:cxnSpMkLst>
        </pc:cxnChg>
        <pc:cxnChg chg="add mod">
          <ac:chgData name="Mike Bloys" userId="1248c4d8-7b2b-4b32-b8bd-163ae845f9bb" providerId="ADAL" clId="{01E9ADC5-05FF-4A9D-8F18-67D15032B835}" dt="2020-04-22T10:37:38.324" v="356" actId="14100"/>
          <ac:cxnSpMkLst>
            <pc:docMk/>
            <pc:sldMk cId="3486872256" sldId="284"/>
            <ac:cxnSpMk id="82" creationId="{ED207C88-6E41-420C-8C6F-317DDBB2149E}"/>
          </ac:cxnSpMkLst>
        </pc:cxnChg>
      </pc:sldChg>
      <pc:sldMasterChg chg="modSldLayout">
        <pc:chgData name="Mike Bloys" userId="1248c4d8-7b2b-4b32-b8bd-163ae845f9bb" providerId="ADAL" clId="{01E9ADC5-05FF-4A9D-8F18-67D15032B835}" dt="2020-04-22T10:10:34.257" v="147" actId="478"/>
        <pc:sldMasterMkLst>
          <pc:docMk/>
          <pc:sldMasterMk cId="4112846155" sldId="2147483660"/>
        </pc:sldMasterMkLst>
        <pc:sldLayoutChg chg="addSp delSp modSp">
          <pc:chgData name="Mike Bloys" userId="1248c4d8-7b2b-4b32-b8bd-163ae845f9bb" providerId="ADAL" clId="{01E9ADC5-05FF-4A9D-8F18-67D15032B835}" dt="2020-04-22T08:12:12.740" v="5" actId="16037"/>
          <pc:sldLayoutMkLst>
            <pc:docMk/>
            <pc:sldMasterMk cId="4112846155" sldId="2147483660"/>
            <pc:sldLayoutMk cId="939894443" sldId="2147483662"/>
          </pc:sldLayoutMkLst>
          <pc:spChg chg="del">
            <ac:chgData name="Mike Bloys" userId="1248c4d8-7b2b-4b32-b8bd-163ae845f9bb" providerId="ADAL" clId="{01E9ADC5-05FF-4A9D-8F18-67D15032B835}" dt="2020-04-22T08:08:24.816" v="2" actId="478"/>
            <ac:spMkLst>
              <pc:docMk/>
              <pc:sldMasterMk cId="4112846155" sldId="2147483660"/>
              <pc:sldLayoutMk cId="939894443" sldId="2147483662"/>
              <ac:spMk id="20" creationId="{00000000-0000-0000-0000-000000000000}"/>
            </ac:spMkLst>
          </pc:spChg>
          <pc:spChg chg="del">
            <ac:chgData name="Mike Bloys" userId="1248c4d8-7b2b-4b32-b8bd-163ae845f9bb" providerId="ADAL" clId="{01E9ADC5-05FF-4A9D-8F18-67D15032B835}" dt="2020-04-22T08:08:24.816" v="2" actId="478"/>
            <ac:spMkLst>
              <pc:docMk/>
              <pc:sldMasterMk cId="4112846155" sldId="2147483660"/>
              <pc:sldLayoutMk cId="939894443" sldId="2147483662"/>
              <ac:spMk id="21" creationId="{00000000-0000-0000-0000-000000000000}"/>
            </ac:spMkLst>
          </pc:spChg>
          <pc:spChg chg="del">
            <ac:chgData name="Mike Bloys" userId="1248c4d8-7b2b-4b32-b8bd-163ae845f9bb" providerId="ADAL" clId="{01E9ADC5-05FF-4A9D-8F18-67D15032B835}" dt="2020-04-22T08:08:24.816" v="2" actId="478"/>
            <ac:spMkLst>
              <pc:docMk/>
              <pc:sldMasterMk cId="4112846155" sldId="2147483660"/>
              <pc:sldLayoutMk cId="939894443" sldId="2147483662"/>
              <ac:spMk id="24" creationId="{00000000-0000-0000-0000-000000000000}"/>
            </ac:spMkLst>
          </pc:spChg>
          <pc:picChg chg="del">
            <ac:chgData name="Mike Bloys" userId="1248c4d8-7b2b-4b32-b8bd-163ae845f9bb" providerId="ADAL" clId="{01E9ADC5-05FF-4A9D-8F18-67D15032B835}" dt="2020-04-22T08:08:24.816" v="2" actId="478"/>
            <ac:picMkLst>
              <pc:docMk/>
              <pc:sldMasterMk cId="4112846155" sldId="2147483660"/>
              <pc:sldLayoutMk cId="939894443" sldId="2147483662"/>
              <ac:picMk id="2" creationId="{00000000-0000-0000-0000-000000000000}"/>
            </ac:picMkLst>
          </pc:picChg>
          <pc:picChg chg="add mod">
            <ac:chgData name="Mike Bloys" userId="1248c4d8-7b2b-4b32-b8bd-163ae845f9bb" providerId="ADAL" clId="{01E9ADC5-05FF-4A9D-8F18-67D15032B835}" dt="2020-04-22T08:12:12.740" v="5" actId="16037"/>
            <ac:picMkLst>
              <pc:docMk/>
              <pc:sldMasterMk cId="4112846155" sldId="2147483660"/>
              <pc:sldLayoutMk cId="939894443" sldId="2147483662"/>
              <ac:picMk id="4" creationId="{2AA57FF1-BAD3-453D-8C1B-21173FEF698C}"/>
            </ac:picMkLst>
          </pc:picChg>
          <pc:cxnChg chg="del">
            <ac:chgData name="Mike Bloys" userId="1248c4d8-7b2b-4b32-b8bd-163ae845f9bb" providerId="ADAL" clId="{01E9ADC5-05FF-4A9D-8F18-67D15032B835}" dt="2020-04-22T08:08:24.816" v="2" actId="478"/>
            <ac:cxnSpMkLst>
              <pc:docMk/>
              <pc:sldMasterMk cId="4112846155" sldId="2147483660"/>
              <pc:sldLayoutMk cId="939894443" sldId="2147483662"/>
              <ac:cxnSpMk id="14" creationId="{00000000-0000-0000-0000-000000000000}"/>
            </ac:cxnSpMkLst>
          </pc:cxnChg>
        </pc:sldLayoutChg>
        <pc:sldLayoutChg chg="addSp delSp modSp setBg">
          <pc:chgData name="Mike Bloys" userId="1248c4d8-7b2b-4b32-b8bd-163ae845f9bb" providerId="ADAL" clId="{01E9ADC5-05FF-4A9D-8F18-67D15032B835}" dt="2020-04-22T08:20:36.575" v="47" actId="478"/>
          <pc:sldLayoutMkLst>
            <pc:docMk/>
            <pc:sldMasterMk cId="4112846155" sldId="2147483660"/>
            <pc:sldLayoutMk cId="7990883" sldId="2147483663"/>
          </pc:sldLayoutMkLst>
          <pc:spChg chg="add del">
            <ac:chgData name="Mike Bloys" userId="1248c4d8-7b2b-4b32-b8bd-163ae845f9bb" providerId="ADAL" clId="{01E9ADC5-05FF-4A9D-8F18-67D15032B835}" dt="2020-04-22T08:20:36.575" v="47" actId="478"/>
            <ac:spMkLst>
              <pc:docMk/>
              <pc:sldMasterMk cId="4112846155" sldId="2147483660"/>
              <pc:sldLayoutMk cId="7990883" sldId="2147483663"/>
              <ac:spMk id="6" creationId="{6DEF535C-E38E-4162-BAFA-FD76088E9037}"/>
            </ac:spMkLst>
          </pc:spChg>
          <pc:cxnChg chg="mod">
            <ac:chgData name="Mike Bloys" userId="1248c4d8-7b2b-4b32-b8bd-163ae845f9bb" providerId="ADAL" clId="{01E9ADC5-05FF-4A9D-8F18-67D15032B835}" dt="2020-04-22T08:20:35.101" v="46" actId="14100"/>
            <ac:cxnSpMkLst>
              <pc:docMk/>
              <pc:sldMasterMk cId="4112846155" sldId="2147483660"/>
              <pc:sldLayoutMk cId="7990883" sldId="2147483663"/>
              <ac:cxnSpMk id="8" creationId="{00000000-0000-0000-0000-000000000000}"/>
            </ac:cxnSpMkLst>
          </pc:cxnChg>
        </pc:sldLayoutChg>
        <pc:sldLayoutChg chg="modSp setBg">
          <pc:chgData name="Mike Bloys" userId="1248c4d8-7b2b-4b32-b8bd-163ae845f9bb" providerId="ADAL" clId="{01E9ADC5-05FF-4A9D-8F18-67D15032B835}" dt="2020-04-22T08:12:53.865" v="13"/>
          <pc:sldLayoutMkLst>
            <pc:docMk/>
            <pc:sldMasterMk cId="4112846155" sldId="2147483660"/>
            <pc:sldLayoutMk cId="4097881477" sldId="2147483664"/>
          </pc:sldLayoutMkLst>
          <pc:spChg chg="mod">
            <ac:chgData name="Mike Bloys" userId="1248c4d8-7b2b-4b32-b8bd-163ae845f9bb" providerId="ADAL" clId="{01E9ADC5-05FF-4A9D-8F18-67D15032B835}" dt="2020-04-22T08:12:50.085" v="12" actId="207"/>
            <ac:spMkLst>
              <pc:docMk/>
              <pc:sldMasterMk cId="4112846155" sldId="2147483660"/>
              <pc:sldLayoutMk cId="4097881477" sldId="2147483664"/>
              <ac:spMk id="6" creationId="{00000000-0000-0000-0000-000000000000}"/>
            </ac:spMkLst>
          </pc:spChg>
          <pc:spChg chg="mod">
            <ac:chgData name="Mike Bloys" userId="1248c4d8-7b2b-4b32-b8bd-163ae845f9bb" providerId="ADAL" clId="{01E9ADC5-05FF-4A9D-8F18-67D15032B835}" dt="2020-04-22T08:12:50.085" v="12" actId="207"/>
            <ac:spMkLst>
              <pc:docMk/>
              <pc:sldMasterMk cId="4112846155" sldId="2147483660"/>
              <pc:sldLayoutMk cId="4097881477" sldId="2147483664"/>
              <ac:spMk id="10" creationId="{00000000-0000-0000-0000-000000000000}"/>
            </ac:spMkLst>
          </pc:spChg>
          <pc:cxnChg chg="mod">
            <ac:chgData name="Mike Bloys" userId="1248c4d8-7b2b-4b32-b8bd-163ae845f9bb" providerId="ADAL" clId="{01E9ADC5-05FF-4A9D-8F18-67D15032B835}" dt="2020-04-22T08:12:42.146" v="11" actId="692"/>
            <ac:cxnSpMkLst>
              <pc:docMk/>
              <pc:sldMasterMk cId="4112846155" sldId="2147483660"/>
              <pc:sldLayoutMk cId="4097881477" sldId="2147483664"/>
              <ac:cxnSpMk id="9" creationId="{00000000-0000-0000-0000-000000000000}"/>
            </ac:cxnSpMkLst>
          </pc:cxnChg>
        </pc:sldLayoutChg>
        <pc:sldLayoutChg chg="addSp delSp modSp">
          <pc:chgData name="Mike Bloys" userId="1248c4d8-7b2b-4b32-b8bd-163ae845f9bb" providerId="ADAL" clId="{01E9ADC5-05FF-4A9D-8F18-67D15032B835}" dt="2020-04-22T09:03:37.369" v="83" actId="21"/>
          <pc:sldLayoutMkLst>
            <pc:docMk/>
            <pc:sldMasterMk cId="4112846155" sldId="2147483660"/>
            <pc:sldLayoutMk cId="1415037018" sldId="2147483665"/>
          </pc:sldLayoutMkLst>
          <pc:spChg chg="mod">
            <ac:chgData name="Mike Bloys" userId="1248c4d8-7b2b-4b32-b8bd-163ae845f9bb" providerId="ADAL" clId="{01E9ADC5-05FF-4A9D-8F18-67D15032B835}" dt="2020-04-22T08:17:50.232" v="20" actId="207"/>
            <ac:spMkLst>
              <pc:docMk/>
              <pc:sldMasterMk cId="4112846155" sldId="2147483660"/>
              <pc:sldLayoutMk cId="1415037018" sldId="2147483665"/>
              <ac:spMk id="9" creationId="{00000000-0000-0000-0000-000000000000}"/>
            </ac:spMkLst>
          </pc:spChg>
          <pc:spChg chg="del mod">
            <ac:chgData name="Mike Bloys" userId="1248c4d8-7b2b-4b32-b8bd-163ae845f9bb" providerId="ADAL" clId="{01E9ADC5-05FF-4A9D-8F18-67D15032B835}" dt="2020-04-22T08:17:32.368" v="18" actId="478"/>
            <ac:spMkLst>
              <pc:docMk/>
              <pc:sldMasterMk cId="4112846155" sldId="2147483660"/>
              <pc:sldLayoutMk cId="1415037018" sldId="2147483665"/>
              <ac:spMk id="12" creationId="{00000000-0000-0000-0000-000000000000}"/>
            </ac:spMkLst>
          </pc:spChg>
          <pc:spChg chg="add mod">
            <ac:chgData name="Mike Bloys" userId="1248c4d8-7b2b-4b32-b8bd-163ae845f9bb" providerId="ADAL" clId="{01E9ADC5-05FF-4A9D-8F18-67D15032B835}" dt="2020-04-22T08:17:30.006" v="17"/>
            <ac:spMkLst>
              <pc:docMk/>
              <pc:sldMasterMk cId="4112846155" sldId="2147483660"/>
              <pc:sldLayoutMk cId="1415037018" sldId="2147483665"/>
              <ac:spMk id="13" creationId="{F2B7B718-9085-4736-BAF9-DABDEDF30336}"/>
            </ac:spMkLst>
          </pc:spChg>
          <pc:picChg chg="del mod">
            <ac:chgData name="Mike Bloys" userId="1248c4d8-7b2b-4b32-b8bd-163ae845f9bb" providerId="ADAL" clId="{01E9ADC5-05FF-4A9D-8F18-67D15032B835}" dt="2020-04-22T08:17:32.368" v="18" actId="478"/>
            <ac:picMkLst>
              <pc:docMk/>
              <pc:sldMasterMk cId="4112846155" sldId="2147483660"/>
              <pc:sldLayoutMk cId="1415037018" sldId="2147483665"/>
              <ac:picMk id="2" creationId="{00000000-0000-0000-0000-000000000000}"/>
            </ac:picMkLst>
          </pc:picChg>
          <pc:picChg chg="add">
            <ac:chgData name="Mike Bloys" userId="1248c4d8-7b2b-4b32-b8bd-163ae845f9bb" providerId="ADAL" clId="{01E9ADC5-05FF-4A9D-8F18-67D15032B835}" dt="2020-04-22T08:17:10.686" v="16"/>
            <ac:picMkLst>
              <pc:docMk/>
              <pc:sldMasterMk cId="4112846155" sldId="2147483660"/>
              <pc:sldLayoutMk cId="1415037018" sldId="2147483665"/>
              <ac:picMk id="7" creationId="{132F8379-17A1-4093-9EFE-ED0E785E5E1A}"/>
            </ac:picMkLst>
          </pc:picChg>
          <pc:picChg chg="del">
            <ac:chgData name="Mike Bloys" userId="1248c4d8-7b2b-4b32-b8bd-163ae845f9bb" providerId="ADAL" clId="{01E9ADC5-05FF-4A9D-8F18-67D15032B835}" dt="2020-04-22T08:17:09.839" v="15" actId="478"/>
            <ac:picMkLst>
              <pc:docMk/>
              <pc:sldMasterMk cId="4112846155" sldId="2147483660"/>
              <pc:sldLayoutMk cId="1415037018" sldId="2147483665"/>
              <ac:picMk id="10" creationId="{00000000-0000-0000-0000-000000000000}"/>
            </ac:picMkLst>
          </pc:picChg>
          <pc:picChg chg="add">
            <ac:chgData name="Mike Bloys" userId="1248c4d8-7b2b-4b32-b8bd-163ae845f9bb" providerId="ADAL" clId="{01E9ADC5-05FF-4A9D-8F18-67D15032B835}" dt="2020-04-22T08:17:10.686" v="16"/>
            <ac:picMkLst>
              <pc:docMk/>
              <pc:sldMasterMk cId="4112846155" sldId="2147483660"/>
              <pc:sldLayoutMk cId="1415037018" sldId="2147483665"/>
              <ac:picMk id="11" creationId="{0F202EA9-964D-414B-A79A-E7C6D950C80A}"/>
            </ac:picMkLst>
          </pc:picChg>
          <pc:picChg chg="add del mod modCrop">
            <ac:chgData name="Mike Bloys" userId="1248c4d8-7b2b-4b32-b8bd-163ae845f9bb" providerId="ADAL" clId="{01E9ADC5-05FF-4A9D-8F18-67D15032B835}" dt="2020-04-22T08:46:15.985" v="52" actId="21"/>
            <ac:picMkLst>
              <pc:docMk/>
              <pc:sldMasterMk cId="4112846155" sldId="2147483660"/>
              <pc:sldLayoutMk cId="1415037018" sldId="2147483665"/>
              <ac:picMk id="14" creationId="{838AE3D8-8A87-4EA2-8090-183389392955}"/>
            </ac:picMkLst>
          </pc:picChg>
          <pc:picChg chg="add del mod modCrop">
            <ac:chgData name="Mike Bloys" userId="1248c4d8-7b2b-4b32-b8bd-163ae845f9bb" providerId="ADAL" clId="{01E9ADC5-05FF-4A9D-8F18-67D15032B835}" dt="2020-04-22T09:03:37.369" v="83" actId="21"/>
            <ac:picMkLst>
              <pc:docMk/>
              <pc:sldMasterMk cId="4112846155" sldId="2147483660"/>
              <pc:sldLayoutMk cId="1415037018" sldId="2147483665"/>
              <ac:picMk id="15" creationId="{CDC6F73B-CC5D-4F57-9D8C-E8B29262A07A}"/>
            </ac:picMkLst>
          </pc:picChg>
        </pc:sldLayoutChg>
        <pc:sldLayoutChg chg="addSp delSp modSp">
          <pc:chgData name="Mike Bloys" userId="1248c4d8-7b2b-4b32-b8bd-163ae845f9bb" providerId="ADAL" clId="{01E9ADC5-05FF-4A9D-8F18-67D15032B835}" dt="2020-04-22T08:18:33.897" v="25" actId="207"/>
          <pc:sldLayoutMkLst>
            <pc:docMk/>
            <pc:sldMasterMk cId="4112846155" sldId="2147483660"/>
            <pc:sldLayoutMk cId="2159895046" sldId="2147483666"/>
          </pc:sldLayoutMkLst>
          <pc:spChg chg="del">
            <ac:chgData name="Mike Bloys" userId="1248c4d8-7b2b-4b32-b8bd-163ae845f9bb" providerId="ADAL" clId="{01E9ADC5-05FF-4A9D-8F18-67D15032B835}" dt="2020-04-22T08:18:19.327" v="22" actId="478"/>
            <ac:spMkLst>
              <pc:docMk/>
              <pc:sldMasterMk cId="4112846155" sldId="2147483660"/>
              <pc:sldLayoutMk cId="2159895046" sldId="2147483666"/>
              <ac:spMk id="9" creationId="{00000000-0000-0000-0000-000000000000}"/>
            </ac:spMkLst>
          </pc:spChg>
          <pc:spChg chg="add">
            <ac:chgData name="Mike Bloys" userId="1248c4d8-7b2b-4b32-b8bd-163ae845f9bb" providerId="ADAL" clId="{01E9ADC5-05FF-4A9D-8F18-67D15032B835}" dt="2020-04-22T08:18:19.888" v="23"/>
            <ac:spMkLst>
              <pc:docMk/>
              <pc:sldMasterMk cId="4112846155" sldId="2147483660"/>
              <pc:sldLayoutMk cId="2159895046" sldId="2147483666"/>
              <ac:spMk id="13" creationId="{7F225D18-6228-45A3-B2C0-BB8908E0221B}"/>
            </ac:spMkLst>
          </pc:spChg>
          <pc:spChg chg="mod">
            <ac:chgData name="Mike Bloys" userId="1248c4d8-7b2b-4b32-b8bd-163ae845f9bb" providerId="ADAL" clId="{01E9ADC5-05FF-4A9D-8F18-67D15032B835}" dt="2020-04-22T08:18:33.897" v="25" actId="207"/>
            <ac:spMkLst>
              <pc:docMk/>
              <pc:sldMasterMk cId="4112846155" sldId="2147483660"/>
              <pc:sldLayoutMk cId="2159895046" sldId="2147483666"/>
              <ac:spMk id="42" creationId="{00000000-0000-0000-0000-000000000000}"/>
            </ac:spMkLst>
          </pc:spChg>
          <pc:picChg chg="del">
            <ac:chgData name="Mike Bloys" userId="1248c4d8-7b2b-4b32-b8bd-163ae845f9bb" providerId="ADAL" clId="{01E9ADC5-05FF-4A9D-8F18-67D15032B835}" dt="2020-04-22T08:18:19.327" v="22" actId="478"/>
            <ac:picMkLst>
              <pc:docMk/>
              <pc:sldMasterMk cId="4112846155" sldId="2147483660"/>
              <pc:sldLayoutMk cId="2159895046" sldId="2147483666"/>
              <ac:picMk id="8" creationId="{00000000-0000-0000-0000-000000000000}"/>
            </ac:picMkLst>
          </pc:picChg>
          <pc:picChg chg="del">
            <ac:chgData name="Mike Bloys" userId="1248c4d8-7b2b-4b32-b8bd-163ae845f9bb" providerId="ADAL" clId="{01E9ADC5-05FF-4A9D-8F18-67D15032B835}" dt="2020-04-22T08:18:19.327" v="22" actId="478"/>
            <ac:picMkLst>
              <pc:docMk/>
              <pc:sldMasterMk cId="4112846155" sldId="2147483660"/>
              <pc:sldLayoutMk cId="2159895046" sldId="2147483666"/>
              <ac:picMk id="10" creationId="{00000000-0000-0000-0000-000000000000}"/>
            </ac:picMkLst>
          </pc:picChg>
          <pc:picChg chg="add">
            <ac:chgData name="Mike Bloys" userId="1248c4d8-7b2b-4b32-b8bd-163ae845f9bb" providerId="ADAL" clId="{01E9ADC5-05FF-4A9D-8F18-67D15032B835}" dt="2020-04-22T08:18:19.888" v="23"/>
            <ac:picMkLst>
              <pc:docMk/>
              <pc:sldMasterMk cId="4112846155" sldId="2147483660"/>
              <pc:sldLayoutMk cId="2159895046" sldId="2147483666"/>
              <ac:picMk id="11" creationId="{CF65326C-DE00-42B4-B681-1185DA26AACB}"/>
            </ac:picMkLst>
          </pc:picChg>
          <pc:picChg chg="add">
            <ac:chgData name="Mike Bloys" userId="1248c4d8-7b2b-4b32-b8bd-163ae845f9bb" providerId="ADAL" clId="{01E9ADC5-05FF-4A9D-8F18-67D15032B835}" dt="2020-04-22T08:18:19.888" v="23"/>
            <ac:picMkLst>
              <pc:docMk/>
              <pc:sldMasterMk cId="4112846155" sldId="2147483660"/>
              <pc:sldLayoutMk cId="2159895046" sldId="2147483666"/>
              <ac:picMk id="12" creationId="{06EC641D-93BD-44FB-B922-2DAF70668A48}"/>
            </ac:picMkLst>
          </pc:picChg>
        </pc:sldLayoutChg>
        <pc:sldLayoutChg chg="addSp delSp modSp">
          <pc:chgData name="Mike Bloys" userId="1248c4d8-7b2b-4b32-b8bd-163ae845f9bb" providerId="ADAL" clId="{01E9ADC5-05FF-4A9D-8F18-67D15032B835}" dt="2020-04-22T08:18:54.995" v="30" actId="207"/>
          <pc:sldLayoutMkLst>
            <pc:docMk/>
            <pc:sldMasterMk cId="4112846155" sldId="2147483660"/>
            <pc:sldLayoutMk cId="2484285243" sldId="2147483667"/>
          </pc:sldLayoutMkLst>
          <pc:spChg chg="del">
            <ac:chgData name="Mike Bloys" userId="1248c4d8-7b2b-4b32-b8bd-163ae845f9bb" providerId="ADAL" clId="{01E9ADC5-05FF-4A9D-8F18-67D15032B835}" dt="2020-04-22T08:18:39.919" v="26" actId="478"/>
            <ac:spMkLst>
              <pc:docMk/>
              <pc:sldMasterMk cId="4112846155" sldId="2147483660"/>
              <pc:sldLayoutMk cId="2484285243" sldId="2147483667"/>
              <ac:spMk id="7" creationId="{00000000-0000-0000-0000-000000000000}"/>
            </ac:spMkLst>
          </pc:spChg>
          <pc:spChg chg="add">
            <ac:chgData name="Mike Bloys" userId="1248c4d8-7b2b-4b32-b8bd-163ae845f9bb" providerId="ADAL" clId="{01E9ADC5-05FF-4A9D-8F18-67D15032B835}" dt="2020-04-22T08:18:40.470" v="27"/>
            <ac:spMkLst>
              <pc:docMk/>
              <pc:sldMasterMk cId="4112846155" sldId="2147483660"/>
              <pc:sldLayoutMk cId="2484285243" sldId="2147483667"/>
              <ac:spMk id="10" creationId="{6D2C696E-7BBC-478E-B436-F26FBDA6421C}"/>
            </ac:spMkLst>
          </pc:spChg>
          <pc:spChg chg="mod">
            <ac:chgData name="Mike Bloys" userId="1248c4d8-7b2b-4b32-b8bd-163ae845f9bb" providerId="ADAL" clId="{01E9ADC5-05FF-4A9D-8F18-67D15032B835}" dt="2020-04-22T08:18:54.995" v="30" actId="207"/>
            <ac:spMkLst>
              <pc:docMk/>
              <pc:sldMasterMk cId="4112846155" sldId="2147483660"/>
              <pc:sldLayoutMk cId="2484285243" sldId="2147483667"/>
              <ac:spMk id="43" creationId="{00000000-0000-0000-0000-000000000000}"/>
            </ac:spMkLst>
          </pc:spChg>
          <pc:picChg chg="del">
            <ac:chgData name="Mike Bloys" userId="1248c4d8-7b2b-4b32-b8bd-163ae845f9bb" providerId="ADAL" clId="{01E9ADC5-05FF-4A9D-8F18-67D15032B835}" dt="2020-04-22T08:18:39.919" v="26" actId="478"/>
            <ac:picMkLst>
              <pc:docMk/>
              <pc:sldMasterMk cId="4112846155" sldId="2147483660"/>
              <pc:sldLayoutMk cId="2484285243" sldId="2147483667"/>
              <ac:picMk id="6" creationId="{00000000-0000-0000-0000-000000000000}"/>
            </ac:picMkLst>
          </pc:picChg>
          <pc:picChg chg="add">
            <ac:chgData name="Mike Bloys" userId="1248c4d8-7b2b-4b32-b8bd-163ae845f9bb" providerId="ADAL" clId="{01E9ADC5-05FF-4A9D-8F18-67D15032B835}" dt="2020-04-22T08:18:40.470" v="27"/>
            <ac:picMkLst>
              <pc:docMk/>
              <pc:sldMasterMk cId="4112846155" sldId="2147483660"/>
              <pc:sldLayoutMk cId="2484285243" sldId="2147483667"/>
              <ac:picMk id="8" creationId="{B439FC24-48D4-4013-8BB0-ECE6DE63A198}"/>
            </ac:picMkLst>
          </pc:picChg>
          <pc:picChg chg="add del">
            <ac:chgData name="Mike Bloys" userId="1248c4d8-7b2b-4b32-b8bd-163ae845f9bb" providerId="ADAL" clId="{01E9ADC5-05FF-4A9D-8F18-67D15032B835}" dt="2020-04-22T08:18:43.011" v="28" actId="478"/>
            <ac:picMkLst>
              <pc:docMk/>
              <pc:sldMasterMk cId="4112846155" sldId="2147483660"/>
              <pc:sldLayoutMk cId="2484285243" sldId="2147483667"/>
              <ac:picMk id="9" creationId="{62D5FE8B-B536-42EF-BF3C-8B948ED3043F}"/>
            </ac:picMkLst>
          </pc:picChg>
        </pc:sldLayoutChg>
        <pc:sldLayoutChg chg="addSp delSp modSp">
          <pc:chgData name="Mike Bloys" userId="1248c4d8-7b2b-4b32-b8bd-163ae845f9bb" providerId="ADAL" clId="{01E9ADC5-05FF-4A9D-8F18-67D15032B835}" dt="2020-04-22T08:19:16.593" v="35" actId="207"/>
          <pc:sldLayoutMkLst>
            <pc:docMk/>
            <pc:sldMasterMk cId="4112846155" sldId="2147483660"/>
            <pc:sldLayoutMk cId="88482964" sldId="2147483668"/>
          </pc:sldLayoutMkLst>
          <pc:spChg chg="del">
            <ac:chgData name="Mike Bloys" userId="1248c4d8-7b2b-4b32-b8bd-163ae845f9bb" providerId="ADAL" clId="{01E9ADC5-05FF-4A9D-8F18-67D15032B835}" dt="2020-04-22T08:19:02.350" v="31" actId="478"/>
            <ac:spMkLst>
              <pc:docMk/>
              <pc:sldMasterMk cId="4112846155" sldId="2147483660"/>
              <pc:sldLayoutMk cId="88482964" sldId="2147483668"/>
              <ac:spMk id="8" creationId="{00000000-0000-0000-0000-000000000000}"/>
            </ac:spMkLst>
          </pc:spChg>
          <pc:spChg chg="add">
            <ac:chgData name="Mike Bloys" userId="1248c4d8-7b2b-4b32-b8bd-163ae845f9bb" providerId="ADAL" clId="{01E9ADC5-05FF-4A9D-8F18-67D15032B835}" dt="2020-04-22T08:19:02.903" v="32"/>
            <ac:spMkLst>
              <pc:docMk/>
              <pc:sldMasterMk cId="4112846155" sldId="2147483660"/>
              <pc:sldLayoutMk cId="88482964" sldId="2147483668"/>
              <ac:spMk id="11" creationId="{ABB1FEEB-1DD2-40C0-92E3-E19386DA5E07}"/>
            </ac:spMkLst>
          </pc:spChg>
          <pc:spChg chg="mod">
            <ac:chgData name="Mike Bloys" userId="1248c4d8-7b2b-4b32-b8bd-163ae845f9bb" providerId="ADAL" clId="{01E9ADC5-05FF-4A9D-8F18-67D15032B835}" dt="2020-04-22T08:19:16.593" v="35" actId="207"/>
            <ac:spMkLst>
              <pc:docMk/>
              <pc:sldMasterMk cId="4112846155" sldId="2147483660"/>
              <pc:sldLayoutMk cId="88482964" sldId="2147483668"/>
              <ac:spMk id="46" creationId="{00000000-0000-0000-0000-000000000000}"/>
            </ac:spMkLst>
          </pc:spChg>
          <pc:picChg chg="del">
            <ac:chgData name="Mike Bloys" userId="1248c4d8-7b2b-4b32-b8bd-163ae845f9bb" providerId="ADAL" clId="{01E9ADC5-05FF-4A9D-8F18-67D15032B835}" dt="2020-04-22T08:19:02.350" v="31" actId="478"/>
            <ac:picMkLst>
              <pc:docMk/>
              <pc:sldMasterMk cId="4112846155" sldId="2147483660"/>
              <pc:sldLayoutMk cId="88482964" sldId="2147483668"/>
              <ac:picMk id="7" creationId="{00000000-0000-0000-0000-000000000000}"/>
            </ac:picMkLst>
          </pc:picChg>
          <pc:picChg chg="add">
            <ac:chgData name="Mike Bloys" userId="1248c4d8-7b2b-4b32-b8bd-163ae845f9bb" providerId="ADAL" clId="{01E9ADC5-05FF-4A9D-8F18-67D15032B835}" dt="2020-04-22T08:19:02.903" v="32"/>
            <ac:picMkLst>
              <pc:docMk/>
              <pc:sldMasterMk cId="4112846155" sldId="2147483660"/>
              <pc:sldLayoutMk cId="88482964" sldId="2147483668"/>
              <ac:picMk id="9" creationId="{41DA702F-37C2-4738-805F-F2F94A5AC348}"/>
            </ac:picMkLst>
          </pc:picChg>
          <pc:picChg chg="add del">
            <ac:chgData name="Mike Bloys" userId="1248c4d8-7b2b-4b32-b8bd-163ae845f9bb" providerId="ADAL" clId="{01E9ADC5-05FF-4A9D-8F18-67D15032B835}" dt="2020-04-22T08:19:05.281" v="33" actId="478"/>
            <ac:picMkLst>
              <pc:docMk/>
              <pc:sldMasterMk cId="4112846155" sldId="2147483660"/>
              <pc:sldLayoutMk cId="88482964" sldId="2147483668"/>
              <ac:picMk id="10" creationId="{550FC807-C193-475A-A9BF-7058433CDD04}"/>
            </ac:picMkLst>
          </pc:picChg>
        </pc:sldLayoutChg>
        <pc:sldLayoutChg chg="addSp delSp modSp">
          <pc:chgData name="Mike Bloys" userId="1248c4d8-7b2b-4b32-b8bd-163ae845f9bb" providerId="ADAL" clId="{01E9ADC5-05FF-4A9D-8F18-67D15032B835}" dt="2020-04-22T08:19:40.541" v="40"/>
          <pc:sldLayoutMkLst>
            <pc:docMk/>
            <pc:sldMasterMk cId="4112846155" sldId="2147483660"/>
            <pc:sldLayoutMk cId="2302417356" sldId="2147483669"/>
          </pc:sldLayoutMkLst>
          <pc:spChg chg="mod">
            <ac:chgData name="Mike Bloys" userId="1248c4d8-7b2b-4b32-b8bd-163ae845f9bb" providerId="ADAL" clId="{01E9ADC5-05FF-4A9D-8F18-67D15032B835}" dt="2020-04-22T08:19:40.541" v="40"/>
            <ac:spMkLst>
              <pc:docMk/>
              <pc:sldMasterMk cId="4112846155" sldId="2147483660"/>
              <pc:sldLayoutMk cId="2302417356" sldId="2147483669"/>
              <ac:spMk id="2" creationId="{00000000-0000-0000-0000-000000000000}"/>
            </ac:spMkLst>
          </pc:spChg>
          <pc:spChg chg="add">
            <ac:chgData name="Mike Bloys" userId="1248c4d8-7b2b-4b32-b8bd-163ae845f9bb" providerId="ADAL" clId="{01E9ADC5-05FF-4A9D-8F18-67D15032B835}" dt="2020-04-22T08:19:21.826" v="37"/>
            <ac:spMkLst>
              <pc:docMk/>
              <pc:sldMasterMk cId="4112846155" sldId="2147483660"/>
              <pc:sldLayoutMk cId="2302417356" sldId="2147483669"/>
              <ac:spMk id="9" creationId="{328C27A1-CF08-499E-8C71-5A5E33623980}"/>
            </ac:spMkLst>
          </pc:spChg>
          <pc:spChg chg="del">
            <ac:chgData name="Mike Bloys" userId="1248c4d8-7b2b-4b32-b8bd-163ae845f9bb" providerId="ADAL" clId="{01E9ADC5-05FF-4A9D-8F18-67D15032B835}" dt="2020-04-22T08:19:21.262" v="36" actId="478"/>
            <ac:spMkLst>
              <pc:docMk/>
              <pc:sldMasterMk cId="4112846155" sldId="2147483660"/>
              <pc:sldLayoutMk cId="2302417356" sldId="2147483669"/>
              <ac:spMk id="10" creationId="{00000000-0000-0000-0000-000000000000}"/>
            </ac:spMkLst>
          </pc:spChg>
          <pc:picChg chg="del">
            <ac:chgData name="Mike Bloys" userId="1248c4d8-7b2b-4b32-b8bd-163ae845f9bb" providerId="ADAL" clId="{01E9ADC5-05FF-4A9D-8F18-67D15032B835}" dt="2020-04-22T08:19:21.262" v="36" actId="478"/>
            <ac:picMkLst>
              <pc:docMk/>
              <pc:sldMasterMk cId="4112846155" sldId="2147483660"/>
              <pc:sldLayoutMk cId="2302417356" sldId="2147483669"/>
              <ac:picMk id="6" creationId="{00000000-0000-0000-0000-000000000000}"/>
            </ac:picMkLst>
          </pc:picChg>
          <pc:picChg chg="add">
            <ac:chgData name="Mike Bloys" userId="1248c4d8-7b2b-4b32-b8bd-163ae845f9bb" providerId="ADAL" clId="{01E9ADC5-05FF-4A9D-8F18-67D15032B835}" dt="2020-04-22T08:19:21.826" v="37"/>
            <ac:picMkLst>
              <pc:docMk/>
              <pc:sldMasterMk cId="4112846155" sldId="2147483660"/>
              <pc:sldLayoutMk cId="2302417356" sldId="2147483669"/>
              <ac:picMk id="7" creationId="{3356C948-6F5B-476B-8FC3-17D969704E3A}"/>
            </ac:picMkLst>
          </pc:picChg>
          <pc:picChg chg="add">
            <ac:chgData name="Mike Bloys" userId="1248c4d8-7b2b-4b32-b8bd-163ae845f9bb" providerId="ADAL" clId="{01E9ADC5-05FF-4A9D-8F18-67D15032B835}" dt="2020-04-22T08:19:21.826" v="37"/>
            <ac:picMkLst>
              <pc:docMk/>
              <pc:sldMasterMk cId="4112846155" sldId="2147483660"/>
              <pc:sldLayoutMk cId="2302417356" sldId="2147483669"/>
              <ac:picMk id="8" creationId="{D6F9962A-1F1A-477B-9EBF-ACA00C788C35}"/>
            </ac:picMkLst>
          </pc:picChg>
          <pc:picChg chg="del">
            <ac:chgData name="Mike Bloys" userId="1248c4d8-7b2b-4b32-b8bd-163ae845f9bb" providerId="ADAL" clId="{01E9ADC5-05FF-4A9D-8F18-67D15032B835}" dt="2020-04-22T08:19:21.262" v="36" actId="478"/>
            <ac:picMkLst>
              <pc:docMk/>
              <pc:sldMasterMk cId="4112846155" sldId="2147483660"/>
              <pc:sldLayoutMk cId="2302417356" sldId="2147483669"/>
              <ac:picMk id="11" creationId="{00000000-0000-0000-0000-000000000000}"/>
            </ac:picMkLst>
          </pc:picChg>
        </pc:sldLayoutChg>
        <pc:sldLayoutChg chg="addSp mod">
          <pc:chgData name="Mike Bloys" userId="1248c4d8-7b2b-4b32-b8bd-163ae845f9bb" providerId="ADAL" clId="{01E9ADC5-05FF-4A9D-8F18-67D15032B835}" dt="2020-04-22T08:19:55.364" v="41"/>
          <pc:sldLayoutMkLst>
            <pc:docMk/>
            <pc:sldMasterMk cId="4112846155" sldId="2147483660"/>
            <pc:sldLayoutMk cId="3344362355" sldId="2147483670"/>
          </pc:sldLayoutMkLst>
          <pc:picChg chg="add">
            <ac:chgData name="Mike Bloys" userId="1248c4d8-7b2b-4b32-b8bd-163ae845f9bb" providerId="ADAL" clId="{01E9ADC5-05FF-4A9D-8F18-67D15032B835}" dt="2020-04-22T08:19:55.364" v="41"/>
            <ac:picMkLst>
              <pc:docMk/>
              <pc:sldMasterMk cId="4112846155" sldId="2147483660"/>
              <pc:sldLayoutMk cId="3344362355" sldId="2147483670"/>
              <ac:picMk id="10" creationId="{BBAEF4FD-A2FD-43A0-96F8-2E945DB8814D}"/>
            </ac:picMkLst>
          </pc:picChg>
        </pc:sldLayoutChg>
        <pc:sldLayoutChg chg="delSp">
          <pc:chgData name="Mike Bloys" userId="1248c4d8-7b2b-4b32-b8bd-163ae845f9bb" providerId="ADAL" clId="{01E9ADC5-05FF-4A9D-8F18-67D15032B835}" dt="2020-04-22T10:10:34.257" v="147" actId="478"/>
          <pc:sldLayoutMkLst>
            <pc:docMk/>
            <pc:sldMasterMk cId="4112846155" sldId="2147483660"/>
            <pc:sldLayoutMk cId="4065353962" sldId="2147483671"/>
          </pc:sldLayoutMkLst>
          <pc:spChg chg="del">
            <ac:chgData name="Mike Bloys" userId="1248c4d8-7b2b-4b32-b8bd-163ae845f9bb" providerId="ADAL" clId="{01E9ADC5-05FF-4A9D-8F18-67D15032B835}" dt="2020-04-22T10:10:34.257" v="147" actId="478"/>
            <ac:spMkLst>
              <pc:docMk/>
              <pc:sldMasterMk cId="4112846155" sldId="2147483660"/>
              <pc:sldLayoutMk cId="4065353962" sldId="2147483671"/>
              <ac:spMk id="9" creationId="{00000000-0000-0000-0000-000000000000}"/>
            </ac:spMkLst>
          </pc:spChg>
        </pc:sldLayoutChg>
      </pc:sldMasterChg>
    </pc:docChg>
  </pc:docChgLst>
  <pc:docChgLst>
    <pc:chgData name="James Franklin" userId="cf915d05-507f-491f-b4a6-b2aa085ee4b1" providerId="ADAL" clId="{0C83F5C7-2562-406A-BF42-367E300D731C}"/>
    <pc:docChg chg="undo custSel addSld delSld modSld sldOrd">
      <pc:chgData name="James Franklin" userId="cf915d05-507f-491f-b4a6-b2aa085ee4b1" providerId="ADAL" clId="{0C83F5C7-2562-406A-BF42-367E300D731C}" dt="2021-08-31T10:23:46.347" v="5262" actId="20577"/>
      <pc:docMkLst>
        <pc:docMk/>
      </pc:docMkLst>
      <pc:sldChg chg="modSp mod">
        <pc:chgData name="James Franklin" userId="cf915d05-507f-491f-b4a6-b2aa085ee4b1" providerId="ADAL" clId="{0C83F5C7-2562-406A-BF42-367E300D731C}" dt="2021-08-26T07:40:53.917" v="69" actId="20577"/>
        <pc:sldMkLst>
          <pc:docMk/>
          <pc:sldMk cId="4189756368" sldId="260"/>
        </pc:sldMkLst>
        <pc:spChg chg="mod">
          <ac:chgData name="James Franklin" userId="cf915d05-507f-491f-b4a6-b2aa085ee4b1" providerId="ADAL" clId="{0C83F5C7-2562-406A-BF42-367E300D731C}" dt="2021-08-26T07:40:53.917" v="69" actId="20577"/>
          <ac:spMkLst>
            <pc:docMk/>
            <pc:sldMk cId="4189756368" sldId="260"/>
            <ac:spMk id="5" creationId="{00000000-0000-0000-0000-000000000000}"/>
          </ac:spMkLst>
        </pc:spChg>
      </pc:sldChg>
      <pc:sldChg chg="del">
        <pc:chgData name="James Franklin" userId="cf915d05-507f-491f-b4a6-b2aa085ee4b1" providerId="ADAL" clId="{0C83F5C7-2562-406A-BF42-367E300D731C}" dt="2021-08-26T07:41:48.129" v="75" actId="47"/>
        <pc:sldMkLst>
          <pc:docMk/>
          <pc:sldMk cId="1568578865" sldId="262"/>
        </pc:sldMkLst>
      </pc:sldChg>
      <pc:sldChg chg="del">
        <pc:chgData name="James Franklin" userId="cf915d05-507f-491f-b4a6-b2aa085ee4b1" providerId="ADAL" clId="{0C83F5C7-2562-406A-BF42-367E300D731C}" dt="2021-08-26T07:41:51.681" v="76" actId="47"/>
        <pc:sldMkLst>
          <pc:docMk/>
          <pc:sldMk cId="2421935806" sldId="263"/>
        </pc:sldMkLst>
      </pc:sldChg>
      <pc:sldChg chg="del">
        <pc:chgData name="James Franklin" userId="cf915d05-507f-491f-b4a6-b2aa085ee4b1" providerId="ADAL" clId="{0C83F5C7-2562-406A-BF42-367E300D731C}" dt="2021-08-26T07:41:51.878" v="77" actId="47"/>
        <pc:sldMkLst>
          <pc:docMk/>
          <pc:sldMk cId="778514331" sldId="264"/>
        </pc:sldMkLst>
      </pc:sldChg>
      <pc:sldChg chg="del">
        <pc:chgData name="James Franklin" userId="cf915d05-507f-491f-b4a6-b2aa085ee4b1" providerId="ADAL" clId="{0C83F5C7-2562-406A-BF42-367E300D731C}" dt="2021-08-26T07:41:52.564" v="78" actId="47"/>
        <pc:sldMkLst>
          <pc:docMk/>
          <pc:sldMk cId="3983902685" sldId="265"/>
        </pc:sldMkLst>
      </pc:sldChg>
      <pc:sldChg chg="del">
        <pc:chgData name="James Franklin" userId="cf915d05-507f-491f-b4a6-b2aa085ee4b1" providerId="ADAL" clId="{0C83F5C7-2562-406A-BF42-367E300D731C}" dt="2021-08-26T07:41:55.021" v="80" actId="47"/>
        <pc:sldMkLst>
          <pc:docMk/>
          <pc:sldMk cId="3480048304" sldId="266"/>
        </pc:sldMkLst>
      </pc:sldChg>
      <pc:sldChg chg="del">
        <pc:chgData name="James Franklin" userId="cf915d05-507f-491f-b4a6-b2aa085ee4b1" providerId="ADAL" clId="{0C83F5C7-2562-406A-BF42-367E300D731C}" dt="2021-08-26T07:41:54.849" v="79" actId="47"/>
        <pc:sldMkLst>
          <pc:docMk/>
          <pc:sldMk cId="965651688" sldId="267"/>
        </pc:sldMkLst>
      </pc:sldChg>
      <pc:sldChg chg="del">
        <pc:chgData name="James Franklin" userId="cf915d05-507f-491f-b4a6-b2aa085ee4b1" providerId="ADAL" clId="{0C83F5C7-2562-406A-BF42-367E300D731C}" dt="2021-08-26T07:41:57.546" v="82" actId="47"/>
        <pc:sldMkLst>
          <pc:docMk/>
          <pc:sldMk cId="891073555" sldId="268"/>
        </pc:sldMkLst>
      </pc:sldChg>
      <pc:sldChg chg="del">
        <pc:chgData name="James Franklin" userId="cf915d05-507f-491f-b4a6-b2aa085ee4b1" providerId="ADAL" clId="{0C83F5C7-2562-406A-BF42-367E300D731C}" dt="2021-08-26T07:41:58.402" v="83" actId="47"/>
        <pc:sldMkLst>
          <pc:docMk/>
          <pc:sldMk cId="3525879698" sldId="269"/>
        </pc:sldMkLst>
      </pc:sldChg>
      <pc:sldChg chg="del">
        <pc:chgData name="James Franklin" userId="cf915d05-507f-491f-b4a6-b2aa085ee4b1" providerId="ADAL" clId="{0C83F5C7-2562-406A-BF42-367E300D731C}" dt="2021-08-26T07:41:58.888" v="84" actId="47"/>
        <pc:sldMkLst>
          <pc:docMk/>
          <pc:sldMk cId="419022179" sldId="270"/>
        </pc:sldMkLst>
      </pc:sldChg>
      <pc:sldChg chg="modSp mod ord">
        <pc:chgData name="James Franklin" userId="cf915d05-507f-491f-b4a6-b2aa085ee4b1" providerId="ADAL" clId="{0C83F5C7-2562-406A-BF42-367E300D731C}" dt="2021-08-26T08:07:44.639" v="965" actId="20577"/>
        <pc:sldMkLst>
          <pc:docMk/>
          <pc:sldMk cId="4240696584" sldId="272"/>
        </pc:sldMkLst>
        <pc:spChg chg="mod">
          <ac:chgData name="James Franklin" userId="cf915d05-507f-491f-b4a6-b2aa085ee4b1" providerId="ADAL" clId="{0C83F5C7-2562-406A-BF42-367E300D731C}" dt="2021-08-26T08:07:44.639" v="965" actId="20577"/>
          <ac:spMkLst>
            <pc:docMk/>
            <pc:sldMk cId="4240696584" sldId="272"/>
            <ac:spMk id="3" creationId="{00000000-0000-0000-0000-000000000000}"/>
          </ac:spMkLst>
        </pc:spChg>
      </pc:sldChg>
      <pc:sldChg chg="modSp mod ord">
        <pc:chgData name="James Franklin" userId="cf915d05-507f-491f-b4a6-b2aa085ee4b1" providerId="ADAL" clId="{0C83F5C7-2562-406A-BF42-367E300D731C}" dt="2021-08-26T08:39:05.414" v="1491" actId="20577"/>
        <pc:sldMkLst>
          <pc:docMk/>
          <pc:sldMk cId="1823139134" sldId="273"/>
        </pc:sldMkLst>
        <pc:spChg chg="mod">
          <ac:chgData name="James Franklin" userId="cf915d05-507f-491f-b4a6-b2aa085ee4b1" providerId="ADAL" clId="{0C83F5C7-2562-406A-BF42-367E300D731C}" dt="2021-08-26T08:39:03.470" v="1489" actId="20577"/>
          <ac:spMkLst>
            <pc:docMk/>
            <pc:sldMk cId="1823139134" sldId="273"/>
            <ac:spMk id="4" creationId="{00000000-0000-0000-0000-000000000000}"/>
          </ac:spMkLst>
        </pc:spChg>
        <pc:spChg chg="mod">
          <ac:chgData name="James Franklin" userId="cf915d05-507f-491f-b4a6-b2aa085ee4b1" providerId="ADAL" clId="{0C83F5C7-2562-406A-BF42-367E300D731C}" dt="2021-08-26T08:39:05.414" v="1491" actId="20577"/>
          <ac:spMkLst>
            <pc:docMk/>
            <pc:sldMk cId="1823139134" sldId="273"/>
            <ac:spMk id="5" creationId="{00000000-0000-0000-0000-000000000000}"/>
          </ac:spMkLst>
        </pc:spChg>
      </pc:sldChg>
      <pc:sldChg chg="del">
        <pc:chgData name="James Franklin" userId="cf915d05-507f-491f-b4a6-b2aa085ee4b1" providerId="ADAL" clId="{0C83F5C7-2562-406A-BF42-367E300D731C}" dt="2021-08-26T07:41:45.574" v="73" actId="47"/>
        <pc:sldMkLst>
          <pc:docMk/>
          <pc:sldMk cId="3552455714" sldId="276"/>
        </pc:sldMkLst>
      </pc:sldChg>
      <pc:sldChg chg="del">
        <pc:chgData name="James Franklin" userId="cf915d05-507f-491f-b4a6-b2aa085ee4b1" providerId="ADAL" clId="{0C83F5C7-2562-406A-BF42-367E300D731C}" dt="2021-08-26T07:41:46.008" v="74" actId="47"/>
        <pc:sldMkLst>
          <pc:docMk/>
          <pc:sldMk cId="3275680767" sldId="277"/>
        </pc:sldMkLst>
      </pc:sldChg>
      <pc:sldChg chg="del">
        <pc:chgData name="James Franklin" userId="cf915d05-507f-491f-b4a6-b2aa085ee4b1" providerId="ADAL" clId="{0C83F5C7-2562-406A-BF42-367E300D731C}" dt="2021-08-26T07:41:55.181" v="81" actId="47"/>
        <pc:sldMkLst>
          <pc:docMk/>
          <pc:sldMk cId="2860206106" sldId="278"/>
        </pc:sldMkLst>
      </pc:sldChg>
      <pc:sldChg chg="modSp mod ord">
        <pc:chgData name="James Franklin" userId="cf915d05-507f-491f-b4a6-b2aa085ee4b1" providerId="ADAL" clId="{0C83F5C7-2562-406A-BF42-367E300D731C}" dt="2021-08-31T10:23:46.347" v="5262" actId="20577"/>
        <pc:sldMkLst>
          <pc:docMk/>
          <pc:sldMk cId="2059034022" sldId="280"/>
        </pc:sldMkLst>
        <pc:spChg chg="mod">
          <ac:chgData name="James Franklin" userId="cf915d05-507f-491f-b4a6-b2aa085ee4b1" providerId="ADAL" clId="{0C83F5C7-2562-406A-BF42-367E300D731C}" dt="2021-08-31T10:23:46.347" v="5262" actId="20577"/>
          <ac:spMkLst>
            <pc:docMk/>
            <pc:sldMk cId="2059034022" sldId="280"/>
            <ac:spMk id="3" creationId="{00000000-0000-0000-0000-000000000000}"/>
          </ac:spMkLst>
        </pc:spChg>
      </pc:sldChg>
      <pc:sldChg chg="del">
        <pc:chgData name="James Franklin" userId="cf915d05-507f-491f-b4a6-b2aa085ee4b1" providerId="ADAL" clId="{0C83F5C7-2562-406A-BF42-367E300D731C}" dt="2021-08-26T11:52:40.336" v="4167" actId="47"/>
        <pc:sldMkLst>
          <pc:docMk/>
          <pc:sldMk cId="2567741207" sldId="281"/>
        </pc:sldMkLst>
      </pc:sldChg>
      <pc:sldChg chg="modSp mod ord">
        <pc:chgData name="James Franklin" userId="cf915d05-507f-491f-b4a6-b2aa085ee4b1" providerId="ADAL" clId="{0C83F5C7-2562-406A-BF42-367E300D731C}" dt="2021-08-26T08:43:16.476" v="1980" actId="20577"/>
        <pc:sldMkLst>
          <pc:docMk/>
          <pc:sldMk cId="1716648245" sldId="283"/>
        </pc:sldMkLst>
        <pc:spChg chg="mod">
          <ac:chgData name="James Franklin" userId="cf915d05-507f-491f-b4a6-b2aa085ee4b1" providerId="ADAL" clId="{0C83F5C7-2562-406A-BF42-367E300D731C}" dt="2021-08-26T08:43:14.660" v="1978" actId="20577"/>
          <ac:spMkLst>
            <pc:docMk/>
            <pc:sldMk cId="1716648245" sldId="283"/>
            <ac:spMk id="4" creationId="{00000000-0000-0000-0000-000000000000}"/>
          </ac:spMkLst>
        </pc:spChg>
        <pc:spChg chg="mod">
          <ac:chgData name="James Franklin" userId="cf915d05-507f-491f-b4a6-b2aa085ee4b1" providerId="ADAL" clId="{0C83F5C7-2562-406A-BF42-367E300D731C}" dt="2021-08-26T08:43:16.476" v="1980" actId="20577"/>
          <ac:spMkLst>
            <pc:docMk/>
            <pc:sldMk cId="1716648245" sldId="283"/>
            <ac:spMk id="5" creationId="{00000000-0000-0000-0000-000000000000}"/>
          </ac:spMkLst>
        </pc:spChg>
      </pc:sldChg>
      <pc:sldChg chg="del">
        <pc:chgData name="James Franklin" userId="cf915d05-507f-491f-b4a6-b2aa085ee4b1" providerId="ADAL" clId="{0C83F5C7-2562-406A-BF42-367E300D731C}" dt="2021-08-26T11:52:40.336" v="4167" actId="47"/>
        <pc:sldMkLst>
          <pc:docMk/>
          <pc:sldMk cId="3486872256" sldId="284"/>
        </pc:sldMkLst>
      </pc:sldChg>
      <pc:sldChg chg="del">
        <pc:chgData name="James Franklin" userId="cf915d05-507f-491f-b4a6-b2aa085ee4b1" providerId="ADAL" clId="{0C83F5C7-2562-406A-BF42-367E300D731C}" dt="2021-08-26T07:42:02.096" v="85" actId="47"/>
        <pc:sldMkLst>
          <pc:docMk/>
          <pc:sldMk cId="294287981" sldId="285"/>
        </pc:sldMkLst>
      </pc:sldChg>
      <pc:sldChg chg="del">
        <pc:chgData name="James Franklin" userId="cf915d05-507f-491f-b4a6-b2aa085ee4b1" providerId="ADAL" clId="{0C83F5C7-2562-406A-BF42-367E300D731C}" dt="2021-08-26T07:42:02.249" v="86" actId="47"/>
        <pc:sldMkLst>
          <pc:docMk/>
          <pc:sldMk cId="330977829" sldId="286"/>
        </pc:sldMkLst>
      </pc:sldChg>
      <pc:sldChg chg="del">
        <pc:chgData name="James Franklin" userId="cf915d05-507f-491f-b4a6-b2aa085ee4b1" providerId="ADAL" clId="{0C83F5C7-2562-406A-BF42-367E300D731C}" dt="2021-08-26T07:42:02.836" v="87" actId="47"/>
        <pc:sldMkLst>
          <pc:docMk/>
          <pc:sldMk cId="2662828305" sldId="287"/>
        </pc:sldMkLst>
      </pc:sldChg>
      <pc:sldChg chg="addSp modSp new mod ord setBg">
        <pc:chgData name="James Franklin" userId="cf915d05-507f-491f-b4a6-b2aa085ee4b1" providerId="ADAL" clId="{0C83F5C7-2562-406A-BF42-367E300D731C}" dt="2021-08-26T11:59:46.561" v="4386" actId="20577"/>
        <pc:sldMkLst>
          <pc:docMk/>
          <pc:sldMk cId="2284596718" sldId="288"/>
        </pc:sldMkLst>
        <pc:spChg chg="mod">
          <ac:chgData name="James Franklin" userId="cf915d05-507f-491f-b4a6-b2aa085ee4b1" providerId="ADAL" clId="{0C83F5C7-2562-406A-BF42-367E300D731C}" dt="2021-08-26T07:44:02.221" v="106" actId="20577"/>
          <ac:spMkLst>
            <pc:docMk/>
            <pc:sldMk cId="2284596718" sldId="288"/>
            <ac:spMk id="2" creationId="{5176417B-FD28-4D67-85DF-4543BCBE5187}"/>
          </ac:spMkLst>
        </pc:spChg>
        <pc:spChg chg="mod">
          <ac:chgData name="James Franklin" userId="cf915d05-507f-491f-b4a6-b2aa085ee4b1" providerId="ADAL" clId="{0C83F5C7-2562-406A-BF42-367E300D731C}" dt="2021-08-26T11:59:46.561" v="4386" actId="20577"/>
          <ac:spMkLst>
            <pc:docMk/>
            <pc:sldMk cId="2284596718" sldId="288"/>
            <ac:spMk id="3" creationId="{DEDE0B0A-4450-4ADC-A12E-1259C456214B}"/>
          </ac:spMkLst>
        </pc:spChg>
        <pc:picChg chg="add mod">
          <ac:chgData name="James Franklin" userId="cf915d05-507f-491f-b4a6-b2aa085ee4b1" providerId="ADAL" clId="{0C83F5C7-2562-406A-BF42-367E300D731C}" dt="2021-08-26T11:58:26.871" v="4363" actId="1076"/>
          <ac:picMkLst>
            <pc:docMk/>
            <pc:sldMk cId="2284596718" sldId="288"/>
            <ac:picMk id="5" creationId="{271CCD2E-319C-4FEB-AE20-93E2E1024357}"/>
          </ac:picMkLst>
        </pc:picChg>
        <pc:picChg chg="add mod">
          <ac:chgData name="James Franklin" userId="cf915d05-507f-491f-b4a6-b2aa085ee4b1" providerId="ADAL" clId="{0C83F5C7-2562-406A-BF42-367E300D731C}" dt="2021-08-26T11:59:27.143" v="4377" actId="167"/>
          <ac:picMkLst>
            <pc:docMk/>
            <pc:sldMk cId="2284596718" sldId="288"/>
            <ac:picMk id="7" creationId="{EDA83440-1229-4901-9BF9-E164AE36EEFE}"/>
          </ac:picMkLst>
        </pc:picChg>
        <pc:picChg chg="add mod">
          <ac:chgData name="James Franklin" userId="cf915d05-507f-491f-b4a6-b2aa085ee4b1" providerId="ADAL" clId="{0C83F5C7-2562-406A-BF42-367E300D731C}" dt="2021-08-26T11:59:03.955" v="4370" actId="167"/>
          <ac:picMkLst>
            <pc:docMk/>
            <pc:sldMk cId="2284596718" sldId="288"/>
            <ac:picMk id="2050" creationId="{E4DB36C8-4D66-466C-9DEF-50AC23C6A6B2}"/>
          </ac:picMkLst>
        </pc:picChg>
      </pc:sldChg>
      <pc:sldChg chg="addSp delSp modSp add mod modClrScheme chgLayout">
        <pc:chgData name="James Franklin" userId="cf915d05-507f-491f-b4a6-b2aa085ee4b1" providerId="ADAL" clId="{0C83F5C7-2562-406A-BF42-367E300D731C}" dt="2021-08-26T12:13:00.353" v="4774" actId="207"/>
        <pc:sldMkLst>
          <pc:docMk/>
          <pc:sldMk cId="3570346613" sldId="289"/>
        </pc:sldMkLst>
        <pc:spChg chg="del mod ord">
          <ac:chgData name="James Franklin" userId="cf915d05-507f-491f-b4a6-b2aa085ee4b1" providerId="ADAL" clId="{0C83F5C7-2562-406A-BF42-367E300D731C}" dt="2021-08-26T07:44:05.736" v="107" actId="700"/>
          <ac:spMkLst>
            <pc:docMk/>
            <pc:sldMk cId="3570346613" sldId="289"/>
            <ac:spMk id="2" creationId="{5176417B-FD28-4D67-85DF-4543BCBE5187}"/>
          </ac:spMkLst>
        </pc:spChg>
        <pc:spChg chg="del mod ord">
          <ac:chgData name="James Franklin" userId="cf915d05-507f-491f-b4a6-b2aa085ee4b1" providerId="ADAL" clId="{0C83F5C7-2562-406A-BF42-367E300D731C}" dt="2021-08-26T07:44:05.736" v="107" actId="700"/>
          <ac:spMkLst>
            <pc:docMk/>
            <pc:sldMk cId="3570346613" sldId="289"/>
            <ac:spMk id="3" creationId="{DEDE0B0A-4450-4ADC-A12E-1259C456214B}"/>
          </ac:spMkLst>
        </pc:spChg>
        <pc:spChg chg="add mod ord">
          <ac:chgData name="James Franklin" userId="cf915d05-507f-491f-b4a6-b2aa085ee4b1" providerId="ADAL" clId="{0C83F5C7-2562-406A-BF42-367E300D731C}" dt="2021-08-26T12:06:38.662" v="4434" actId="6264"/>
          <ac:spMkLst>
            <pc:docMk/>
            <pc:sldMk cId="3570346613" sldId="289"/>
            <ac:spMk id="4" creationId="{80FD991A-33B4-47E0-8021-2B7084AA054F}"/>
          </ac:spMkLst>
        </pc:spChg>
        <pc:spChg chg="add mod ord">
          <ac:chgData name="James Franklin" userId="cf915d05-507f-491f-b4a6-b2aa085ee4b1" providerId="ADAL" clId="{0C83F5C7-2562-406A-BF42-367E300D731C}" dt="2021-08-26T12:13:00.353" v="4774" actId="207"/>
          <ac:spMkLst>
            <pc:docMk/>
            <pc:sldMk cId="3570346613" sldId="289"/>
            <ac:spMk id="5" creationId="{0195BF03-7D0E-45DE-817F-B2F31AD3B42D}"/>
          </ac:spMkLst>
        </pc:spChg>
        <pc:spChg chg="add del mod">
          <ac:chgData name="James Franklin" userId="cf915d05-507f-491f-b4a6-b2aa085ee4b1" providerId="ADAL" clId="{0C83F5C7-2562-406A-BF42-367E300D731C}" dt="2021-08-26T12:06:38.662" v="4434" actId="6264"/>
          <ac:spMkLst>
            <pc:docMk/>
            <pc:sldMk cId="3570346613" sldId="289"/>
            <ac:spMk id="6" creationId="{242BCEBF-C395-4EFD-A138-FC53F8E1E1A8}"/>
          </ac:spMkLst>
        </pc:spChg>
        <pc:spChg chg="add del mod">
          <ac:chgData name="James Franklin" userId="cf915d05-507f-491f-b4a6-b2aa085ee4b1" providerId="ADAL" clId="{0C83F5C7-2562-406A-BF42-367E300D731C}" dt="2021-08-26T12:06:38.662" v="4434" actId="6264"/>
          <ac:spMkLst>
            <pc:docMk/>
            <pc:sldMk cId="3570346613" sldId="289"/>
            <ac:spMk id="7" creationId="{78A13562-C5F3-4688-B88C-6E1E0CF01CA7}"/>
          </ac:spMkLst>
        </pc:spChg>
      </pc:sldChg>
      <pc:sldChg chg="addSp modSp add mod addCm delCm modCm">
        <pc:chgData name="James Franklin" userId="cf915d05-507f-491f-b4a6-b2aa085ee4b1" providerId="ADAL" clId="{0C83F5C7-2562-406A-BF42-367E300D731C}" dt="2021-08-31T08:47:51.834" v="5254" actId="1592"/>
        <pc:sldMkLst>
          <pc:docMk/>
          <pc:sldMk cId="703004738" sldId="290"/>
        </pc:sldMkLst>
        <pc:spChg chg="mod">
          <ac:chgData name="James Franklin" userId="cf915d05-507f-491f-b4a6-b2aa085ee4b1" providerId="ADAL" clId="{0C83F5C7-2562-406A-BF42-367E300D731C}" dt="2021-08-26T07:44:11.980" v="125" actId="20577"/>
          <ac:spMkLst>
            <pc:docMk/>
            <pc:sldMk cId="703004738" sldId="290"/>
            <ac:spMk id="2" creationId="{5176417B-FD28-4D67-85DF-4543BCBE5187}"/>
          </ac:spMkLst>
        </pc:spChg>
        <pc:spChg chg="mod">
          <ac:chgData name="James Franklin" userId="cf915d05-507f-491f-b4a6-b2aa085ee4b1" providerId="ADAL" clId="{0C83F5C7-2562-406A-BF42-367E300D731C}" dt="2021-08-26T11:52:03.448" v="4162" actId="20577"/>
          <ac:spMkLst>
            <pc:docMk/>
            <pc:sldMk cId="703004738" sldId="290"/>
            <ac:spMk id="3" creationId="{DEDE0B0A-4450-4ADC-A12E-1259C456214B}"/>
          </ac:spMkLst>
        </pc:spChg>
        <pc:spChg chg="add mod">
          <ac:chgData name="James Franklin" userId="cf915d05-507f-491f-b4a6-b2aa085ee4b1" providerId="ADAL" clId="{0C83F5C7-2562-406A-BF42-367E300D731C}" dt="2021-08-26T11:52:16.120" v="4163" actId="1076"/>
          <ac:spMkLst>
            <pc:docMk/>
            <pc:sldMk cId="703004738" sldId="290"/>
            <ac:spMk id="6" creationId="{15063CD6-4CBE-4393-87D2-37F7DB411D5F}"/>
          </ac:spMkLst>
        </pc:spChg>
        <pc:spChg chg="add mod">
          <ac:chgData name="James Franklin" userId="cf915d05-507f-491f-b4a6-b2aa085ee4b1" providerId="ADAL" clId="{0C83F5C7-2562-406A-BF42-367E300D731C}" dt="2021-08-26T11:52:16.120" v="4163" actId="1076"/>
          <ac:spMkLst>
            <pc:docMk/>
            <pc:sldMk cId="703004738" sldId="290"/>
            <ac:spMk id="10" creationId="{B5D396D6-300D-4CAE-AB07-6F6D8F9E8061}"/>
          </ac:spMkLst>
        </pc:spChg>
        <pc:spChg chg="add mod">
          <ac:chgData name="James Franklin" userId="cf915d05-507f-491f-b4a6-b2aa085ee4b1" providerId="ADAL" clId="{0C83F5C7-2562-406A-BF42-367E300D731C}" dt="2021-08-26T11:52:16.120" v="4163" actId="1076"/>
          <ac:spMkLst>
            <pc:docMk/>
            <pc:sldMk cId="703004738" sldId="290"/>
            <ac:spMk id="13" creationId="{C97887C9-77D5-46E8-918D-383050CD3CA8}"/>
          </ac:spMkLst>
        </pc:spChg>
        <pc:picChg chg="add mod">
          <ac:chgData name="James Franklin" userId="cf915d05-507f-491f-b4a6-b2aa085ee4b1" providerId="ADAL" clId="{0C83F5C7-2562-406A-BF42-367E300D731C}" dt="2021-08-26T11:47:51.169" v="3771" actId="1076"/>
          <ac:picMkLst>
            <pc:docMk/>
            <pc:sldMk cId="703004738" sldId="290"/>
            <ac:picMk id="5" creationId="{A92BA69D-4958-495B-9BD4-79CDA5CBA185}"/>
          </ac:picMkLst>
        </pc:picChg>
        <pc:picChg chg="add mod">
          <ac:chgData name="James Franklin" userId="cf915d05-507f-491f-b4a6-b2aa085ee4b1" providerId="ADAL" clId="{0C83F5C7-2562-406A-BF42-367E300D731C}" dt="2021-08-26T11:52:16.120" v="4163" actId="1076"/>
          <ac:picMkLst>
            <pc:docMk/>
            <pc:sldMk cId="703004738" sldId="290"/>
            <ac:picMk id="1026" creationId="{76C57AA8-04B8-41C0-B8BA-520180BD488D}"/>
          </ac:picMkLst>
        </pc:picChg>
        <pc:cxnChg chg="add mod">
          <ac:chgData name="James Franklin" userId="cf915d05-507f-491f-b4a6-b2aa085ee4b1" providerId="ADAL" clId="{0C83F5C7-2562-406A-BF42-367E300D731C}" dt="2021-08-26T11:52:16.120" v="4163" actId="1076"/>
          <ac:cxnSpMkLst>
            <pc:docMk/>
            <pc:sldMk cId="703004738" sldId="290"/>
            <ac:cxnSpMk id="8" creationId="{E4E398A9-D72A-4BBF-9FA9-A6B20D5A496C}"/>
          </ac:cxnSpMkLst>
        </pc:cxnChg>
        <pc:cxnChg chg="add mod">
          <ac:chgData name="James Franklin" userId="cf915d05-507f-491f-b4a6-b2aa085ee4b1" providerId="ADAL" clId="{0C83F5C7-2562-406A-BF42-367E300D731C}" dt="2021-08-26T11:52:16.120" v="4163" actId="1076"/>
          <ac:cxnSpMkLst>
            <pc:docMk/>
            <pc:sldMk cId="703004738" sldId="290"/>
            <ac:cxnSpMk id="11" creationId="{2F0D76B4-1637-4384-994A-18069A2B764F}"/>
          </ac:cxnSpMkLst>
        </pc:cxnChg>
      </pc:sldChg>
      <pc:sldChg chg="addSp delSp modSp add mod ord">
        <pc:chgData name="James Franklin" userId="cf915d05-507f-491f-b4a6-b2aa085ee4b1" providerId="ADAL" clId="{0C83F5C7-2562-406A-BF42-367E300D731C}" dt="2021-08-31T10:07:10.622" v="5256" actId="478"/>
        <pc:sldMkLst>
          <pc:docMk/>
          <pc:sldMk cId="3886060957" sldId="291"/>
        </pc:sldMkLst>
        <pc:spChg chg="mod">
          <ac:chgData name="James Franklin" userId="cf915d05-507f-491f-b4a6-b2aa085ee4b1" providerId="ADAL" clId="{0C83F5C7-2562-406A-BF42-367E300D731C}" dt="2021-08-26T08:45:57.143" v="2326" actId="20577"/>
          <ac:spMkLst>
            <pc:docMk/>
            <pc:sldMk cId="3886060957" sldId="291"/>
            <ac:spMk id="2" creationId="{5176417B-FD28-4D67-85DF-4543BCBE5187}"/>
          </ac:spMkLst>
        </pc:spChg>
        <pc:spChg chg="mod">
          <ac:chgData name="James Franklin" userId="cf915d05-507f-491f-b4a6-b2aa085ee4b1" providerId="ADAL" clId="{0C83F5C7-2562-406A-BF42-367E300D731C}" dt="2021-08-26T10:39:34.140" v="2474" actId="5793"/>
          <ac:spMkLst>
            <pc:docMk/>
            <pc:sldMk cId="3886060957" sldId="291"/>
            <ac:spMk id="3" creationId="{DEDE0B0A-4450-4ADC-A12E-1259C456214B}"/>
          </ac:spMkLst>
        </pc:spChg>
        <pc:spChg chg="add del mod">
          <ac:chgData name="James Franklin" userId="cf915d05-507f-491f-b4a6-b2aa085ee4b1" providerId="ADAL" clId="{0C83F5C7-2562-406A-BF42-367E300D731C}" dt="2021-08-31T10:07:10.622" v="5256" actId="478"/>
          <ac:spMkLst>
            <pc:docMk/>
            <pc:sldMk cId="3886060957" sldId="291"/>
            <ac:spMk id="5" creationId="{150B55BE-11CA-4A55-8FC2-60F2FE97AD6B}"/>
          </ac:spMkLst>
        </pc:spChg>
        <pc:graphicFrameChg chg="add mod modGraphic">
          <ac:chgData name="James Franklin" userId="cf915d05-507f-491f-b4a6-b2aa085ee4b1" providerId="ADAL" clId="{0C83F5C7-2562-406A-BF42-367E300D731C}" dt="2021-08-26T11:16:07.171" v="3415" actId="20577"/>
          <ac:graphicFrameMkLst>
            <pc:docMk/>
            <pc:sldMk cId="3886060957" sldId="291"/>
            <ac:graphicFrameMk id="4" creationId="{53C2E538-DF05-4D8C-8562-21DC349C8089}"/>
          </ac:graphicFrameMkLst>
        </pc:graphicFrameChg>
      </pc:sldChg>
      <pc:sldChg chg="modSp new mod">
        <pc:chgData name="James Franklin" userId="cf915d05-507f-491f-b4a6-b2aa085ee4b1" providerId="ADAL" clId="{0C83F5C7-2562-406A-BF42-367E300D731C}" dt="2021-08-26T08:02:33.012" v="761" actId="20577"/>
        <pc:sldMkLst>
          <pc:docMk/>
          <pc:sldMk cId="710684135" sldId="292"/>
        </pc:sldMkLst>
        <pc:spChg chg="mod">
          <ac:chgData name="James Franklin" userId="cf915d05-507f-491f-b4a6-b2aa085ee4b1" providerId="ADAL" clId="{0C83F5C7-2562-406A-BF42-367E300D731C}" dt="2021-08-26T07:46:28.481" v="279" actId="20577"/>
          <ac:spMkLst>
            <pc:docMk/>
            <pc:sldMk cId="710684135" sldId="292"/>
            <ac:spMk id="2" creationId="{B5BA7499-CB70-464D-A04A-5306008A23B6}"/>
          </ac:spMkLst>
        </pc:spChg>
        <pc:spChg chg="mod">
          <ac:chgData name="James Franklin" userId="cf915d05-507f-491f-b4a6-b2aa085ee4b1" providerId="ADAL" clId="{0C83F5C7-2562-406A-BF42-367E300D731C}" dt="2021-08-26T08:02:33.012" v="761" actId="20577"/>
          <ac:spMkLst>
            <pc:docMk/>
            <pc:sldMk cId="710684135" sldId="292"/>
            <ac:spMk id="3" creationId="{359D9825-8AD7-44E3-B442-AC8F06C50715}"/>
          </ac:spMkLst>
        </pc:spChg>
      </pc:sldChg>
      <pc:sldChg chg="modSp add mod">
        <pc:chgData name="James Franklin" userId="cf915d05-507f-491f-b4a6-b2aa085ee4b1" providerId="ADAL" clId="{0C83F5C7-2562-406A-BF42-367E300D731C}" dt="2021-08-26T08:42:44.835" v="1971" actId="20577"/>
        <pc:sldMkLst>
          <pc:docMk/>
          <pc:sldMk cId="3883429577" sldId="293"/>
        </pc:sldMkLst>
        <pc:spChg chg="mod">
          <ac:chgData name="James Franklin" userId="cf915d05-507f-491f-b4a6-b2aa085ee4b1" providerId="ADAL" clId="{0C83F5C7-2562-406A-BF42-367E300D731C}" dt="2021-08-26T08:39:24.238" v="1502" actId="20577"/>
          <ac:spMkLst>
            <pc:docMk/>
            <pc:sldMk cId="3883429577" sldId="293"/>
            <ac:spMk id="2" creationId="{B5BA7499-CB70-464D-A04A-5306008A23B6}"/>
          </ac:spMkLst>
        </pc:spChg>
        <pc:spChg chg="mod">
          <ac:chgData name="James Franklin" userId="cf915d05-507f-491f-b4a6-b2aa085ee4b1" providerId="ADAL" clId="{0C83F5C7-2562-406A-BF42-367E300D731C}" dt="2021-08-26T08:42:44.835" v="1971" actId="20577"/>
          <ac:spMkLst>
            <pc:docMk/>
            <pc:sldMk cId="3883429577" sldId="293"/>
            <ac:spMk id="3" creationId="{359D9825-8AD7-44E3-B442-AC8F06C50715}"/>
          </ac:spMkLst>
        </pc:spChg>
      </pc:sldChg>
      <pc:sldChg chg="addSp delSp modSp add mod">
        <pc:chgData name="James Franklin" userId="cf915d05-507f-491f-b4a6-b2aa085ee4b1" providerId="ADAL" clId="{0C83F5C7-2562-406A-BF42-367E300D731C}" dt="2021-08-31T10:06:36.356" v="5255" actId="478"/>
        <pc:sldMkLst>
          <pc:docMk/>
          <pc:sldMk cId="1318525333" sldId="294"/>
        </pc:sldMkLst>
        <pc:spChg chg="mod">
          <ac:chgData name="James Franklin" userId="cf915d05-507f-491f-b4a6-b2aa085ee4b1" providerId="ADAL" clId="{0C83F5C7-2562-406A-BF42-367E300D731C}" dt="2021-08-26T08:44:16.797" v="2035" actId="20577"/>
          <ac:spMkLst>
            <pc:docMk/>
            <pc:sldMk cId="1318525333" sldId="294"/>
            <ac:spMk id="2" creationId="{B5BA7499-CB70-464D-A04A-5306008A23B6}"/>
          </ac:spMkLst>
        </pc:spChg>
        <pc:spChg chg="mod">
          <ac:chgData name="James Franklin" userId="cf915d05-507f-491f-b4a6-b2aa085ee4b1" providerId="ADAL" clId="{0C83F5C7-2562-406A-BF42-367E300D731C}" dt="2021-08-26T08:45:45.051" v="2301" actId="20577"/>
          <ac:spMkLst>
            <pc:docMk/>
            <pc:sldMk cId="1318525333" sldId="294"/>
            <ac:spMk id="3" creationId="{359D9825-8AD7-44E3-B442-AC8F06C50715}"/>
          </ac:spMkLst>
        </pc:spChg>
        <pc:spChg chg="add del mod">
          <ac:chgData name="James Franklin" userId="cf915d05-507f-491f-b4a6-b2aa085ee4b1" providerId="ADAL" clId="{0C83F5C7-2562-406A-BF42-367E300D731C}" dt="2021-08-31T10:06:36.356" v="5255" actId="478"/>
          <ac:spMkLst>
            <pc:docMk/>
            <pc:sldMk cId="1318525333" sldId="294"/>
            <ac:spMk id="4" creationId="{120938D5-FA72-422E-9991-6ECEDC7F59B5}"/>
          </ac:spMkLst>
        </pc:spChg>
      </pc:sldChg>
      <pc:sldChg chg="modSp add mod modClrScheme chgLayout">
        <pc:chgData name="James Franklin" userId="cf915d05-507f-491f-b4a6-b2aa085ee4b1" providerId="ADAL" clId="{0C83F5C7-2562-406A-BF42-367E300D731C}" dt="2021-08-26T08:04:27.176" v="834" actId="5793"/>
        <pc:sldMkLst>
          <pc:docMk/>
          <pc:sldMk cId="2563080221" sldId="295"/>
        </pc:sldMkLst>
        <pc:spChg chg="mod ord">
          <ac:chgData name="James Franklin" userId="cf915d05-507f-491f-b4a6-b2aa085ee4b1" providerId="ADAL" clId="{0C83F5C7-2562-406A-BF42-367E300D731C}" dt="2021-08-26T08:04:16.949" v="830" actId="700"/>
          <ac:spMkLst>
            <pc:docMk/>
            <pc:sldMk cId="2563080221" sldId="295"/>
            <ac:spMk id="2" creationId="{B5BA7499-CB70-464D-A04A-5306008A23B6}"/>
          </ac:spMkLst>
        </pc:spChg>
        <pc:spChg chg="mod ord">
          <ac:chgData name="James Franklin" userId="cf915d05-507f-491f-b4a6-b2aa085ee4b1" providerId="ADAL" clId="{0C83F5C7-2562-406A-BF42-367E300D731C}" dt="2021-08-26T08:04:27.176" v="834" actId="5793"/>
          <ac:spMkLst>
            <pc:docMk/>
            <pc:sldMk cId="2563080221" sldId="295"/>
            <ac:spMk id="3" creationId="{359D9825-8AD7-44E3-B442-AC8F06C50715}"/>
          </ac:spMkLst>
        </pc:spChg>
      </pc:sldChg>
      <pc:sldChg chg="modSp add mod">
        <pc:chgData name="James Franklin" userId="cf915d05-507f-491f-b4a6-b2aa085ee4b1" providerId="ADAL" clId="{0C83F5C7-2562-406A-BF42-367E300D731C}" dt="2021-08-31T10:23:26.093" v="5257" actId="20577"/>
        <pc:sldMkLst>
          <pc:docMk/>
          <pc:sldMk cId="1391519938" sldId="296"/>
        </pc:sldMkLst>
        <pc:spChg chg="mod">
          <ac:chgData name="James Franklin" userId="cf915d05-507f-491f-b4a6-b2aa085ee4b1" providerId="ADAL" clId="{0C83F5C7-2562-406A-BF42-367E300D731C}" dt="2021-08-31T10:23:26.093" v="5257" actId="20577"/>
          <ac:spMkLst>
            <pc:docMk/>
            <pc:sldMk cId="1391519938" sldId="296"/>
            <ac:spMk id="3" creationId="{00000000-0000-0000-0000-000000000000}"/>
          </ac:spMkLst>
        </pc:spChg>
      </pc:sldChg>
      <pc:sldChg chg="addSp delSp modSp new del mod modClrScheme chgLayout">
        <pc:chgData name="James Franklin" userId="cf915d05-507f-491f-b4a6-b2aa085ee4b1" providerId="ADAL" clId="{0C83F5C7-2562-406A-BF42-367E300D731C}" dt="2021-08-26T08:10:12.166" v="1015" actId="47"/>
        <pc:sldMkLst>
          <pc:docMk/>
          <pc:sldMk cId="2219236563" sldId="297"/>
        </pc:sldMkLst>
        <pc:spChg chg="del mod ord">
          <ac:chgData name="James Franklin" userId="cf915d05-507f-491f-b4a6-b2aa085ee4b1" providerId="ADAL" clId="{0C83F5C7-2562-406A-BF42-367E300D731C}" dt="2021-08-26T08:07:55.731" v="967" actId="700"/>
          <ac:spMkLst>
            <pc:docMk/>
            <pc:sldMk cId="2219236563" sldId="297"/>
            <ac:spMk id="2" creationId="{DDA57E8A-0535-4DCD-ADB3-3569D5BC56BF}"/>
          </ac:spMkLst>
        </pc:spChg>
        <pc:spChg chg="del mod ord">
          <ac:chgData name="James Franklin" userId="cf915d05-507f-491f-b4a6-b2aa085ee4b1" providerId="ADAL" clId="{0C83F5C7-2562-406A-BF42-367E300D731C}" dt="2021-08-26T08:07:55.731" v="967" actId="700"/>
          <ac:spMkLst>
            <pc:docMk/>
            <pc:sldMk cId="2219236563" sldId="297"/>
            <ac:spMk id="3" creationId="{EFEC0FF6-33D9-4F63-8383-49112953B964}"/>
          </ac:spMkLst>
        </pc:spChg>
        <pc:spChg chg="add mod ord">
          <ac:chgData name="James Franklin" userId="cf915d05-507f-491f-b4a6-b2aa085ee4b1" providerId="ADAL" clId="{0C83F5C7-2562-406A-BF42-367E300D731C}" dt="2021-08-26T08:08:02.534" v="985" actId="20577"/>
          <ac:spMkLst>
            <pc:docMk/>
            <pc:sldMk cId="2219236563" sldId="297"/>
            <ac:spMk id="4" creationId="{DAF0FBA8-EA8A-4505-A8BE-7CDE0D2063BD}"/>
          </ac:spMkLst>
        </pc:spChg>
        <pc:spChg chg="add mod ord">
          <ac:chgData name="James Franklin" userId="cf915d05-507f-491f-b4a6-b2aa085ee4b1" providerId="ADAL" clId="{0C83F5C7-2562-406A-BF42-367E300D731C}" dt="2021-08-26T08:10:07.426" v="1013" actId="20577"/>
          <ac:spMkLst>
            <pc:docMk/>
            <pc:sldMk cId="2219236563" sldId="297"/>
            <ac:spMk id="5" creationId="{80E3A7D6-C7AC-4FD9-BEF2-5C5744BF4184}"/>
          </ac:spMkLst>
        </pc:spChg>
      </pc:sldChg>
      <pc:sldChg chg="modSp add mod modClrScheme chgLayout">
        <pc:chgData name="James Franklin" userId="cf915d05-507f-491f-b4a6-b2aa085ee4b1" providerId="ADAL" clId="{0C83F5C7-2562-406A-BF42-367E300D731C}" dt="2021-08-26T08:35:42.140" v="1335" actId="207"/>
        <pc:sldMkLst>
          <pc:docMk/>
          <pc:sldMk cId="3783824409" sldId="298"/>
        </pc:sldMkLst>
        <pc:spChg chg="mod ord">
          <ac:chgData name="James Franklin" userId="cf915d05-507f-491f-b4a6-b2aa085ee4b1" providerId="ADAL" clId="{0C83F5C7-2562-406A-BF42-367E300D731C}" dt="2021-08-26T08:10:15.014" v="1016" actId="700"/>
          <ac:spMkLst>
            <pc:docMk/>
            <pc:sldMk cId="3783824409" sldId="298"/>
            <ac:spMk id="2" creationId="{00000000-0000-0000-0000-000000000000}"/>
          </ac:spMkLst>
        </pc:spChg>
        <pc:spChg chg="mod ord">
          <ac:chgData name="James Franklin" userId="cf915d05-507f-491f-b4a6-b2aa085ee4b1" providerId="ADAL" clId="{0C83F5C7-2562-406A-BF42-367E300D731C}" dt="2021-08-26T08:35:42.140" v="1335" actId="207"/>
          <ac:spMkLst>
            <pc:docMk/>
            <pc:sldMk cId="3783824409" sldId="298"/>
            <ac:spMk id="3" creationId="{00000000-0000-0000-0000-000000000000}"/>
          </ac:spMkLst>
        </pc:spChg>
      </pc:sldChg>
      <pc:sldChg chg="modSp add mod ord">
        <pc:chgData name="James Franklin" userId="cf915d05-507f-491f-b4a6-b2aa085ee4b1" providerId="ADAL" clId="{0C83F5C7-2562-406A-BF42-367E300D731C}" dt="2021-08-26T08:43:26.475" v="1985" actId="20577"/>
        <pc:sldMkLst>
          <pc:docMk/>
          <pc:sldMk cId="945165012" sldId="299"/>
        </pc:sldMkLst>
        <pc:spChg chg="mod">
          <ac:chgData name="James Franklin" userId="cf915d05-507f-491f-b4a6-b2aa085ee4b1" providerId="ADAL" clId="{0C83F5C7-2562-406A-BF42-367E300D731C}" dt="2021-08-26T08:43:26.475" v="1985" actId="20577"/>
          <ac:spMkLst>
            <pc:docMk/>
            <pc:sldMk cId="945165012" sldId="299"/>
            <ac:spMk id="5" creationId="{00000000-0000-0000-0000-000000000000}"/>
          </ac:spMkLst>
        </pc:spChg>
      </pc:sldChg>
      <pc:sldChg chg="addSp delSp modSp add del mod modClrScheme chgLayout">
        <pc:chgData name="James Franklin" userId="cf915d05-507f-491f-b4a6-b2aa085ee4b1" providerId="ADAL" clId="{0C83F5C7-2562-406A-BF42-367E300D731C}" dt="2021-08-26T11:44:55.562" v="3713" actId="47"/>
        <pc:sldMkLst>
          <pc:docMk/>
          <pc:sldMk cId="3951754864" sldId="300"/>
        </pc:sldMkLst>
        <pc:spChg chg="del mod ord">
          <ac:chgData name="James Franklin" userId="cf915d05-507f-491f-b4a6-b2aa085ee4b1" providerId="ADAL" clId="{0C83F5C7-2562-406A-BF42-367E300D731C}" dt="2021-08-26T11:44:33.175" v="3688" actId="700"/>
          <ac:spMkLst>
            <pc:docMk/>
            <pc:sldMk cId="3951754864" sldId="300"/>
            <ac:spMk id="2" creationId="{5176417B-FD28-4D67-85DF-4543BCBE5187}"/>
          </ac:spMkLst>
        </pc:spChg>
        <pc:spChg chg="del mod ord">
          <ac:chgData name="James Franklin" userId="cf915d05-507f-491f-b4a6-b2aa085ee4b1" providerId="ADAL" clId="{0C83F5C7-2562-406A-BF42-367E300D731C}" dt="2021-08-26T11:44:33.175" v="3688" actId="700"/>
          <ac:spMkLst>
            <pc:docMk/>
            <pc:sldMk cId="3951754864" sldId="300"/>
            <ac:spMk id="3" creationId="{DEDE0B0A-4450-4ADC-A12E-1259C456214B}"/>
          </ac:spMkLst>
        </pc:spChg>
        <pc:spChg chg="add mod ord">
          <ac:chgData name="James Franklin" userId="cf915d05-507f-491f-b4a6-b2aa085ee4b1" providerId="ADAL" clId="{0C83F5C7-2562-406A-BF42-367E300D731C}" dt="2021-08-26T11:44:46.184" v="3711" actId="20577"/>
          <ac:spMkLst>
            <pc:docMk/>
            <pc:sldMk cId="3951754864" sldId="300"/>
            <ac:spMk id="4" creationId="{B38321A4-0CD2-4774-9024-73B9902BF03B}"/>
          </ac:spMkLst>
        </pc:spChg>
        <pc:spChg chg="add mod ord">
          <ac:chgData name="James Franklin" userId="cf915d05-507f-491f-b4a6-b2aa085ee4b1" providerId="ADAL" clId="{0C83F5C7-2562-406A-BF42-367E300D731C}" dt="2021-08-26T11:44:33.175" v="3688" actId="700"/>
          <ac:spMkLst>
            <pc:docMk/>
            <pc:sldMk cId="3951754864" sldId="300"/>
            <ac:spMk id="5" creationId="{D2F15E41-1659-4121-8110-BC8D83A270B5}"/>
          </ac:spMkLst>
        </pc:spChg>
      </pc:sldChg>
      <pc:sldChg chg="modSp add mod">
        <pc:chgData name="James Franklin" userId="cf915d05-507f-491f-b4a6-b2aa085ee4b1" providerId="ADAL" clId="{0C83F5C7-2562-406A-BF42-367E300D731C}" dt="2021-08-26T11:44:27.155" v="3687" actId="20577"/>
        <pc:sldMkLst>
          <pc:docMk/>
          <pc:sldMk cId="2367412106" sldId="301"/>
        </pc:sldMkLst>
        <pc:spChg chg="mod">
          <ac:chgData name="James Franklin" userId="cf915d05-507f-491f-b4a6-b2aa085ee4b1" providerId="ADAL" clId="{0C83F5C7-2562-406A-BF42-367E300D731C}" dt="2021-08-26T11:11:45.418" v="3231" actId="20577"/>
          <ac:spMkLst>
            <pc:docMk/>
            <pc:sldMk cId="2367412106" sldId="301"/>
            <ac:spMk id="2" creationId="{5176417B-FD28-4D67-85DF-4543BCBE5187}"/>
          </ac:spMkLst>
        </pc:spChg>
        <pc:spChg chg="mod">
          <ac:chgData name="James Franklin" userId="cf915d05-507f-491f-b4a6-b2aa085ee4b1" providerId="ADAL" clId="{0C83F5C7-2562-406A-BF42-367E300D731C}" dt="2021-08-26T11:44:27.155" v="3687" actId="20577"/>
          <ac:spMkLst>
            <pc:docMk/>
            <pc:sldMk cId="2367412106" sldId="301"/>
            <ac:spMk id="3" creationId="{DEDE0B0A-4450-4ADC-A12E-1259C456214B}"/>
          </ac:spMkLst>
        </pc:spChg>
      </pc:sldChg>
      <pc:sldChg chg="modSp add mod modClrScheme chgLayout">
        <pc:chgData name="James Franklin" userId="cf915d05-507f-491f-b4a6-b2aa085ee4b1" providerId="ADAL" clId="{0C83F5C7-2562-406A-BF42-367E300D731C}" dt="2021-08-26T11:46:10.083" v="3768" actId="207"/>
        <pc:sldMkLst>
          <pc:docMk/>
          <pc:sldMk cId="3162433160" sldId="302"/>
        </pc:sldMkLst>
        <pc:spChg chg="mod ord">
          <ac:chgData name="James Franklin" userId="cf915d05-507f-491f-b4a6-b2aa085ee4b1" providerId="ADAL" clId="{0C83F5C7-2562-406A-BF42-367E300D731C}" dt="2021-08-26T11:44:58.668" v="3714" actId="700"/>
          <ac:spMkLst>
            <pc:docMk/>
            <pc:sldMk cId="3162433160" sldId="302"/>
            <ac:spMk id="2" creationId="{5176417B-FD28-4D67-85DF-4543BCBE5187}"/>
          </ac:spMkLst>
        </pc:spChg>
        <pc:spChg chg="mod ord">
          <ac:chgData name="James Franklin" userId="cf915d05-507f-491f-b4a6-b2aa085ee4b1" providerId="ADAL" clId="{0C83F5C7-2562-406A-BF42-367E300D731C}" dt="2021-08-26T11:46:10.083" v="3768" actId="207"/>
          <ac:spMkLst>
            <pc:docMk/>
            <pc:sldMk cId="3162433160" sldId="302"/>
            <ac:spMk id="3" creationId="{DEDE0B0A-4450-4ADC-A12E-1259C456214B}"/>
          </ac:spMkLst>
        </pc:spChg>
      </pc:sldChg>
      <pc:sldChg chg="addSp modSp new mod ord setBg">
        <pc:chgData name="James Franklin" userId="cf915d05-507f-491f-b4a6-b2aa085ee4b1" providerId="ADAL" clId="{0C83F5C7-2562-406A-BF42-367E300D731C}" dt="2021-08-26T13:57:39.871" v="5251" actId="20577"/>
        <pc:sldMkLst>
          <pc:docMk/>
          <pc:sldMk cId="4124182670" sldId="303"/>
        </pc:sldMkLst>
        <pc:spChg chg="mod">
          <ac:chgData name="James Franklin" userId="cf915d05-507f-491f-b4a6-b2aa085ee4b1" providerId="ADAL" clId="{0C83F5C7-2562-406A-BF42-367E300D731C}" dt="2021-08-26T13:35:38.485" v="5112" actId="207"/>
          <ac:spMkLst>
            <pc:docMk/>
            <pc:sldMk cId="4124182670" sldId="303"/>
            <ac:spMk id="2" creationId="{215A5722-82CC-4BF5-9309-1216A8B0EDD3}"/>
          </ac:spMkLst>
        </pc:spChg>
        <pc:spChg chg="mod">
          <ac:chgData name="James Franklin" userId="cf915d05-507f-491f-b4a6-b2aa085ee4b1" providerId="ADAL" clId="{0C83F5C7-2562-406A-BF42-367E300D731C}" dt="2021-08-26T13:57:39.871" v="5251" actId="20577"/>
          <ac:spMkLst>
            <pc:docMk/>
            <pc:sldMk cId="4124182670" sldId="303"/>
            <ac:spMk id="3" creationId="{8E4F772C-08D9-400B-867C-FE47EC8A23DA}"/>
          </ac:spMkLst>
        </pc:spChg>
        <pc:picChg chg="add mod">
          <ac:chgData name="James Franklin" userId="cf915d05-507f-491f-b4a6-b2aa085ee4b1" providerId="ADAL" clId="{0C83F5C7-2562-406A-BF42-367E300D731C}" dt="2021-08-26T13:33:55.168" v="5099" actId="1076"/>
          <ac:picMkLst>
            <pc:docMk/>
            <pc:sldMk cId="4124182670" sldId="303"/>
            <ac:picMk id="5" creationId="{69406525-8D6D-4027-928C-097FB332A64C}"/>
          </ac:picMkLst>
        </pc:picChg>
        <pc:picChg chg="add mod">
          <ac:chgData name="James Franklin" userId="cf915d05-507f-491f-b4a6-b2aa085ee4b1" providerId="ADAL" clId="{0C83F5C7-2562-406A-BF42-367E300D731C}" dt="2021-08-26T13:34:19.509" v="5107" actId="167"/>
          <ac:picMkLst>
            <pc:docMk/>
            <pc:sldMk cId="4124182670" sldId="303"/>
            <ac:picMk id="3074" creationId="{37A8D21B-22C1-489E-9729-6C50E90B0F92}"/>
          </ac:picMkLst>
        </pc:picChg>
      </pc:sldChg>
      <pc:sldChg chg="addSp delSp modSp add del mod modClrScheme chgLayout">
        <pc:chgData name="James Franklin" userId="cf915d05-507f-491f-b4a6-b2aa085ee4b1" providerId="ADAL" clId="{0C83F5C7-2562-406A-BF42-367E300D731C}" dt="2021-08-26T13:36:18.726" v="5114" actId="47"/>
        <pc:sldMkLst>
          <pc:docMk/>
          <pc:sldMk cId="351449282" sldId="304"/>
        </pc:sldMkLst>
        <pc:spChg chg="mod ord">
          <ac:chgData name="James Franklin" userId="cf915d05-507f-491f-b4a6-b2aa085ee4b1" providerId="ADAL" clId="{0C83F5C7-2562-406A-BF42-367E300D731C}" dt="2021-08-26T11:52:49.898" v="4176" actId="700"/>
          <ac:spMkLst>
            <pc:docMk/>
            <pc:sldMk cId="351449282" sldId="304"/>
            <ac:spMk id="2" creationId="{215A5722-82CC-4BF5-9309-1216A8B0EDD3}"/>
          </ac:spMkLst>
        </pc:spChg>
        <pc:spChg chg="del mod ord">
          <ac:chgData name="James Franklin" userId="cf915d05-507f-491f-b4a6-b2aa085ee4b1" providerId="ADAL" clId="{0C83F5C7-2562-406A-BF42-367E300D731C}" dt="2021-08-26T11:52:49.898" v="4176" actId="700"/>
          <ac:spMkLst>
            <pc:docMk/>
            <pc:sldMk cId="351449282" sldId="304"/>
            <ac:spMk id="3" creationId="{8E4F772C-08D9-400B-867C-FE47EC8A23DA}"/>
          </ac:spMkLst>
        </pc:spChg>
        <pc:spChg chg="add mod ord">
          <ac:chgData name="James Franklin" userId="cf915d05-507f-491f-b4a6-b2aa085ee4b1" providerId="ADAL" clId="{0C83F5C7-2562-406A-BF42-367E300D731C}" dt="2021-08-26T11:52:49.898" v="4176" actId="700"/>
          <ac:spMkLst>
            <pc:docMk/>
            <pc:sldMk cId="351449282" sldId="304"/>
            <ac:spMk id="4" creationId="{DD633833-F585-41C0-89B7-8A280125037A}"/>
          </ac:spMkLst>
        </pc:spChg>
      </pc:sldChg>
      <pc:sldChg chg="addSp delSp modSp add mod setBg modClrScheme chgLayout">
        <pc:chgData name="James Franklin" userId="cf915d05-507f-491f-b4a6-b2aa085ee4b1" providerId="ADAL" clId="{0C83F5C7-2562-406A-BF42-367E300D731C}" dt="2021-08-26T13:39:59.871" v="5242" actId="700"/>
        <pc:sldMkLst>
          <pc:docMk/>
          <pc:sldMk cId="3144777015" sldId="305"/>
        </pc:sldMkLst>
        <pc:spChg chg="mod ord">
          <ac:chgData name="James Franklin" userId="cf915d05-507f-491f-b4a6-b2aa085ee4b1" providerId="ADAL" clId="{0C83F5C7-2562-406A-BF42-367E300D731C}" dt="2021-08-26T13:39:59.871" v="5242" actId="700"/>
          <ac:spMkLst>
            <pc:docMk/>
            <pc:sldMk cId="3144777015" sldId="305"/>
            <ac:spMk id="2" creationId="{215A5722-82CC-4BF5-9309-1216A8B0EDD3}"/>
          </ac:spMkLst>
        </pc:spChg>
        <pc:spChg chg="mod ord">
          <ac:chgData name="James Franklin" userId="cf915d05-507f-491f-b4a6-b2aa085ee4b1" providerId="ADAL" clId="{0C83F5C7-2562-406A-BF42-367E300D731C}" dt="2021-08-26T13:39:59.871" v="5242" actId="700"/>
          <ac:spMkLst>
            <pc:docMk/>
            <pc:sldMk cId="3144777015" sldId="305"/>
            <ac:spMk id="3" creationId="{8E4F772C-08D9-400B-867C-FE47EC8A23DA}"/>
          </ac:spMkLst>
        </pc:spChg>
        <pc:spChg chg="add del mod">
          <ac:chgData name="James Franklin" userId="cf915d05-507f-491f-b4a6-b2aa085ee4b1" providerId="ADAL" clId="{0C83F5C7-2562-406A-BF42-367E300D731C}" dt="2021-08-26T13:36:28.271" v="5117" actId="6264"/>
          <ac:spMkLst>
            <pc:docMk/>
            <pc:sldMk cId="3144777015" sldId="305"/>
            <ac:spMk id="4" creationId="{39A0CECD-70E9-4A8D-B8A6-86C8D72C81DA}"/>
          </ac:spMkLst>
        </pc:spChg>
        <pc:spChg chg="add del mod">
          <ac:chgData name="James Franklin" userId="cf915d05-507f-491f-b4a6-b2aa085ee4b1" providerId="ADAL" clId="{0C83F5C7-2562-406A-BF42-367E300D731C}" dt="2021-08-26T13:36:28.271" v="5117" actId="6264"/>
          <ac:spMkLst>
            <pc:docMk/>
            <pc:sldMk cId="3144777015" sldId="305"/>
            <ac:spMk id="6" creationId="{D049816C-F6CD-49AF-B9CE-48E7FBFBFD35}"/>
          </ac:spMkLst>
        </pc:spChg>
        <pc:picChg chg="del">
          <ac:chgData name="James Franklin" userId="cf915d05-507f-491f-b4a6-b2aa085ee4b1" providerId="ADAL" clId="{0C83F5C7-2562-406A-BF42-367E300D731C}" dt="2021-08-26T13:36:22.563" v="5115" actId="478"/>
          <ac:picMkLst>
            <pc:docMk/>
            <pc:sldMk cId="3144777015" sldId="305"/>
            <ac:picMk id="5" creationId="{69406525-8D6D-4027-928C-097FB332A64C}"/>
          </ac:picMkLst>
        </pc:picChg>
        <pc:picChg chg="del">
          <ac:chgData name="James Franklin" userId="cf915d05-507f-491f-b4a6-b2aa085ee4b1" providerId="ADAL" clId="{0C83F5C7-2562-406A-BF42-367E300D731C}" dt="2021-08-26T13:36:22.563" v="5115" actId="478"/>
          <ac:picMkLst>
            <pc:docMk/>
            <pc:sldMk cId="3144777015" sldId="305"/>
            <ac:picMk id="3074" creationId="{37A8D21B-22C1-489E-9729-6C50E90B0F92}"/>
          </ac:picMkLst>
        </pc:picChg>
      </pc:sldChg>
    </pc:docChg>
  </pc:docChgLst>
  <pc:docChgLst>
    <pc:chgData name="James Franklin" userId="cf915d05-507f-491f-b4a6-b2aa085ee4b1" providerId="ADAL" clId="{C647E867-52FE-4FCD-8746-DFBE90087D80}"/>
    <pc:docChg chg="undo custSel modSld">
      <pc:chgData name="James Franklin" userId="cf915d05-507f-491f-b4a6-b2aa085ee4b1" providerId="ADAL" clId="{C647E867-52FE-4FCD-8746-DFBE90087D80}" dt="2020-04-29T10:40:05.205" v="24" actId="1036"/>
      <pc:docMkLst>
        <pc:docMk/>
      </pc:docMkLst>
      <pc:sldChg chg="addSp delSp modSp">
        <pc:chgData name="James Franklin" userId="cf915d05-507f-491f-b4a6-b2aa085ee4b1" providerId="ADAL" clId="{C647E867-52FE-4FCD-8746-DFBE90087D80}" dt="2020-04-29T10:40:05.205" v="24" actId="1036"/>
        <pc:sldMkLst>
          <pc:docMk/>
          <pc:sldMk cId="3525879698" sldId="269"/>
        </pc:sldMkLst>
        <pc:spChg chg="add del mod">
          <ac:chgData name="James Franklin" userId="cf915d05-507f-491f-b4a6-b2aa085ee4b1" providerId="ADAL" clId="{C647E867-52FE-4FCD-8746-DFBE90087D80}" dt="2020-04-29T10:40:05.205" v="24" actId="1036"/>
          <ac:spMkLst>
            <pc:docMk/>
            <pc:sldMk cId="3525879698" sldId="269"/>
            <ac:spMk id="3" creationId="{00000000-0000-0000-0000-000000000000}"/>
          </ac:spMkLst>
        </pc:spChg>
        <pc:spChg chg="add del mod">
          <ac:chgData name="James Franklin" userId="cf915d05-507f-491f-b4a6-b2aa085ee4b1" providerId="ADAL" clId="{C647E867-52FE-4FCD-8746-DFBE90087D80}" dt="2020-04-29T10:39:02.753" v="7" actId="21"/>
          <ac:spMkLst>
            <pc:docMk/>
            <pc:sldMk cId="3525879698" sldId="269"/>
            <ac:spMk id="6" creationId="{3B151DA3-958E-452C-9480-D561D0B8A3B7}"/>
          </ac:spMkLst>
        </pc:spChg>
        <pc:spChg chg="add del mod">
          <ac:chgData name="James Franklin" userId="cf915d05-507f-491f-b4a6-b2aa085ee4b1" providerId="ADAL" clId="{C647E867-52FE-4FCD-8746-DFBE90087D80}" dt="2020-04-29T10:39:28.977" v="14"/>
          <ac:spMkLst>
            <pc:docMk/>
            <pc:sldMk cId="3525879698" sldId="269"/>
            <ac:spMk id="7" creationId="{FCA3583B-AAF6-4025-A482-4D9EC6EC4E81}"/>
          </ac:spMkLst>
        </pc:spChg>
        <pc:spChg chg="add del mod">
          <ac:chgData name="James Franklin" userId="cf915d05-507f-491f-b4a6-b2aa085ee4b1" providerId="ADAL" clId="{C647E867-52FE-4FCD-8746-DFBE90087D80}" dt="2020-04-29T10:39:28.977" v="14"/>
          <ac:spMkLst>
            <pc:docMk/>
            <pc:sldMk cId="3525879698" sldId="269"/>
            <ac:spMk id="8" creationId="{5C3F6ED0-ADAB-431F-BE43-8685DB81D741}"/>
          </ac:spMkLst>
        </pc:spChg>
        <pc:spChg chg="add del mod">
          <ac:chgData name="James Franklin" userId="cf915d05-507f-491f-b4a6-b2aa085ee4b1" providerId="ADAL" clId="{C647E867-52FE-4FCD-8746-DFBE90087D80}" dt="2020-04-29T10:39:55.862" v="17"/>
          <ac:spMkLst>
            <pc:docMk/>
            <pc:sldMk cId="3525879698" sldId="269"/>
            <ac:spMk id="9" creationId="{873A9B45-EFDB-44BE-8C20-69B3B52F6C60}"/>
          </ac:spMkLst>
        </pc:spChg>
        <pc:spChg chg="add del mod">
          <ac:chgData name="James Franklin" userId="cf915d05-507f-491f-b4a6-b2aa085ee4b1" providerId="ADAL" clId="{C647E867-52FE-4FCD-8746-DFBE90087D80}" dt="2020-04-29T10:39:55.862" v="17"/>
          <ac:spMkLst>
            <pc:docMk/>
            <pc:sldMk cId="3525879698" sldId="269"/>
            <ac:spMk id="10" creationId="{C0CDB550-5E35-45A1-9C4F-D9F5BA1595F3}"/>
          </ac:spMkLst>
        </pc:spChg>
        <pc:graphicFrameChg chg="modGraphic">
          <ac:chgData name="James Franklin" userId="cf915d05-507f-491f-b4a6-b2aa085ee4b1" providerId="ADAL" clId="{C647E867-52FE-4FCD-8746-DFBE90087D80}" dt="2020-04-29T10:38:58.895" v="5" actId="20577"/>
          <ac:graphicFrameMkLst>
            <pc:docMk/>
            <pc:sldMk cId="3525879698" sldId="269"/>
            <ac:graphicFrameMk id="4" creationId="{00000000-0000-0000-0000-000000000000}"/>
          </ac:graphicFrameMkLst>
        </pc:graphicFrameChg>
      </pc:sldChg>
      <pc:sldChg chg="addSp delSp modSp">
        <pc:chgData name="James Franklin" userId="cf915d05-507f-491f-b4a6-b2aa085ee4b1" providerId="ADAL" clId="{C647E867-52FE-4FCD-8746-DFBE90087D80}" dt="2020-04-29T10:39:43.005" v="15" actId="255"/>
        <pc:sldMkLst>
          <pc:docMk/>
          <pc:sldMk cId="419022179" sldId="270"/>
        </pc:sldMkLst>
        <pc:spChg chg="del mod">
          <ac:chgData name="James Franklin" userId="cf915d05-507f-491f-b4a6-b2aa085ee4b1" providerId="ADAL" clId="{C647E867-52FE-4FCD-8746-DFBE90087D80}" dt="2020-04-29T10:39:11.945" v="10" actId="478"/>
          <ac:spMkLst>
            <pc:docMk/>
            <pc:sldMk cId="419022179" sldId="270"/>
            <ac:spMk id="3" creationId="{00000000-0000-0000-0000-000000000000}"/>
          </ac:spMkLst>
        </pc:spChg>
        <pc:spChg chg="add del mod">
          <ac:chgData name="James Franklin" userId="cf915d05-507f-491f-b4a6-b2aa085ee4b1" providerId="ADAL" clId="{C647E867-52FE-4FCD-8746-DFBE90087D80}" dt="2020-04-29T10:39:21.132" v="12"/>
          <ac:spMkLst>
            <pc:docMk/>
            <pc:sldMk cId="419022179" sldId="270"/>
            <ac:spMk id="4" creationId="{A7D5BE77-713D-4E37-BE17-8F0F910D74B8}"/>
          </ac:spMkLst>
        </pc:spChg>
        <pc:spChg chg="add del">
          <ac:chgData name="James Franklin" userId="cf915d05-507f-491f-b4a6-b2aa085ee4b1" providerId="ADAL" clId="{C647E867-52FE-4FCD-8746-DFBE90087D80}" dt="2020-04-29T10:39:10.312" v="9"/>
          <ac:spMkLst>
            <pc:docMk/>
            <pc:sldMk cId="419022179" sldId="270"/>
            <ac:spMk id="5" creationId="{466B3C20-D405-45C5-93CB-1CA65EE9227C}"/>
          </ac:spMkLst>
        </pc:spChg>
        <pc:spChg chg="add mod">
          <ac:chgData name="James Franklin" userId="cf915d05-507f-491f-b4a6-b2aa085ee4b1" providerId="ADAL" clId="{C647E867-52FE-4FCD-8746-DFBE90087D80}" dt="2020-04-29T10:39:43.005" v="15" actId="255"/>
          <ac:spMkLst>
            <pc:docMk/>
            <pc:sldMk cId="419022179" sldId="270"/>
            <ac:spMk id="7" creationId="{F20845C1-A856-4BE7-806E-DF7D873652C1}"/>
          </ac:spMkLst>
        </pc:spChg>
      </pc:sldChg>
    </pc:docChg>
  </pc:docChgLst>
  <pc:docChgLst>
    <pc:chgData name="James Franklin" userId="cf915d05-507f-491f-b4a6-b2aa085ee4b1" providerId="ADAL" clId="{2837BBD2-3940-4AB7-9363-3528FCF64618}"/>
    <pc:docChg chg="undo custSel addSld delSld modSld sldOrd">
      <pc:chgData name="James Franklin" userId="cf915d05-507f-491f-b4a6-b2aa085ee4b1" providerId="ADAL" clId="{2837BBD2-3940-4AB7-9363-3528FCF64618}" dt="2021-08-23T08:14:05.091" v="61" actId="20577"/>
      <pc:docMkLst>
        <pc:docMk/>
      </pc:docMkLst>
      <pc:sldChg chg="modSp mod">
        <pc:chgData name="James Franklin" userId="cf915d05-507f-491f-b4a6-b2aa085ee4b1" providerId="ADAL" clId="{2837BBD2-3940-4AB7-9363-3528FCF64618}" dt="2021-08-23T08:14:05.091" v="61" actId="20577"/>
        <pc:sldMkLst>
          <pc:docMk/>
          <pc:sldMk cId="778514331" sldId="264"/>
        </pc:sldMkLst>
        <pc:spChg chg="mod">
          <ac:chgData name="James Franklin" userId="cf915d05-507f-491f-b4a6-b2aa085ee4b1" providerId="ADAL" clId="{2837BBD2-3940-4AB7-9363-3528FCF64618}" dt="2021-08-23T08:14:05.091" v="61" actId="20577"/>
          <ac:spMkLst>
            <pc:docMk/>
            <pc:sldMk cId="778514331" sldId="264"/>
            <ac:spMk id="3" creationId="{00000000-0000-0000-0000-000000000000}"/>
          </ac:spMkLst>
        </pc:spChg>
      </pc:sldChg>
      <pc:sldChg chg="modSp new mod ord">
        <pc:chgData name="James Franklin" userId="cf915d05-507f-491f-b4a6-b2aa085ee4b1" providerId="ADAL" clId="{2837BBD2-3940-4AB7-9363-3528FCF64618}" dt="2021-08-23T08:10:35.027" v="19" actId="20577"/>
        <pc:sldMkLst>
          <pc:docMk/>
          <pc:sldMk cId="294287981" sldId="285"/>
        </pc:sldMkLst>
        <pc:spChg chg="mod">
          <ac:chgData name="James Franklin" userId="cf915d05-507f-491f-b4a6-b2aa085ee4b1" providerId="ADAL" clId="{2837BBD2-3940-4AB7-9363-3528FCF64618}" dt="2021-08-23T08:10:35.027" v="19" actId="20577"/>
          <ac:spMkLst>
            <pc:docMk/>
            <pc:sldMk cId="294287981" sldId="285"/>
            <ac:spMk id="2" creationId="{089E510F-444F-4FC2-8D1B-AB571F1DBBFD}"/>
          </ac:spMkLst>
        </pc:spChg>
      </pc:sldChg>
      <pc:sldChg chg="new del">
        <pc:chgData name="James Franklin" userId="cf915d05-507f-491f-b4a6-b2aa085ee4b1" providerId="ADAL" clId="{2837BBD2-3940-4AB7-9363-3528FCF64618}" dt="2021-08-23T08:10:26.411" v="1" actId="680"/>
        <pc:sldMkLst>
          <pc:docMk/>
          <pc:sldMk cId="1496948475" sldId="285"/>
        </pc:sldMkLst>
      </pc:sldChg>
      <pc:sldChg chg="modSp new mod">
        <pc:chgData name="James Franklin" userId="cf915d05-507f-491f-b4a6-b2aa085ee4b1" providerId="ADAL" clId="{2837BBD2-3940-4AB7-9363-3528FCF64618}" dt="2021-08-23T08:13:07.930" v="36" actId="20577"/>
        <pc:sldMkLst>
          <pc:docMk/>
          <pc:sldMk cId="330977829" sldId="286"/>
        </pc:sldMkLst>
        <pc:spChg chg="mod">
          <ac:chgData name="James Franklin" userId="cf915d05-507f-491f-b4a6-b2aa085ee4b1" providerId="ADAL" clId="{2837BBD2-3940-4AB7-9363-3528FCF64618}" dt="2021-08-23T08:13:07.930" v="36" actId="20577"/>
          <ac:spMkLst>
            <pc:docMk/>
            <pc:sldMk cId="330977829" sldId="286"/>
            <ac:spMk id="2" creationId="{285981F7-A355-4BD4-8C37-793AA4617B35}"/>
          </ac:spMkLst>
        </pc:spChg>
      </pc:sldChg>
      <pc:sldChg chg="addSp delSp modSp add mod modClrScheme chgLayout">
        <pc:chgData name="James Franklin" userId="cf915d05-507f-491f-b4a6-b2aa085ee4b1" providerId="ADAL" clId="{2837BBD2-3940-4AB7-9363-3528FCF64618}" dt="2021-08-23T08:13:22.992" v="58" actId="700"/>
        <pc:sldMkLst>
          <pc:docMk/>
          <pc:sldMk cId="2662828305" sldId="287"/>
        </pc:sldMkLst>
        <pc:spChg chg="mod ord">
          <ac:chgData name="James Franklin" userId="cf915d05-507f-491f-b4a6-b2aa085ee4b1" providerId="ADAL" clId="{2837BBD2-3940-4AB7-9363-3528FCF64618}" dt="2021-08-23T08:13:22.992" v="58" actId="700"/>
          <ac:spMkLst>
            <pc:docMk/>
            <pc:sldMk cId="2662828305" sldId="287"/>
            <ac:spMk id="2" creationId="{285981F7-A355-4BD4-8C37-793AA4617B35}"/>
          </ac:spMkLst>
        </pc:spChg>
        <pc:spChg chg="del mod ord">
          <ac:chgData name="James Franklin" userId="cf915d05-507f-491f-b4a6-b2aa085ee4b1" providerId="ADAL" clId="{2837BBD2-3940-4AB7-9363-3528FCF64618}" dt="2021-08-23T08:13:22.992" v="58" actId="700"/>
          <ac:spMkLst>
            <pc:docMk/>
            <pc:sldMk cId="2662828305" sldId="287"/>
            <ac:spMk id="3" creationId="{48AEF233-74CA-417B-87CE-CA0AD7E72CB9}"/>
          </ac:spMkLst>
        </pc:spChg>
        <pc:spChg chg="add mod ord">
          <ac:chgData name="James Franklin" userId="cf915d05-507f-491f-b4a6-b2aa085ee4b1" providerId="ADAL" clId="{2837BBD2-3940-4AB7-9363-3528FCF64618}" dt="2021-08-23T08:13:22.992" v="58" actId="700"/>
          <ac:spMkLst>
            <pc:docMk/>
            <pc:sldMk cId="2662828305" sldId="287"/>
            <ac:spMk id="4" creationId="{1541450A-CA61-4742-8785-8B3B1A2FE6F7}"/>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sv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2.jpeg"/><Relationship Id="rId5" Type="http://schemas.openxmlformats.org/officeDocument/2006/relationships/image" Target="../media/image6.svg"/><Relationship Id="rId4" Type="http://schemas.openxmlformats.org/officeDocument/2006/relationships/image" Target="../media/image5.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2.jpeg"/><Relationship Id="rId5" Type="http://schemas.openxmlformats.org/officeDocument/2006/relationships/image" Target="../media/image6.svg"/><Relationship Id="rId4" Type="http://schemas.openxmlformats.org/officeDocument/2006/relationships/image" Target="../media/image5.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2.jpeg"/><Relationship Id="rId4" Type="http://schemas.openxmlformats.org/officeDocument/2006/relationships/image" Target="../media/image4.svg"/></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2.jpe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AA57FF1-BAD3-453D-8C1B-21173FEF698C}"/>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9144000" cy="6858000"/>
          </a:xfrm>
          <a:prstGeom prst="rect">
            <a:avLst/>
          </a:prstGeom>
        </p:spPr>
      </p:pic>
    </p:spTree>
    <p:extLst>
      <p:ext uri="{BB962C8B-B14F-4D97-AF65-F5344CB8AC3E}">
        <p14:creationId xmlns:p14="http://schemas.microsoft.com/office/powerpoint/2010/main" val="9398944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7_Custom Layout">
    <p:bg>
      <p:bgPr>
        <a:solidFill>
          <a:srgbClr val="E66C34"/>
        </a:solidFill>
        <a:effectLst/>
      </p:bgPr>
    </p:bg>
    <p:spTree>
      <p:nvGrpSpPr>
        <p:cNvPr id="1" name=""/>
        <p:cNvGrpSpPr/>
        <p:nvPr/>
      </p:nvGrpSpPr>
      <p:grpSpPr>
        <a:xfrm>
          <a:off x="0" y="0"/>
          <a:ext cx="0" cy="0"/>
          <a:chOff x="0" y="0"/>
          <a:chExt cx="0" cy="0"/>
        </a:xfrm>
      </p:grpSpPr>
      <p:sp>
        <p:nvSpPr>
          <p:cNvPr id="6" name="Text Placeholder 7"/>
          <p:cNvSpPr>
            <a:spLocks noGrp="1"/>
          </p:cNvSpPr>
          <p:nvPr>
            <p:ph type="body" sz="quarter" idx="13"/>
          </p:nvPr>
        </p:nvSpPr>
        <p:spPr>
          <a:xfrm>
            <a:off x="724280" y="906233"/>
            <a:ext cx="7816470" cy="670772"/>
          </a:xfrm>
          <a:prstGeom prst="rect">
            <a:avLst/>
          </a:prstGeom>
        </p:spPr>
        <p:txBody>
          <a:bodyPr lIns="0">
            <a:noAutofit/>
          </a:bodyPr>
          <a:lstStyle>
            <a:lvl1pPr marL="0" indent="0">
              <a:lnSpc>
                <a:spcPts val="3900"/>
              </a:lnSpc>
              <a:spcBef>
                <a:spcPts val="0"/>
              </a:spcBef>
              <a:spcAft>
                <a:spcPts val="1500"/>
              </a:spcAft>
              <a:buNone/>
              <a:defRPr sz="4000" b="1" i="0">
                <a:solidFill>
                  <a:schemeClr val="bg1"/>
                </a:solidFill>
                <a:latin typeface="Arial"/>
                <a:cs typeface="Arial"/>
              </a:defRPr>
            </a:lvl1pPr>
            <a:lvl2pPr marL="457200" indent="-457200">
              <a:lnSpc>
                <a:spcPts val="2500"/>
              </a:lnSpc>
              <a:spcBef>
                <a:spcPts val="0"/>
              </a:spcBef>
              <a:spcAft>
                <a:spcPts val="1000"/>
              </a:spcAft>
              <a:buNone/>
              <a:defRPr sz="4000" b="0">
                <a:solidFill>
                  <a:schemeClr val="tx1">
                    <a:lumMod val="50000"/>
                    <a:lumOff val="50000"/>
                  </a:schemeClr>
                </a:solidFill>
                <a:latin typeface="Arial"/>
                <a:cs typeface="Arial"/>
              </a:defRPr>
            </a:lvl2pPr>
            <a:lvl3pPr marL="0" indent="0">
              <a:lnSpc>
                <a:spcPts val="3600"/>
              </a:lnSpc>
              <a:spcBef>
                <a:spcPts val="0"/>
              </a:spcBef>
              <a:buNone/>
              <a:defRPr sz="3000">
                <a:solidFill>
                  <a:schemeClr val="tx1">
                    <a:lumMod val="50000"/>
                    <a:lumOff val="50000"/>
                  </a:schemeClr>
                </a:solidFill>
                <a:latin typeface="Arial"/>
                <a:cs typeface="Arial"/>
              </a:defRPr>
            </a:lvl3pPr>
          </a:lstStyle>
          <a:p>
            <a:pPr lvl="0"/>
            <a:r>
              <a:rPr lang="en-US"/>
              <a:t>Click to edit Master text styles</a:t>
            </a:r>
          </a:p>
        </p:txBody>
      </p:sp>
      <p:sp>
        <p:nvSpPr>
          <p:cNvPr id="5" name="Text Placeholder 11">
            <a:extLst>
              <a:ext uri="{FF2B5EF4-FFF2-40B4-BE49-F238E27FC236}">
                <a16:creationId xmlns:a16="http://schemas.microsoft.com/office/drawing/2014/main" id="{CA9065FE-3CD9-423A-90F4-F3E0BF95A5A1}"/>
              </a:ext>
            </a:extLst>
          </p:cNvPr>
          <p:cNvSpPr>
            <a:spLocks noGrp="1"/>
          </p:cNvSpPr>
          <p:nvPr>
            <p:ph type="body" sz="quarter" idx="15"/>
          </p:nvPr>
        </p:nvSpPr>
        <p:spPr>
          <a:xfrm>
            <a:off x="724280" y="1704179"/>
            <a:ext cx="7797230" cy="3453607"/>
          </a:xfrm>
          <a:prstGeom prst="rect">
            <a:avLst/>
          </a:prstGeom>
        </p:spPr>
        <p:txBody>
          <a:bodyPr vert="horz" lIns="0" tIns="0"/>
          <a:lstStyle>
            <a:lvl1pPr marL="271463" indent="-271463">
              <a:lnSpc>
                <a:spcPct val="100000"/>
              </a:lnSpc>
              <a:spcBef>
                <a:spcPts val="0"/>
              </a:spcBef>
              <a:spcAft>
                <a:spcPts val="1400"/>
              </a:spcAft>
              <a:buFont typeface="Arial"/>
              <a:buChar char="•"/>
              <a:defRPr sz="2500">
                <a:solidFill>
                  <a:schemeClr val="bg1"/>
                </a:solidFill>
                <a:latin typeface="Arial"/>
                <a:cs typeface="Arial"/>
              </a:defRPr>
            </a:lvl1pPr>
            <a:lvl2pPr marL="723900" indent="-279400">
              <a:lnSpc>
                <a:spcPct val="100000"/>
              </a:lnSpc>
              <a:spcBef>
                <a:spcPts val="0"/>
              </a:spcBef>
              <a:spcAft>
                <a:spcPts val="1200"/>
              </a:spcAft>
              <a:buFont typeface="Arial"/>
              <a:buChar char="•"/>
              <a:defRPr sz="2000">
                <a:solidFill>
                  <a:schemeClr val="bg1"/>
                </a:solidFill>
                <a:latin typeface="Arial"/>
                <a:cs typeface="Arial"/>
              </a:defRPr>
            </a:lvl2pPr>
            <a:lvl3pPr marL="723900" indent="-279400">
              <a:lnSpc>
                <a:spcPct val="100000"/>
              </a:lnSpc>
              <a:spcBef>
                <a:spcPts val="0"/>
              </a:spcBef>
              <a:spcAft>
                <a:spcPts val="1200"/>
              </a:spcAft>
              <a:buFont typeface="Arial"/>
              <a:buChar char="•"/>
              <a:defRPr lang="en-US" sz="2000" kern="1200" dirty="0" smtClean="0">
                <a:solidFill>
                  <a:schemeClr val="bg1"/>
                </a:solidFill>
                <a:latin typeface="Arial"/>
                <a:ea typeface="+mn-ea"/>
                <a:cs typeface="Arial"/>
              </a:defRPr>
            </a:lvl3pPr>
          </a:lstStyle>
          <a:p>
            <a:pPr lvl="0"/>
            <a:r>
              <a:rPr lang="en-US"/>
              <a:t>Click to edit Master text styles</a:t>
            </a:r>
          </a:p>
          <a:p>
            <a:pPr lvl="1"/>
            <a:r>
              <a:rPr lang="en-US"/>
              <a:t>Second level</a:t>
            </a:r>
          </a:p>
          <a:p>
            <a:pPr lvl="2"/>
            <a:r>
              <a:rPr lang="en-US"/>
              <a:t>Third level</a:t>
            </a:r>
          </a:p>
        </p:txBody>
      </p:sp>
      <p:cxnSp>
        <p:nvCxnSpPr>
          <p:cNvPr id="7" name="Straight Connector 6">
            <a:extLst>
              <a:ext uri="{FF2B5EF4-FFF2-40B4-BE49-F238E27FC236}">
                <a16:creationId xmlns:a16="http://schemas.microsoft.com/office/drawing/2014/main" id="{9751050A-63B9-4E87-8A8C-DD32DD2F30F5}"/>
              </a:ext>
            </a:extLst>
          </p:cNvPr>
          <p:cNvCxnSpPr>
            <a:cxnSpLocks/>
          </p:cNvCxnSpPr>
          <p:nvPr userDrawn="1"/>
        </p:nvCxnSpPr>
        <p:spPr>
          <a:xfrm>
            <a:off x="584200" y="1702800"/>
            <a:ext cx="0" cy="2356422"/>
          </a:xfrm>
          <a:prstGeom prst="line">
            <a:avLst/>
          </a:prstGeom>
          <a:ln w="28575">
            <a:solidFill>
              <a:schemeClr val="bg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0978814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4_Custom Layout">
    <p:bg>
      <p:bgPr>
        <a:solidFill>
          <a:srgbClr val="624837"/>
        </a:solidFill>
        <a:effectLst/>
      </p:bgPr>
    </p:bg>
    <p:spTree>
      <p:nvGrpSpPr>
        <p:cNvPr id="1" name=""/>
        <p:cNvGrpSpPr/>
        <p:nvPr/>
      </p:nvGrpSpPr>
      <p:grpSpPr>
        <a:xfrm>
          <a:off x="0" y="0"/>
          <a:ext cx="0" cy="0"/>
          <a:chOff x="0" y="0"/>
          <a:chExt cx="0" cy="0"/>
        </a:xfrm>
      </p:grpSpPr>
      <p:cxnSp>
        <p:nvCxnSpPr>
          <p:cNvPr id="8" name="Straight Connector 7"/>
          <p:cNvCxnSpPr>
            <a:cxnSpLocks/>
          </p:cNvCxnSpPr>
          <p:nvPr userDrawn="1"/>
        </p:nvCxnSpPr>
        <p:spPr>
          <a:xfrm>
            <a:off x="584200" y="1702800"/>
            <a:ext cx="0" cy="2356422"/>
          </a:xfrm>
          <a:prstGeom prst="line">
            <a:avLst/>
          </a:prstGeom>
          <a:ln w="28575">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5" name="Text Placeholder 7"/>
          <p:cNvSpPr>
            <a:spLocks noGrp="1"/>
          </p:cNvSpPr>
          <p:nvPr>
            <p:ph type="body" sz="quarter" idx="13"/>
          </p:nvPr>
        </p:nvSpPr>
        <p:spPr>
          <a:xfrm>
            <a:off x="724280" y="906233"/>
            <a:ext cx="7816470" cy="670772"/>
          </a:xfrm>
          <a:prstGeom prst="rect">
            <a:avLst/>
          </a:prstGeom>
        </p:spPr>
        <p:txBody>
          <a:bodyPr lIns="0">
            <a:noAutofit/>
          </a:bodyPr>
          <a:lstStyle>
            <a:lvl1pPr marL="0" indent="0">
              <a:lnSpc>
                <a:spcPts val="3900"/>
              </a:lnSpc>
              <a:spcBef>
                <a:spcPts val="0"/>
              </a:spcBef>
              <a:spcAft>
                <a:spcPts val="1500"/>
              </a:spcAft>
              <a:buNone/>
              <a:defRPr sz="4000" b="1" i="0">
                <a:solidFill>
                  <a:schemeClr val="bg1"/>
                </a:solidFill>
                <a:latin typeface="Arial"/>
                <a:cs typeface="Arial"/>
              </a:defRPr>
            </a:lvl1pPr>
            <a:lvl2pPr marL="457200" indent="-457200">
              <a:lnSpc>
                <a:spcPts val="2500"/>
              </a:lnSpc>
              <a:spcBef>
                <a:spcPts val="0"/>
              </a:spcBef>
              <a:spcAft>
                <a:spcPts val="1000"/>
              </a:spcAft>
              <a:buNone/>
              <a:defRPr sz="4000" b="0">
                <a:solidFill>
                  <a:schemeClr val="tx1">
                    <a:lumMod val="50000"/>
                    <a:lumOff val="50000"/>
                  </a:schemeClr>
                </a:solidFill>
                <a:latin typeface="Arial"/>
                <a:cs typeface="Arial"/>
              </a:defRPr>
            </a:lvl2pPr>
            <a:lvl3pPr marL="0" indent="0">
              <a:lnSpc>
                <a:spcPts val="3600"/>
              </a:lnSpc>
              <a:spcBef>
                <a:spcPts val="0"/>
              </a:spcBef>
              <a:buNone/>
              <a:defRPr sz="3000">
                <a:solidFill>
                  <a:schemeClr val="tx1">
                    <a:lumMod val="50000"/>
                    <a:lumOff val="50000"/>
                  </a:schemeClr>
                </a:solidFill>
                <a:latin typeface="Arial"/>
                <a:cs typeface="Arial"/>
              </a:defRPr>
            </a:lvl3pPr>
          </a:lstStyle>
          <a:p>
            <a:pPr lvl="0"/>
            <a:r>
              <a:rPr lang="en-US"/>
              <a:t>Click to edit Master text styles</a:t>
            </a:r>
          </a:p>
        </p:txBody>
      </p:sp>
      <p:sp>
        <p:nvSpPr>
          <p:cNvPr id="6" name="Text Placeholder 11">
            <a:extLst>
              <a:ext uri="{FF2B5EF4-FFF2-40B4-BE49-F238E27FC236}">
                <a16:creationId xmlns:a16="http://schemas.microsoft.com/office/drawing/2014/main" id="{331CE40A-EE05-45F9-99FB-551C45BE6636}"/>
              </a:ext>
            </a:extLst>
          </p:cNvPr>
          <p:cNvSpPr>
            <a:spLocks noGrp="1"/>
          </p:cNvSpPr>
          <p:nvPr>
            <p:ph type="body" sz="quarter" idx="15"/>
          </p:nvPr>
        </p:nvSpPr>
        <p:spPr>
          <a:xfrm>
            <a:off x="724280" y="1704179"/>
            <a:ext cx="7797230" cy="3453607"/>
          </a:xfrm>
          <a:prstGeom prst="rect">
            <a:avLst/>
          </a:prstGeom>
        </p:spPr>
        <p:txBody>
          <a:bodyPr vert="horz" lIns="0" tIns="0"/>
          <a:lstStyle>
            <a:lvl1pPr marL="271463" indent="-271463">
              <a:lnSpc>
                <a:spcPct val="100000"/>
              </a:lnSpc>
              <a:spcBef>
                <a:spcPts val="0"/>
              </a:spcBef>
              <a:spcAft>
                <a:spcPts val="1400"/>
              </a:spcAft>
              <a:buFont typeface="Arial"/>
              <a:buChar char="•"/>
              <a:defRPr sz="2500">
                <a:solidFill>
                  <a:schemeClr val="bg1"/>
                </a:solidFill>
                <a:latin typeface="Arial"/>
                <a:cs typeface="Arial"/>
              </a:defRPr>
            </a:lvl1pPr>
            <a:lvl2pPr marL="723900" indent="-279400">
              <a:lnSpc>
                <a:spcPct val="100000"/>
              </a:lnSpc>
              <a:spcBef>
                <a:spcPts val="0"/>
              </a:spcBef>
              <a:spcAft>
                <a:spcPts val="1200"/>
              </a:spcAft>
              <a:buFont typeface="Arial"/>
              <a:buChar char="•"/>
              <a:defRPr sz="2000">
                <a:solidFill>
                  <a:schemeClr val="bg1"/>
                </a:solidFill>
                <a:latin typeface="Arial"/>
                <a:cs typeface="Arial"/>
              </a:defRPr>
            </a:lvl2pPr>
            <a:lvl3pPr marL="723900" indent="-279400">
              <a:lnSpc>
                <a:spcPct val="100000"/>
              </a:lnSpc>
              <a:spcBef>
                <a:spcPts val="0"/>
              </a:spcBef>
              <a:spcAft>
                <a:spcPts val="1200"/>
              </a:spcAft>
              <a:buFont typeface="Arial"/>
              <a:buChar char="•"/>
              <a:defRPr lang="en-US" sz="2000" kern="1200" dirty="0" smtClean="0">
                <a:solidFill>
                  <a:schemeClr val="bg1"/>
                </a:solidFill>
                <a:latin typeface="Arial"/>
                <a:ea typeface="+mn-ea"/>
                <a:cs typeface="Arial"/>
              </a:defRPr>
            </a:lvl3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79908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3AC87BA-311B-4D57-8C2C-AB2E83FE7DE4}"/>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0"/>
            <a:ext cx="9144000" cy="649224"/>
          </a:xfrm>
          <a:prstGeom prst="rect">
            <a:avLst/>
          </a:prstGeom>
        </p:spPr>
      </p:pic>
      <p:sp>
        <p:nvSpPr>
          <p:cNvPr id="8" name="Text Placeholder 7"/>
          <p:cNvSpPr>
            <a:spLocks noGrp="1"/>
          </p:cNvSpPr>
          <p:nvPr>
            <p:ph type="body" sz="quarter" idx="13"/>
          </p:nvPr>
        </p:nvSpPr>
        <p:spPr>
          <a:xfrm>
            <a:off x="724280" y="906233"/>
            <a:ext cx="7816470" cy="670772"/>
          </a:xfrm>
          <a:prstGeom prst="rect">
            <a:avLst/>
          </a:prstGeom>
        </p:spPr>
        <p:txBody>
          <a:bodyPr lIns="0">
            <a:noAutofit/>
          </a:bodyPr>
          <a:lstStyle>
            <a:lvl1pPr marL="0" indent="0">
              <a:lnSpc>
                <a:spcPts val="3900"/>
              </a:lnSpc>
              <a:spcBef>
                <a:spcPts val="0"/>
              </a:spcBef>
              <a:spcAft>
                <a:spcPts val="1500"/>
              </a:spcAft>
              <a:buNone/>
              <a:defRPr sz="4000" b="1" i="0">
                <a:solidFill>
                  <a:schemeClr val="tx1"/>
                </a:solidFill>
                <a:latin typeface="Arial"/>
                <a:cs typeface="Arial"/>
              </a:defRPr>
            </a:lvl1pPr>
            <a:lvl2pPr marL="457200" indent="-457200">
              <a:lnSpc>
                <a:spcPts val="2500"/>
              </a:lnSpc>
              <a:spcBef>
                <a:spcPts val="0"/>
              </a:spcBef>
              <a:spcAft>
                <a:spcPts val="1000"/>
              </a:spcAft>
              <a:buNone/>
              <a:defRPr sz="4000" b="0">
                <a:solidFill>
                  <a:schemeClr val="tx1">
                    <a:lumMod val="50000"/>
                    <a:lumOff val="50000"/>
                  </a:schemeClr>
                </a:solidFill>
                <a:latin typeface="Arial"/>
                <a:cs typeface="Arial"/>
              </a:defRPr>
            </a:lvl2pPr>
            <a:lvl3pPr marL="0" indent="0">
              <a:lnSpc>
                <a:spcPts val="3600"/>
              </a:lnSpc>
              <a:spcBef>
                <a:spcPts val="0"/>
              </a:spcBef>
              <a:buNone/>
              <a:defRPr sz="3000">
                <a:solidFill>
                  <a:schemeClr val="tx1">
                    <a:lumMod val="50000"/>
                    <a:lumOff val="50000"/>
                  </a:schemeClr>
                </a:solidFill>
                <a:latin typeface="Arial"/>
                <a:cs typeface="Arial"/>
              </a:defRPr>
            </a:lvl3pPr>
          </a:lstStyle>
          <a:p>
            <a:pPr lvl="0"/>
            <a:r>
              <a:rPr lang="en-US"/>
              <a:t>Click to edit Master text styles</a:t>
            </a:r>
          </a:p>
        </p:txBody>
      </p:sp>
      <p:sp>
        <p:nvSpPr>
          <p:cNvPr id="9" name="Text Placeholder 11"/>
          <p:cNvSpPr>
            <a:spLocks noGrp="1"/>
          </p:cNvSpPr>
          <p:nvPr>
            <p:ph type="body" sz="quarter" idx="14"/>
          </p:nvPr>
        </p:nvSpPr>
        <p:spPr>
          <a:xfrm>
            <a:off x="724280" y="1704179"/>
            <a:ext cx="7797230" cy="3453607"/>
          </a:xfrm>
          <a:prstGeom prst="rect">
            <a:avLst/>
          </a:prstGeom>
        </p:spPr>
        <p:txBody>
          <a:bodyPr vert="horz" lIns="0" tIns="0"/>
          <a:lstStyle>
            <a:lvl1pPr marL="271463" indent="-271463">
              <a:lnSpc>
                <a:spcPct val="100000"/>
              </a:lnSpc>
              <a:spcBef>
                <a:spcPts val="0"/>
              </a:spcBef>
              <a:spcAft>
                <a:spcPts val="1400"/>
              </a:spcAft>
              <a:buFont typeface="Arial"/>
              <a:buChar char="•"/>
              <a:defRPr sz="2500">
                <a:solidFill>
                  <a:schemeClr val="tx1"/>
                </a:solidFill>
                <a:latin typeface="Arial"/>
                <a:cs typeface="Arial"/>
              </a:defRPr>
            </a:lvl1pPr>
            <a:lvl2pPr marL="723900" indent="-279400">
              <a:lnSpc>
                <a:spcPct val="100000"/>
              </a:lnSpc>
              <a:spcBef>
                <a:spcPts val="0"/>
              </a:spcBef>
              <a:spcAft>
                <a:spcPts val="1200"/>
              </a:spcAft>
              <a:buFont typeface="Arial"/>
              <a:buChar char="•"/>
              <a:defRPr sz="2000">
                <a:solidFill>
                  <a:srgbClr val="E66C34"/>
                </a:solidFill>
                <a:latin typeface="Arial"/>
                <a:cs typeface="Arial"/>
              </a:defRPr>
            </a:lvl2pPr>
            <a:lvl3pPr marL="723900" indent="-279400">
              <a:lnSpc>
                <a:spcPct val="100000"/>
              </a:lnSpc>
              <a:spcBef>
                <a:spcPts val="0"/>
              </a:spcBef>
              <a:spcAft>
                <a:spcPts val="1200"/>
              </a:spcAft>
              <a:buFont typeface="Arial"/>
              <a:buChar char="•"/>
              <a:defRPr lang="en-US" sz="2000" kern="1200" dirty="0" smtClean="0">
                <a:solidFill>
                  <a:srgbClr val="624837"/>
                </a:solidFill>
                <a:latin typeface="Arial"/>
                <a:ea typeface="+mn-ea"/>
                <a:cs typeface="Arial"/>
              </a:defRPr>
            </a:lvl3pPr>
          </a:lstStyle>
          <a:p>
            <a:pPr lvl="0"/>
            <a:r>
              <a:rPr lang="en-US"/>
              <a:t>Click to edit Master text styles</a:t>
            </a:r>
          </a:p>
          <a:p>
            <a:pPr lvl="1"/>
            <a:r>
              <a:rPr lang="en-US"/>
              <a:t>Second level</a:t>
            </a:r>
          </a:p>
          <a:p>
            <a:pPr lvl="2"/>
            <a:r>
              <a:rPr lang="en-US"/>
              <a:t>Third level</a:t>
            </a:r>
          </a:p>
        </p:txBody>
      </p:sp>
      <p:pic>
        <p:nvPicPr>
          <p:cNvPr id="11" name="Graphic 10">
            <a:extLst>
              <a:ext uri="{FF2B5EF4-FFF2-40B4-BE49-F238E27FC236}">
                <a16:creationId xmlns:a16="http://schemas.microsoft.com/office/drawing/2014/main" id="{0F202EA9-964D-414B-A79A-E7C6D950C80A}"/>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7267074" y="6313572"/>
            <a:ext cx="1428387" cy="337136"/>
          </a:xfrm>
          <a:prstGeom prst="rect">
            <a:avLst/>
          </a:prstGeom>
        </p:spPr>
      </p:pic>
      <p:sp>
        <p:nvSpPr>
          <p:cNvPr id="13" name="TextBox 12">
            <a:extLst>
              <a:ext uri="{FF2B5EF4-FFF2-40B4-BE49-F238E27FC236}">
                <a16:creationId xmlns:a16="http://schemas.microsoft.com/office/drawing/2014/main" id="{F2B7B718-9085-4736-BAF9-DABDEDF30336}"/>
              </a:ext>
            </a:extLst>
          </p:cNvPr>
          <p:cNvSpPr txBox="1"/>
          <p:nvPr userDrawn="1"/>
        </p:nvSpPr>
        <p:spPr>
          <a:xfrm>
            <a:off x="566642" y="142500"/>
            <a:ext cx="8067635" cy="452432"/>
          </a:xfrm>
          <a:prstGeom prst="rect">
            <a:avLst/>
          </a:prstGeom>
          <a:noFill/>
        </p:spPr>
        <p:txBody>
          <a:bodyPr wrap="square" lIns="0" tIns="0" rIns="0" rtlCol="0">
            <a:noAutofit/>
          </a:bodyPr>
          <a:lstStyle/>
          <a:p>
            <a:pPr marL="0" algn="l" defTabSz="914400" rtl="0" eaLnBrk="1" latinLnBrk="0" hangingPunct="1">
              <a:spcBef>
                <a:spcPts val="288"/>
              </a:spcBef>
            </a:pPr>
            <a:r>
              <a:rPr lang="en-US" sz="1200" b="1" kern="1200">
                <a:solidFill>
                  <a:srgbClr val="FFFFFF"/>
                </a:solidFill>
                <a:effectLst>
                  <a:glow rad="228600">
                    <a:schemeClr val="tx1">
                      <a:alpha val="32000"/>
                    </a:schemeClr>
                  </a:glow>
                  <a:outerShdw blurRad="50800" dist="38100" dir="2700000" algn="tl" rotWithShape="0">
                    <a:prstClr val="black">
                      <a:alpha val="40000"/>
                    </a:prstClr>
                  </a:outerShdw>
                </a:effectLst>
                <a:latin typeface="Arial" panose="020B0604020202020204" pitchFamily="34" charset="0"/>
                <a:ea typeface="+mn-ea"/>
                <a:cs typeface="Arial" panose="020B0604020202020204" pitchFamily="34" charset="0"/>
              </a:rPr>
              <a:t>Library routines</a:t>
            </a:r>
          </a:p>
          <a:p>
            <a:pPr marL="0" marR="0" indent="0" algn="l" defTabSz="914400" rtl="0" eaLnBrk="1" fontAlgn="auto" latinLnBrk="0" hangingPunct="1">
              <a:lnSpc>
                <a:spcPct val="100000"/>
              </a:lnSpc>
              <a:spcBef>
                <a:spcPts val="288"/>
              </a:spcBef>
              <a:spcAft>
                <a:spcPts val="0"/>
              </a:spcAft>
              <a:buClrTx/>
              <a:buSzTx/>
              <a:buFontTx/>
              <a:buNone/>
              <a:tabLst/>
              <a:defRPr/>
            </a:pPr>
            <a:r>
              <a:rPr lang="en-US" sz="1200" b="0" kern="1200">
                <a:solidFill>
                  <a:srgbClr val="FFFFFF"/>
                </a:solidFill>
                <a:effectLst>
                  <a:glow rad="228600">
                    <a:schemeClr val="tx1">
                      <a:alpha val="32000"/>
                    </a:schemeClr>
                  </a:glow>
                  <a:outerShdw blurRad="50800" dist="38100" dir="2700000" algn="tl" rotWithShape="0">
                    <a:prstClr val="black">
                      <a:alpha val="40000"/>
                    </a:prstClr>
                  </a:outerShdw>
                </a:effectLst>
                <a:latin typeface="Arial" panose="020B0604020202020204" pitchFamily="34" charset="0"/>
                <a:ea typeface="+mn-ea"/>
                <a:cs typeface="Arial" panose="020B0604020202020204" pitchFamily="34" charset="0"/>
              </a:rPr>
              <a:t>Unit 9 Key programming</a:t>
            </a:r>
            <a:r>
              <a:rPr lang="en-US" sz="1200" b="0" kern="1200">
                <a:solidFill>
                  <a:srgbClr val="FFFFFF"/>
                </a:solidFill>
                <a:effectLst>
                  <a:glow rad="228600">
                    <a:schemeClr val="tx1">
                      <a:alpha val="32000"/>
                    </a:schemeClr>
                  </a:glow>
                  <a:outerShdw blurRad="50800" dist="38100" dir="2700000" algn="tl" rotWithShape="0">
                    <a:prstClr val="black">
                      <a:alpha val="40000"/>
                    </a:prstClr>
                  </a:outerShdw>
                </a:effectLst>
                <a:latin typeface="Arial"/>
                <a:ea typeface="+mn-ea"/>
                <a:cs typeface="Arial"/>
              </a:rPr>
              <a:t> concepts</a:t>
            </a:r>
            <a:endParaRPr lang="en-US" sz="1200" b="0" kern="1200">
              <a:solidFill>
                <a:srgbClr val="FFFFFF"/>
              </a:solidFill>
              <a:effectLst>
                <a:glow rad="228600">
                  <a:schemeClr val="tx1">
                    <a:alpha val="32000"/>
                  </a:schemeClr>
                </a:glow>
                <a:outerShdw blurRad="50800" dist="38100" dir="2700000" algn="tl" rotWithShape="0">
                  <a:prstClr val="black">
                    <a:alpha val="40000"/>
                  </a:prstClr>
                </a:outerShdw>
              </a:effectLst>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415037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Answers">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a:xfrm>
            <a:off x="724280" y="906233"/>
            <a:ext cx="7816470" cy="670772"/>
          </a:xfrm>
          <a:prstGeom prst="rect">
            <a:avLst/>
          </a:prstGeom>
        </p:spPr>
        <p:txBody>
          <a:bodyPr lIns="0">
            <a:noAutofit/>
          </a:bodyPr>
          <a:lstStyle>
            <a:lvl1pPr marL="0" indent="0">
              <a:lnSpc>
                <a:spcPts val="3900"/>
              </a:lnSpc>
              <a:spcBef>
                <a:spcPts val="0"/>
              </a:spcBef>
              <a:spcAft>
                <a:spcPts val="1500"/>
              </a:spcAft>
              <a:buNone/>
              <a:defRPr sz="4000" b="1" i="0">
                <a:solidFill>
                  <a:schemeClr val="tx1"/>
                </a:solidFill>
                <a:latin typeface="Arial"/>
                <a:cs typeface="Arial"/>
              </a:defRPr>
            </a:lvl1pPr>
            <a:lvl2pPr marL="457200" indent="-457200">
              <a:lnSpc>
                <a:spcPts val="2500"/>
              </a:lnSpc>
              <a:spcBef>
                <a:spcPts val="0"/>
              </a:spcBef>
              <a:spcAft>
                <a:spcPts val="1000"/>
              </a:spcAft>
              <a:buNone/>
              <a:defRPr sz="4000" b="0">
                <a:solidFill>
                  <a:schemeClr val="tx1">
                    <a:lumMod val="50000"/>
                    <a:lumOff val="50000"/>
                  </a:schemeClr>
                </a:solidFill>
                <a:latin typeface="Arial"/>
                <a:cs typeface="Arial"/>
              </a:defRPr>
            </a:lvl2pPr>
            <a:lvl3pPr marL="0" indent="0">
              <a:lnSpc>
                <a:spcPts val="3600"/>
              </a:lnSpc>
              <a:spcBef>
                <a:spcPts val="0"/>
              </a:spcBef>
              <a:buNone/>
              <a:defRPr sz="3000">
                <a:solidFill>
                  <a:schemeClr val="tx1">
                    <a:lumMod val="50000"/>
                    <a:lumOff val="50000"/>
                  </a:schemeClr>
                </a:solidFill>
                <a:latin typeface="Arial"/>
                <a:cs typeface="Arial"/>
              </a:defRPr>
            </a:lvl3pPr>
          </a:lstStyle>
          <a:p>
            <a:pPr lvl="0"/>
            <a:r>
              <a:rPr lang="en-US"/>
              <a:t>Click to edit Master text styles</a:t>
            </a:r>
          </a:p>
        </p:txBody>
      </p:sp>
      <p:sp>
        <p:nvSpPr>
          <p:cNvPr id="9" name="Text Placeholder 11"/>
          <p:cNvSpPr>
            <a:spLocks noGrp="1"/>
          </p:cNvSpPr>
          <p:nvPr>
            <p:ph type="body" sz="quarter" idx="14"/>
          </p:nvPr>
        </p:nvSpPr>
        <p:spPr>
          <a:xfrm>
            <a:off x="724280" y="1704179"/>
            <a:ext cx="7797230" cy="3453607"/>
          </a:xfrm>
          <a:prstGeom prst="rect">
            <a:avLst/>
          </a:prstGeom>
        </p:spPr>
        <p:txBody>
          <a:bodyPr vert="horz" lIns="0" tIns="0"/>
          <a:lstStyle>
            <a:lvl1pPr marL="271463" indent="-271463">
              <a:lnSpc>
                <a:spcPct val="100000"/>
              </a:lnSpc>
              <a:spcBef>
                <a:spcPts val="0"/>
              </a:spcBef>
              <a:spcAft>
                <a:spcPts val="1400"/>
              </a:spcAft>
              <a:buFont typeface="Arial"/>
              <a:buChar char="•"/>
              <a:defRPr sz="2500">
                <a:solidFill>
                  <a:schemeClr val="tx1"/>
                </a:solidFill>
                <a:latin typeface="Arial"/>
                <a:cs typeface="Arial"/>
              </a:defRPr>
            </a:lvl1pPr>
            <a:lvl2pPr marL="723900" indent="-279400">
              <a:lnSpc>
                <a:spcPct val="100000"/>
              </a:lnSpc>
              <a:spcBef>
                <a:spcPts val="0"/>
              </a:spcBef>
              <a:spcAft>
                <a:spcPts val="1200"/>
              </a:spcAft>
              <a:buFont typeface="Arial"/>
              <a:buChar char="•"/>
              <a:defRPr sz="2000">
                <a:solidFill>
                  <a:srgbClr val="E66C34"/>
                </a:solidFill>
                <a:latin typeface="Arial"/>
                <a:cs typeface="Arial"/>
              </a:defRPr>
            </a:lvl2pPr>
            <a:lvl3pPr marL="723900" indent="-279400">
              <a:lnSpc>
                <a:spcPct val="100000"/>
              </a:lnSpc>
              <a:spcBef>
                <a:spcPts val="0"/>
              </a:spcBef>
              <a:spcAft>
                <a:spcPts val="1200"/>
              </a:spcAft>
              <a:buFont typeface="Arial"/>
              <a:buChar char="•"/>
              <a:defRPr lang="en-US" sz="2000" kern="1200" dirty="0" smtClean="0">
                <a:solidFill>
                  <a:srgbClr val="624837"/>
                </a:solidFill>
                <a:latin typeface="Arial"/>
                <a:ea typeface="+mn-ea"/>
                <a:cs typeface="Arial"/>
              </a:defRPr>
            </a:lvl3pPr>
          </a:lstStyle>
          <a:p>
            <a:pPr lvl="0"/>
            <a:r>
              <a:rPr lang="en-US"/>
              <a:t>Click to edit Master text styles</a:t>
            </a:r>
          </a:p>
          <a:p>
            <a:pPr lvl="1"/>
            <a:r>
              <a:rPr lang="en-US"/>
              <a:t>Second level</a:t>
            </a:r>
          </a:p>
          <a:p>
            <a:pPr lvl="2"/>
            <a:r>
              <a:rPr lang="en-US"/>
              <a:t>Third level</a:t>
            </a:r>
          </a:p>
        </p:txBody>
      </p:sp>
      <p:pic>
        <p:nvPicPr>
          <p:cNvPr id="11" name="Graphic 10">
            <a:extLst>
              <a:ext uri="{FF2B5EF4-FFF2-40B4-BE49-F238E27FC236}">
                <a16:creationId xmlns:a16="http://schemas.microsoft.com/office/drawing/2014/main" id="{0F202EA9-964D-414B-A79A-E7C6D950C80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7267074" y="6313572"/>
            <a:ext cx="1428387" cy="337136"/>
          </a:xfrm>
          <a:prstGeom prst="rect">
            <a:avLst/>
          </a:prstGeom>
        </p:spPr>
      </p:pic>
      <p:pic>
        <p:nvPicPr>
          <p:cNvPr id="10" name="Graphic 9">
            <a:extLst>
              <a:ext uri="{FF2B5EF4-FFF2-40B4-BE49-F238E27FC236}">
                <a16:creationId xmlns:a16="http://schemas.microsoft.com/office/drawing/2014/main" id="{BBAEF4FD-A2FD-43A0-96F8-2E945DB8814D}"/>
              </a:ext>
            </a:extLst>
          </p:cNvPr>
          <p:cNvPicPr>
            <a:picLocks noChangeAspect="1"/>
          </p:cNvPicPr>
          <p:nvPr userDrawn="1"/>
        </p:nvPicPr>
        <p:blipFill>
          <a:blip r:embed="rId4" cstate="screen">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a:off x="7684433" y="900257"/>
            <a:ext cx="1474704" cy="554400"/>
          </a:xfrm>
          <a:prstGeom prst="rect">
            <a:avLst/>
          </a:prstGeom>
        </p:spPr>
      </p:pic>
      <p:pic>
        <p:nvPicPr>
          <p:cNvPr id="14" name="Picture 13">
            <a:extLst>
              <a:ext uri="{FF2B5EF4-FFF2-40B4-BE49-F238E27FC236}">
                <a16:creationId xmlns:a16="http://schemas.microsoft.com/office/drawing/2014/main" id="{94BFEA86-ED8F-44B8-8461-285652AE1CA6}"/>
              </a:ext>
            </a:extLst>
          </p:cNvPr>
          <p:cNvPicPr>
            <a:picLocks noChangeAspect="1"/>
          </p:cNvPicPr>
          <p:nvPr userDrawn="1"/>
        </p:nvPicPr>
        <p:blipFill rotWithShape="1">
          <a:blip r:embed="rId6" cstate="screen">
            <a:extLst>
              <a:ext uri="{28A0092B-C50C-407E-A947-70E740481C1C}">
                <a14:useLocalDpi xmlns:a14="http://schemas.microsoft.com/office/drawing/2010/main"/>
              </a:ext>
            </a:extLst>
          </a:blip>
          <a:srcRect/>
          <a:stretch/>
        </p:blipFill>
        <p:spPr>
          <a:xfrm>
            <a:off x="0" y="0"/>
            <a:ext cx="9144000" cy="649224"/>
          </a:xfrm>
          <a:prstGeom prst="rect">
            <a:avLst/>
          </a:prstGeom>
        </p:spPr>
      </p:pic>
      <p:sp>
        <p:nvSpPr>
          <p:cNvPr id="15" name="TextBox 14">
            <a:extLst>
              <a:ext uri="{FF2B5EF4-FFF2-40B4-BE49-F238E27FC236}">
                <a16:creationId xmlns:a16="http://schemas.microsoft.com/office/drawing/2014/main" id="{B2EB6DBB-5E14-4A79-9491-E54821A7F9E7}"/>
              </a:ext>
            </a:extLst>
          </p:cNvPr>
          <p:cNvSpPr txBox="1"/>
          <p:nvPr userDrawn="1"/>
        </p:nvSpPr>
        <p:spPr>
          <a:xfrm>
            <a:off x="566642" y="142500"/>
            <a:ext cx="8067635" cy="452432"/>
          </a:xfrm>
          <a:prstGeom prst="rect">
            <a:avLst/>
          </a:prstGeom>
          <a:noFill/>
        </p:spPr>
        <p:txBody>
          <a:bodyPr wrap="square" lIns="0" tIns="0" rIns="0" rtlCol="0">
            <a:noAutofit/>
          </a:bodyPr>
          <a:lstStyle/>
          <a:p>
            <a:pPr marL="0" algn="l" defTabSz="914400" rtl="0" eaLnBrk="1" latinLnBrk="0" hangingPunct="1">
              <a:spcBef>
                <a:spcPts val="288"/>
              </a:spcBef>
            </a:pPr>
            <a:r>
              <a:rPr lang="en-US" sz="1200" b="1" kern="1200">
                <a:solidFill>
                  <a:srgbClr val="FFFFFF"/>
                </a:solidFill>
                <a:effectLst>
                  <a:glow rad="228600">
                    <a:schemeClr val="tx1">
                      <a:alpha val="32000"/>
                    </a:schemeClr>
                  </a:glow>
                  <a:outerShdw blurRad="50800" dist="38100" dir="2700000" algn="tl" rotWithShape="0">
                    <a:prstClr val="black">
                      <a:alpha val="40000"/>
                    </a:prstClr>
                  </a:outerShdw>
                </a:effectLst>
                <a:latin typeface="Arial" panose="020B0604020202020204" pitchFamily="34" charset="0"/>
                <a:ea typeface="+mn-ea"/>
                <a:cs typeface="Arial" panose="020B0604020202020204" pitchFamily="34" charset="0"/>
              </a:rPr>
              <a:t>Library routines</a:t>
            </a:r>
          </a:p>
          <a:p>
            <a:pPr marL="0" marR="0" indent="0" algn="l" defTabSz="914400" rtl="0" eaLnBrk="1" fontAlgn="auto" latinLnBrk="0" hangingPunct="1">
              <a:lnSpc>
                <a:spcPct val="100000"/>
              </a:lnSpc>
              <a:spcBef>
                <a:spcPts val="288"/>
              </a:spcBef>
              <a:spcAft>
                <a:spcPts val="0"/>
              </a:spcAft>
              <a:buClrTx/>
              <a:buSzTx/>
              <a:buFontTx/>
              <a:buNone/>
              <a:tabLst/>
              <a:defRPr/>
            </a:pPr>
            <a:r>
              <a:rPr lang="en-US" sz="1200" b="0" kern="1200">
                <a:solidFill>
                  <a:srgbClr val="FFFFFF"/>
                </a:solidFill>
                <a:effectLst>
                  <a:glow rad="228600">
                    <a:schemeClr val="tx1">
                      <a:alpha val="32000"/>
                    </a:schemeClr>
                  </a:glow>
                  <a:outerShdw blurRad="50800" dist="38100" dir="2700000" algn="tl" rotWithShape="0">
                    <a:prstClr val="black">
                      <a:alpha val="40000"/>
                    </a:prstClr>
                  </a:outerShdw>
                </a:effectLst>
                <a:latin typeface="Arial" panose="020B0604020202020204" pitchFamily="34" charset="0"/>
                <a:ea typeface="+mn-ea"/>
                <a:cs typeface="Arial" panose="020B0604020202020204" pitchFamily="34" charset="0"/>
              </a:rPr>
              <a:t>Unit 9 Key programming</a:t>
            </a:r>
            <a:r>
              <a:rPr lang="en-US" sz="1200" b="0" kern="1200">
                <a:solidFill>
                  <a:srgbClr val="FFFFFF"/>
                </a:solidFill>
                <a:effectLst>
                  <a:glow rad="228600">
                    <a:schemeClr val="tx1">
                      <a:alpha val="32000"/>
                    </a:schemeClr>
                  </a:glow>
                  <a:outerShdw blurRad="50800" dist="38100" dir="2700000" algn="tl" rotWithShape="0">
                    <a:prstClr val="black">
                      <a:alpha val="40000"/>
                    </a:prstClr>
                  </a:outerShdw>
                </a:effectLst>
                <a:latin typeface="Arial"/>
                <a:ea typeface="+mn-ea"/>
                <a:cs typeface="Arial"/>
              </a:rPr>
              <a:t> concepts</a:t>
            </a:r>
            <a:endParaRPr lang="en-US" sz="1200" b="0" kern="1200">
              <a:solidFill>
                <a:srgbClr val="FFFFFF"/>
              </a:solidFill>
              <a:effectLst>
                <a:glow rad="228600">
                  <a:schemeClr val="tx1">
                    <a:alpha val="32000"/>
                  </a:schemeClr>
                </a:glow>
                <a:outerShdw blurRad="50800" dist="38100" dir="2700000" algn="tl" rotWithShape="0">
                  <a:prstClr val="black">
                    <a:alpha val="40000"/>
                  </a:prstClr>
                </a:outerShdw>
              </a:effectLst>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3443623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Answers">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a:xfrm>
            <a:off x="724280" y="906233"/>
            <a:ext cx="7816470" cy="670772"/>
          </a:xfrm>
          <a:prstGeom prst="rect">
            <a:avLst/>
          </a:prstGeom>
        </p:spPr>
        <p:txBody>
          <a:bodyPr lIns="0">
            <a:noAutofit/>
          </a:bodyPr>
          <a:lstStyle>
            <a:lvl1pPr marL="0" indent="0">
              <a:lnSpc>
                <a:spcPts val="3900"/>
              </a:lnSpc>
              <a:spcBef>
                <a:spcPts val="0"/>
              </a:spcBef>
              <a:spcAft>
                <a:spcPts val="1500"/>
              </a:spcAft>
              <a:buNone/>
              <a:defRPr sz="4000" b="1" i="0">
                <a:solidFill>
                  <a:schemeClr val="tx1"/>
                </a:solidFill>
                <a:latin typeface="Arial"/>
                <a:cs typeface="Arial"/>
              </a:defRPr>
            </a:lvl1pPr>
            <a:lvl2pPr marL="457200" indent="-457200">
              <a:lnSpc>
                <a:spcPts val="2500"/>
              </a:lnSpc>
              <a:spcBef>
                <a:spcPts val="0"/>
              </a:spcBef>
              <a:spcAft>
                <a:spcPts val="1000"/>
              </a:spcAft>
              <a:buNone/>
              <a:defRPr sz="4000" b="0">
                <a:solidFill>
                  <a:schemeClr val="tx1">
                    <a:lumMod val="50000"/>
                    <a:lumOff val="50000"/>
                  </a:schemeClr>
                </a:solidFill>
                <a:latin typeface="Arial"/>
                <a:cs typeface="Arial"/>
              </a:defRPr>
            </a:lvl2pPr>
            <a:lvl3pPr marL="0" indent="0">
              <a:lnSpc>
                <a:spcPts val="3600"/>
              </a:lnSpc>
              <a:spcBef>
                <a:spcPts val="0"/>
              </a:spcBef>
              <a:buNone/>
              <a:defRPr sz="3000">
                <a:solidFill>
                  <a:schemeClr val="tx1">
                    <a:lumMod val="50000"/>
                    <a:lumOff val="50000"/>
                  </a:schemeClr>
                </a:solidFill>
                <a:latin typeface="Arial"/>
                <a:cs typeface="Arial"/>
              </a:defRPr>
            </a:lvl3pPr>
          </a:lstStyle>
          <a:p>
            <a:pPr lvl="0"/>
            <a:r>
              <a:rPr lang="en-US"/>
              <a:t>Click to edit Master text styles</a:t>
            </a:r>
          </a:p>
        </p:txBody>
      </p:sp>
      <p:pic>
        <p:nvPicPr>
          <p:cNvPr id="11" name="Graphic 10">
            <a:extLst>
              <a:ext uri="{FF2B5EF4-FFF2-40B4-BE49-F238E27FC236}">
                <a16:creationId xmlns:a16="http://schemas.microsoft.com/office/drawing/2014/main" id="{0F202EA9-964D-414B-A79A-E7C6D950C80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7267074" y="6313572"/>
            <a:ext cx="1428387" cy="337136"/>
          </a:xfrm>
          <a:prstGeom prst="rect">
            <a:avLst/>
          </a:prstGeom>
        </p:spPr>
      </p:pic>
      <p:pic>
        <p:nvPicPr>
          <p:cNvPr id="10" name="Graphic 9">
            <a:extLst>
              <a:ext uri="{FF2B5EF4-FFF2-40B4-BE49-F238E27FC236}">
                <a16:creationId xmlns:a16="http://schemas.microsoft.com/office/drawing/2014/main" id="{BBAEF4FD-A2FD-43A0-96F8-2E945DB8814D}"/>
              </a:ext>
            </a:extLst>
          </p:cNvPr>
          <p:cNvPicPr>
            <a:picLocks noChangeAspect="1"/>
          </p:cNvPicPr>
          <p:nvPr userDrawn="1"/>
        </p:nvPicPr>
        <p:blipFill>
          <a:blip r:embed="rId4" cstate="screen">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a:off x="7684433" y="900257"/>
            <a:ext cx="1474704" cy="554400"/>
          </a:xfrm>
          <a:prstGeom prst="rect">
            <a:avLst/>
          </a:prstGeom>
        </p:spPr>
      </p:pic>
      <p:pic>
        <p:nvPicPr>
          <p:cNvPr id="7" name="Picture 6">
            <a:extLst>
              <a:ext uri="{FF2B5EF4-FFF2-40B4-BE49-F238E27FC236}">
                <a16:creationId xmlns:a16="http://schemas.microsoft.com/office/drawing/2014/main" id="{1BB0B537-A634-48D4-9F10-0F3383F747C9}"/>
              </a:ext>
            </a:extLst>
          </p:cNvPr>
          <p:cNvPicPr>
            <a:picLocks noChangeAspect="1"/>
          </p:cNvPicPr>
          <p:nvPr userDrawn="1"/>
        </p:nvPicPr>
        <p:blipFill rotWithShape="1">
          <a:blip r:embed="rId6" cstate="screen">
            <a:extLst>
              <a:ext uri="{28A0092B-C50C-407E-A947-70E740481C1C}">
                <a14:useLocalDpi xmlns:a14="http://schemas.microsoft.com/office/drawing/2010/main"/>
              </a:ext>
            </a:extLst>
          </a:blip>
          <a:srcRect/>
          <a:stretch/>
        </p:blipFill>
        <p:spPr>
          <a:xfrm>
            <a:off x="0" y="0"/>
            <a:ext cx="9144000" cy="649224"/>
          </a:xfrm>
          <a:prstGeom prst="rect">
            <a:avLst/>
          </a:prstGeom>
        </p:spPr>
      </p:pic>
      <p:sp>
        <p:nvSpPr>
          <p:cNvPr id="12" name="TextBox 11">
            <a:extLst>
              <a:ext uri="{FF2B5EF4-FFF2-40B4-BE49-F238E27FC236}">
                <a16:creationId xmlns:a16="http://schemas.microsoft.com/office/drawing/2014/main" id="{422EB780-C32C-4E4F-8DAD-5BF5BBDF53B0}"/>
              </a:ext>
            </a:extLst>
          </p:cNvPr>
          <p:cNvSpPr txBox="1"/>
          <p:nvPr userDrawn="1"/>
        </p:nvSpPr>
        <p:spPr>
          <a:xfrm>
            <a:off x="566642" y="142500"/>
            <a:ext cx="8067635" cy="452432"/>
          </a:xfrm>
          <a:prstGeom prst="rect">
            <a:avLst/>
          </a:prstGeom>
          <a:noFill/>
        </p:spPr>
        <p:txBody>
          <a:bodyPr wrap="square" lIns="0" tIns="0" rIns="0" rtlCol="0">
            <a:noAutofit/>
          </a:bodyPr>
          <a:lstStyle/>
          <a:p>
            <a:pPr marL="0" algn="l" defTabSz="914400" rtl="0" eaLnBrk="1" latinLnBrk="0" hangingPunct="1">
              <a:spcBef>
                <a:spcPts val="288"/>
              </a:spcBef>
            </a:pPr>
            <a:r>
              <a:rPr lang="en-US" sz="1200" b="1" kern="1200">
                <a:solidFill>
                  <a:srgbClr val="FFFFFF"/>
                </a:solidFill>
                <a:effectLst>
                  <a:glow rad="228600">
                    <a:schemeClr val="tx1">
                      <a:alpha val="32000"/>
                    </a:schemeClr>
                  </a:glow>
                  <a:outerShdw blurRad="50800" dist="38100" dir="2700000" algn="tl" rotWithShape="0">
                    <a:prstClr val="black">
                      <a:alpha val="40000"/>
                    </a:prstClr>
                  </a:outerShdw>
                </a:effectLst>
                <a:latin typeface="Arial" panose="020B0604020202020204" pitchFamily="34" charset="0"/>
                <a:ea typeface="+mn-ea"/>
                <a:cs typeface="Arial" panose="020B0604020202020204" pitchFamily="34" charset="0"/>
              </a:rPr>
              <a:t>Library routines</a:t>
            </a:r>
          </a:p>
          <a:p>
            <a:pPr marL="0" marR="0" indent="0" algn="l" defTabSz="914400" rtl="0" eaLnBrk="1" fontAlgn="auto" latinLnBrk="0" hangingPunct="1">
              <a:lnSpc>
                <a:spcPct val="100000"/>
              </a:lnSpc>
              <a:spcBef>
                <a:spcPts val="288"/>
              </a:spcBef>
              <a:spcAft>
                <a:spcPts val="0"/>
              </a:spcAft>
              <a:buClrTx/>
              <a:buSzTx/>
              <a:buFontTx/>
              <a:buNone/>
              <a:tabLst/>
              <a:defRPr/>
            </a:pPr>
            <a:r>
              <a:rPr lang="en-US" sz="1200" b="0" kern="1200">
                <a:solidFill>
                  <a:srgbClr val="FFFFFF"/>
                </a:solidFill>
                <a:effectLst>
                  <a:glow rad="228600">
                    <a:schemeClr val="tx1">
                      <a:alpha val="32000"/>
                    </a:schemeClr>
                  </a:glow>
                  <a:outerShdw blurRad="50800" dist="38100" dir="2700000" algn="tl" rotWithShape="0">
                    <a:prstClr val="black">
                      <a:alpha val="40000"/>
                    </a:prstClr>
                  </a:outerShdw>
                </a:effectLst>
                <a:latin typeface="Arial" panose="020B0604020202020204" pitchFamily="34" charset="0"/>
                <a:ea typeface="+mn-ea"/>
                <a:cs typeface="Arial" panose="020B0604020202020204" pitchFamily="34" charset="0"/>
              </a:rPr>
              <a:t>Unit 9 Key programming</a:t>
            </a:r>
            <a:r>
              <a:rPr lang="en-US" sz="1200" b="0" kern="1200">
                <a:solidFill>
                  <a:srgbClr val="FFFFFF"/>
                </a:solidFill>
                <a:effectLst>
                  <a:glow rad="228600">
                    <a:schemeClr val="tx1">
                      <a:alpha val="32000"/>
                    </a:schemeClr>
                  </a:glow>
                  <a:outerShdw blurRad="50800" dist="38100" dir="2700000" algn="tl" rotWithShape="0">
                    <a:prstClr val="black">
                      <a:alpha val="40000"/>
                    </a:prstClr>
                  </a:outerShdw>
                </a:effectLst>
                <a:latin typeface="Arial"/>
                <a:ea typeface="+mn-ea"/>
                <a:cs typeface="Arial"/>
              </a:rPr>
              <a:t> concepts</a:t>
            </a:r>
            <a:endParaRPr lang="en-US" sz="1200" b="0" kern="1200">
              <a:solidFill>
                <a:srgbClr val="FFFFFF"/>
              </a:solidFill>
              <a:effectLst>
                <a:glow rad="228600">
                  <a:schemeClr val="tx1">
                    <a:alpha val="32000"/>
                  </a:schemeClr>
                </a:glow>
                <a:outerShdw blurRad="50800" dist="38100" dir="2700000" algn="tl" rotWithShape="0">
                  <a:prstClr val="black">
                    <a:alpha val="40000"/>
                  </a:prstClr>
                </a:outerShdw>
              </a:effectLst>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0653539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pic>
        <p:nvPicPr>
          <p:cNvPr id="6" name="Picture 5" descr="Untitled-1.pn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016500" y="901700"/>
            <a:ext cx="2979807" cy="3251200"/>
          </a:xfrm>
          <a:prstGeom prst="rect">
            <a:avLst/>
          </a:prstGeom>
        </p:spPr>
      </p:pic>
      <p:sp>
        <p:nvSpPr>
          <p:cNvPr id="41" name="Text Placeholder 7"/>
          <p:cNvSpPr>
            <a:spLocks noGrp="1"/>
          </p:cNvSpPr>
          <p:nvPr>
            <p:ph type="body" sz="quarter" idx="13"/>
          </p:nvPr>
        </p:nvSpPr>
        <p:spPr>
          <a:xfrm>
            <a:off x="724280" y="906233"/>
            <a:ext cx="7816470" cy="670772"/>
          </a:xfrm>
          <a:prstGeom prst="rect">
            <a:avLst/>
          </a:prstGeom>
        </p:spPr>
        <p:txBody>
          <a:bodyPr lIns="0">
            <a:noAutofit/>
          </a:bodyPr>
          <a:lstStyle>
            <a:lvl1pPr marL="0" indent="0">
              <a:lnSpc>
                <a:spcPts val="3900"/>
              </a:lnSpc>
              <a:spcBef>
                <a:spcPts val="0"/>
              </a:spcBef>
              <a:spcAft>
                <a:spcPts val="1500"/>
              </a:spcAft>
              <a:buNone/>
              <a:defRPr sz="4000" b="1" i="0">
                <a:solidFill>
                  <a:schemeClr val="tx1"/>
                </a:solidFill>
                <a:latin typeface="Arial"/>
                <a:cs typeface="Arial"/>
              </a:defRPr>
            </a:lvl1pPr>
            <a:lvl2pPr marL="457200" indent="-457200">
              <a:lnSpc>
                <a:spcPts val="2500"/>
              </a:lnSpc>
              <a:spcBef>
                <a:spcPts val="0"/>
              </a:spcBef>
              <a:spcAft>
                <a:spcPts val="1000"/>
              </a:spcAft>
              <a:buNone/>
              <a:defRPr sz="4000" b="0">
                <a:solidFill>
                  <a:schemeClr val="tx1">
                    <a:lumMod val="50000"/>
                    <a:lumOff val="50000"/>
                  </a:schemeClr>
                </a:solidFill>
                <a:latin typeface="Arial"/>
                <a:cs typeface="Arial"/>
              </a:defRPr>
            </a:lvl2pPr>
            <a:lvl3pPr marL="0" indent="0">
              <a:lnSpc>
                <a:spcPts val="3600"/>
              </a:lnSpc>
              <a:spcBef>
                <a:spcPts val="0"/>
              </a:spcBef>
              <a:buNone/>
              <a:defRPr sz="3000">
                <a:solidFill>
                  <a:schemeClr val="tx1">
                    <a:lumMod val="50000"/>
                    <a:lumOff val="50000"/>
                  </a:schemeClr>
                </a:solidFill>
                <a:latin typeface="Arial"/>
                <a:cs typeface="Arial"/>
              </a:defRPr>
            </a:lvl3pPr>
          </a:lstStyle>
          <a:p>
            <a:pPr lvl="0"/>
            <a:r>
              <a:rPr lang="en-US"/>
              <a:t>Click to edit Master text styles</a:t>
            </a:r>
          </a:p>
        </p:txBody>
      </p:sp>
      <p:sp>
        <p:nvSpPr>
          <p:cNvPr id="42" name="Text Placeholder 11"/>
          <p:cNvSpPr>
            <a:spLocks noGrp="1"/>
          </p:cNvSpPr>
          <p:nvPr>
            <p:ph type="body" sz="quarter" idx="14"/>
          </p:nvPr>
        </p:nvSpPr>
        <p:spPr>
          <a:xfrm>
            <a:off x="724280" y="1704179"/>
            <a:ext cx="7797230" cy="3453607"/>
          </a:xfrm>
          <a:prstGeom prst="rect">
            <a:avLst/>
          </a:prstGeom>
        </p:spPr>
        <p:txBody>
          <a:bodyPr vert="horz" lIns="0" tIns="0"/>
          <a:lstStyle>
            <a:lvl1pPr marL="271463" indent="-271463">
              <a:lnSpc>
                <a:spcPct val="100000"/>
              </a:lnSpc>
              <a:spcBef>
                <a:spcPts val="0"/>
              </a:spcBef>
              <a:spcAft>
                <a:spcPts val="1400"/>
              </a:spcAft>
              <a:buFont typeface="Arial"/>
              <a:buChar char="•"/>
              <a:defRPr sz="2500">
                <a:solidFill>
                  <a:schemeClr val="tx1"/>
                </a:solidFill>
                <a:latin typeface="Arial"/>
                <a:cs typeface="Arial"/>
              </a:defRPr>
            </a:lvl1pPr>
            <a:lvl2pPr marL="723900" indent="-279400">
              <a:lnSpc>
                <a:spcPct val="100000"/>
              </a:lnSpc>
              <a:spcBef>
                <a:spcPts val="0"/>
              </a:spcBef>
              <a:spcAft>
                <a:spcPts val="1200"/>
              </a:spcAft>
              <a:buFont typeface="Arial"/>
              <a:buChar char="•"/>
              <a:defRPr lang="en-US" sz="2000" kern="1200" dirty="0" smtClean="0">
                <a:solidFill>
                  <a:srgbClr val="E66C34"/>
                </a:solidFill>
                <a:latin typeface="Arial"/>
                <a:ea typeface="+mn-ea"/>
                <a:cs typeface="Arial"/>
              </a:defRPr>
            </a:lvl2pPr>
            <a:lvl3pPr marL="723900" indent="-279400">
              <a:lnSpc>
                <a:spcPct val="100000"/>
              </a:lnSpc>
              <a:spcBef>
                <a:spcPts val="0"/>
              </a:spcBef>
              <a:spcAft>
                <a:spcPts val="1200"/>
              </a:spcAft>
              <a:buFont typeface="Arial"/>
              <a:buChar char="•"/>
              <a:defRPr lang="en-US" sz="2000" kern="1200" dirty="0" smtClean="0">
                <a:solidFill>
                  <a:srgbClr val="624837"/>
                </a:solidFill>
                <a:latin typeface="Arial"/>
                <a:ea typeface="+mn-ea"/>
                <a:cs typeface="Arial"/>
              </a:defRPr>
            </a:lvl3pPr>
          </a:lstStyle>
          <a:p>
            <a:pPr lvl="0"/>
            <a:r>
              <a:rPr lang="en-US"/>
              <a:t>Click to edit Master text styles</a:t>
            </a:r>
          </a:p>
          <a:p>
            <a:pPr marL="723900" lvl="1" indent="-279400" algn="l" defTabSz="914400" rtl="0" eaLnBrk="1" latinLnBrk="0" hangingPunct="1">
              <a:lnSpc>
                <a:spcPct val="100000"/>
              </a:lnSpc>
              <a:spcBef>
                <a:spcPts val="0"/>
              </a:spcBef>
              <a:spcAft>
                <a:spcPts val="1200"/>
              </a:spcAft>
              <a:buFont typeface="Arial"/>
              <a:buChar char="•"/>
            </a:pPr>
            <a:r>
              <a:rPr lang="en-US"/>
              <a:t>Second level</a:t>
            </a:r>
          </a:p>
          <a:p>
            <a:pPr lvl="2"/>
            <a:r>
              <a:rPr lang="en-US"/>
              <a:t>Third level</a:t>
            </a:r>
          </a:p>
        </p:txBody>
      </p:sp>
      <p:pic>
        <p:nvPicPr>
          <p:cNvPr id="12" name="Graphic 11">
            <a:extLst>
              <a:ext uri="{FF2B5EF4-FFF2-40B4-BE49-F238E27FC236}">
                <a16:creationId xmlns:a16="http://schemas.microsoft.com/office/drawing/2014/main" id="{06EC641D-93BD-44FB-B922-2DAF70668A48}"/>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7267074" y="6313572"/>
            <a:ext cx="1428387" cy="337136"/>
          </a:xfrm>
          <a:prstGeom prst="rect">
            <a:avLst/>
          </a:prstGeom>
        </p:spPr>
      </p:pic>
      <p:pic>
        <p:nvPicPr>
          <p:cNvPr id="9" name="Picture 8">
            <a:extLst>
              <a:ext uri="{FF2B5EF4-FFF2-40B4-BE49-F238E27FC236}">
                <a16:creationId xmlns:a16="http://schemas.microsoft.com/office/drawing/2014/main" id="{A9670B8B-8DB8-411E-8ABC-AAEC4D62F1BF}"/>
              </a:ext>
            </a:extLst>
          </p:cNvPr>
          <p:cNvPicPr>
            <a:picLocks noChangeAspect="1"/>
          </p:cNvPicPr>
          <p:nvPr userDrawn="1"/>
        </p:nvPicPr>
        <p:blipFill rotWithShape="1">
          <a:blip r:embed="rId5" cstate="screen">
            <a:extLst>
              <a:ext uri="{28A0092B-C50C-407E-A947-70E740481C1C}">
                <a14:useLocalDpi xmlns:a14="http://schemas.microsoft.com/office/drawing/2010/main"/>
              </a:ext>
            </a:extLst>
          </a:blip>
          <a:srcRect/>
          <a:stretch/>
        </p:blipFill>
        <p:spPr>
          <a:xfrm>
            <a:off x="0" y="0"/>
            <a:ext cx="9144000" cy="649224"/>
          </a:xfrm>
          <a:prstGeom prst="rect">
            <a:avLst/>
          </a:prstGeom>
        </p:spPr>
      </p:pic>
      <p:sp>
        <p:nvSpPr>
          <p:cNvPr id="10" name="TextBox 9">
            <a:extLst>
              <a:ext uri="{FF2B5EF4-FFF2-40B4-BE49-F238E27FC236}">
                <a16:creationId xmlns:a16="http://schemas.microsoft.com/office/drawing/2014/main" id="{AECF4220-875F-4B32-B313-B50151400F51}"/>
              </a:ext>
            </a:extLst>
          </p:cNvPr>
          <p:cNvSpPr txBox="1"/>
          <p:nvPr userDrawn="1"/>
        </p:nvSpPr>
        <p:spPr>
          <a:xfrm>
            <a:off x="566642" y="142500"/>
            <a:ext cx="8067635" cy="452432"/>
          </a:xfrm>
          <a:prstGeom prst="rect">
            <a:avLst/>
          </a:prstGeom>
          <a:noFill/>
        </p:spPr>
        <p:txBody>
          <a:bodyPr wrap="square" lIns="0" tIns="0" rIns="0" rtlCol="0">
            <a:noAutofit/>
          </a:bodyPr>
          <a:lstStyle/>
          <a:p>
            <a:pPr marL="0" algn="l" defTabSz="914400" rtl="0" eaLnBrk="1" latinLnBrk="0" hangingPunct="1">
              <a:spcBef>
                <a:spcPts val="288"/>
              </a:spcBef>
            </a:pPr>
            <a:r>
              <a:rPr lang="en-US" sz="1200" b="1" kern="1200">
                <a:solidFill>
                  <a:srgbClr val="FFFFFF"/>
                </a:solidFill>
                <a:effectLst>
                  <a:glow rad="228600">
                    <a:schemeClr val="tx1">
                      <a:alpha val="32000"/>
                    </a:schemeClr>
                  </a:glow>
                  <a:outerShdw blurRad="50800" dist="38100" dir="2700000" algn="tl" rotWithShape="0">
                    <a:prstClr val="black">
                      <a:alpha val="40000"/>
                    </a:prstClr>
                  </a:outerShdw>
                </a:effectLst>
                <a:latin typeface="Arial" panose="020B0604020202020204" pitchFamily="34" charset="0"/>
                <a:ea typeface="+mn-ea"/>
                <a:cs typeface="Arial" panose="020B0604020202020204" pitchFamily="34" charset="0"/>
              </a:rPr>
              <a:t>Library routines</a:t>
            </a:r>
          </a:p>
          <a:p>
            <a:pPr marL="0" marR="0" indent="0" algn="l" defTabSz="914400" rtl="0" eaLnBrk="1" fontAlgn="auto" latinLnBrk="0" hangingPunct="1">
              <a:lnSpc>
                <a:spcPct val="100000"/>
              </a:lnSpc>
              <a:spcBef>
                <a:spcPts val="288"/>
              </a:spcBef>
              <a:spcAft>
                <a:spcPts val="0"/>
              </a:spcAft>
              <a:buClrTx/>
              <a:buSzTx/>
              <a:buFontTx/>
              <a:buNone/>
              <a:tabLst/>
              <a:defRPr/>
            </a:pPr>
            <a:r>
              <a:rPr lang="en-US" sz="1200" b="0" kern="1200">
                <a:solidFill>
                  <a:srgbClr val="FFFFFF"/>
                </a:solidFill>
                <a:effectLst>
                  <a:glow rad="228600">
                    <a:schemeClr val="tx1">
                      <a:alpha val="32000"/>
                    </a:schemeClr>
                  </a:glow>
                  <a:outerShdw blurRad="50800" dist="38100" dir="2700000" algn="tl" rotWithShape="0">
                    <a:prstClr val="black">
                      <a:alpha val="40000"/>
                    </a:prstClr>
                  </a:outerShdw>
                </a:effectLst>
                <a:latin typeface="Arial" panose="020B0604020202020204" pitchFamily="34" charset="0"/>
                <a:ea typeface="+mn-ea"/>
                <a:cs typeface="Arial" panose="020B0604020202020204" pitchFamily="34" charset="0"/>
              </a:rPr>
              <a:t>Unit 9 Key programming</a:t>
            </a:r>
            <a:r>
              <a:rPr lang="en-US" sz="1200" b="0" kern="1200">
                <a:solidFill>
                  <a:srgbClr val="FFFFFF"/>
                </a:solidFill>
                <a:effectLst>
                  <a:glow rad="228600">
                    <a:schemeClr val="tx1">
                      <a:alpha val="32000"/>
                    </a:schemeClr>
                  </a:glow>
                  <a:outerShdw blurRad="50800" dist="38100" dir="2700000" algn="tl" rotWithShape="0">
                    <a:prstClr val="black">
                      <a:alpha val="40000"/>
                    </a:prstClr>
                  </a:outerShdw>
                </a:effectLst>
                <a:latin typeface="Arial"/>
                <a:ea typeface="+mn-ea"/>
                <a:cs typeface="Arial"/>
              </a:rPr>
              <a:t> concepts</a:t>
            </a:r>
            <a:endParaRPr lang="en-US" sz="1200" b="0" kern="1200">
              <a:solidFill>
                <a:srgbClr val="FFFFFF"/>
              </a:solidFill>
              <a:effectLst>
                <a:glow rad="228600">
                  <a:schemeClr val="tx1">
                    <a:alpha val="32000"/>
                  </a:schemeClr>
                </a:glow>
                <a:outerShdw blurRad="50800" dist="38100" dir="2700000" algn="tl" rotWithShape="0">
                  <a:prstClr val="black">
                    <a:alpha val="40000"/>
                  </a:prstClr>
                </a:outerShdw>
              </a:effectLst>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1598950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6_Custom Layout">
    <p:spTree>
      <p:nvGrpSpPr>
        <p:cNvPr id="1" name=""/>
        <p:cNvGrpSpPr/>
        <p:nvPr/>
      </p:nvGrpSpPr>
      <p:grpSpPr>
        <a:xfrm>
          <a:off x="0" y="0"/>
          <a:ext cx="0" cy="0"/>
          <a:chOff x="0" y="0"/>
          <a:chExt cx="0" cy="0"/>
        </a:xfrm>
      </p:grpSpPr>
      <p:sp>
        <p:nvSpPr>
          <p:cNvPr id="42" name="Text Placeholder 7"/>
          <p:cNvSpPr>
            <a:spLocks noGrp="1"/>
          </p:cNvSpPr>
          <p:nvPr>
            <p:ph type="body" sz="quarter" idx="13"/>
          </p:nvPr>
        </p:nvSpPr>
        <p:spPr>
          <a:xfrm>
            <a:off x="724280" y="906233"/>
            <a:ext cx="7816470" cy="670772"/>
          </a:xfrm>
          <a:prstGeom prst="rect">
            <a:avLst/>
          </a:prstGeom>
        </p:spPr>
        <p:txBody>
          <a:bodyPr lIns="0">
            <a:noAutofit/>
          </a:bodyPr>
          <a:lstStyle>
            <a:lvl1pPr marL="0" indent="0">
              <a:lnSpc>
                <a:spcPts val="3900"/>
              </a:lnSpc>
              <a:spcBef>
                <a:spcPts val="0"/>
              </a:spcBef>
              <a:spcAft>
                <a:spcPts val="1500"/>
              </a:spcAft>
              <a:buNone/>
              <a:defRPr sz="4000" b="1" i="0">
                <a:solidFill>
                  <a:schemeClr val="tx1"/>
                </a:solidFill>
                <a:latin typeface="Arial"/>
                <a:cs typeface="Arial"/>
              </a:defRPr>
            </a:lvl1pPr>
            <a:lvl2pPr marL="457200" indent="-457200">
              <a:lnSpc>
                <a:spcPts val="2500"/>
              </a:lnSpc>
              <a:spcBef>
                <a:spcPts val="0"/>
              </a:spcBef>
              <a:spcAft>
                <a:spcPts val="1000"/>
              </a:spcAft>
              <a:buNone/>
              <a:defRPr sz="4000" b="0">
                <a:solidFill>
                  <a:schemeClr val="tx1">
                    <a:lumMod val="50000"/>
                    <a:lumOff val="50000"/>
                  </a:schemeClr>
                </a:solidFill>
                <a:latin typeface="Arial"/>
                <a:cs typeface="Arial"/>
              </a:defRPr>
            </a:lvl2pPr>
            <a:lvl3pPr marL="0" indent="0">
              <a:lnSpc>
                <a:spcPts val="3600"/>
              </a:lnSpc>
              <a:spcBef>
                <a:spcPts val="0"/>
              </a:spcBef>
              <a:buNone/>
              <a:defRPr sz="3000">
                <a:solidFill>
                  <a:schemeClr val="tx1">
                    <a:lumMod val="50000"/>
                    <a:lumOff val="50000"/>
                  </a:schemeClr>
                </a:solidFill>
                <a:latin typeface="Arial"/>
                <a:cs typeface="Arial"/>
              </a:defRPr>
            </a:lvl3pPr>
          </a:lstStyle>
          <a:p>
            <a:pPr lvl="0"/>
            <a:r>
              <a:rPr lang="en-US"/>
              <a:t>Click to edit Master text styles</a:t>
            </a:r>
          </a:p>
        </p:txBody>
      </p:sp>
      <p:sp>
        <p:nvSpPr>
          <p:cNvPr id="43" name="Text Placeholder 11"/>
          <p:cNvSpPr>
            <a:spLocks noGrp="1"/>
          </p:cNvSpPr>
          <p:nvPr>
            <p:ph type="body" sz="quarter" idx="14"/>
          </p:nvPr>
        </p:nvSpPr>
        <p:spPr>
          <a:xfrm>
            <a:off x="724280" y="1704179"/>
            <a:ext cx="7797230" cy="3453607"/>
          </a:xfrm>
          <a:prstGeom prst="rect">
            <a:avLst/>
          </a:prstGeom>
        </p:spPr>
        <p:txBody>
          <a:bodyPr vert="horz" lIns="0" tIns="0"/>
          <a:lstStyle>
            <a:lvl1pPr marL="271463" indent="-271463">
              <a:lnSpc>
                <a:spcPct val="100000"/>
              </a:lnSpc>
              <a:spcBef>
                <a:spcPts val="0"/>
              </a:spcBef>
              <a:spcAft>
                <a:spcPts val="1400"/>
              </a:spcAft>
              <a:buFont typeface="Arial"/>
              <a:buChar char="•"/>
              <a:defRPr sz="2500">
                <a:solidFill>
                  <a:schemeClr val="tx1"/>
                </a:solidFill>
                <a:latin typeface="Arial"/>
                <a:cs typeface="Arial"/>
              </a:defRPr>
            </a:lvl1pPr>
            <a:lvl2pPr marL="723900" indent="-279400">
              <a:lnSpc>
                <a:spcPct val="100000"/>
              </a:lnSpc>
              <a:spcBef>
                <a:spcPts val="0"/>
              </a:spcBef>
              <a:spcAft>
                <a:spcPts val="1200"/>
              </a:spcAft>
              <a:buFont typeface="Arial"/>
              <a:buChar char="•"/>
              <a:defRPr lang="en-US" sz="2000" kern="1200" dirty="0" smtClean="0">
                <a:solidFill>
                  <a:srgbClr val="E66C34"/>
                </a:solidFill>
                <a:latin typeface="Arial"/>
                <a:ea typeface="+mn-ea"/>
                <a:cs typeface="Arial"/>
              </a:defRPr>
            </a:lvl2pPr>
            <a:lvl3pPr marL="723900" indent="-279400">
              <a:lnSpc>
                <a:spcPct val="100000"/>
              </a:lnSpc>
              <a:spcBef>
                <a:spcPts val="0"/>
              </a:spcBef>
              <a:spcAft>
                <a:spcPts val="1200"/>
              </a:spcAft>
              <a:buFont typeface="Arial"/>
              <a:buChar char="•"/>
              <a:defRPr lang="en-US" sz="2000" kern="1200" dirty="0" smtClean="0">
                <a:solidFill>
                  <a:srgbClr val="624837"/>
                </a:solidFill>
                <a:latin typeface="Arial"/>
                <a:ea typeface="+mn-ea"/>
                <a:cs typeface="Arial"/>
              </a:defRPr>
            </a:lvl3pPr>
          </a:lstStyle>
          <a:p>
            <a:pPr lvl="0"/>
            <a:r>
              <a:rPr lang="en-US"/>
              <a:t>Click to edit Master text styles</a:t>
            </a:r>
          </a:p>
          <a:p>
            <a:pPr marL="723900" lvl="1" indent="-279400" algn="l" defTabSz="914400" rtl="0" eaLnBrk="1" latinLnBrk="0" hangingPunct="1">
              <a:lnSpc>
                <a:spcPct val="100000"/>
              </a:lnSpc>
              <a:spcBef>
                <a:spcPts val="0"/>
              </a:spcBef>
              <a:spcAft>
                <a:spcPts val="1200"/>
              </a:spcAft>
              <a:buFont typeface="Arial"/>
              <a:buChar char="•"/>
            </a:pPr>
            <a:r>
              <a:rPr lang="en-US"/>
              <a:t>Second level</a:t>
            </a:r>
          </a:p>
          <a:p>
            <a:pPr lvl="2"/>
            <a:r>
              <a:rPr lang="en-US"/>
              <a:t>Third level</a:t>
            </a:r>
          </a:p>
        </p:txBody>
      </p:sp>
      <p:pic>
        <p:nvPicPr>
          <p:cNvPr id="7" name="Picture 6">
            <a:extLst>
              <a:ext uri="{FF2B5EF4-FFF2-40B4-BE49-F238E27FC236}">
                <a16:creationId xmlns:a16="http://schemas.microsoft.com/office/drawing/2014/main" id="{90A723CF-C3D7-421A-886D-10DB09C043C1}"/>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0"/>
            <a:ext cx="9144000" cy="649224"/>
          </a:xfrm>
          <a:prstGeom prst="rect">
            <a:avLst/>
          </a:prstGeom>
        </p:spPr>
      </p:pic>
      <p:sp>
        <p:nvSpPr>
          <p:cNvPr id="8" name="TextBox 7">
            <a:extLst>
              <a:ext uri="{FF2B5EF4-FFF2-40B4-BE49-F238E27FC236}">
                <a16:creationId xmlns:a16="http://schemas.microsoft.com/office/drawing/2014/main" id="{E5EC7458-D895-4778-9828-89CC56FD0F86}"/>
              </a:ext>
            </a:extLst>
          </p:cNvPr>
          <p:cNvSpPr txBox="1"/>
          <p:nvPr userDrawn="1"/>
        </p:nvSpPr>
        <p:spPr>
          <a:xfrm>
            <a:off x="566642" y="142500"/>
            <a:ext cx="8067635" cy="452432"/>
          </a:xfrm>
          <a:prstGeom prst="rect">
            <a:avLst/>
          </a:prstGeom>
          <a:noFill/>
        </p:spPr>
        <p:txBody>
          <a:bodyPr wrap="square" lIns="0" tIns="0" rIns="0" rtlCol="0">
            <a:noAutofit/>
          </a:bodyPr>
          <a:lstStyle/>
          <a:p>
            <a:pPr marL="0" algn="l" defTabSz="914400" rtl="0" eaLnBrk="1" latinLnBrk="0" hangingPunct="1">
              <a:spcBef>
                <a:spcPts val="288"/>
              </a:spcBef>
            </a:pPr>
            <a:r>
              <a:rPr lang="en-US" sz="1200" b="1" kern="1200">
                <a:solidFill>
                  <a:srgbClr val="FFFFFF"/>
                </a:solidFill>
                <a:effectLst>
                  <a:glow rad="228600">
                    <a:schemeClr val="tx1">
                      <a:alpha val="32000"/>
                    </a:schemeClr>
                  </a:glow>
                  <a:outerShdw blurRad="50800" dist="38100" dir="2700000" algn="tl" rotWithShape="0">
                    <a:prstClr val="black">
                      <a:alpha val="40000"/>
                    </a:prstClr>
                  </a:outerShdw>
                </a:effectLst>
                <a:latin typeface="Arial" panose="020B0604020202020204" pitchFamily="34" charset="0"/>
                <a:ea typeface="+mn-ea"/>
                <a:cs typeface="Arial" panose="020B0604020202020204" pitchFamily="34" charset="0"/>
              </a:rPr>
              <a:t>Library routines</a:t>
            </a:r>
          </a:p>
          <a:p>
            <a:pPr marL="0" marR="0" indent="0" algn="l" defTabSz="914400" rtl="0" eaLnBrk="1" fontAlgn="auto" latinLnBrk="0" hangingPunct="1">
              <a:lnSpc>
                <a:spcPct val="100000"/>
              </a:lnSpc>
              <a:spcBef>
                <a:spcPts val="288"/>
              </a:spcBef>
              <a:spcAft>
                <a:spcPts val="0"/>
              </a:spcAft>
              <a:buClrTx/>
              <a:buSzTx/>
              <a:buFontTx/>
              <a:buNone/>
              <a:tabLst/>
              <a:defRPr/>
            </a:pPr>
            <a:r>
              <a:rPr lang="en-US" sz="1200" b="0" kern="1200">
                <a:solidFill>
                  <a:srgbClr val="FFFFFF"/>
                </a:solidFill>
                <a:effectLst>
                  <a:glow rad="228600">
                    <a:schemeClr val="tx1">
                      <a:alpha val="32000"/>
                    </a:schemeClr>
                  </a:glow>
                  <a:outerShdw blurRad="50800" dist="38100" dir="2700000" algn="tl" rotWithShape="0">
                    <a:prstClr val="black">
                      <a:alpha val="40000"/>
                    </a:prstClr>
                  </a:outerShdw>
                </a:effectLst>
                <a:latin typeface="Arial" panose="020B0604020202020204" pitchFamily="34" charset="0"/>
                <a:ea typeface="+mn-ea"/>
                <a:cs typeface="Arial" panose="020B0604020202020204" pitchFamily="34" charset="0"/>
              </a:rPr>
              <a:t>Unit 9 Key programming</a:t>
            </a:r>
            <a:r>
              <a:rPr lang="en-US" sz="1200" b="0" kern="1200">
                <a:solidFill>
                  <a:srgbClr val="FFFFFF"/>
                </a:solidFill>
                <a:effectLst>
                  <a:glow rad="228600">
                    <a:schemeClr val="tx1">
                      <a:alpha val="32000"/>
                    </a:schemeClr>
                  </a:glow>
                  <a:outerShdw blurRad="50800" dist="38100" dir="2700000" algn="tl" rotWithShape="0">
                    <a:prstClr val="black">
                      <a:alpha val="40000"/>
                    </a:prstClr>
                  </a:outerShdw>
                </a:effectLst>
                <a:latin typeface="Arial"/>
                <a:ea typeface="+mn-ea"/>
                <a:cs typeface="Arial"/>
              </a:rPr>
              <a:t> concepts</a:t>
            </a:r>
            <a:endParaRPr lang="en-US" sz="1200" b="0" kern="1200">
              <a:solidFill>
                <a:srgbClr val="FFFFFF"/>
              </a:solidFill>
              <a:effectLst>
                <a:glow rad="228600">
                  <a:schemeClr val="tx1">
                    <a:alpha val="32000"/>
                  </a:schemeClr>
                </a:glow>
                <a:outerShdw blurRad="50800" dist="38100" dir="2700000" algn="tl" rotWithShape="0">
                  <a:prstClr val="black">
                    <a:alpha val="40000"/>
                  </a:prstClr>
                </a:outerShdw>
              </a:effectLst>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4842852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8_Custom Layout">
    <p:bg>
      <p:bgPr>
        <a:solidFill>
          <a:schemeClr val="tx1"/>
        </a:solidFill>
        <a:effectLst/>
      </p:bgPr>
    </p:bg>
    <p:spTree>
      <p:nvGrpSpPr>
        <p:cNvPr id="1" name=""/>
        <p:cNvGrpSpPr/>
        <p:nvPr/>
      </p:nvGrpSpPr>
      <p:grpSpPr>
        <a:xfrm>
          <a:off x="0" y="0"/>
          <a:ext cx="0" cy="0"/>
          <a:chOff x="0" y="0"/>
          <a:chExt cx="0" cy="0"/>
        </a:xfrm>
      </p:grpSpPr>
      <p:sp>
        <p:nvSpPr>
          <p:cNvPr id="2" name="Rectangle 1"/>
          <p:cNvSpPr/>
          <p:nvPr userDrawn="1"/>
        </p:nvSpPr>
        <p:spPr>
          <a:xfrm>
            <a:off x="676274" y="1701461"/>
            <a:ext cx="7829551" cy="4555093"/>
          </a:xfrm>
          <a:prstGeom prst="rect">
            <a:avLst/>
          </a:prstGeom>
        </p:spPr>
        <p:txBody>
          <a:bodyPr wrap="square">
            <a:spAutoFit/>
          </a:bodyPr>
          <a:lstStyle/>
          <a:p>
            <a:pPr marL="0" marR="0" lvl="0" indent="0" algn="just" defTabSz="457200" rtl="0" eaLnBrk="1" fontAlgn="auto" latinLnBrk="0" hangingPunct="1">
              <a:lnSpc>
                <a:spcPct val="100000"/>
              </a:lnSpc>
              <a:spcBef>
                <a:spcPts val="0"/>
              </a:spcBef>
              <a:spcAft>
                <a:spcPts val="1400"/>
              </a:spcAft>
              <a:buClrTx/>
              <a:buSzTx/>
              <a:buFont typeface="Arial"/>
              <a:buNone/>
              <a:tabLst/>
              <a:defRPr/>
            </a:pPr>
            <a:r>
              <a:rPr kumimoji="0" lang="en-GB" sz="1400" b="1" i="0" u="none" strike="noStrike" kern="1200" cap="none" spc="0" normalizeH="0" baseline="0" noProof="0">
                <a:ln>
                  <a:noFill/>
                </a:ln>
                <a:solidFill>
                  <a:schemeClr val="bg1"/>
                </a:solidFill>
                <a:effectLst/>
                <a:uLnTx/>
                <a:uFillTx/>
                <a:latin typeface="Arial"/>
                <a:ea typeface="+mn-ea"/>
                <a:cs typeface="Arial"/>
              </a:rPr>
              <a:t>Copyright</a:t>
            </a:r>
            <a:endParaRPr kumimoji="0" lang="en-GB" sz="1200" b="1" i="0" u="none" strike="noStrike" kern="1200" cap="none" spc="0" normalizeH="0" baseline="0" noProof="0">
              <a:ln>
                <a:noFill/>
              </a:ln>
              <a:solidFill>
                <a:schemeClr val="bg1"/>
              </a:solidFill>
              <a:effectLst/>
              <a:uLnTx/>
              <a:uFillTx/>
              <a:latin typeface="Arial"/>
              <a:ea typeface="+mn-ea"/>
              <a:cs typeface="Arial"/>
            </a:endParaRPr>
          </a:p>
          <a:p>
            <a:pPr marL="0" marR="0" lvl="0" indent="0" algn="just" defTabSz="457200" rtl="0" eaLnBrk="1" fontAlgn="auto" latinLnBrk="0" hangingPunct="1">
              <a:lnSpc>
                <a:spcPct val="100000"/>
              </a:lnSpc>
              <a:spcBef>
                <a:spcPts val="0"/>
              </a:spcBef>
              <a:spcAft>
                <a:spcPts val="1400"/>
              </a:spcAft>
              <a:buClrTx/>
              <a:buSzTx/>
              <a:buFont typeface="Arial"/>
              <a:buNone/>
              <a:tabLst/>
              <a:defRPr/>
            </a:pPr>
            <a:r>
              <a:rPr kumimoji="0" lang="en-GB" sz="1200" b="0" i="0" u="none" strike="noStrike" kern="1200" cap="none" spc="0" normalizeH="0" baseline="0" noProof="0">
                <a:ln>
                  <a:noFill/>
                </a:ln>
                <a:solidFill>
                  <a:schemeClr val="bg1"/>
                </a:solidFill>
                <a:effectLst/>
                <a:uLnTx/>
                <a:uFillTx/>
                <a:latin typeface="Arial"/>
                <a:ea typeface="+mn-ea"/>
                <a:cs typeface="Arial"/>
              </a:rPr>
              <a:t>© 2021 PG Online Limited</a:t>
            </a:r>
          </a:p>
          <a:p>
            <a:pPr marL="0" marR="0" lvl="0" indent="0" algn="just" defTabSz="457200" rtl="0" eaLnBrk="1" fontAlgn="auto" latinLnBrk="0" hangingPunct="1">
              <a:lnSpc>
                <a:spcPct val="100000"/>
              </a:lnSpc>
              <a:spcBef>
                <a:spcPts val="0"/>
              </a:spcBef>
              <a:spcAft>
                <a:spcPts val="1400"/>
              </a:spcAft>
              <a:buClrTx/>
              <a:buSzTx/>
              <a:buFont typeface="Arial"/>
              <a:buNone/>
              <a:tabLst/>
              <a:defRPr/>
            </a:pPr>
            <a:r>
              <a:rPr kumimoji="0" lang="en-GB" sz="1200" b="0" i="0" u="none" strike="noStrike" kern="1200" cap="none" spc="0" normalizeH="0" baseline="0" noProof="0">
                <a:ln>
                  <a:noFill/>
                </a:ln>
                <a:solidFill>
                  <a:schemeClr val="bg1"/>
                </a:solidFill>
                <a:effectLst/>
                <a:uLnTx/>
                <a:uFillTx/>
                <a:latin typeface="+mn-lt"/>
                <a:ea typeface="+mn-ea"/>
                <a:cs typeface="Arial"/>
              </a:rPr>
              <a:t>The contents of this unit are protected by copyright. </a:t>
            </a:r>
          </a:p>
          <a:p>
            <a:pPr marL="0" marR="0" lvl="0" indent="0" algn="just" defTabSz="457200" rtl="0" eaLnBrk="1" fontAlgn="auto" latinLnBrk="0" hangingPunct="1">
              <a:lnSpc>
                <a:spcPct val="100000"/>
              </a:lnSpc>
              <a:spcBef>
                <a:spcPts val="0"/>
              </a:spcBef>
              <a:spcAft>
                <a:spcPts val="1400"/>
              </a:spcAft>
              <a:buClrTx/>
              <a:buSzTx/>
              <a:buFont typeface="Arial"/>
              <a:buNone/>
              <a:tabLst/>
              <a:defRPr/>
            </a:pPr>
            <a:r>
              <a:rPr kumimoji="0" lang="en-GB" sz="1200" b="0" i="0" u="none" strike="noStrike" kern="1200" cap="none" spc="0" normalizeH="0" baseline="0" noProof="0">
                <a:ln>
                  <a:noFill/>
                </a:ln>
                <a:solidFill>
                  <a:schemeClr val="bg1"/>
                </a:solidFill>
                <a:effectLst/>
                <a:uLnTx/>
                <a:uFillTx/>
                <a:latin typeface="+mn-lt"/>
                <a:ea typeface="+mn-ea"/>
                <a:cs typeface="Arial"/>
              </a:rPr>
              <a:t>This unit and all the worksheets, PowerPoint presentations, teaching guides and other associated files distributed with it are supplied to you by PG Online Limited under licence and may be used and copied by you only in accordance with the terms of the licence. Except as expressly permitted by the licence, no part of the materials distributed with this unit may be used, reproduced, stored in a retrieval system, or transmitted, in any form or by any means, electronic or otherwise, without the prior written permission of PG Online Limited.</a:t>
            </a:r>
          </a:p>
          <a:p>
            <a:pPr marL="0" marR="0" lvl="0" indent="0" algn="just" defTabSz="457200" rtl="0" eaLnBrk="1" fontAlgn="auto" latinLnBrk="0" hangingPunct="1">
              <a:lnSpc>
                <a:spcPct val="100000"/>
              </a:lnSpc>
              <a:spcBef>
                <a:spcPts val="0"/>
              </a:spcBef>
              <a:spcAft>
                <a:spcPts val="1400"/>
              </a:spcAft>
              <a:buClrTx/>
              <a:buSzTx/>
              <a:buFont typeface="Arial"/>
              <a:buNone/>
              <a:tabLst/>
              <a:defRPr/>
            </a:pPr>
            <a:r>
              <a:rPr kumimoji="0" lang="en-GB" sz="1400" b="1" i="0" u="none" strike="noStrike" kern="1200" cap="none" spc="0" normalizeH="0" baseline="0" noProof="0">
                <a:ln>
                  <a:noFill/>
                </a:ln>
                <a:solidFill>
                  <a:schemeClr val="bg1"/>
                </a:solidFill>
                <a:effectLst/>
                <a:uLnTx/>
                <a:uFillTx/>
                <a:latin typeface="+mn-lt"/>
                <a:ea typeface="+mn-ea"/>
                <a:cs typeface="Arial"/>
              </a:rPr>
              <a:t>Licence agreement</a:t>
            </a:r>
          </a:p>
          <a:p>
            <a:pPr marL="0" marR="0" lvl="0" indent="0" algn="just" defTabSz="457200" rtl="0" eaLnBrk="1" fontAlgn="auto" latinLnBrk="0" hangingPunct="1">
              <a:lnSpc>
                <a:spcPct val="100000"/>
              </a:lnSpc>
              <a:spcBef>
                <a:spcPts val="0"/>
              </a:spcBef>
              <a:spcAft>
                <a:spcPts val="1400"/>
              </a:spcAft>
              <a:buClrTx/>
              <a:buSzTx/>
              <a:buFont typeface="Arial"/>
              <a:buNone/>
              <a:tabLst/>
              <a:defRPr/>
            </a:pPr>
            <a:r>
              <a:rPr kumimoji="0" lang="en-GB" sz="1200" b="0" i="0" u="none" strike="noStrike" kern="1200" cap="none" spc="0" normalizeH="0" baseline="0" noProof="0">
                <a:ln>
                  <a:noFill/>
                </a:ln>
                <a:solidFill>
                  <a:schemeClr val="bg1"/>
                </a:solidFill>
                <a:effectLst/>
                <a:uLnTx/>
                <a:uFillTx/>
                <a:latin typeface="+mn-lt"/>
                <a:ea typeface="+mn-ea"/>
                <a:cs typeface="Arial"/>
              </a:rPr>
              <a:t>This is a legal agreement between you, the end user, and PG Online Limited. This unit and all the worksheets, PowerPoint presentations, teaching guides and other associated files distributed with it is licensed, not sold, to you by PG Online Limited for use under the terms of the licence.</a:t>
            </a:r>
          </a:p>
          <a:p>
            <a:pPr marL="0" marR="0" lvl="0" indent="0" algn="just" defTabSz="457200" rtl="0" eaLnBrk="1" fontAlgn="auto" latinLnBrk="0" hangingPunct="1">
              <a:lnSpc>
                <a:spcPct val="100000"/>
              </a:lnSpc>
              <a:spcBef>
                <a:spcPts val="0"/>
              </a:spcBef>
              <a:spcAft>
                <a:spcPts val="1400"/>
              </a:spcAft>
              <a:buClrTx/>
              <a:buSzTx/>
              <a:buFont typeface="Arial"/>
              <a:buNone/>
              <a:tabLst/>
              <a:defRPr/>
            </a:pPr>
            <a:r>
              <a:rPr kumimoji="0" lang="en-GB" sz="1200" b="0" i="0" u="none" strike="noStrike" kern="1200" cap="none" spc="0" normalizeH="0" baseline="0" noProof="0">
                <a:ln>
                  <a:noFill/>
                </a:ln>
                <a:solidFill>
                  <a:schemeClr val="bg1"/>
                </a:solidFill>
                <a:effectLst/>
                <a:uLnTx/>
                <a:uFillTx/>
                <a:latin typeface="+mn-lt"/>
                <a:ea typeface="+mn-ea"/>
                <a:cs typeface="Arial"/>
              </a:rPr>
              <a:t>The materials distributed with this unit may be freely copied and used by members of a single institution on a single site only. You are not permitted to share in any way any of the materials or part of the materials with any third party, including users on another site or individuals who are members of a separate institution. You acknowledge that the materials must remain with you, the licencing institution, and no part of the materials may be transferred to another institution. You also agree not to procure, authorise, encourage, facilitate or enable any third party to reproduce these materials in whole or in part without the prior permission of PG Online Limited.</a:t>
            </a:r>
            <a:endParaRPr lang="en-GB" sz="1200">
              <a:solidFill>
                <a:schemeClr val="bg1"/>
              </a:solidFill>
            </a:endParaRPr>
          </a:p>
        </p:txBody>
      </p:sp>
      <p:pic>
        <p:nvPicPr>
          <p:cNvPr id="8" name="Graphic 7">
            <a:extLst>
              <a:ext uri="{FF2B5EF4-FFF2-40B4-BE49-F238E27FC236}">
                <a16:creationId xmlns:a16="http://schemas.microsoft.com/office/drawing/2014/main" id="{D6F9962A-1F1A-477B-9EBF-ACA00C788C35}"/>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7267074" y="6313572"/>
            <a:ext cx="1428387" cy="337136"/>
          </a:xfrm>
          <a:prstGeom prst="rect">
            <a:avLst/>
          </a:prstGeom>
        </p:spPr>
      </p:pic>
      <p:pic>
        <p:nvPicPr>
          <p:cNvPr id="7" name="Picture 6">
            <a:extLst>
              <a:ext uri="{FF2B5EF4-FFF2-40B4-BE49-F238E27FC236}">
                <a16:creationId xmlns:a16="http://schemas.microsoft.com/office/drawing/2014/main" id="{CBED5CCD-6E9A-4E8D-906C-AD38404DCB1A}"/>
              </a:ext>
            </a:extLst>
          </p:cNvPr>
          <p:cNvPicPr>
            <a:picLocks noChangeAspect="1"/>
          </p:cNvPicPr>
          <p:nvPr userDrawn="1"/>
        </p:nvPicPr>
        <p:blipFill rotWithShape="1">
          <a:blip r:embed="rId4" cstate="screen">
            <a:extLst>
              <a:ext uri="{28A0092B-C50C-407E-A947-70E740481C1C}">
                <a14:useLocalDpi xmlns:a14="http://schemas.microsoft.com/office/drawing/2010/main"/>
              </a:ext>
            </a:extLst>
          </a:blip>
          <a:srcRect/>
          <a:stretch/>
        </p:blipFill>
        <p:spPr>
          <a:xfrm>
            <a:off x="0" y="0"/>
            <a:ext cx="9144000" cy="649224"/>
          </a:xfrm>
          <a:prstGeom prst="rect">
            <a:avLst/>
          </a:prstGeom>
        </p:spPr>
      </p:pic>
      <p:sp>
        <p:nvSpPr>
          <p:cNvPr id="10" name="TextBox 9">
            <a:extLst>
              <a:ext uri="{FF2B5EF4-FFF2-40B4-BE49-F238E27FC236}">
                <a16:creationId xmlns:a16="http://schemas.microsoft.com/office/drawing/2014/main" id="{CDA512E4-1FC8-4864-91D6-0B72CA040F2C}"/>
              </a:ext>
            </a:extLst>
          </p:cNvPr>
          <p:cNvSpPr txBox="1"/>
          <p:nvPr userDrawn="1"/>
        </p:nvSpPr>
        <p:spPr>
          <a:xfrm>
            <a:off x="566642" y="142500"/>
            <a:ext cx="8067635" cy="452432"/>
          </a:xfrm>
          <a:prstGeom prst="rect">
            <a:avLst/>
          </a:prstGeom>
          <a:noFill/>
        </p:spPr>
        <p:txBody>
          <a:bodyPr wrap="square" lIns="0" tIns="0" rIns="0" rtlCol="0">
            <a:noAutofit/>
          </a:bodyPr>
          <a:lstStyle/>
          <a:p>
            <a:pPr marL="0" algn="l" defTabSz="914400" rtl="0" eaLnBrk="1" latinLnBrk="0" hangingPunct="1">
              <a:spcBef>
                <a:spcPts val="288"/>
              </a:spcBef>
            </a:pPr>
            <a:r>
              <a:rPr lang="en-US" sz="1200" b="1" kern="1200">
                <a:solidFill>
                  <a:srgbClr val="FFFFFF"/>
                </a:solidFill>
                <a:effectLst>
                  <a:glow rad="228600">
                    <a:schemeClr val="tx1">
                      <a:alpha val="32000"/>
                    </a:schemeClr>
                  </a:glow>
                  <a:outerShdw blurRad="50800" dist="38100" dir="2700000" algn="tl" rotWithShape="0">
                    <a:prstClr val="black">
                      <a:alpha val="40000"/>
                    </a:prstClr>
                  </a:outerShdw>
                </a:effectLst>
                <a:latin typeface="Arial" panose="020B0604020202020204" pitchFamily="34" charset="0"/>
                <a:ea typeface="+mn-ea"/>
                <a:cs typeface="Arial" panose="020B0604020202020204" pitchFamily="34" charset="0"/>
              </a:rPr>
              <a:t>Library routines</a:t>
            </a:r>
          </a:p>
          <a:p>
            <a:pPr marL="0" marR="0" indent="0" algn="l" defTabSz="914400" rtl="0" eaLnBrk="1" fontAlgn="auto" latinLnBrk="0" hangingPunct="1">
              <a:lnSpc>
                <a:spcPct val="100000"/>
              </a:lnSpc>
              <a:spcBef>
                <a:spcPts val="288"/>
              </a:spcBef>
              <a:spcAft>
                <a:spcPts val="0"/>
              </a:spcAft>
              <a:buClrTx/>
              <a:buSzTx/>
              <a:buFontTx/>
              <a:buNone/>
              <a:tabLst/>
              <a:defRPr/>
            </a:pPr>
            <a:r>
              <a:rPr lang="en-US" sz="1200" b="0" kern="1200">
                <a:solidFill>
                  <a:srgbClr val="FFFFFF"/>
                </a:solidFill>
                <a:effectLst>
                  <a:glow rad="228600">
                    <a:schemeClr val="tx1">
                      <a:alpha val="32000"/>
                    </a:schemeClr>
                  </a:glow>
                  <a:outerShdw blurRad="50800" dist="38100" dir="2700000" algn="tl" rotWithShape="0">
                    <a:prstClr val="black">
                      <a:alpha val="40000"/>
                    </a:prstClr>
                  </a:outerShdw>
                </a:effectLst>
                <a:latin typeface="Arial" panose="020B0604020202020204" pitchFamily="34" charset="0"/>
                <a:ea typeface="+mn-ea"/>
                <a:cs typeface="Arial" panose="020B0604020202020204" pitchFamily="34" charset="0"/>
              </a:rPr>
              <a:t>Unit 9 Key programming</a:t>
            </a:r>
            <a:r>
              <a:rPr lang="en-US" sz="1200" b="0" kern="1200">
                <a:solidFill>
                  <a:srgbClr val="FFFFFF"/>
                </a:solidFill>
                <a:effectLst>
                  <a:glow rad="228600">
                    <a:schemeClr val="tx1">
                      <a:alpha val="32000"/>
                    </a:schemeClr>
                  </a:glow>
                  <a:outerShdw blurRad="50800" dist="38100" dir="2700000" algn="tl" rotWithShape="0">
                    <a:prstClr val="black">
                      <a:alpha val="40000"/>
                    </a:prstClr>
                  </a:outerShdw>
                </a:effectLst>
                <a:latin typeface="Arial"/>
                <a:ea typeface="+mn-ea"/>
                <a:cs typeface="Arial"/>
              </a:rPr>
              <a:t> concepts</a:t>
            </a:r>
            <a:endParaRPr lang="en-US" sz="1200" b="0" kern="1200">
              <a:solidFill>
                <a:srgbClr val="FFFFFF"/>
              </a:solidFill>
              <a:effectLst>
                <a:glow rad="228600">
                  <a:schemeClr val="tx1">
                    <a:alpha val="32000"/>
                  </a:schemeClr>
                </a:glow>
                <a:outerShdw blurRad="50800" dist="38100" dir="2700000" algn="tl" rotWithShape="0">
                  <a:prstClr val="black">
                    <a:alpha val="40000"/>
                  </a:prstClr>
                </a:outerShdw>
              </a:effectLst>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3024173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12846155"/>
      </p:ext>
    </p:extLst>
  </p:cSld>
  <p:clrMap bg1="lt1" tx1="dk1" bg2="lt2" tx2="dk2" accent1="accent1" accent2="accent2" accent3="accent3" accent4="accent4" accent5="accent5" accent6="accent6" hlink="hlink" folHlink="folHlink"/>
  <p:sldLayoutIdLst>
    <p:sldLayoutId id="2147483662" r:id="rId1"/>
    <p:sldLayoutId id="2147483664" r:id="rId2"/>
    <p:sldLayoutId id="2147483663" r:id="rId3"/>
    <p:sldLayoutId id="2147483665" r:id="rId4"/>
    <p:sldLayoutId id="2147483670" r:id="rId5"/>
    <p:sldLayoutId id="2147483671" r:id="rId6"/>
    <p:sldLayoutId id="2147483666" r:id="rId7"/>
    <p:sldLayoutId id="2147483667" r:id="rId8"/>
    <p:sldLayoutId id="2147483669"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jpeg"/><Relationship Id="rId1" Type="http://schemas.openxmlformats.org/officeDocument/2006/relationships/slideLayout" Target="../slideLayouts/slideLayout4.xml"/><Relationship Id="rId4" Type="http://schemas.openxmlformats.org/officeDocument/2006/relationships/image" Target="../media/image13.sv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8.jpeg"/><Relationship Id="rId1" Type="http://schemas.openxmlformats.org/officeDocument/2006/relationships/slideLayout" Target="../slideLayouts/slideLayout4.xml"/><Relationship Id="rId4" Type="http://schemas.openxmlformats.org/officeDocument/2006/relationships/image" Target="../media/image9.sv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1488820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en-GB"/>
              <a:t>Random numbers</a:t>
            </a:r>
          </a:p>
        </p:txBody>
      </p:sp>
      <p:sp>
        <p:nvSpPr>
          <p:cNvPr id="3" name="Text Placeholder 2"/>
          <p:cNvSpPr>
            <a:spLocks noGrp="1"/>
          </p:cNvSpPr>
          <p:nvPr>
            <p:ph type="body" sz="quarter" idx="14"/>
          </p:nvPr>
        </p:nvSpPr>
        <p:spPr/>
        <p:txBody>
          <a:bodyPr/>
          <a:lstStyle/>
          <a:p>
            <a:pPr marL="334963" indent="-342900"/>
            <a:r>
              <a:rPr lang="en-GB"/>
              <a:t>How could you create a random integer between </a:t>
            </a:r>
            <a:br>
              <a:rPr lang="en-GB"/>
            </a:br>
            <a:r>
              <a:rPr lang="en-GB"/>
              <a:t>0 and 100?</a:t>
            </a:r>
          </a:p>
          <a:p>
            <a:pPr marL="360363" lvl="1" indent="0">
              <a:buNone/>
            </a:pPr>
            <a:r>
              <a:rPr lang="en-GB">
                <a:solidFill>
                  <a:srgbClr val="FF0000"/>
                </a:solidFill>
                <a:latin typeface="Consolas" panose="020B0609020204030204" pitchFamily="49" charset="0"/>
              </a:rPr>
              <a:t>ROUND(RANDOM() * 100, 0)</a:t>
            </a:r>
          </a:p>
          <a:p>
            <a:pPr marL="334963" indent="-342900"/>
            <a:r>
              <a:rPr lang="en-GB"/>
              <a:t>Whilst this will generate random integers between </a:t>
            </a:r>
            <a:br>
              <a:rPr lang="en-GB"/>
            </a:br>
            <a:r>
              <a:rPr lang="en-GB"/>
              <a:t>0 and 100, there will not be as many 0 or 100 </a:t>
            </a:r>
            <a:br>
              <a:rPr lang="en-GB"/>
            </a:br>
            <a:r>
              <a:rPr lang="en-GB"/>
              <a:t>integers generated</a:t>
            </a:r>
          </a:p>
          <a:p>
            <a:pPr marL="787400" lvl="2" indent="-342900"/>
            <a:r>
              <a:rPr lang="en-GB"/>
              <a:t>This is because only 0.0-0.49 will generate a 0 and only </a:t>
            </a:r>
            <a:br>
              <a:rPr lang="en-GB"/>
            </a:br>
            <a:r>
              <a:rPr lang="en-GB"/>
              <a:t>99.5 to 100.0 will generate a 100</a:t>
            </a:r>
          </a:p>
          <a:p>
            <a:pPr marL="787400" lvl="2" indent="-342900"/>
            <a:r>
              <a:rPr lang="en-GB"/>
              <a:t>A better way to generate a random integer would be:</a:t>
            </a:r>
          </a:p>
          <a:p>
            <a:pPr marL="806450" lvl="1" indent="0">
              <a:buNone/>
            </a:pPr>
            <a:r>
              <a:rPr lang="en-GB">
                <a:solidFill>
                  <a:srgbClr val="624837"/>
                </a:solidFill>
                <a:latin typeface="Consolas" panose="020B0609020204030204" pitchFamily="49" charset="0"/>
              </a:rPr>
              <a:t>ROUND((RANDOM() * 100) + 0.5, 0)</a:t>
            </a:r>
            <a:endParaRPr lang="en-GB">
              <a:solidFill>
                <a:srgbClr val="624837"/>
              </a:solidFill>
            </a:endParaRPr>
          </a:p>
          <a:p>
            <a:endParaRPr lang="en-GB"/>
          </a:p>
        </p:txBody>
      </p:sp>
    </p:spTree>
    <p:extLst>
      <p:ext uri="{BB962C8B-B14F-4D97-AF65-F5344CB8AC3E}">
        <p14:creationId xmlns:p14="http://schemas.microsoft.com/office/powerpoint/2010/main" val="37838244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en-GB"/>
              <a:t>Random numbers</a:t>
            </a:r>
          </a:p>
        </p:txBody>
      </p:sp>
      <p:sp>
        <p:nvSpPr>
          <p:cNvPr id="3" name="Text Placeholder 2"/>
          <p:cNvSpPr>
            <a:spLocks noGrp="1"/>
          </p:cNvSpPr>
          <p:nvPr>
            <p:ph type="body" sz="quarter" idx="14"/>
          </p:nvPr>
        </p:nvSpPr>
        <p:spPr>
          <a:xfrm>
            <a:off x="724280" y="1704179"/>
            <a:ext cx="7797230" cy="4683558"/>
          </a:xfrm>
        </p:spPr>
        <p:txBody>
          <a:bodyPr/>
          <a:lstStyle/>
          <a:p>
            <a:r>
              <a:rPr lang="en-GB"/>
              <a:t>Many languages require a library to be imported before the routines can be used</a:t>
            </a:r>
          </a:p>
          <a:p>
            <a:pPr lvl="1"/>
            <a:r>
              <a:rPr lang="en-GB"/>
              <a:t>For example, in Python, </a:t>
            </a:r>
            <a:r>
              <a:rPr lang="en-GB">
                <a:solidFill>
                  <a:srgbClr val="F96B0E"/>
                </a:solidFill>
                <a:latin typeface="Consolas" panose="020B0609020204030204" pitchFamily="49" charset="0"/>
              </a:rPr>
              <a:t>import random </a:t>
            </a:r>
            <a:r>
              <a:rPr lang="en-GB"/>
              <a:t>will import the random library of functions</a:t>
            </a:r>
          </a:p>
          <a:p>
            <a:r>
              <a:rPr lang="en-GB"/>
              <a:t>A random number between 0 and 100 can then be generated with a statement such as </a:t>
            </a:r>
          </a:p>
          <a:p>
            <a:pPr marL="271463" lvl="1" indent="0">
              <a:buNone/>
            </a:pPr>
            <a:r>
              <a:rPr lang="en-GB" err="1">
                <a:solidFill>
                  <a:srgbClr val="624837"/>
                </a:solidFill>
                <a:latin typeface="Consolas" panose="020B0609020204030204" pitchFamily="49" charset="0"/>
              </a:rPr>
              <a:t>random.randint</a:t>
            </a:r>
            <a:r>
              <a:rPr lang="en-GB">
                <a:solidFill>
                  <a:srgbClr val="624837"/>
                </a:solidFill>
                <a:latin typeface="Consolas" panose="020B0609020204030204" pitchFamily="49" charset="0"/>
              </a:rPr>
              <a:t>(0, 100)</a:t>
            </a:r>
            <a:endParaRPr lang="en-GB">
              <a:solidFill>
                <a:srgbClr val="624837"/>
              </a:solidFill>
            </a:endParaRPr>
          </a:p>
          <a:p>
            <a:pPr marL="334963" indent="-342900"/>
            <a:r>
              <a:rPr lang="en-GB"/>
              <a:t>How could you simulate the throw of a dice?</a:t>
            </a:r>
          </a:p>
          <a:p>
            <a:pPr marL="0" indent="-7937">
              <a:buNone/>
            </a:pPr>
            <a:endParaRPr lang="en-GB"/>
          </a:p>
          <a:p>
            <a:endParaRPr lang="en-GB"/>
          </a:p>
        </p:txBody>
      </p:sp>
    </p:spTree>
    <p:extLst>
      <p:ext uri="{BB962C8B-B14F-4D97-AF65-F5344CB8AC3E}">
        <p14:creationId xmlns:p14="http://schemas.microsoft.com/office/powerpoint/2010/main" val="13915199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en-GB"/>
              <a:t>Random numbers</a:t>
            </a:r>
          </a:p>
        </p:txBody>
      </p:sp>
      <p:sp>
        <p:nvSpPr>
          <p:cNvPr id="3" name="Text Placeholder 2"/>
          <p:cNvSpPr>
            <a:spLocks noGrp="1"/>
          </p:cNvSpPr>
          <p:nvPr>
            <p:ph type="body" sz="quarter" idx="14"/>
          </p:nvPr>
        </p:nvSpPr>
        <p:spPr/>
        <p:txBody>
          <a:bodyPr/>
          <a:lstStyle/>
          <a:p>
            <a:r>
              <a:rPr lang="en-GB"/>
              <a:t>How could you simulate the throw of a dice?</a:t>
            </a:r>
          </a:p>
          <a:p>
            <a:r>
              <a:rPr lang="en-GB"/>
              <a:t>Pseudocode:</a:t>
            </a:r>
          </a:p>
          <a:p>
            <a:pPr marL="444500" lvl="1" indent="0">
              <a:buNone/>
            </a:pPr>
            <a:r>
              <a:rPr lang="en-GB">
                <a:solidFill>
                  <a:srgbClr val="FF0000"/>
                </a:solidFill>
                <a:latin typeface="Consolas" panose="020B0609020204030204" pitchFamily="49" charset="0"/>
              </a:rPr>
              <a:t>INPUT Die</a:t>
            </a:r>
            <a:br>
              <a:rPr lang="en-GB">
                <a:solidFill>
                  <a:srgbClr val="FF0000"/>
                </a:solidFill>
                <a:latin typeface="Consolas" panose="020B0609020204030204" pitchFamily="49" charset="0"/>
              </a:rPr>
            </a:br>
            <a:r>
              <a:rPr lang="en-GB">
                <a:solidFill>
                  <a:srgbClr val="FF0000"/>
                </a:solidFill>
                <a:latin typeface="Consolas" panose="020B0609020204030204" pitchFamily="49" charset="0"/>
              </a:rPr>
              <a:t>Dice </a:t>
            </a:r>
            <a:r>
              <a:rPr lang="en-GB">
                <a:solidFill>
                  <a:srgbClr val="FF0000"/>
                </a:solidFill>
                <a:latin typeface="Consolas" panose="020B0609020204030204" pitchFamily="49" charset="0"/>
                <a:cs typeface="Calibri" panose="020F0502020204030204" pitchFamily="34" charset="0"/>
              </a:rPr>
              <a:t>←</a:t>
            </a:r>
            <a:r>
              <a:rPr lang="en-GB">
                <a:solidFill>
                  <a:srgbClr val="FF0000"/>
                </a:solidFill>
                <a:latin typeface="Consolas" panose="020B0609020204030204" pitchFamily="49" charset="0"/>
              </a:rPr>
              <a:t> ROUND((RANDOM()*6)+0.5,0)</a:t>
            </a:r>
            <a:br>
              <a:rPr lang="en-GB">
                <a:solidFill>
                  <a:srgbClr val="FF0000"/>
                </a:solidFill>
                <a:latin typeface="Consolas" panose="020B0609020204030204" pitchFamily="49" charset="0"/>
              </a:rPr>
            </a:br>
            <a:r>
              <a:rPr lang="en-GB">
                <a:solidFill>
                  <a:srgbClr val="FF0000"/>
                </a:solidFill>
                <a:latin typeface="Consolas" panose="020B0609020204030204" pitchFamily="49" charset="0"/>
              </a:rPr>
              <a:t>OUTPUT Dice</a:t>
            </a:r>
          </a:p>
          <a:p>
            <a:r>
              <a:rPr lang="en-GB"/>
              <a:t>Python:</a:t>
            </a:r>
          </a:p>
          <a:p>
            <a:pPr marL="444500" lvl="1" indent="0">
              <a:buNone/>
            </a:pPr>
            <a:r>
              <a:rPr lang="en-GB">
                <a:solidFill>
                  <a:srgbClr val="FF0000"/>
                </a:solidFill>
                <a:latin typeface="Consolas" panose="020B0609020204030204" pitchFamily="49" charset="0"/>
              </a:rPr>
              <a:t>import random</a:t>
            </a:r>
            <a:br>
              <a:rPr lang="en-GB">
                <a:solidFill>
                  <a:srgbClr val="FF0000"/>
                </a:solidFill>
                <a:latin typeface="Consolas" panose="020B0609020204030204" pitchFamily="49" charset="0"/>
              </a:rPr>
            </a:br>
            <a:r>
              <a:rPr lang="en-GB">
                <a:solidFill>
                  <a:srgbClr val="FF0000"/>
                </a:solidFill>
                <a:latin typeface="Consolas" panose="020B0609020204030204" pitchFamily="49" charset="0"/>
              </a:rPr>
              <a:t>dice = </a:t>
            </a:r>
            <a:r>
              <a:rPr lang="en-GB" err="1">
                <a:solidFill>
                  <a:srgbClr val="FF0000"/>
                </a:solidFill>
                <a:latin typeface="Consolas" panose="020B0609020204030204" pitchFamily="49" charset="0"/>
              </a:rPr>
              <a:t>random.randint</a:t>
            </a:r>
            <a:r>
              <a:rPr lang="en-GB">
                <a:solidFill>
                  <a:srgbClr val="FF0000"/>
                </a:solidFill>
                <a:latin typeface="Consolas" panose="020B0609020204030204" pitchFamily="49" charset="0"/>
              </a:rPr>
              <a:t>(0, 6)</a:t>
            </a:r>
            <a:br>
              <a:rPr lang="en-GB">
                <a:solidFill>
                  <a:srgbClr val="FF0000"/>
                </a:solidFill>
                <a:latin typeface="Consolas" panose="020B0609020204030204" pitchFamily="49" charset="0"/>
              </a:rPr>
            </a:br>
            <a:r>
              <a:rPr lang="en-GB">
                <a:solidFill>
                  <a:srgbClr val="FF0000"/>
                </a:solidFill>
                <a:latin typeface="Consolas" panose="020B0609020204030204" pitchFamily="49" charset="0"/>
              </a:rPr>
              <a:t>print(dice)</a:t>
            </a:r>
          </a:p>
          <a:p>
            <a:pPr lvl="1"/>
            <a:endParaRPr lang="en-GB"/>
          </a:p>
          <a:p>
            <a:endParaRPr lang="en-GB"/>
          </a:p>
          <a:p>
            <a:endParaRPr lang="en-GB"/>
          </a:p>
        </p:txBody>
      </p:sp>
    </p:spTree>
    <p:extLst>
      <p:ext uri="{BB962C8B-B14F-4D97-AF65-F5344CB8AC3E}">
        <p14:creationId xmlns:p14="http://schemas.microsoft.com/office/powerpoint/2010/main" val="20590340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3"/>
          </p:nvPr>
        </p:nvSpPr>
        <p:spPr/>
        <p:txBody>
          <a:bodyPr/>
          <a:lstStyle/>
          <a:p>
            <a:r>
              <a:rPr lang="en-GB" dirty="0"/>
              <a:t>Worksheet 5</a:t>
            </a:r>
          </a:p>
        </p:txBody>
      </p:sp>
      <p:sp>
        <p:nvSpPr>
          <p:cNvPr id="5" name="Text Placeholder 4"/>
          <p:cNvSpPr>
            <a:spLocks noGrp="1"/>
          </p:cNvSpPr>
          <p:nvPr>
            <p:ph type="body" sz="quarter" idx="14"/>
          </p:nvPr>
        </p:nvSpPr>
        <p:spPr/>
        <p:txBody>
          <a:bodyPr/>
          <a:lstStyle/>
          <a:p>
            <a:r>
              <a:rPr lang="en-GB" dirty="0"/>
              <a:t>Now complete </a:t>
            </a:r>
            <a:r>
              <a:rPr lang="en-GB" b="1" dirty="0"/>
              <a:t>Task 2 Worksheet 5</a:t>
            </a:r>
            <a:endParaRPr lang="en-GB" b="1" dirty="0">
              <a:solidFill>
                <a:srgbClr val="E37422"/>
              </a:solidFill>
            </a:endParaRPr>
          </a:p>
        </p:txBody>
      </p:sp>
    </p:spTree>
    <p:extLst>
      <p:ext uri="{BB962C8B-B14F-4D97-AF65-F5344CB8AC3E}">
        <p14:creationId xmlns:p14="http://schemas.microsoft.com/office/powerpoint/2010/main" val="17166482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BA7499-CB70-464D-A04A-5306008A23B6}"/>
              </a:ext>
            </a:extLst>
          </p:cNvPr>
          <p:cNvSpPr>
            <a:spLocks noGrp="1"/>
          </p:cNvSpPr>
          <p:nvPr>
            <p:ph type="body" sz="quarter" idx="13"/>
          </p:nvPr>
        </p:nvSpPr>
        <p:spPr/>
        <p:txBody>
          <a:bodyPr/>
          <a:lstStyle/>
          <a:p>
            <a:r>
              <a:rPr lang="en-GB"/>
              <a:t>MOD and DIV</a:t>
            </a:r>
          </a:p>
        </p:txBody>
      </p:sp>
      <p:sp>
        <p:nvSpPr>
          <p:cNvPr id="3" name="Text Placeholder 2">
            <a:extLst>
              <a:ext uri="{FF2B5EF4-FFF2-40B4-BE49-F238E27FC236}">
                <a16:creationId xmlns:a16="http://schemas.microsoft.com/office/drawing/2014/main" id="{359D9825-8AD7-44E3-B442-AC8F06C50715}"/>
              </a:ext>
            </a:extLst>
          </p:cNvPr>
          <p:cNvSpPr>
            <a:spLocks noGrp="1"/>
          </p:cNvSpPr>
          <p:nvPr>
            <p:ph type="body" sz="quarter" idx="14"/>
          </p:nvPr>
        </p:nvSpPr>
        <p:spPr/>
        <p:txBody>
          <a:bodyPr/>
          <a:lstStyle/>
          <a:p>
            <a:r>
              <a:rPr lang="en-GB"/>
              <a:t>Some languages will use MOD and DIV as </a:t>
            </a:r>
            <a:br>
              <a:rPr lang="en-GB"/>
            </a:br>
            <a:r>
              <a:rPr lang="en-GB"/>
              <a:t>library routines</a:t>
            </a:r>
          </a:p>
          <a:p>
            <a:pPr lvl="1"/>
            <a:r>
              <a:rPr lang="en-GB"/>
              <a:t>For instance</a:t>
            </a:r>
            <a:br>
              <a:rPr lang="en-GB"/>
            </a:br>
            <a:r>
              <a:rPr lang="en-GB"/>
              <a:t>MOD(5,2)	returns 1</a:t>
            </a:r>
            <a:br>
              <a:rPr lang="en-GB"/>
            </a:br>
            <a:r>
              <a:rPr lang="en-GB"/>
              <a:t>DIV(7,3)		returns 2</a:t>
            </a:r>
          </a:p>
          <a:p>
            <a:r>
              <a:rPr lang="en-GB"/>
              <a:t>In IGCSE pseudocode the MOD and DIV operators are used:</a:t>
            </a:r>
          </a:p>
          <a:p>
            <a:pPr marL="271463" lvl="1" indent="0">
              <a:buNone/>
            </a:pPr>
            <a:r>
              <a:rPr lang="en-GB"/>
              <a:t>5 MOD 2		evaluates to 1</a:t>
            </a:r>
            <a:br>
              <a:rPr lang="en-GB"/>
            </a:br>
            <a:r>
              <a:rPr lang="en-GB"/>
              <a:t>7 DIV 3		evaluates to 2</a:t>
            </a:r>
          </a:p>
          <a:p>
            <a:pPr marL="271463" lvl="1" indent="0">
              <a:buNone/>
            </a:pPr>
            <a:r>
              <a:rPr lang="en-GB"/>
              <a:t>Python:</a:t>
            </a:r>
            <a:br>
              <a:rPr lang="en-GB"/>
            </a:br>
            <a:r>
              <a:rPr lang="en-GB"/>
              <a:t>5 % 2		evaluates to 1</a:t>
            </a:r>
            <a:br>
              <a:rPr lang="en-GB"/>
            </a:br>
            <a:r>
              <a:rPr lang="en-GB"/>
              <a:t>7 // 3			evaluates 2</a:t>
            </a:r>
          </a:p>
        </p:txBody>
      </p:sp>
    </p:spTree>
    <p:extLst>
      <p:ext uri="{BB962C8B-B14F-4D97-AF65-F5344CB8AC3E}">
        <p14:creationId xmlns:p14="http://schemas.microsoft.com/office/powerpoint/2010/main" val="38834295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BA7499-CB70-464D-A04A-5306008A23B6}"/>
              </a:ext>
            </a:extLst>
          </p:cNvPr>
          <p:cNvSpPr>
            <a:spLocks noGrp="1"/>
          </p:cNvSpPr>
          <p:nvPr>
            <p:ph type="body" sz="quarter" idx="13"/>
          </p:nvPr>
        </p:nvSpPr>
        <p:spPr/>
        <p:txBody>
          <a:bodyPr/>
          <a:lstStyle/>
          <a:p>
            <a:r>
              <a:rPr lang="en-GB"/>
              <a:t>Standard methods of solution</a:t>
            </a:r>
          </a:p>
        </p:txBody>
      </p:sp>
      <p:sp>
        <p:nvSpPr>
          <p:cNvPr id="3" name="Text Placeholder 2">
            <a:extLst>
              <a:ext uri="{FF2B5EF4-FFF2-40B4-BE49-F238E27FC236}">
                <a16:creationId xmlns:a16="http://schemas.microsoft.com/office/drawing/2014/main" id="{359D9825-8AD7-44E3-B442-AC8F06C50715}"/>
              </a:ext>
            </a:extLst>
          </p:cNvPr>
          <p:cNvSpPr>
            <a:spLocks noGrp="1"/>
          </p:cNvSpPr>
          <p:nvPr>
            <p:ph type="body" sz="quarter" idx="14"/>
          </p:nvPr>
        </p:nvSpPr>
        <p:spPr/>
        <p:txBody>
          <a:bodyPr/>
          <a:lstStyle/>
          <a:p>
            <a:r>
              <a:rPr lang="en-GB"/>
              <a:t>In IGCSE you are expected to cover a number of standard methods of solution such as:</a:t>
            </a:r>
          </a:p>
          <a:p>
            <a:pPr lvl="1"/>
            <a:r>
              <a:rPr lang="en-GB"/>
              <a:t>Searching (linear)</a:t>
            </a:r>
          </a:p>
          <a:p>
            <a:pPr lvl="1"/>
            <a:r>
              <a:rPr lang="en-GB"/>
              <a:t>Sorting (bubble sort)</a:t>
            </a:r>
          </a:p>
          <a:p>
            <a:pPr lvl="1"/>
            <a:r>
              <a:rPr lang="en-GB"/>
              <a:t>Totalling</a:t>
            </a:r>
          </a:p>
          <a:p>
            <a:pPr lvl="1"/>
            <a:r>
              <a:rPr lang="en-GB"/>
              <a:t>Counting</a:t>
            </a:r>
          </a:p>
          <a:p>
            <a:pPr lvl="1"/>
            <a:r>
              <a:rPr lang="en-GB"/>
              <a:t>Maximum, minimum and average</a:t>
            </a:r>
          </a:p>
          <a:p>
            <a:r>
              <a:rPr lang="en-GB"/>
              <a:t>Library routines are also available to save programming these from scratch</a:t>
            </a:r>
          </a:p>
        </p:txBody>
      </p:sp>
    </p:spTree>
    <p:extLst>
      <p:ext uri="{BB962C8B-B14F-4D97-AF65-F5344CB8AC3E}">
        <p14:creationId xmlns:p14="http://schemas.microsoft.com/office/powerpoint/2010/main" val="13185253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176417B-FD28-4D67-85DF-4543BCBE5187}"/>
              </a:ext>
            </a:extLst>
          </p:cNvPr>
          <p:cNvSpPr>
            <a:spLocks noGrp="1"/>
          </p:cNvSpPr>
          <p:nvPr>
            <p:ph type="body" sz="quarter" idx="13"/>
          </p:nvPr>
        </p:nvSpPr>
        <p:spPr/>
        <p:txBody>
          <a:bodyPr/>
          <a:lstStyle/>
          <a:p>
            <a:r>
              <a:rPr lang="en-GB"/>
              <a:t>Python library routines</a:t>
            </a:r>
          </a:p>
        </p:txBody>
      </p:sp>
      <p:sp>
        <p:nvSpPr>
          <p:cNvPr id="3" name="Text Placeholder 2">
            <a:extLst>
              <a:ext uri="{FF2B5EF4-FFF2-40B4-BE49-F238E27FC236}">
                <a16:creationId xmlns:a16="http://schemas.microsoft.com/office/drawing/2014/main" id="{DEDE0B0A-4450-4ADC-A12E-1259C456214B}"/>
              </a:ext>
            </a:extLst>
          </p:cNvPr>
          <p:cNvSpPr>
            <a:spLocks noGrp="1"/>
          </p:cNvSpPr>
          <p:nvPr>
            <p:ph type="body" sz="quarter" idx="14"/>
          </p:nvPr>
        </p:nvSpPr>
        <p:spPr/>
        <p:txBody>
          <a:bodyPr/>
          <a:lstStyle/>
          <a:p>
            <a:r>
              <a:rPr lang="en-GB"/>
              <a:t>The following Python library routines are available:</a:t>
            </a:r>
          </a:p>
          <a:p>
            <a:endParaRPr lang="en-GB"/>
          </a:p>
        </p:txBody>
      </p:sp>
      <p:graphicFrame>
        <p:nvGraphicFramePr>
          <p:cNvPr id="4" name="Table 4">
            <a:extLst>
              <a:ext uri="{FF2B5EF4-FFF2-40B4-BE49-F238E27FC236}">
                <a16:creationId xmlns:a16="http://schemas.microsoft.com/office/drawing/2014/main" id="{53C2E538-DF05-4D8C-8562-21DC349C8089}"/>
              </a:ext>
            </a:extLst>
          </p:cNvPr>
          <p:cNvGraphicFramePr>
            <a:graphicFrameLocks noGrp="1"/>
          </p:cNvGraphicFramePr>
          <p:nvPr>
            <p:extLst>
              <p:ext uri="{D42A27DB-BD31-4B8C-83A1-F6EECF244321}">
                <p14:modId xmlns:p14="http://schemas.microsoft.com/office/powerpoint/2010/main" val="2693884879"/>
              </p:ext>
            </p:extLst>
          </p:nvPr>
        </p:nvGraphicFramePr>
        <p:xfrm>
          <a:off x="903214" y="2395290"/>
          <a:ext cx="7516506" cy="3408680"/>
        </p:xfrm>
        <a:graphic>
          <a:graphicData uri="http://schemas.openxmlformats.org/drawingml/2006/table">
            <a:tbl>
              <a:tblPr firstRow="1" bandRow="1">
                <a:tableStyleId>{5C22544A-7EE6-4342-B048-85BDC9FD1C3A}</a:tableStyleId>
              </a:tblPr>
              <a:tblGrid>
                <a:gridCol w="1904597">
                  <a:extLst>
                    <a:ext uri="{9D8B030D-6E8A-4147-A177-3AD203B41FA5}">
                      <a16:colId xmlns:a16="http://schemas.microsoft.com/office/drawing/2014/main" val="185080478"/>
                    </a:ext>
                  </a:extLst>
                </a:gridCol>
                <a:gridCol w="3525877">
                  <a:extLst>
                    <a:ext uri="{9D8B030D-6E8A-4147-A177-3AD203B41FA5}">
                      <a16:colId xmlns:a16="http://schemas.microsoft.com/office/drawing/2014/main" val="1610167813"/>
                    </a:ext>
                  </a:extLst>
                </a:gridCol>
                <a:gridCol w="2086032">
                  <a:extLst>
                    <a:ext uri="{9D8B030D-6E8A-4147-A177-3AD203B41FA5}">
                      <a16:colId xmlns:a16="http://schemas.microsoft.com/office/drawing/2014/main" val="3823182622"/>
                    </a:ext>
                  </a:extLst>
                </a:gridCol>
              </a:tblGrid>
              <a:tr h="370840">
                <a:tc>
                  <a:txBody>
                    <a:bodyPr/>
                    <a:lstStyle/>
                    <a:p>
                      <a:r>
                        <a:rPr lang="en-GB"/>
                        <a:t>Routine</a:t>
                      </a:r>
                    </a:p>
                  </a:txBody>
                  <a:tcPr>
                    <a:lnL w="12700" cap="flat" cmpd="sng" algn="ctr">
                      <a:solidFill>
                        <a:srgbClr val="624837"/>
                      </a:solidFill>
                      <a:prstDash val="solid"/>
                      <a:round/>
                      <a:headEnd type="none" w="med" len="med"/>
                      <a:tailEnd type="none" w="med" len="med"/>
                    </a:lnL>
                    <a:lnT w="12700" cap="flat" cmpd="sng" algn="ctr">
                      <a:solidFill>
                        <a:srgbClr val="624837"/>
                      </a:solidFill>
                      <a:prstDash val="solid"/>
                      <a:round/>
                      <a:headEnd type="none" w="med" len="med"/>
                      <a:tailEnd type="none" w="med" len="med"/>
                    </a:lnT>
                    <a:lnB w="12700" cap="flat" cmpd="sng" algn="ctr">
                      <a:solidFill>
                        <a:srgbClr val="624837"/>
                      </a:solidFill>
                      <a:prstDash val="solid"/>
                      <a:round/>
                      <a:headEnd type="none" w="med" len="med"/>
                      <a:tailEnd type="none" w="med" len="med"/>
                    </a:lnB>
                    <a:solidFill>
                      <a:srgbClr val="624837"/>
                    </a:solidFill>
                  </a:tcPr>
                </a:tc>
                <a:tc>
                  <a:txBody>
                    <a:bodyPr/>
                    <a:lstStyle/>
                    <a:p>
                      <a:r>
                        <a:rPr lang="en-GB"/>
                        <a:t>Example</a:t>
                      </a:r>
                    </a:p>
                  </a:txBody>
                  <a:tcPr>
                    <a:lnT w="12700" cap="flat" cmpd="sng" algn="ctr">
                      <a:solidFill>
                        <a:srgbClr val="624837"/>
                      </a:solidFill>
                      <a:prstDash val="solid"/>
                      <a:round/>
                      <a:headEnd type="none" w="med" len="med"/>
                      <a:tailEnd type="none" w="med" len="med"/>
                    </a:lnT>
                    <a:lnB w="12700" cap="flat" cmpd="sng" algn="ctr">
                      <a:solidFill>
                        <a:srgbClr val="624837"/>
                      </a:solidFill>
                      <a:prstDash val="solid"/>
                      <a:round/>
                      <a:headEnd type="none" w="med" len="med"/>
                      <a:tailEnd type="none" w="med" len="med"/>
                    </a:lnB>
                    <a:solidFill>
                      <a:srgbClr val="624837"/>
                    </a:solidFill>
                  </a:tcPr>
                </a:tc>
                <a:tc>
                  <a:txBody>
                    <a:bodyPr/>
                    <a:lstStyle/>
                    <a:p>
                      <a:r>
                        <a:rPr lang="en-GB"/>
                        <a:t>Output</a:t>
                      </a:r>
                    </a:p>
                  </a:txBody>
                  <a:tcPr>
                    <a:lnR w="12700" cap="flat" cmpd="sng" algn="ctr">
                      <a:solidFill>
                        <a:srgbClr val="624837"/>
                      </a:solidFill>
                      <a:prstDash val="solid"/>
                      <a:round/>
                      <a:headEnd type="none" w="med" len="med"/>
                      <a:tailEnd type="none" w="med" len="med"/>
                    </a:lnR>
                    <a:lnT w="12700" cap="flat" cmpd="sng" algn="ctr">
                      <a:solidFill>
                        <a:srgbClr val="624837"/>
                      </a:solidFill>
                      <a:prstDash val="solid"/>
                      <a:round/>
                      <a:headEnd type="none" w="med" len="med"/>
                      <a:tailEnd type="none" w="med" len="med"/>
                    </a:lnT>
                    <a:lnB w="12700" cap="flat" cmpd="sng" algn="ctr">
                      <a:solidFill>
                        <a:srgbClr val="624837"/>
                      </a:solidFill>
                      <a:prstDash val="solid"/>
                      <a:round/>
                      <a:headEnd type="none" w="med" len="med"/>
                      <a:tailEnd type="none" w="med" len="med"/>
                    </a:lnB>
                    <a:solidFill>
                      <a:srgbClr val="624837"/>
                    </a:solidFill>
                  </a:tcPr>
                </a:tc>
                <a:extLst>
                  <a:ext uri="{0D108BD9-81ED-4DB2-BD59-A6C34878D82A}">
                    <a16:rowId xmlns:a16="http://schemas.microsoft.com/office/drawing/2014/main" val="3286946749"/>
                  </a:ext>
                </a:extLst>
              </a:tr>
              <a:tr h="370840">
                <a:tc>
                  <a:txBody>
                    <a:bodyPr/>
                    <a:lstStyle/>
                    <a:p>
                      <a:r>
                        <a:rPr lang="en-GB"/>
                        <a:t>Maximum</a:t>
                      </a:r>
                    </a:p>
                  </a:txBody>
                  <a:tcPr>
                    <a:lnL w="12700" cap="flat" cmpd="sng" algn="ctr">
                      <a:solidFill>
                        <a:srgbClr val="624837"/>
                      </a:solidFill>
                      <a:prstDash val="solid"/>
                      <a:round/>
                      <a:headEnd type="none" w="med" len="med"/>
                      <a:tailEnd type="none" w="med" len="med"/>
                    </a:lnL>
                    <a:lnR w="12700" cap="flat" cmpd="sng" algn="ctr">
                      <a:solidFill>
                        <a:srgbClr val="624837"/>
                      </a:solidFill>
                      <a:prstDash val="solid"/>
                      <a:round/>
                      <a:headEnd type="none" w="med" len="med"/>
                      <a:tailEnd type="none" w="med" len="med"/>
                    </a:lnR>
                    <a:lnT w="12700" cap="flat" cmpd="sng" algn="ctr">
                      <a:solidFill>
                        <a:srgbClr val="624837"/>
                      </a:solidFill>
                      <a:prstDash val="solid"/>
                      <a:round/>
                      <a:headEnd type="none" w="med" len="med"/>
                      <a:tailEnd type="none" w="med" len="med"/>
                    </a:lnT>
                    <a:lnB w="12700" cap="flat" cmpd="sng" algn="ctr">
                      <a:solidFill>
                        <a:srgbClr val="624837"/>
                      </a:solidFill>
                      <a:prstDash val="solid"/>
                      <a:round/>
                      <a:headEnd type="none" w="med" len="med"/>
                      <a:tailEnd type="none" w="med" len="med"/>
                    </a:lnB>
                    <a:noFill/>
                  </a:tcPr>
                </a:tc>
                <a:tc>
                  <a:txBody>
                    <a:bodyPr/>
                    <a:lstStyle/>
                    <a:p>
                      <a:r>
                        <a:rPr lang="en-GB">
                          <a:latin typeface="Consolas" panose="020B0609020204030204" pitchFamily="49" charset="0"/>
                        </a:rPr>
                        <a:t>max([5,2,8])</a:t>
                      </a:r>
                    </a:p>
                  </a:txBody>
                  <a:tcPr>
                    <a:lnL w="12700" cap="flat" cmpd="sng" algn="ctr">
                      <a:solidFill>
                        <a:srgbClr val="624837"/>
                      </a:solidFill>
                      <a:prstDash val="solid"/>
                      <a:round/>
                      <a:headEnd type="none" w="med" len="med"/>
                      <a:tailEnd type="none" w="med" len="med"/>
                    </a:lnL>
                    <a:lnR w="12700" cap="flat" cmpd="sng" algn="ctr">
                      <a:solidFill>
                        <a:srgbClr val="624837"/>
                      </a:solidFill>
                      <a:prstDash val="solid"/>
                      <a:round/>
                      <a:headEnd type="none" w="med" len="med"/>
                      <a:tailEnd type="none" w="med" len="med"/>
                    </a:lnR>
                    <a:lnT w="12700" cap="flat" cmpd="sng" algn="ctr">
                      <a:solidFill>
                        <a:srgbClr val="624837"/>
                      </a:solidFill>
                      <a:prstDash val="solid"/>
                      <a:round/>
                      <a:headEnd type="none" w="med" len="med"/>
                      <a:tailEnd type="none" w="med" len="med"/>
                    </a:lnT>
                    <a:lnB w="12700" cap="flat" cmpd="sng" algn="ctr">
                      <a:solidFill>
                        <a:srgbClr val="624837"/>
                      </a:solidFill>
                      <a:prstDash val="solid"/>
                      <a:round/>
                      <a:headEnd type="none" w="med" len="med"/>
                      <a:tailEnd type="none" w="med" len="med"/>
                    </a:lnB>
                    <a:noFill/>
                  </a:tcPr>
                </a:tc>
                <a:tc>
                  <a:txBody>
                    <a:bodyPr/>
                    <a:lstStyle/>
                    <a:p>
                      <a:r>
                        <a:rPr lang="en-GB">
                          <a:latin typeface="Consolas" panose="020B0609020204030204" pitchFamily="49" charset="0"/>
                        </a:rPr>
                        <a:t>8</a:t>
                      </a:r>
                    </a:p>
                  </a:txBody>
                  <a:tcPr>
                    <a:lnL w="12700" cap="flat" cmpd="sng" algn="ctr">
                      <a:solidFill>
                        <a:srgbClr val="624837"/>
                      </a:solidFill>
                      <a:prstDash val="solid"/>
                      <a:round/>
                      <a:headEnd type="none" w="med" len="med"/>
                      <a:tailEnd type="none" w="med" len="med"/>
                    </a:lnL>
                    <a:lnR w="12700" cap="flat" cmpd="sng" algn="ctr">
                      <a:solidFill>
                        <a:srgbClr val="624837"/>
                      </a:solidFill>
                      <a:prstDash val="solid"/>
                      <a:round/>
                      <a:headEnd type="none" w="med" len="med"/>
                      <a:tailEnd type="none" w="med" len="med"/>
                    </a:lnR>
                    <a:lnT w="12700" cap="flat" cmpd="sng" algn="ctr">
                      <a:solidFill>
                        <a:srgbClr val="624837"/>
                      </a:solidFill>
                      <a:prstDash val="solid"/>
                      <a:round/>
                      <a:headEnd type="none" w="med" len="med"/>
                      <a:tailEnd type="none" w="med" len="med"/>
                    </a:lnT>
                    <a:lnB w="12700" cap="flat" cmpd="sng" algn="ctr">
                      <a:solidFill>
                        <a:srgbClr val="624837"/>
                      </a:solidFill>
                      <a:prstDash val="solid"/>
                      <a:round/>
                      <a:headEnd type="none" w="med" len="med"/>
                      <a:tailEnd type="none" w="med" len="med"/>
                    </a:lnB>
                    <a:noFill/>
                  </a:tcPr>
                </a:tc>
                <a:extLst>
                  <a:ext uri="{0D108BD9-81ED-4DB2-BD59-A6C34878D82A}">
                    <a16:rowId xmlns:a16="http://schemas.microsoft.com/office/drawing/2014/main" val="4164710482"/>
                  </a:ext>
                </a:extLst>
              </a:tr>
              <a:tr h="370840">
                <a:tc>
                  <a:txBody>
                    <a:bodyPr/>
                    <a:lstStyle/>
                    <a:p>
                      <a:r>
                        <a:rPr lang="en-GB"/>
                        <a:t>Minimum</a:t>
                      </a:r>
                    </a:p>
                  </a:txBody>
                  <a:tcPr>
                    <a:lnL w="12700" cap="flat" cmpd="sng" algn="ctr">
                      <a:solidFill>
                        <a:srgbClr val="624837"/>
                      </a:solidFill>
                      <a:prstDash val="solid"/>
                      <a:round/>
                      <a:headEnd type="none" w="med" len="med"/>
                      <a:tailEnd type="none" w="med" len="med"/>
                    </a:lnL>
                    <a:lnR w="12700" cap="flat" cmpd="sng" algn="ctr">
                      <a:solidFill>
                        <a:srgbClr val="624837"/>
                      </a:solidFill>
                      <a:prstDash val="solid"/>
                      <a:round/>
                      <a:headEnd type="none" w="med" len="med"/>
                      <a:tailEnd type="none" w="med" len="med"/>
                    </a:lnR>
                    <a:lnT w="12700" cap="flat" cmpd="sng" algn="ctr">
                      <a:solidFill>
                        <a:srgbClr val="624837"/>
                      </a:solidFill>
                      <a:prstDash val="solid"/>
                      <a:round/>
                      <a:headEnd type="none" w="med" len="med"/>
                      <a:tailEnd type="none" w="med" len="med"/>
                    </a:lnT>
                    <a:lnB w="12700" cap="flat" cmpd="sng" algn="ctr">
                      <a:solidFill>
                        <a:srgbClr val="624837"/>
                      </a:solidFill>
                      <a:prstDash val="solid"/>
                      <a:round/>
                      <a:headEnd type="none" w="med" len="med"/>
                      <a:tailEnd type="none" w="med" len="med"/>
                    </a:lnB>
                    <a:noFill/>
                  </a:tcPr>
                </a:tc>
                <a:tc>
                  <a:txBody>
                    <a:bodyPr/>
                    <a:lstStyle/>
                    <a:p>
                      <a:r>
                        <a:rPr lang="en-GB">
                          <a:latin typeface="Consolas" panose="020B0609020204030204" pitchFamily="49" charset="0"/>
                        </a:rPr>
                        <a:t>min([5,2,8])</a:t>
                      </a:r>
                    </a:p>
                  </a:txBody>
                  <a:tcPr>
                    <a:lnL w="12700" cap="flat" cmpd="sng" algn="ctr">
                      <a:solidFill>
                        <a:srgbClr val="624837"/>
                      </a:solidFill>
                      <a:prstDash val="solid"/>
                      <a:round/>
                      <a:headEnd type="none" w="med" len="med"/>
                      <a:tailEnd type="none" w="med" len="med"/>
                    </a:lnL>
                    <a:lnR w="12700" cap="flat" cmpd="sng" algn="ctr">
                      <a:solidFill>
                        <a:srgbClr val="624837"/>
                      </a:solidFill>
                      <a:prstDash val="solid"/>
                      <a:round/>
                      <a:headEnd type="none" w="med" len="med"/>
                      <a:tailEnd type="none" w="med" len="med"/>
                    </a:lnR>
                    <a:lnT w="12700" cap="flat" cmpd="sng" algn="ctr">
                      <a:solidFill>
                        <a:srgbClr val="624837"/>
                      </a:solidFill>
                      <a:prstDash val="solid"/>
                      <a:round/>
                      <a:headEnd type="none" w="med" len="med"/>
                      <a:tailEnd type="none" w="med" len="med"/>
                    </a:lnT>
                    <a:lnB w="12700" cap="flat" cmpd="sng" algn="ctr">
                      <a:solidFill>
                        <a:srgbClr val="624837"/>
                      </a:solidFill>
                      <a:prstDash val="solid"/>
                      <a:round/>
                      <a:headEnd type="none" w="med" len="med"/>
                      <a:tailEnd type="none" w="med" len="med"/>
                    </a:lnB>
                    <a:noFill/>
                  </a:tcPr>
                </a:tc>
                <a:tc>
                  <a:txBody>
                    <a:bodyPr/>
                    <a:lstStyle/>
                    <a:p>
                      <a:r>
                        <a:rPr lang="en-GB">
                          <a:latin typeface="Consolas" panose="020B0609020204030204" pitchFamily="49" charset="0"/>
                        </a:rPr>
                        <a:t>2</a:t>
                      </a:r>
                    </a:p>
                  </a:txBody>
                  <a:tcPr>
                    <a:lnL w="12700" cap="flat" cmpd="sng" algn="ctr">
                      <a:solidFill>
                        <a:srgbClr val="624837"/>
                      </a:solidFill>
                      <a:prstDash val="solid"/>
                      <a:round/>
                      <a:headEnd type="none" w="med" len="med"/>
                      <a:tailEnd type="none" w="med" len="med"/>
                    </a:lnL>
                    <a:lnR w="12700" cap="flat" cmpd="sng" algn="ctr">
                      <a:solidFill>
                        <a:srgbClr val="624837"/>
                      </a:solidFill>
                      <a:prstDash val="solid"/>
                      <a:round/>
                      <a:headEnd type="none" w="med" len="med"/>
                      <a:tailEnd type="none" w="med" len="med"/>
                    </a:lnR>
                    <a:lnT w="12700" cap="flat" cmpd="sng" algn="ctr">
                      <a:solidFill>
                        <a:srgbClr val="624837"/>
                      </a:solidFill>
                      <a:prstDash val="solid"/>
                      <a:round/>
                      <a:headEnd type="none" w="med" len="med"/>
                      <a:tailEnd type="none" w="med" len="med"/>
                    </a:lnT>
                    <a:lnB w="12700" cap="flat" cmpd="sng" algn="ctr">
                      <a:solidFill>
                        <a:srgbClr val="624837"/>
                      </a:solidFill>
                      <a:prstDash val="solid"/>
                      <a:round/>
                      <a:headEnd type="none" w="med" len="med"/>
                      <a:tailEnd type="none" w="med" len="med"/>
                    </a:lnB>
                    <a:noFill/>
                  </a:tcPr>
                </a:tc>
                <a:extLst>
                  <a:ext uri="{0D108BD9-81ED-4DB2-BD59-A6C34878D82A}">
                    <a16:rowId xmlns:a16="http://schemas.microsoft.com/office/drawing/2014/main" val="25078930"/>
                  </a:ext>
                </a:extLst>
              </a:tr>
              <a:tr h="370840">
                <a:tc>
                  <a:txBody>
                    <a:bodyPr/>
                    <a:lstStyle/>
                    <a:p>
                      <a:r>
                        <a:rPr lang="en-GB"/>
                        <a:t>Sum</a:t>
                      </a:r>
                    </a:p>
                  </a:txBody>
                  <a:tcPr>
                    <a:lnL w="12700" cap="flat" cmpd="sng" algn="ctr">
                      <a:solidFill>
                        <a:srgbClr val="624837"/>
                      </a:solidFill>
                      <a:prstDash val="solid"/>
                      <a:round/>
                      <a:headEnd type="none" w="med" len="med"/>
                      <a:tailEnd type="none" w="med" len="med"/>
                    </a:lnL>
                    <a:lnR w="12700" cap="flat" cmpd="sng" algn="ctr">
                      <a:solidFill>
                        <a:srgbClr val="624837"/>
                      </a:solidFill>
                      <a:prstDash val="solid"/>
                      <a:round/>
                      <a:headEnd type="none" w="med" len="med"/>
                      <a:tailEnd type="none" w="med" len="med"/>
                    </a:lnR>
                    <a:lnT w="12700" cap="flat" cmpd="sng" algn="ctr">
                      <a:solidFill>
                        <a:srgbClr val="624837"/>
                      </a:solidFill>
                      <a:prstDash val="solid"/>
                      <a:round/>
                      <a:headEnd type="none" w="med" len="med"/>
                      <a:tailEnd type="none" w="med" len="med"/>
                    </a:lnT>
                    <a:lnB w="12700" cap="flat" cmpd="sng" algn="ctr">
                      <a:solidFill>
                        <a:srgbClr val="624837"/>
                      </a:solidFill>
                      <a:prstDash val="solid"/>
                      <a:round/>
                      <a:headEnd type="none" w="med" len="med"/>
                      <a:tailEnd type="none" w="med" len="med"/>
                    </a:lnB>
                    <a:noFill/>
                  </a:tcPr>
                </a:tc>
                <a:tc>
                  <a:txBody>
                    <a:bodyPr/>
                    <a:lstStyle/>
                    <a:p>
                      <a:r>
                        <a:rPr lang="en-GB">
                          <a:latin typeface="Consolas" panose="020B0609020204030204" pitchFamily="49" charset="0"/>
                        </a:rPr>
                        <a:t>sum([5,2,8])</a:t>
                      </a:r>
                    </a:p>
                  </a:txBody>
                  <a:tcPr>
                    <a:lnL w="12700" cap="flat" cmpd="sng" algn="ctr">
                      <a:solidFill>
                        <a:srgbClr val="624837"/>
                      </a:solidFill>
                      <a:prstDash val="solid"/>
                      <a:round/>
                      <a:headEnd type="none" w="med" len="med"/>
                      <a:tailEnd type="none" w="med" len="med"/>
                    </a:lnL>
                    <a:lnR w="12700" cap="flat" cmpd="sng" algn="ctr">
                      <a:solidFill>
                        <a:srgbClr val="624837"/>
                      </a:solidFill>
                      <a:prstDash val="solid"/>
                      <a:round/>
                      <a:headEnd type="none" w="med" len="med"/>
                      <a:tailEnd type="none" w="med" len="med"/>
                    </a:lnR>
                    <a:lnT w="12700" cap="flat" cmpd="sng" algn="ctr">
                      <a:solidFill>
                        <a:srgbClr val="624837"/>
                      </a:solidFill>
                      <a:prstDash val="solid"/>
                      <a:round/>
                      <a:headEnd type="none" w="med" len="med"/>
                      <a:tailEnd type="none" w="med" len="med"/>
                    </a:lnT>
                    <a:lnB w="12700" cap="flat" cmpd="sng" algn="ctr">
                      <a:solidFill>
                        <a:srgbClr val="624837"/>
                      </a:solidFill>
                      <a:prstDash val="solid"/>
                      <a:round/>
                      <a:headEnd type="none" w="med" len="med"/>
                      <a:tailEnd type="none" w="med" len="med"/>
                    </a:lnB>
                    <a:noFill/>
                  </a:tcPr>
                </a:tc>
                <a:tc>
                  <a:txBody>
                    <a:bodyPr/>
                    <a:lstStyle/>
                    <a:p>
                      <a:r>
                        <a:rPr lang="en-GB">
                          <a:latin typeface="Consolas" panose="020B0609020204030204" pitchFamily="49" charset="0"/>
                        </a:rPr>
                        <a:t>15</a:t>
                      </a:r>
                    </a:p>
                  </a:txBody>
                  <a:tcPr>
                    <a:lnL w="12700" cap="flat" cmpd="sng" algn="ctr">
                      <a:solidFill>
                        <a:srgbClr val="624837"/>
                      </a:solidFill>
                      <a:prstDash val="solid"/>
                      <a:round/>
                      <a:headEnd type="none" w="med" len="med"/>
                      <a:tailEnd type="none" w="med" len="med"/>
                    </a:lnL>
                    <a:lnR w="12700" cap="flat" cmpd="sng" algn="ctr">
                      <a:solidFill>
                        <a:srgbClr val="624837"/>
                      </a:solidFill>
                      <a:prstDash val="solid"/>
                      <a:round/>
                      <a:headEnd type="none" w="med" len="med"/>
                      <a:tailEnd type="none" w="med" len="med"/>
                    </a:lnR>
                    <a:lnT w="12700" cap="flat" cmpd="sng" algn="ctr">
                      <a:solidFill>
                        <a:srgbClr val="624837"/>
                      </a:solidFill>
                      <a:prstDash val="solid"/>
                      <a:round/>
                      <a:headEnd type="none" w="med" len="med"/>
                      <a:tailEnd type="none" w="med" len="med"/>
                    </a:lnT>
                    <a:lnB w="12700" cap="flat" cmpd="sng" algn="ctr">
                      <a:solidFill>
                        <a:srgbClr val="624837"/>
                      </a:solidFill>
                      <a:prstDash val="solid"/>
                      <a:round/>
                      <a:headEnd type="none" w="med" len="med"/>
                      <a:tailEnd type="none" w="med" len="med"/>
                    </a:lnB>
                    <a:noFill/>
                  </a:tcPr>
                </a:tc>
                <a:extLst>
                  <a:ext uri="{0D108BD9-81ED-4DB2-BD59-A6C34878D82A}">
                    <a16:rowId xmlns:a16="http://schemas.microsoft.com/office/drawing/2014/main" val="3006329806"/>
                  </a:ext>
                </a:extLst>
              </a:tr>
              <a:tr h="370840">
                <a:tc>
                  <a:txBody>
                    <a:bodyPr/>
                    <a:lstStyle/>
                    <a:p>
                      <a:r>
                        <a:rPr lang="en-GB"/>
                        <a:t>(Mean) average</a:t>
                      </a:r>
                    </a:p>
                  </a:txBody>
                  <a:tcPr>
                    <a:lnL w="12700" cap="flat" cmpd="sng" algn="ctr">
                      <a:solidFill>
                        <a:srgbClr val="624837"/>
                      </a:solidFill>
                      <a:prstDash val="solid"/>
                      <a:round/>
                      <a:headEnd type="none" w="med" len="med"/>
                      <a:tailEnd type="none" w="med" len="med"/>
                    </a:lnL>
                    <a:lnR w="12700" cap="flat" cmpd="sng" algn="ctr">
                      <a:solidFill>
                        <a:srgbClr val="624837"/>
                      </a:solidFill>
                      <a:prstDash val="solid"/>
                      <a:round/>
                      <a:headEnd type="none" w="med" len="med"/>
                      <a:tailEnd type="none" w="med" len="med"/>
                    </a:lnR>
                    <a:lnT w="12700" cap="flat" cmpd="sng" algn="ctr">
                      <a:solidFill>
                        <a:srgbClr val="624837"/>
                      </a:solidFill>
                      <a:prstDash val="solid"/>
                      <a:round/>
                      <a:headEnd type="none" w="med" len="med"/>
                      <a:tailEnd type="none" w="med" len="med"/>
                    </a:lnT>
                    <a:lnB w="12700" cap="flat" cmpd="sng" algn="ctr">
                      <a:solidFill>
                        <a:srgbClr val="624837"/>
                      </a:solidFill>
                      <a:prstDash val="solid"/>
                      <a:round/>
                      <a:headEnd type="none" w="med" len="med"/>
                      <a:tailEnd type="none" w="med" len="med"/>
                    </a:lnB>
                    <a:noFill/>
                  </a:tcPr>
                </a:tc>
                <a:tc>
                  <a:txBody>
                    <a:bodyPr/>
                    <a:lstStyle/>
                    <a:p>
                      <a:r>
                        <a:rPr lang="en-GB">
                          <a:latin typeface="Consolas" panose="020B0609020204030204" pitchFamily="49" charset="0"/>
                        </a:rPr>
                        <a:t>import statistics</a:t>
                      </a:r>
                    </a:p>
                    <a:p>
                      <a:r>
                        <a:rPr lang="en-GB" err="1">
                          <a:latin typeface="Consolas" panose="020B0609020204030204" pitchFamily="49" charset="0"/>
                        </a:rPr>
                        <a:t>statistics.mean</a:t>
                      </a:r>
                      <a:r>
                        <a:rPr lang="en-GB">
                          <a:latin typeface="Consolas" panose="020B0609020204030204" pitchFamily="49" charset="0"/>
                        </a:rPr>
                        <a:t>([5,2,8])</a:t>
                      </a:r>
                    </a:p>
                  </a:txBody>
                  <a:tcPr>
                    <a:lnL w="12700" cap="flat" cmpd="sng" algn="ctr">
                      <a:solidFill>
                        <a:srgbClr val="624837"/>
                      </a:solidFill>
                      <a:prstDash val="solid"/>
                      <a:round/>
                      <a:headEnd type="none" w="med" len="med"/>
                      <a:tailEnd type="none" w="med" len="med"/>
                    </a:lnL>
                    <a:lnR w="12700" cap="flat" cmpd="sng" algn="ctr">
                      <a:solidFill>
                        <a:srgbClr val="624837"/>
                      </a:solidFill>
                      <a:prstDash val="solid"/>
                      <a:round/>
                      <a:headEnd type="none" w="med" len="med"/>
                      <a:tailEnd type="none" w="med" len="med"/>
                    </a:lnR>
                    <a:lnT w="12700" cap="flat" cmpd="sng" algn="ctr">
                      <a:solidFill>
                        <a:srgbClr val="624837"/>
                      </a:solidFill>
                      <a:prstDash val="solid"/>
                      <a:round/>
                      <a:headEnd type="none" w="med" len="med"/>
                      <a:tailEnd type="none" w="med" len="med"/>
                    </a:lnT>
                    <a:lnB w="12700" cap="flat" cmpd="sng" algn="ctr">
                      <a:solidFill>
                        <a:srgbClr val="624837"/>
                      </a:solidFill>
                      <a:prstDash val="solid"/>
                      <a:round/>
                      <a:headEnd type="none" w="med" len="med"/>
                      <a:tailEnd type="none" w="med" len="med"/>
                    </a:lnB>
                    <a:noFill/>
                  </a:tcPr>
                </a:tc>
                <a:tc>
                  <a:txBody>
                    <a:bodyPr/>
                    <a:lstStyle/>
                    <a:p>
                      <a:r>
                        <a:rPr lang="en-GB">
                          <a:latin typeface="Consolas" panose="020B0609020204030204" pitchFamily="49" charset="0"/>
                        </a:rPr>
                        <a:t>5</a:t>
                      </a:r>
                    </a:p>
                  </a:txBody>
                  <a:tcPr>
                    <a:lnL w="12700" cap="flat" cmpd="sng" algn="ctr">
                      <a:solidFill>
                        <a:srgbClr val="624837"/>
                      </a:solidFill>
                      <a:prstDash val="solid"/>
                      <a:round/>
                      <a:headEnd type="none" w="med" len="med"/>
                      <a:tailEnd type="none" w="med" len="med"/>
                    </a:lnL>
                    <a:lnR w="12700" cap="flat" cmpd="sng" algn="ctr">
                      <a:solidFill>
                        <a:srgbClr val="624837"/>
                      </a:solidFill>
                      <a:prstDash val="solid"/>
                      <a:round/>
                      <a:headEnd type="none" w="med" len="med"/>
                      <a:tailEnd type="none" w="med" len="med"/>
                    </a:lnR>
                    <a:lnT w="12700" cap="flat" cmpd="sng" algn="ctr">
                      <a:solidFill>
                        <a:srgbClr val="624837"/>
                      </a:solidFill>
                      <a:prstDash val="solid"/>
                      <a:round/>
                      <a:headEnd type="none" w="med" len="med"/>
                      <a:tailEnd type="none" w="med" len="med"/>
                    </a:lnT>
                    <a:lnB w="12700" cap="flat" cmpd="sng" algn="ctr">
                      <a:solidFill>
                        <a:srgbClr val="624837"/>
                      </a:solidFill>
                      <a:prstDash val="solid"/>
                      <a:round/>
                      <a:headEnd type="none" w="med" len="med"/>
                      <a:tailEnd type="none" w="med" len="med"/>
                    </a:lnB>
                    <a:noFill/>
                  </a:tcPr>
                </a:tc>
                <a:extLst>
                  <a:ext uri="{0D108BD9-81ED-4DB2-BD59-A6C34878D82A}">
                    <a16:rowId xmlns:a16="http://schemas.microsoft.com/office/drawing/2014/main" val="95224211"/>
                  </a:ext>
                </a:extLst>
              </a:tr>
              <a:tr h="370840">
                <a:tc>
                  <a:txBody>
                    <a:bodyPr/>
                    <a:lstStyle/>
                    <a:p>
                      <a:r>
                        <a:rPr lang="en-GB"/>
                        <a:t>Sort an array</a:t>
                      </a:r>
                    </a:p>
                  </a:txBody>
                  <a:tcPr>
                    <a:lnL w="12700" cap="flat" cmpd="sng" algn="ctr">
                      <a:solidFill>
                        <a:srgbClr val="624837"/>
                      </a:solidFill>
                      <a:prstDash val="solid"/>
                      <a:round/>
                      <a:headEnd type="none" w="med" len="med"/>
                      <a:tailEnd type="none" w="med" len="med"/>
                    </a:lnL>
                    <a:lnR w="12700" cap="flat" cmpd="sng" algn="ctr">
                      <a:solidFill>
                        <a:srgbClr val="624837"/>
                      </a:solidFill>
                      <a:prstDash val="solid"/>
                      <a:round/>
                      <a:headEnd type="none" w="med" len="med"/>
                      <a:tailEnd type="none" w="med" len="med"/>
                    </a:lnR>
                    <a:lnT w="12700" cap="flat" cmpd="sng" algn="ctr">
                      <a:solidFill>
                        <a:srgbClr val="624837"/>
                      </a:solidFill>
                      <a:prstDash val="solid"/>
                      <a:round/>
                      <a:headEnd type="none" w="med" len="med"/>
                      <a:tailEnd type="none" w="med" len="med"/>
                    </a:lnT>
                    <a:lnB w="12700" cap="flat" cmpd="sng" algn="ctr">
                      <a:solidFill>
                        <a:srgbClr val="624837"/>
                      </a:solidFill>
                      <a:prstDash val="solid"/>
                      <a:round/>
                      <a:headEnd type="none" w="med" len="med"/>
                      <a:tailEnd type="none" w="med" len="med"/>
                    </a:lnB>
                    <a:noFill/>
                  </a:tcPr>
                </a:tc>
                <a:tc>
                  <a:txBody>
                    <a:bodyPr/>
                    <a:lstStyle/>
                    <a:p>
                      <a:r>
                        <a:rPr lang="en-GB">
                          <a:latin typeface="Consolas" panose="020B0609020204030204" pitchFamily="49" charset="0"/>
                        </a:rPr>
                        <a:t>animals = ['rabbit', 'cat', 'dog', 'hamster']</a:t>
                      </a:r>
                      <a:br>
                        <a:rPr lang="en-GB">
                          <a:latin typeface="Consolas" panose="020B0609020204030204" pitchFamily="49" charset="0"/>
                        </a:rPr>
                      </a:br>
                      <a:r>
                        <a:rPr lang="en-GB" err="1">
                          <a:latin typeface="Consolas" panose="020B0609020204030204" pitchFamily="49" charset="0"/>
                        </a:rPr>
                        <a:t>animals.sort</a:t>
                      </a:r>
                      <a:r>
                        <a:rPr lang="en-GB">
                          <a:latin typeface="Consolas" panose="020B0609020204030204" pitchFamily="49" charset="0"/>
                        </a:rPr>
                        <a:t>()</a:t>
                      </a:r>
                    </a:p>
                  </a:txBody>
                  <a:tcPr>
                    <a:lnL w="12700" cap="flat" cmpd="sng" algn="ctr">
                      <a:solidFill>
                        <a:srgbClr val="624837"/>
                      </a:solidFill>
                      <a:prstDash val="solid"/>
                      <a:round/>
                      <a:headEnd type="none" w="med" len="med"/>
                      <a:tailEnd type="none" w="med" len="med"/>
                    </a:lnL>
                    <a:lnR w="12700" cap="flat" cmpd="sng" algn="ctr">
                      <a:solidFill>
                        <a:srgbClr val="624837"/>
                      </a:solidFill>
                      <a:prstDash val="solid"/>
                      <a:round/>
                      <a:headEnd type="none" w="med" len="med"/>
                      <a:tailEnd type="none" w="med" len="med"/>
                    </a:lnR>
                    <a:lnT w="12700" cap="flat" cmpd="sng" algn="ctr">
                      <a:solidFill>
                        <a:srgbClr val="624837"/>
                      </a:solidFill>
                      <a:prstDash val="solid"/>
                      <a:round/>
                      <a:headEnd type="none" w="med" len="med"/>
                      <a:tailEnd type="none" w="med" len="med"/>
                    </a:lnT>
                    <a:lnB w="12700" cap="flat" cmpd="sng" algn="ctr">
                      <a:solidFill>
                        <a:srgbClr val="624837"/>
                      </a:solidFill>
                      <a:prstDash val="solid"/>
                      <a:round/>
                      <a:headEnd type="none" w="med" len="med"/>
                      <a:tailEnd type="none" w="med" len="med"/>
                    </a:lnB>
                    <a:noFill/>
                  </a:tcPr>
                </a:tc>
                <a:tc>
                  <a:txBody>
                    <a:bodyPr/>
                    <a:lstStyle/>
                    <a:p>
                      <a:r>
                        <a:rPr lang="en-GB">
                          <a:latin typeface="Consolas" panose="020B0609020204030204" pitchFamily="49" charset="0"/>
                        </a:rPr>
                        <a:t>['cat', 'dog', 'hamster', 'rabbit']</a:t>
                      </a:r>
                    </a:p>
                  </a:txBody>
                  <a:tcPr>
                    <a:lnL w="12700" cap="flat" cmpd="sng" algn="ctr">
                      <a:solidFill>
                        <a:srgbClr val="624837"/>
                      </a:solidFill>
                      <a:prstDash val="solid"/>
                      <a:round/>
                      <a:headEnd type="none" w="med" len="med"/>
                      <a:tailEnd type="none" w="med" len="med"/>
                    </a:lnL>
                    <a:lnR w="12700" cap="flat" cmpd="sng" algn="ctr">
                      <a:solidFill>
                        <a:srgbClr val="624837"/>
                      </a:solidFill>
                      <a:prstDash val="solid"/>
                      <a:round/>
                      <a:headEnd type="none" w="med" len="med"/>
                      <a:tailEnd type="none" w="med" len="med"/>
                    </a:lnR>
                    <a:lnT w="12700" cap="flat" cmpd="sng" algn="ctr">
                      <a:solidFill>
                        <a:srgbClr val="624837"/>
                      </a:solidFill>
                      <a:prstDash val="solid"/>
                      <a:round/>
                      <a:headEnd type="none" w="med" len="med"/>
                      <a:tailEnd type="none" w="med" len="med"/>
                    </a:lnT>
                    <a:lnB w="12700" cap="flat" cmpd="sng" algn="ctr">
                      <a:solidFill>
                        <a:srgbClr val="624837"/>
                      </a:solidFill>
                      <a:prstDash val="solid"/>
                      <a:round/>
                      <a:headEnd type="none" w="med" len="med"/>
                      <a:tailEnd type="none" w="med" len="med"/>
                    </a:lnB>
                    <a:noFill/>
                  </a:tcPr>
                </a:tc>
                <a:extLst>
                  <a:ext uri="{0D108BD9-81ED-4DB2-BD59-A6C34878D82A}">
                    <a16:rowId xmlns:a16="http://schemas.microsoft.com/office/drawing/2014/main" val="3345315357"/>
                  </a:ext>
                </a:extLst>
              </a:tr>
              <a:tr h="370840">
                <a:tc>
                  <a:txBody>
                    <a:bodyPr/>
                    <a:lstStyle/>
                    <a:p>
                      <a:r>
                        <a:rPr lang="en-GB"/>
                        <a:t>Search an array</a:t>
                      </a:r>
                    </a:p>
                  </a:txBody>
                  <a:tcPr>
                    <a:lnL w="12700" cap="flat" cmpd="sng" algn="ctr">
                      <a:solidFill>
                        <a:srgbClr val="624837"/>
                      </a:solidFill>
                      <a:prstDash val="solid"/>
                      <a:round/>
                      <a:headEnd type="none" w="med" len="med"/>
                      <a:tailEnd type="none" w="med" len="med"/>
                    </a:lnL>
                    <a:lnR w="12700" cap="flat" cmpd="sng" algn="ctr">
                      <a:solidFill>
                        <a:srgbClr val="624837"/>
                      </a:solidFill>
                      <a:prstDash val="solid"/>
                      <a:round/>
                      <a:headEnd type="none" w="med" len="med"/>
                      <a:tailEnd type="none" w="med" len="med"/>
                    </a:lnR>
                    <a:lnT w="12700" cap="flat" cmpd="sng" algn="ctr">
                      <a:solidFill>
                        <a:srgbClr val="624837"/>
                      </a:solidFill>
                      <a:prstDash val="solid"/>
                      <a:round/>
                      <a:headEnd type="none" w="med" len="med"/>
                      <a:tailEnd type="none" w="med" len="med"/>
                    </a:lnT>
                    <a:lnB w="12700" cap="flat" cmpd="sng" algn="ctr">
                      <a:solidFill>
                        <a:srgbClr val="624837"/>
                      </a:solidFill>
                      <a:prstDash val="solid"/>
                      <a:round/>
                      <a:headEnd type="none" w="med" len="med"/>
                      <a:tailEnd type="none" w="med" len="med"/>
                    </a:lnB>
                    <a:noFill/>
                  </a:tcPr>
                </a:tc>
                <a:tc>
                  <a:txBody>
                    <a:bodyPr/>
                    <a:lstStyle/>
                    <a:p>
                      <a:r>
                        <a:rPr lang="en-GB">
                          <a:latin typeface="Consolas" panose="020B0609020204030204" pitchFamily="49" charset="0"/>
                        </a:rPr>
                        <a:t>'hamster' in Animals</a:t>
                      </a:r>
                    </a:p>
                  </a:txBody>
                  <a:tcPr>
                    <a:lnL w="12700" cap="flat" cmpd="sng" algn="ctr">
                      <a:solidFill>
                        <a:srgbClr val="624837"/>
                      </a:solidFill>
                      <a:prstDash val="solid"/>
                      <a:round/>
                      <a:headEnd type="none" w="med" len="med"/>
                      <a:tailEnd type="none" w="med" len="med"/>
                    </a:lnL>
                    <a:lnR w="12700" cap="flat" cmpd="sng" algn="ctr">
                      <a:solidFill>
                        <a:srgbClr val="624837"/>
                      </a:solidFill>
                      <a:prstDash val="solid"/>
                      <a:round/>
                      <a:headEnd type="none" w="med" len="med"/>
                      <a:tailEnd type="none" w="med" len="med"/>
                    </a:lnR>
                    <a:lnT w="12700" cap="flat" cmpd="sng" algn="ctr">
                      <a:solidFill>
                        <a:srgbClr val="624837"/>
                      </a:solidFill>
                      <a:prstDash val="solid"/>
                      <a:round/>
                      <a:headEnd type="none" w="med" len="med"/>
                      <a:tailEnd type="none" w="med" len="med"/>
                    </a:lnT>
                    <a:lnB w="12700" cap="flat" cmpd="sng" algn="ctr">
                      <a:solidFill>
                        <a:srgbClr val="624837"/>
                      </a:solidFill>
                      <a:prstDash val="solid"/>
                      <a:round/>
                      <a:headEnd type="none" w="med" len="med"/>
                      <a:tailEnd type="none" w="med" len="med"/>
                    </a:lnB>
                    <a:noFill/>
                  </a:tcPr>
                </a:tc>
                <a:tc>
                  <a:txBody>
                    <a:bodyPr/>
                    <a:lstStyle/>
                    <a:p>
                      <a:r>
                        <a:rPr lang="en-GB">
                          <a:latin typeface="Consolas" panose="020B0609020204030204" pitchFamily="49" charset="0"/>
                        </a:rPr>
                        <a:t>True</a:t>
                      </a:r>
                    </a:p>
                  </a:txBody>
                  <a:tcPr>
                    <a:lnL w="12700" cap="flat" cmpd="sng" algn="ctr">
                      <a:solidFill>
                        <a:srgbClr val="624837"/>
                      </a:solidFill>
                      <a:prstDash val="solid"/>
                      <a:round/>
                      <a:headEnd type="none" w="med" len="med"/>
                      <a:tailEnd type="none" w="med" len="med"/>
                    </a:lnL>
                    <a:lnR w="12700" cap="flat" cmpd="sng" algn="ctr">
                      <a:solidFill>
                        <a:srgbClr val="624837"/>
                      </a:solidFill>
                      <a:prstDash val="solid"/>
                      <a:round/>
                      <a:headEnd type="none" w="med" len="med"/>
                      <a:tailEnd type="none" w="med" len="med"/>
                    </a:lnR>
                    <a:lnT w="12700" cap="flat" cmpd="sng" algn="ctr">
                      <a:solidFill>
                        <a:srgbClr val="624837"/>
                      </a:solidFill>
                      <a:prstDash val="solid"/>
                      <a:round/>
                      <a:headEnd type="none" w="med" len="med"/>
                      <a:tailEnd type="none" w="med" len="med"/>
                    </a:lnT>
                    <a:lnB w="12700" cap="flat" cmpd="sng" algn="ctr">
                      <a:solidFill>
                        <a:srgbClr val="624837"/>
                      </a:solidFill>
                      <a:prstDash val="solid"/>
                      <a:round/>
                      <a:headEnd type="none" w="med" len="med"/>
                      <a:tailEnd type="none" w="med" len="med"/>
                    </a:lnB>
                    <a:noFill/>
                  </a:tcPr>
                </a:tc>
                <a:extLst>
                  <a:ext uri="{0D108BD9-81ED-4DB2-BD59-A6C34878D82A}">
                    <a16:rowId xmlns:a16="http://schemas.microsoft.com/office/drawing/2014/main" val="4260736670"/>
                  </a:ext>
                </a:extLst>
              </a:tr>
            </a:tbl>
          </a:graphicData>
        </a:graphic>
      </p:graphicFrame>
    </p:spTree>
    <p:extLst>
      <p:ext uri="{BB962C8B-B14F-4D97-AF65-F5344CB8AC3E}">
        <p14:creationId xmlns:p14="http://schemas.microsoft.com/office/powerpoint/2010/main" val="38860609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176417B-FD28-4D67-85DF-4543BCBE5187}"/>
              </a:ext>
            </a:extLst>
          </p:cNvPr>
          <p:cNvSpPr>
            <a:spLocks noGrp="1"/>
          </p:cNvSpPr>
          <p:nvPr>
            <p:ph type="body" sz="quarter" idx="13"/>
          </p:nvPr>
        </p:nvSpPr>
        <p:spPr/>
        <p:txBody>
          <a:bodyPr/>
          <a:lstStyle/>
          <a:p>
            <a:r>
              <a:rPr lang="en-GB"/>
              <a:t>Python library routines</a:t>
            </a:r>
          </a:p>
        </p:txBody>
      </p:sp>
      <p:sp>
        <p:nvSpPr>
          <p:cNvPr id="3" name="Text Placeholder 2">
            <a:extLst>
              <a:ext uri="{FF2B5EF4-FFF2-40B4-BE49-F238E27FC236}">
                <a16:creationId xmlns:a16="http://schemas.microsoft.com/office/drawing/2014/main" id="{DEDE0B0A-4450-4ADC-A12E-1259C456214B}"/>
              </a:ext>
            </a:extLst>
          </p:cNvPr>
          <p:cNvSpPr>
            <a:spLocks noGrp="1"/>
          </p:cNvSpPr>
          <p:nvPr>
            <p:ph type="body" sz="quarter" idx="14"/>
          </p:nvPr>
        </p:nvSpPr>
        <p:spPr/>
        <p:txBody>
          <a:bodyPr/>
          <a:lstStyle/>
          <a:p>
            <a:r>
              <a:rPr lang="en-GB"/>
              <a:t>Explain what the following algorithm does:</a:t>
            </a:r>
          </a:p>
          <a:p>
            <a:pPr marL="444500" lvl="1" indent="0">
              <a:buNone/>
            </a:pPr>
            <a:r>
              <a:rPr lang="en-GB">
                <a:solidFill>
                  <a:srgbClr val="624837"/>
                </a:solidFill>
                <a:latin typeface="Consolas" panose="020B0609020204030204" pitchFamily="49" charset="0"/>
              </a:rPr>
              <a:t>import statistics</a:t>
            </a:r>
            <a:br>
              <a:rPr lang="en-GB">
                <a:solidFill>
                  <a:srgbClr val="624837"/>
                </a:solidFill>
                <a:latin typeface="Consolas" panose="020B0609020204030204" pitchFamily="49" charset="0"/>
              </a:rPr>
            </a:br>
            <a:r>
              <a:rPr lang="en-GB">
                <a:solidFill>
                  <a:srgbClr val="624837"/>
                </a:solidFill>
                <a:latin typeface="Consolas" panose="020B0609020204030204" pitchFamily="49" charset="0"/>
              </a:rPr>
              <a:t>ages = [18,2,14,6]</a:t>
            </a:r>
            <a:br>
              <a:rPr lang="en-GB">
                <a:solidFill>
                  <a:srgbClr val="624837"/>
                </a:solidFill>
                <a:latin typeface="Consolas" panose="020B0609020204030204" pitchFamily="49" charset="0"/>
              </a:rPr>
            </a:br>
            <a:r>
              <a:rPr lang="en-GB">
                <a:solidFill>
                  <a:srgbClr val="624837"/>
                </a:solidFill>
                <a:latin typeface="Consolas" panose="020B0609020204030204" pitchFamily="49" charset="0"/>
              </a:rPr>
              <a:t>a = min(Ages)</a:t>
            </a:r>
            <a:br>
              <a:rPr lang="en-GB">
                <a:solidFill>
                  <a:srgbClr val="624837"/>
                </a:solidFill>
                <a:latin typeface="Consolas" panose="020B0609020204030204" pitchFamily="49" charset="0"/>
              </a:rPr>
            </a:br>
            <a:r>
              <a:rPr lang="en-GB">
                <a:solidFill>
                  <a:srgbClr val="624837"/>
                </a:solidFill>
                <a:latin typeface="Consolas" panose="020B0609020204030204" pitchFamily="49" charset="0"/>
              </a:rPr>
              <a:t>b = max(Ages)</a:t>
            </a:r>
            <a:br>
              <a:rPr lang="en-GB">
                <a:solidFill>
                  <a:srgbClr val="624837"/>
                </a:solidFill>
                <a:latin typeface="Consolas" panose="020B0609020204030204" pitchFamily="49" charset="0"/>
              </a:rPr>
            </a:br>
            <a:r>
              <a:rPr lang="en-GB">
                <a:solidFill>
                  <a:srgbClr val="624837"/>
                </a:solidFill>
                <a:latin typeface="Consolas" panose="020B0609020204030204" pitchFamily="49" charset="0"/>
              </a:rPr>
              <a:t>c = sum(Ages)</a:t>
            </a:r>
            <a:br>
              <a:rPr lang="en-GB">
                <a:solidFill>
                  <a:srgbClr val="624837"/>
                </a:solidFill>
                <a:latin typeface="Consolas" panose="020B0609020204030204" pitchFamily="49" charset="0"/>
              </a:rPr>
            </a:br>
            <a:r>
              <a:rPr lang="en-GB">
                <a:solidFill>
                  <a:srgbClr val="624837"/>
                </a:solidFill>
                <a:latin typeface="Consolas" panose="020B0609020204030204" pitchFamily="49" charset="0"/>
              </a:rPr>
              <a:t>d = </a:t>
            </a:r>
            <a:r>
              <a:rPr lang="en-GB" err="1">
                <a:solidFill>
                  <a:srgbClr val="624837"/>
                </a:solidFill>
                <a:latin typeface="Consolas" panose="020B0609020204030204" pitchFamily="49" charset="0"/>
              </a:rPr>
              <a:t>statistics.mean</a:t>
            </a:r>
            <a:r>
              <a:rPr lang="en-GB">
                <a:solidFill>
                  <a:srgbClr val="624837"/>
                </a:solidFill>
                <a:latin typeface="Consolas" panose="020B0609020204030204" pitchFamily="49" charset="0"/>
              </a:rPr>
              <a:t>(ages)</a:t>
            </a:r>
            <a:br>
              <a:rPr lang="en-GB">
                <a:solidFill>
                  <a:srgbClr val="624837"/>
                </a:solidFill>
                <a:latin typeface="Consolas" panose="020B0609020204030204" pitchFamily="49" charset="0"/>
              </a:rPr>
            </a:br>
            <a:r>
              <a:rPr lang="en-GB" err="1">
                <a:solidFill>
                  <a:srgbClr val="624837"/>
                </a:solidFill>
                <a:latin typeface="Consolas" panose="020B0609020204030204" pitchFamily="49" charset="0"/>
              </a:rPr>
              <a:t>ages.sort</a:t>
            </a:r>
            <a:r>
              <a:rPr lang="en-GB">
                <a:solidFill>
                  <a:srgbClr val="624837"/>
                </a:solidFill>
                <a:latin typeface="Consolas" panose="020B0609020204030204" pitchFamily="49" charset="0"/>
              </a:rPr>
              <a:t>()</a:t>
            </a:r>
            <a:br>
              <a:rPr lang="en-GB">
                <a:solidFill>
                  <a:srgbClr val="624837"/>
                </a:solidFill>
                <a:latin typeface="Consolas" panose="020B0609020204030204" pitchFamily="49" charset="0"/>
              </a:rPr>
            </a:br>
            <a:r>
              <a:rPr lang="en-GB">
                <a:solidFill>
                  <a:srgbClr val="624837"/>
                </a:solidFill>
                <a:latin typeface="Consolas" panose="020B0609020204030204" pitchFamily="49" charset="0"/>
              </a:rPr>
              <a:t>print(ages)</a:t>
            </a:r>
            <a:br>
              <a:rPr lang="en-GB">
                <a:solidFill>
                  <a:srgbClr val="624837"/>
                </a:solidFill>
                <a:latin typeface="Consolas" panose="020B0609020204030204" pitchFamily="49" charset="0"/>
              </a:rPr>
            </a:br>
            <a:r>
              <a:rPr lang="en-GB">
                <a:solidFill>
                  <a:srgbClr val="624837"/>
                </a:solidFill>
                <a:latin typeface="Consolas" panose="020B0609020204030204" pitchFamily="49" charset="0"/>
              </a:rPr>
              <a:t>print(</a:t>
            </a:r>
            <a:r>
              <a:rPr lang="en-GB" err="1">
                <a:solidFill>
                  <a:srgbClr val="624837"/>
                </a:solidFill>
                <a:latin typeface="Consolas" panose="020B0609020204030204" pitchFamily="49" charset="0"/>
              </a:rPr>
              <a:t>a,b,c,d</a:t>
            </a:r>
            <a:r>
              <a:rPr lang="en-GB">
                <a:solidFill>
                  <a:srgbClr val="624837"/>
                </a:solidFill>
                <a:latin typeface="Consolas" panose="020B0609020204030204" pitchFamily="49" charset="0"/>
              </a:rPr>
              <a:t>)</a:t>
            </a:r>
            <a:br>
              <a:rPr lang="en-GB">
                <a:solidFill>
                  <a:srgbClr val="624837"/>
                </a:solidFill>
                <a:latin typeface="Consolas" panose="020B0609020204030204" pitchFamily="49" charset="0"/>
              </a:rPr>
            </a:br>
            <a:r>
              <a:rPr lang="en-GB">
                <a:solidFill>
                  <a:srgbClr val="624837"/>
                </a:solidFill>
                <a:latin typeface="Consolas" panose="020B0609020204030204" pitchFamily="49" charset="0"/>
              </a:rPr>
              <a:t>if 14 in ages:</a:t>
            </a:r>
            <a:br>
              <a:rPr lang="en-GB">
                <a:solidFill>
                  <a:srgbClr val="624837"/>
                </a:solidFill>
                <a:latin typeface="Consolas" panose="020B0609020204030204" pitchFamily="49" charset="0"/>
              </a:rPr>
            </a:br>
            <a:r>
              <a:rPr lang="en-GB">
                <a:solidFill>
                  <a:srgbClr val="624837"/>
                </a:solidFill>
                <a:latin typeface="Consolas" panose="020B0609020204030204" pitchFamily="49" charset="0"/>
              </a:rPr>
              <a:t>    print("14 present")</a:t>
            </a:r>
          </a:p>
          <a:p>
            <a:endParaRPr lang="en-GB"/>
          </a:p>
        </p:txBody>
      </p:sp>
    </p:spTree>
    <p:extLst>
      <p:ext uri="{BB962C8B-B14F-4D97-AF65-F5344CB8AC3E}">
        <p14:creationId xmlns:p14="http://schemas.microsoft.com/office/powerpoint/2010/main" val="23674121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176417B-FD28-4D67-85DF-4543BCBE5187}"/>
              </a:ext>
            </a:extLst>
          </p:cNvPr>
          <p:cNvSpPr>
            <a:spLocks noGrp="1"/>
          </p:cNvSpPr>
          <p:nvPr>
            <p:ph type="body" sz="quarter" idx="13"/>
          </p:nvPr>
        </p:nvSpPr>
        <p:spPr/>
        <p:txBody>
          <a:bodyPr/>
          <a:lstStyle/>
          <a:p>
            <a:r>
              <a:rPr lang="en-GB"/>
              <a:t>Python library routines</a:t>
            </a:r>
          </a:p>
        </p:txBody>
      </p:sp>
      <p:sp>
        <p:nvSpPr>
          <p:cNvPr id="3" name="Text Placeholder 2">
            <a:extLst>
              <a:ext uri="{FF2B5EF4-FFF2-40B4-BE49-F238E27FC236}">
                <a16:creationId xmlns:a16="http://schemas.microsoft.com/office/drawing/2014/main" id="{DEDE0B0A-4450-4ADC-A12E-1259C456214B}"/>
              </a:ext>
            </a:extLst>
          </p:cNvPr>
          <p:cNvSpPr>
            <a:spLocks noGrp="1"/>
          </p:cNvSpPr>
          <p:nvPr>
            <p:ph type="body" sz="quarter" idx="14"/>
          </p:nvPr>
        </p:nvSpPr>
        <p:spPr/>
        <p:txBody>
          <a:bodyPr/>
          <a:lstStyle/>
          <a:p>
            <a:r>
              <a:rPr lang="en-GB"/>
              <a:t>Explain what the following algorithm does:</a:t>
            </a:r>
          </a:p>
          <a:p>
            <a:pPr marL="444500" lvl="1" indent="0">
              <a:buNone/>
            </a:pPr>
            <a:r>
              <a:rPr lang="en-GB">
                <a:solidFill>
                  <a:srgbClr val="624837"/>
                </a:solidFill>
                <a:latin typeface="Consolas" panose="020B0609020204030204" pitchFamily="49" charset="0"/>
              </a:rPr>
              <a:t>import statistics</a:t>
            </a:r>
            <a:br>
              <a:rPr lang="en-GB">
                <a:solidFill>
                  <a:srgbClr val="624837"/>
                </a:solidFill>
                <a:latin typeface="Consolas" panose="020B0609020204030204" pitchFamily="49" charset="0"/>
              </a:rPr>
            </a:br>
            <a:r>
              <a:rPr lang="en-GB">
                <a:solidFill>
                  <a:srgbClr val="624837"/>
                </a:solidFill>
                <a:latin typeface="Consolas" panose="020B0609020204030204" pitchFamily="49" charset="0"/>
              </a:rPr>
              <a:t>ages = [18,2,14,6]</a:t>
            </a:r>
            <a:br>
              <a:rPr lang="en-GB">
                <a:solidFill>
                  <a:srgbClr val="624837"/>
                </a:solidFill>
                <a:latin typeface="Consolas" panose="020B0609020204030204" pitchFamily="49" charset="0"/>
              </a:rPr>
            </a:br>
            <a:r>
              <a:rPr lang="en-GB">
                <a:solidFill>
                  <a:srgbClr val="624837"/>
                </a:solidFill>
                <a:latin typeface="Consolas" panose="020B0609020204030204" pitchFamily="49" charset="0"/>
              </a:rPr>
              <a:t>a = min(Ages)</a:t>
            </a:r>
            <a:br>
              <a:rPr lang="en-GB">
                <a:solidFill>
                  <a:srgbClr val="624837"/>
                </a:solidFill>
                <a:latin typeface="Consolas" panose="020B0609020204030204" pitchFamily="49" charset="0"/>
              </a:rPr>
            </a:br>
            <a:r>
              <a:rPr lang="en-GB">
                <a:solidFill>
                  <a:srgbClr val="624837"/>
                </a:solidFill>
                <a:latin typeface="Consolas" panose="020B0609020204030204" pitchFamily="49" charset="0"/>
              </a:rPr>
              <a:t>b = max(Ages)</a:t>
            </a:r>
            <a:br>
              <a:rPr lang="en-GB">
                <a:solidFill>
                  <a:srgbClr val="624837"/>
                </a:solidFill>
                <a:latin typeface="Consolas" panose="020B0609020204030204" pitchFamily="49" charset="0"/>
              </a:rPr>
            </a:br>
            <a:r>
              <a:rPr lang="en-GB">
                <a:solidFill>
                  <a:srgbClr val="624837"/>
                </a:solidFill>
                <a:latin typeface="Consolas" panose="020B0609020204030204" pitchFamily="49" charset="0"/>
              </a:rPr>
              <a:t>c = sum(Ages)</a:t>
            </a:r>
            <a:br>
              <a:rPr lang="en-GB">
                <a:solidFill>
                  <a:srgbClr val="624837"/>
                </a:solidFill>
                <a:latin typeface="Consolas" panose="020B0609020204030204" pitchFamily="49" charset="0"/>
              </a:rPr>
            </a:br>
            <a:r>
              <a:rPr lang="en-GB">
                <a:solidFill>
                  <a:srgbClr val="624837"/>
                </a:solidFill>
                <a:latin typeface="Consolas" panose="020B0609020204030204" pitchFamily="49" charset="0"/>
              </a:rPr>
              <a:t>d = </a:t>
            </a:r>
            <a:r>
              <a:rPr lang="en-GB" err="1">
                <a:solidFill>
                  <a:srgbClr val="624837"/>
                </a:solidFill>
                <a:latin typeface="Consolas" panose="020B0609020204030204" pitchFamily="49" charset="0"/>
              </a:rPr>
              <a:t>statistics.mean</a:t>
            </a:r>
            <a:r>
              <a:rPr lang="en-GB">
                <a:solidFill>
                  <a:srgbClr val="624837"/>
                </a:solidFill>
                <a:latin typeface="Consolas" panose="020B0609020204030204" pitchFamily="49" charset="0"/>
              </a:rPr>
              <a:t>(ages)</a:t>
            </a:r>
            <a:br>
              <a:rPr lang="en-GB">
                <a:solidFill>
                  <a:srgbClr val="624837"/>
                </a:solidFill>
                <a:latin typeface="Consolas" panose="020B0609020204030204" pitchFamily="49" charset="0"/>
              </a:rPr>
            </a:br>
            <a:r>
              <a:rPr lang="en-GB" err="1">
                <a:solidFill>
                  <a:srgbClr val="624837"/>
                </a:solidFill>
                <a:latin typeface="Consolas" panose="020B0609020204030204" pitchFamily="49" charset="0"/>
              </a:rPr>
              <a:t>ages.sort</a:t>
            </a:r>
            <a:r>
              <a:rPr lang="en-GB">
                <a:solidFill>
                  <a:srgbClr val="624837"/>
                </a:solidFill>
                <a:latin typeface="Consolas" panose="020B0609020204030204" pitchFamily="49" charset="0"/>
              </a:rPr>
              <a:t>()</a:t>
            </a:r>
            <a:br>
              <a:rPr lang="en-GB">
                <a:solidFill>
                  <a:srgbClr val="624837"/>
                </a:solidFill>
                <a:latin typeface="Consolas" panose="020B0609020204030204" pitchFamily="49" charset="0"/>
              </a:rPr>
            </a:br>
            <a:r>
              <a:rPr lang="en-GB">
                <a:solidFill>
                  <a:srgbClr val="624837"/>
                </a:solidFill>
                <a:latin typeface="Consolas" panose="020B0609020204030204" pitchFamily="49" charset="0"/>
              </a:rPr>
              <a:t>print(ages)</a:t>
            </a:r>
            <a:r>
              <a:rPr lang="en-GB">
                <a:solidFill>
                  <a:srgbClr val="F96B0E"/>
                </a:solidFill>
                <a:latin typeface="Consolas" panose="020B0609020204030204" pitchFamily="49" charset="0"/>
              </a:rPr>
              <a:t>			</a:t>
            </a:r>
            <a:r>
              <a:rPr lang="en-GB">
                <a:solidFill>
                  <a:srgbClr val="FF0000"/>
                </a:solidFill>
                <a:latin typeface="Consolas" panose="020B0609020204030204" pitchFamily="49" charset="0"/>
              </a:rPr>
              <a:t>[2, 6, 14, 18]</a:t>
            </a:r>
            <a:br>
              <a:rPr lang="en-GB">
                <a:solidFill>
                  <a:srgbClr val="FF0000"/>
                </a:solidFill>
                <a:latin typeface="Consolas" panose="020B0609020204030204" pitchFamily="49" charset="0"/>
              </a:rPr>
            </a:br>
            <a:r>
              <a:rPr lang="en-GB">
                <a:solidFill>
                  <a:srgbClr val="624837"/>
                </a:solidFill>
                <a:latin typeface="Consolas" panose="020B0609020204030204" pitchFamily="49" charset="0"/>
              </a:rPr>
              <a:t>print(</a:t>
            </a:r>
            <a:r>
              <a:rPr lang="en-GB" err="1">
                <a:solidFill>
                  <a:srgbClr val="624837"/>
                </a:solidFill>
                <a:latin typeface="Consolas" panose="020B0609020204030204" pitchFamily="49" charset="0"/>
              </a:rPr>
              <a:t>a,b,c,d</a:t>
            </a:r>
            <a:r>
              <a:rPr lang="en-GB">
                <a:solidFill>
                  <a:srgbClr val="624837"/>
                </a:solidFill>
                <a:latin typeface="Consolas" panose="020B0609020204030204" pitchFamily="49" charset="0"/>
              </a:rPr>
              <a:t>)</a:t>
            </a:r>
            <a:r>
              <a:rPr lang="en-GB">
                <a:solidFill>
                  <a:srgbClr val="F96B0E"/>
                </a:solidFill>
                <a:latin typeface="Consolas" panose="020B0609020204030204" pitchFamily="49" charset="0"/>
              </a:rPr>
              <a:t>			</a:t>
            </a:r>
            <a:r>
              <a:rPr lang="en-GB">
                <a:solidFill>
                  <a:srgbClr val="FF0000"/>
                </a:solidFill>
                <a:latin typeface="Consolas" panose="020B0609020204030204" pitchFamily="49" charset="0"/>
              </a:rPr>
              <a:t>2 18 40 10</a:t>
            </a:r>
            <a:br>
              <a:rPr lang="en-GB">
                <a:solidFill>
                  <a:srgbClr val="F96B0E"/>
                </a:solidFill>
                <a:latin typeface="Consolas" panose="020B0609020204030204" pitchFamily="49" charset="0"/>
              </a:rPr>
            </a:br>
            <a:r>
              <a:rPr lang="en-GB">
                <a:solidFill>
                  <a:srgbClr val="624837"/>
                </a:solidFill>
                <a:latin typeface="Consolas" panose="020B0609020204030204" pitchFamily="49" charset="0"/>
              </a:rPr>
              <a:t>if 14 in ages:</a:t>
            </a:r>
            <a:br>
              <a:rPr lang="en-GB">
                <a:solidFill>
                  <a:srgbClr val="624837"/>
                </a:solidFill>
                <a:latin typeface="Consolas" panose="020B0609020204030204" pitchFamily="49" charset="0"/>
              </a:rPr>
            </a:br>
            <a:r>
              <a:rPr lang="en-GB">
                <a:solidFill>
                  <a:srgbClr val="624837"/>
                </a:solidFill>
                <a:latin typeface="Consolas" panose="020B0609020204030204" pitchFamily="49" charset="0"/>
              </a:rPr>
              <a:t>    print("14 present")</a:t>
            </a:r>
            <a:r>
              <a:rPr lang="en-GB">
                <a:solidFill>
                  <a:srgbClr val="F96B0E"/>
                </a:solidFill>
                <a:latin typeface="Consolas" panose="020B0609020204030204" pitchFamily="49" charset="0"/>
              </a:rPr>
              <a:t>	</a:t>
            </a:r>
            <a:r>
              <a:rPr lang="en-GB">
                <a:solidFill>
                  <a:srgbClr val="FF0000"/>
                </a:solidFill>
                <a:latin typeface="Consolas" panose="020B0609020204030204" pitchFamily="49" charset="0"/>
              </a:rPr>
              <a:t>14 present</a:t>
            </a:r>
          </a:p>
          <a:p>
            <a:endParaRPr lang="en-GB"/>
          </a:p>
        </p:txBody>
      </p:sp>
    </p:spTree>
    <p:extLst>
      <p:ext uri="{BB962C8B-B14F-4D97-AF65-F5344CB8AC3E}">
        <p14:creationId xmlns:p14="http://schemas.microsoft.com/office/powerpoint/2010/main" val="31624331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3"/>
          </p:nvPr>
        </p:nvSpPr>
        <p:spPr/>
        <p:txBody>
          <a:bodyPr/>
          <a:lstStyle/>
          <a:p>
            <a:r>
              <a:rPr lang="en-GB" dirty="0"/>
              <a:t>Worksheet 5</a:t>
            </a:r>
          </a:p>
        </p:txBody>
      </p:sp>
      <p:sp>
        <p:nvSpPr>
          <p:cNvPr id="5" name="Text Placeholder 4"/>
          <p:cNvSpPr>
            <a:spLocks noGrp="1"/>
          </p:cNvSpPr>
          <p:nvPr>
            <p:ph type="body" sz="quarter" idx="14"/>
          </p:nvPr>
        </p:nvSpPr>
        <p:spPr/>
        <p:txBody>
          <a:bodyPr/>
          <a:lstStyle/>
          <a:p>
            <a:r>
              <a:rPr lang="en-GB" dirty="0"/>
              <a:t>Now complete </a:t>
            </a:r>
            <a:r>
              <a:rPr lang="en-GB" b="1" dirty="0"/>
              <a:t>Task 3 Worksheet 5</a:t>
            </a:r>
            <a:endParaRPr lang="en-GB" b="1" dirty="0">
              <a:solidFill>
                <a:srgbClr val="E37422"/>
              </a:solidFill>
            </a:endParaRPr>
          </a:p>
        </p:txBody>
      </p:sp>
    </p:spTree>
    <p:extLst>
      <p:ext uri="{BB962C8B-B14F-4D97-AF65-F5344CB8AC3E}">
        <p14:creationId xmlns:p14="http://schemas.microsoft.com/office/powerpoint/2010/main" val="9451650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3"/>
          </p:nvPr>
        </p:nvSpPr>
        <p:spPr/>
        <p:txBody>
          <a:bodyPr/>
          <a:lstStyle/>
          <a:p>
            <a:r>
              <a:rPr lang="en-GB"/>
              <a:t>Objectives</a:t>
            </a:r>
          </a:p>
        </p:txBody>
      </p:sp>
      <p:sp>
        <p:nvSpPr>
          <p:cNvPr id="5" name="Text Placeholder 4"/>
          <p:cNvSpPr>
            <a:spLocks noGrp="1"/>
          </p:cNvSpPr>
          <p:nvPr>
            <p:ph type="body" sz="quarter" idx="15"/>
          </p:nvPr>
        </p:nvSpPr>
        <p:spPr/>
        <p:txBody>
          <a:bodyPr/>
          <a:lstStyle/>
          <a:p>
            <a:r>
              <a:rPr lang="en-GB" dirty="0"/>
              <a:t>Understand and use library routines including:</a:t>
            </a:r>
          </a:p>
          <a:p>
            <a:pPr lvl="1"/>
            <a:r>
              <a:rPr lang="en-GB" dirty="0"/>
              <a:t>MOD</a:t>
            </a:r>
          </a:p>
          <a:p>
            <a:pPr lvl="1"/>
            <a:r>
              <a:rPr lang="en-GB" dirty="0"/>
              <a:t>DIV</a:t>
            </a:r>
          </a:p>
          <a:p>
            <a:pPr lvl="1"/>
            <a:r>
              <a:rPr lang="en-GB" dirty="0"/>
              <a:t>ROUND</a:t>
            </a:r>
          </a:p>
          <a:p>
            <a:pPr lvl="1"/>
            <a:r>
              <a:rPr lang="en-GB" dirty="0"/>
              <a:t>RANDOM</a:t>
            </a:r>
          </a:p>
          <a:p>
            <a:endParaRPr lang="en-GB" dirty="0"/>
          </a:p>
        </p:txBody>
      </p:sp>
    </p:spTree>
    <p:extLst>
      <p:ext uri="{BB962C8B-B14F-4D97-AF65-F5344CB8AC3E}">
        <p14:creationId xmlns:p14="http://schemas.microsoft.com/office/powerpoint/2010/main" val="41897563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C31F68"/>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30C35B70-2FA2-4B8F-ACEC-86D0F6A1195E}"/>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0" y="649222"/>
            <a:ext cx="9144000" cy="6208778"/>
          </a:xfrm>
          <a:prstGeom prst="rect">
            <a:avLst/>
          </a:prstGeom>
        </p:spPr>
      </p:pic>
      <p:sp>
        <p:nvSpPr>
          <p:cNvPr id="2" name="Text Placeholder 1">
            <a:extLst>
              <a:ext uri="{FF2B5EF4-FFF2-40B4-BE49-F238E27FC236}">
                <a16:creationId xmlns:a16="http://schemas.microsoft.com/office/drawing/2014/main" id="{215A5722-82CC-4BF5-9309-1216A8B0EDD3}"/>
              </a:ext>
            </a:extLst>
          </p:cNvPr>
          <p:cNvSpPr>
            <a:spLocks noGrp="1"/>
          </p:cNvSpPr>
          <p:nvPr>
            <p:ph type="body" sz="quarter" idx="13"/>
          </p:nvPr>
        </p:nvSpPr>
        <p:spPr/>
        <p:txBody>
          <a:bodyPr/>
          <a:lstStyle/>
          <a:p>
            <a:r>
              <a:rPr lang="en-GB">
                <a:solidFill>
                  <a:schemeClr val="bg1"/>
                </a:solidFill>
              </a:rPr>
              <a:t>Plenary</a:t>
            </a:r>
          </a:p>
        </p:txBody>
      </p:sp>
      <p:sp>
        <p:nvSpPr>
          <p:cNvPr id="3" name="Text Placeholder 2">
            <a:extLst>
              <a:ext uri="{FF2B5EF4-FFF2-40B4-BE49-F238E27FC236}">
                <a16:creationId xmlns:a16="http://schemas.microsoft.com/office/drawing/2014/main" id="{8E4F772C-08D9-400B-867C-FE47EC8A23DA}"/>
              </a:ext>
            </a:extLst>
          </p:cNvPr>
          <p:cNvSpPr>
            <a:spLocks noGrp="1"/>
          </p:cNvSpPr>
          <p:nvPr>
            <p:ph type="body" sz="quarter" idx="14"/>
          </p:nvPr>
        </p:nvSpPr>
        <p:spPr/>
        <p:txBody>
          <a:bodyPr/>
          <a:lstStyle/>
          <a:p>
            <a:r>
              <a:rPr lang="en-GB">
                <a:solidFill>
                  <a:schemeClr val="bg1"/>
                </a:solidFill>
              </a:rPr>
              <a:t>What is the result of the following library routines that are written in pseudocode?</a:t>
            </a:r>
          </a:p>
          <a:p>
            <a:pPr marL="444500" lvl="1" indent="0">
              <a:buNone/>
            </a:pPr>
            <a:r>
              <a:rPr lang="en-GB">
                <a:solidFill>
                  <a:schemeClr val="bg1"/>
                </a:solidFill>
                <a:latin typeface="Consolas" panose="020B0609020204030204" pitchFamily="49" charset="0"/>
              </a:rPr>
              <a:t>ROUND(2.5126,3)</a:t>
            </a:r>
            <a:br>
              <a:rPr lang="en-GB">
                <a:solidFill>
                  <a:schemeClr val="bg1"/>
                </a:solidFill>
                <a:latin typeface="Consolas" panose="020B0609020204030204" pitchFamily="49" charset="0"/>
              </a:rPr>
            </a:br>
            <a:r>
              <a:rPr lang="en-GB">
                <a:solidFill>
                  <a:schemeClr val="bg1"/>
                </a:solidFill>
                <a:latin typeface="Consolas" panose="020B0609020204030204" pitchFamily="49" charset="0"/>
              </a:rPr>
              <a:t>RANDOM()</a:t>
            </a:r>
            <a:br>
              <a:rPr lang="en-GB">
                <a:solidFill>
                  <a:schemeClr val="bg1"/>
                </a:solidFill>
                <a:latin typeface="Consolas" panose="020B0609020204030204" pitchFamily="49" charset="0"/>
              </a:rPr>
            </a:br>
            <a:r>
              <a:rPr lang="en-GB">
                <a:solidFill>
                  <a:schemeClr val="bg1"/>
                </a:solidFill>
                <a:latin typeface="Consolas" panose="020B0609020204030204" pitchFamily="49" charset="0"/>
              </a:rPr>
              <a:t>ROUND((RANDOM()+0.5)*10,0)</a:t>
            </a:r>
          </a:p>
          <a:p>
            <a:pPr marL="334963" indent="-342900"/>
            <a:r>
              <a:rPr lang="en-GB">
                <a:solidFill>
                  <a:schemeClr val="bg1"/>
                </a:solidFill>
              </a:rPr>
              <a:t>What would the pseudocode </a:t>
            </a:r>
            <a:br>
              <a:rPr lang="en-GB">
                <a:solidFill>
                  <a:schemeClr val="bg1"/>
                </a:solidFill>
              </a:rPr>
            </a:br>
            <a:r>
              <a:rPr lang="en-GB">
                <a:solidFill>
                  <a:schemeClr val="bg1"/>
                </a:solidFill>
              </a:rPr>
              <a:t>be to convert a REAL number </a:t>
            </a:r>
            <a:br>
              <a:rPr lang="en-GB">
                <a:solidFill>
                  <a:schemeClr val="bg1"/>
                </a:solidFill>
              </a:rPr>
            </a:br>
            <a:r>
              <a:rPr lang="en-GB">
                <a:solidFill>
                  <a:schemeClr val="bg1"/>
                </a:solidFill>
              </a:rPr>
              <a:t>stored in </a:t>
            </a:r>
            <a:r>
              <a:rPr lang="en-GB" err="1">
                <a:solidFill>
                  <a:schemeClr val="bg1"/>
                </a:solidFill>
                <a:latin typeface="Consolas" panose="020B0609020204030204" pitchFamily="49" charset="0"/>
              </a:rPr>
              <a:t>totalBill</a:t>
            </a:r>
            <a:r>
              <a:rPr lang="en-GB">
                <a:solidFill>
                  <a:schemeClr val="bg1"/>
                </a:solidFill>
              </a:rPr>
              <a:t> </a:t>
            </a:r>
            <a:br>
              <a:rPr lang="en-GB">
                <a:solidFill>
                  <a:schemeClr val="bg1"/>
                </a:solidFill>
              </a:rPr>
            </a:br>
            <a:r>
              <a:rPr lang="en-GB">
                <a:solidFill>
                  <a:schemeClr val="bg1"/>
                </a:solidFill>
              </a:rPr>
              <a:t>to two decimal places?</a:t>
            </a:r>
          </a:p>
          <a:p>
            <a:pPr marL="444500" lvl="1" indent="0">
              <a:buNone/>
            </a:pPr>
            <a:endParaRPr lang="en-GB">
              <a:solidFill>
                <a:schemeClr val="bg1"/>
              </a:solidFill>
            </a:endParaRPr>
          </a:p>
        </p:txBody>
      </p:sp>
      <p:pic>
        <p:nvPicPr>
          <p:cNvPr id="7" name="Graphic 6">
            <a:extLst>
              <a:ext uri="{FF2B5EF4-FFF2-40B4-BE49-F238E27FC236}">
                <a16:creationId xmlns:a16="http://schemas.microsoft.com/office/drawing/2014/main" id="{F8B532ED-EA77-41CE-B3C2-202B788BFF0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267074" y="6313572"/>
            <a:ext cx="1428387" cy="337136"/>
          </a:xfrm>
          <a:prstGeom prst="rect">
            <a:avLst/>
          </a:prstGeom>
        </p:spPr>
      </p:pic>
    </p:spTree>
    <p:extLst>
      <p:ext uri="{BB962C8B-B14F-4D97-AF65-F5344CB8AC3E}">
        <p14:creationId xmlns:p14="http://schemas.microsoft.com/office/powerpoint/2010/main" val="41241826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15A5722-82CC-4BF5-9309-1216A8B0EDD3}"/>
              </a:ext>
            </a:extLst>
          </p:cNvPr>
          <p:cNvSpPr>
            <a:spLocks noGrp="1"/>
          </p:cNvSpPr>
          <p:nvPr>
            <p:ph type="body" sz="quarter" idx="13"/>
          </p:nvPr>
        </p:nvSpPr>
        <p:spPr/>
        <p:txBody>
          <a:bodyPr/>
          <a:lstStyle/>
          <a:p>
            <a:r>
              <a:rPr lang="en-GB"/>
              <a:t>Plenary</a:t>
            </a:r>
          </a:p>
        </p:txBody>
      </p:sp>
      <p:sp>
        <p:nvSpPr>
          <p:cNvPr id="3" name="Text Placeholder 2">
            <a:extLst>
              <a:ext uri="{FF2B5EF4-FFF2-40B4-BE49-F238E27FC236}">
                <a16:creationId xmlns:a16="http://schemas.microsoft.com/office/drawing/2014/main" id="{8E4F772C-08D9-400B-867C-FE47EC8A23DA}"/>
              </a:ext>
            </a:extLst>
          </p:cNvPr>
          <p:cNvSpPr>
            <a:spLocks noGrp="1"/>
          </p:cNvSpPr>
          <p:nvPr>
            <p:ph type="body" sz="quarter" idx="14"/>
          </p:nvPr>
        </p:nvSpPr>
        <p:spPr/>
        <p:txBody>
          <a:bodyPr/>
          <a:lstStyle/>
          <a:p>
            <a:r>
              <a:rPr lang="en-GB"/>
              <a:t>What is the result of the following library routines that are written in pseudocode?</a:t>
            </a:r>
          </a:p>
          <a:p>
            <a:pPr lvl="2"/>
            <a:r>
              <a:rPr lang="en-GB"/>
              <a:t>ROUND(2.5126,3)			</a:t>
            </a:r>
            <a:r>
              <a:rPr lang="en-GB">
                <a:solidFill>
                  <a:srgbClr val="FF0000"/>
                </a:solidFill>
              </a:rPr>
              <a:t>2.513</a:t>
            </a:r>
            <a:br>
              <a:rPr lang="en-GB"/>
            </a:br>
            <a:r>
              <a:rPr lang="en-GB"/>
              <a:t>RANDOM()				</a:t>
            </a:r>
            <a:r>
              <a:rPr lang="en-GB">
                <a:solidFill>
                  <a:srgbClr val="FF0000"/>
                </a:solidFill>
              </a:rPr>
              <a:t>A random number </a:t>
            </a:r>
            <a:br>
              <a:rPr lang="en-GB">
                <a:solidFill>
                  <a:srgbClr val="FF0000"/>
                </a:solidFill>
              </a:rPr>
            </a:br>
            <a:r>
              <a:rPr lang="en-GB">
                <a:solidFill>
                  <a:srgbClr val="FF0000"/>
                </a:solidFill>
              </a:rPr>
              <a:t>						between 0 and 1</a:t>
            </a:r>
            <a:br>
              <a:rPr lang="en-GB"/>
            </a:br>
            <a:r>
              <a:rPr lang="en-GB"/>
              <a:t>ROUND((RANDOM()+0.5)*10,0)		</a:t>
            </a:r>
            <a:r>
              <a:rPr lang="en-GB">
                <a:solidFill>
                  <a:srgbClr val="FF0000"/>
                </a:solidFill>
              </a:rPr>
              <a:t>A random integer </a:t>
            </a:r>
            <a:br>
              <a:rPr lang="en-GB">
                <a:solidFill>
                  <a:srgbClr val="FF0000"/>
                </a:solidFill>
              </a:rPr>
            </a:br>
            <a:r>
              <a:rPr lang="en-GB">
                <a:solidFill>
                  <a:srgbClr val="FF0000"/>
                </a:solidFill>
              </a:rPr>
              <a:t>						between 1 and 10</a:t>
            </a:r>
          </a:p>
          <a:p>
            <a:r>
              <a:rPr lang="en-GB"/>
              <a:t>What would the pseudocode be to convert the floating point number stored in </a:t>
            </a:r>
            <a:r>
              <a:rPr lang="en-GB" err="1"/>
              <a:t>totalBill</a:t>
            </a:r>
            <a:r>
              <a:rPr lang="en-GB"/>
              <a:t> to two decimal places?</a:t>
            </a:r>
          </a:p>
          <a:p>
            <a:pPr marL="444500" lvl="1" indent="0">
              <a:buNone/>
            </a:pPr>
            <a:r>
              <a:rPr lang="en-GB">
                <a:solidFill>
                  <a:srgbClr val="FF0000"/>
                </a:solidFill>
                <a:latin typeface="Consolas" panose="020B0609020204030204" pitchFamily="49" charset="0"/>
              </a:rPr>
              <a:t>ROUND(</a:t>
            </a:r>
            <a:r>
              <a:rPr lang="en-GB" err="1">
                <a:solidFill>
                  <a:srgbClr val="FF0000"/>
                </a:solidFill>
                <a:latin typeface="Consolas" panose="020B0609020204030204" pitchFamily="49" charset="0"/>
              </a:rPr>
              <a:t>totalBill</a:t>
            </a:r>
            <a:r>
              <a:rPr lang="en-GB">
                <a:solidFill>
                  <a:srgbClr val="FF0000"/>
                </a:solidFill>
                <a:latin typeface="Consolas" panose="020B0609020204030204" pitchFamily="49" charset="0"/>
              </a:rPr>
              <a:t>, 2)</a:t>
            </a:r>
          </a:p>
          <a:p>
            <a:pPr lvl="1"/>
            <a:endParaRPr lang="en-GB"/>
          </a:p>
        </p:txBody>
      </p:sp>
    </p:spTree>
    <p:extLst>
      <p:ext uri="{BB962C8B-B14F-4D97-AF65-F5344CB8AC3E}">
        <p14:creationId xmlns:p14="http://schemas.microsoft.com/office/powerpoint/2010/main" val="31447770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0344032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95B2B8"/>
        </a:solidFill>
        <a:effectLst/>
      </p:bgPr>
    </p:bg>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6E52CD81-FA82-45A1-8F1F-28F22C10F403}"/>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0" y="649222"/>
            <a:ext cx="9144000" cy="6208777"/>
          </a:xfrm>
          <a:prstGeom prst="rect">
            <a:avLst/>
          </a:prstGeom>
        </p:spPr>
      </p:pic>
      <p:sp>
        <p:nvSpPr>
          <p:cNvPr id="2" name="Text Placeholder 1">
            <a:extLst>
              <a:ext uri="{FF2B5EF4-FFF2-40B4-BE49-F238E27FC236}">
                <a16:creationId xmlns:a16="http://schemas.microsoft.com/office/drawing/2014/main" id="{5176417B-FD28-4D67-85DF-4543BCBE5187}"/>
              </a:ext>
            </a:extLst>
          </p:cNvPr>
          <p:cNvSpPr>
            <a:spLocks noGrp="1"/>
          </p:cNvSpPr>
          <p:nvPr>
            <p:ph type="body" sz="quarter" idx="13"/>
          </p:nvPr>
        </p:nvSpPr>
        <p:spPr/>
        <p:txBody>
          <a:bodyPr/>
          <a:lstStyle/>
          <a:p>
            <a:r>
              <a:rPr lang="en-GB"/>
              <a:t>Starter</a:t>
            </a:r>
          </a:p>
        </p:txBody>
      </p:sp>
      <p:sp>
        <p:nvSpPr>
          <p:cNvPr id="3" name="Text Placeholder 2">
            <a:extLst>
              <a:ext uri="{FF2B5EF4-FFF2-40B4-BE49-F238E27FC236}">
                <a16:creationId xmlns:a16="http://schemas.microsoft.com/office/drawing/2014/main" id="{DEDE0B0A-4450-4ADC-A12E-1259C456214B}"/>
              </a:ext>
            </a:extLst>
          </p:cNvPr>
          <p:cNvSpPr>
            <a:spLocks noGrp="1"/>
          </p:cNvSpPr>
          <p:nvPr>
            <p:ph type="body" sz="quarter" idx="14"/>
          </p:nvPr>
        </p:nvSpPr>
        <p:spPr/>
        <p:txBody>
          <a:bodyPr/>
          <a:lstStyle/>
          <a:p>
            <a:r>
              <a:rPr lang="en-GB"/>
              <a:t>What is an algorithm for finding the minimum number from an array of numbers?</a:t>
            </a:r>
          </a:p>
          <a:p>
            <a:pPr lvl="1"/>
            <a:r>
              <a:rPr lang="en-GB"/>
              <a:t>Why don’t programmers need to program this algorithm every time they need to find the minimum?</a:t>
            </a:r>
          </a:p>
        </p:txBody>
      </p:sp>
      <p:pic>
        <p:nvPicPr>
          <p:cNvPr id="12" name="Graphic 11">
            <a:extLst>
              <a:ext uri="{FF2B5EF4-FFF2-40B4-BE49-F238E27FC236}">
                <a16:creationId xmlns:a16="http://schemas.microsoft.com/office/drawing/2014/main" id="{4795D086-2CF5-4B72-90D6-7B03D682C16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267074" y="6313572"/>
            <a:ext cx="1428387" cy="337136"/>
          </a:xfrm>
          <a:prstGeom prst="rect">
            <a:avLst/>
          </a:prstGeom>
        </p:spPr>
      </p:pic>
    </p:spTree>
    <p:extLst>
      <p:ext uri="{BB962C8B-B14F-4D97-AF65-F5344CB8AC3E}">
        <p14:creationId xmlns:p14="http://schemas.microsoft.com/office/powerpoint/2010/main" val="22845967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80FD991A-33B4-47E0-8021-2B7084AA054F}"/>
              </a:ext>
            </a:extLst>
          </p:cNvPr>
          <p:cNvSpPr>
            <a:spLocks noGrp="1"/>
          </p:cNvSpPr>
          <p:nvPr>
            <p:ph type="body" sz="quarter" idx="13"/>
          </p:nvPr>
        </p:nvSpPr>
        <p:spPr/>
        <p:txBody>
          <a:bodyPr/>
          <a:lstStyle/>
          <a:p>
            <a:r>
              <a:rPr lang="en-GB"/>
              <a:t>Minimum algorithm</a:t>
            </a:r>
          </a:p>
        </p:txBody>
      </p:sp>
      <p:sp>
        <p:nvSpPr>
          <p:cNvPr id="5" name="Text Placeholder 4">
            <a:extLst>
              <a:ext uri="{FF2B5EF4-FFF2-40B4-BE49-F238E27FC236}">
                <a16:creationId xmlns:a16="http://schemas.microsoft.com/office/drawing/2014/main" id="{0195BF03-7D0E-45DE-817F-B2F31AD3B42D}"/>
              </a:ext>
            </a:extLst>
          </p:cNvPr>
          <p:cNvSpPr>
            <a:spLocks noGrp="1"/>
          </p:cNvSpPr>
          <p:nvPr>
            <p:ph type="body" sz="quarter" idx="14"/>
          </p:nvPr>
        </p:nvSpPr>
        <p:spPr/>
        <p:txBody>
          <a:bodyPr/>
          <a:lstStyle/>
          <a:p>
            <a:r>
              <a:rPr lang="en-GB"/>
              <a:t>Minimum algorithm:</a:t>
            </a:r>
          </a:p>
          <a:p>
            <a:pPr marL="452437" lvl="1" indent="0">
              <a:buNone/>
            </a:pPr>
            <a:r>
              <a:rPr lang="en-GB">
                <a:solidFill>
                  <a:srgbClr val="FF0000"/>
                </a:solidFill>
                <a:latin typeface="Consolas" panose="020B0609020204030204" pitchFamily="49" charset="0"/>
              </a:rPr>
              <a:t>Numbers </a:t>
            </a:r>
            <a:r>
              <a:rPr lang="en-GB">
                <a:solidFill>
                  <a:srgbClr val="FF0000"/>
                </a:solidFill>
                <a:latin typeface="Consolas" panose="020B0609020204030204" pitchFamily="49" charset="0"/>
                <a:sym typeface="Wingdings" panose="05000000000000000000" pitchFamily="2" charset="2"/>
              </a:rPr>
              <a:t></a:t>
            </a:r>
            <a:r>
              <a:rPr lang="en-GB">
                <a:solidFill>
                  <a:srgbClr val="FF0000"/>
                </a:solidFill>
                <a:latin typeface="Consolas" panose="020B0609020204030204" pitchFamily="49" charset="0"/>
              </a:rPr>
              <a:t> [5,2,6,9]</a:t>
            </a:r>
            <a:br>
              <a:rPr lang="en-GB">
                <a:solidFill>
                  <a:srgbClr val="FF0000"/>
                </a:solidFill>
                <a:latin typeface="Consolas" panose="020B0609020204030204" pitchFamily="49" charset="0"/>
              </a:rPr>
            </a:br>
            <a:r>
              <a:rPr lang="en-GB">
                <a:solidFill>
                  <a:srgbClr val="FF0000"/>
                </a:solidFill>
                <a:latin typeface="Consolas" panose="020B0609020204030204" pitchFamily="49" charset="0"/>
              </a:rPr>
              <a:t>min </a:t>
            </a:r>
            <a:r>
              <a:rPr lang="en-GB">
                <a:solidFill>
                  <a:srgbClr val="FF0000"/>
                </a:solidFill>
                <a:latin typeface="Consolas" panose="020B0609020204030204" pitchFamily="49" charset="0"/>
                <a:sym typeface="Wingdings" panose="05000000000000000000" pitchFamily="2" charset="2"/>
              </a:rPr>
              <a:t></a:t>
            </a:r>
            <a:r>
              <a:rPr lang="en-GB">
                <a:solidFill>
                  <a:srgbClr val="FF0000"/>
                </a:solidFill>
                <a:latin typeface="Consolas" panose="020B0609020204030204" pitchFamily="49" charset="0"/>
              </a:rPr>
              <a:t> numbers[0]</a:t>
            </a:r>
            <a:br>
              <a:rPr lang="en-GB">
                <a:solidFill>
                  <a:srgbClr val="FF0000"/>
                </a:solidFill>
                <a:latin typeface="Consolas" panose="020B0609020204030204" pitchFamily="49" charset="0"/>
              </a:rPr>
            </a:br>
            <a:r>
              <a:rPr lang="en-GB">
                <a:solidFill>
                  <a:srgbClr val="FF0000"/>
                </a:solidFill>
                <a:latin typeface="Consolas" panose="020B0609020204030204" pitchFamily="49" charset="0"/>
              </a:rPr>
              <a:t>FOR </a:t>
            </a:r>
            <a:r>
              <a:rPr lang="en-GB" err="1">
                <a:solidFill>
                  <a:srgbClr val="FF0000"/>
                </a:solidFill>
                <a:latin typeface="Consolas" panose="020B0609020204030204" pitchFamily="49" charset="0"/>
              </a:rPr>
              <a:t>i</a:t>
            </a:r>
            <a:r>
              <a:rPr lang="en-GB">
                <a:solidFill>
                  <a:srgbClr val="FF0000"/>
                </a:solidFill>
                <a:latin typeface="Consolas" panose="020B0609020204030204" pitchFamily="49" charset="0"/>
              </a:rPr>
              <a:t> </a:t>
            </a:r>
            <a:r>
              <a:rPr lang="en-GB">
                <a:solidFill>
                  <a:srgbClr val="FF0000"/>
                </a:solidFill>
                <a:latin typeface="Consolas" panose="020B0609020204030204" pitchFamily="49" charset="0"/>
                <a:sym typeface="Wingdings" panose="05000000000000000000" pitchFamily="2" charset="2"/>
              </a:rPr>
              <a:t> 1 TO LENGTH(Numbers)</a:t>
            </a:r>
            <a:br>
              <a:rPr lang="en-GB">
                <a:solidFill>
                  <a:srgbClr val="FF0000"/>
                </a:solidFill>
                <a:latin typeface="Consolas" panose="020B0609020204030204" pitchFamily="49" charset="0"/>
                <a:sym typeface="Wingdings" panose="05000000000000000000" pitchFamily="2" charset="2"/>
              </a:rPr>
            </a:br>
            <a:r>
              <a:rPr lang="en-GB">
                <a:solidFill>
                  <a:srgbClr val="FF0000"/>
                </a:solidFill>
                <a:latin typeface="Consolas" panose="020B0609020204030204" pitchFamily="49" charset="0"/>
                <a:sym typeface="Wingdings" panose="05000000000000000000" pitchFamily="2" charset="2"/>
              </a:rPr>
              <a:t>    IF Numbers[</a:t>
            </a:r>
            <a:r>
              <a:rPr lang="en-GB" err="1">
                <a:solidFill>
                  <a:srgbClr val="FF0000"/>
                </a:solidFill>
                <a:latin typeface="Consolas" panose="020B0609020204030204" pitchFamily="49" charset="0"/>
                <a:sym typeface="Wingdings" panose="05000000000000000000" pitchFamily="2" charset="2"/>
              </a:rPr>
              <a:t>i</a:t>
            </a:r>
            <a:r>
              <a:rPr lang="en-GB">
                <a:solidFill>
                  <a:srgbClr val="FF0000"/>
                </a:solidFill>
                <a:latin typeface="Consolas" panose="020B0609020204030204" pitchFamily="49" charset="0"/>
                <a:sym typeface="Wingdings" panose="05000000000000000000" pitchFamily="2" charset="2"/>
              </a:rPr>
              <a:t>] &lt; min</a:t>
            </a:r>
            <a:br>
              <a:rPr lang="en-GB">
                <a:solidFill>
                  <a:srgbClr val="FF0000"/>
                </a:solidFill>
                <a:latin typeface="Consolas" panose="020B0609020204030204" pitchFamily="49" charset="0"/>
                <a:sym typeface="Wingdings" panose="05000000000000000000" pitchFamily="2" charset="2"/>
              </a:rPr>
            </a:br>
            <a:r>
              <a:rPr lang="en-GB">
                <a:solidFill>
                  <a:srgbClr val="FF0000"/>
                </a:solidFill>
                <a:latin typeface="Consolas" panose="020B0609020204030204" pitchFamily="49" charset="0"/>
                <a:sym typeface="Wingdings" panose="05000000000000000000" pitchFamily="2" charset="2"/>
              </a:rPr>
              <a:t>      THEN</a:t>
            </a:r>
            <a:br>
              <a:rPr lang="en-GB">
                <a:solidFill>
                  <a:srgbClr val="FF0000"/>
                </a:solidFill>
                <a:latin typeface="Consolas" panose="020B0609020204030204" pitchFamily="49" charset="0"/>
                <a:sym typeface="Wingdings" panose="05000000000000000000" pitchFamily="2" charset="2"/>
              </a:rPr>
            </a:br>
            <a:r>
              <a:rPr lang="en-GB">
                <a:solidFill>
                  <a:srgbClr val="FF0000"/>
                </a:solidFill>
                <a:latin typeface="Consolas" panose="020B0609020204030204" pitchFamily="49" charset="0"/>
                <a:sym typeface="Wingdings" panose="05000000000000000000" pitchFamily="2" charset="2"/>
              </a:rPr>
              <a:t>        min  numbers[</a:t>
            </a:r>
            <a:r>
              <a:rPr lang="en-GB" err="1">
                <a:solidFill>
                  <a:srgbClr val="FF0000"/>
                </a:solidFill>
                <a:latin typeface="Consolas" panose="020B0609020204030204" pitchFamily="49" charset="0"/>
                <a:sym typeface="Wingdings" panose="05000000000000000000" pitchFamily="2" charset="2"/>
              </a:rPr>
              <a:t>i</a:t>
            </a:r>
            <a:r>
              <a:rPr lang="en-GB">
                <a:solidFill>
                  <a:srgbClr val="FF0000"/>
                </a:solidFill>
                <a:latin typeface="Consolas" panose="020B0609020204030204" pitchFamily="49" charset="0"/>
                <a:sym typeface="Wingdings" panose="05000000000000000000" pitchFamily="2" charset="2"/>
              </a:rPr>
              <a:t>]</a:t>
            </a:r>
            <a:br>
              <a:rPr lang="en-GB">
                <a:solidFill>
                  <a:srgbClr val="FF0000"/>
                </a:solidFill>
                <a:latin typeface="Consolas" panose="020B0609020204030204" pitchFamily="49" charset="0"/>
                <a:sym typeface="Wingdings" panose="05000000000000000000" pitchFamily="2" charset="2"/>
              </a:rPr>
            </a:br>
            <a:r>
              <a:rPr lang="en-GB">
                <a:solidFill>
                  <a:srgbClr val="FF0000"/>
                </a:solidFill>
                <a:latin typeface="Consolas" panose="020B0609020204030204" pitchFamily="49" charset="0"/>
                <a:sym typeface="Wingdings" panose="05000000000000000000" pitchFamily="2" charset="2"/>
              </a:rPr>
              <a:t>OUTPUT min</a:t>
            </a:r>
            <a:endParaRPr lang="en-GB">
              <a:solidFill>
                <a:srgbClr val="FF0000"/>
              </a:solidFill>
            </a:endParaRPr>
          </a:p>
          <a:p>
            <a:pPr lvl="1"/>
            <a:r>
              <a:rPr lang="en-GB">
                <a:solidFill>
                  <a:srgbClr val="FF0000"/>
                </a:solidFill>
              </a:rPr>
              <a:t>Programmers don’t need to re-invent the wheel every time</a:t>
            </a:r>
          </a:p>
          <a:p>
            <a:pPr lvl="2"/>
            <a:r>
              <a:rPr lang="en-GB"/>
              <a:t>They make use of library routines which have already </a:t>
            </a:r>
            <a:br>
              <a:rPr lang="en-GB"/>
            </a:br>
            <a:r>
              <a:rPr lang="en-GB"/>
              <a:t>been written</a:t>
            </a:r>
          </a:p>
        </p:txBody>
      </p:sp>
    </p:spTree>
    <p:extLst>
      <p:ext uri="{BB962C8B-B14F-4D97-AF65-F5344CB8AC3E}">
        <p14:creationId xmlns:p14="http://schemas.microsoft.com/office/powerpoint/2010/main" val="35703466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37D179EC-E558-4446-9C2F-187B170AFEF8}"/>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2002521" y="2837680"/>
            <a:ext cx="7141479" cy="4020320"/>
          </a:xfrm>
          <a:prstGeom prst="rect">
            <a:avLst/>
          </a:prstGeom>
        </p:spPr>
      </p:pic>
      <p:sp>
        <p:nvSpPr>
          <p:cNvPr id="2" name="Text Placeholder 1">
            <a:extLst>
              <a:ext uri="{FF2B5EF4-FFF2-40B4-BE49-F238E27FC236}">
                <a16:creationId xmlns:a16="http://schemas.microsoft.com/office/drawing/2014/main" id="{5176417B-FD28-4D67-85DF-4543BCBE5187}"/>
              </a:ext>
            </a:extLst>
          </p:cNvPr>
          <p:cNvSpPr>
            <a:spLocks noGrp="1"/>
          </p:cNvSpPr>
          <p:nvPr>
            <p:ph type="body" sz="quarter" idx="13"/>
          </p:nvPr>
        </p:nvSpPr>
        <p:spPr/>
        <p:txBody>
          <a:bodyPr/>
          <a:lstStyle/>
          <a:p>
            <a:r>
              <a:rPr lang="en-GB"/>
              <a:t>Library routines</a:t>
            </a:r>
          </a:p>
        </p:txBody>
      </p:sp>
      <p:sp>
        <p:nvSpPr>
          <p:cNvPr id="3" name="Text Placeholder 2">
            <a:extLst>
              <a:ext uri="{FF2B5EF4-FFF2-40B4-BE49-F238E27FC236}">
                <a16:creationId xmlns:a16="http://schemas.microsoft.com/office/drawing/2014/main" id="{DEDE0B0A-4450-4ADC-A12E-1259C456214B}"/>
              </a:ext>
            </a:extLst>
          </p:cNvPr>
          <p:cNvSpPr>
            <a:spLocks noGrp="1"/>
          </p:cNvSpPr>
          <p:nvPr>
            <p:ph type="body" sz="quarter" idx="14"/>
          </p:nvPr>
        </p:nvSpPr>
        <p:spPr/>
        <p:txBody>
          <a:bodyPr/>
          <a:lstStyle/>
          <a:p>
            <a:r>
              <a:rPr lang="en-GB"/>
              <a:t>Library routines are algorithms which programmers have made</a:t>
            </a:r>
          </a:p>
          <a:p>
            <a:pPr lvl="1"/>
            <a:r>
              <a:rPr lang="en-GB"/>
              <a:t>They can be reused by other programmers</a:t>
            </a:r>
          </a:p>
          <a:p>
            <a:pPr lvl="1"/>
            <a:r>
              <a:rPr lang="en-GB"/>
              <a:t>You don’t need to know how the algorithms work in order to use them – they are like a box that takes inputs and gives outputs, but what </a:t>
            </a:r>
            <a:br>
              <a:rPr lang="en-GB"/>
            </a:br>
            <a:r>
              <a:rPr lang="en-GB"/>
              <a:t>happens inside is </a:t>
            </a:r>
            <a:br>
              <a:rPr lang="en-GB"/>
            </a:br>
            <a:r>
              <a:rPr lang="en-GB"/>
              <a:t>not important</a:t>
            </a:r>
          </a:p>
        </p:txBody>
      </p:sp>
    </p:spTree>
    <p:extLst>
      <p:ext uri="{BB962C8B-B14F-4D97-AF65-F5344CB8AC3E}">
        <p14:creationId xmlns:p14="http://schemas.microsoft.com/office/powerpoint/2010/main" val="7030047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BA7499-CB70-464D-A04A-5306008A23B6}"/>
              </a:ext>
            </a:extLst>
          </p:cNvPr>
          <p:cNvSpPr>
            <a:spLocks noGrp="1"/>
          </p:cNvSpPr>
          <p:nvPr>
            <p:ph type="body" sz="quarter" idx="13"/>
          </p:nvPr>
        </p:nvSpPr>
        <p:spPr/>
        <p:txBody>
          <a:bodyPr/>
          <a:lstStyle/>
          <a:p>
            <a:r>
              <a:rPr lang="en-GB"/>
              <a:t>Rounding numbers</a:t>
            </a:r>
          </a:p>
        </p:txBody>
      </p:sp>
      <p:sp>
        <p:nvSpPr>
          <p:cNvPr id="3" name="Text Placeholder 2">
            <a:extLst>
              <a:ext uri="{FF2B5EF4-FFF2-40B4-BE49-F238E27FC236}">
                <a16:creationId xmlns:a16="http://schemas.microsoft.com/office/drawing/2014/main" id="{359D9825-8AD7-44E3-B442-AC8F06C50715}"/>
              </a:ext>
            </a:extLst>
          </p:cNvPr>
          <p:cNvSpPr>
            <a:spLocks noGrp="1"/>
          </p:cNvSpPr>
          <p:nvPr>
            <p:ph type="body" sz="quarter" idx="14"/>
          </p:nvPr>
        </p:nvSpPr>
        <p:spPr/>
        <p:txBody>
          <a:bodyPr/>
          <a:lstStyle/>
          <a:p>
            <a:r>
              <a:rPr lang="en-GB"/>
              <a:t>The ROUND function will round a number to the number of decimal places given as &lt;places&gt;</a:t>
            </a:r>
          </a:p>
          <a:p>
            <a:pPr marL="444500" lvl="1" indent="0">
              <a:buNone/>
            </a:pPr>
            <a:r>
              <a:rPr lang="en-GB">
                <a:solidFill>
                  <a:srgbClr val="624837"/>
                </a:solidFill>
                <a:latin typeface="Consolas" panose="020B0609020204030204" pitchFamily="49" charset="0"/>
              </a:rPr>
              <a:t>ROUND(&lt;identifier&gt;, &lt;places&gt;)</a:t>
            </a:r>
          </a:p>
          <a:p>
            <a:pPr lvl="1"/>
            <a:r>
              <a:rPr lang="en-GB">
                <a:latin typeface="Consolas" panose="020B0609020204030204" pitchFamily="49" charset="0"/>
              </a:rPr>
              <a:t>ROUND(5.287, 2) </a:t>
            </a:r>
            <a:r>
              <a:rPr lang="en-GB"/>
              <a:t>returns 5.29</a:t>
            </a:r>
          </a:p>
          <a:p>
            <a:r>
              <a:rPr lang="en-GB"/>
              <a:t>What is the pseudocode to carry out the following?</a:t>
            </a:r>
          </a:p>
          <a:p>
            <a:pPr lvl="1"/>
            <a:r>
              <a:rPr lang="en-GB"/>
              <a:t>Round 18.7356 to one decimal place</a:t>
            </a:r>
          </a:p>
          <a:p>
            <a:pPr lvl="1"/>
            <a:r>
              <a:rPr lang="en-GB"/>
              <a:t>Round a variable Distance (in metres) to the nearest cm</a:t>
            </a:r>
          </a:p>
          <a:p>
            <a:pPr lvl="1"/>
            <a:r>
              <a:rPr lang="en-GB"/>
              <a:t>Round the variable Age to the nearest whole year</a:t>
            </a:r>
          </a:p>
        </p:txBody>
      </p:sp>
    </p:spTree>
    <p:extLst>
      <p:ext uri="{BB962C8B-B14F-4D97-AF65-F5344CB8AC3E}">
        <p14:creationId xmlns:p14="http://schemas.microsoft.com/office/powerpoint/2010/main" val="7106841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BA7499-CB70-464D-A04A-5306008A23B6}"/>
              </a:ext>
            </a:extLst>
          </p:cNvPr>
          <p:cNvSpPr>
            <a:spLocks noGrp="1"/>
          </p:cNvSpPr>
          <p:nvPr>
            <p:ph type="body" sz="quarter" idx="13"/>
          </p:nvPr>
        </p:nvSpPr>
        <p:spPr/>
        <p:txBody>
          <a:bodyPr/>
          <a:lstStyle/>
          <a:p>
            <a:r>
              <a:rPr lang="en-GB"/>
              <a:t>Rounding numbers</a:t>
            </a:r>
          </a:p>
        </p:txBody>
      </p:sp>
      <p:sp>
        <p:nvSpPr>
          <p:cNvPr id="3" name="Text Placeholder 2">
            <a:extLst>
              <a:ext uri="{FF2B5EF4-FFF2-40B4-BE49-F238E27FC236}">
                <a16:creationId xmlns:a16="http://schemas.microsoft.com/office/drawing/2014/main" id="{359D9825-8AD7-44E3-B442-AC8F06C50715}"/>
              </a:ext>
            </a:extLst>
          </p:cNvPr>
          <p:cNvSpPr>
            <a:spLocks noGrp="1"/>
          </p:cNvSpPr>
          <p:nvPr>
            <p:ph type="body" sz="quarter" idx="14"/>
          </p:nvPr>
        </p:nvSpPr>
        <p:spPr/>
        <p:txBody>
          <a:bodyPr/>
          <a:lstStyle/>
          <a:p>
            <a:r>
              <a:rPr lang="en-GB"/>
              <a:t>What is the pseudocode to carry out the following?</a:t>
            </a:r>
          </a:p>
          <a:p>
            <a:pPr lvl="2"/>
            <a:r>
              <a:rPr lang="en-GB"/>
              <a:t>Round 18.7356 to one decimal place</a:t>
            </a:r>
          </a:p>
          <a:p>
            <a:pPr marL="715963" lvl="1" indent="0">
              <a:buNone/>
            </a:pPr>
            <a:r>
              <a:rPr lang="en-GB">
                <a:solidFill>
                  <a:srgbClr val="FF0000"/>
                </a:solidFill>
                <a:latin typeface="Consolas" panose="020B0609020204030204" pitchFamily="49" charset="0"/>
              </a:rPr>
              <a:t>ROUND(18.7356, 1)</a:t>
            </a:r>
          </a:p>
          <a:p>
            <a:pPr lvl="2"/>
            <a:r>
              <a:rPr lang="en-GB"/>
              <a:t>Round a variable Distance (in metres) to the nearest cm</a:t>
            </a:r>
          </a:p>
          <a:p>
            <a:pPr marL="715963" lvl="1" indent="0">
              <a:buNone/>
              <a:tabLst>
                <a:tab pos="715963" algn="l"/>
              </a:tabLst>
            </a:pPr>
            <a:r>
              <a:rPr lang="en-GB">
                <a:solidFill>
                  <a:srgbClr val="FF0000"/>
                </a:solidFill>
                <a:latin typeface="Consolas" panose="020B0609020204030204" pitchFamily="49" charset="0"/>
              </a:rPr>
              <a:t>ROUND(Distance, 2)</a:t>
            </a:r>
          </a:p>
          <a:p>
            <a:pPr lvl="2"/>
            <a:r>
              <a:rPr lang="en-GB"/>
              <a:t>Round the variable Age to the nearest whole year</a:t>
            </a:r>
          </a:p>
          <a:p>
            <a:pPr marL="715963" lvl="1" indent="0">
              <a:buNone/>
            </a:pPr>
            <a:r>
              <a:rPr lang="en-GB">
                <a:solidFill>
                  <a:srgbClr val="FF0000"/>
                </a:solidFill>
                <a:latin typeface="Consolas" panose="020B0609020204030204" pitchFamily="49" charset="0"/>
              </a:rPr>
              <a:t>ROUND(Age, 0)</a:t>
            </a:r>
          </a:p>
        </p:txBody>
      </p:sp>
    </p:spTree>
    <p:extLst>
      <p:ext uri="{BB962C8B-B14F-4D97-AF65-F5344CB8AC3E}">
        <p14:creationId xmlns:p14="http://schemas.microsoft.com/office/powerpoint/2010/main" val="25630802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3"/>
          </p:nvPr>
        </p:nvSpPr>
        <p:spPr/>
        <p:txBody>
          <a:bodyPr/>
          <a:lstStyle/>
          <a:p>
            <a:r>
              <a:rPr lang="en-GB"/>
              <a:t>Worksheet 5</a:t>
            </a:r>
          </a:p>
        </p:txBody>
      </p:sp>
      <p:sp>
        <p:nvSpPr>
          <p:cNvPr id="5" name="Text Placeholder 4"/>
          <p:cNvSpPr>
            <a:spLocks noGrp="1"/>
          </p:cNvSpPr>
          <p:nvPr>
            <p:ph type="body" sz="quarter" idx="14"/>
          </p:nvPr>
        </p:nvSpPr>
        <p:spPr/>
        <p:txBody>
          <a:bodyPr/>
          <a:lstStyle/>
          <a:p>
            <a:r>
              <a:rPr lang="en-GB"/>
              <a:t>Now complete </a:t>
            </a:r>
            <a:r>
              <a:rPr lang="en-GB" b="1"/>
              <a:t>Task 1</a:t>
            </a:r>
            <a:r>
              <a:rPr lang="en-GB"/>
              <a:t> on </a:t>
            </a:r>
            <a:r>
              <a:rPr lang="en-GB" b="1"/>
              <a:t>Worksheet 5</a:t>
            </a:r>
            <a:endParaRPr lang="en-GB" b="1">
              <a:solidFill>
                <a:srgbClr val="E37422"/>
              </a:solidFill>
            </a:endParaRPr>
          </a:p>
        </p:txBody>
      </p:sp>
    </p:spTree>
    <p:extLst>
      <p:ext uri="{BB962C8B-B14F-4D97-AF65-F5344CB8AC3E}">
        <p14:creationId xmlns:p14="http://schemas.microsoft.com/office/powerpoint/2010/main" val="18231391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en-GB"/>
              <a:t>Random numbers</a:t>
            </a:r>
          </a:p>
        </p:txBody>
      </p:sp>
      <p:sp>
        <p:nvSpPr>
          <p:cNvPr id="3" name="Text Placeholder 2"/>
          <p:cNvSpPr>
            <a:spLocks noGrp="1"/>
          </p:cNvSpPr>
          <p:nvPr>
            <p:ph type="body" sz="quarter" idx="14"/>
          </p:nvPr>
        </p:nvSpPr>
        <p:spPr>
          <a:xfrm>
            <a:off x="724280" y="1704179"/>
            <a:ext cx="7797230" cy="4683558"/>
          </a:xfrm>
        </p:spPr>
        <p:txBody>
          <a:bodyPr/>
          <a:lstStyle/>
          <a:p>
            <a:r>
              <a:rPr lang="en-GB"/>
              <a:t>A random number between 0 and 1 is generated with the following pseudocode:</a:t>
            </a:r>
          </a:p>
          <a:p>
            <a:pPr marL="444500" lvl="1" indent="0">
              <a:buNone/>
            </a:pPr>
            <a:r>
              <a:rPr lang="en-GB">
                <a:solidFill>
                  <a:srgbClr val="624837"/>
                </a:solidFill>
                <a:latin typeface="Consolas" panose="020B0609020204030204" pitchFamily="49" charset="0"/>
              </a:rPr>
              <a:t>RANDOM()</a:t>
            </a:r>
          </a:p>
          <a:p>
            <a:pPr lvl="1"/>
            <a:r>
              <a:rPr lang="en-GB"/>
              <a:t>This returns a number such as 0.13984</a:t>
            </a:r>
          </a:p>
          <a:p>
            <a:r>
              <a:rPr lang="en-GB"/>
              <a:t>A random number between 0 and 100 can then be generated with a statement such as </a:t>
            </a:r>
          </a:p>
          <a:p>
            <a:pPr marL="444500" lvl="1" indent="0">
              <a:buNone/>
            </a:pPr>
            <a:r>
              <a:rPr lang="en-GB">
                <a:solidFill>
                  <a:srgbClr val="624837"/>
                </a:solidFill>
                <a:latin typeface="Consolas" panose="020B0609020204030204" pitchFamily="49" charset="0"/>
              </a:rPr>
              <a:t>RANDOM() * 100</a:t>
            </a:r>
          </a:p>
          <a:p>
            <a:pPr marL="334963" indent="-342900"/>
            <a:r>
              <a:rPr lang="en-GB"/>
              <a:t>How could you create a random integer between 0 and 100?</a:t>
            </a:r>
          </a:p>
          <a:p>
            <a:endParaRPr lang="en-GB"/>
          </a:p>
        </p:txBody>
      </p:sp>
    </p:spTree>
    <p:extLst>
      <p:ext uri="{BB962C8B-B14F-4D97-AF65-F5344CB8AC3E}">
        <p14:creationId xmlns:p14="http://schemas.microsoft.com/office/powerpoint/2010/main" val="4240696584"/>
      </p:ext>
    </p:extLst>
  </p:cSld>
  <p:clrMapOvr>
    <a:masterClrMapping/>
  </p:clrMapOvr>
</p:sld>
</file>

<file path=ppt/theme/theme1.xml><?xml version="1.0" encoding="utf-8"?>
<a:theme xmlns:a="http://schemas.openxmlformats.org/drawingml/2006/main" name="Office Theme">
  <a:themeElements>
    <a:clrScheme name="Geography Unit 6B Cold environments">
      <a:dk1>
        <a:sysClr val="windowText" lastClr="000000"/>
      </a:dk1>
      <a:lt1>
        <a:sysClr val="window" lastClr="FFFFFF"/>
      </a:lt1>
      <a:dk2>
        <a:srgbClr val="1D140F"/>
      </a:dk2>
      <a:lt2>
        <a:srgbClr val="FFFFFF"/>
      </a:lt2>
      <a:accent1>
        <a:srgbClr val="00B7CC"/>
      </a:accent1>
      <a:accent2>
        <a:srgbClr val="0046A8"/>
      </a:accent2>
      <a:accent3>
        <a:srgbClr val="55E2EB"/>
      </a:accent3>
      <a:accent4>
        <a:srgbClr val="9E6E44"/>
      </a:accent4>
      <a:accent5>
        <a:srgbClr val="113625"/>
      </a:accent5>
      <a:accent6>
        <a:srgbClr val="55674D"/>
      </a:accent6>
      <a:hlink>
        <a:srgbClr val="000000"/>
      </a:hlink>
      <a:folHlink>
        <a:srgbClr val="000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5" id="{2D7BC509-3963-4E2B-92B3-1D2397DFC951}" vid="{6A572357-DBC3-4AED-99F2-BAC5AF89B28C}"/>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4951742A866DD4C8563BF4DFAFD4423" ma:contentTypeVersion="13" ma:contentTypeDescription="Create a new document." ma:contentTypeScope="" ma:versionID="f785eec6e2c67b839315347a29dc3713">
  <xsd:schema xmlns:xsd="http://www.w3.org/2001/XMLSchema" xmlns:xs="http://www.w3.org/2001/XMLSchema" xmlns:p="http://schemas.microsoft.com/office/2006/metadata/properties" xmlns:ns2="1ef05dc5-97a2-498b-bf7c-bd189143a1ff" xmlns:ns3="94dce8ab-38ff-4714-b1ed-1fc5e4d9abd1" targetNamespace="http://schemas.microsoft.com/office/2006/metadata/properties" ma:root="true" ma:fieldsID="a0c82b207cdf2da5c092e9a40fe5e576" ns2:_="" ns3:_="">
    <xsd:import namespace="1ef05dc5-97a2-498b-bf7c-bd189143a1ff"/>
    <xsd:import namespace="94dce8ab-38ff-4714-b1ed-1fc5e4d9abd1"/>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DateTaken" minOccurs="0"/>
                <xsd:element ref="ns3:MediaServiceLocation" minOccurs="0"/>
                <xsd:element ref="ns3:MediaServiceEventHashCode" minOccurs="0"/>
                <xsd:element ref="ns3:MediaServiceGenerationTime" minOccurs="0"/>
                <xsd:element ref="ns3:MediaServiceAutoKeyPoints" minOccurs="0"/>
                <xsd:element ref="ns3:MediaServiceKeyPoints"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ef05dc5-97a2-498b-bf7c-bd189143a1ff"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4dce8ab-38ff-4714-b1ed-1fc5e4d9abd1"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MediaServiceLocation" ma:internalName="MediaServiceLocation"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29268A1-037E-4F47-8B83-F16DABDE7F89}">
  <ds:schemaRefs>
    <ds:schemaRef ds:uri="http://schemas.microsoft.com/sharepoint/v3/contenttype/forms"/>
  </ds:schemaRefs>
</ds:datastoreItem>
</file>

<file path=customXml/itemProps2.xml><?xml version="1.0" encoding="utf-8"?>
<ds:datastoreItem xmlns:ds="http://schemas.openxmlformats.org/officeDocument/2006/customXml" ds:itemID="{056C6192-5FDA-4EED-925B-C1B749CC20B0}">
  <ds:schemaRefs>
    <ds:schemaRef ds:uri="1ef05dc5-97a2-498b-bf7c-bd189143a1ff"/>
    <ds:schemaRef ds:uri="94dce8ab-38ff-4714-b1ed-1fc5e4d9abd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031865EF-6933-4D37-B7B0-022ACCC1A2DE}">
  <ds:schemaRefs>
    <ds:schemaRef ds:uri="1ef05dc5-97a2-498b-bf7c-bd189143a1ff"/>
    <ds:schemaRef ds:uri="94dce8ab-38ff-4714-b1ed-1fc5e4d9abd1"/>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3</TotalTime>
  <Words>1129</Words>
  <Application>Microsoft Office PowerPoint</Application>
  <PresentationFormat>On-screen Show (4:3)</PresentationFormat>
  <Paragraphs>120</Paragraphs>
  <Slides>22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22</vt:i4>
      </vt:variant>
    </vt:vector>
  </HeadingPairs>
  <TitlesOfParts>
    <vt:vector size="25" baseType="lpstr">
      <vt:lpstr>Arial</vt:lpstr>
      <vt:lpstr>Consolas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PG Online Ltd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PG Online Ltd</dc:creator>
  <cp:lastModifiedBy>James Franklin</cp:lastModifiedBy>
  <cp:revision>2</cp:revision>
  <dcterms:created xsi:type="dcterms:W3CDTF">2016-01-18T13:50:59Z</dcterms:created>
  <dcterms:modified xsi:type="dcterms:W3CDTF">2021-11-09T16:13:32Z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0x01010024951742A866DD4C8563BF4DFAFD4423</vt:lpwstr>
  </property>
</Properties>
</file>