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7" r:id="rId5"/>
    <p:sldId id="258" r:id="rId6"/>
    <p:sldId id="280" r:id="rId7"/>
    <p:sldId id="260" r:id="rId8"/>
    <p:sldId id="286" r:id="rId9"/>
    <p:sldId id="294" r:id="rId10"/>
    <p:sldId id="282" r:id="rId11"/>
    <p:sldId id="281" r:id="rId12"/>
    <p:sldId id="293" r:id="rId13"/>
    <p:sldId id="283" r:id="rId14"/>
    <p:sldId id="284" r:id="rId15"/>
    <p:sldId id="288" r:id="rId16"/>
    <p:sldId id="292" r:id="rId17"/>
    <p:sldId id="296" r:id="rId18"/>
    <p:sldId id="290" r:id="rId19"/>
    <p:sldId id="259" r:id="rId20"/>
  </p:sldIdLst>
  <p:sldSz cx="9144000" cy="6858000" type="screen4x3"/>
  <p:notesSz cx="6797675" cy="9926638"/>
  <p:embeddedFontLst>
    <p:embeddedFont>
      <p:font typeface="Museo 500" panose="02000000000000000000" pitchFamily="2" charset="0"/>
      <p:regular r:id="rId22"/>
    </p:embeddedFont>
    <p:embeddedFont>
      <p:font typeface="Museo 700" panose="02000000000000000000" pitchFamily="2" charset="0"/>
      <p:bold r:id="rId23"/>
    </p:embeddedFont>
    <p:embeddedFont>
      <p:font typeface="Museo 100" panose="02000000000000000000" pitchFamily="2" charset="0"/>
      <p:regular r:id="rId24"/>
    </p:embeddedFont>
    <p:embeddedFont>
      <p:font typeface="Museo900-Regular" panose="02000000000000000000" pitchFamily="2" charset="0"/>
      <p:bold r:id="rId25"/>
    </p:embeddedFont>
    <p:embeddedFont>
      <p:font typeface="Museo 900" panose="02000000000000000000" pitchFamily="2" charset="0"/>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9" clrIdx="1">
    <p:extLst>
      <p:ext uri="{19B8F6BF-5375-455C-9EA6-DF929625EA0E}">
        <p15:presenceInfo xmlns:p15="http://schemas.microsoft.com/office/powerpoint/2012/main" userId="S-1-12-1-793777782-1082389635-4188577458-2944959137" providerId="AD"/>
      </p:ext>
    </p:extLst>
  </p:cmAuthor>
  <p:cmAuthor id="3" name="Mike Ross" initials="MR" lastIdx="3" clrIdx="2">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8FD"/>
    <a:srgbClr val="F6F9FE"/>
    <a:srgbClr val="F6FBFF"/>
    <a:srgbClr val="571F4F"/>
    <a:srgbClr val="F0F0F2"/>
    <a:srgbClr val="CACBCF"/>
    <a:srgbClr val="F9FFFF"/>
    <a:srgbClr val="EBEAEF"/>
    <a:srgbClr val="D1DA2E"/>
    <a:srgbClr val="206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386" autoAdjust="0"/>
  </p:normalViewPr>
  <p:slideViewPr>
    <p:cSldViewPr snapToGrid="0">
      <p:cViewPr varScale="1">
        <p:scale>
          <a:sx n="111" d="100"/>
          <a:sy n="111" d="100"/>
        </p:scale>
        <p:origin x="1530" y="102"/>
      </p:cViewPr>
      <p:guideLst>
        <p:guide orient="horz" pos="2341"/>
        <p:guide pos="301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FD3E4EFA-F2C6-4FB5-B4EF-4D074BC3E8E5}"/>
    <pc:docChg chg="undo custSel modSld modMainMaster">
      <pc:chgData name="Mike Ross" userId="7954c944-6085-4b08-be0b-82a8f61afa5b" providerId="ADAL" clId="{FD3E4EFA-F2C6-4FB5-B4EF-4D074BC3E8E5}" dt="2018-12-03T16:29:11.688" v="133"/>
      <pc:docMkLst>
        <pc:docMk/>
      </pc:docMkLst>
      <pc:sldChg chg="modSp">
        <pc:chgData name="Mike Ross" userId="7954c944-6085-4b08-be0b-82a8f61afa5b" providerId="ADAL" clId="{FD3E4EFA-F2C6-4FB5-B4EF-4D074BC3E8E5}" dt="2018-12-03T12:50:42.281" v="63" actId="20577"/>
        <pc:sldMkLst>
          <pc:docMk/>
          <pc:sldMk cId="2819996977" sldId="257"/>
        </pc:sldMkLst>
        <pc:spChg chg="mod">
          <ac:chgData name="Mike Ross" userId="7954c944-6085-4b08-be0b-82a8f61afa5b" providerId="ADAL" clId="{FD3E4EFA-F2C6-4FB5-B4EF-4D074BC3E8E5}" dt="2018-12-03T12:50:42.281" v="63" actId="20577"/>
          <ac:spMkLst>
            <pc:docMk/>
            <pc:sldMk cId="2819996977" sldId="257"/>
            <ac:spMk id="9" creationId="{9B940526-E652-49E9-80CD-519D5A66C408}"/>
          </ac:spMkLst>
        </pc:spChg>
      </pc:sldChg>
      <pc:sldChg chg="delSp modSp">
        <pc:chgData name="Mike Ross" userId="7954c944-6085-4b08-be0b-82a8f61afa5b" providerId="ADAL" clId="{FD3E4EFA-F2C6-4FB5-B4EF-4D074BC3E8E5}" dt="2018-12-03T13:18:10.205" v="89" actId="478"/>
        <pc:sldMkLst>
          <pc:docMk/>
          <pc:sldMk cId="4135027854" sldId="258"/>
        </pc:sldMkLst>
        <pc:spChg chg="mod">
          <ac:chgData name="Mike Ross" userId="7954c944-6085-4b08-be0b-82a8f61afa5b" providerId="ADAL" clId="{FD3E4EFA-F2C6-4FB5-B4EF-4D074BC3E8E5}" dt="2018-12-03T10:07:58.726" v="2" actId="20577"/>
          <ac:spMkLst>
            <pc:docMk/>
            <pc:sldMk cId="4135027854" sldId="258"/>
            <ac:spMk id="2" creationId="{00000000-0000-0000-0000-000000000000}"/>
          </ac:spMkLst>
        </pc:spChg>
        <pc:picChg chg="del mod">
          <ac:chgData name="Mike Ross" userId="7954c944-6085-4b08-be0b-82a8f61afa5b" providerId="ADAL" clId="{FD3E4EFA-F2C6-4FB5-B4EF-4D074BC3E8E5}" dt="2018-12-03T13:18:10.205" v="89" actId="478"/>
          <ac:picMkLst>
            <pc:docMk/>
            <pc:sldMk cId="4135027854" sldId="258"/>
            <ac:picMk id="5" creationId="{A9FF58BC-F101-461F-995B-AEE27D3469C4}"/>
          </ac:picMkLst>
        </pc:picChg>
      </pc:sldChg>
      <pc:sldChg chg="modSp">
        <pc:chgData name="Mike Ross" userId="7954c944-6085-4b08-be0b-82a8f61afa5b" providerId="ADAL" clId="{FD3E4EFA-F2C6-4FB5-B4EF-4D074BC3E8E5}" dt="2018-12-03T10:08:36.058" v="3" actId="1076"/>
        <pc:sldMkLst>
          <pc:docMk/>
          <pc:sldMk cId="1832645861" sldId="280"/>
        </pc:sldMkLst>
        <pc:picChg chg="mod">
          <ac:chgData name="Mike Ross" userId="7954c944-6085-4b08-be0b-82a8f61afa5b" providerId="ADAL" clId="{FD3E4EFA-F2C6-4FB5-B4EF-4D074BC3E8E5}" dt="2018-12-03T10:08:36.058" v="3" actId="1076"/>
          <ac:picMkLst>
            <pc:docMk/>
            <pc:sldMk cId="1832645861" sldId="280"/>
            <ac:picMk id="1028" creationId="{A46BACFF-E2DE-4035-917C-3C5AE22C5E62}"/>
          </ac:picMkLst>
        </pc:picChg>
      </pc:sldChg>
      <pc:sldChg chg="modSp">
        <pc:chgData name="Mike Ross" userId="7954c944-6085-4b08-be0b-82a8f61afa5b" providerId="ADAL" clId="{FD3E4EFA-F2C6-4FB5-B4EF-4D074BC3E8E5}" dt="2018-12-03T14:14:54.377" v="96" actId="20577"/>
        <pc:sldMkLst>
          <pc:docMk/>
          <pc:sldMk cId="82720361" sldId="283"/>
        </pc:sldMkLst>
        <pc:spChg chg="mod">
          <ac:chgData name="Mike Ross" userId="7954c944-6085-4b08-be0b-82a8f61afa5b" providerId="ADAL" clId="{FD3E4EFA-F2C6-4FB5-B4EF-4D074BC3E8E5}" dt="2018-12-03T14:14:54.377" v="96" actId="20577"/>
          <ac:spMkLst>
            <pc:docMk/>
            <pc:sldMk cId="82720361" sldId="283"/>
            <ac:spMk id="3" creationId="{CF3F5E4A-284E-4F8D-B94A-2FE5B216B6F4}"/>
          </ac:spMkLst>
        </pc:spChg>
      </pc:sldChg>
      <pc:sldChg chg="addCm delCm modCm">
        <pc:chgData name="Mike Ross" userId="7954c944-6085-4b08-be0b-82a8f61afa5b" providerId="ADAL" clId="{FD3E4EFA-F2C6-4FB5-B4EF-4D074BC3E8E5}" dt="2018-12-03T16:29:11.688" v="133"/>
        <pc:sldMkLst>
          <pc:docMk/>
          <pc:sldMk cId="2231089737" sldId="286"/>
        </pc:sldMkLst>
      </pc:sldChg>
      <pc:sldChg chg="modSp addCm modCm">
        <pc:chgData name="Mike Ross" userId="7954c944-6085-4b08-be0b-82a8f61afa5b" providerId="ADAL" clId="{FD3E4EFA-F2C6-4FB5-B4EF-4D074BC3E8E5}" dt="2018-12-03T14:17:47.910" v="111"/>
        <pc:sldMkLst>
          <pc:docMk/>
          <pc:sldMk cId="1279033860" sldId="288"/>
        </pc:sldMkLst>
        <pc:spChg chg="mod">
          <ac:chgData name="Mike Ross" userId="7954c944-6085-4b08-be0b-82a8f61afa5b" providerId="ADAL" clId="{FD3E4EFA-F2C6-4FB5-B4EF-4D074BC3E8E5}" dt="2018-12-03T14:17:18.145" v="109" actId="20577"/>
          <ac:spMkLst>
            <pc:docMk/>
            <pc:sldMk cId="1279033860" sldId="288"/>
            <ac:spMk id="3" creationId="{0D5823DC-8B38-4EBC-A312-9D8B50F817F9}"/>
          </ac:spMkLst>
        </pc:spChg>
      </pc:sldChg>
      <pc:sldChg chg="addSp delSp modSp addCm modCm">
        <pc:chgData name="Mike Ross" userId="7954c944-6085-4b08-be0b-82a8f61afa5b" providerId="ADAL" clId="{FD3E4EFA-F2C6-4FB5-B4EF-4D074BC3E8E5}" dt="2018-12-03T14:30:38.643" v="132"/>
        <pc:sldMkLst>
          <pc:docMk/>
          <pc:sldMk cId="2317188320" sldId="290"/>
        </pc:sldMkLst>
        <pc:grpChg chg="mod">
          <ac:chgData name="Mike Ross" userId="7954c944-6085-4b08-be0b-82a8f61afa5b" providerId="ADAL" clId="{FD3E4EFA-F2C6-4FB5-B4EF-4D074BC3E8E5}" dt="2018-12-03T14:29:50.198" v="130" actId="1076"/>
          <ac:grpSpMkLst>
            <pc:docMk/>
            <pc:sldMk cId="2317188320" sldId="290"/>
            <ac:grpSpMk id="9" creationId="{4E0821F7-5A9F-48AF-BE4D-E2EDE9C59736}"/>
          </ac:grpSpMkLst>
        </pc:grpChg>
        <pc:picChg chg="add mod">
          <ac:chgData name="Mike Ross" userId="7954c944-6085-4b08-be0b-82a8f61afa5b" providerId="ADAL" clId="{FD3E4EFA-F2C6-4FB5-B4EF-4D074BC3E8E5}" dt="2018-12-03T14:29:46.056" v="129" actId="1076"/>
          <ac:picMkLst>
            <pc:docMk/>
            <pc:sldMk cId="2317188320" sldId="290"/>
            <ac:picMk id="1026" creationId="{ECA8B4ED-A1A0-41CD-83ED-87D981D1A0F5}"/>
          </ac:picMkLst>
        </pc:picChg>
        <pc:picChg chg="del mod">
          <ac:chgData name="Mike Ross" userId="7954c944-6085-4b08-be0b-82a8f61afa5b" providerId="ADAL" clId="{FD3E4EFA-F2C6-4FB5-B4EF-4D074BC3E8E5}" dt="2018-12-03T14:27:26.367" v="127" actId="478"/>
          <ac:picMkLst>
            <pc:docMk/>
            <pc:sldMk cId="2317188320" sldId="290"/>
            <ac:picMk id="4098" creationId="{75BAF010-DD9F-488C-86A2-6CADE94F3F97}"/>
          </ac:picMkLst>
        </pc:picChg>
        <pc:picChg chg="del mod">
          <ac:chgData name="Mike Ross" userId="7954c944-6085-4b08-be0b-82a8f61afa5b" providerId="ADAL" clId="{FD3E4EFA-F2C6-4FB5-B4EF-4D074BC3E8E5}" dt="2018-12-03T14:27:25.713" v="126" actId="478"/>
          <ac:picMkLst>
            <pc:docMk/>
            <pc:sldMk cId="2317188320" sldId="290"/>
            <ac:picMk id="4102" creationId="{BAAFE741-3FC5-4048-8355-8903067A19A3}"/>
          </ac:picMkLst>
        </pc:picChg>
      </pc:sldChg>
      <pc:sldChg chg="modSp">
        <pc:chgData name="Mike Ross" userId="7954c944-6085-4b08-be0b-82a8f61afa5b" providerId="ADAL" clId="{FD3E4EFA-F2C6-4FB5-B4EF-4D074BC3E8E5}" dt="2018-12-03T14:18:04.256" v="113" actId="20577"/>
        <pc:sldMkLst>
          <pc:docMk/>
          <pc:sldMk cId="3317475455" sldId="292"/>
        </pc:sldMkLst>
        <pc:spChg chg="mod">
          <ac:chgData name="Mike Ross" userId="7954c944-6085-4b08-be0b-82a8f61afa5b" providerId="ADAL" clId="{FD3E4EFA-F2C6-4FB5-B4EF-4D074BC3E8E5}" dt="2018-12-03T14:18:04.256" v="113" actId="20577"/>
          <ac:spMkLst>
            <pc:docMk/>
            <pc:sldMk cId="3317475455" sldId="292"/>
            <ac:spMk id="3" creationId="{75521008-D628-4FB1-A759-122AB6335388}"/>
          </ac:spMkLst>
        </pc:spChg>
      </pc:sldChg>
      <pc:sldChg chg="modSp">
        <pc:chgData name="Mike Ross" userId="7954c944-6085-4b08-be0b-82a8f61afa5b" providerId="ADAL" clId="{FD3E4EFA-F2C6-4FB5-B4EF-4D074BC3E8E5}" dt="2018-12-03T12:45:12.504" v="18" actId="20577"/>
        <pc:sldMkLst>
          <pc:docMk/>
          <pc:sldMk cId="1453842389" sldId="294"/>
        </pc:sldMkLst>
        <pc:spChg chg="mod">
          <ac:chgData name="Mike Ross" userId="7954c944-6085-4b08-be0b-82a8f61afa5b" providerId="ADAL" clId="{FD3E4EFA-F2C6-4FB5-B4EF-4D074BC3E8E5}" dt="2018-12-03T12:45:12.504" v="18" actId="20577"/>
          <ac:spMkLst>
            <pc:docMk/>
            <pc:sldMk cId="1453842389" sldId="294"/>
            <ac:spMk id="5" creationId="{059C6BDA-D653-441B-8740-2E39332043A2}"/>
          </ac:spMkLst>
        </pc:spChg>
      </pc:sldChg>
      <pc:sldChg chg="modSp">
        <pc:chgData name="Mike Ross" userId="7954c944-6085-4b08-be0b-82a8f61afa5b" providerId="ADAL" clId="{FD3E4EFA-F2C6-4FB5-B4EF-4D074BC3E8E5}" dt="2018-12-03T14:18:53.589" v="123" actId="113"/>
        <pc:sldMkLst>
          <pc:docMk/>
          <pc:sldMk cId="2916889805" sldId="296"/>
        </pc:sldMkLst>
        <pc:spChg chg="mod">
          <ac:chgData name="Mike Ross" userId="7954c944-6085-4b08-be0b-82a8f61afa5b" providerId="ADAL" clId="{FD3E4EFA-F2C6-4FB5-B4EF-4D074BC3E8E5}" dt="2018-12-03T14:18:53.589" v="123" actId="113"/>
          <ac:spMkLst>
            <pc:docMk/>
            <pc:sldMk cId="2916889805" sldId="296"/>
            <ac:spMk id="5" creationId="{1A08CDDC-281B-4B05-AA49-DD7F21EE1952}"/>
          </ac:spMkLst>
        </pc:spChg>
      </pc:sldChg>
      <pc:sldMasterChg chg="modSldLayout">
        <pc:chgData name="Mike Ross" userId="7954c944-6085-4b08-be0b-82a8f61afa5b" providerId="ADAL" clId="{FD3E4EFA-F2C6-4FB5-B4EF-4D074BC3E8E5}" dt="2018-12-03T12:52:27.013" v="88"/>
        <pc:sldMasterMkLst>
          <pc:docMk/>
          <pc:sldMasterMk cId="1310585009" sldId="2147483648"/>
        </pc:sldMasterMkLst>
        <pc:sldLayoutChg chg="modSp">
          <pc:chgData name="Mike Ross" userId="7954c944-6085-4b08-be0b-82a8f61afa5b" providerId="ADAL" clId="{FD3E4EFA-F2C6-4FB5-B4EF-4D074BC3E8E5}" dt="2018-12-03T12:51:58.423" v="84" actId="20577"/>
          <pc:sldLayoutMkLst>
            <pc:docMk/>
            <pc:sldMasterMk cId="1310585009" sldId="2147483648"/>
            <pc:sldLayoutMk cId="3018863990" sldId="2147483652"/>
          </pc:sldLayoutMkLst>
          <pc:spChg chg="mod">
            <ac:chgData name="Mike Ross" userId="7954c944-6085-4b08-be0b-82a8f61afa5b" providerId="ADAL" clId="{FD3E4EFA-F2C6-4FB5-B4EF-4D074BC3E8E5}" dt="2018-12-03T12:51:58.423" v="84"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FD3E4EFA-F2C6-4FB5-B4EF-4D074BC3E8E5}" dt="2018-12-03T12:52:09.809" v="85"/>
          <pc:sldLayoutMkLst>
            <pc:docMk/>
            <pc:sldMasterMk cId="1310585009" sldId="2147483648"/>
            <pc:sldLayoutMk cId="842197891" sldId="2147483653"/>
          </pc:sldLayoutMkLst>
          <pc:spChg chg="mod">
            <ac:chgData name="Mike Ross" userId="7954c944-6085-4b08-be0b-82a8f61afa5b" providerId="ADAL" clId="{FD3E4EFA-F2C6-4FB5-B4EF-4D074BC3E8E5}" dt="2018-12-03T12:52:09.809" v="85"/>
            <ac:spMkLst>
              <pc:docMk/>
              <pc:sldMasterMk cId="1310585009" sldId="2147483648"/>
              <pc:sldLayoutMk cId="842197891" sldId="2147483653"/>
              <ac:spMk id="13" creationId="{F5504A82-48DA-433D-AB10-974D58691759}"/>
            </ac:spMkLst>
          </pc:spChg>
        </pc:sldLayoutChg>
        <pc:sldLayoutChg chg="modSp">
          <pc:chgData name="Mike Ross" userId="7954c944-6085-4b08-be0b-82a8f61afa5b" providerId="ADAL" clId="{FD3E4EFA-F2C6-4FB5-B4EF-4D074BC3E8E5}" dt="2018-12-03T12:52:15.563" v="86"/>
          <pc:sldLayoutMkLst>
            <pc:docMk/>
            <pc:sldMasterMk cId="1310585009" sldId="2147483648"/>
            <pc:sldLayoutMk cId="3022966019" sldId="2147483654"/>
          </pc:sldLayoutMkLst>
          <pc:spChg chg="mod">
            <ac:chgData name="Mike Ross" userId="7954c944-6085-4b08-be0b-82a8f61afa5b" providerId="ADAL" clId="{FD3E4EFA-F2C6-4FB5-B4EF-4D074BC3E8E5}" dt="2018-12-03T12:52:15.563" v="86"/>
            <ac:spMkLst>
              <pc:docMk/>
              <pc:sldMasterMk cId="1310585009" sldId="2147483648"/>
              <pc:sldLayoutMk cId="3022966019" sldId="2147483654"/>
              <ac:spMk id="11" creationId="{ABF80700-2A09-4CD3-84CC-0B0CDBC6F4C3}"/>
            </ac:spMkLst>
          </pc:spChg>
        </pc:sldLayoutChg>
        <pc:sldLayoutChg chg="modSp">
          <pc:chgData name="Mike Ross" userId="7954c944-6085-4b08-be0b-82a8f61afa5b" providerId="ADAL" clId="{FD3E4EFA-F2C6-4FB5-B4EF-4D074BC3E8E5}" dt="2018-12-03T12:52:21.382" v="87"/>
          <pc:sldLayoutMkLst>
            <pc:docMk/>
            <pc:sldMasterMk cId="1310585009" sldId="2147483648"/>
            <pc:sldLayoutMk cId="3274687180" sldId="2147483655"/>
          </pc:sldLayoutMkLst>
          <pc:spChg chg="mod">
            <ac:chgData name="Mike Ross" userId="7954c944-6085-4b08-be0b-82a8f61afa5b" providerId="ADAL" clId="{FD3E4EFA-F2C6-4FB5-B4EF-4D074BC3E8E5}" dt="2018-12-03T12:52:21.382" v="87"/>
            <ac:spMkLst>
              <pc:docMk/>
              <pc:sldMasterMk cId="1310585009" sldId="2147483648"/>
              <pc:sldLayoutMk cId="3274687180" sldId="2147483655"/>
              <ac:spMk id="12" creationId="{6CD37C04-1B48-42BA-B37C-F435DC6E1E7E}"/>
            </ac:spMkLst>
          </pc:spChg>
        </pc:sldLayoutChg>
        <pc:sldLayoutChg chg="modSp">
          <pc:chgData name="Mike Ross" userId="7954c944-6085-4b08-be0b-82a8f61afa5b" providerId="ADAL" clId="{FD3E4EFA-F2C6-4FB5-B4EF-4D074BC3E8E5}" dt="2018-12-03T12:52:27.013" v="88"/>
          <pc:sldLayoutMkLst>
            <pc:docMk/>
            <pc:sldMasterMk cId="1310585009" sldId="2147483648"/>
            <pc:sldLayoutMk cId="1343773056" sldId="2147483656"/>
          </pc:sldLayoutMkLst>
          <pc:spChg chg="mod">
            <ac:chgData name="Mike Ross" userId="7954c944-6085-4b08-be0b-82a8f61afa5b" providerId="ADAL" clId="{FD3E4EFA-F2C6-4FB5-B4EF-4D074BC3E8E5}" dt="2018-12-03T12:52:27.013" v="88"/>
            <ac:spMkLst>
              <pc:docMk/>
              <pc:sldMasterMk cId="1310585009" sldId="2147483648"/>
              <pc:sldLayoutMk cId="1343773056" sldId="2147483656"/>
              <ac:spMk id="9" creationId="{B5A56596-334A-4614-AAF0-673804F0BCF2}"/>
            </ac:spMkLst>
          </pc:spChg>
        </pc:sldLayoutChg>
      </pc:sldMasterChg>
    </pc:docChg>
  </pc:docChgLst>
  <pc:docChgLst>
    <pc:chgData name="Andy Gray" userId="3900aca3-aa6e-4813-b4e0-c02f9e48a0aa" providerId="ADAL" clId="{0F9AE155-07ED-4F4A-A6BB-F471D7EF04FB}"/>
    <pc:docChg chg="undo custSel modSld">
      <pc:chgData name="Andy Gray" userId="3900aca3-aa6e-4813-b4e0-c02f9e48a0aa" providerId="ADAL" clId="{0F9AE155-07ED-4F4A-A6BB-F471D7EF04FB}" dt="2018-12-12T11:47:23.715" v="65" actId="1036"/>
      <pc:docMkLst>
        <pc:docMk/>
      </pc:docMkLst>
      <pc:sldChg chg="addSp delSp modSp">
        <pc:chgData name="Andy Gray" userId="3900aca3-aa6e-4813-b4e0-c02f9e48a0aa" providerId="ADAL" clId="{0F9AE155-07ED-4F4A-A6BB-F471D7EF04FB}" dt="2018-12-12T11:47:23.715" v="65" actId="1036"/>
        <pc:sldMkLst>
          <pc:docMk/>
          <pc:sldMk cId="2819996977" sldId="257"/>
        </pc:sldMkLst>
        <pc:spChg chg="add del">
          <ac:chgData name="Andy Gray" userId="3900aca3-aa6e-4813-b4e0-c02f9e48a0aa" providerId="ADAL" clId="{0F9AE155-07ED-4F4A-A6BB-F471D7EF04FB}" dt="2018-12-12T11:45:31.652" v="49" actId="1036"/>
          <ac:spMkLst>
            <pc:docMk/>
            <pc:sldMk cId="2819996977" sldId="257"/>
            <ac:spMk id="2" creationId="{DBDF1715-9D78-40ED-8FD4-E7E46614C05A}"/>
          </ac:spMkLst>
        </pc:spChg>
        <pc:spChg chg="add mod">
          <ac:chgData name="Andy Gray" userId="3900aca3-aa6e-4813-b4e0-c02f9e48a0aa" providerId="ADAL" clId="{0F9AE155-07ED-4F4A-A6BB-F471D7EF04FB}" dt="2018-12-12T11:47:23.715" v="65" actId="1036"/>
          <ac:spMkLst>
            <pc:docMk/>
            <pc:sldMk cId="2819996977" sldId="257"/>
            <ac:spMk id="3" creationId="{F3E1DF9E-1DE5-42C2-B156-88C18D4A8AF0}"/>
          </ac:spMkLst>
        </pc:spChg>
        <pc:spChg chg="mod">
          <ac:chgData name="Andy Gray" userId="3900aca3-aa6e-4813-b4e0-c02f9e48a0aa" providerId="ADAL" clId="{0F9AE155-07ED-4F4A-A6BB-F471D7EF04FB}" dt="2018-12-12T11:46:22.713" v="58" actId="14100"/>
          <ac:spMkLst>
            <pc:docMk/>
            <pc:sldMk cId="2819996977" sldId="257"/>
            <ac:spMk id="9" creationId="{9B940526-E652-49E9-80CD-519D5A66C408}"/>
          </ac:spMkLst>
        </pc:spChg>
      </pc:sldChg>
      <pc:sldChg chg="modSp">
        <pc:chgData name="Andy Gray" userId="3900aca3-aa6e-4813-b4e0-c02f9e48a0aa" providerId="ADAL" clId="{0F9AE155-07ED-4F4A-A6BB-F471D7EF04FB}" dt="2018-12-12T11:10:52.185" v="14" actId="122"/>
        <pc:sldMkLst>
          <pc:docMk/>
          <pc:sldMk cId="3492856507" sldId="284"/>
        </pc:sldMkLst>
        <pc:spChg chg="mod">
          <ac:chgData name="Andy Gray" userId="3900aca3-aa6e-4813-b4e0-c02f9e48a0aa" providerId="ADAL" clId="{0F9AE155-07ED-4F4A-A6BB-F471D7EF04FB}" dt="2018-12-12T11:10:52.185" v="14" actId="122"/>
          <ac:spMkLst>
            <pc:docMk/>
            <pc:sldMk cId="3492856507" sldId="284"/>
            <ac:spMk id="4" creationId="{2AD09336-FED5-4413-A036-D3744766E59A}"/>
          </ac:spMkLst>
        </pc:spChg>
        <pc:spChg chg="mod">
          <ac:chgData name="Andy Gray" userId="3900aca3-aa6e-4813-b4e0-c02f9e48a0aa" providerId="ADAL" clId="{0F9AE155-07ED-4F4A-A6BB-F471D7EF04FB}" dt="2018-12-12T11:10:42.457" v="11" actId="122"/>
          <ac:spMkLst>
            <pc:docMk/>
            <pc:sldMk cId="3492856507" sldId="284"/>
            <ac:spMk id="7" creationId="{3F25B584-82B2-440C-912C-B33DEED2CD1B}"/>
          </ac:spMkLst>
        </pc:spChg>
      </pc:sldChg>
      <pc:sldChg chg="addSp delSp modSp">
        <pc:chgData name="Andy Gray" userId="3900aca3-aa6e-4813-b4e0-c02f9e48a0aa" providerId="ADAL" clId="{0F9AE155-07ED-4F4A-A6BB-F471D7EF04FB}" dt="2018-12-12T11:20:16.503" v="19" actId="166"/>
        <pc:sldMkLst>
          <pc:docMk/>
          <pc:sldMk cId="2231089737" sldId="286"/>
        </pc:sldMkLst>
        <pc:picChg chg="del">
          <ac:chgData name="Andy Gray" userId="3900aca3-aa6e-4813-b4e0-c02f9e48a0aa" providerId="ADAL" clId="{0F9AE155-07ED-4F4A-A6BB-F471D7EF04FB}" dt="2018-12-12T11:19:58.729" v="17" actId="478"/>
          <ac:picMkLst>
            <pc:docMk/>
            <pc:sldMk cId="2231089737" sldId="286"/>
            <ac:picMk id="4" creationId="{573692E5-B8FB-45F6-B2F5-1C61FA83C00E}"/>
          </ac:picMkLst>
        </pc:picChg>
        <pc:picChg chg="add">
          <ac:chgData name="Andy Gray" userId="3900aca3-aa6e-4813-b4e0-c02f9e48a0aa" providerId="ADAL" clId="{0F9AE155-07ED-4F4A-A6BB-F471D7EF04FB}" dt="2018-12-12T11:19:59.996" v="18" actId="166"/>
          <ac:picMkLst>
            <pc:docMk/>
            <pc:sldMk cId="2231089737" sldId="286"/>
            <ac:picMk id="6" creationId="{8728C367-2FE1-4D62-9B5C-212AB64ED0A8}"/>
          </ac:picMkLst>
        </pc:picChg>
        <pc:picChg chg="ord">
          <ac:chgData name="Andy Gray" userId="3900aca3-aa6e-4813-b4e0-c02f9e48a0aa" providerId="ADAL" clId="{0F9AE155-07ED-4F4A-A6BB-F471D7EF04FB}" dt="2018-12-12T11:20:16.503" v="19" actId="166"/>
          <ac:picMkLst>
            <pc:docMk/>
            <pc:sldMk cId="2231089737" sldId="286"/>
            <ac:picMk id="8" creationId="{4D2D2022-36AF-46A9-B512-6D5E64E7EBBC}"/>
          </ac:picMkLst>
        </pc:picChg>
      </pc:sldChg>
      <pc:sldChg chg="modSp">
        <pc:chgData name="Andy Gray" userId="3900aca3-aa6e-4813-b4e0-c02f9e48a0aa" providerId="ADAL" clId="{0F9AE155-07ED-4F4A-A6BB-F471D7EF04FB}" dt="2018-12-12T11:14:50.791" v="16" actId="1076"/>
        <pc:sldMkLst>
          <pc:docMk/>
          <pc:sldMk cId="2317188320" sldId="290"/>
        </pc:sldMkLst>
        <pc:grpChg chg="mod">
          <ac:chgData name="Andy Gray" userId="3900aca3-aa6e-4813-b4e0-c02f9e48a0aa" providerId="ADAL" clId="{0F9AE155-07ED-4F4A-A6BB-F471D7EF04FB}" dt="2018-12-12T11:14:50.791" v="16" actId="1076"/>
          <ac:grpSpMkLst>
            <pc:docMk/>
            <pc:sldMk cId="2317188320" sldId="290"/>
            <ac:grpSpMk id="9" creationId="{B23B57C5-25DF-4634-8495-6D9B5B452952}"/>
          </ac:grpSpMkLst>
        </pc:grpChg>
        <pc:picChg chg="mod">
          <ac:chgData name="Andy Gray" userId="3900aca3-aa6e-4813-b4e0-c02f9e48a0aa" providerId="ADAL" clId="{0F9AE155-07ED-4F4A-A6BB-F471D7EF04FB}" dt="2018-12-12T11:14:44.864" v="15" actId="1076"/>
          <ac:picMkLst>
            <pc:docMk/>
            <pc:sldMk cId="2317188320" sldId="290"/>
            <ac:picMk id="5" creationId="{F8ECCFDA-7983-4B6B-B794-C9A3E50107AC}"/>
          </ac:picMkLst>
        </pc:picChg>
      </pc:sldChg>
    </pc:docChg>
  </pc:docChgLst>
  <pc:docChgLst>
    <pc:chgData name="Leonora Sheppard" userId="3688f6d8-1f97-408e-a4fe-cc859c551ddb" providerId="ADAL" clId="{9C1F867D-7E45-4DBF-A8F4-8CEA1615E965}"/>
    <pc:docChg chg="modSld">
      <pc:chgData name="Leonora Sheppard" userId="3688f6d8-1f97-408e-a4fe-cc859c551ddb" providerId="ADAL" clId="{9C1F867D-7E45-4DBF-A8F4-8CEA1615E965}" dt="2018-12-05T14:24:03.815" v="7" actId="20577"/>
      <pc:docMkLst>
        <pc:docMk/>
      </pc:docMkLst>
      <pc:sldChg chg="modSp">
        <pc:chgData name="Leonora Sheppard" userId="3688f6d8-1f97-408e-a4fe-cc859c551ddb" providerId="ADAL" clId="{9C1F867D-7E45-4DBF-A8F4-8CEA1615E965}" dt="2018-12-05T14:23:37.662" v="6" actId="20577"/>
        <pc:sldMkLst>
          <pc:docMk/>
          <pc:sldMk cId="3492856507" sldId="284"/>
        </pc:sldMkLst>
        <pc:spChg chg="mod">
          <ac:chgData name="Leonora Sheppard" userId="3688f6d8-1f97-408e-a4fe-cc859c551ddb" providerId="ADAL" clId="{9C1F867D-7E45-4DBF-A8F4-8CEA1615E965}" dt="2018-12-05T14:23:37.662" v="6" actId="20577"/>
          <ac:spMkLst>
            <pc:docMk/>
            <pc:sldMk cId="3492856507" sldId="284"/>
            <ac:spMk id="3" creationId="{B321D35C-790C-4A65-B9D9-F1FAD7017D2B}"/>
          </ac:spMkLst>
        </pc:spChg>
      </pc:sldChg>
      <pc:sldChg chg="modSp">
        <pc:chgData name="Leonora Sheppard" userId="3688f6d8-1f97-408e-a4fe-cc859c551ddb" providerId="ADAL" clId="{9C1F867D-7E45-4DBF-A8F4-8CEA1615E965}" dt="2018-12-05T14:24:03.815" v="7" actId="20577"/>
        <pc:sldMkLst>
          <pc:docMk/>
          <pc:sldMk cId="1279033860" sldId="288"/>
        </pc:sldMkLst>
        <pc:spChg chg="mod">
          <ac:chgData name="Leonora Sheppard" userId="3688f6d8-1f97-408e-a4fe-cc859c551ddb" providerId="ADAL" clId="{9C1F867D-7E45-4DBF-A8F4-8CEA1615E965}" dt="2018-12-05T14:24:03.815" v="7" actId="20577"/>
          <ac:spMkLst>
            <pc:docMk/>
            <pc:sldMk cId="1279033860" sldId="288"/>
            <ac:spMk id="3" creationId="{0D5823DC-8B38-4EBC-A312-9D8B50F817F9}"/>
          </ac:spMkLst>
        </pc:spChg>
      </pc:sldChg>
    </pc:docChg>
  </pc:docChgLst>
  <pc:docChgLst>
    <pc:chgData name="Rob Heathcote" userId="62419938-1f1d-43ca-9327-cfd6c1894440" providerId="ADAL" clId="{8952DAA6-B643-43AF-97F4-C54F9DE2F1DF}"/>
    <pc:docChg chg="modSld">
      <pc:chgData name="Rob Heathcote" userId="62419938-1f1d-43ca-9327-cfd6c1894440" providerId="ADAL" clId="{8952DAA6-B643-43AF-97F4-C54F9DE2F1DF}" dt="2018-12-12T15:55:47.418" v="2" actId="732"/>
      <pc:docMkLst>
        <pc:docMk/>
      </pc:docMkLst>
      <pc:sldChg chg="modSp">
        <pc:chgData name="Rob Heathcote" userId="62419938-1f1d-43ca-9327-cfd6c1894440" providerId="ADAL" clId="{8952DAA6-B643-43AF-97F4-C54F9DE2F1DF}" dt="2018-12-12T15:55:47.418" v="2" actId="732"/>
        <pc:sldMkLst>
          <pc:docMk/>
          <pc:sldMk cId="3492856507" sldId="284"/>
        </pc:sldMkLst>
        <pc:picChg chg="mod modCrop">
          <ac:chgData name="Rob Heathcote" userId="62419938-1f1d-43ca-9327-cfd6c1894440" providerId="ADAL" clId="{8952DAA6-B643-43AF-97F4-C54F9DE2F1DF}" dt="2018-12-12T15:55:47.418" v="2" actId="732"/>
          <ac:picMkLst>
            <pc:docMk/>
            <pc:sldMk cId="3492856507" sldId="284"/>
            <ac:picMk id="6" creationId="{67974906-6017-4C55-9116-86494C28259F}"/>
          </ac:picMkLst>
        </pc:picChg>
      </pc:sldChg>
    </pc:docChg>
  </pc:docChgLst>
  <pc:docChgLst>
    <pc:chgData name="Jessica Webb" userId="116bfa15-fab5-4298-95a6-2aaa2e478e3d" providerId="ADAL" clId="{1CA8F0CA-7005-4C2F-9C3D-27E89663A23B}"/>
    <pc:docChg chg="undo custSel modSld">
      <pc:chgData name="Jessica Webb" userId="116bfa15-fab5-4298-95a6-2aaa2e478e3d" providerId="ADAL" clId="{1CA8F0CA-7005-4C2F-9C3D-27E89663A23B}" dt="2018-11-20T09:29:54.081" v="30" actId="1076"/>
      <pc:docMkLst>
        <pc:docMk/>
      </pc:docMkLst>
      <pc:sldChg chg="addSp modSp">
        <pc:chgData name="Jessica Webb" userId="116bfa15-fab5-4298-95a6-2aaa2e478e3d" providerId="ADAL" clId="{1CA8F0CA-7005-4C2F-9C3D-27E89663A23B}" dt="2018-11-20T09:29:54.081" v="30" actId="1076"/>
        <pc:sldMkLst>
          <pc:docMk/>
          <pc:sldMk cId="3492856507" sldId="284"/>
        </pc:sldMkLst>
        <pc:spChg chg="mod">
          <ac:chgData name="Jessica Webb" userId="116bfa15-fab5-4298-95a6-2aaa2e478e3d" providerId="ADAL" clId="{1CA8F0CA-7005-4C2F-9C3D-27E89663A23B}" dt="2018-11-20T09:29:36.598" v="25" actId="1076"/>
          <ac:spMkLst>
            <pc:docMk/>
            <pc:sldMk cId="3492856507" sldId="284"/>
            <ac:spMk id="9" creationId="{AA0B019B-F68C-4219-BE43-6815DA4AB199}"/>
          </ac:spMkLst>
        </pc:spChg>
        <pc:picChg chg="mod">
          <ac:chgData name="Jessica Webb" userId="116bfa15-fab5-4298-95a6-2aaa2e478e3d" providerId="ADAL" clId="{1CA8F0CA-7005-4C2F-9C3D-27E89663A23B}" dt="2018-11-20T09:29:33.584" v="24" actId="1076"/>
          <ac:picMkLst>
            <pc:docMk/>
            <pc:sldMk cId="3492856507" sldId="284"/>
            <ac:picMk id="4" creationId="{7FF36960-818C-4B48-A963-9F1BAE1101E8}"/>
          </ac:picMkLst>
        </pc:picChg>
        <pc:picChg chg="add mod ord modCrop">
          <ac:chgData name="Jessica Webb" userId="116bfa15-fab5-4298-95a6-2aaa2e478e3d" providerId="ADAL" clId="{1CA8F0CA-7005-4C2F-9C3D-27E89663A23B}" dt="2018-11-20T09:29:54.081" v="30" actId="1076"/>
          <ac:picMkLst>
            <pc:docMk/>
            <pc:sldMk cId="3492856507" sldId="284"/>
            <ac:picMk id="6" creationId="{67974906-6017-4C55-9116-86494C28259F}"/>
          </ac:picMkLst>
        </pc:picChg>
        <pc:picChg chg="mod">
          <ac:chgData name="Jessica Webb" userId="116bfa15-fab5-4298-95a6-2aaa2e478e3d" providerId="ADAL" clId="{1CA8F0CA-7005-4C2F-9C3D-27E89663A23B}" dt="2018-11-20T09:29:29.609" v="22" actId="1076"/>
          <ac:picMkLst>
            <pc:docMk/>
            <pc:sldMk cId="3492856507" sldId="284"/>
            <ac:picMk id="1026" creationId="{18CECCE8-A50C-457A-881C-982D60972C87}"/>
          </ac:picMkLst>
        </pc:picChg>
      </pc:sldChg>
    </pc:docChg>
  </pc:docChgLst>
  <pc:docChgLst>
    <pc:chgData name="Mike Ross" userId="7954c944-6085-4b08-be0b-82a8f61afa5b" providerId="ADAL" clId="{F8077E2D-50BA-4E0D-98EE-FBDEA3B6493C}"/>
    <pc:docChg chg="modSld">
      <pc:chgData name="Mike Ross" userId="7954c944-6085-4b08-be0b-82a8f61afa5b" providerId="ADAL" clId="{F8077E2D-50BA-4E0D-98EE-FBDEA3B6493C}" dt="2018-12-11T12:23:30.437" v="4" actId="113"/>
      <pc:docMkLst>
        <pc:docMk/>
      </pc:docMkLst>
      <pc:sldChg chg="modSp">
        <pc:chgData name="Mike Ross" userId="7954c944-6085-4b08-be0b-82a8f61afa5b" providerId="ADAL" clId="{F8077E2D-50BA-4E0D-98EE-FBDEA3B6493C}" dt="2018-12-11T12:22:41.595" v="3" actId="6549"/>
        <pc:sldMkLst>
          <pc:docMk/>
          <pc:sldMk cId="1832645861" sldId="280"/>
        </pc:sldMkLst>
        <pc:spChg chg="mod">
          <ac:chgData name="Mike Ross" userId="7954c944-6085-4b08-be0b-82a8f61afa5b" providerId="ADAL" clId="{F8077E2D-50BA-4E0D-98EE-FBDEA3B6493C}" dt="2018-12-11T12:22:41.595" v="3" actId="6549"/>
          <ac:spMkLst>
            <pc:docMk/>
            <pc:sldMk cId="1832645861" sldId="280"/>
            <ac:spMk id="3" creationId="{670F635D-20CA-49A4-B5A8-BDCDA1586188}"/>
          </ac:spMkLst>
        </pc:spChg>
      </pc:sldChg>
      <pc:sldChg chg="modSp">
        <pc:chgData name="Mike Ross" userId="7954c944-6085-4b08-be0b-82a8f61afa5b" providerId="ADAL" clId="{F8077E2D-50BA-4E0D-98EE-FBDEA3B6493C}" dt="2018-12-11T12:23:30.437" v="4" actId="113"/>
        <pc:sldMkLst>
          <pc:docMk/>
          <pc:sldMk cId="1453842389" sldId="294"/>
        </pc:sldMkLst>
        <pc:spChg chg="mod">
          <ac:chgData name="Mike Ross" userId="7954c944-6085-4b08-be0b-82a8f61afa5b" providerId="ADAL" clId="{F8077E2D-50BA-4E0D-98EE-FBDEA3B6493C}" dt="2018-12-11T12:23:30.437" v="4" actId="113"/>
          <ac:spMkLst>
            <pc:docMk/>
            <pc:sldMk cId="1453842389" sldId="294"/>
            <ac:spMk id="5" creationId="{059C6BDA-D653-441B-8740-2E39332043A2}"/>
          </ac:spMkLst>
        </pc:spChg>
      </pc:sldChg>
    </pc:docChg>
  </pc:docChgLst>
  <pc:docChgLst>
    <pc:chgData name="Emma Berry" userId="2f501676-f483-4083-b29e-a8f9a18288af" providerId="ADAL" clId="{B9C7A880-67B5-4537-A131-39E73C5D30D9}"/>
    <pc:docChg chg="undo custSel addSld delSld modSld">
      <pc:chgData name="Emma Berry" userId="2f501676-f483-4083-b29e-a8f9a18288af" providerId="ADAL" clId="{B9C7A880-67B5-4537-A131-39E73C5D30D9}" dt="2018-12-03T16:33:01.698" v="1106"/>
      <pc:docMkLst>
        <pc:docMk/>
      </pc:docMkLst>
      <pc:sldChg chg="delSp modSp">
        <pc:chgData name="Emma Berry" userId="2f501676-f483-4083-b29e-a8f9a18288af" providerId="ADAL" clId="{B9C7A880-67B5-4537-A131-39E73C5D30D9}" dt="2018-11-21T14:08:36.101" v="694" actId="1076"/>
        <pc:sldMkLst>
          <pc:docMk/>
          <pc:sldMk cId="2487551670" sldId="281"/>
        </pc:sldMkLst>
        <pc:spChg chg="del">
          <ac:chgData name="Emma Berry" userId="2f501676-f483-4083-b29e-a8f9a18288af" providerId="ADAL" clId="{B9C7A880-67B5-4537-A131-39E73C5D30D9}" dt="2018-11-21T13:59:53.233" v="346" actId="478"/>
          <ac:spMkLst>
            <pc:docMk/>
            <pc:sldMk cId="2487551670" sldId="281"/>
            <ac:spMk id="2" creationId="{72541C6F-22C6-4579-BFD4-F9DA5C2303B6}"/>
          </ac:spMkLst>
        </pc:spChg>
        <pc:spChg chg="mod">
          <ac:chgData name="Emma Berry" userId="2f501676-f483-4083-b29e-a8f9a18288af" providerId="ADAL" clId="{B9C7A880-67B5-4537-A131-39E73C5D30D9}" dt="2018-11-21T14:03:25.473" v="374" actId="20577"/>
          <ac:spMkLst>
            <pc:docMk/>
            <pc:sldMk cId="2487551670" sldId="281"/>
            <ac:spMk id="4" creationId="{5A3AA55B-A977-455D-A878-B3D0BF6BB3EB}"/>
          </ac:spMkLst>
        </pc:spChg>
        <pc:spChg chg="mod">
          <ac:chgData name="Emma Berry" userId="2f501676-f483-4083-b29e-a8f9a18288af" providerId="ADAL" clId="{B9C7A880-67B5-4537-A131-39E73C5D30D9}" dt="2018-11-21T14:08:22.174" v="691" actId="20577"/>
          <ac:spMkLst>
            <pc:docMk/>
            <pc:sldMk cId="2487551670" sldId="281"/>
            <ac:spMk id="5" creationId="{981E3E82-5BEB-4237-B935-726E5F966E0D}"/>
          </ac:spMkLst>
        </pc:spChg>
        <pc:picChg chg="del">
          <ac:chgData name="Emma Berry" userId="2f501676-f483-4083-b29e-a8f9a18288af" providerId="ADAL" clId="{B9C7A880-67B5-4537-A131-39E73C5D30D9}" dt="2018-11-21T14:08:26.032" v="692" actId="478"/>
          <ac:picMkLst>
            <pc:docMk/>
            <pc:sldMk cId="2487551670" sldId="281"/>
            <ac:picMk id="2050" creationId="{2E60C741-48EB-48DB-A13A-4B8D6642FDF5}"/>
          </ac:picMkLst>
        </pc:picChg>
        <pc:picChg chg="mod modCrop">
          <ac:chgData name="Emma Berry" userId="2f501676-f483-4083-b29e-a8f9a18288af" providerId="ADAL" clId="{B9C7A880-67B5-4537-A131-39E73C5D30D9}" dt="2018-11-21T14:08:36.101" v="694" actId="1076"/>
          <ac:picMkLst>
            <pc:docMk/>
            <pc:sldMk cId="2487551670" sldId="281"/>
            <ac:picMk id="4102" creationId="{A2C004A5-77A4-4276-A9E5-8CF3E81A1E97}"/>
          </ac:picMkLst>
        </pc:picChg>
      </pc:sldChg>
      <pc:sldChg chg="modSp">
        <pc:chgData name="Emma Berry" userId="2f501676-f483-4083-b29e-a8f9a18288af" providerId="ADAL" clId="{B9C7A880-67B5-4537-A131-39E73C5D30D9}" dt="2018-11-21T14:01:10.638" v="368" actId="18131"/>
        <pc:sldMkLst>
          <pc:docMk/>
          <pc:sldMk cId="3225957001" sldId="282"/>
        </pc:sldMkLst>
        <pc:spChg chg="mod">
          <ac:chgData name="Emma Berry" userId="2f501676-f483-4083-b29e-a8f9a18288af" providerId="ADAL" clId="{B9C7A880-67B5-4537-A131-39E73C5D30D9}" dt="2018-11-21T14:01:00.544" v="367" actId="20577"/>
          <ac:spMkLst>
            <pc:docMk/>
            <pc:sldMk cId="3225957001" sldId="282"/>
            <ac:spMk id="2" creationId="{E95C4D9F-5145-43CA-92BD-AEB0EDF3F502}"/>
          </ac:spMkLst>
        </pc:spChg>
        <pc:picChg chg="mod modCrop">
          <ac:chgData name="Emma Berry" userId="2f501676-f483-4083-b29e-a8f9a18288af" providerId="ADAL" clId="{B9C7A880-67B5-4537-A131-39E73C5D30D9}" dt="2018-11-21T14:01:10.638" v="368" actId="18131"/>
          <ac:picMkLst>
            <pc:docMk/>
            <pc:sldMk cId="3225957001" sldId="282"/>
            <ac:picMk id="3074" creationId="{FD40E922-FEAA-43E7-A30B-CC90F01A99EA}"/>
          </ac:picMkLst>
        </pc:picChg>
      </pc:sldChg>
      <pc:sldChg chg="modSp">
        <pc:chgData name="Emma Berry" userId="2f501676-f483-4083-b29e-a8f9a18288af" providerId="ADAL" clId="{B9C7A880-67B5-4537-A131-39E73C5D30D9}" dt="2018-12-03T15:18:35.619" v="1056" actId="20577"/>
        <pc:sldMkLst>
          <pc:docMk/>
          <pc:sldMk cId="82720361" sldId="283"/>
        </pc:sldMkLst>
        <pc:spChg chg="mod">
          <ac:chgData name="Emma Berry" userId="2f501676-f483-4083-b29e-a8f9a18288af" providerId="ADAL" clId="{B9C7A880-67B5-4537-A131-39E73C5D30D9}" dt="2018-11-21T14:12:19.777" v="724" actId="6549"/>
          <ac:spMkLst>
            <pc:docMk/>
            <pc:sldMk cId="82720361" sldId="283"/>
            <ac:spMk id="2" creationId="{FC0405AE-E12A-44AC-93AD-6B2F1C71EBB3}"/>
          </ac:spMkLst>
        </pc:spChg>
        <pc:spChg chg="mod">
          <ac:chgData name="Emma Berry" userId="2f501676-f483-4083-b29e-a8f9a18288af" providerId="ADAL" clId="{B9C7A880-67B5-4537-A131-39E73C5D30D9}" dt="2018-12-03T15:18:35.619" v="1056" actId="20577"/>
          <ac:spMkLst>
            <pc:docMk/>
            <pc:sldMk cId="82720361" sldId="283"/>
            <ac:spMk id="3" creationId="{CF3F5E4A-284E-4F8D-B94A-2FE5B216B6F4}"/>
          </ac:spMkLst>
        </pc:spChg>
        <pc:picChg chg="mod modCrop">
          <ac:chgData name="Emma Berry" userId="2f501676-f483-4083-b29e-a8f9a18288af" providerId="ADAL" clId="{B9C7A880-67B5-4537-A131-39E73C5D30D9}" dt="2018-12-03T15:13:56.088" v="1055" actId="18131"/>
          <ac:picMkLst>
            <pc:docMk/>
            <pc:sldMk cId="82720361" sldId="283"/>
            <ac:picMk id="4" creationId="{3230FF42-1583-4F78-9A30-4DAFBA5D52C1}"/>
          </ac:picMkLst>
        </pc:picChg>
      </pc:sldChg>
      <pc:sldChg chg="addSp delSp modSp delCm">
        <pc:chgData name="Emma Berry" userId="2f501676-f483-4083-b29e-a8f9a18288af" providerId="ADAL" clId="{B9C7A880-67B5-4537-A131-39E73C5D30D9}" dt="2018-12-02T21:48:31.726" v="907" actId="1076"/>
        <pc:sldMkLst>
          <pc:docMk/>
          <pc:sldMk cId="3492856507" sldId="284"/>
        </pc:sldMkLst>
        <pc:spChg chg="mod">
          <ac:chgData name="Emma Berry" userId="2f501676-f483-4083-b29e-a8f9a18288af" providerId="ADAL" clId="{B9C7A880-67B5-4537-A131-39E73C5D30D9}" dt="2018-11-21T15:33:03.677" v="866" actId="6549"/>
          <ac:spMkLst>
            <pc:docMk/>
            <pc:sldMk cId="3492856507" sldId="284"/>
            <ac:spMk id="3" creationId="{B321D35C-790C-4A65-B9D9-F1FAD7017D2B}"/>
          </ac:spMkLst>
        </pc:spChg>
        <pc:spChg chg="add mod">
          <ac:chgData name="Emma Berry" userId="2f501676-f483-4083-b29e-a8f9a18288af" providerId="ADAL" clId="{B9C7A880-67B5-4537-A131-39E73C5D30D9}" dt="2018-12-02T21:48:31.726" v="907" actId="1076"/>
          <ac:spMkLst>
            <pc:docMk/>
            <pc:sldMk cId="3492856507" sldId="284"/>
            <ac:spMk id="4" creationId="{2AD09336-FED5-4413-A036-D3744766E59A}"/>
          </ac:spMkLst>
        </pc:spChg>
        <pc:spChg chg="add mod">
          <ac:chgData name="Emma Berry" userId="2f501676-f483-4083-b29e-a8f9a18288af" providerId="ADAL" clId="{B9C7A880-67B5-4537-A131-39E73C5D30D9}" dt="2018-12-02T21:48:25.783" v="906" actId="1076"/>
          <ac:spMkLst>
            <pc:docMk/>
            <pc:sldMk cId="3492856507" sldId="284"/>
            <ac:spMk id="7" creationId="{3F25B584-82B2-440C-912C-B33DEED2CD1B}"/>
          </ac:spMkLst>
        </pc:spChg>
        <pc:spChg chg="del">
          <ac:chgData name="Emma Berry" userId="2f501676-f483-4083-b29e-a8f9a18288af" providerId="ADAL" clId="{B9C7A880-67B5-4537-A131-39E73C5D30D9}" dt="2018-11-21T15:30:57.518" v="817" actId="478"/>
          <ac:spMkLst>
            <pc:docMk/>
            <pc:sldMk cId="3492856507" sldId="284"/>
            <ac:spMk id="8" creationId="{735FDEBF-6D90-4D34-9F32-BB99583EF6DD}"/>
          </ac:spMkLst>
        </pc:spChg>
        <pc:spChg chg="del">
          <ac:chgData name="Emma Berry" userId="2f501676-f483-4083-b29e-a8f9a18288af" providerId="ADAL" clId="{B9C7A880-67B5-4537-A131-39E73C5D30D9}" dt="2018-11-21T15:30:57.518" v="817" actId="478"/>
          <ac:spMkLst>
            <pc:docMk/>
            <pc:sldMk cId="3492856507" sldId="284"/>
            <ac:spMk id="9" creationId="{AA0B019B-F68C-4219-BE43-6815DA4AB199}"/>
          </ac:spMkLst>
        </pc:spChg>
        <pc:picChg chg="del">
          <ac:chgData name="Emma Berry" userId="2f501676-f483-4083-b29e-a8f9a18288af" providerId="ADAL" clId="{B9C7A880-67B5-4537-A131-39E73C5D30D9}" dt="2018-11-21T15:30:57.518" v="817" actId="478"/>
          <ac:picMkLst>
            <pc:docMk/>
            <pc:sldMk cId="3492856507" sldId="284"/>
            <ac:picMk id="4" creationId="{7FF36960-818C-4B48-A963-9F1BAE1101E8}"/>
          </ac:picMkLst>
        </pc:picChg>
        <pc:picChg chg="mod ord modCrop">
          <ac:chgData name="Emma Berry" userId="2f501676-f483-4083-b29e-a8f9a18288af" providerId="ADAL" clId="{B9C7A880-67B5-4537-A131-39E73C5D30D9}" dt="2018-11-21T15:32:41.428" v="839" actId="167"/>
          <ac:picMkLst>
            <pc:docMk/>
            <pc:sldMk cId="3492856507" sldId="284"/>
            <ac:picMk id="6" creationId="{67974906-6017-4C55-9116-86494C28259F}"/>
          </ac:picMkLst>
        </pc:picChg>
        <pc:picChg chg="add mod ord modCrop">
          <ac:chgData name="Emma Berry" userId="2f501676-f483-4083-b29e-a8f9a18288af" providerId="ADAL" clId="{B9C7A880-67B5-4537-A131-39E73C5D30D9}" dt="2018-11-21T15:32:36.780" v="838" actId="167"/>
          <ac:picMkLst>
            <pc:docMk/>
            <pc:sldMk cId="3492856507" sldId="284"/>
            <ac:picMk id="10" creationId="{AB726FAA-795F-45B4-AB45-DAF4F0B272C6}"/>
          </ac:picMkLst>
        </pc:picChg>
        <pc:picChg chg="del">
          <ac:chgData name="Emma Berry" userId="2f501676-f483-4083-b29e-a8f9a18288af" providerId="ADAL" clId="{B9C7A880-67B5-4537-A131-39E73C5D30D9}" dt="2018-11-21T15:30:57.518" v="817" actId="478"/>
          <ac:picMkLst>
            <pc:docMk/>
            <pc:sldMk cId="3492856507" sldId="284"/>
            <ac:picMk id="1026" creationId="{18CECCE8-A50C-457A-881C-982D60972C87}"/>
          </ac:picMkLst>
        </pc:picChg>
      </pc:sldChg>
      <pc:sldChg chg="modSp delCm">
        <pc:chgData name="Emma Berry" userId="2f501676-f483-4083-b29e-a8f9a18288af" providerId="ADAL" clId="{B9C7A880-67B5-4537-A131-39E73C5D30D9}" dt="2018-12-03T16:29:08.516" v="1080"/>
        <pc:sldMkLst>
          <pc:docMk/>
          <pc:sldMk cId="2231089737" sldId="286"/>
        </pc:sldMkLst>
        <pc:spChg chg="mod">
          <ac:chgData name="Emma Berry" userId="2f501676-f483-4083-b29e-a8f9a18288af" providerId="ADAL" clId="{B9C7A880-67B5-4537-A131-39E73C5D30D9}" dt="2018-12-03T16:20:42.634" v="1079" actId="6549"/>
          <ac:spMkLst>
            <pc:docMk/>
            <pc:sldMk cId="2231089737" sldId="286"/>
            <ac:spMk id="3" creationId="{91850238-7F9D-4632-B4E0-430B6A7E3D9C}"/>
          </ac:spMkLst>
        </pc:spChg>
      </pc:sldChg>
      <pc:sldChg chg="modSp delCm">
        <pc:chgData name="Emma Berry" userId="2f501676-f483-4083-b29e-a8f9a18288af" providerId="ADAL" clId="{B9C7A880-67B5-4537-A131-39E73C5D30D9}" dt="2018-12-03T15:22:06.206" v="1058"/>
        <pc:sldMkLst>
          <pc:docMk/>
          <pc:sldMk cId="1279033860" sldId="288"/>
        </pc:sldMkLst>
        <pc:picChg chg="mod modCrop">
          <ac:chgData name="Emma Berry" userId="2f501676-f483-4083-b29e-a8f9a18288af" providerId="ADAL" clId="{B9C7A880-67B5-4537-A131-39E73C5D30D9}" dt="2018-12-02T22:28:12.103" v="1021" actId="732"/>
          <ac:picMkLst>
            <pc:docMk/>
            <pc:sldMk cId="1279033860" sldId="288"/>
            <ac:picMk id="7174" creationId="{EC023039-28D6-40E0-851E-0B77739028C9}"/>
          </ac:picMkLst>
        </pc:picChg>
      </pc:sldChg>
      <pc:sldChg chg="addSp delSp modSp addCm delCm modCm">
        <pc:chgData name="Emma Berry" userId="2f501676-f483-4083-b29e-a8f9a18288af" providerId="ADAL" clId="{B9C7A880-67B5-4537-A131-39E73C5D30D9}" dt="2018-12-03T16:33:01.698" v="1106"/>
        <pc:sldMkLst>
          <pc:docMk/>
          <pc:sldMk cId="2317188320" sldId="290"/>
        </pc:sldMkLst>
        <pc:grpChg chg="del">
          <ac:chgData name="Emma Berry" userId="2f501676-f483-4083-b29e-a8f9a18288af" providerId="ADAL" clId="{B9C7A880-67B5-4537-A131-39E73C5D30D9}" dt="2018-12-03T16:30:27.271" v="1083" actId="478"/>
          <ac:grpSpMkLst>
            <pc:docMk/>
            <pc:sldMk cId="2317188320" sldId="290"/>
            <ac:grpSpMk id="9" creationId="{4E0821F7-5A9F-48AF-BE4D-E2EDE9C59736}"/>
          </ac:grpSpMkLst>
        </pc:grpChg>
        <pc:picChg chg="del">
          <ac:chgData name="Emma Berry" userId="2f501676-f483-4083-b29e-a8f9a18288af" providerId="ADAL" clId="{B9C7A880-67B5-4537-A131-39E73C5D30D9}" dt="2018-12-03T16:30:25.347" v="1082" actId="478"/>
          <ac:picMkLst>
            <pc:docMk/>
            <pc:sldMk cId="2317188320" sldId="290"/>
            <ac:picMk id="7" creationId="{49C6C140-0AF0-48FA-AD06-5979BA6C9F1D}"/>
          </ac:picMkLst>
        </pc:picChg>
        <pc:picChg chg="add mod modCrop">
          <ac:chgData name="Emma Berry" userId="2f501676-f483-4083-b29e-a8f9a18288af" providerId="ADAL" clId="{B9C7A880-67B5-4537-A131-39E73C5D30D9}" dt="2018-12-03T16:32:23.021" v="1103" actId="1076"/>
          <ac:picMkLst>
            <pc:docMk/>
            <pc:sldMk cId="2317188320" sldId="290"/>
            <ac:picMk id="13" creationId="{F40D2CAF-DA15-4C0B-ADBA-09A37447C641}"/>
          </ac:picMkLst>
        </pc:picChg>
        <pc:picChg chg="mod modCrop">
          <ac:chgData name="Emma Berry" userId="2f501676-f483-4083-b29e-a8f9a18288af" providerId="ADAL" clId="{B9C7A880-67B5-4537-A131-39E73C5D30D9}" dt="2018-12-03T16:30:37.117" v="1089" actId="1076"/>
          <ac:picMkLst>
            <pc:docMk/>
            <pc:sldMk cId="2317188320" sldId="290"/>
            <ac:picMk id="1026" creationId="{ECA8B4ED-A1A0-41CD-83ED-87D981D1A0F5}"/>
          </ac:picMkLst>
        </pc:picChg>
        <pc:picChg chg="del">
          <ac:chgData name="Emma Berry" userId="2f501676-f483-4083-b29e-a8f9a18288af" providerId="ADAL" clId="{B9C7A880-67B5-4537-A131-39E73C5D30D9}" dt="2018-12-03T16:30:23.484" v="1081" actId="478"/>
          <ac:picMkLst>
            <pc:docMk/>
            <pc:sldMk cId="2317188320" sldId="290"/>
            <ac:picMk id="4100" creationId="{459B9FAF-E7DF-4C01-9D2C-FBFFF4CE661D}"/>
          </ac:picMkLst>
        </pc:picChg>
      </pc:sldChg>
      <pc:sldChg chg="modSp">
        <pc:chgData name="Emma Berry" userId="2f501676-f483-4083-b29e-a8f9a18288af" providerId="ADAL" clId="{B9C7A880-67B5-4537-A131-39E73C5D30D9}" dt="2018-11-14T15:13:26.006" v="231" actId="20577"/>
        <pc:sldMkLst>
          <pc:docMk/>
          <pc:sldMk cId="3317475455" sldId="292"/>
        </pc:sldMkLst>
        <pc:spChg chg="mod">
          <ac:chgData name="Emma Berry" userId="2f501676-f483-4083-b29e-a8f9a18288af" providerId="ADAL" clId="{B9C7A880-67B5-4537-A131-39E73C5D30D9}" dt="2018-11-14T15:13:26.006" v="231" actId="20577"/>
          <ac:spMkLst>
            <pc:docMk/>
            <pc:sldMk cId="3317475455" sldId="292"/>
            <ac:spMk id="3" creationId="{75521008-D628-4FB1-A759-122AB6335388}"/>
          </ac:spMkLst>
        </pc:spChg>
      </pc:sldChg>
      <pc:sldChg chg="modSp">
        <pc:chgData name="Emma Berry" userId="2f501676-f483-4083-b29e-a8f9a18288af" providerId="ADAL" clId="{B9C7A880-67B5-4537-A131-39E73C5D30D9}" dt="2018-12-02T21:52:02.809" v="1020" actId="207"/>
        <pc:sldMkLst>
          <pc:docMk/>
          <pc:sldMk cId="795772496" sldId="293"/>
        </pc:sldMkLst>
        <pc:spChg chg="mod">
          <ac:chgData name="Emma Berry" userId="2f501676-f483-4083-b29e-a8f9a18288af" providerId="ADAL" clId="{B9C7A880-67B5-4537-A131-39E73C5D30D9}" dt="2018-12-02T21:52:02.809" v="1020" actId="207"/>
          <ac:spMkLst>
            <pc:docMk/>
            <pc:sldMk cId="795772496" sldId="293"/>
            <ac:spMk id="3" creationId="{A3F1C1FA-C1E9-4ACF-80FD-40291C3347D0}"/>
          </ac:spMkLst>
        </pc:spChg>
      </pc:sldChg>
      <pc:sldChg chg="delSp">
        <pc:chgData name="Emma Berry" userId="2f501676-f483-4083-b29e-a8f9a18288af" providerId="ADAL" clId="{B9C7A880-67B5-4537-A131-39E73C5D30D9}" dt="2018-11-14T14:08:34.524" v="0" actId="478"/>
        <pc:sldMkLst>
          <pc:docMk/>
          <pc:sldMk cId="1453842389" sldId="294"/>
        </pc:sldMkLst>
        <pc:spChg chg="del">
          <ac:chgData name="Emma Berry" userId="2f501676-f483-4083-b29e-a8f9a18288af" providerId="ADAL" clId="{B9C7A880-67B5-4537-A131-39E73C5D30D9}" dt="2018-11-14T14:08:34.524" v="0" actId="478"/>
          <ac:spMkLst>
            <pc:docMk/>
            <pc:sldMk cId="1453842389" sldId="294"/>
            <ac:spMk id="7" creationId="{9954A1C0-5093-4CFB-858B-B4B6C4F3B401}"/>
          </ac:spMkLst>
        </pc:spChg>
        <pc:picChg chg="del">
          <ac:chgData name="Emma Berry" userId="2f501676-f483-4083-b29e-a8f9a18288af" providerId="ADAL" clId="{B9C7A880-67B5-4537-A131-39E73C5D30D9}" dt="2018-11-14T14:08:34.524" v="0" actId="478"/>
          <ac:picMkLst>
            <pc:docMk/>
            <pc:sldMk cId="1453842389" sldId="294"/>
            <ac:picMk id="6" creationId="{D5B4AF75-2844-4B6B-B9E7-C586333E6947}"/>
          </ac:picMkLst>
        </pc:picChg>
      </pc:sldChg>
      <pc:sldChg chg="addSp delSp modSp">
        <pc:chgData name="Emma Berry" userId="2f501676-f483-4083-b29e-a8f9a18288af" providerId="ADAL" clId="{B9C7A880-67B5-4537-A131-39E73C5D30D9}" dt="2018-11-14T14:27:05.483" v="11" actId="1076"/>
        <pc:sldMkLst>
          <pc:docMk/>
          <pc:sldMk cId="2916889805" sldId="296"/>
        </pc:sldMkLst>
        <pc:spChg chg="add del">
          <ac:chgData name="Emma Berry" userId="2f501676-f483-4083-b29e-a8f9a18288af" providerId="ADAL" clId="{B9C7A880-67B5-4537-A131-39E73C5D30D9}" dt="2018-11-14T14:26:46.054" v="7" actId="478"/>
          <ac:spMkLst>
            <pc:docMk/>
            <pc:sldMk cId="2916889805" sldId="296"/>
            <ac:spMk id="7" creationId="{8D2C7C00-58AA-4C91-832D-47DDE4D8137A}"/>
          </ac:spMkLst>
        </pc:spChg>
        <pc:spChg chg="del mod">
          <ac:chgData name="Emma Berry" userId="2f501676-f483-4083-b29e-a8f9a18288af" providerId="ADAL" clId="{B9C7A880-67B5-4537-A131-39E73C5D30D9}" dt="2018-11-14T14:18:19.914" v="4" actId="1076"/>
          <ac:spMkLst>
            <pc:docMk/>
            <pc:sldMk cId="2916889805" sldId="296"/>
            <ac:spMk id="10" creationId="{A4F80C94-EF78-449E-9355-08105183D6D6}"/>
          </ac:spMkLst>
        </pc:spChg>
        <pc:picChg chg="add del">
          <ac:chgData name="Emma Berry" userId="2f501676-f483-4083-b29e-a8f9a18288af" providerId="ADAL" clId="{B9C7A880-67B5-4537-A131-39E73C5D30D9}" dt="2018-11-14T14:26:46.054" v="7" actId="478"/>
          <ac:picMkLst>
            <pc:docMk/>
            <pc:sldMk cId="2916889805" sldId="296"/>
            <ac:picMk id="6" creationId="{4E73F725-C0DD-48EF-B3A7-CBD7117FEAA3}"/>
          </ac:picMkLst>
        </pc:picChg>
        <pc:picChg chg="add del">
          <ac:chgData name="Emma Berry" userId="2f501676-f483-4083-b29e-a8f9a18288af" providerId="ADAL" clId="{B9C7A880-67B5-4537-A131-39E73C5D30D9}" dt="2018-11-14T14:26:46.054" v="7" actId="478"/>
          <ac:picMkLst>
            <pc:docMk/>
            <pc:sldMk cId="2916889805" sldId="296"/>
            <ac:picMk id="10242" creationId="{993EC5F8-4C5F-444D-9C17-7444505169C1}"/>
          </ac:picMkLst>
        </pc:picChg>
        <pc:picChg chg="del">
          <ac:chgData name="Emma Berry" userId="2f501676-f483-4083-b29e-a8f9a18288af" providerId="ADAL" clId="{B9C7A880-67B5-4537-A131-39E73C5D30D9}" dt="2018-11-14T14:18:19.892" v="2" actId="478"/>
          <ac:picMkLst>
            <pc:docMk/>
            <pc:sldMk cId="2916889805" sldId="296"/>
            <ac:picMk id="10244" creationId="{A8A0685A-6EE8-405E-A779-6F738F04F544}"/>
          </ac:picMkLst>
        </pc:picChg>
        <pc:picChg chg="add del mod modCrop">
          <ac:chgData name="Emma Berry" userId="2f501676-f483-4083-b29e-a8f9a18288af" providerId="ADAL" clId="{B9C7A880-67B5-4537-A131-39E73C5D30D9}" dt="2018-11-14T14:27:05.483" v="11" actId="1076"/>
          <ac:picMkLst>
            <pc:docMk/>
            <pc:sldMk cId="2916889805" sldId="296"/>
            <ac:picMk id="10246" creationId="{74262464-2C7B-4E21-AE25-ACC77A2A6521}"/>
          </ac:picMkLst>
        </pc:picChg>
      </pc:sldChg>
    </pc:docChg>
  </pc:docChgLst>
  <pc:docChgLst>
    <pc:chgData name="Andy Gray" userId="3900aca3-aa6e-4813-b4e0-c02f9e48a0aa" providerId="ADAL" clId="{2D2037A7-B781-48BD-8934-3D7912BAB37F}"/>
    <pc:docChg chg="undo custSel modSld modMainMaster">
      <pc:chgData name="Andy Gray" userId="3900aca3-aa6e-4813-b4e0-c02f9e48a0aa" providerId="ADAL" clId="{2D2037A7-B781-48BD-8934-3D7912BAB37F}" dt="2018-12-10T11:12:46.766" v="327"/>
      <pc:docMkLst>
        <pc:docMk/>
      </pc:docMkLst>
      <pc:sldChg chg="addSp delSp modSp">
        <pc:chgData name="Andy Gray" userId="3900aca3-aa6e-4813-b4e0-c02f9e48a0aa" providerId="ADAL" clId="{2D2037A7-B781-48BD-8934-3D7912BAB37F}" dt="2018-12-06T16:27:38.640" v="29" actId="732"/>
        <pc:sldMkLst>
          <pc:docMk/>
          <pc:sldMk cId="3998161294" sldId="260"/>
        </pc:sldMkLst>
        <pc:picChg chg="add mod ord modCrop">
          <ac:chgData name="Andy Gray" userId="3900aca3-aa6e-4813-b4e0-c02f9e48a0aa" providerId="ADAL" clId="{2D2037A7-B781-48BD-8934-3D7912BAB37F}" dt="2018-12-06T16:27:38.640" v="29" actId="732"/>
          <ac:picMkLst>
            <pc:docMk/>
            <pc:sldMk cId="3998161294" sldId="260"/>
            <ac:picMk id="5" creationId="{D4644BE8-0BFF-4FE2-A77C-86EBEB354842}"/>
          </ac:picMkLst>
        </pc:picChg>
        <pc:picChg chg="del">
          <ac:chgData name="Andy Gray" userId="3900aca3-aa6e-4813-b4e0-c02f9e48a0aa" providerId="ADAL" clId="{2D2037A7-B781-48BD-8934-3D7912BAB37F}" dt="2018-12-06T16:26:50.856" v="23" actId="478"/>
          <ac:picMkLst>
            <pc:docMk/>
            <pc:sldMk cId="3998161294" sldId="260"/>
            <ac:picMk id="2052" creationId="{72F1C88B-CFFE-4E28-B0F8-F1F037911B85}"/>
          </ac:picMkLst>
        </pc:picChg>
      </pc:sldChg>
      <pc:sldChg chg="addSp delSp modSp">
        <pc:chgData name="Andy Gray" userId="3900aca3-aa6e-4813-b4e0-c02f9e48a0aa" providerId="ADAL" clId="{2D2037A7-B781-48BD-8934-3D7912BAB37F}" dt="2018-12-06T16:26:32.182" v="18" actId="167"/>
        <pc:sldMkLst>
          <pc:docMk/>
          <pc:sldMk cId="1832645861" sldId="280"/>
        </pc:sldMkLst>
        <pc:picChg chg="add mod ord modCrop">
          <ac:chgData name="Andy Gray" userId="3900aca3-aa6e-4813-b4e0-c02f9e48a0aa" providerId="ADAL" clId="{2D2037A7-B781-48BD-8934-3D7912BAB37F}" dt="2018-12-06T16:26:32.182" v="18" actId="167"/>
          <ac:picMkLst>
            <pc:docMk/>
            <pc:sldMk cId="1832645861" sldId="280"/>
            <ac:picMk id="5" creationId="{1E4DB2B3-891F-4B87-AA01-D62CB7F715BC}"/>
          </ac:picMkLst>
        </pc:picChg>
        <pc:picChg chg="del">
          <ac:chgData name="Andy Gray" userId="3900aca3-aa6e-4813-b4e0-c02f9e48a0aa" providerId="ADAL" clId="{2D2037A7-B781-48BD-8934-3D7912BAB37F}" dt="2018-12-06T16:26:21.888" v="14" actId="478"/>
          <ac:picMkLst>
            <pc:docMk/>
            <pc:sldMk cId="1832645861" sldId="280"/>
            <ac:picMk id="1028" creationId="{A46BACFF-E2DE-4035-917C-3C5AE22C5E62}"/>
          </ac:picMkLst>
        </pc:picChg>
      </pc:sldChg>
      <pc:sldChg chg="addSp delSp modSp">
        <pc:chgData name="Andy Gray" userId="3900aca3-aa6e-4813-b4e0-c02f9e48a0aa" providerId="ADAL" clId="{2D2037A7-B781-48BD-8934-3D7912BAB37F}" dt="2018-12-06T16:32:40.079" v="71" actId="1076"/>
        <pc:sldMkLst>
          <pc:docMk/>
          <pc:sldMk cId="2487551670" sldId="281"/>
        </pc:sldMkLst>
        <pc:picChg chg="add mod ord modCrop">
          <ac:chgData name="Andy Gray" userId="3900aca3-aa6e-4813-b4e0-c02f9e48a0aa" providerId="ADAL" clId="{2D2037A7-B781-48BD-8934-3D7912BAB37F}" dt="2018-12-06T16:32:40.079" v="71" actId="1076"/>
          <ac:picMkLst>
            <pc:docMk/>
            <pc:sldMk cId="2487551670" sldId="281"/>
            <ac:picMk id="3" creationId="{3396EFF0-E178-4CAD-B617-D46848DCFA05}"/>
          </ac:picMkLst>
        </pc:picChg>
        <pc:picChg chg="del">
          <ac:chgData name="Andy Gray" userId="3900aca3-aa6e-4813-b4e0-c02f9e48a0aa" providerId="ADAL" clId="{2D2037A7-B781-48BD-8934-3D7912BAB37F}" dt="2018-12-06T16:32:10.279" v="66" actId="478"/>
          <ac:picMkLst>
            <pc:docMk/>
            <pc:sldMk cId="2487551670" sldId="281"/>
            <ac:picMk id="4102" creationId="{A2C004A5-77A4-4276-A9E5-8CF3E81A1E97}"/>
          </ac:picMkLst>
        </pc:picChg>
      </pc:sldChg>
      <pc:sldChg chg="addSp delSp modSp">
        <pc:chgData name="Andy Gray" userId="3900aca3-aa6e-4813-b4e0-c02f9e48a0aa" providerId="ADAL" clId="{2D2037A7-B781-48BD-8934-3D7912BAB37F}" dt="2018-12-06T16:31:13.480" v="55" actId="478"/>
        <pc:sldMkLst>
          <pc:docMk/>
          <pc:sldMk cId="3225957001" sldId="282"/>
        </pc:sldMkLst>
        <pc:picChg chg="add mod ord modCrop">
          <ac:chgData name="Andy Gray" userId="3900aca3-aa6e-4813-b4e0-c02f9e48a0aa" providerId="ADAL" clId="{2D2037A7-B781-48BD-8934-3D7912BAB37F}" dt="2018-12-06T16:31:11.349" v="54" actId="167"/>
          <ac:picMkLst>
            <pc:docMk/>
            <pc:sldMk cId="3225957001" sldId="282"/>
            <ac:picMk id="5" creationId="{7531F69F-B5A3-47ED-9A87-2901368242E5}"/>
          </ac:picMkLst>
        </pc:picChg>
        <pc:picChg chg="del">
          <ac:chgData name="Andy Gray" userId="3900aca3-aa6e-4813-b4e0-c02f9e48a0aa" providerId="ADAL" clId="{2D2037A7-B781-48BD-8934-3D7912BAB37F}" dt="2018-12-06T16:31:13.480" v="55" actId="478"/>
          <ac:picMkLst>
            <pc:docMk/>
            <pc:sldMk cId="3225957001" sldId="282"/>
            <ac:picMk id="3074" creationId="{FD40E922-FEAA-43E7-A30B-CC90F01A99EA}"/>
          </ac:picMkLst>
        </pc:picChg>
      </pc:sldChg>
      <pc:sldChg chg="addSp delSp modSp">
        <pc:chgData name="Andy Gray" userId="3900aca3-aa6e-4813-b4e0-c02f9e48a0aa" providerId="ADAL" clId="{2D2037A7-B781-48BD-8934-3D7912BAB37F}" dt="2018-12-07T11:11:10.828" v="292" actId="18131"/>
        <pc:sldMkLst>
          <pc:docMk/>
          <pc:sldMk cId="82720361" sldId="283"/>
        </pc:sldMkLst>
        <pc:picChg chg="del mod">
          <ac:chgData name="Andy Gray" userId="3900aca3-aa6e-4813-b4e0-c02f9e48a0aa" providerId="ADAL" clId="{2D2037A7-B781-48BD-8934-3D7912BAB37F}" dt="2018-12-07T11:10:04.931" v="283" actId="478"/>
          <ac:picMkLst>
            <pc:docMk/>
            <pc:sldMk cId="82720361" sldId="283"/>
            <ac:picMk id="4" creationId="{3230FF42-1583-4F78-9A30-4DAFBA5D52C1}"/>
          </ac:picMkLst>
        </pc:picChg>
        <pc:picChg chg="add mod modCrop">
          <ac:chgData name="Andy Gray" userId="3900aca3-aa6e-4813-b4e0-c02f9e48a0aa" providerId="ADAL" clId="{2D2037A7-B781-48BD-8934-3D7912BAB37F}" dt="2018-12-07T11:11:10.828" v="292" actId="18131"/>
          <ac:picMkLst>
            <pc:docMk/>
            <pc:sldMk cId="82720361" sldId="283"/>
            <ac:picMk id="6" creationId="{DC0C5713-F83A-4E89-A981-6047B7737EFF}"/>
          </ac:picMkLst>
        </pc:picChg>
      </pc:sldChg>
      <pc:sldChg chg="addSp delSp modSp setBg">
        <pc:chgData name="Andy Gray" userId="3900aca3-aa6e-4813-b4e0-c02f9e48a0aa" providerId="ADAL" clId="{2D2037A7-B781-48BD-8934-3D7912BAB37F}" dt="2018-12-10T11:11:59.840" v="324" actId="166"/>
        <pc:sldMkLst>
          <pc:docMk/>
          <pc:sldMk cId="2231089737" sldId="286"/>
        </pc:sldMkLst>
        <pc:picChg chg="del">
          <ac:chgData name="Andy Gray" userId="3900aca3-aa6e-4813-b4e0-c02f9e48a0aa" providerId="ADAL" clId="{2D2037A7-B781-48BD-8934-3D7912BAB37F}" dt="2018-12-06T16:28:41.273" v="39" actId="478"/>
          <ac:picMkLst>
            <pc:docMk/>
            <pc:sldMk cId="2231089737" sldId="286"/>
            <ac:picMk id="4" creationId="{6B79AABC-8A7A-418B-BF80-E34D356DA9E5}"/>
          </ac:picMkLst>
        </pc:picChg>
        <pc:picChg chg="mod modCrop">
          <ac:chgData name="Andy Gray" userId="3900aca3-aa6e-4813-b4e0-c02f9e48a0aa" providerId="ADAL" clId="{2D2037A7-B781-48BD-8934-3D7912BAB37F}" dt="2018-12-10T11:11:46.142" v="323" actId="1076"/>
          <ac:picMkLst>
            <pc:docMk/>
            <pc:sldMk cId="2231089737" sldId="286"/>
            <ac:picMk id="4" creationId="{573692E5-B8FB-45F6-B2F5-1C61FA83C00E}"/>
          </ac:picMkLst>
        </pc:picChg>
        <pc:picChg chg="add del mod ord modCrop">
          <ac:chgData name="Andy Gray" userId="3900aca3-aa6e-4813-b4e0-c02f9e48a0aa" providerId="ADAL" clId="{2D2037A7-B781-48BD-8934-3D7912BAB37F}" dt="2018-12-10T11:11:37.296" v="322" actId="478"/>
          <ac:picMkLst>
            <pc:docMk/>
            <pc:sldMk cId="2231089737" sldId="286"/>
            <ac:picMk id="6" creationId="{D08A76DC-A126-4188-81CE-06F6690ABC7D}"/>
          </ac:picMkLst>
        </pc:picChg>
        <pc:picChg chg="ord">
          <ac:chgData name="Andy Gray" userId="3900aca3-aa6e-4813-b4e0-c02f9e48a0aa" providerId="ADAL" clId="{2D2037A7-B781-48BD-8934-3D7912BAB37F}" dt="2018-12-10T11:11:59.840" v="324" actId="166"/>
          <ac:picMkLst>
            <pc:docMk/>
            <pc:sldMk cId="2231089737" sldId="286"/>
            <ac:picMk id="8" creationId="{4D2D2022-36AF-46A9-B512-6D5E64E7EBBC}"/>
          </ac:picMkLst>
        </pc:picChg>
      </pc:sldChg>
      <pc:sldChg chg="addSp delSp modSp">
        <pc:chgData name="Andy Gray" userId="3900aca3-aa6e-4813-b4e0-c02f9e48a0aa" providerId="ADAL" clId="{2D2037A7-B781-48BD-8934-3D7912BAB37F}" dt="2018-12-07T11:12:39.635" v="313" actId="167"/>
        <pc:sldMkLst>
          <pc:docMk/>
          <pc:sldMk cId="1279033860" sldId="288"/>
        </pc:sldMkLst>
        <pc:picChg chg="add mod ord modCrop">
          <ac:chgData name="Andy Gray" userId="3900aca3-aa6e-4813-b4e0-c02f9e48a0aa" providerId="ADAL" clId="{2D2037A7-B781-48BD-8934-3D7912BAB37F}" dt="2018-12-07T11:12:39.635" v="313" actId="167"/>
          <ac:picMkLst>
            <pc:docMk/>
            <pc:sldMk cId="1279033860" sldId="288"/>
            <ac:picMk id="5" creationId="{18311329-79BA-4810-A549-FCEEC237D80C}"/>
          </ac:picMkLst>
        </pc:picChg>
        <pc:picChg chg="del">
          <ac:chgData name="Andy Gray" userId="3900aca3-aa6e-4813-b4e0-c02f9e48a0aa" providerId="ADAL" clId="{2D2037A7-B781-48BD-8934-3D7912BAB37F}" dt="2018-12-07T11:12:05.606" v="306" actId="478"/>
          <ac:picMkLst>
            <pc:docMk/>
            <pc:sldMk cId="1279033860" sldId="288"/>
            <ac:picMk id="7174" creationId="{EC023039-28D6-40E0-851E-0B77739028C9}"/>
          </ac:picMkLst>
        </pc:picChg>
      </pc:sldChg>
      <pc:sldChg chg="addSp delSp modSp addCm delCm">
        <pc:chgData name="Andy Gray" userId="3900aca3-aa6e-4813-b4e0-c02f9e48a0aa" providerId="ADAL" clId="{2D2037A7-B781-48BD-8934-3D7912BAB37F}" dt="2018-12-10T11:12:46.766" v="327"/>
        <pc:sldMkLst>
          <pc:docMk/>
          <pc:sldMk cId="2317188320" sldId="290"/>
        </pc:sldMkLst>
        <pc:spChg chg="add mod">
          <ac:chgData name="Andy Gray" userId="3900aca3-aa6e-4813-b4e0-c02f9e48a0aa" providerId="ADAL" clId="{2D2037A7-B781-48BD-8934-3D7912BAB37F}" dt="2018-12-06T17:36:31.214" v="257" actId="164"/>
          <ac:spMkLst>
            <pc:docMk/>
            <pc:sldMk cId="2317188320" sldId="290"/>
            <ac:spMk id="8" creationId="{7162A013-CD86-4D5C-B98E-EE717972E2D4}"/>
          </ac:spMkLst>
        </pc:spChg>
        <pc:grpChg chg="add mod">
          <ac:chgData name="Andy Gray" userId="3900aca3-aa6e-4813-b4e0-c02f9e48a0aa" providerId="ADAL" clId="{2D2037A7-B781-48BD-8934-3D7912BAB37F}" dt="2018-12-06T17:36:40.900" v="259" actId="1076"/>
          <ac:grpSpMkLst>
            <pc:docMk/>
            <pc:sldMk cId="2317188320" sldId="290"/>
            <ac:grpSpMk id="9" creationId="{B23B57C5-25DF-4634-8495-6D9B5B452952}"/>
          </ac:grpSpMkLst>
        </pc:grpChg>
        <pc:picChg chg="add mod modCrop">
          <ac:chgData name="Andy Gray" userId="3900aca3-aa6e-4813-b4e0-c02f9e48a0aa" providerId="ADAL" clId="{2D2037A7-B781-48BD-8934-3D7912BAB37F}" dt="2018-12-06T17:36:36.604" v="258" actId="1076"/>
          <ac:picMkLst>
            <pc:docMk/>
            <pc:sldMk cId="2317188320" sldId="290"/>
            <ac:picMk id="5" creationId="{F8ECCFDA-7983-4B6B-B794-C9A3E50107AC}"/>
          </ac:picMkLst>
        </pc:picChg>
        <pc:picChg chg="add mod ord modCrop">
          <ac:chgData name="Andy Gray" userId="3900aca3-aa6e-4813-b4e0-c02f9e48a0aa" providerId="ADAL" clId="{2D2037A7-B781-48BD-8934-3D7912BAB37F}" dt="2018-12-06T17:36:31.214" v="257" actId="164"/>
          <ac:picMkLst>
            <pc:docMk/>
            <pc:sldMk cId="2317188320" sldId="290"/>
            <ac:picMk id="7" creationId="{6995EA97-2D8F-41AA-9CB2-BBDA63ACA6D7}"/>
          </ac:picMkLst>
        </pc:picChg>
        <pc:picChg chg="del">
          <ac:chgData name="Andy Gray" userId="3900aca3-aa6e-4813-b4e0-c02f9e48a0aa" providerId="ADAL" clId="{2D2037A7-B781-48BD-8934-3D7912BAB37F}" dt="2018-12-06T17:35:55.093" v="251" actId="478"/>
          <ac:picMkLst>
            <pc:docMk/>
            <pc:sldMk cId="2317188320" sldId="290"/>
            <ac:picMk id="1026" creationId="{ECA8B4ED-A1A0-41CD-83ED-87D981D1A0F5}"/>
          </ac:picMkLst>
        </pc:picChg>
      </pc:sldChg>
      <pc:sldChg chg="delSp setBg">
        <pc:chgData name="Andy Gray" userId="3900aca3-aa6e-4813-b4e0-c02f9e48a0aa" providerId="ADAL" clId="{2D2037A7-B781-48BD-8934-3D7912BAB37F}" dt="2018-12-07T11:24:49.804" v="318" actId="478"/>
        <pc:sldMkLst>
          <pc:docMk/>
          <pc:sldMk cId="3317475455" sldId="292"/>
        </pc:sldMkLst>
        <pc:picChg chg="del">
          <ac:chgData name="Andy Gray" userId="3900aca3-aa6e-4813-b4e0-c02f9e48a0aa" providerId="ADAL" clId="{2D2037A7-B781-48BD-8934-3D7912BAB37F}" dt="2018-12-07T11:24:29.899" v="314" actId="478"/>
          <ac:picMkLst>
            <pc:docMk/>
            <pc:sldMk cId="3317475455" sldId="292"/>
            <ac:picMk id="11" creationId="{D2539EC7-2490-4058-A02C-C4883652AD35}"/>
          </ac:picMkLst>
        </pc:picChg>
        <pc:picChg chg="del">
          <ac:chgData name="Andy Gray" userId="3900aca3-aa6e-4813-b4e0-c02f9e48a0aa" providerId="ADAL" clId="{2D2037A7-B781-48BD-8934-3D7912BAB37F}" dt="2018-12-07T11:24:49.804" v="318" actId="478"/>
          <ac:picMkLst>
            <pc:docMk/>
            <pc:sldMk cId="3317475455" sldId="292"/>
            <ac:picMk id="7170" creationId="{8F02ABB3-35EE-4C01-9D23-7D94B49FDDDB}"/>
          </ac:picMkLst>
        </pc:picChg>
      </pc:sldChg>
      <pc:sldChg chg="addSp delSp modSp">
        <pc:chgData name="Andy Gray" userId="3900aca3-aa6e-4813-b4e0-c02f9e48a0aa" providerId="ADAL" clId="{2D2037A7-B781-48BD-8934-3D7912BAB37F}" dt="2018-12-06T16:33:13.845" v="80" actId="732"/>
        <pc:sldMkLst>
          <pc:docMk/>
          <pc:sldMk cId="795772496" sldId="293"/>
        </pc:sldMkLst>
        <pc:picChg chg="add mod ord modCrop">
          <ac:chgData name="Andy Gray" userId="3900aca3-aa6e-4813-b4e0-c02f9e48a0aa" providerId="ADAL" clId="{2D2037A7-B781-48BD-8934-3D7912BAB37F}" dt="2018-12-06T16:33:13.845" v="80" actId="732"/>
          <ac:picMkLst>
            <pc:docMk/>
            <pc:sldMk cId="795772496" sldId="293"/>
            <ac:picMk id="5" creationId="{E7F4D98D-A7E8-4C16-BDC9-47AF62535266}"/>
          </ac:picMkLst>
        </pc:picChg>
        <pc:picChg chg="del">
          <ac:chgData name="Andy Gray" userId="3900aca3-aa6e-4813-b4e0-c02f9e48a0aa" providerId="ADAL" clId="{2D2037A7-B781-48BD-8934-3D7912BAB37F}" dt="2018-12-06T16:33:06.633" v="78" actId="478"/>
          <ac:picMkLst>
            <pc:docMk/>
            <pc:sldMk cId="795772496" sldId="293"/>
            <ac:picMk id="6146" creationId="{75EC1B81-E88B-49EF-A03C-EB1DEA3BA67D}"/>
          </ac:picMkLst>
        </pc:picChg>
      </pc:sldChg>
      <pc:sldChg chg="addSp delSp modSp">
        <pc:chgData name="Andy Gray" userId="3900aca3-aa6e-4813-b4e0-c02f9e48a0aa" providerId="ADAL" clId="{2D2037A7-B781-48BD-8934-3D7912BAB37F}" dt="2018-12-06T17:32:47.829" v="220" actId="167"/>
        <pc:sldMkLst>
          <pc:docMk/>
          <pc:sldMk cId="2916889805" sldId="296"/>
        </pc:sldMkLst>
        <pc:picChg chg="add mod ord modCrop">
          <ac:chgData name="Andy Gray" userId="3900aca3-aa6e-4813-b4e0-c02f9e48a0aa" providerId="ADAL" clId="{2D2037A7-B781-48BD-8934-3D7912BAB37F}" dt="2018-12-06T17:32:47.829" v="220" actId="167"/>
          <ac:picMkLst>
            <pc:docMk/>
            <pc:sldMk cId="2916889805" sldId="296"/>
            <ac:picMk id="3" creationId="{9DEA43EE-2430-447D-A008-5263653C9CDF}"/>
          </ac:picMkLst>
        </pc:picChg>
        <pc:picChg chg="add del mod">
          <ac:chgData name="Andy Gray" userId="3900aca3-aa6e-4813-b4e0-c02f9e48a0aa" providerId="ADAL" clId="{2D2037A7-B781-48BD-8934-3D7912BAB37F}" dt="2018-12-06T16:36:27.638" v="107" actId="167"/>
          <ac:picMkLst>
            <pc:docMk/>
            <pc:sldMk cId="2916889805" sldId="296"/>
            <ac:picMk id="7" creationId="{00850BF6-EC77-4178-BF57-40A1038E7468}"/>
          </ac:picMkLst>
        </pc:picChg>
        <pc:picChg chg="add ord">
          <ac:chgData name="Andy Gray" userId="3900aca3-aa6e-4813-b4e0-c02f9e48a0aa" providerId="ADAL" clId="{2D2037A7-B781-48BD-8934-3D7912BAB37F}" dt="2018-12-06T17:32:38.846" v="219" actId="167"/>
          <ac:picMkLst>
            <pc:docMk/>
            <pc:sldMk cId="2916889805" sldId="296"/>
            <ac:picMk id="9" creationId="{2CEB14B9-F3F7-4F7D-ADDF-618B4132201F}"/>
          </ac:picMkLst>
        </pc:picChg>
        <pc:picChg chg="del">
          <ac:chgData name="Andy Gray" userId="3900aca3-aa6e-4813-b4e0-c02f9e48a0aa" providerId="ADAL" clId="{2D2037A7-B781-48BD-8934-3D7912BAB37F}" dt="2018-12-06T16:34:52.728" v="98" actId="478"/>
          <ac:picMkLst>
            <pc:docMk/>
            <pc:sldMk cId="2916889805" sldId="296"/>
            <ac:picMk id="10246" creationId="{74262464-2C7B-4E21-AE25-ACC77A2A6521}"/>
          </ac:picMkLst>
        </pc:picChg>
      </pc:sldChg>
      <pc:sldMasterChg chg="modSldLayout">
        <pc:chgData name="Andy Gray" userId="3900aca3-aa6e-4813-b4e0-c02f9e48a0aa" providerId="ADAL" clId="{2D2037A7-B781-48BD-8934-3D7912BAB37F}" dt="2018-12-06T17:32:25.439" v="217" actId="1076"/>
        <pc:sldMasterMkLst>
          <pc:docMk/>
          <pc:sldMasterMk cId="1310585009" sldId="2147483648"/>
        </pc:sldMasterMkLst>
        <pc:sldLayoutChg chg="addSp delSp modSp">
          <pc:chgData name="Andy Gray" userId="3900aca3-aa6e-4813-b4e0-c02f9e48a0aa" providerId="ADAL" clId="{2D2037A7-B781-48BD-8934-3D7912BAB37F}" dt="2018-12-06T17:32:25.439" v="217" actId="1076"/>
          <pc:sldLayoutMkLst>
            <pc:docMk/>
            <pc:sldMasterMk cId="1310585009" sldId="2147483648"/>
            <pc:sldLayoutMk cId="842197891" sldId="2147483653"/>
          </pc:sldLayoutMkLst>
          <pc:picChg chg="mod">
            <ac:chgData name="Andy Gray" userId="3900aca3-aa6e-4813-b4e0-c02f9e48a0aa" providerId="ADAL" clId="{2D2037A7-B781-48BD-8934-3D7912BAB37F}" dt="2018-12-06T16:36:13.984" v="105" actId="1076"/>
            <ac:picMkLst>
              <pc:docMk/>
              <pc:sldMasterMk cId="1310585009" sldId="2147483648"/>
              <pc:sldLayoutMk cId="842197891" sldId="2147483653"/>
              <ac:picMk id="6" creationId="{00000000-0000-0000-0000-000000000000}"/>
            </ac:picMkLst>
          </pc:picChg>
          <pc:picChg chg="add del mod">
            <ac:chgData name="Andy Gray" userId="3900aca3-aa6e-4813-b4e0-c02f9e48a0aa" providerId="ADAL" clId="{2D2037A7-B781-48BD-8934-3D7912BAB37F}" dt="2018-12-06T17:32:25.439" v="217" actId="1076"/>
            <ac:picMkLst>
              <pc:docMk/>
              <pc:sldMasterMk cId="1310585009" sldId="2147483648"/>
              <pc:sldLayoutMk cId="842197891" sldId="2147483653"/>
              <ac:picMk id="9" creationId="{9AEF55BE-9356-4746-8D52-B18F2A7BA7D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12/12/2018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1701238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0692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2179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1C6C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859791-3378-44E0-A209-F9F52281BC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processes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A9EC33-09B9-4817-A6B1-ECE7BDD6D0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F5504A82-48DA-433D-AB10-974D5869175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processes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pic>
        <p:nvPicPr>
          <p:cNvPr id="14" name="Picture 13">
            <a:extLst>
              <a:ext uri="{FF2B5EF4-FFF2-40B4-BE49-F238E27FC236}">
                <a16:creationId xmlns:a16="http://schemas.microsoft.com/office/drawing/2014/main" id="{28116CF6-AC3B-4853-A935-9A02D9B677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170B7-DAF8-4773-9DBE-92CDA74D55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ABF80700-2A09-4CD3-84CC-0B0CDBC6F4C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processes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5833AF-16B9-4846-A5A4-ED999E5C3A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571F4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6CD37C04-1B48-42BA-B37C-F435DC6E1E7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processes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5EC54-C3EE-4A50-9B76-6085AA4DF6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B5A56596-334A-4614-AAF0-673804F0BCF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Forming processes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pic>
        <p:nvPicPr>
          <p:cNvPr id="11" name="Picture 10">
            <a:extLst>
              <a:ext uri="{FF2B5EF4-FFF2-40B4-BE49-F238E27FC236}">
                <a16:creationId xmlns:a16="http://schemas.microsoft.com/office/drawing/2014/main" id="{20A94203-1AAA-4271-ADBE-D2AA54A135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20692A"/>
                </a:solidFill>
                <a:latin typeface="Museo 100" panose="02000000000000000000" pitchFamily="50" charset="0"/>
              </a:rPr>
              <a:t>7552</a:t>
            </a:r>
            <a:endParaRPr lang="en-GB" dirty="0">
              <a:solidFill>
                <a:srgbClr val="20692A"/>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2"/>
            <a:ext cx="2724150" cy="883922"/>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kern="200" spc="-20" dirty="0">
                <a:latin typeface="Museo 900" panose="02000000000000000000" pitchFamily="2" charset="0"/>
              </a:rPr>
              <a:t>Forming processes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20692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0692A"/>
                </a:solidFill>
                <a:latin typeface="Arial"/>
                <a:cs typeface="Arial"/>
              </a:rPr>
              <a:t>1</a:t>
            </a:r>
          </a:p>
        </p:txBody>
      </p:sp>
      <p:sp>
        <p:nvSpPr>
          <p:cNvPr id="3" name="Rectangle 2">
            <a:extLst>
              <a:ext uri="{FF2B5EF4-FFF2-40B4-BE49-F238E27FC236}">
                <a16:creationId xmlns:a16="http://schemas.microsoft.com/office/drawing/2014/main" id="{F3E1DF9E-1DE5-42C2-B156-88C18D4A8AF0}"/>
              </a:ext>
            </a:extLst>
          </p:cNvPr>
          <p:cNvSpPr/>
          <p:nvPr/>
        </p:nvSpPr>
        <p:spPr>
          <a:xfrm>
            <a:off x="4692316" y="2960210"/>
            <a:ext cx="2724150" cy="865109"/>
          </a:xfrm>
          <a:prstGeom prst="rect">
            <a:avLst/>
          </a:prstGeom>
        </p:spPr>
        <p:txBody>
          <a:bodyPr wrap="square">
            <a:spAutoFit/>
          </a:bodyPr>
          <a:lstStyle/>
          <a:p>
            <a:pPr>
              <a:lnSpc>
                <a:spcPts val="2000"/>
              </a:lnSpc>
            </a:pPr>
            <a:r>
              <a:rPr lang="en-US" sz="2000" kern="100" spc="-20" dirty="0">
                <a:solidFill>
                  <a:schemeClr val="bg1"/>
                </a:solidFill>
                <a:latin typeface="Museo 100" panose="02000000000000000000" pitchFamily="2" charset="0"/>
              </a:rPr>
              <a:t>Unit 6 </a:t>
            </a:r>
            <a:r>
              <a:rPr lang="en-GB" sz="2000" kern="100" spc="-20" dirty="0">
                <a:solidFill>
                  <a:schemeClr val="bg1"/>
                </a:solidFill>
                <a:latin typeface="Museo 100" panose="02000000000000000000" pitchFamily="2" charset="0"/>
              </a:rPr>
              <a:t>Processing and working with papers and boards</a:t>
            </a:r>
            <a:endParaRPr lang="en-GB" sz="2000" kern="100" dirty="0">
              <a:solidFill>
                <a:schemeClr val="bg1"/>
              </a:solidFil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405AE-E12A-44AC-93AD-6B2F1C71EBB3}"/>
              </a:ext>
            </a:extLst>
          </p:cNvPr>
          <p:cNvSpPr>
            <a:spLocks noGrp="1"/>
          </p:cNvSpPr>
          <p:nvPr>
            <p:ph type="body" sz="quarter" idx="13"/>
          </p:nvPr>
        </p:nvSpPr>
        <p:spPr/>
        <p:txBody>
          <a:bodyPr/>
          <a:lstStyle/>
          <a:p>
            <a:r>
              <a:rPr lang="en-GB" dirty="0"/>
              <a:t>Making the die</a:t>
            </a:r>
          </a:p>
        </p:txBody>
      </p:sp>
      <p:sp>
        <p:nvSpPr>
          <p:cNvPr id="3" name="Text Placeholder 2">
            <a:extLst>
              <a:ext uri="{FF2B5EF4-FFF2-40B4-BE49-F238E27FC236}">
                <a16:creationId xmlns:a16="http://schemas.microsoft.com/office/drawing/2014/main" id="{CF3F5E4A-284E-4F8D-B94A-2FE5B216B6F4}"/>
              </a:ext>
            </a:extLst>
          </p:cNvPr>
          <p:cNvSpPr>
            <a:spLocks noGrp="1"/>
          </p:cNvSpPr>
          <p:nvPr>
            <p:ph type="body" sz="quarter" idx="14"/>
          </p:nvPr>
        </p:nvSpPr>
        <p:spPr/>
        <p:txBody>
          <a:bodyPr/>
          <a:lstStyle/>
          <a:p>
            <a:r>
              <a:rPr lang="en-GB" dirty="0"/>
              <a:t>Dies are fairly costly to make but </a:t>
            </a:r>
            <a:br>
              <a:rPr lang="en-GB" dirty="0"/>
            </a:br>
            <a:r>
              <a:rPr lang="en-GB" dirty="0"/>
              <a:t>will produce many high-quality cuts</a:t>
            </a:r>
          </a:p>
          <a:p>
            <a:pPr lvl="1"/>
            <a:r>
              <a:rPr lang="en-GB" dirty="0"/>
              <a:t>Dies can cut, score, crease and </a:t>
            </a:r>
            <a:br>
              <a:rPr lang="en-GB" dirty="0"/>
            </a:br>
            <a:r>
              <a:rPr lang="en-GB" dirty="0"/>
              <a:t>perforate in one action </a:t>
            </a:r>
            <a:r>
              <a:rPr lang="en-GB" dirty="0">
                <a:solidFill>
                  <a:srgbClr val="571F4F"/>
                </a:solidFill>
              </a:rPr>
              <a:t>– how would </a:t>
            </a:r>
            <a:br>
              <a:rPr lang="en-GB" dirty="0">
                <a:solidFill>
                  <a:srgbClr val="571F4F"/>
                </a:solidFill>
              </a:rPr>
            </a:br>
            <a:r>
              <a:rPr lang="en-GB" dirty="0">
                <a:solidFill>
                  <a:srgbClr val="571F4F"/>
                </a:solidFill>
              </a:rPr>
              <a:t>the shape of a steel cutting blade </a:t>
            </a:r>
            <a:br>
              <a:rPr lang="en-GB" dirty="0">
                <a:solidFill>
                  <a:srgbClr val="571F4F"/>
                </a:solidFill>
              </a:rPr>
            </a:br>
            <a:r>
              <a:rPr lang="en-GB" dirty="0">
                <a:solidFill>
                  <a:srgbClr val="571F4F"/>
                </a:solidFill>
              </a:rPr>
              <a:t>be modified to make perforations?</a:t>
            </a:r>
          </a:p>
          <a:p>
            <a:pPr lvl="1"/>
            <a:r>
              <a:rPr lang="en-GB" dirty="0">
                <a:solidFill>
                  <a:srgbClr val="20692A"/>
                </a:solidFill>
              </a:rPr>
              <a:t>Laser cutters are used to cut slots </a:t>
            </a:r>
            <a:br>
              <a:rPr lang="en-GB" dirty="0">
                <a:solidFill>
                  <a:srgbClr val="20692A"/>
                </a:solidFill>
              </a:rPr>
            </a:br>
            <a:r>
              <a:rPr lang="en-GB" dirty="0">
                <a:solidFill>
                  <a:srgbClr val="20692A"/>
                </a:solidFill>
              </a:rPr>
              <a:t>in the plywood for the steel blades </a:t>
            </a:r>
            <a:br>
              <a:rPr lang="en-GB" dirty="0">
                <a:solidFill>
                  <a:srgbClr val="20692A"/>
                </a:solidFill>
              </a:rPr>
            </a:br>
            <a:r>
              <a:rPr lang="en-GB" dirty="0">
                <a:solidFill>
                  <a:srgbClr val="571F4F"/>
                </a:solidFill>
              </a:rPr>
              <a:t>– what does this tell you about </a:t>
            </a:r>
            <a:br>
              <a:rPr lang="en-GB" dirty="0">
                <a:solidFill>
                  <a:srgbClr val="571F4F"/>
                </a:solidFill>
              </a:rPr>
            </a:br>
            <a:r>
              <a:rPr lang="en-GB" dirty="0">
                <a:solidFill>
                  <a:srgbClr val="571F4F"/>
                </a:solidFill>
              </a:rPr>
              <a:t>the accuracy of the die? </a:t>
            </a:r>
          </a:p>
          <a:p>
            <a:pPr lvl="1"/>
            <a:r>
              <a:rPr lang="en-GB" dirty="0">
                <a:solidFill>
                  <a:srgbClr val="571F4F"/>
                </a:solidFill>
              </a:rPr>
              <a:t>How have the die cutters pictured </a:t>
            </a:r>
            <a:br>
              <a:rPr lang="en-GB" dirty="0">
                <a:solidFill>
                  <a:srgbClr val="571F4F"/>
                </a:solidFill>
              </a:rPr>
            </a:br>
            <a:r>
              <a:rPr lang="en-GB" dirty="0">
                <a:solidFill>
                  <a:srgbClr val="571F4F"/>
                </a:solidFill>
              </a:rPr>
              <a:t>been designed to reduce waste? </a:t>
            </a:r>
          </a:p>
        </p:txBody>
      </p:sp>
      <p:pic>
        <p:nvPicPr>
          <p:cNvPr id="6" name="Picture 5">
            <a:extLst>
              <a:ext uri="{FF2B5EF4-FFF2-40B4-BE49-F238E27FC236}">
                <a16:creationId xmlns:a16="http://schemas.microsoft.com/office/drawing/2014/main" id="{DC0C5713-F83A-4E89-A981-6047B7737E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5"/>
          <a:stretch/>
        </p:blipFill>
        <p:spPr>
          <a:xfrm>
            <a:off x="4810836" y="381000"/>
            <a:ext cx="4333164" cy="6096000"/>
          </a:xfrm>
          <a:prstGeom prst="rect">
            <a:avLst/>
          </a:prstGeom>
        </p:spPr>
      </p:pic>
    </p:spTree>
    <p:extLst>
      <p:ext uri="{BB962C8B-B14F-4D97-AF65-F5344CB8AC3E}">
        <p14:creationId xmlns:p14="http://schemas.microsoft.com/office/powerpoint/2010/main" val="8272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974906-6017-4C55-9116-86494C2825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146"/>
          <a:stretch/>
        </p:blipFill>
        <p:spPr>
          <a:xfrm flipH="1">
            <a:off x="5508004" y="2415024"/>
            <a:ext cx="3541105" cy="1728217"/>
          </a:xfrm>
          <a:prstGeom prst="rect">
            <a:avLst/>
          </a:prstGeom>
        </p:spPr>
      </p:pic>
      <p:pic>
        <p:nvPicPr>
          <p:cNvPr id="10" name="Picture 9">
            <a:extLst>
              <a:ext uri="{FF2B5EF4-FFF2-40B4-BE49-F238E27FC236}">
                <a16:creationId xmlns:a16="http://schemas.microsoft.com/office/drawing/2014/main" id="{AB726FAA-795F-45B4-AB45-DAF4F0B27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2351" y="4420851"/>
            <a:ext cx="4041649" cy="1614579"/>
          </a:xfrm>
          <a:prstGeom prst="rect">
            <a:avLst/>
          </a:prstGeom>
        </p:spPr>
      </p:pic>
      <p:sp>
        <p:nvSpPr>
          <p:cNvPr id="2" name="Text Placeholder 1">
            <a:extLst>
              <a:ext uri="{FF2B5EF4-FFF2-40B4-BE49-F238E27FC236}">
                <a16:creationId xmlns:a16="http://schemas.microsoft.com/office/drawing/2014/main" id="{ED73BBCD-1D20-461F-914A-0A2BCB1193EC}"/>
              </a:ext>
            </a:extLst>
          </p:cNvPr>
          <p:cNvSpPr>
            <a:spLocks noGrp="1"/>
          </p:cNvSpPr>
          <p:nvPr>
            <p:ph type="body" sz="quarter" idx="13"/>
          </p:nvPr>
        </p:nvSpPr>
        <p:spPr/>
        <p:txBody>
          <a:bodyPr/>
          <a:lstStyle/>
          <a:p>
            <a:r>
              <a:rPr lang="en-GB" dirty="0"/>
              <a:t>Rotary and flatbed dies</a:t>
            </a:r>
          </a:p>
        </p:txBody>
      </p:sp>
      <p:sp>
        <p:nvSpPr>
          <p:cNvPr id="3" name="Text Placeholder 2">
            <a:extLst>
              <a:ext uri="{FF2B5EF4-FFF2-40B4-BE49-F238E27FC236}">
                <a16:creationId xmlns:a16="http://schemas.microsoft.com/office/drawing/2014/main" id="{B321D35C-790C-4A65-B9D9-F1FAD7017D2B}"/>
              </a:ext>
            </a:extLst>
          </p:cNvPr>
          <p:cNvSpPr>
            <a:spLocks noGrp="1"/>
          </p:cNvSpPr>
          <p:nvPr>
            <p:ph type="body" sz="quarter" idx="14"/>
          </p:nvPr>
        </p:nvSpPr>
        <p:spPr/>
        <p:txBody>
          <a:bodyPr/>
          <a:lstStyle/>
          <a:p>
            <a:r>
              <a:rPr lang="en-GB" dirty="0"/>
              <a:t>Rotary die cutting has higher set-up costs but </a:t>
            </a:r>
            <a:br>
              <a:rPr lang="en-GB" dirty="0"/>
            </a:br>
            <a:r>
              <a:rPr lang="en-GB" dirty="0"/>
              <a:t>is more efficient and more accurate</a:t>
            </a:r>
          </a:p>
          <a:p>
            <a:pPr lvl="1"/>
            <a:r>
              <a:rPr lang="en-GB" dirty="0"/>
              <a:t>It’s faster than flatbed die cutting and </a:t>
            </a:r>
            <a:br>
              <a:rPr lang="en-GB" dirty="0"/>
            </a:br>
            <a:r>
              <a:rPr lang="en-GB" dirty="0"/>
              <a:t>cost effective with high-volumes</a:t>
            </a:r>
          </a:p>
          <a:p>
            <a:pPr lvl="1"/>
            <a:r>
              <a:rPr lang="en-GB" dirty="0"/>
              <a:t>There’s less waste compared with </a:t>
            </a:r>
            <a:br>
              <a:rPr lang="en-GB" dirty="0"/>
            </a:br>
            <a:r>
              <a:rPr lang="en-GB" dirty="0"/>
              <a:t>flatbed dies and tighter </a:t>
            </a:r>
            <a:r>
              <a:rPr lang="en-GB" b="1" dirty="0"/>
              <a:t>tolerances</a:t>
            </a:r>
            <a:r>
              <a:rPr lang="en-GB" dirty="0"/>
              <a:t> </a:t>
            </a:r>
            <a:br>
              <a:rPr lang="en-GB" dirty="0"/>
            </a:br>
            <a:r>
              <a:rPr lang="en-GB" dirty="0"/>
              <a:t>can be achieved e.g. kiss cuts</a:t>
            </a:r>
          </a:p>
          <a:p>
            <a:pPr lvl="1"/>
            <a:r>
              <a:rPr lang="en-GB" dirty="0"/>
              <a:t>Flatbed dies are best suited to low</a:t>
            </a:r>
            <a:br>
              <a:rPr lang="en-GB" dirty="0"/>
            </a:br>
            <a:r>
              <a:rPr lang="en-GB" dirty="0"/>
              <a:t>volume production</a:t>
            </a:r>
          </a:p>
          <a:p>
            <a:pPr lvl="1"/>
            <a:r>
              <a:rPr lang="en-GB" dirty="0"/>
              <a:t>Flatbed dies can be changed </a:t>
            </a:r>
            <a:br>
              <a:rPr lang="en-GB" dirty="0"/>
            </a:br>
            <a:r>
              <a:rPr lang="en-GB" dirty="0"/>
              <a:t>swiftly which reduces downtime</a:t>
            </a:r>
          </a:p>
        </p:txBody>
      </p:sp>
      <p:sp>
        <p:nvSpPr>
          <p:cNvPr id="4" name="TextBox 3">
            <a:extLst>
              <a:ext uri="{FF2B5EF4-FFF2-40B4-BE49-F238E27FC236}">
                <a16:creationId xmlns:a16="http://schemas.microsoft.com/office/drawing/2014/main" id="{2AD09336-FED5-4413-A036-D3744766E59A}"/>
              </a:ext>
            </a:extLst>
          </p:cNvPr>
          <p:cNvSpPr txBox="1"/>
          <p:nvPr/>
        </p:nvSpPr>
        <p:spPr>
          <a:xfrm>
            <a:off x="5744308" y="4039893"/>
            <a:ext cx="3141784"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Rotary die cutter</a:t>
            </a:r>
          </a:p>
        </p:txBody>
      </p:sp>
      <p:sp>
        <p:nvSpPr>
          <p:cNvPr id="7" name="TextBox 6">
            <a:extLst>
              <a:ext uri="{FF2B5EF4-FFF2-40B4-BE49-F238E27FC236}">
                <a16:creationId xmlns:a16="http://schemas.microsoft.com/office/drawing/2014/main" id="{3F25B584-82B2-440C-912C-B33DEED2CD1B}"/>
              </a:ext>
            </a:extLst>
          </p:cNvPr>
          <p:cNvSpPr txBox="1"/>
          <p:nvPr/>
        </p:nvSpPr>
        <p:spPr>
          <a:xfrm>
            <a:off x="5216770" y="5942372"/>
            <a:ext cx="3593122"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Flatbed die cutter</a:t>
            </a:r>
          </a:p>
        </p:txBody>
      </p:sp>
    </p:spTree>
    <p:extLst>
      <p:ext uri="{BB962C8B-B14F-4D97-AF65-F5344CB8AC3E}">
        <p14:creationId xmlns:p14="http://schemas.microsoft.com/office/powerpoint/2010/main" val="349285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0F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311329-79BA-4810-A549-FCEEC237D8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3955" y="3216420"/>
            <a:ext cx="6196088" cy="3641580"/>
          </a:xfrm>
          <a:prstGeom prst="rect">
            <a:avLst/>
          </a:prstGeom>
          <a:effectLst>
            <a:softEdge rad="330200"/>
          </a:effectLst>
        </p:spPr>
      </p:pic>
      <p:sp>
        <p:nvSpPr>
          <p:cNvPr id="2" name="Text Placeholder 1">
            <a:extLst>
              <a:ext uri="{FF2B5EF4-FFF2-40B4-BE49-F238E27FC236}">
                <a16:creationId xmlns:a16="http://schemas.microsoft.com/office/drawing/2014/main" id="{51732B84-5217-4060-B96F-70424EE09435}"/>
              </a:ext>
            </a:extLst>
          </p:cNvPr>
          <p:cNvSpPr>
            <a:spLocks noGrp="1"/>
          </p:cNvSpPr>
          <p:nvPr>
            <p:ph type="body" sz="quarter" idx="13"/>
          </p:nvPr>
        </p:nvSpPr>
        <p:spPr/>
        <p:txBody>
          <a:bodyPr/>
          <a:lstStyle/>
          <a:p>
            <a:r>
              <a:rPr lang="en-GB" dirty="0"/>
              <a:t>Laser cutting</a:t>
            </a:r>
          </a:p>
        </p:txBody>
      </p:sp>
      <p:sp>
        <p:nvSpPr>
          <p:cNvPr id="3" name="Text Placeholder 2">
            <a:extLst>
              <a:ext uri="{FF2B5EF4-FFF2-40B4-BE49-F238E27FC236}">
                <a16:creationId xmlns:a16="http://schemas.microsoft.com/office/drawing/2014/main" id="{0D5823DC-8B38-4EBC-A312-9D8B50F817F9}"/>
              </a:ext>
            </a:extLst>
          </p:cNvPr>
          <p:cNvSpPr>
            <a:spLocks noGrp="1"/>
          </p:cNvSpPr>
          <p:nvPr>
            <p:ph type="body" sz="quarter" idx="14"/>
          </p:nvPr>
        </p:nvSpPr>
        <p:spPr/>
        <p:txBody>
          <a:bodyPr/>
          <a:lstStyle/>
          <a:p>
            <a:r>
              <a:rPr lang="en-GB" dirty="0"/>
              <a:t>Laser cutters can be used to shape paper and board </a:t>
            </a:r>
          </a:p>
          <a:p>
            <a:pPr lvl="1"/>
            <a:r>
              <a:rPr lang="en-GB" dirty="0"/>
              <a:t>Materials of various thicknesses can be cut, etched or scored by changing the speed and power settings</a:t>
            </a:r>
          </a:p>
          <a:p>
            <a:pPr lvl="1"/>
            <a:r>
              <a:rPr lang="en-GB" dirty="0">
                <a:solidFill>
                  <a:srgbClr val="571F4F"/>
                </a:solidFill>
              </a:rPr>
              <a:t>Laser cutting produces similar shapes and forms to die cutting, but why would laser cutting be more suitable for making personalised wedding invitations? </a:t>
            </a:r>
          </a:p>
        </p:txBody>
      </p:sp>
    </p:spTree>
    <p:extLst>
      <p:ext uri="{BB962C8B-B14F-4D97-AF65-F5344CB8AC3E}">
        <p14:creationId xmlns:p14="http://schemas.microsoft.com/office/powerpoint/2010/main" val="127903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D7B47-8A8D-40E7-8799-B231DDD0F76D}"/>
              </a:ext>
            </a:extLst>
          </p:cNvPr>
          <p:cNvSpPr>
            <a:spLocks noGrp="1"/>
          </p:cNvSpPr>
          <p:nvPr>
            <p:ph type="body" sz="quarter" idx="13"/>
          </p:nvPr>
        </p:nvSpPr>
        <p:spPr/>
        <p:txBody>
          <a:bodyPr/>
          <a:lstStyle/>
          <a:p>
            <a:r>
              <a:rPr lang="en-GB" dirty="0"/>
              <a:t>Pros and cons</a:t>
            </a:r>
          </a:p>
        </p:txBody>
      </p:sp>
      <p:sp>
        <p:nvSpPr>
          <p:cNvPr id="3" name="Text Placeholder 2">
            <a:extLst>
              <a:ext uri="{FF2B5EF4-FFF2-40B4-BE49-F238E27FC236}">
                <a16:creationId xmlns:a16="http://schemas.microsoft.com/office/drawing/2014/main" id="{75521008-D628-4FB1-A759-122AB6335388}"/>
              </a:ext>
            </a:extLst>
          </p:cNvPr>
          <p:cNvSpPr>
            <a:spLocks noGrp="1"/>
          </p:cNvSpPr>
          <p:nvPr>
            <p:ph type="body" sz="quarter" idx="14"/>
          </p:nvPr>
        </p:nvSpPr>
        <p:spPr/>
        <p:txBody>
          <a:bodyPr/>
          <a:lstStyle/>
          <a:p>
            <a:r>
              <a:rPr lang="en-GB" dirty="0"/>
              <a:t>Choosing the manufacturing method for </a:t>
            </a:r>
            <a:br>
              <a:rPr lang="en-GB" dirty="0"/>
            </a:br>
            <a:r>
              <a:rPr lang="en-GB" dirty="0"/>
              <a:t>a product can make or break a business</a:t>
            </a:r>
          </a:p>
          <a:p>
            <a:pPr lvl="1"/>
            <a:r>
              <a:rPr lang="en-GB" dirty="0"/>
              <a:t>Laser cutting is ideal for personalised products, </a:t>
            </a:r>
            <a:br>
              <a:rPr lang="en-GB" dirty="0"/>
            </a:br>
            <a:r>
              <a:rPr lang="en-GB" dirty="0"/>
              <a:t>prototypes and short production runs</a:t>
            </a:r>
          </a:p>
          <a:p>
            <a:pPr lvl="1"/>
            <a:r>
              <a:rPr lang="en-GB" dirty="0"/>
              <a:t>Design files can be edited easily so you </a:t>
            </a:r>
            <a:br>
              <a:rPr lang="en-GB" dirty="0"/>
            </a:br>
            <a:r>
              <a:rPr lang="en-GB" dirty="0"/>
              <a:t>can respond rapidly to market trends</a:t>
            </a:r>
          </a:p>
          <a:p>
            <a:pPr lvl="1"/>
            <a:r>
              <a:rPr lang="en-GB" dirty="0"/>
              <a:t>Die cutting has higher set-up costs but it’s </a:t>
            </a:r>
            <a:br>
              <a:rPr lang="en-GB" dirty="0"/>
            </a:br>
            <a:r>
              <a:rPr lang="en-GB" dirty="0"/>
              <a:t>much faster, and thicker materials can </a:t>
            </a:r>
            <a:br>
              <a:rPr lang="en-GB" dirty="0"/>
            </a:br>
            <a:r>
              <a:rPr lang="en-GB" dirty="0"/>
              <a:t>be cut without burns along the cut lines</a:t>
            </a:r>
          </a:p>
          <a:p>
            <a:pPr lvl="1"/>
            <a:r>
              <a:rPr lang="en-GB" dirty="0">
                <a:solidFill>
                  <a:srgbClr val="571F4F"/>
                </a:solidFill>
              </a:rPr>
              <a:t>Why can’t laser cutters be used to </a:t>
            </a:r>
            <a:br>
              <a:rPr lang="en-GB" dirty="0">
                <a:solidFill>
                  <a:srgbClr val="571F4F"/>
                </a:solidFill>
              </a:rPr>
            </a:br>
            <a:r>
              <a:rPr lang="en-GB" dirty="0">
                <a:solidFill>
                  <a:srgbClr val="571F4F"/>
                </a:solidFill>
              </a:rPr>
              <a:t>create a crease?</a:t>
            </a:r>
          </a:p>
          <a:p>
            <a:pPr lvl="1"/>
            <a:r>
              <a:rPr lang="en-GB" dirty="0">
                <a:solidFill>
                  <a:srgbClr val="571F4F"/>
                </a:solidFill>
              </a:rPr>
              <a:t>Which can produce more intricate cuts?</a:t>
            </a:r>
          </a:p>
          <a:p>
            <a:pPr lvl="1"/>
            <a:endParaRPr lang="en-GB" dirty="0"/>
          </a:p>
        </p:txBody>
      </p:sp>
      <p:pic>
        <p:nvPicPr>
          <p:cNvPr id="10" name="Picture 9">
            <a:extLst>
              <a:ext uri="{FF2B5EF4-FFF2-40B4-BE49-F238E27FC236}">
                <a16:creationId xmlns:a16="http://schemas.microsoft.com/office/drawing/2014/main" id="{541C791F-1AD5-4C70-8813-D8662320CC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331747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A43EE-2430-447D-A008-5263653C9C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8600" y="3266207"/>
            <a:ext cx="3422650" cy="3350494"/>
          </a:xfrm>
          <a:prstGeom prst="rect">
            <a:avLst/>
          </a:prstGeom>
        </p:spPr>
      </p:pic>
      <p:pic>
        <p:nvPicPr>
          <p:cNvPr id="9" name="Picture 8">
            <a:extLst>
              <a:ext uri="{FF2B5EF4-FFF2-40B4-BE49-F238E27FC236}">
                <a16:creationId xmlns:a16="http://schemas.microsoft.com/office/drawing/2014/main" id="{2CEB14B9-F3F7-4F7D-ADDF-618B4132201F}"/>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308315" y="1270000"/>
            <a:ext cx="2552700" cy="2552700"/>
          </a:xfrm>
          <a:prstGeom prst="rect">
            <a:avLst/>
          </a:prstGeom>
        </p:spPr>
      </p:pic>
      <p:sp>
        <p:nvSpPr>
          <p:cNvPr id="4" name="Text Placeholder 3">
            <a:extLst>
              <a:ext uri="{FF2B5EF4-FFF2-40B4-BE49-F238E27FC236}">
                <a16:creationId xmlns:a16="http://schemas.microsoft.com/office/drawing/2014/main" id="{9A4FC98E-1858-4EEF-BA46-BBC0C4CF045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1A08CDDC-281B-4B05-AA49-DD7F21EE1952}"/>
              </a:ext>
            </a:extLst>
          </p:cNvPr>
          <p:cNvSpPr>
            <a:spLocks noGrp="1"/>
          </p:cNvSpPr>
          <p:nvPr>
            <p:ph type="body" sz="quarter" idx="14"/>
          </p:nvPr>
        </p:nvSpPr>
        <p:spPr/>
        <p:txBody>
          <a:bodyPr/>
          <a:lstStyle/>
          <a:p>
            <a:r>
              <a:rPr lang="en-GB" dirty="0"/>
              <a:t>Complete </a:t>
            </a:r>
            <a:r>
              <a:rPr lang="en-GB" b="1" dirty="0"/>
              <a:t>Task 2</a:t>
            </a:r>
            <a:r>
              <a:rPr lang="en-GB" dirty="0"/>
              <a:t> of your </a:t>
            </a:r>
            <a:r>
              <a:rPr lang="en-GB" b="1" dirty="0"/>
              <a:t>Worksheet </a:t>
            </a:r>
          </a:p>
        </p:txBody>
      </p:sp>
    </p:spTree>
    <p:extLst>
      <p:ext uri="{BB962C8B-B14F-4D97-AF65-F5344CB8AC3E}">
        <p14:creationId xmlns:p14="http://schemas.microsoft.com/office/powerpoint/2010/main" val="291688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B4C28-4201-4DD0-9A61-0E158DF2197B}"/>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09AEC5EF-03C3-42FF-BECA-7BA02B2147D1}"/>
              </a:ext>
            </a:extLst>
          </p:cNvPr>
          <p:cNvSpPr>
            <a:spLocks noGrp="1"/>
          </p:cNvSpPr>
          <p:nvPr>
            <p:ph type="body" sz="quarter" idx="14"/>
          </p:nvPr>
        </p:nvSpPr>
        <p:spPr/>
        <p:txBody>
          <a:bodyPr/>
          <a:lstStyle/>
          <a:p>
            <a:r>
              <a:rPr lang="en-GB" dirty="0"/>
              <a:t>Precisely designed nets, folding mechanisms and pre-glued parts allows packages/products to be cut then transported flat, then assembled by the user</a:t>
            </a:r>
          </a:p>
          <a:p>
            <a:pPr lvl="1"/>
            <a:r>
              <a:rPr lang="en-GB" dirty="0"/>
              <a:t>Discuss the economic and environmental advantages of this </a:t>
            </a:r>
          </a:p>
        </p:txBody>
      </p:sp>
      <p:pic>
        <p:nvPicPr>
          <p:cNvPr id="13" name="Picture 2" descr="Shelf Stand Box with Counter Display and Die Line Template">
            <a:extLst>
              <a:ext uri="{FF2B5EF4-FFF2-40B4-BE49-F238E27FC236}">
                <a16:creationId xmlns:a16="http://schemas.microsoft.com/office/drawing/2014/main" id="{F40D2CAF-DA15-4C0B-ADBA-09A37447C64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6200000">
            <a:off x="1932713" y="3323793"/>
            <a:ext cx="2372901" cy="3344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box&#10;&#10;Description generated with high confidence">
            <a:extLst>
              <a:ext uri="{FF2B5EF4-FFF2-40B4-BE49-F238E27FC236}">
                <a16:creationId xmlns:a16="http://schemas.microsoft.com/office/drawing/2014/main" id="{F8ECCFDA-7983-4B6B-B794-C9A3E50107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1510594" y="3008896"/>
            <a:ext cx="2856748" cy="3963028"/>
          </a:xfrm>
          <a:prstGeom prst="rect">
            <a:avLst/>
          </a:prstGeom>
        </p:spPr>
      </p:pic>
      <p:grpSp>
        <p:nvGrpSpPr>
          <p:cNvPr id="9" name="Group 8">
            <a:extLst>
              <a:ext uri="{FF2B5EF4-FFF2-40B4-BE49-F238E27FC236}">
                <a16:creationId xmlns:a16="http://schemas.microsoft.com/office/drawing/2014/main" id="{B23B57C5-25DF-4634-8495-6D9B5B452952}"/>
              </a:ext>
            </a:extLst>
          </p:cNvPr>
          <p:cNvGrpSpPr/>
          <p:nvPr/>
        </p:nvGrpSpPr>
        <p:grpSpPr>
          <a:xfrm>
            <a:off x="5280874" y="3562036"/>
            <a:ext cx="3044101" cy="3099115"/>
            <a:chOff x="4967470" y="3562036"/>
            <a:chExt cx="3044101" cy="3099115"/>
          </a:xfrm>
        </p:grpSpPr>
        <p:pic>
          <p:nvPicPr>
            <p:cNvPr id="7" name="Picture 6" descr="A close up of a box&#10;&#10;Description generated with high confidence">
              <a:extLst>
                <a:ext uri="{FF2B5EF4-FFF2-40B4-BE49-F238E27FC236}">
                  <a16:creationId xmlns:a16="http://schemas.microsoft.com/office/drawing/2014/main" id="{6995EA97-2D8F-41AA-9CB2-BBDA63ACA6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3031" b="-16010"/>
            <a:stretch/>
          </p:blipFill>
          <p:spPr>
            <a:xfrm>
              <a:off x="5115850" y="3562036"/>
              <a:ext cx="2895721" cy="3099115"/>
            </a:xfrm>
            <a:prstGeom prst="rect">
              <a:avLst/>
            </a:prstGeom>
          </p:spPr>
        </p:pic>
        <p:sp>
          <p:nvSpPr>
            <p:cNvPr id="8" name="Rectangle 7">
              <a:extLst>
                <a:ext uri="{FF2B5EF4-FFF2-40B4-BE49-F238E27FC236}">
                  <a16:creationId xmlns:a16="http://schemas.microsoft.com/office/drawing/2014/main" id="{7162A013-CD86-4D5C-B98E-EE717972E2D4}"/>
                </a:ext>
              </a:extLst>
            </p:cNvPr>
            <p:cNvSpPr/>
            <p:nvPr/>
          </p:nvSpPr>
          <p:spPr>
            <a:xfrm>
              <a:off x="4967470" y="3562036"/>
              <a:ext cx="493529" cy="95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1718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Explain the ways paper and board can be shaped into different products such as packaging</a:t>
            </a:r>
          </a:p>
          <a:p>
            <a:r>
              <a:rPr lang="en-GB" dirty="0"/>
              <a:t>Describe a range of shaping processes including die cutting, laser cutting, creasing and bending</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DB2B3-891F-4B87-AA01-D62CB7F715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7154" y="1577005"/>
            <a:ext cx="4091651" cy="4694098"/>
          </a:xfrm>
          <a:prstGeom prst="rect">
            <a:avLst/>
          </a:prstGeom>
        </p:spPr>
      </p:pic>
      <p:sp>
        <p:nvSpPr>
          <p:cNvPr id="2" name="Text Placeholder 1">
            <a:extLst>
              <a:ext uri="{FF2B5EF4-FFF2-40B4-BE49-F238E27FC236}">
                <a16:creationId xmlns:a16="http://schemas.microsoft.com/office/drawing/2014/main" id="{83188218-759B-4762-9502-99CFEDCB9FF8}"/>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670F635D-20CA-49A4-B5A8-BDCDA1586188}"/>
              </a:ext>
            </a:extLst>
          </p:cNvPr>
          <p:cNvSpPr>
            <a:spLocks noGrp="1"/>
          </p:cNvSpPr>
          <p:nvPr>
            <p:ph type="body" sz="quarter" idx="14"/>
          </p:nvPr>
        </p:nvSpPr>
        <p:spPr/>
        <p:txBody>
          <a:bodyPr/>
          <a:lstStyle/>
          <a:p>
            <a:r>
              <a:rPr lang="en-GB" dirty="0">
                <a:solidFill>
                  <a:schemeClr val="bg1"/>
                </a:solidFill>
              </a:rPr>
              <a:t>How can the shape and form </a:t>
            </a:r>
            <a:br>
              <a:rPr lang="en-GB" dirty="0">
                <a:solidFill>
                  <a:schemeClr val="bg1"/>
                </a:solidFill>
              </a:rPr>
            </a:br>
            <a:r>
              <a:rPr lang="en-GB" dirty="0">
                <a:solidFill>
                  <a:schemeClr val="bg1"/>
                </a:solidFill>
              </a:rPr>
              <a:t>of papers and boards </a:t>
            </a:r>
            <a:br>
              <a:rPr lang="en-GB" dirty="0">
                <a:solidFill>
                  <a:schemeClr val="bg1"/>
                </a:solidFill>
              </a:rPr>
            </a:br>
            <a:r>
              <a:rPr lang="en-GB" dirty="0">
                <a:solidFill>
                  <a:schemeClr val="bg1"/>
                </a:solidFill>
              </a:rPr>
              <a:t>be manipulated?</a:t>
            </a:r>
          </a:p>
          <a:p>
            <a:pPr lvl="1"/>
            <a:r>
              <a:rPr lang="en-GB" dirty="0">
                <a:solidFill>
                  <a:srgbClr val="D1DA2E"/>
                </a:solidFill>
              </a:rPr>
              <a:t>What tools and machinery </a:t>
            </a:r>
            <a:br>
              <a:rPr lang="en-GB" dirty="0">
                <a:solidFill>
                  <a:srgbClr val="D1DA2E"/>
                </a:solidFill>
              </a:rPr>
            </a:br>
            <a:r>
              <a:rPr lang="en-GB" dirty="0">
                <a:solidFill>
                  <a:srgbClr val="D1DA2E"/>
                </a:solidFill>
              </a:rPr>
              <a:t>can be used to shape paper </a:t>
            </a:r>
            <a:br>
              <a:rPr lang="en-GB" dirty="0">
                <a:solidFill>
                  <a:srgbClr val="D1DA2E"/>
                </a:solidFill>
              </a:rPr>
            </a:br>
            <a:r>
              <a:rPr lang="en-GB" dirty="0">
                <a:solidFill>
                  <a:srgbClr val="D1DA2E"/>
                </a:solidFill>
              </a:rPr>
              <a:t>and board? </a:t>
            </a:r>
          </a:p>
          <a:p>
            <a:pPr lvl="1"/>
            <a:r>
              <a:rPr lang="en-GB" dirty="0">
                <a:solidFill>
                  <a:srgbClr val="D1DA2E"/>
                </a:solidFill>
              </a:rPr>
              <a:t>Why might we need to change</a:t>
            </a:r>
            <a:br>
              <a:rPr lang="en-GB" dirty="0">
                <a:solidFill>
                  <a:srgbClr val="D1DA2E"/>
                </a:solidFill>
              </a:rPr>
            </a:br>
            <a:r>
              <a:rPr lang="en-GB" dirty="0">
                <a:solidFill>
                  <a:srgbClr val="D1DA2E"/>
                </a:solidFill>
              </a:rPr>
              <a:t>the shape of paper and board?</a:t>
            </a:r>
          </a:p>
          <a:p>
            <a:pPr lvl="1"/>
            <a:endParaRPr lang="en-GB" dirty="0">
              <a:solidFill>
                <a:srgbClr val="D1DA2E"/>
              </a:solidFill>
            </a:endParaRPr>
          </a:p>
          <a:p>
            <a:pPr marL="444500" lvl="1" indent="0">
              <a:buNone/>
            </a:pPr>
            <a:endParaRPr lang="en-GB" dirty="0">
              <a:solidFill>
                <a:schemeClr val="bg1"/>
              </a:solidFill>
            </a:endParaRPr>
          </a:p>
          <a:p>
            <a:endParaRPr lang="en-GB" dirty="0">
              <a:solidFill>
                <a:schemeClr val="bg1"/>
              </a:solidFill>
            </a:endParaRPr>
          </a:p>
        </p:txBody>
      </p:sp>
      <p:pic>
        <p:nvPicPr>
          <p:cNvPr id="9" name="Picture 8">
            <a:extLst>
              <a:ext uri="{FF2B5EF4-FFF2-40B4-BE49-F238E27FC236}">
                <a16:creationId xmlns:a16="http://schemas.microsoft.com/office/drawing/2014/main" id="{4042B716-8B49-4190-8424-3061BBC32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183264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ccessory, building&#10;&#10;Description generated with high confidence">
            <a:extLst>
              <a:ext uri="{FF2B5EF4-FFF2-40B4-BE49-F238E27FC236}">
                <a16:creationId xmlns:a16="http://schemas.microsoft.com/office/drawing/2014/main" id="{D4644BE8-0BFF-4FE2-A77C-86EBEB3548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14657"/>
            <a:ext cx="9144000" cy="4943343"/>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Shaping methods</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This topic focuses on the following processes:</a:t>
            </a:r>
          </a:p>
          <a:p>
            <a:pPr lvl="1"/>
            <a:r>
              <a:rPr lang="en-US" dirty="0"/>
              <a:t>Creasing</a:t>
            </a:r>
          </a:p>
          <a:p>
            <a:pPr lvl="1"/>
            <a:r>
              <a:rPr lang="en-US" dirty="0"/>
              <a:t>Bending</a:t>
            </a:r>
          </a:p>
          <a:p>
            <a:pPr lvl="2"/>
            <a:r>
              <a:rPr lang="en-US" dirty="0"/>
              <a:t>Discuss what you know </a:t>
            </a:r>
            <a:br>
              <a:rPr lang="en-US" dirty="0"/>
            </a:br>
            <a:r>
              <a:rPr lang="en-US" dirty="0"/>
              <a:t>about these processes </a:t>
            </a:r>
            <a:br>
              <a:rPr lang="en-US" dirty="0"/>
            </a:br>
            <a:r>
              <a:rPr lang="en-US" dirty="0"/>
              <a:t>in pairs</a:t>
            </a:r>
          </a:p>
        </p:txBody>
      </p:sp>
      <p:sp>
        <p:nvSpPr>
          <p:cNvPr id="8" name="Text Placeholder 2">
            <a:extLst>
              <a:ext uri="{FF2B5EF4-FFF2-40B4-BE49-F238E27FC236}">
                <a16:creationId xmlns:a16="http://schemas.microsoft.com/office/drawing/2014/main" id="{0E788EE2-DFAA-4781-AC20-B507A923D0C6}"/>
              </a:ext>
            </a:extLst>
          </p:cNvPr>
          <p:cNvSpPr txBox="1">
            <a:spLocks/>
          </p:cNvSpPr>
          <p:nvPr/>
        </p:nvSpPr>
        <p:spPr>
          <a:xfrm>
            <a:off x="2920906" y="2266154"/>
            <a:ext cx="2732882"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0692A"/>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C1C6CC"/>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Die cutting</a:t>
            </a:r>
          </a:p>
          <a:p>
            <a:pPr lvl="1"/>
            <a:r>
              <a:rPr lang="en-US" dirty="0"/>
              <a:t>Laser cutting</a:t>
            </a:r>
          </a:p>
          <a:p>
            <a:pPr lvl="1"/>
            <a:endParaRPr lang="en-US" dirty="0">
              <a:solidFill>
                <a:srgbClr val="571F4F"/>
              </a:solidFill>
            </a:endParaRPr>
          </a:p>
        </p:txBody>
      </p:sp>
    </p:spTree>
    <p:extLst>
      <p:ext uri="{BB962C8B-B14F-4D97-AF65-F5344CB8AC3E}">
        <p14:creationId xmlns:p14="http://schemas.microsoft.com/office/powerpoint/2010/main" val="399816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8FD"/>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8993E-E5B4-4627-9CC6-B8C5E5BB1430}"/>
              </a:ext>
            </a:extLst>
          </p:cNvPr>
          <p:cNvSpPr>
            <a:spLocks noGrp="1"/>
          </p:cNvSpPr>
          <p:nvPr>
            <p:ph type="body" sz="quarter" idx="13"/>
          </p:nvPr>
        </p:nvSpPr>
        <p:spPr/>
        <p:txBody>
          <a:bodyPr/>
          <a:lstStyle/>
          <a:p>
            <a:r>
              <a:rPr lang="en-GB" dirty="0"/>
              <a:t>Creasing</a:t>
            </a:r>
          </a:p>
        </p:txBody>
      </p:sp>
      <p:sp>
        <p:nvSpPr>
          <p:cNvPr id="3" name="Text Placeholder 2">
            <a:extLst>
              <a:ext uri="{FF2B5EF4-FFF2-40B4-BE49-F238E27FC236}">
                <a16:creationId xmlns:a16="http://schemas.microsoft.com/office/drawing/2014/main" id="{91850238-7F9D-4632-B4E0-430B6A7E3D9C}"/>
              </a:ext>
            </a:extLst>
          </p:cNvPr>
          <p:cNvSpPr>
            <a:spLocks noGrp="1"/>
          </p:cNvSpPr>
          <p:nvPr>
            <p:ph type="body" sz="quarter" idx="14"/>
          </p:nvPr>
        </p:nvSpPr>
        <p:spPr/>
        <p:txBody>
          <a:bodyPr/>
          <a:lstStyle/>
          <a:p>
            <a:r>
              <a:rPr lang="en-GB" dirty="0"/>
              <a:t>Creasing compresses the cellulose fibres which allows paper or board to fold more easily </a:t>
            </a:r>
          </a:p>
          <a:p>
            <a:pPr lvl="1"/>
            <a:r>
              <a:rPr lang="en-GB" dirty="0"/>
              <a:t>The compressed fibres reduce the thickness of the material, improving flexibility and reducing splitting of the fibres</a:t>
            </a:r>
            <a:endParaRPr lang="en-GB" dirty="0">
              <a:solidFill>
                <a:srgbClr val="571F4F"/>
              </a:solidFill>
            </a:endParaRPr>
          </a:p>
          <a:p>
            <a:pPr lvl="1"/>
            <a:r>
              <a:rPr lang="en-GB" dirty="0">
                <a:solidFill>
                  <a:srgbClr val="571F4F"/>
                </a:solidFill>
              </a:rPr>
              <a:t>How is scoring different from creasing? </a:t>
            </a:r>
          </a:p>
          <a:p>
            <a:pPr lvl="1"/>
            <a:r>
              <a:rPr lang="en-GB" dirty="0">
                <a:solidFill>
                  <a:srgbClr val="571F4F"/>
                </a:solidFill>
              </a:rPr>
              <a:t>Would it be better to score or crease a corrugated box? Why?</a:t>
            </a:r>
          </a:p>
          <a:p>
            <a:endParaRPr lang="en-GB" dirty="0"/>
          </a:p>
        </p:txBody>
      </p:sp>
      <p:pic>
        <p:nvPicPr>
          <p:cNvPr id="6" name="Picture 5">
            <a:extLst>
              <a:ext uri="{FF2B5EF4-FFF2-40B4-BE49-F238E27FC236}">
                <a16:creationId xmlns:a16="http://schemas.microsoft.com/office/drawing/2014/main" id="{8728C367-2FE1-4D62-9B5C-212AB64ED0A8}"/>
              </a:ext>
            </a:extLst>
          </p:cNvPr>
          <p:cNvPicPr>
            <a:picLocks noChangeAspect="1"/>
          </p:cNvPicPr>
          <p:nvPr/>
        </p:nvPicPr>
        <p:blipFill rotWithShape="1">
          <a:blip r:embed="rId2"/>
          <a:srcRect b="12656"/>
          <a:stretch/>
        </p:blipFill>
        <p:spPr>
          <a:xfrm>
            <a:off x="961815" y="3897335"/>
            <a:ext cx="7559695" cy="2960665"/>
          </a:xfrm>
          <a:prstGeom prst="rect">
            <a:avLst/>
          </a:prstGeom>
        </p:spPr>
      </p:pic>
      <p:pic>
        <p:nvPicPr>
          <p:cNvPr id="8" name="Picture 7">
            <a:extLst>
              <a:ext uri="{FF2B5EF4-FFF2-40B4-BE49-F238E27FC236}">
                <a16:creationId xmlns:a16="http://schemas.microsoft.com/office/drawing/2014/main" id="{4D2D2022-36AF-46A9-B512-6D5E64E7EB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223108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376A34-FAB8-41D6-91AD-3F83EFBEBDB8}"/>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059C6BDA-D653-441B-8740-2E39332043A2}"/>
              </a:ext>
            </a:extLst>
          </p:cNvPr>
          <p:cNvSpPr>
            <a:spLocks noGrp="1"/>
          </p:cNvSpPr>
          <p:nvPr>
            <p:ph type="body" sz="quarter" idx="14"/>
          </p:nvPr>
        </p:nvSpPr>
        <p:spPr/>
        <p:txBody>
          <a:bodyPr/>
          <a:lstStyle/>
          <a:p>
            <a:r>
              <a:rPr lang="en-GB" dirty="0"/>
              <a:t>Complete </a:t>
            </a:r>
            <a:r>
              <a:rPr lang="en-GB" b="1" dirty="0"/>
              <a:t>Task 1</a:t>
            </a:r>
            <a:r>
              <a:rPr lang="en-GB" dirty="0"/>
              <a:t> of </a:t>
            </a:r>
            <a:r>
              <a:rPr lang="en-GB" b="1" dirty="0"/>
              <a:t>Worksheet 1</a:t>
            </a:r>
          </a:p>
        </p:txBody>
      </p:sp>
    </p:spTree>
    <p:extLst>
      <p:ext uri="{BB962C8B-B14F-4D97-AF65-F5344CB8AC3E}">
        <p14:creationId xmlns:p14="http://schemas.microsoft.com/office/powerpoint/2010/main" val="145384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or, cookie cutter, kitchenware, indoor&#10;&#10;Description generated with high confidence">
            <a:extLst>
              <a:ext uri="{FF2B5EF4-FFF2-40B4-BE49-F238E27FC236}">
                <a16:creationId xmlns:a16="http://schemas.microsoft.com/office/drawing/2014/main" id="{7531F69F-B5A3-47ED-9A87-2901368242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567"/>
            <a:ext cx="9144000" cy="6212433"/>
          </a:xfrm>
          <a:prstGeom prst="rect">
            <a:avLst/>
          </a:prstGeom>
        </p:spPr>
      </p:pic>
      <p:sp>
        <p:nvSpPr>
          <p:cNvPr id="2" name="Text Placeholder 1">
            <a:extLst>
              <a:ext uri="{FF2B5EF4-FFF2-40B4-BE49-F238E27FC236}">
                <a16:creationId xmlns:a16="http://schemas.microsoft.com/office/drawing/2014/main" id="{E95C4D9F-5145-43CA-92BD-AEB0EDF3F502}"/>
              </a:ext>
            </a:extLst>
          </p:cNvPr>
          <p:cNvSpPr>
            <a:spLocks noGrp="1"/>
          </p:cNvSpPr>
          <p:nvPr>
            <p:ph type="body" sz="quarter" idx="13"/>
          </p:nvPr>
        </p:nvSpPr>
        <p:spPr/>
        <p:txBody>
          <a:bodyPr/>
          <a:lstStyle/>
          <a:p>
            <a:r>
              <a:rPr lang="en-GB" dirty="0"/>
              <a:t>What is die cutting?</a:t>
            </a:r>
          </a:p>
        </p:txBody>
      </p:sp>
      <p:sp>
        <p:nvSpPr>
          <p:cNvPr id="3" name="Text Placeholder 2">
            <a:extLst>
              <a:ext uri="{FF2B5EF4-FFF2-40B4-BE49-F238E27FC236}">
                <a16:creationId xmlns:a16="http://schemas.microsoft.com/office/drawing/2014/main" id="{E112594C-F5C1-4E95-80DC-63BAA46E56C9}"/>
              </a:ext>
            </a:extLst>
          </p:cNvPr>
          <p:cNvSpPr>
            <a:spLocks noGrp="1"/>
          </p:cNvSpPr>
          <p:nvPr>
            <p:ph type="body" sz="quarter" idx="14"/>
          </p:nvPr>
        </p:nvSpPr>
        <p:spPr/>
        <p:txBody>
          <a:bodyPr/>
          <a:lstStyle/>
          <a:p>
            <a:r>
              <a:rPr lang="en-GB" dirty="0"/>
              <a:t>What do die cutters</a:t>
            </a:r>
            <a:br>
              <a:rPr lang="en-GB" dirty="0"/>
            </a:br>
            <a:r>
              <a:rPr lang="en-GB" dirty="0"/>
              <a:t>and cookie cutters</a:t>
            </a:r>
            <a:br>
              <a:rPr lang="en-GB" dirty="0"/>
            </a:br>
            <a:r>
              <a:rPr lang="en-GB" dirty="0"/>
              <a:t>have in common?</a:t>
            </a:r>
            <a:br>
              <a:rPr lang="en-GB" dirty="0"/>
            </a:br>
            <a:endParaRPr lang="en-GB" dirty="0"/>
          </a:p>
        </p:txBody>
      </p:sp>
    </p:spTree>
    <p:extLst>
      <p:ext uri="{BB962C8B-B14F-4D97-AF65-F5344CB8AC3E}">
        <p14:creationId xmlns:p14="http://schemas.microsoft.com/office/powerpoint/2010/main" val="322595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material, brick, building&#10;&#10;Description generated with very high confidence">
            <a:extLst>
              <a:ext uri="{FF2B5EF4-FFF2-40B4-BE49-F238E27FC236}">
                <a16:creationId xmlns:a16="http://schemas.microsoft.com/office/drawing/2014/main" id="{3396EFF0-E178-4CAD-B617-D46848DCFA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45249" y="1197169"/>
            <a:ext cx="3498751" cy="4977005"/>
          </a:xfrm>
          <a:prstGeom prst="rect">
            <a:avLst/>
          </a:prstGeom>
        </p:spPr>
      </p:pic>
      <p:sp>
        <p:nvSpPr>
          <p:cNvPr id="4" name="Text Placeholder 3">
            <a:extLst>
              <a:ext uri="{FF2B5EF4-FFF2-40B4-BE49-F238E27FC236}">
                <a16:creationId xmlns:a16="http://schemas.microsoft.com/office/drawing/2014/main" id="{5A3AA55B-A977-455D-A878-B3D0BF6BB3EB}"/>
              </a:ext>
            </a:extLst>
          </p:cNvPr>
          <p:cNvSpPr>
            <a:spLocks noGrp="1"/>
          </p:cNvSpPr>
          <p:nvPr>
            <p:ph type="body" sz="quarter" idx="13"/>
          </p:nvPr>
        </p:nvSpPr>
        <p:spPr/>
        <p:txBody>
          <a:bodyPr/>
          <a:lstStyle/>
          <a:p>
            <a:r>
              <a:rPr lang="en-GB" dirty="0"/>
              <a:t>Die cutting</a:t>
            </a:r>
          </a:p>
        </p:txBody>
      </p:sp>
      <p:sp>
        <p:nvSpPr>
          <p:cNvPr id="5" name="Text Placeholder 4">
            <a:extLst>
              <a:ext uri="{FF2B5EF4-FFF2-40B4-BE49-F238E27FC236}">
                <a16:creationId xmlns:a16="http://schemas.microsoft.com/office/drawing/2014/main" id="{981E3E82-5BEB-4237-B935-726E5F966E0D}"/>
              </a:ext>
            </a:extLst>
          </p:cNvPr>
          <p:cNvSpPr>
            <a:spLocks noGrp="1"/>
          </p:cNvSpPr>
          <p:nvPr>
            <p:ph type="body" sz="quarter" idx="14"/>
          </p:nvPr>
        </p:nvSpPr>
        <p:spPr/>
        <p:txBody>
          <a:bodyPr/>
          <a:lstStyle/>
          <a:p>
            <a:r>
              <a:rPr lang="en-GB" dirty="0"/>
              <a:t>Dies cutting is used to cut identical </a:t>
            </a:r>
            <a:br>
              <a:rPr lang="en-GB" dirty="0"/>
            </a:br>
            <a:r>
              <a:rPr lang="en-GB" dirty="0"/>
              <a:t>profiles out of paper and board</a:t>
            </a:r>
          </a:p>
          <a:p>
            <a:pPr lvl="1"/>
            <a:r>
              <a:rPr lang="en-US" dirty="0"/>
              <a:t>Dies are made from shaped steel blades </a:t>
            </a:r>
            <a:br>
              <a:rPr lang="en-US" dirty="0"/>
            </a:br>
            <a:r>
              <a:rPr lang="en-US" dirty="0"/>
              <a:t>embedded into a plywood substrate </a:t>
            </a:r>
          </a:p>
          <a:p>
            <a:pPr lvl="1"/>
            <a:r>
              <a:rPr lang="en-US" dirty="0"/>
              <a:t>Dies are pushed against sheet materials </a:t>
            </a:r>
            <a:br>
              <a:rPr lang="en-US" dirty="0"/>
            </a:br>
            <a:r>
              <a:rPr lang="en-US" dirty="0"/>
              <a:t>to create the desired shape – just like </a:t>
            </a:r>
            <a:br>
              <a:rPr lang="en-US" dirty="0"/>
            </a:br>
            <a:r>
              <a:rPr lang="en-US" dirty="0"/>
              <a:t>a cookie cutter </a:t>
            </a:r>
          </a:p>
          <a:p>
            <a:pPr lvl="1"/>
            <a:r>
              <a:rPr lang="en-US" dirty="0"/>
              <a:t>In high-volume production die cutting </a:t>
            </a:r>
            <a:br>
              <a:rPr lang="en-US" dirty="0"/>
            </a:br>
            <a:r>
              <a:rPr lang="en-US" dirty="0"/>
              <a:t>is carried out in-line during printing</a:t>
            </a:r>
            <a:endParaRPr lang="en-GB" dirty="0"/>
          </a:p>
          <a:p>
            <a:pPr lvl="2"/>
            <a:r>
              <a:rPr lang="en-GB" dirty="0"/>
              <a:t>What other operations can be </a:t>
            </a:r>
            <a:br>
              <a:rPr lang="en-GB" dirty="0"/>
            </a:br>
            <a:r>
              <a:rPr lang="en-GB" dirty="0"/>
              <a:t>performed with a die cutter?	</a:t>
            </a:r>
          </a:p>
        </p:txBody>
      </p:sp>
    </p:spTree>
    <p:extLst>
      <p:ext uri="{BB962C8B-B14F-4D97-AF65-F5344CB8AC3E}">
        <p14:creationId xmlns:p14="http://schemas.microsoft.com/office/powerpoint/2010/main" val="248755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tationary, writing implement&#10;&#10;Description generated with high confidence">
            <a:extLst>
              <a:ext uri="{FF2B5EF4-FFF2-40B4-BE49-F238E27FC236}">
                <a16:creationId xmlns:a16="http://schemas.microsoft.com/office/drawing/2014/main" id="{E7F4D98D-A7E8-4C16-BDC9-47AF625352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19650" y="1775261"/>
            <a:ext cx="4324350" cy="4447739"/>
          </a:xfrm>
          <a:prstGeom prst="rect">
            <a:avLst/>
          </a:prstGeom>
        </p:spPr>
      </p:pic>
      <p:sp>
        <p:nvSpPr>
          <p:cNvPr id="2" name="Text Placeholder 1">
            <a:extLst>
              <a:ext uri="{FF2B5EF4-FFF2-40B4-BE49-F238E27FC236}">
                <a16:creationId xmlns:a16="http://schemas.microsoft.com/office/drawing/2014/main" id="{4ECE1B8D-049B-400C-9EF2-35B9F2CACC38}"/>
              </a:ext>
            </a:extLst>
          </p:cNvPr>
          <p:cNvSpPr>
            <a:spLocks noGrp="1"/>
          </p:cNvSpPr>
          <p:nvPr>
            <p:ph type="body" sz="quarter" idx="13"/>
          </p:nvPr>
        </p:nvSpPr>
        <p:spPr/>
        <p:txBody>
          <a:bodyPr/>
          <a:lstStyle/>
          <a:p>
            <a:r>
              <a:rPr lang="en-GB" dirty="0"/>
              <a:t>How is die cutting used?</a:t>
            </a:r>
          </a:p>
        </p:txBody>
      </p:sp>
      <p:sp>
        <p:nvSpPr>
          <p:cNvPr id="3" name="Text Placeholder 2">
            <a:extLst>
              <a:ext uri="{FF2B5EF4-FFF2-40B4-BE49-F238E27FC236}">
                <a16:creationId xmlns:a16="http://schemas.microsoft.com/office/drawing/2014/main" id="{A3F1C1FA-C1E9-4ACF-80FD-40291C3347D0}"/>
              </a:ext>
            </a:extLst>
          </p:cNvPr>
          <p:cNvSpPr>
            <a:spLocks noGrp="1"/>
          </p:cNvSpPr>
          <p:nvPr>
            <p:ph type="body" sz="quarter" idx="14"/>
          </p:nvPr>
        </p:nvSpPr>
        <p:spPr/>
        <p:txBody>
          <a:bodyPr/>
          <a:lstStyle/>
          <a:p>
            <a:r>
              <a:rPr lang="en-GB" dirty="0"/>
              <a:t>Die cutting is used to cut 2D shapes for </a:t>
            </a:r>
            <a:br>
              <a:rPr lang="en-GB" dirty="0"/>
            </a:br>
            <a:r>
              <a:rPr lang="en-GB" dirty="0"/>
              <a:t>large batch and mass production</a:t>
            </a:r>
          </a:p>
          <a:p>
            <a:pPr lvl="1"/>
            <a:r>
              <a:rPr lang="en-GB" dirty="0"/>
              <a:t>Commonly used for packaging </a:t>
            </a:r>
            <a:br>
              <a:rPr lang="en-GB" dirty="0"/>
            </a:br>
            <a:r>
              <a:rPr lang="en-GB" b="1" dirty="0"/>
              <a:t>developments</a:t>
            </a:r>
            <a:r>
              <a:rPr lang="en-GB" dirty="0"/>
              <a:t>, greetings cards </a:t>
            </a:r>
            <a:br>
              <a:rPr lang="en-GB" dirty="0"/>
            </a:br>
            <a:r>
              <a:rPr lang="en-GB" dirty="0"/>
              <a:t>and card coasters</a:t>
            </a:r>
          </a:p>
          <a:p>
            <a:pPr lvl="1"/>
            <a:r>
              <a:rPr lang="en-GB" dirty="0"/>
              <a:t>Die cutters are also used </a:t>
            </a:r>
            <a:br>
              <a:rPr lang="en-GB" dirty="0"/>
            </a:br>
            <a:r>
              <a:rPr lang="en-GB" dirty="0"/>
              <a:t>to create </a:t>
            </a:r>
            <a:r>
              <a:rPr lang="en-GB" b="1" dirty="0"/>
              <a:t>kiss cuts </a:t>
            </a:r>
            <a:r>
              <a:rPr lang="en-GB" dirty="0"/>
              <a:t>for </a:t>
            </a:r>
            <a:br>
              <a:rPr lang="en-GB" dirty="0"/>
            </a:br>
            <a:r>
              <a:rPr lang="en-GB" dirty="0"/>
              <a:t>“peel and stick” products </a:t>
            </a:r>
            <a:br>
              <a:rPr lang="en-GB" dirty="0"/>
            </a:br>
            <a:r>
              <a:rPr lang="en-GB" dirty="0"/>
              <a:t>like stickers and labels</a:t>
            </a:r>
          </a:p>
          <a:p>
            <a:pPr lvl="1"/>
            <a:r>
              <a:rPr lang="en-GB" dirty="0"/>
              <a:t>Rotary die cutters can </a:t>
            </a:r>
            <a:br>
              <a:rPr lang="en-GB" dirty="0"/>
            </a:br>
            <a:r>
              <a:rPr lang="en-GB" dirty="0"/>
              <a:t>be </a:t>
            </a:r>
            <a:r>
              <a:rPr lang="en-GB" b="1" dirty="0"/>
              <a:t>web fed </a:t>
            </a:r>
            <a:r>
              <a:rPr lang="en-GB" dirty="0"/>
              <a:t>or </a:t>
            </a:r>
            <a:r>
              <a:rPr lang="en-GB" b="1" dirty="0"/>
              <a:t>sheet fed</a:t>
            </a:r>
            <a:br>
              <a:rPr lang="en-GB" b="1" dirty="0"/>
            </a:br>
            <a:r>
              <a:rPr lang="en-GB" dirty="0">
                <a:solidFill>
                  <a:srgbClr val="571F4F"/>
                </a:solidFill>
              </a:rPr>
              <a:t>- what does this mean?</a:t>
            </a:r>
          </a:p>
          <a:p>
            <a:pPr lvl="1"/>
            <a:endParaRPr lang="en-GB" dirty="0"/>
          </a:p>
        </p:txBody>
      </p:sp>
    </p:spTree>
    <p:extLst>
      <p:ext uri="{BB962C8B-B14F-4D97-AF65-F5344CB8AC3E}">
        <p14:creationId xmlns:p14="http://schemas.microsoft.com/office/powerpoint/2010/main" val="7957724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ED0E08-3EB3-4D84-B5F5-0E8E5EA53952}">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7B47B491-2489-4C54-BC82-FDFEC8CAE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5C6EA1-CB92-4AFC-8937-C6A46A4D2A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3171</TotalTime>
  <Words>306</Words>
  <Application>Microsoft Office PowerPoint</Application>
  <PresentationFormat>On-screen Show (4:3)</PresentationFormat>
  <Paragraphs>71</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Museo 500</vt:lpstr>
      <vt:lpstr>Museo 700</vt:lpstr>
      <vt:lpstr>Museo 100</vt:lpstr>
      <vt:lpstr>Arial</vt:lpstr>
      <vt:lpstr>Museo900-Regular</vt:lpstr>
      <vt:lpstr>Museo 900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273</cp:revision>
  <cp:lastPrinted>2016-07-07T15:33:43Z</cp:lastPrinted>
  <dcterms:created xsi:type="dcterms:W3CDTF">2016-07-06T09:17:47Z</dcterms:created>
  <dcterms:modified xsi:type="dcterms:W3CDTF">2018-12-12T15:56:32Z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