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FF2B-5DCA-C1E9-F663-C30BB08EEE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Flow Chart Primer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53CA9E-F3FE-A378-7774-F538BDB7AA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Year 7 / Mr Thorne</a:t>
            </a:r>
          </a:p>
        </p:txBody>
      </p:sp>
    </p:spTree>
    <p:extLst>
      <p:ext uri="{BB962C8B-B14F-4D97-AF65-F5344CB8AC3E}">
        <p14:creationId xmlns:p14="http://schemas.microsoft.com/office/powerpoint/2010/main" val="192140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4F9E7-FB51-0059-302D-F05EC6A72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A0C8B-5E83-9700-D6CB-05C22A246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GB" dirty="0"/>
              <a:t>NEW PAGE IN EXERCISE BOOKS “FLOW CHARTS” and TODAYS DATE 23/11/23</a:t>
            </a:r>
          </a:p>
          <a:p>
            <a:r>
              <a:rPr lang="en-GB" dirty="0"/>
              <a:t>THINK: Where do we do things in sequence?</a:t>
            </a:r>
          </a:p>
          <a:p>
            <a:r>
              <a:rPr lang="en-GB" dirty="0"/>
              <a:t>THINK: Do we make decisions as we go?</a:t>
            </a:r>
          </a:p>
          <a:p>
            <a:r>
              <a:rPr lang="en-GB" dirty="0"/>
              <a:t>WRITE: down the sequence for making breakfast…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2571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DAF78-DD27-F44C-AD9C-CE08DB3F3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024B8-2709-D902-5847-90419B895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7249"/>
            <a:ext cx="8596668" cy="3880773"/>
          </a:xfrm>
        </p:spPr>
        <p:txBody>
          <a:bodyPr/>
          <a:lstStyle/>
          <a:p>
            <a:r>
              <a:rPr lang="en-GB" dirty="0"/>
              <a:t>We can use a diagram instead of a list to make it easier to follow a process.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40B7C3-DA09-1122-A258-3E1E4D388B73}"/>
              </a:ext>
            </a:extLst>
          </p:cNvPr>
          <p:cNvSpPr/>
          <p:nvPr/>
        </p:nvSpPr>
        <p:spPr>
          <a:xfrm>
            <a:off x="3871492" y="2412191"/>
            <a:ext cx="2055303" cy="8808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Process/Task</a:t>
            </a: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D82A1912-FE88-1CE1-7733-A507F2018A96}"/>
              </a:ext>
            </a:extLst>
          </p:cNvPr>
          <p:cNvSpPr/>
          <p:nvPr/>
        </p:nvSpPr>
        <p:spPr>
          <a:xfrm>
            <a:off x="5722350" y="3597635"/>
            <a:ext cx="2338355" cy="1946246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Decision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AAFC5DC-BF59-8D9A-7917-6D5A4D7C93AE}"/>
              </a:ext>
            </a:extLst>
          </p:cNvPr>
          <p:cNvSpPr/>
          <p:nvPr/>
        </p:nvSpPr>
        <p:spPr>
          <a:xfrm>
            <a:off x="1493241" y="3555914"/>
            <a:ext cx="2197915" cy="88084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Start or End</a:t>
            </a:r>
          </a:p>
        </p:txBody>
      </p:sp>
    </p:spTree>
    <p:extLst>
      <p:ext uri="{BB962C8B-B14F-4D97-AF65-F5344CB8AC3E}">
        <p14:creationId xmlns:p14="http://schemas.microsoft.com/office/powerpoint/2010/main" val="566473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50B92-6B7A-1505-2543-53FBE862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a cup of tea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BE1504-E685-D6EE-583E-3BFFC522976A}"/>
              </a:ext>
            </a:extLst>
          </p:cNvPr>
          <p:cNvSpPr/>
          <p:nvPr/>
        </p:nvSpPr>
        <p:spPr>
          <a:xfrm>
            <a:off x="1147118" y="2271086"/>
            <a:ext cx="1445082" cy="54015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Boil kettle</a:t>
            </a: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DBC2A01A-1569-6159-866C-4BC125CDBD93}"/>
              </a:ext>
            </a:extLst>
          </p:cNvPr>
          <p:cNvSpPr/>
          <p:nvPr/>
        </p:nvSpPr>
        <p:spPr>
          <a:xfrm>
            <a:off x="3163708" y="2541165"/>
            <a:ext cx="2338355" cy="1946246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Do you want Sugar?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62BC0CB-AC7E-2B5D-9902-EAB4756E51ED}"/>
              </a:ext>
            </a:extLst>
          </p:cNvPr>
          <p:cNvSpPr/>
          <p:nvPr/>
        </p:nvSpPr>
        <p:spPr>
          <a:xfrm>
            <a:off x="1138730" y="1396767"/>
            <a:ext cx="1453470" cy="5336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Start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C53EEE-CF3D-2BB1-CDEA-1D020E28631D}"/>
              </a:ext>
            </a:extLst>
          </p:cNvPr>
          <p:cNvSpPr/>
          <p:nvPr/>
        </p:nvSpPr>
        <p:spPr>
          <a:xfrm>
            <a:off x="1147118" y="3022842"/>
            <a:ext cx="1445082" cy="80253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Add Milk and teabag to cup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1CD9D6-43A8-C3F3-43BB-96884E634AD6}"/>
              </a:ext>
            </a:extLst>
          </p:cNvPr>
          <p:cNvSpPr/>
          <p:nvPr/>
        </p:nvSpPr>
        <p:spPr>
          <a:xfrm>
            <a:off x="7629417" y="3514288"/>
            <a:ext cx="1445082" cy="54015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Stir and Serve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1BF11E8-34D6-41FB-D803-9566F833B967}"/>
              </a:ext>
            </a:extLst>
          </p:cNvPr>
          <p:cNvSpPr/>
          <p:nvPr/>
        </p:nvSpPr>
        <p:spPr>
          <a:xfrm>
            <a:off x="9507492" y="3558563"/>
            <a:ext cx="1453470" cy="5336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End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998774-D4DD-FCE1-B15D-846C9BDF8FCB}"/>
              </a:ext>
            </a:extLst>
          </p:cNvPr>
          <p:cNvSpPr/>
          <p:nvPr/>
        </p:nvSpPr>
        <p:spPr>
          <a:xfrm>
            <a:off x="5831811" y="2206542"/>
            <a:ext cx="1445082" cy="54015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Add Sugar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1249207-8D7A-8B7F-1D99-4CDE242D8976}"/>
              </a:ext>
            </a:extLst>
          </p:cNvPr>
          <p:cNvCxnSpPr>
            <a:endCxn id="4" idx="0"/>
          </p:cNvCxnSpPr>
          <p:nvPr/>
        </p:nvCxnSpPr>
        <p:spPr>
          <a:xfrm>
            <a:off x="1865465" y="1994944"/>
            <a:ext cx="4194" cy="276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9D6D2CE-FEB3-881C-24F6-CEB3AABE3D51}"/>
              </a:ext>
            </a:extLst>
          </p:cNvPr>
          <p:cNvCxnSpPr>
            <a:stCxn id="4" idx="2"/>
            <a:endCxn id="7" idx="0"/>
          </p:cNvCxnSpPr>
          <p:nvPr/>
        </p:nvCxnSpPr>
        <p:spPr>
          <a:xfrm>
            <a:off x="1869659" y="2811244"/>
            <a:ext cx="0" cy="2115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5AA37E3-4D03-0CED-FD7A-5BA55683F869}"/>
              </a:ext>
            </a:extLst>
          </p:cNvPr>
          <p:cNvCxnSpPr>
            <a:stCxn id="7" idx="3"/>
            <a:endCxn id="5" idx="1"/>
          </p:cNvCxnSpPr>
          <p:nvPr/>
        </p:nvCxnSpPr>
        <p:spPr>
          <a:xfrm>
            <a:off x="2592200" y="3424111"/>
            <a:ext cx="571508" cy="90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0FA16AA-649F-ED7D-33B1-56D2993ED35C}"/>
              </a:ext>
            </a:extLst>
          </p:cNvPr>
          <p:cNvCxnSpPr>
            <a:endCxn id="10" idx="1"/>
          </p:cNvCxnSpPr>
          <p:nvPr/>
        </p:nvCxnSpPr>
        <p:spPr>
          <a:xfrm flipV="1">
            <a:off x="4840448" y="2476621"/>
            <a:ext cx="991363" cy="546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AE633D1-9FFC-0C73-32BA-E68F5ADFE078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5041783" y="3784367"/>
            <a:ext cx="2587634" cy="124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2ECD146-B2BC-2FD1-3428-9918DF6EE4F1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6760414" y="2695883"/>
            <a:ext cx="869003" cy="1088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83E25B8-0DEB-83A2-CA30-E6C0F92CD4F4}"/>
              </a:ext>
            </a:extLst>
          </p:cNvPr>
          <p:cNvCxnSpPr>
            <a:stCxn id="8" idx="3"/>
            <a:endCxn id="9" idx="2"/>
          </p:cNvCxnSpPr>
          <p:nvPr/>
        </p:nvCxnSpPr>
        <p:spPr>
          <a:xfrm>
            <a:off x="9074499" y="3784367"/>
            <a:ext cx="432993" cy="41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326C827-B5E8-AB5F-B4CA-BD32458C7950}"/>
              </a:ext>
            </a:extLst>
          </p:cNvPr>
          <p:cNvSpPr txBox="1"/>
          <p:nvPr/>
        </p:nvSpPr>
        <p:spPr>
          <a:xfrm>
            <a:off x="4935076" y="2441912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E802BBD-1336-414A-7397-B27059AAFC69}"/>
              </a:ext>
            </a:extLst>
          </p:cNvPr>
          <p:cNvSpPr txBox="1"/>
          <p:nvPr/>
        </p:nvSpPr>
        <p:spPr>
          <a:xfrm>
            <a:off x="5578039" y="3909270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415431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D68C4-41B7-84A7-2DF2-416F96E05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AE705-209E-40E6-DF3B-D8FA20EC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3635"/>
            <a:ext cx="8596668" cy="3880773"/>
          </a:xfrm>
        </p:spPr>
        <p:txBody>
          <a:bodyPr/>
          <a:lstStyle/>
          <a:p>
            <a:r>
              <a:rPr lang="en-GB" dirty="0"/>
              <a:t>Turn your breakfast plan into a flow chart</a:t>
            </a:r>
          </a:p>
          <a:p>
            <a:r>
              <a:rPr lang="en-GB" dirty="0"/>
              <a:t>Add a couple of decisions – what if you have no milk? Do you have toast?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E89B6F-4D36-E1C9-D530-A64CAF281DD0}"/>
              </a:ext>
            </a:extLst>
          </p:cNvPr>
          <p:cNvSpPr/>
          <p:nvPr/>
        </p:nvSpPr>
        <p:spPr>
          <a:xfrm>
            <a:off x="3871492" y="2412191"/>
            <a:ext cx="2055303" cy="8808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Process/Task</a:t>
            </a: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8AEA9000-79EB-059F-7BEA-0E7ABD0488C2}"/>
              </a:ext>
            </a:extLst>
          </p:cNvPr>
          <p:cNvSpPr/>
          <p:nvPr/>
        </p:nvSpPr>
        <p:spPr>
          <a:xfrm>
            <a:off x="5722350" y="3597635"/>
            <a:ext cx="2338355" cy="1946246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Decision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3FD917-6B86-84D4-3263-8AD1243CB825}"/>
              </a:ext>
            </a:extLst>
          </p:cNvPr>
          <p:cNvSpPr/>
          <p:nvPr/>
        </p:nvSpPr>
        <p:spPr>
          <a:xfrm>
            <a:off x="1493241" y="3555914"/>
            <a:ext cx="2197915" cy="88084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Start or End</a:t>
            </a:r>
          </a:p>
        </p:txBody>
      </p:sp>
    </p:spTree>
    <p:extLst>
      <p:ext uri="{BB962C8B-B14F-4D97-AF65-F5344CB8AC3E}">
        <p14:creationId xmlns:p14="http://schemas.microsoft.com/office/powerpoint/2010/main" val="786642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B8485-B7FE-701C-4980-829015C37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 your story: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133CD6-E218-8C03-39D8-78D71FDD1EC5}"/>
              </a:ext>
            </a:extLst>
          </p:cNvPr>
          <p:cNvSpPr/>
          <p:nvPr/>
        </p:nvSpPr>
        <p:spPr>
          <a:xfrm>
            <a:off x="1147118" y="2271086"/>
            <a:ext cx="1445082" cy="54015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Slide 1: Introduction</a:t>
            </a: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0719F091-F3A7-F51B-3BE4-EA0123E6F477}"/>
              </a:ext>
            </a:extLst>
          </p:cNvPr>
          <p:cNvSpPr/>
          <p:nvPr/>
        </p:nvSpPr>
        <p:spPr>
          <a:xfrm>
            <a:off x="3340013" y="2862036"/>
            <a:ext cx="2338355" cy="1946246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Slide 3: Which path to take?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649F0B-61BE-C71D-0D67-914C497389FB}"/>
              </a:ext>
            </a:extLst>
          </p:cNvPr>
          <p:cNvSpPr/>
          <p:nvPr/>
        </p:nvSpPr>
        <p:spPr>
          <a:xfrm>
            <a:off x="1138730" y="1396767"/>
            <a:ext cx="1453470" cy="5336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Start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EAC1FE-F475-E205-AFE3-9C7376EA0284}"/>
              </a:ext>
            </a:extLst>
          </p:cNvPr>
          <p:cNvSpPr/>
          <p:nvPr/>
        </p:nvSpPr>
        <p:spPr>
          <a:xfrm>
            <a:off x="1147118" y="3306436"/>
            <a:ext cx="1445082" cy="80253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Slide 2:</a:t>
            </a:r>
            <a:br>
              <a:rPr lang="en-GB" dirty="0"/>
            </a:br>
            <a:r>
              <a:rPr lang="en-GB" dirty="0"/>
              <a:t>Describe adventure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8E3446-8DB2-5127-885A-99DB119907F9}"/>
              </a:ext>
            </a:extLst>
          </p:cNvPr>
          <p:cNvSpPr/>
          <p:nvPr/>
        </p:nvSpPr>
        <p:spPr>
          <a:xfrm>
            <a:off x="7629417" y="3514288"/>
            <a:ext cx="1445082" cy="54015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Side 5:</a:t>
            </a:r>
            <a:br>
              <a:rPr lang="en-GB" dirty="0"/>
            </a:br>
            <a:r>
              <a:rPr lang="en-GB" dirty="0"/>
              <a:t>Leads Home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812927E-AA96-B21A-0483-C76219F5EA37}"/>
              </a:ext>
            </a:extLst>
          </p:cNvPr>
          <p:cNvSpPr/>
          <p:nvPr/>
        </p:nvSpPr>
        <p:spPr>
          <a:xfrm>
            <a:off x="9507492" y="3558563"/>
            <a:ext cx="1453470" cy="53363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End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3E02B0-49A3-3889-C134-507EE157DC06}"/>
              </a:ext>
            </a:extLst>
          </p:cNvPr>
          <p:cNvSpPr/>
          <p:nvPr/>
        </p:nvSpPr>
        <p:spPr>
          <a:xfrm>
            <a:off x="5926438" y="2055303"/>
            <a:ext cx="2045451" cy="89575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Slide 4:</a:t>
            </a:r>
            <a:br>
              <a:rPr lang="en-GB" dirty="0"/>
            </a:br>
            <a:r>
              <a:rPr lang="en-GB" dirty="0"/>
              <a:t>Scary monster part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68141B6-5445-3AF0-B5F0-2AC3D82B5C16}"/>
              </a:ext>
            </a:extLst>
          </p:cNvPr>
          <p:cNvCxnSpPr>
            <a:endCxn id="4" idx="0"/>
          </p:cNvCxnSpPr>
          <p:nvPr/>
        </p:nvCxnSpPr>
        <p:spPr>
          <a:xfrm>
            <a:off x="1865465" y="1994944"/>
            <a:ext cx="4194" cy="276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8D3B65F-4F47-9DB0-58CD-7D8F3091FD16}"/>
              </a:ext>
            </a:extLst>
          </p:cNvPr>
          <p:cNvCxnSpPr>
            <a:stCxn id="4" idx="2"/>
            <a:endCxn id="7" idx="0"/>
          </p:cNvCxnSpPr>
          <p:nvPr/>
        </p:nvCxnSpPr>
        <p:spPr>
          <a:xfrm>
            <a:off x="1869659" y="2811244"/>
            <a:ext cx="0" cy="495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9C08824-AB28-C9F0-8CE8-B5E011CF5EE1}"/>
              </a:ext>
            </a:extLst>
          </p:cNvPr>
          <p:cNvCxnSpPr>
            <a:stCxn id="7" idx="3"/>
            <a:endCxn id="5" idx="1"/>
          </p:cNvCxnSpPr>
          <p:nvPr/>
        </p:nvCxnSpPr>
        <p:spPr>
          <a:xfrm>
            <a:off x="2592200" y="3707705"/>
            <a:ext cx="747813" cy="127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482B21-3E55-D297-F001-43FD22181B75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4935076" y="2503182"/>
            <a:ext cx="991362" cy="724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B731F05-C41A-19D8-6147-DA67C9D4B24C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5041783" y="3784367"/>
            <a:ext cx="2587634" cy="124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CA1BC2A-76D4-8CF0-7AAD-DBEBB32C846D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6760414" y="2695883"/>
            <a:ext cx="869003" cy="1088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1423F5C-2D24-A84E-F8B7-F8BA72766B35}"/>
              </a:ext>
            </a:extLst>
          </p:cNvPr>
          <p:cNvCxnSpPr>
            <a:stCxn id="8" idx="3"/>
            <a:endCxn id="9" idx="2"/>
          </p:cNvCxnSpPr>
          <p:nvPr/>
        </p:nvCxnSpPr>
        <p:spPr>
          <a:xfrm>
            <a:off x="9074499" y="3784367"/>
            <a:ext cx="432993" cy="41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0D116D8-0C34-4C6F-DAA6-B469A91EFE6D}"/>
              </a:ext>
            </a:extLst>
          </p:cNvPr>
          <p:cNvSpPr txBox="1"/>
          <p:nvPr/>
        </p:nvSpPr>
        <p:spPr>
          <a:xfrm>
            <a:off x="4935076" y="2441912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LEFT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326F2D-7CDA-1DE8-5F93-A6BD419C0A21}"/>
              </a:ext>
            </a:extLst>
          </p:cNvPr>
          <p:cNvSpPr txBox="1"/>
          <p:nvPr/>
        </p:nvSpPr>
        <p:spPr>
          <a:xfrm>
            <a:off x="5578039" y="3909270"/>
            <a:ext cx="824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RIGHT</a:t>
            </a:r>
          </a:p>
        </p:txBody>
      </p:sp>
    </p:spTree>
    <p:extLst>
      <p:ext uri="{BB962C8B-B14F-4D97-AF65-F5344CB8AC3E}">
        <p14:creationId xmlns:p14="http://schemas.microsoft.com/office/powerpoint/2010/main" val="4876808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178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Flow Chart Primer</vt:lpstr>
      <vt:lpstr>Starter</vt:lpstr>
      <vt:lpstr>Flow Charts</vt:lpstr>
      <vt:lpstr>Making a cup of tea</vt:lpstr>
      <vt:lpstr>Activity</vt:lpstr>
      <vt:lpstr>For your story:</vt:lpstr>
    </vt:vector>
  </TitlesOfParts>
  <Company>Warminster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Chart Primer</dc:title>
  <dc:creator>Matt Thorne</dc:creator>
  <cp:lastModifiedBy>Matt Thorne</cp:lastModifiedBy>
  <cp:revision>1</cp:revision>
  <dcterms:created xsi:type="dcterms:W3CDTF">2023-11-23T09:30:48Z</dcterms:created>
  <dcterms:modified xsi:type="dcterms:W3CDTF">2023-11-23T09:44:02Z</dcterms:modified>
</cp:coreProperties>
</file>