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7" r:id="rId5"/>
    <p:sldId id="261" r:id="rId6"/>
    <p:sldId id="262" r:id="rId7"/>
    <p:sldId id="306" r:id="rId8"/>
    <p:sldId id="307" r:id="rId9"/>
    <p:sldId id="311" r:id="rId10"/>
    <p:sldId id="265" r:id="rId11"/>
    <p:sldId id="271" r:id="rId12"/>
    <p:sldId id="296" r:id="rId13"/>
    <p:sldId id="312" r:id="rId14"/>
    <p:sldId id="305" r:id="rId15"/>
    <p:sldId id="313" r:id="rId16"/>
    <p:sldId id="291" r:id="rId17"/>
    <p:sldId id="276" r:id="rId18"/>
    <p:sldId id="315" r:id="rId19"/>
    <p:sldId id="314" r:id="rId20"/>
    <p:sldId id="316" r:id="rId21"/>
    <p:sldId id="274" r:id="rId22"/>
    <p:sldId id="317" r:id="rId23"/>
    <p:sldId id="318" r:id="rId24"/>
    <p:sldId id="319" r:id="rId25"/>
    <p:sldId id="324" r:id="rId26"/>
    <p:sldId id="320" r:id="rId27"/>
    <p:sldId id="323" r:id="rId28"/>
    <p:sldId id="278" r:id="rId29"/>
    <p:sldId id="326" r:id="rId30"/>
    <p:sldId id="303" r:id="rId31"/>
    <p:sldId id="325" r:id="rId32"/>
    <p:sldId id="259" r:id="rId33"/>
  </p:sldIdLst>
  <p:sldSz cx="9144000" cy="6858000" type="screen4x3"/>
  <p:notesSz cx="6797675" cy="9926638"/>
  <p:embeddedFontLst>
    <p:embeddedFont>
      <p:font typeface="Calibri" panose="020F0502020204030204" pitchFamily="34" charset="0"/>
      <p:regular r:id="rId35"/>
      <p:bold r:id="rId36"/>
      <p:italic r:id="rId37"/>
      <p:boldItalic r:id="rId38"/>
    </p:embeddedFont>
    <p:embeddedFont>
      <p:font typeface="Museo 100" panose="02000000000000000000" pitchFamily="2" charset="0"/>
      <p:regular r:id="rId39"/>
    </p:embeddedFont>
    <p:embeddedFont>
      <p:font typeface="Museo 500" panose="02000000000000000000" pitchFamily="2" charset="0"/>
      <p:regular r:id="rId40"/>
    </p:embeddedFont>
    <p:embeddedFont>
      <p:font typeface="Museo 700" panose="02000000000000000000" pitchFamily="2" charset="0"/>
      <p:bold r:id="rId41"/>
    </p:embeddedFont>
    <p:embeddedFont>
      <p:font typeface="Museo 900" panose="02000000000000000000" pitchFamily="2" charset="0"/>
      <p:bold r:id="rId42"/>
    </p:embeddedFont>
    <p:embeddedFont>
      <p:font typeface="Museo900-Regular" panose="02000000000000000000" pitchFamily="2" charset="0"/>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cmAuthor id="2" name="Mike Ross" initials="MR" lastIdx="22" clrIdx="1">
    <p:extLst>
      <p:ext uri="{19B8F6BF-5375-455C-9EA6-DF929625EA0E}">
        <p15:presenceInfo xmlns:p15="http://schemas.microsoft.com/office/powerpoint/2012/main" userId="S-1-12-1-2035599684-1258840197-2827094974-1543117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D0"/>
    <a:srgbClr val="FFAE0D"/>
    <a:srgbClr val="867BCC"/>
    <a:srgbClr val="20692A"/>
    <a:srgbClr val="571F4F"/>
    <a:srgbClr val="C7462D"/>
    <a:srgbClr val="637075"/>
    <a:srgbClr val="C1C6CC"/>
    <a:srgbClr val="D1D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7366" autoAdjust="0"/>
  </p:normalViewPr>
  <p:slideViewPr>
    <p:cSldViewPr snapToGrid="0">
      <p:cViewPr varScale="1">
        <p:scale>
          <a:sx n="109" d="100"/>
          <a:sy n="109" d="100"/>
        </p:scale>
        <p:origin x="1452" y="102"/>
      </p:cViewPr>
      <p:guideLst/>
    </p:cSldViewPr>
  </p:slideViewPr>
  <p:notesTextViewPr>
    <p:cViewPr>
      <p:scale>
        <a:sx n="1" d="1"/>
        <a:sy n="1" d="1"/>
      </p:scale>
      <p:origin x="0" y="0"/>
    </p:cViewPr>
  </p:notesTextViewPr>
  <p:sorterViewPr>
    <p:cViewPr varScale="1">
      <p:scale>
        <a:sx n="1" d="1"/>
        <a:sy n="1" d="1"/>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3799D7FA-9A25-4E8D-A043-A4C6A4D256EB}"/>
    <pc:docChg chg="modSld">
      <pc:chgData name="Leonora Sheppard" userId="3688f6d8-1f97-408e-a4fe-cc859c551ddb" providerId="ADAL" clId="{3799D7FA-9A25-4E8D-A043-A4C6A4D256EB}" dt="2019-07-08T10:12:54.663" v="25" actId="20577"/>
      <pc:docMkLst>
        <pc:docMk/>
      </pc:docMkLst>
      <pc:sldChg chg="modSp">
        <pc:chgData name="Leonora Sheppard" userId="3688f6d8-1f97-408e-a4fe-cc859c551ddb" providerId="ADAL" clId="{3799D7FA-9A25-4E8D-A043-A4C6A4D256EB}" dt="2019-07-08T09:42:41.184" v="6" actId="20577"/>
        <pc:sldMkLst>
          <pc:docMk/>
          <pc:sldMk cId="2940270106" sldId="265"/>
        </pc:sldMkLst>
        <pc:spChg chg="mod">
          <ac:chgData name="Leonora Sheppard" userId="3688f6d8-1f97-408e-a4fe-cc859c551ddb" providerId="ADAL" clId="{3799D7FA-9A25-4E8D-A043-A4C6A4D256EB}" dt="2019-07-08T09:42:41.184" v="6" actId="20577"/>
          <ac:spMkLst>
            <pc:docMk/>
            <pc:sldMk cId="2940270106" sldId="265"/>
            <ac:spMk id="3" creationId="{00000000-0000-0000-0000-000000000000}"/>
          </ac:spMkLst>
        </pc:spChg>
      </pc:sldChg>
      <pc:sldChg chg="modSp">
        <pc:chgData name="Leonora Sheppard" userId="3688f6d8-1f97-408e-a4fe-cc859c551ddb" providerId="ADAL" clId="{3799D7FA-9A25-4E8D-A043-A4C6A4D256EB}" dt="2019-07-08T10:08:57.769" v="15" actId="20577"/>
        <pc:sldMkLst>
          <pc:docMk/>
          <pc:sldMk cId="128524423" sldId="274"/>
        </pc:sldMkLst>
        <pc:spChg chg="mod">
          <ac:chgData name="Leonora Sheppard" userId="3688f6d8-1f97-408e-a4fe-cc859c551ddb" providerId="ADAL" clId="{3799D7FA-9A25-4E8D-A043-A4C6A4D256EB}" dt="2019-07-08T10:08:57.769" v="15" actId="20577"/>
          <ac:spMkLst>
            <pc:docMk/>
            <pc:sldMk cId="128524423" sldId="274"/>
            <ac:spMk id="3" creationId="{00000000-0000-0000-0000-000000000000}"/>
          </ac:spMkLst>
        </pc:spChg>
      </pc:sldChg>
      <pc:sldChg chg="modSp">
        <pc:chgData name="Leonora Sheppard" userId="3688f6d8-1f97-408e-a4fe-cc859c551ddb" providerId="ADAL" clId="{3799D7FA-9A25-4E8D-A043-A4C6A4D256EB}" dt="2019-07-08T09:39:17.848" v="2" actId="20577"/>
        <pc:sldMkLst>
          <pc:docMk/>
          <pc:sldMk cId="943080805" sldId="307"/>
        </pc:sldMkLst>
        <pc:spChg chg="mod">
          <ac:chgData name="Leonora Sheppard" userId="3688f6d8-1f97-408e-a4fe-cc859c551ddb" providerId="ADAL" clId="{3799D7FA-9A25-4E8D-A043-A4C6A4D256EB}" dt="2019-07-08T09:39:17.848" v="2" actId="20577"/>
          <ac:spMkLst>
            <pc:docMk/>
            <pc:sldMk cId="943080805" sldId="307"/>
            <ac:spMk id="105" creationId="{00000000-0000-0000-0000-000000000000}"/>
          </ac:spMkLst>
        </pc:spChg>
      </pc:sldChg>
      <pc:sldChg chg="modSp">
        <pc:chgData name="Leonora Sheppard" userId="3688f6d8-1f97-408e-a4fe-cc859c551ddb" providerId="ADAL" clId="{3799D7FA-9A25-4E8D-A043-A4C6A4D256EB}" dt="2019-07-08T09:40:33.369" v="3" actId="20577"/>
        <pc:sldMkLst>
          <pc:docMk/>
          <pc:sldMk cId="1965633541" sldId="311"/>
        </pc:sldMkLst>
        <pc:spChg chg="mod">
          <ac:chgData name="Leonora Sheppard" userId="3688f6d8-1f97-408e-a4fe-cc859c551ddb" providerId="ADAL" clId="{3799D7FA-9A25-4E8D-A043-A4C6A4D256EB}" dt="2019-07-08T09:40:33.369" v="3" actId="20577"/>
          <ac:spMkLst>
            <pc:docMk/>
            <pc:sldMk cId="1965633541" sldId="311"/>
            <ac:spMk id="119" creationId="{00000000-0000-0000-0000-000000000000}"/>
          </ac:spMkLst>
        </pc:spChg>
      </pc:sldChg>
      <pc:sldChg chg="modSp">
        <pc:chgData name="Leonora Sheppard" userId="3688f6d8-1f97-408e-a4fe-cc859c551ddb" providerId="ADAL" clId="{3799D7FA-9A25-4E8D-A043-A4C6A4D256EB}" dt="2019-07-08T10:07:28.873" v="10" actId="20577"/>
        <pc:sldMkLst>
          <pc:docMk/>
          <pc:sldMk cId="3165879499" sldId="314"/>
        </pc:sldMkLst>
        <pc:spChg chg="mod">
          <ac:chgData name="Leonora Sheppard" userId="3688f6d8-1f97-408e-a4fe-cc859c551ddb" providerId="ADAL" clId="{3799D7FA-9A25-4E8D-A043-A4C6A4D256EB}" dt="2019-07-08T10:07:28.873" v="10" actId="20577"/>
          <ac:spMkLst>
            <pc:docMk/>
            <pc:sldMk cId="3165879499" sldId="314"/>
            <ac:spMk id="159" creationId="{00000000-0000-0000-0000-000000000000}"/>
          </ac:spMkLst>
        </pc:spChg>
      </pc:sldChg>
      <pc:sldChg chg="modSp">
        <pc:chgData name="Leonora Sheppard" userId="3688f6d8-1f97-408e-a4fe-cc859c551ddb" providerId="ADAL" clId="{3799D7FA-9A25-4E8D-A043-A4C6A4D256EB}" dt="2019-07-08T10:05:43.060" v="8" actId="20577"/>
        <pc:sldMkLst>
          <pc:docMk/>
          <pc:sldMk cId="98359560" sldId="315"/>
        </pc:sldMkLst>
        <pc:spChg chg="mod">
          <ac:chgData name="Leonora Sheppard" userId="3688f6d8-1f97-408e-a4fe-cc859c551ddb" providerId="ADAL" clId="{3799D7FA-9A25-4E8D-A043-A4C6A4D256EB}" dt="2019-07-08T10:05:43.060" v="8" actId="20577"/>
          <ac:spMkLst>
            <pc:docMk/>
            <pc:sldMk cId="98359560" sldId="315"/>
            <ac:spMk id="159" creationId="{00000000-0000-0000-0000-000000000000}"/>
          </ac:spMkLst>
        </pc:spChg>
      </pc:sldChg>
      <pc:sldChg chg="modSp">
        <pc:chgData name="Leonora Sheppard" userId="3688f6d8-1f97-408e-a4fe-cc859c551ddb" providerId="ADAL" clId="{3799D7FA-9A25-4E8D-A043-A4C6A4D256EB}" dt="2019-07-08T10:08:10.762" v="13" actId="20577"/>
        <pc:sldMkLst>
          <pc:docMk/>
          <pc:sldMk cId="749055669" sldId="316"/>
        </pc:sldMkLst>
        <pc:spChg chg="mod">
          <ac:chgData name="Leonora Sheppard" userId="3688f6d8-1f97-408e-a4fe-cc859c551ddb" providerId="ADAL" clId="{3799D7FA-9A25-4E8D-A043-A4C6A4D256EB}" dt="2019-07-08T10:08:10.762" v="13" actId="20577"/>
          <ac:spMkLst>
            <pc:docMk/>
            <pc:sldMk cId="749055669" sldId="316"/>
            <ac:spMk id="159" creationId="{00000000-0000-0000-0000-000000000000}"/>
          </ac:spMkLst>
        </pc:spChg>
      </pc:sldChg>
      <pc:sldChg chg="modSp">
        <pc:chgData name="Leonora Sheppard" userId="3688f6d8-1f97-408e-a4fe-cc859c551ddb" providerId="ADAL" clId="{3799D7FA-9A25-4E8D-A043-A4C6A4D256EB}" dt="2019-07-08T10:12:54.663" v="25" actId="20577"/>
        <pc:sldMkLst>
          <pc:docMk/>
          <pc:sldMk cId="2805908368" sldId="320"/>
        </pc:sldMkLst>
        <pc:spChg chg="mod">
          <ac:chgData name="Leonora Sheppard" userId="3688f6d8-1f97-408e-a4fe-cc859c551ddb" providerId="ADAL" clId="{3799D7FA-9A25-4E8D-A043-A4C6A4D256EB}" dt="2019-07-08T10:12:54.663" v="25" actId="20577"/>
          <ac:spMkLst>
            <pc:docMk/>
            <pc:sldMk cId="2805908368" sldId="320"/>
            <ac:spMk id="3" creationId="{00000000-0000-0000-0000-000000000000}"/>
          </ac:spMkLst>
        </pc:spChg>
      </pc:sldChg>
    </pc:docChg>
  </pc:docChgLst>
  <pc:docChgLst>
    <pc:chgData name="Mike Ross" userId="7954c944-6085-4b08-be0b-82a8f61afa5b" providerId="ADAL" clId="{01093B70-5359-4218-AA62-0A0DEE67CD50}"/>
    <pc:docChg chg="undo custSel addSld delSld modSld modMainMaster">
      <pc:chgData name="Mike Ross" userId="7954c944-6085-4b08-be0b-82a8f61afa5b" providerId="ADAL" clId="{01093B70-5359-4218-AA62-0A0DEE67CD50}" dt="2019-07-11T13:50:50.319" v="922" actId="478"/>
      <pc:docMkLst>
        <pc:docMk/>
      </pc:docMkLst>
      <pc:sldChg chg="modSp">
        <pc:chgData name="Mike Ross" userId="7954c944-6085-4b08-be0b-82a8f61afa5b" providerId="ADAL" clId="{01093B70-5359-4218-AA62-0A0DEE67CD50}" dt="2019-07-04T09:22:21.617" v="268"/>
        <pc:sldMkLst>
          <pc:docMk/>
          <pc:sldMk cId="2819996977" sldId="257"/>
        </pc:sldMkLst>
        <pc:spChg chg="mod">
          <ac:chgData name="Mike Ross" userId="7954c944-6085-4b08-be0b-82a8f61afa5b" providerId="ADAL" clId="{01093B70-5359-4218-AA62-0A0DEE67CD50}" dt="2019-07-04T09:22:21.617" v="268"/>
          <ac:spMkLst>
            <pc:docMk/>
            <pc:sldMk cId="2819996977" sldId="257"/>
            <ac:spMk id="9" creationId="{9B940526-E652-49E9-80CD-519D5A66C408}"/>
          </ac:spMkLst>
        </pc:spChg>
      </pc:sldChg>
      <pc:sldChg chg="delSp">
        <pc:chgData name="Mike Ross" userId="7954c944-6085-4b08-be0b-82a8f61afa5b" providerId="ADAL" clId="{01093B70-5359-4218-AA62-0A0DEE67CD50}" dt="2019-07-09T08:41:20.631" v="917" actId="478"/>
        <pc:sldMkLst>
          <pc:docMk/>
          <pc:sldMk cId="1939890389" sldId="261"/>
        </pc:sldMkLst>
        <pc:picChg chg="del">
          <ac:chgData name="Mike Ross" userId="7954c944-6085-4b08-be0b-82a8f61afa5b" providerId="ADAL" clId="{01093B70-5359-4218-AA62-0A0DEE67CD50}" dt="2019-07-09T08:41:19.103" v="915" actId="478"/>
          <ac:picMkLst>
            <pc:docMk/>
            <pc:sldMk cId="1939890389" sldId="261"/>
            <ac:picMk id="2" creationId="{37283660-75EF-49F4-8955-3BD3430DDDD6}"/>
          </ac:picMkLst>
        </pc:picChg>
        <pc:picChg chg="del">
          <ac:chgData name="Mike Ross" userId="7954c944-6085-4b08-be0b-82a8f61afa5b" providerId="ADAL" clId="{01093B70-5359-4218-AA62-0A0DEE67CD50}" dt="2019-07-09T08:41:19.703" v="916" actId="478"/>
          <ac:picMkLst>
            <pc:docMk/>
            <pc:sldMk cId="1939890389" sldId="261"/>
            <ac:picMk id="6" creationId="{DACB359C-3112-4E57-8308-5B4DCA5BE7CD}"/>
          </ac:picMkLst>
        </pc:picChg>
        <pc:picChg chg="del">
          <ac:chgData name="Mike Ross" userId="7954c944-6085-4b08-be0b-82a8f61afa5b" providerId="ADAL" clId="{01093B70-5359-4218-AA62-0A0DEE67CD50}" dt="2019-07-09T08:41:20.631" v="917" actId="478"/>
          <ac:picMkLst>
            <pc:docMk/>
            <pc:sldMk cId="1939890389" sldId="261"/>
            <ac:picMk id="9" creationId="{1575A92E-048B-4DEE-9A67-B644E547F1D5}"/>
          </ac:picMkLst>
        </pc:picChg>
      </pc:sldChg>
      <pc:sldChg chg="addSp delSp modSp">
        <pc:chgData name="Mike Ross" userId="7954c944-6085-4b08-be0b-82a8f61afa5b" providerId="ADAL" clId="{01093B70-5359-4218-AA62-0A0DEE67CD50}" dt="2019-07-04T08:29:30.704" v="0"/>
        <pc:sldMkLst>
          <pc:docMk/>
          <pc:sldMk cId="677538094" sldId="262"/>
        </pc:sldMkLst>
        <pc:spChg chg="add del mod">
          <ac:chgData name="Mike Ross" userId="7954c944-6085-4b08-be0b-82a8f61afa5b" providerId="ADAL" clId="{01093B70-5359-4218-AA62-0A0DEE67CD50}" dt="2019-07-04T08:29:30.704" v="0"/>
          <ac:spMkLst>
            <pc:docMk/>
            <pc:sldMk cId="677538094" sldId="262"/>
            <ac:spMk id="2" creationId="{FB7584C3-72BD-4274-8136-1A8B9AD80795}"/>
          </ac:spMkLst>
        </pc:spChg>
        <pc:spChg chg="add del mod">
          <ac:chgData name="Mike Ross" userId="7954c944-6085-4b08-be0b-82a8f61afa5b" providerId="ADAL" clId="{01093B70-5359-4218-AA62-0A0DEE67CD50}" dt="2019-07-04T08:29:30.704" v="0"/>
          <ac:spMkLst>
            <pc:docMk/>
            <pc:sldMk cId="677538094" sldId="262"/>
            <ac:spMk id="4" creationId="{F18B3816-B36B-40AA-86A5-EC4CC979F700}"/>
          </ac:spMkLst>
        </pc:spChg>
      </pc:sldChg>
      <pc:sldChg chg="delSp modSp add del">
        <pc:chgData name="Mike Ross" userId="7954c944-6085-4b08-be0b-82a8f61afa5b" providerId="ADAL" clId="{01093B70-5359-4218-AA62-0A0DEE67CD50}" dt="2019-07-04T14:00:40.506" v="914" actId="478"/>
        <pc:sldMkLst>
          <pc:docMk/>
          <pc:sldMk cId="2940270106" sldId="265"/>
        </pc:sldMkLst>
        <pc:spChg chg="mod">
          <ac:chgData name="Mike Ross" userId="7954c944-6085-4b08-be0b-82a8f61afa5b" providerId="ADAL" clId="{01093B70-5359-4218-AA62-0A0DEE67CD50}" dt="2019-07-04T13:30:46.562" v="911" actId="20577"/>
          <ac:spMkLst>
            <pc:docMk/>
            <pc:sldMk cId="2940270106" sldId="265"/>
            <ac:spMk id="3" creationId="{00000000-0000-0000-0000-000000000000}"/>
          </ac:spMkLst>
        </pc:spChg>
        <pc:picChg chg="del mod">
          <ac:chgData name="Mike Ross" userId="7954c944-6085-4b08-be0b-82a8f61afa5b" providerId="ADAL" clId="{01093B70-5359-4218-AA62-0A0DEE67CD50}" dt="2019-07-04T14:00:40.506" v="914" actId="478"/>
          <ac:picMkLst>
            <pc:docMk/>
            <pc:sldMk cId="2940270106" sldId="265"/>
            <ac:picMk id="7" creationId="{10CF4E77-AF09-4378-9638-CC7E32A016E6}"/>
          </ac:picMkLst>
        </pc:picChg>
      </pc:sldChg>
      <pc:sldChg chg="modSp">
        <pc:chgData name="Mike Ross" userId="7954c944-6085-4b08-be0b-82a8f61afa5b" providerId="ADAL" clId="{01093B70-5359-4218-AA62-0A0DEE67CD50}" dt="2019-07-04T09:14:31.459" v="237" actId="207"/>
        <pc:sldMkLst>
          <pc:docMk/>
          <pc:sldMk cId="1608839349" sldId="271"/>
        </pc:sldMkLst>
        <pc:spChg chg="mod">
          <ac:chgData name="Mike Ross" userId="7954c944-6085-4b08-be0b-82a8f61afa5b" providerId="ADAL" clId="{01093B70-5359-4218-AA62-0A0DEE67CD50}" dt="2019-07-04T09:14:31.459" v="237" actId="207"/>
          <ac:spMkLst>
            <pc:docMk/>
            <pc:sldMk cId="1608839349" sldId="271"/>
            <ac:spMk id="3" creationId="{00000000-0000-0000-0000-000000000000}"/>
          </ac:spMkLst>
        </pc:spChg>
      </pc:sldChg>
      <pc:sldChg chg="delSp modSp">
        <pc:chgData name="Mike Ross" userId="7954c944-6085-4b08-be0b-82a8f61afa5b" providerId="ADAL" clId="{01093B70-5359-4218-AA62-0A0DEE67CD50}" dt="2019-07-11T13:50:24.681" v="920" actId="478"/>
        <pc:sldMkLst>
          <pc:docMk/>
          <pc:sldMk cId="128524423" sldId="274"/>
        </pc:sldMkLst>
        <pc:spChg chg="mod">
          <ac:chgData name="Mike Ross" userId="7954c944-6085-4b08-be0b-82a8f61afa5b" providerId="ADAL" clId="{01093B70-5359-4218-AA62-0A0DEE67CD50}" dt="2019-07-04T10:56:13.164" v="574" actId="20577"/>
          <ac:spMkLst>
            <pc:docMk/>
            <pc:sldMk cId="128524423" sldId="274"/>
            <ac:spMk id="3" creationId="{00000000-0000-0000-0000-000000000000}"/>
          </ac:spMkLst>
        </pc:spChg>
        <pc:spChg chg="del">
          <ac:chgData name="Mike Ross" userId="7954c944-6085-4b08-be0b-82a8f61afa5b" providerId="ADAL" clId="{01093B70-5359-4218-AA62-0A0DEE67CD50}" dt="2019-07-11T13:50:24.681" v="920" actId="478"/>
          <ac:spMkLst>
            <pc:docMk/>
            <pc:sldMk cId="128524423" sldId="274"/>
            <ac:spMk id="5" creationId="{00000000-0000-0000-0000-000000000000}"/>
          </ac:spMkLst>
        </pc:spChg>
        <pc:spChg chg="del mod">
          <ac:chgData name="Mike Ross" userId="7954c944-6085-4b08-be0b-82a8f61afa5b" providerId="ADAL" clId="{01093B70-5359-4218-AA62-0A0DEE67CD50}" dt="2019-07-11T13:50:22.236" v="919" actId="478"/>
          <ac:spMkLst>
            <pc:docMk/>
            <pc:sldMk cId="128524423" sldId="274"/>
            <ac:spMk id="6" creationId="{00000000-0000-0000-0000-000000000000}"/>
          </ac:spMkLst>
        </pc:spChg>
        <pc:picChg chg="mod">
          <ac:chgData name="Mike Ross" userId="7954c944-6085-4b08-be0b-82a8f61afa5b" providerId="ADAL" clId="{01093B70-5359-4218-AA62-0A0DEE67CD50}" dt="2019-07-04T10:56:43.279" v="575" actId="1076"/>
          <ac:picMkLst>
            <pc:docMk/>
            <pc:sldMk cId="128524423" sldId="274"/>
            <ac:picMk id="10" creationId="{AEB28E0F-6BFF-48AD-81D8-97295E048AAD}"/>
          </ac:picMkLst>
        </pc:picChg>
      </pc:sldChg>
      <pc:sldChg chg="modSp">
        <pc:chgData name="Mike Ross" userId="7954c944-6085-4b08-be0b-82a8f61afa5b" providerId="ADAL" clId="{01093B70-5359-4218-AA62-0A0DEE67CD50}" dt="2019-07-04T10:22:30.187" v="429" actId="207"/>
        <pc:sldMkLst>
          <pc:docMk/>
          <pc:sldMk cId="888336884" sldId="276"/>
        </pc:sldMkLst>
        <pc:spChg chg="mod">
          <ac:chgData name="Mike Ross" userId="7954c944-6085-4b08-be0b-82a8f61afa5b" providerId="ADAL" clId="{01093B70-5359-4218-AA62-0A0DEE67CD50}" dt="2019-07-04T10:22:30.187" v="429" actId="207"/>
          <ac:spMkLst>
            <pc:docMk/>
            <pc:sldMk cId="888336884" sldId="276"/>
            <ac:spMk id="184" creationId="{00000000-0000-0000-0000-000000000000}"/>
          </ac:spMkLst>
        </pc:spChg>
        <pc:picChg chg="mod">
          <ac:chgData name="Mike Ross" userId="7954c944-6085-4b08-be0b-82a8f61afa5b" providerId="ADAL" clId="{01093B70-5359-4218-AA62-0A0DEE67CD50}" dt="2019-07-04T10:21:33.821" v="414" actId="1076"/>
          <ac:picMkLst>
            <pc:docMk/>
            <pc:sldMk cId="888336884" sldId="276"/>
            <ac:picMk id="4" creationId="{16DC3891-B3E0-49D2-9C04-30E5F22F948B}"/>
          </ac:picMkLst>
        </pc:picChg>
      </pc:sldChg>
      <pc:sldChg chg="modSp">
        <pc:chgData name="Mike Ross" userId="7954c944-6085-4b08-be0b-82a8f61afa5b" providerId="ADAL" clId="{01093B70-5359-4218-AA62-0A0DEE67CD50}" dt="2019-07-04T11:14:45.329" v="667" actId="6549"/>
        <pc:sldMkLst>
          <pc:docMk/>
          <pc:sldMk cId="1389078667" sldId="278"/>
        </pc:sldMkLst>
        <pc:spChg chg="mod">
          <ac:chgData name="Mike Ross" userId="7954c944-6085-4b08-be0b-82a8f61afa5b" providerId="ADAL" clId="{01093B70-5359-4218-AA62-0A0DEE67CD50}" dt="2019-07-04T11:14:45.329" v="667" actId="6549"/>
          <ac:spMkLst>
            <pc:docMk/>
            <pc:sldMk cId="1389078667" sldId="278"/>
            <ac:spMk id="3" creationId="{00000000-0000-0000-0000-000000000000}"/>
          </ac:spMkLst>
        </pc:spChg>
      </pc:sldChg>
      <pc:sldChg chg="modSp">
        <pc:chgData name="Mike Ross" userId="7954c944-6085-4b08-be0b-82a8f61afa5b" providerId="ADAL" clId="{01093B70-5359-4218-AA62-0A0DEE67CD50}" dt="2019-07-04T10:14:48.422" v="408" actId="20577"/>
        <pc:sldMkLst>
          <pc:docMk/>
          <pc:sldMk cId="2042310614" sldId="291"/>
        </pc:sldMkLst>
        <pc:spChg chg="mod">
          <ac:chgData name="Mike Ross" userId="7954c944-6085-4b08-be0b-82a8f61afa5b" providerId="ADAL" clId="{01093B70-5359-4218-AA62-0A0DEE67CD50}" dt="2019-07-04T10:14:48.422" v="408" actId="20577"/>
          <ac:spMkLst>
            <pc:docMk/>
            <pc:sldMk cId="2042310614" sldId="291"/>
            <ac:spMk id="176" creationId="{00000000-0000-0000-0000-000000000000}"/>
          </ac:spMkLst>
        </pc:spChg>
      </pc:sldChg>
      <pc:sldChg chg="modSp">
        <pc:chgData name="Mike Ross" userId="7954c944-6085-4b08-be0b-82a8f61afa5b" providerId="ADAL" clId="{01093B70-5359-4218-AA62-0A0DEE67CD50}" dt="2019-07-04T09:13:07.117" v="227" actId="20577"/>
        <pc:sldMkLst>
          <pc:docMk/>
          <pc:sldMk cId="379527694" sldId="296"/>
        </pc:sldMkLst>
        <pc:spChg chg="mod">
          <ac:chgData name="Mike Ross" userId="7954c944-6085-4b08-be0b-82a8f61afa5b" providerId="ADAL" clId="{01093B70-5359-4218-AA62-0A0DEE67CD50}" dt="2019-07-04T09:13:07.117" v="227" actId="20577"/>
          <ac:spMkLst>
            <pc:docMk/>
            <pc:sldMk cId="379527694" sldId="296"/>
            <ac:spMk id="3" creationId="{00000000-0000-0000-0000-000000000000}"/>
          </ac:spMkLst>
        </pc:spChg>
      </pc:sldChg>
      <pc:sldChg chg="modSp">
        <pc:chgData name="Mike Ross" userId="7954c944-6085-4b08-be0b-82a8f61afa5b" providerId="ADAL" clId="{01093B70-5359-4218-AA62-0A0DEE67CD50}" dt="2019-07-04T11:17:49.275" v="689" actId="207"/>
        <pc:sldMkLst>
          <pc:docMk/>
          <pc:sldMk cId="4190423922" sldId="303"/>
        </pc:sldMkLst>
        <pc:spChg chg="mod">
          <ac:chgData name="Mike Ross" userId="7954c944-6085-4b08-be0b-82a8f61afa5b" providerId="ADAL" clId="{01093B70-5359-4218-AA62-0A0DEE67CD50}" dt="2019-07-04T11:17:49.275" v="689" actId="207"/>
          <ac:spMkLst>
            <pc:docMk/>
            <pc:sldMk cId="4190423922" sldId="303"/>
            <ac:spMk id="3" creationId="{00000000-0000-0000-0000-000000000000}"/>
          </ac:spMkLst>
        </pc:spChg>
      </pc:sldChg>
      <pc:sldChg chg="modSp">
        <pc:chgData name="Mike Ross" userId="7954c944-6085-4b08-be0b-82a8f61afa5b" providerId="ADAL" clId="{01093B70-5359-4218-AA62-0A0DEE67CD50}" dt="2019-07-04T09:40:08.397" v="275" actId="15"/>
        <pc:sldMkLst>
          <pc:docMk/>
          <pc:sldMk cId="4122534918" sldId="305"/>
        </pc:sldMkLst>
        <pc:spChg chg="mod">
          <ac:chgData name="Mike Ross" userId="7954c944-6085-4b08-be0b-82a8f61afa5b" providerId="ADAL" clId="{01093B70-5359-4218-AA62-0A0DEE67CD50}" dt="2019-07-04T09:40:08.397" v="275" actId="15"/>
          <ac:spMkLst>
            <pc:docMk/>
            <pc:sldMk cId="4122534918" sldId="305"/>
            <ac:spMk id="143" creationId="{00000000-0000-0000-0000-000000000000}"/>
          </ac:spMkLst>
        </pc:spChg>
      </pc:sldChg>
      <pc:sldChg chg="modSp">
        <pc:chgData name="Mike Ross" userId="7954c944-6085-4b08-be0b-82a8f61afa5b" providerId="ADAL" clId="{01093B70-5359-4218-AA62-0A0DEE67CD50}" dt="2019-07-04T08:55:17.165" v="65" actId="113"/>
        <pc:sldMkLst>
          <pc:docMk/>
          <pc:sldMk cId="943080805" sldId="307"/>
        </pc:sldMkLst>
        <pc:spChg chg="mod">
          <ac:chgData name="Mike Ross" userId="7954c944-6085-4b08-be0b-82a8f61afa5b" providerId="ADAL" clId="{01093B70-5359-4218-AA62-0A0DEE67CD50}" dt="2019-07-04T08:55:17.165" v="65" actId="113"/>
          <ac:spMkLst>
            <pc:docMk/>
            <pc:sldMk cId="943080805" sldId="307"/>
            <ac:spMk id="105" creationId="{00000000-0000-0000-0000-000000000000}"/>
          </ac:spMkLst>
        </pc:spChg>
        <pc:picChg chg="mod">
          <ac:chgData name="Mike Ross" userId="7954c944-6085-4b08-be0b-82a8f61afa5b" providerId="ADAL" clId="{01093B70-5359-4218-AA62-0A0DEE67CD50}" dt="2019-07-04T08:53:43.343" v="33" actId="14100"/>
          <ac:picMkLst>
            <pc:docMk/>
            <pc:sldMk cId="943080805" sldId="307"/>
            <ac:picMk id="7" creationId="{E52C2E64-E331-4C4E-A33C-27E790EA8C93}"/>
          </ac:picMkLst>
        </pc:picChg>
      </pc:sldChg>
      <pc:sldChg chg="modSp">
        <pc:chgData name="Mike Ross" userId="7954c944-6085-4b08-be0b-82a8f61afa5b" providerId="ADAL" clId="{01093B70-5359-4218-AA62-0A0DEE67CD50}" dt="2019-07-04T08:55:15.010" v="64" actId="113"/>
        <pc:sldMkLst>
          <pc:docMk/>
          <pc:sldMk cId="1965633541" sldId="311"/>
        </pc:sldMkLst>
        <pc:spChg chg="mod">
          <ac:chgData name="Mike Ross" userId="7954c944-6085-4b08-be0b-82a8f61afa5b" providerId="ADAL" clId="{01093B70-5359-4218-AA62-0A0DEE67CD50}" dt="2019-07-04T08:55:15.010" v="64" actId="113"/>
          <ac:spMkLst>
            <pc:docMk/>
            <pc:sldMk cId="1965633541" sldId="311"/>
            <ac:spMk id="119" creationId="{00000000-0000-0000-0000-000000000000}"/>
          </ac:spMkLst>
        </pc:spChg>
      </pc:sldChg>
      <pc:sldChg chg="modSp">
        <pc:chgData name="Mike Ross" userId="7954c944-6085-4b08-be0b-82a8f61afa5b" providerId="ADAL" clId="{01093B70-5359-4218-AA62-0A0DEE67CD50}" dt="2019-07-04T09:44:41.191" v="304" actId="20577"/>
        <pc:sldMkLst>
          <pc:docMk/>
          <pc:sldMk cId="2594007535" sldId="313"/>
        </pc:sldMkLst>
        <pc:spChg chg="mod">
          <ac:chgData name="Mike Ross" userId="7954c944-6085-4b08-be0b-82a8f61afa5b" providerId="ADAL" clId="{01093B70-5359-4218-AA62-0A0DEE67CD50}" dt="2019-07-04T09:44:41.191" v="304" actId="20577"/>
          <ac:spMkLst>
            <pc:docMk/>
            <pc:sldMk cId="2594007535" sldId="313"/>
            <ac:spMk id="168" creationId="{00000000-0000-0000-0000-000000000000}"/>
          </ac:spMkLst>
        </pc:spChg>
      </pc:sldChg>
      <pc:sldChg chg="modSp">
        <pc:chgData name="Mike Ross" userId="7954c944-6085-4b08-be0b-82a8f61afa5b" providerId="ADAL" clId="{01093B70-5359-4218-AA62-0A0DEE67CD50}" dt="2019-07-04T10:28:34.682" v="485" actId="207"/>
        <pc:sldMkLst>
          <pc:docMk/>
          <pc:sldMk cId="3165879499" sldId="314"/>
        </pc:sldMkLst>
        <pc:spChg chg="mod">
          <ac:chgData name="Mike Ross" userId="7954c944-6085-4b08-be0b-82a8f61afa5b" providerId="ADAL" clId="{01093B70-5359-4218-AA62-0A0DEE67CD50}" dt="2019-07-04T10:28:34.682" v="485" actId="207"/>
          <ac:spMkLst>
            <pc:docMk/>
            <pc:sldMk cId="3165879499" sldId="314"/>
            <ac:spMk id="159" creationId="{00000000-0000-0000-0000-000000000000}"/>
          </ac:spMkLst>
        </pc:spChg>
      </pc:sldChg>
      <pc:sldChg chg="modSp">
        <pc:chgData name="Mike Ross" userId="7954c944-6085-4b08-be0b-82a8f61afa5b" providerId="ADAL" clId="{01093B70-5359-4218-AA62-0A0DEE67CD50}" dt="2019-07-04T10:26:03.143" v="478" actId="20577"/>
        <pc:sldMkLst>
          <pc:docMk/>
          <pc:sldMk cId="98359560" sldId="315"/>
        </pc:sldMkLst>
        <pc:spChg chg="mod">
          <ac:chgData name="Mike Ross" userId="7954c944-6085-4b08-be0b-82a8f61afa5b" providerId="ADAL" clId="{01093B70-5359-4218-AA62-0A0DEE67CD50}" dt="2019-07-04T10:26:03.143" v="478" actId="20577"/>
          <ac:spMkLst>
            <pc:docMk/>
            <pc:sldMk cId="98359560" sldId="315"/>
            <ac:spMk id="159" creationId="{00000000-0000-0000-0000-000000000000}"/>
          </ac:spMkLst>
        </pc:spChg>
      </pc:sldChg>
      <pc:sldChg chg="modSp">
        <pc:chgData name="Mike Ross" userId="7954c944-6085-4b08-be0b-82a8f61afa5b" providerId="ADAL" clId="{01093B70-5359-4218-AA62-0A0DEE67CD50}" dt="2019-07-04T10:31:44.201" v="487" actId="207"/>
        <pc:sldMkLst>
          <pc:docMk/>
          <pc:sldMk cId="749055669" sldId="316"/>
        </pc:sldMkLst>
        <pc:spChg chg="mod">
          <ac:chgData name="Mike Ross" userId="7954c944-6085-4b08-be0b-82a8f61afa5b" providerId="ADAL" clId="{01093B70-5359-4218-AA62-0A0DEE67CD50}" dt="2019-07-04T10:31:44.201" v="487" actId="207"/>
          <ac:spMkLst>
            <pc:docMk/>
            <pc:sldMk cId="749055669" sldId="316"/>
            <ac:spMk id="159" creationId="{00000000-0000-0000-0000-000000000000}"/>
          </ac:spMkLst>
        </pc:spChg>
      </pc:sldChg>
      <pc:sldChg chg="delSp modSp">
        <pc:chgData name="Mike Ross" userId="7954c944-6085-4b08-be0b-82a8f61afa5b" providerId="ADAL" clId="{01093B70-5359-4218-AA62-0A0DEE67CD50}" dt="2019-07-11T13:50:50.319" v="922" actId="478"/>
        <pc:sldMkLst>
          <pc:docMk/>
          <pc:sldMk cId="2487010114" sldId="317"/>
        </pc:sldMkLst>
        <pc:spChg chg="mod">
          <ac:chgData name="Mike Ross" userId="7954c944-6085-4b08-be0b-82a8f61afa5b" providerId="ADAL" clId="{01093B70-5359-4218-AA62-0A0DEE67CD50}" dt="2019-07-04T11:00:04.848" v="579" actId="14"/>
          <ac:spMkLst>
            <pc:docMk/>
            <pc:sldMk cId="2487010114" sldId="317"/>
            <ac:spMk id="3" creationId="{00000000-0000-0000-0000-000000000000}"/>
          </ac:spMkLst>
        </pc:spChg>
        <pc:spChg chg="del">
          <ac:chgData name="Mike Ross" userId="7954c944-6085-4b08-be0b-82a8f61afa5b" providerId="ADAL" clId="{01093B70-5359-4218-AA62-0A0DEE67CD50}" dt="2019-07-11T13:50:50.319" v="922" actId="478"/>
          <ac:spMkLst>
            <pc:docMk/>
            <pc:sldMk cId="2487010114" sldId="317"/>
            <ac:spMk id="5" creationId="{00000000-0000-0000-0000-000000000000}"/>
          </ac:spMkLst>
        </pc:spChg>
        <pc:spChg chg="del">
          <ac:chgData name="Mike Ross" userId="7954c944-6085-4b08-be0b-82a8f61afa5b" providerId="ADAL" clId="{01093B70-5359-4218-AA62-0A0DEE67CD50}" dt="2019-07-11T13:50:48.187" v="921" actId="478"/>
          <ac:spMkLst>
            <pc:docMk/>
            <pc:sldMk cId="2487010114" sldId="317"/>
            <ac:spMk id="6" creationId="{00000000-0000-0000-0000-000000000000}"/>
          </ac:spMkLst>
        </pc:spChg>
      </pc:sldChg>
      <pc:sldChg chg="modSp">
        <pc:chgData name="Mike Ross" userId="7954c944-6085-4b08-be0b-82a8f61afa5b" providerId="ADAL" clId="{01093B70-5359-4218-AA62-0A0DEE67CD50}" dt="2019-07-04T11:01:41.859" v="590" actId="207"/>
        <pc:sldMkLst>
          <pc:docMk/>
          <pc:sldMk cId="1416152664" sldId="318"/>
        </pc:sldMkLst>
        <pc:spChg chg="mod">
          <ac:chgData name="Mike Ross" userId="7954c944-6085-4b08-be0b-82a8f61afa5b" providerId="ADAL" clId="{01093B70-5359-4218-AA62-0A0DEE67CD50}" dt="2019-07-04T11:01:41.859" v="590" actId="207"/>
          <ac:spMkLst>
            <pc:docMk/>
            <pc:sldMk cId="1416152664" sldId="318"/>
            <ac:spMk id="3" creationId="{00000000-0000-0000-0000-000000000000}"/>
          </ac:spMkLst>
        </pc:spChg>
      </pc:sldChg>
      <pc:sldChg chg="modSp">
        <pc:chgData name="Mike Ross" userId="7954c944-6085-4b08-be0b-82a8f61afa5b" providerId="ADAL" clId="{01093B70-5359-4218-AA62-0A0DEE67CD50}" dt="2019-07-04T11:04:45.700" v="623" actId="20577"/>
        <pc:sldMkLst>
          <pc:docMk/>
          <pc:sldMk cId="2504070211" sldId="319"/>
        </pc:sldMkLst>
        <pc:spChg chg="mod">
          <ac:chgData name="Mike Ross" userId="7954c944-6085-4b08-be0b-82a8f61afa5b" providerId="ADAL" clId="{01093B70-5359-4218-AA62-0A0DEE67CD50}" dt="2019-07-04T11:04:45.700" v="623" actId="20577"/>
          <ac:spMkLst>
            <pc:docMk/>
            <pc:sldMk cId="2504070211" sldId="319"/>
            <ac:spMk id="207" creationId="{00000000-0000-0000-0000-000000000000}"/>
          </ac:spMkLst>
        </pc:spChg>
      </pc:sldChg>
      <pc:sldChg chg="modSp">
        <pc:chgData name="Mike Ross" userId="7954c944-6085-4b08-be0b-82a8f61afa5b" providerId="ADAL" clId="{01093B70-5359-4218-AA62-0A0DEE67CD50}" dt="2019-07-04T11:10:19.065" v="633" actId="6549"/>
        <pc:sldMkLst>
          <pc:docMk/>
          <pc:sldMk cId="2805908368" sldId="320"/>
        </pc:sldMkLst>
        <pc:spChg chg="mod">
          <ac:chgData name="Mike Ross" userId="7954c944-6085-4b08-be0b-82a8f61afa5b" providerId="ADAL" clId="{01093B70-5359-4218-AA62-0A0DEE67CD50}" dt="2019-07-04T11:10:19.065" v="633" actId="6549"/>
          <ac:spMkLst>
            <pc:docMk/>
            <pc:sldMk cId="2805908368" sldId="320"/>
            <ac:spMk id="3" creationId="{00000000-0000-0000-0000-000000000000}"/>
          </ac:spMkLst>
        </pc:spChg>
      </pc:sldChg>
      <pc:sldChg chg="modSp">
        <pc:chgData name="Mike Ross" userId="7954c944-6085-4b08-be0b-82a8f61afa5b" providerId="ADAL" clId="{01093B70-5359-4218-AA62-0A0DEE67CD50}" dt="2019-07-04T11:13:03.061" v="652" actId="6549"/>
        <pc:sldMkLst>
          <pc:docMk/>
          <pc:sldMk cId="2850576566" sldId="323"/>
        </pc:sldMkLst>
        <pc:spChg chg="mod">
          <ac:chgData name="Mike Ross" userId="7954c944-6085-4b08-be0b-82a8f61afa5b" providerId="ADAL" clId="{01093B70-5359-4218-AA62-0A0DEE67CD50}" dt="2019-07-04T11:13:03.061" v="652" actId="6549"/>
          <ac:spMkLst>
            <pc:docMk/>
            <pc:sldMk cId="2850576566" sldId="323"/>
            <ac:spMk id="3" creationId="{00000000-0000-0000-0000-000000000000}"/>
          </ac:spMkLst>
        </pc:spChg>
      </pc:sldChg>
      <pc:sldChg chg="modSp">
        <pc:chgData name="Mike Ross" userId="7954c944-6085-4b08-be0b-82a8f61afa5b" providerId="ADAL" clId="{01093B70-5359-4218-AA62-0A0DEE67CD50}" dt="2019-07-04T11:30:29.050" v="719" actId="20577"/>
        <pc:sldMkLst>
          <pc:docMk/>
          <pc:sldMk cId="2984390737" sldId="325"/>
        </pc:sldMkLst>
        <pc:spChg chg="mod">
          <ac:chgData name="Mike Ross" userId="7954c944-6085-4b08-be0b-82a8f61afa5b" providerId="ADAL" clId="{01093B70-5359-4218-AA62-0A0DEE67CD50}" dt="2019-07-04T11:29:55.225" v="696" actId="20577"/>
          <ac:spMkLst>
            <pc:docMk/>
            <pc:sldMk cId="2984390737" sldId="325"/>
            <ac:spMk id="135" creationId="{00000000-0000-0000-0000-000000000000}"/>
          </ac:spMkLst>
        </pc:spChg>
        <pc:spChg chg="mod">
          <ac:chgData name="Mike Ross" userId="7954c944-6085-4b08-be0b-82a8f61afa5b" providerId="ADAL" clId="{01093B70-5359-4218-AA62-0A0DEE67CD50}" dt="2019-07-04T11:30:29.050" v="719" actId="20577"/>
          <ac:spMkLst>
            <pc:docMk/>
            <pc:sldMk cId="2984390737" sldId="325"/>
            <ac:spMk id="136" creationId="{00000000-0000-0000-0000-000000000000}"/>
          </ac:spMkLst>
        </pc:spChg>
      </pc:sldChg>
      <pc:sldChg chg="modSp">
        <pc:chgData name="Mike Ross" userId="7954c944-6085-4b08-be0b-82a8f61afa5b" providerId="ADAL" clId="{01093B70-5359-4218-AA62-0A0DEE67CD50}" dt="2019-07-04T11:16:05.604" v="678" actId="20577"/>
        <pc:sldMkLst>
          <pc:docMk/>
          <pc:sldMk cId="2767332123" sldId="326"/>
        </pc:sldMkLst>
        <pc:spChg chg="mod">
          <ac:chgData name="Mike Ross" userId="7954c944-6085-4b08-be0b-82a8f61afa5b" providerId="ADAL" clId="{01093B70-5359-4218-AA62-0A0DEE67CD50}" dt="2019-07-04T11:16:05.604" v="678" actId="20577"/>
          <ac:spMkLst>
            <pc:docMk/>
            <pc:sldMk cId="2767332123" sldId="326"/>
            <ac:spMk id="3" creationId="{2209FCD8-6860-42BF-A887-97405EC435F9}"/>
          </ac:spMkLst>
        </pc:spChg>
      </pc:sldChg>
      <pc:sldMasterChg chg="modSldLayout">
        <pc:chgData name="Mike Ross" userId="7954c944-6085-4b08-be0b-82a8f61afa5b" providerId="ADAL" clId="{01093B70-5359-4218-AA62-0A0DEE67CD50}" dt="2019-07-04T09:21:44.167" v="264" actId="20577"/>
        <pc:sldMasterMkLst>
          <pc:docMk/>
          <pc:sldMasterMk cId="1310585009" sldId="2147483648"/>
        </pc:sldMasterMkLst>
        <pc:sldLayoutChg chg="modSp">
          <pc:chgData name="Mike Ross" userId="7954c944-6085-4b08-be0b-82a8f61afa5b" providerId="ADAL" clId="{01093B70-5359-4218-AA62-0A0DEE67CD50}" dt="2019-07-04T09:20:11.221" v="256" actId="313"/>
          <pc:sldLayoutMkLst>
            <pc:docMk/>
            <pc:sldMasterMk cId="1310585009" sldId="2147483648"/>
            <pc:sldLayoutMk cId="3018863990" sldId="2147483652"/>
          </pc:sldLayoutMkLst>
          <pc:spChg chg="mod">
            <ac:chgData name="Mike Ross" userId="7954c944-6085-4b08-be0b-82a8f61afa5b" providerId="ADAL" clId="{01093B70-5359-4218-AA62-0A0DEE67CD50}" dt="2019-07-04T09:20:11.221" v="256" actId="313"/>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01093B70-5359-4218-AA62-0A0DEE67CD50}" dt="2019-07-04T09:20:26.741" v="258" actId="20577"/>
          <pc:sldLayoutMkLst>
            <pc:docMk/>
            <pc:sldMasterMk cId="1310585009" sldId="2147483648"/>
            <pc:sldLayoutMk cId="842197891" sldId="2147483653"/>
          </pc:sldLayoutMkLst>
          <pc:spChg chg="mod">
            <ac:chgData name="Mike Ross" userId="7954c944-6085-4b08-be0b-82a8f61afa5b" providerId="ADAL" clId="{01093B70-5359-4218-AA62-0A0DEE67CD50}" dt="2019-07-04T09:20:26.741" v="258" actId="20577"/>
            <ac:spMkLst>
              <pc:docMk/>
              <pc:sldMasterMk cId="1310585009" sldId="2147483648"/>
              <pc:sldLayoutMk cId="842197891" sldId="2147483653"/>
              <ac:spMk id="14" creationId="{B29C84BA-AE9B-4598-A0F2-78FC3DE24FF0}"/>
            </ac:spMkLst>
          </pc:spChg>
        </pc:sldLayoutChg>
        <pc:sldLayoutChg chg="modSp">
          <pc:chgData name="Mike Ross" userId="7954c944-6085-4b08-be0b-82a8f61afa5b" providerId="ADAL" clId="{01093B70-5359-4218-AA62-0A0DEE67CD50}" dt="2019-07-04T09:21:18.699" v="260" actId="20577"/>
          <pc:sldLayoutMkLst>
            <pc:docMk/>
            <pc:sldMasterMk cId="1310585009" sldId="2147483648"/>
            <pc:sldLayoutMk cId="3022966019" sldId="2147483654"/>
          </pc:sldLayoutMkLst>
          <pc:spChg chg="mod">
            <ac:chgData name="Mike Ross" userId="7954c944-6085-4b08-be0b-82a8f61afa5b" providerId="ADAL" clId="{01093B70-5359-4218-AA62-0A0DEE67CD50}" dt="2019-07-04T09:21:18.699" v="260" actId="20577"/>
            <ac:spMkLst>
              <pc:docMk/>
              <pc:sldMasterMk cId="1310585009" sldId="2147483648"/>
              <pc:sldLayoutMk cId="3022966019" sldId="2147483654"/>
              <ac:spMk id="12" creationId="{3CCAA641-DCE6-4123-82F0-34BB3AA0E382}"/>
            </ac:spMkLst>
          </pc:spChg>
        </pc:sldLayoutChg>
        <pc:sldLayoutChg chg="modSp">
          <pc:chgData name="Mike Ross" userId="7954c944-6085-4b08-be0b-82a8f61afa5b" providerId="ADAL" clId="{01093B70-5359-4218-AA62-0A0DEE67CD50}" dt="2019-07-04T09:21:31.849" v="262" actId="20577"/>
          <pc:sldLayoutMkLst>
            <pc:docMk/>
            <pc:sldMasterMk cId="1310585009" sldId="2147483648"/>
            <pc:sldLayoutMk cId="3274687180" sldId="2147483655"/>
          </pc:sldLayoutMkLst>
          <pc:spChg chg="mod">
            <ac:chgData name="Mike Ross" userId="7954c944-6085-4b08-be0b-82a8f61afa5b" providerId="ADAL" clId="{01093B70-5359-4218-AA62-0A0DEE67CD50}" dt="2019-07-04T09:21:31.849" v="262" actId="20577"/>
            <ac:spMkLst>
              <pc:docMk/>
              <pc:sldMasterMk cId="1310585009" sldId="2147483648"/>
              <pc:sldLayoutMk cId="3274687180" sldId="2147483655"/>
              <ac:spMk id="13" creationId="{651BF310-4CA0-4DFE-BF83-C90EC2578685}"/>
            </ac:spMkLst>
          </pc:spChg>
        </pc:sldLayoutChg>
        <pc:sldLayoutChg chg="modSp">
          <pc:chgData name="Mike Ross" userId="7954c944-6085-4b08-be0b-82a8f61afa5b" providerId="ADAL" clId="{01093B70-5359-4218-AA62-0A0DEE67CD50}" dt="2019-07-04T09:21:44.167" v="264" actId="20577"/>
          <pc:sldLayoutMkLst>
            <pc:docMk/>
            <pc:sldMasterMk cId="1310585009" sldId="2147483648"/>
            <pc:sldLayoutMk cId="1343773056" sldId="2147483656"/>
          </pc:sldLayoutMkLst>
          <pc:spChg chg="mod">
            <ac:chgData name="Mike Ross" userId="7954c944-6085-4b08-be0b-82a8f61afa5b" providerId="ADAL" clId="{01093B70-5359-4218-AA62-0A0DEE67CD50}" dt="2019-07-04T09:21:44.167" v="264" actId="20577"/>
            <ac:spMkLst>
              <pc:docMk/>
              <pc:sldMasterMk cId="1310585009" sldId="2147483648"/>
              <pc:sldLayoutMk cId="1343773056" sldId="2147483656"/>
              <ac:spMk id="11" creationId="{17C126AE-B511-458A-BE00-47B03F092529}"/>
            </ac:spMkLst>
          </pc:spChg>
        </pc:sldLayoutChg>
      </pc:sldMasterChg>
    </pc:docChg>
  </pc:docChgLst>
  <pc:docChgLst>
    <pc:chgData name="Emma Arnold" userId="8993a44a-1dde-43d4-879e-84867f47ccd8" providerId="ADAL" clId="{121183B3-781D-4F4C-8CDA-22AB4A3F7FA2}"/>
    <pc:docChg chg="custSel modSld">
      <pc:chgData name="Emma Arnold" userId="8993a44a-1dde-43d4-879e-84867f47ccd8" providerId="ADAL" clId="{121183B3-781D-4F4C-8CDA-22AB4A3F7FA2}" dt="2019-07-04T05:40:09.405" v="36" actId="20577"/>
      <pc:docMkLst>
        <pc:docMk/>
      </pc:docMkLst>
      <pc:sldChg chg="modSp">
        <pc:chgData name="Emma Arnold" userId="8993a44a-1dde-43d4-879e-84867f47ccd8" providerId="ADAL" clId="{121183B3-781D-4F4C-8CDA-22AB4A3F7FA2}" dt="2019-07-04T05:04:33.803" v="6" actId="20577"/>
        <pc:sldMkLst>
          <pc:docMk/>
          <pc:sldMk cId="677538094" sldId="262"/>
        </pc:sldMkLst>
        <pc:spChg chg="mod">
          <ac:chgData name="Emma Arnold" userId="8993a44a-1dde-43d4-879e-84867f47ccd8" providerId="ADAL" clId="{121183B3-781D-4F4C-8CDA-22AB4A3F7FA2}" dt="2019-07-04T05:04:33.803" v="6" actId="20577"/>
          <ac:spMkLst>
            <pc:docMk/>
            <pc:sldMk cId="677538094" sldId="262"/>
            <ac:spMk id="71" creationId="{00000000-0000-0000-0000-000000000000}"/>
          </ac:spMkLst>
        </pc:spChg>
      </pc:sldChg>
      <pc:sldChg chg="modNotesTx">
        <pc:chgData name="Emma Arnold" userId="8993a44a-1dde-43d4-879e-84867f47ccd8" providerId="ADAL" clId="{121183B3-781D-4F4C-8CDA-22AB4A3F7FA2}" dt="2019-07-04T05:16:31.127" v="8" actId="20577"/>
        <pc:sldMkLst>
          <pc:docMk/>
          <pc:sldMk cId="2940270106" sldId="265"/>
        </pc:sldMkLst>
      </pc:sldChg>
      <pc:sldChg chg="modNotesTx">
        <pc:chgData name="Emma Arnold" userId="8993a44a-1dde-43d4-879e-84867f47ccd8" providerId="ADAL" clId="{121183B3-781D-4F4C-8CDA-22AB4A3F7FA2}" dt="2019-07-04T05:25:38.317" v="10" actId="20577"/>
        <pc:sldMkLst>
          <pc:docMk/>
          <pc:sldMk cId="1608839349" sldId="271"/>
        </pc:sldMkLst>
      </pc:sldChg>
      <pc:sldChg chg="modNotesTx">
        <pc:chgData name="Emma Arnold" userId="8993a44a-1dde-43d4-879e-84867f47ccd8" providerId="ADAL" clId="{121183B3-781D-4F4C-8CDA-22AB4A3F7FA2}" dt="2019-07-04T05:31:33.836" v="23" actId="20577"/>
        <pc:sldMkLst>
          <pc:docMk/>
          <pc:sldMk cId="888336884" sldId="276"/>
        </pc:sldMkLst>
      </pc:sldChg>
      <pc:sldChg chg="delSp">
        <pc:chgData name="Emma Arnold" userId="8993a44a-1dde-43d4-879e-84867f47ccd8" providerId="ADAL" clId="{121183B3-781D-4F4C-8CDA-22AB4A3F7FA2}" dt="2019-07-04T05:25:26.021" v="9" actId="478"/>
        <pc:sldMkLst>
          <pc:docMk/>
          <pc:sldMk cId="4122534918" sldId="305"/>
        </pc:sldMkLst>
        <pc:picChg chg="del">
          <ac:chgData name="Emma Arnold" userId="8993a44a-1dde-43d4-879e-84867f47ccd8" providerId="ADAL" clId="{121183B3-781D-4F4C-8CDA-22AB4A3F7FA2}" dt="2019-07-04T05:25:26.021" v="9" actId="478"/>
          <ac:picMkLst>
            <pc:docMk/>
            <pc:sldMk cId="4122534918" sldId="305"/>
            <ac:picMk id="2" creationId="{BE8CD1E2-8B04-47DE-B79C-74F74C29620D}"/>
          </ac:picMkLst>
        </pc:picChg>
      </pc:sldChg>
      <pc:sldChg chg="modNotesTx">
        <pc:chgData name="Emma Arnold" userId="8993a44a-1dde-43d4-879e-84867f47ccd8" providerId="ADAL" clId="{121183B3-781D-4F4C-8CDA-22AB4A3F7FA2}" dt="2019-07-04T05:16:09.084" v="7" actId="20577"/>
        <pc:sldMkLst>
          <pc:docMk/>
          <pc:sldMk cId="943080805" sldId="307"/>
        </pc:sldMkLst>
      </pc:sldChg>
      <pc:sldChg chg="modSp">
        <pc:chgData name="Emma Arnold" userId="8993a44a-1dde-43d4-879e-84867f47ccd8" providerId="ADAL" clId="{121183B3-781D-4F4C-8CDA-22AB4A3F7FA2}" dt="2019-07-04T05:28:03.277" v="22" actId="20577"/>
        <pc:sldMkLst>
          <pc:docMk/>
          <pc:sldMk cId="2594007535" sldId="313"/>
        </pc:sldMkLst>
        <pc:spChg chg="mod">
          <ac:chgData name="Emma Arnold" userId="8993a44a-1dde-43d4-879e-84867f47ccd8" providerId="ADAL" clId="{121183B3-781D-4F4C-8CDA-22AB4A3F7FA2}" dt="2019-07-04T05:28:03.277" v="22" actId="20577"/>
          <ac:spMkLst>
            <pc:docMk/>
            <pc:sldMk cId="2594007535" sldId="313"/>
            <ac:spMk id="168" creationId="{00000000-0000-0000-0000-000000000000}"/>
          </ac:spMkLst>
        </pc:spChg>
      </pc:sldChg>
      <pc:sldChg chg="modNotesTx">
        <pc:chgData name="Emma Arnold" userId="8993a44a-1dde-43d4-879e-84867f47ccd8" providerId="ADAL" clId="{121183B3-781D-4F4C-8CDA-22AB4A3F7FA2}" dt="2019-07-04T05:32:54.595" v="24" actId="20577"/>
        <pc:sldMkLst>
          <pc:docMk/>
          <pc:sldMk cId="98359560" sldId="315"/>
        </pc:sldMkLst>
      </pc:sldChg>
      <pc:sldChg chg="modSp">
        <pc:chgData name="Emma Arnold" userId="8993a44a-1dde-43d4-879e-84867f47ccd8" providerId="ADAL" clId="{121183B3-781D-4F4C-8CDA-22AB4A3F7FA2}" dt="2019-07-04T05:40:09.405" v="36" actId="20577"/>
        <pc:sldMkLst>
          <pc:docMk/>
          <pc:sldMk cId="2487010114" sldId="317"/>
        </pc:sldMkLst>
        <pc:spChg chg="mod">
          <ac:chgData name="Emma Arnold" userId="8993a44a-1dde-43d4-879e-84867f47ccd8" providerId="ADAL" clId="{121183B3-781D-4F4C-8CDA-22AB4A3F7FA2}" dt="2019-07-04T05:40:09.405" v="36" actId="20577"/>
          <ac:spMkLst>
            <pc:docMk/>
            <pc:sldMk cId="2487010114" sldId="317"/>
            <ac:spMk id="2" creationId="{00000000-0000-0000-0000-000000000000}"/>
          </ac:spMkLst>
        </pc:spChg>
      </pc:sldChg>
    </pc:docChg>
  </pc:docChgLst>
  <pc:docChgLst>
    <pc:chgData name="Leonora Sheppard" userId="3688f6d8-1f97-408e-a4fe-cc859c551ddb" providerId="ADAL" clId="{B1219503-2F8B-4F41-A33F-5023B88974AE}"/>
    <pc:docChg chg="modSld">
      <pc:chgData name="Leonora Sheppard" userId="3688f6d8-1f97-408e-a4fe-cc859c551ddb" providerId="ADAL" clId="{B1219503-2F8B-4F41-A33F-5023B88974AE}" dt="2019-07-17T13:58:59.988" v="3" actId="20577"/>
      <pc:docMkLst>
        <pc:docMk/>
      </pc:docMkLst>
      <pc:sldChg chg="modSp">
        <pc:chgData name="Leonora Sheppard" userId="3688f6d8-1f97-408e-a4fe-cc859c551ddb" providerId="ADAL" clId="{B1219503-2F8B-4F41-A33F-5023B88974AE}" dt="2019-07-17T13:58:59.988" v="3" actId="20577"/>
        <pc:sldMkLst>
          <pc:docMk/>
          <pc:sldMk cId="677538094" sldId="262"/>
        </pc:sldMkLst>
        <pc:spChg chg="mod">
          <ac:chgData name="Leonora Sheppard" userId="3688f6d8-1f97-408e-a4fe-cc859c551ddb" providerId="ADAL" clId="{B1219503-2F8B-4F41-A33F-5023B88974AE}" dt="2019-07-17T13:58:59.988" v="3" actId="20577"/>
          <ac:spMkLst>
            <pc:docMk/>
            <pc:sldMk cId="677538094" sldId="262"/>
            <ac:spMk id="71" creationId="{00000000-0000-0000-0000-000000000000}"/>
          </ac:spMkLst>
        </pc:spChg>
      </pc:sldChg>
    </pc:docChg>
  </pc:docChgLst>
  <pc:docChgLst>
    <pc:chgData name="Andy Gray" userId="3900aca3-aa6e-4813-b4e0-c02f9e48a0aa" providerId="ADAL" clId="{2E510570-D4F1-43A9-8FFB-F831D55CCED8}"/>
    <pc:docChg chg="undo custSel modSld modMainMaster">
      <pc:chgData name="Andy Gray" userId="3900aca3-aa6e-4813-b4e0-c02f9e48a0aa" providerId="ADAL" clId="{2E510570-D4F1-43A9-8FFB-F831D55CCED8}" dt="2019-07-12T08:51:34.303" v="455" actId="20577"/>
      <pc:docMkLst>
        <pc:docMk/>
      </pc:docMkLst>
      <pc:sldChg chg="modSp">
        <pc:chgData name="Andy Gray" userId="3900aca3-aa6e-4813-b4e0-c02f9e48a0aa" providerId="ADAL" clId="{2E510570-D4F1-43A9-8FFB-F831D55CCED8}" dt="2019-07-11T13:49:32.590" v="414" actId="20577"/>
        <pc:sldMkLst>
          <pc:docMk/>
          <pc:sldMk cId="2819996977" sldId="257"/>
        </pc:sldMkLst>
        <pc:spChg chg="mod">
          <ac:chgData name="Andy Gray" userId="3900aca3-aa6e-4813-b4e0-c02f9e48a0aa" providerId="ADAL" clId="{2E510570-D4F1-43A9-8FFB-F831D55CCED8}" dt="2019-07-11T13:49:32.590" v="414" actId="20577"/>
          <ac:spMkLst>
            <pc:docMk/>
            <pc:sldMk cId="2819996977" sldId="257"/>
            <ac:spMk id="9" creationId="{9B940526-E652-49E9-80CD-519D5A66C408}"/>
          </ac:spMkLst>
        </pc:spChg>
      </pc:sldChg>
      <pc:sldChg chg="addSp delSp modSp">
        <pc:chgData name="Andy Gray" userId="3900aca3-aa6e-4813-b4e0-c02f9e48a0aa" providerId="ADAL" clId="{2E510570-D4F1-43A9-8FFB-F831D55CCED8}" dt="2019-07-08T14:19:59.273" v="399" actId="20577"/>
        <pc:sldMkLst>
          <pc:docMk/>
          <pc:sldMk cId="677538094" sldId="262"/>
        </pc:sldMkLst>
        <pc:spChg chg="mod">
          <ac:chgData name="Andy Gray" userId="3900aca3-aa6e-4813-b4e0-c02f9e48a0aa" providerId="ADAL" clId="{2E510570-D4F1-43A9-8FFB-F831D55CCED8}" dt="2019-07-08T14:19:59.273" v="399" actId="20577"/>
          <ac:spMkLst>
            <pc:docMk/>
            <pc:sldMk cId="677538094" sldId="262"/>
            <ac:spMk id="71" creationId="{00000000-0000-0000-0000-000000000000}"/>
          </ac:spMkLst>
        </pc:spChg>
        <pc:picChg chg="add del mod modCrop">
          <ac:chgData name="Andy Gray" userId="3900aca3-aa6e-4813-b4e0-c02f9e48a0aa" providerId="ADAL" clId="{2E510570-D4F1-43A9-8FFB-F831D55CCED8}" dt="2019-07-08T13:09:56.391" v="28" actId="478"/>
          <ac:picMkLst>
            <pc:docMk/>
            <pc:sldMk cId="677538094" sldId="262"/>
            <ac:picMk id="3" creationId="{C286548D-7DD2-4ACC-9CC3-E487A1D200D4}"/>
          </ac:picMkLst>
        </pc:picChg>
        <pc:picChg chg="add mod ord modCrop">
          <ac:chgData name="Andy Gray" userId="3900aca3-aa6e-4813-b4e0-c02f9e48a0aa" providerId="ADAL" clId="{2E510570-D4F1-43A9-8FFB-F831D55CCED8}" dt="2019-07-08T13:09:51.248" v="26" actId="14100"/>
          <ac:picMkLst>
            <pc:docMk/>
            <pc:sldMk cId="677538094" sldId="262"/>
            <ac:picMk id="4" creationId="{7F729D45-14F9-494E-ADB4-5D65CBA1727B}"/>
          </ac:picMkLst>
        </pc:picChg>
      </pc:sldChg>
      <pc:sldChg chg="addSp delSp modSp modNotesTx">
        <pc:chgData name="Andy Gray" userId="3900aca3-aa6e-4813-b4e0-c02f9e48a0aa" providerId="ADAL" clId="{2E510570-D4F1-43A9-8FFB-F831D55CCED8}" dt="2019-07-12T08:51:34.303" v="455" actId="20577"/>
        <pc:sldMkLst>
          <pc:docMk/>
          <pc:sldMk cId="1608839349" sldId="271"/>
        </pc:sldMkLst>
        <pc:picChg chg="add mod ord modCrop">
          <ac:chgData name="Andy Gray" userId="3900aca3-aa6e-4813-b4e0-c02f9e48a0aa" providerId="ADAL" clId="{2E510570-D4F1-43A9-8FFB-F831D55CCED8}" dt="2019-07-08T13:20:22.010" v="101" actId="1076"/>
          <ac:picMkLst>
            <pc:docMk/>
            <pc:sldMk cId="1608839349" sldId="271"/>
            <ac:picMk id="5" creationId="{3A14C343-49C8-4B32-A2EC-54143279AA6B}"/>
          </ac:picMkLst>
        </pc:picChg>
        <pc:picChg chg="del mod modCrop">
          <ac:chgData name="Andy Gray" userId="3900aca3-aa6e-4813-b4e0-c02f9e48a0aa" providerId="ADAL" clId="{2E510570-D4F1-43A9-8FFB-F831D55CCED8}" dt="2019-07-08T13:20:16.464" v="99" actId="478"/>
          <ac:picMkLst>
            <pc:docMk/>
            <pc:sldMk cId="1608839349" sldId="271"/>
            <ac:picMk id="13" creationId="{421CF1AB-B2DF-4638-8829-A0E6F7E5FB9D}"/>
          </ac:picMkLst>
        </pc:picChg>
      </pc:sldChg>
      <pc:sldChg chg="addSp delSp modSp">
        <pc:chgData name="Andy Gray" userId="3900aca3-aa6e-4813-b4e0-c02f9e48a0aa" providerId="ADAL" clId="{2E510570-D4F1-43A9-8FFB-F831D55CCED8}" dt="2019-07-08T13:47:47.981" v="261" actId="1076"/>
        <pc:sldMkLst>
          <pc:docMk/>
          <pc:sldMk cId="128524423" sldId="274"/>
        </pc:sldMkLst>
        <pc:picChg chg="add mod ord modCrop">
          <ac:chgData name="Andy Gray" userId="3900aca3-aa6e-4813-b4e0-c02f9e48a0aa" providerId="ADAL" clId="{2E510570-D4F1-43A9-8FFB-F831D55CCED8}" dt="2019-07-08T13:47:47.981" v="261" actId="1076"/>
          <ac:picMkLst>
            <pc:docMk/>
            <pc:sldMk cId="128524423" sldId="274"/>
            <ac:picMk id="7" creationId="{9D6E8670-05B7-431A-B044-703508851005}"/>
          </ac:picMkLst>
        </pc:picChg>
        <pc:picChg chg="del mod modCrop">
          <ac:chgData name="Andy Gray" userId="3900aca3-aa6e-4813-b4e0-c02f9e48a0aa" providerId="ADAL" clId="{2E510570-D4F1-43A9-8FFB-F831D55CCED8}" dt="2019-07-08T13:47:19.004" v="255" actId="478"/>
          <ac:picMkLst>
            <pc:docMk/>
            <pc:sldMk cId="128524423" sldId="274"/>
            <ac:picMk id="10" creationId="{AEB28E0F-6BFF-48AD-81D8-97295E048AAD}"/>
          </ac:picMkLst>
        </pc:picChg>
      </pc:sldChg>
      <pc:sldChg chg="addSp delSp modSp modNotesTx">
        <pc:chgData name="Andy Gray" userId="3900aca3-aa6e-4813-b4e0-c02f9e48a0aa" providerId="ADAL" clId="{2E510570-D4F1-43A9-8FFB-F831D55CCED8}" dt="2019-07-12T08:51:27.304" v="454" actId="20577"/>
        <pc:sldMkLst>
          <pc:docMk/>
          <pc:sldMk cId="888336884" sldId="276"/>
        </pc:sldMkLst>
        <pc:picChg chg="add mod ord modCrop">
          <ac:chgData name="Andy Gray" userId="3900aca3-aa6e-4813-b4e0-c02f9e48a0aa" providerId="ADAL" clId="{2E510570-D4F1-43A9-8FFB-F831D55CCED8}" dt="2019-07-08T13:30:26.943" v="187" actId="1076"/>
          <ac:picMkLst>
            <pc:docMk/>
            <pc:sldMk cId="888336884" sldId="276"/>
            <ac:picMk id="3" creationId="{AA9976D2-422C-4155-BD16-1C338A3C82E6}"/>
          </ac:picMkLst>
        </pc:picChg>
        <pc:picChg chg="del mod modCrop">
          <ac:chgData name="Andy Gray" userId="3900aca3-aa6e-4813-b4e0-c02f9e48a0aa" providerId="ADAL" clId="{2E510570-D4F1-43A9-8FFB-F831D55CCED8}" dt="2019-07-08T13:30:18.871" v="186" actId="478"/>
          <ac:picMkLst>
            <pc:docMk/>
            <pc:sldMk cId="888336884" sldId="276"/>
            <ac:picMk id="4" creationId="{16DC3891-B3E0-49D2-9C04-30E5F22F948B}"/>
          </ac:picMkLst>
        </pc:picChg>
        <pc:picChg chg="del">
          <ac:chgData name="Andy Gray" userId="3900aca3-aa6e-4813-b4e0-c02f9e48a0aa" providerId="ADAL" clId="{2E510570-D4F1-43A9-8FFB-F831D55CCED8}" dt="2019-07-08T13:30:02.449" v="183" actId="478"/>
          <ac:picMkLst>
            <pc:docMk/>
            <pc:sldMk cId="888336884" sldId="276"/>
            <ac:picMk id="10" creationId="{BA6DAC4D-77DC-49D7-AAF4-B77545C67BCB}"/>
          </ac:picMkLst>
        </pc:picChg>
      </pc:sldChg>
      <pc:sldChg chg="addSp delSp modSp modNotesTx">
        <pc:chgData name="Andy Gray" userId="3900aca3-aa6e-4813-b4e0-c02f9e48a0aa" providerId="ADAL" clId="{2E510570-D4F1-43A9-8FFB-F831D55CCED8}" dt="2019-07-12T08:51:00.640" v="450" actId="20577"/>
        <pc:sldMkLst>
          <pc:docMk/>
          <pc:sldMk cId="1389078667" sldId="278"/>
        </pc:sldMkLst>
        <pc:picChg chg="add mod ord modCrop">
          <ac:chgData name="Andy Gray" userId="3900aca3-aa6e-4813-b4e0-c02f9e48a0aa" providerId="ADAL" clId="{2E510570-D4F1-43A9-8FFB-F831D55CCED8}" dt="2019-07-08T14:12:18.814" v="366" actId="14100"/>
          <ac:picMkLst>
            <pc:docMk/>
            <pc:sldMk cId="1389078667" sldId="278"/>
            <ac:picMk id="5" creationId="{45AF63C3-CB66-4851-8A16-468316923D86}"/>
          </ac:picMkLst>
        </pc:picChg>
        <pc:picChg chg="del mod modCrop">
          <ac:chgData name="Andy Gray" userId="3900aca3-aa6e-4813-b4e0-c02f9e48a0aa" providerId="ADAL" clId="{2E510570-D4F1-43A9-8FFB-F831D55CCED8}" dt="2019-07-08T14:12:01.030" v="362" actId="478"/>
          <ac:picMkLst>
            <pc:docMk/>
            <pc:sldMk cId="1389078667" sldId="278"/>
            <ac:picMk id="11" creationId="{201E5310-1445-45CA-ACC4-6513B784C0C4}"/>
          </ac:picMkLst>
        </pc:picChg>
      </pc:sldChg>
      <pc:sldChg chg="addSp delSp modSp">
        <pc:chgData name="Andy Gray" userId="3900aca3-aa6e-4813-b4e0-c02f9e48a0aa" providerId="ADAL" clId="{2E510570-D4F1-43A9-8FFB-F831D55CCED8}" dt="2019-07-08T13:28:13.448" v="170" actId="732"/>
        <pc:sldMkLst>
          <pc:docMk/>
          <pc:sldMk cId="2042310614" sldId="291"/>
        </pc:sldMkLst>
        <pc:picChg chg="add mod ord modCrop">
          <ac:chgData name="Andy Gray" userId="3900aca3-aa6e-4813-b4e0-c02f9e48a0aa" providerId="ADAL" clId="{2E510570-D4F1-43A9-8FFB-F831D55CCED8}" dt="2019-07-08T13:28:13.448" v="170" actId="732"/>
          <ac:picMkLst>
            <pc:docMk/>
            <pc:sldMk cId="2042310614" sldId="291"/>
            <ac:picMk id="3" creationId="{E67E057E-5FF4-4285-B8F9-97FC458B5C1E}"/>
          </ac:picMkLst>
        </pc:picChg>
        <pc:picChg chg="del mod modCrop">
          <ac:chgData name="Andy Gray" userId="3900aca3-aa6e-4813-b4e0-c02f9e48a0aa" providerId="ADAL" clId="{2E510570-D4F1-43A9-8FFB-F831D55CCED8}" dt="2019-07-08T13:27:57.769" v="167" actId="478"/>
          <ac:picMkLst>
            <pc:docMk/>
            <pc:sldMk cId="2042310614" sldId="291"/>
            <ac:picMk id="5" creationId="{365DFD19-ED0C-40B4-9A45-B57CF932DA40}"/>
          </ac:picMkLst>
        </pc:picChg>
        <pc:picChg chg="add">
          <ac:chgData name="Andy Gray" userId="3900aca3-aa6e-4813-b4e0-c02f9e48a0aa" providerId="ADAL" clId="{2E510570-D4F1-43A9-8FFB-F831D55CCED8}" dt="2019-07-08T13:27:59.243" v="168"/>
          <ac:picMkLst>
            <pc:docMk/>
            <pc:sldMk cId="2042310614" sldId="291"/>
            <ac:picMk id="7" creationId="{C25132B5-360D-47A4-82FB-B7BBAEB651B5}"/>
          </ac:picMkLst>
        </pc:picChg>
      </pc:sldChg>
      <pc:sldChg chg="addSp delSp modSp">
        <pc:chgData name="Andy Gray" userId="3900aca3-aa6e-4813-b4e0-c02f9e48a0aa" providerId="ADAL" clId="{2E510570-D4F1-43A9-8FFB-F831D55CCED8}" dt="2019-07-08T14:19:22.704" v="397" actId="167"/>
        <pc:sldMkLst>
          <pc:docMk/>
          <pc:sldMk cId="4190423922" sldId="303"/>
        </pc:sldMkLst>
        <pc:picChg chg="add mod ord modCrop">
          <ac:chgData name="Andy Gray" userId="3900aca3-aa6e-4813-b4e0-c02f9e48a0aa" providerId="ADAL" clId="{2E510570-D4F1-43A9-8FFB-F831D55CCED8}" dt="2019-07-08T14:19:22.704" v="397" actId="167"/>
          <ac:picMkLst>
            <pc:docMk/>
            <pc:sldMk cId="4190423922" sldId="303"/>
            <ac:picMk id="5" creationId="{DE5FDAFB-7669-4EDC-B62B-5BFC00FF4D98}"/>
          </ac:picMkLst>
        </pc:picChg>
        <pc:picChg chg="del mod modCrop">
          <ac:chgData name="Andy Gray" userId="3900aca3-aa6e-4813-b4e0-c02f9e48a0aa" providerId="ADAL" clId="{2E510570-D4F1-43A9-8FFB-F831D55CCED8}" dt="2019-07-08T14:19:13.902" v="395" actId="478"/>
          <ac:picMkLst>
            <pc:docMk/>
            <pc:sldMk cId="4190423922" sldId="303"/>
            <ac:picMk id="9" creationId="{3DD973B3-F952-48EA-83D2-DEBC4B5AF1FF}"/>
          </ac:picMkLst>
        </pc:picChg>
      </pc:sldChg>
      <pc:sldChg chg="addSp delSp modSp">
        <pc:chgData name="Andy Gray" userId="3900aca3-aa6e-4813-b4e0-c02f9e48a0aa" providerId="ADAL" clId="{2E510570-D4F1-43A9-8FFB-F831D55CCED8}" dt="2019-07-08T13:24:08.654" v="131"/>
        <pc:sldMkLst>
          <pc:docMk/>
          <pc:sldMk cId="4122534918" sldId="305"/>
        </pc:sldMkLst>
        <pc:picChg chg="add mod ord modCrop">
          <ac:chgData name="Andy Gray" userId="3900aca3-aa6e-4813-b4e0-c02f9e48a0aa" providerId="ADAL" clId="{2E510570-D4F1-43A9-8FFB-F831D55CCED8}" dt="2019-07-08T13:23:49.527" v="130" actId="18131"/>
          <ac:picMkLst>
            <pc:docMk/>
            <pc:sldMk cId="4122534918" sldId="305"/>
            <ac:picMk id="3" creationId="{ADA24296-2160-4DD7-9BE4-BD54530A411B}"/>
          </ac:picMkLst>
        </pc:picChg>
        <pc:picChg chg="add del mod modCrop">
          <ac:chgData name="Andy Gray" userId="3900aca3-aa6e-4813-b4e0-c02f9e48a0aa" providerId="ADAL" clId="{2E510570-D4F1-43A9-8FFB-F831D55CCED8}" dt="2019-07-08T13:23:34.847" v="127" actId="478"/>
          <ac:picMkLst>
            <pc:docMk/>
            <pc:sldMk cId="4122534918" sldId="305"/>
            <ac:picMk id="4" creationId="{E7A9179A-FAD5-4D57-B3C4-EF20C0969DDF}"/>
          </ac:picMkLst>
        </pc:picChg>
        <pc:picChg chg="add">
          <ac:chgData name="Andy Gray" userId="3900aca3-aa6e-4813-b4e0-c02f9e48a0aa" providerId="ADAL" clId="{2E510570-D4F1-43A9-8FFB-F831D55CCED8}" dt="2019-07-08T13:24:08.654" v="131"/>
          <ac:picMkLst>
            <pc:docMk/>
            <pc:sldMk cId="4122534918" sldId="305"/>
            <ac:picMk id="7" creationId="{F2DF947F-A664-450A-964E-57005E12A50B}"/>
          </ac:picMkLst>
        </pc:picChg>
      </pc:sldChg>
      <pc:sldChg chg="addSp delSp modSp">
        <pc:chgData name="Andy Gray" userId="3900aca3-aa6e-4813-b4e0-c02f9e48a0aa" providerId="ADAL" clId="{2E510570-D4F1-43A9-8FFB-F831D55CCED8}" dt="2019-07-12T08:45:30.263" v="423" actId="1076"/>
        <pc:sldMkLst>
          <pc:docMk/>
          <pc:sldMk cId="15798796" sldId="306"/>
        </pc:sldMkLst>
        <pc:picChg chg="del mod modCrop">
          <ac:chgData name="Andy Gray" userId="3900aca3-aa6e-4813-b4e0-c02f9e48a0aa" providerId="ADAL" clId="{2E510570-D4F1-43A9-8FFB-F831D55CCED8}" dt="2019-07-08T13:10:07.889" v="30" actId="478"/>
          <ac:picMkLst>
            <pc:docMk/>
            <pc:sldMk cId="15798796" sldId="306"/>
            <ac:picMk id="2" creationId="{CCA766B3-E671-41F2-A476-F8769D3E6937}"/>
          </ac:picMkLst>
        </pc:picChg>
        <pc:picChg chg="del">
          <ac:chgData name="Andy Gray" userId="3900aca3-aa6e-4813-b4e0-c02f9e48a0aa" providerId="ADAL" clId="{2E510570-D4F1-43A9-8FFB-F831D55CCED8}" dt="2019-07-08T13:10:09.821" v="31" actId="478"/>
          <ac:picMkLst>
            <pc:docMk/>
            <pc:sldMk cId="15798796" sldId="306"/>
            <ac:picMk id="3" creationId="{9A92D76E-97ED-4C39-926B-2EEFD7BB637C}"/>
          </ac:picMkLst>
        </pc:picChg>
        <pc:picChg chg="add mod ord modCrop">
          <ac:chgData name="Andy Gray" userId="3900aca3-aa6e-4813-b4e0-c02f9e48a0aa" providerId="ADAL" clId="{2E510570-D4F1-43A9-8FFB-F831D55CCED8}" dt="2019-07-12T08:45:30.263" v="423" actId="1076"/>
          <ac:picMkLst>
            <pc:docMk/>
            <pc:sldMk cId="15798796" sldId="306"/>
            <ac:picMk id="6" creationId="{C8173D68-6FC1-4D1E-BD50-5093B7769E18}"/>
          </ac:picMkLst>
        </pc:picChg>
      </pc:sldChg>
      <pc:sldChg chg="addSp delSp modSp">
        <pc:chgData name="Andy Gray" userId="3900aca3-aa6e-4813-b4e0-c02f9e48a0aa" providerId="ADAL" clId="{2E510570-D4F1-43A9-8FFB-F831D55CCED8}" dt="2019-07-08T13:13:56.455" v="66"/>
        <pc:sldMkLst>
          <pc:docMk/>
          <pc:sldMk cId="943080805" sldId="307"/>
        </pc:sldMkLst>
        <pc:picChg chg="add mod ord modCrop">
          <ac:chgData name="Andy Gray" userId="3900aca3-aa6e-4813-b4e0-c02f9e48a0aa" providerId="ADAL" clId="{2E510570-D4F1-43A9-8FFB-F831D55CCED8}" dt="2019-07-08T13:13:36.218" v="65" actId="1076"/>
          <ac:picMkLst>
            <pc:docMk/>
            <pc:sldMk cId="943080805" sldId="307"/>
            <ac:picMk id="3" creationId="{588C0D5C-0069-4312-A25A-2A9C4CEA4450}"/>
          </ac:picMkLst>
        </pc:picChg>
        <pc:picChg chg="del mod modCrop">
          <ac:chgData name="Andy Gray" userId="3900aca3-aa6e-4813-b4e0-c02f9e48a0aa" providerId="ADAL" clId="{2E510570-D4F1-43A9-8FFB-F831D55CCED8}" dt="2019-07-08T13:13:22.750" v="63" actId="478"/>
          <ac:picMkLst>
            <pc:docMk/>
            <pc:sldMk cId="943080805" sldId="307"/>
            <ac:picMk id="7" creationId="{E52C2E64-E331-4C4E-A33C-27E790EA8C93}"/>
          </ac:picMkLst>
        </pc:picChg>
        <pc:picChg chg="add">
          <ac:chgData name="Andy Gray" userId="3900aca3-aa6e-4813-b4e0-c02f9e48a0aa" providerId="ADAL" clId="{2E510570-D4F1-43A9-8FFB-F831D55CCED8}" dt="2019-07-08T13:13:56.455" v="66"/>
          <ac:picMkLst>
            <pc:docMk/>
            <pc:sldMk cId="943080805" sldId="307"/>
            <ac:picMk id="8" creationId="{5EF82A6D-07FA-4366-AEDB-0654D2869A29}"/>
          </ac:picMkLst>
        </pc:picChg>
      </pc:sldChg>
      <pc:sldChg chg="addSp delSp modSp">
        <pc:chgData name="Andy Gray" userId="3900aca3-aa6e-4813-b4e0-c02f9e48a0aa" providerId="ADAL" clId="{2E510570-D4F1-43A9-8FFB-F831D55CCED8}" dt="2019-07-08T13:18:12.112" v="82"/>
        <pc:sldMkLst>
          <pc:docMk/>
          <pc:sldMk cId="1965633541" sldId="311"/>
        </pc:sldMkLst>
        <pc:picChg chg="add mod ord modCrop">
          <ac:chgData name="Andy Gray" userId="3900aca3-aa6e-4813-b4e0-c02f9e48a0aa" providerId="ADAL" clId="{2E510570-D4F1-43A9-8FFB-F831D55CCED8}" dt="2019-07-08T13:18:07.861" v="80" actId="167"/>
          <ac:picMkLst>
            <pc:docMk/>
            <pc:sldMk cId="1965633541" sldId="311"/>
            <ac:picMk id="3" creationId="{C78637D3-8387-481D-97B9-9836285511CB}"/>
          </ac:picMkLst>
        </pc:picChg>
        <pc:picChg chg="del mod modCrop">
          <ac:chgData name="Andy Gray" userId="3900aca3-aa6e-4813-b4e0-c02f9e48a0aa" providerId="ADAL" clId="{2E510570-D4F1-43A9-8FFB-F831D55CCED8}" dt="2019-07-08T13:18:09.473" v="81" actId="478"/>
          <ac:picMkLst>
            <pc:docMk/>
            <pc:sldMk cId="1965633541" sldId="311"/>
            <ac:picMk id="5" creationId="{FC6FACDE-A033-4642-AC07-511A9C34A84E}"/>
          </ac:picMkLst>
        </pc:picChg>
        <pc:picChg chg="add">
          <ac:chgData name="Andy Gray" userId="3900aca3-aa6e-4813-b4e0-c02f9e48a0aa" providerId="ADAL" clId="{2E510570-D4F1-43A9-8FFB-F831D55CCED8}" dt="2019-07-08T13:18:12.112" v="82"/>
          <ac:picMkLst>
            <pc:docMk/>
            <pc:sldMk cId="1965633541" sldId="311"/>
            <ac:picMk id="7" creationId="{CB15DAA9-5368-4E60-8815-C585F4887457}"/>
          </ac:picMkLst>
        </pc:picChg>
      </pc:sldChg>
      <pc:sldChg chg="addSp delSp modSp">
        <pc:chgData name="Andy Gray" userId="3900aca3-aa6e-4813-b4e0-c02f9e48a0aa" providerId="ADAL" clId="{2E510570-D4F1-43A9-8FFB-F831D55CCED8}" dt="2019-07-08T13:27:35.116" v="159" actId="167"/>
        <pc:sldMkLst>
          <pc:docMk/>
          <pc:sldMk cId="2594007535" sldId="313"/>
        </pc:sldMkLst>
        <pc:picChg chg="del mod modCrop">
          <ac:chgData name="Andy Gray" userId="3900aca3-aa6e-4813-b4e0-c02f9e48a0aa" providerId="ADAL" clId="{2E510570-D4F1-43A9-8FFB-F831D55CCED8}" dt="2019-07-08T13:25:50.018" v="150" actId="478"/>
          <ac:picMkLst>
            <pc:docMk/>
            <pc:sldMk cId="2594007535" sldId="313"/>
            <ac:picMk id="2" creationId="{582E6C56-9627-4F20-81D2-1569D20307D9}"/>
          </ac:picMkLst>
        </pc:picChg>
        <pc:picChg chg="add mod ord modCrop">
          <ac:chgData name="Andy Gray" userId="3900aca3-aa6e-4813-b4e0-c02f9e48a0aa" providerId="ADAL" clId="{2E510570-D4F1-43A9-8FFB-F831D55CCED8}" dt="2019-07-08T13:27:35.116" v="159" actId="167"/>
          <ac:picMkLst>
            <pc:docMk/>
            <pc:sldMk cId="2594007535" sldId="313"/>
            <ac:picMk id="4" creationId="{0BF9506A-9B31-4114-9468-787F05AE2D7A}"/>
          </ac:picMkLst>
        </pc:picChg>
        <pc:picChg chg="add">
          <ac:chgData name="Andy Gray" userId="3900aca3-aa6e-4813-b4e0-c02f9e48a0aa" providerId="ADAL" clId="{2E510570-D4F1-43A9-8FFB-F831D55CCED8}" dt="2019-07-08T13:26:05.204" v="154"/>
          <ac:picMkLst>
            <pc:docMk/>
            <pc:sldMk cId="2594007535" sldId="313"/>
            <ac:picMk id="7" creationId="{043F7D12-7F32-451E-B009-2621084C8BC3}"/>
          </ac:picMkLst>
        </pc:picChg>
      </pc:sldChg>
      <pc:sldChg chg="addSp delSp modSp">
        <pc:chgData name="Andy Gray" userId="3900aca3-aa6e-4813-b4e0-c02f9e48a0aa" providerId="ADAL" clId="{2E510570-D4F1-43A9-8FFB-F831D55CCED8}" dt="2019-07-12T08:46:54.967" v="439" actId="1035"/>
        <pc:sldMkLst>
          <pc:docMk/>
          <pc:sldMk cId="3165879499" sldId="314"/>
        </pc:sldMkLst>
        <pc:spChg chg="mod ord">
          <ac:chgData name="Andy Gray" userId="3900aca3-aa6e-4813-b4e0-c02f9e48a0aa" providerId="ADAL" clId="{2E510570-D4F1-43A9-8FFB-F831D55CCED8}" dt="2019-07-12T08:46:54.967" v="439" actId="1035"/>
          <ac:spMkLst>
            <pc:docMk/>
            <pc:sldMk cId="3165879499" sldId="314"/>
            <ac:spMk id="5" creationId="{8D927A17-46C0-4823-B2F5-682899A68649}"/>
          </ac:spMkLst>
        </pc:spChg>
        <pc:spChg chg="add del">
          <ac:chgData name="Andy Gray" userId="3900aca3-aa6e-4813-b4e0-c02f9e48a0aa" providerId="ADAL" clId="{2E510570-D4F1-43A9-8FFB-F831D55CCED8}" dt="2019-07-08T13:38:01.004" v="221"/>
          <ac:spMkLst>
            <pc:docMk/>
            <pc:sldMk cId="3165879499" sldId="314"/>
            <ac:spMk id="6" creationId="{FB5880DA-AD61-46B8-9A2A-CE082907A1D1}"/>
          </ac:spMkLst>
        </pc:spChg>
        <pc:picChg chg="del mod modCrop">
          <ac:chgData name="Andy Gray" userId="3900aca3-aa6e-4813-b4e0-c02f9e48a0aa" providerId="ADAL" clId="{2E510570-D4F1-43A9-8FFB-F831D55CCED8}" dt="2019-07-08T13:37:26.290" v="214" actId="478"/>
          <ac:picMkLst>
            <pc:docMk/>
            <pc:sldMk cId="3165879499" sldId="314"/>
            <ac:picMk id="2" creationId="{7B032398-132A-48D5-9B35-B0D334E529D0}"/>
          </ac:picMkLst>
        </pc:picChg>
        <pc:picChg chg="add mod ord modCrop">
          <ac:chgData name="Andy Gray" userId="3900aca3-aa6e-4813-b4e0-c02f9e48a0aa" providerId="ADAL" clId="{2E510570-D4F1-43A9-8FFB-F831D55CCED8}" dt="2019-07-12T08:46:51.120" v="438" actId="1035"/>
          <ac:picMkLst>
            <pc:docMk/>
            <pc:sldMk cId="3165879499" sldId="314"/>
            <ac:picMk id="4" creationId="{D455257B-0A0A-453E-9931-D9B616A4AF4E}"/>
          </ac:picMkLst>
        </pc:picChg>
        <pc:picChg chg="add">
          <ac:chgData name="Andy Gray" userId="3900aca3-aa6e-4813-b4e0-c02f9e48a0aa" providerId="ADAL" clId="{2E510570-D4F1-43A9-8FFB-F831D55CCED8}" dt="2019-07-08T13:38:14.333" v="222"/>
          <ac:picMkLst>
            <pc:docMk/>
            <pc:sldMk cId="3165879499" sldId="314"/>
            <ac:picMk id="9" creationId="{BCAD3737-CDAE-4284-A431-5D245458E3FA}"/>
          </ac:picMkLst>
        </pc:picChg>
      </pc:sldChg>
      <pc:sldChg chg="addSp delSp modSp setBg">
        <pc:chgData name="Andy Gray" userId="3900aca3-aa6e-4813-b4e0-c02f9e48a0aa" providerId="ADAL" clId="{2E510570-D4F1-43A9-8FFB-F831D55CCED8}" dt="2019-07-09T13:55:10.510" v="413" actId="20577"/>
        <pc:sldMkLst>
          <pc:docMk/>
          <pc:sldMk cId="98359560" sldId="315"/>
        </pc:sldMkLst>
        <pc:spChg chg="mod">
          <ac:chgData name="Andy Gray" userId="3900aca3-aa6e-4813-b4e0-c02f9e48a0aa" providerId="ADAL" clId="{2E510570-D4F1-43A9-8FFB-F831D55CCED8}" dt="2019-07-09T13:55:10.510" v="413" actId="20577"/>
          <ac:spMkLst>
            <pc:docMk/>
            <pc:sldMk cId="98359560" sldId="315"/>
            <ac:spMk id="159" creationId="{00000000-0000-0000-0000-000000000000}"/>
          </ac:spMkLst>
        </pc:spChg>
        <pc:picChg chg="add del mod ord modCrop">
          <ac:chgData name="Andy Gray" userId="3900aca3-aa6e-4813-b4e0-c02f9e48a0aa" providerId="ADAL" clId="{2E510570-D4F1-43A9-8FFB-F831D55CCED8}" dt="2019-07-09T13:54:26.188" v="411" actId="478"/>
          <ac:picMkLst>
            <pc:docMk/>
            <pc:sldMk cId="98359560" sldId="315"/>
            <ac:picMk id="3" creationId="{C2146161-C83B-4948-8895-EB580A3D5594}"/>
          </ac:picMkLst>
        </pc:picChg>
        <pc:picChg chg="del mod modCrop">
          <ac:chgData name="Andy Gray" userId="3900aca3-aa6e-4813-b4e0-c02f9e48a0aa" providerId="ADAL" clId="{2E510570-D4F1-43A9-8FFB-F831D55CCED8}" dt="2019-07-08T13:34:32.632" v="199" actId="478"/>
          <ac:picMkLst>
            <pc:docMk/>
            <pc:sldMk cId="98359560" sldId="315"/>
            <ac:picMk id="6" creationId="{8BF84999-F499-43EA-A781-7B81C280AFC4}"/>
          </ac:picMkLst>
        </pc:picChg>
        <pc:picChg chg="del">
          <ac:chgData name="Andy Gray" userId="3900aca3-aa6e-4813-b4e0-c02f9e48a0aa" providerId="ADAL" clId="{2E510570-D4F1-43A9-8FFB-F831D55CCED8}" dt="2019-07-08T13:34:35.531" v="200" actId="478"/>
          <ac:picMkLst>
            <pc:docMk/>
            <pc:sldMk cId="98359560" sldId="315"/>
            <ac:picMk id="7" creationId="{FCF1DD5D-4902-443B-A896-3CFEE04C0FF6}"/>
          </ac:picMkLst>
        </pc:picChg>
      </pc:sldChg>
      <pc:sldChg chg="addSp delSp modSp">
        <pc:chgData name="Andy Gray" userId="3900aca3-aa6e-4813-b4e0-c02f9e48a0aa" providerId="ADAL" clId="{2E510570-D4F1-43A9-8FFB-F831D55CCED8}" dt="2019-07-08T13:45:23.475" v="242" actId="1037"/>
        <pc:sldMkLst>
          <pc:docMk/>
          <pc:sldMk cId="749055669" sldId="316"/>
        </pc:sldMkLst>
        <pc:picChg chg="del mod modCrop">
          <ac:chgData name="Andy Gray" userId="3900aca3-aa6e-4813-b4e0-c02f9e48a0aa" providerId="ADAL" clId="{2E510570-D4F1-43A9-8FFB-F831D55CCED8}" dt="2019-07-08T13:45:06.755" v="237" actId="478"/>
          <ac:picMkLst>
            <pc:docMk/>
            <pc:sldMk cId="749055669" sldId="316"/>
            <ac:picMk id="2" creationId="{62494320-DD75-44A4-BAAD-D10C5E7DFC98}"/>
          </ac:picMkLst>
        </pc:picChg>
        <pc:picChg chg="add mod ord modCrop">
          <ac:chgData name="Andy Gray" userId="3900aca3-aa6e-4813-b4e0-c02f9e48a0aa" providerId="ADAL" clId="{2E510570-D4F1-43A9-8FFB-F831D55CCED8}" dt="2019-07-08T13:45:23.475" v="242" actId="1037"/>
          <ac:picMkLst>
            <pc:docMk/>
            <pc:sldMk cId="749055669" sldId="316"/>
            <ac:picMk id="4" creationId="{2E556436-02B8-475D-B24D-C27E506BC771}"/>
          </ac:picMkLst>
        </pc:picChg>
      </pc:sldChg>
      <pc:sldChg chg="addSp delSp modSp modNotesTx">
        <pc:chgData name="Andy Gray" userId="3900aca3-aa6e-4813-b4e0-c02f9e48a0aa" providerId="ADAL" clId="{2E510570-D4F1-43A9-8FFB-F831D55CCED8}" dt="2019-07-12T08:50:35.492" v="447" actId="20577"/>
        <pc:sldMkLst>
          <pc:docMk/>
          <pc:sldMk cId="2487010114" sldId="317"/>
        </pc:sldMkLst>
        <pc:picChg chg="add mod ord modCrop">
          <ac:chgData name="Andy Gray" userId="3900aca3-aa6e-4813-b4e0-c02f9e48a0aa" providerId="ADAL" clId="{2E510570-D4F1-43A9-8FFB-F831D55CCED8}" dt="2019-07-08T13:49:59.947" v="275" actId="732"/>
          <ac:picMkLst>
            <pc:docMk/>
            <pc:sldMk cId="2487010114" sldId="317"/>
            <ac:picMk id="7" creationId="{40037124-1F91-47AB-A509-B52F1C723B45}"/>
          </ac:picMkLst>
        </pc:picChg>
        <pc:picChg chg="del mod modCrop">
          <ac:chgData name="Andy Gray" userId="3900aca3-aa6e-4813-b4e0-c02f9e48a0aa" providerId="ADAL" clId="{2E510570-D4F1-43A9-8FFB-F831D55CCED8}" dt="2019-07-08T13:49:51.321" v="273" actId="478"/>
          <ac:picMkLst>
            <pc:docMk/>
            <pc:sldMk cId="2487010114" sldId="317"/>
            <ac:picMk id="10" creationId="{DDA302DE-9DCF-4EC8-A373-FD4EAA09D566}"/>
          </ac:picMkLst>
        </pc:picChg>
      </pc:sldChg>
      <pc:sldChg chg="addSp delSp modSp modNotesTx">
        <pc:chgData name="Andy Gray" userId="3900aca3-aa6e-4813-b4e0-c02f9e48a0aa" providerId="ADAL" clId="{2E510570-D4F1-43A9-8FFB-F831D55CCED8}" dt="2019-07-12T08:50:41.884" v="448" actId="20577"/>
        <pc:sldMkLst>
          <pc:docMk/>
          <pc:sldMk cId="1416152664" sldId="318"/>
        </pc:sldMkLst>
        <pc:picChg chg="del mod modCrop">
          <ac:chgData name="Andy Gray" userId="3900aca3-aa6e-4813-b4e0-c02f9e48a0aa" providerId="ADAL" clId="{2E510570-D4F1-43A9-8FFB-F831D55CCED8}" dt="2019-07-08T13:52:01.054" v="291" actId="478"/>
          <ac:picMkLst>
            <pc:docMk/>
            <pc:sldMk cId="1416152664" sldId="318"/>
            <ac:picMk id="4" creationId="{6DA6B109-FEA1-46D6-AA4F-55CB69080829}"/>
          </ac:picMkLst>
        </pc:picChg>
        <pc:picChg chg="add mod ord modCrop">
          <ac:chgData name="Andy Gray" userId="3900aca3-aa6e-4813-b4e0-c02f9e48a0aa" providerId="ADAL" clId="{2E510570-D4F1-43A9-8FFB-F831D55CCED8}" dt="2019-07-12T08:47:26.647" v="446" actId="732"/>
          <ac:picMkLst>
            <pc:docMk/>
            <pc:sldMk cId="1416152664" sldId="318"/>
            <ac:picMk id="7" creationId="{CE35DCDB-BA28-48BD-A05F-C9E87FF4691A}"/>
          </ac:picMkLst>
        </pc:picChg>
      </pc:sldChg>
      <pc:sldChg chg="addSp delSp modSp modNotesTx">
        <pc:chgData name="Andy Gray" userId="3900aca3-aa6e-4813-b4e0-c02f9e48a0aa" providerId="ADAL" clId="{2E510570-D4F1-43A9-8FFB-F831D55CCED8}" dt="2019-07-12T08:51:18.943" v="453" actId="20577"/>
        <pc:sldMkLst>
          <pc:docMk/>
          <pc:sldMk cId="2504070211" sldId="319"/>
        </pc:sldMkLst>
        <pc:picChg chg="del mod modCrop">
          <ac:chgData name="Andy Gray" userId="3900aca3-aa6e-4813-b4e0-c02f9e48a0aa" providerId="ADAL" clId="{2E510570-D4F1-43A9-8FFB-F831D55CCED8}" dt="2019-07-08T13:58:48.741" v="319" actId="478"/>
          <ac:picMkLst>
            <pc:docMk/>
            <pc:sldMk cId="2504070211" sldId="319"/>
            <ac:picMk id="2" creationId="{34649CCA-FE4D-4AC1-A836-931628728C3C}"/>
          </ac:picMkLst>
        </pc:picChg>
        <pc:picChg chg="add mod ord modCrop">
          <ac:chgData name="Andy Gray" userId="3900aca3-aa6e-4813-b4e0-c02f9e48a0aa" providerId="ADAL" clId="{2E510570-D4F1-43A9-8FFB-F831D55CCED8}" dt="2019-07-08T13:58:51.002" v="320" actId="1076"/>
          <ac:picMkLst>
            <pc:docMk/>
            <pc:sldMk cId="2504070211" sldId="319"/>
            <ac:picMk id="4" creationId="{E9E2DB1A-909E-4E88-8514-A9CAD1349E90}"/>
          </ac:picMkLst>
        </pc:picChg>
      </pc:sldChg>
      <pc:sldChg chg="addSp delSp modSp">
        <pc:chgData name="Andy Gray" userId="3900aca3-aa6e-4813-b4e0-c02f9e48a0aa" providerId="ADAL" clId="{2E510570-D4F1-43A9-8FFB-F831D55CCED8}" dt="2019-07-08T14:02:46.186" v="338"/>
        <pc:sldMkLst>
          <pc:docMk/>
          <pc:sldMk cId="2805908368" sldId="320"/>
        </pc:sldMkLst>
        <pc:picChg chg="del mod modCrop">
          <ac:chgData name="Andy Gray" userId="3900aca3-aa6e-4813-b4e0-c02f9e48a0aa" providerId="ADAL" clId="{2E510570-D4F1-43A9-8FFB-F831D55CCED8}" dt="2019-07-08T14:02:30.948" v="336" actId="478"/>
          <ac:picMkLst>
            <pc:docMk/>
            <pc:sldMk cId="2805908368" sldId="320"/>
            <ac:picMk id="4" creationId="{A13CF35F-A4CE-468B-8D3E-80A6AF6F5AEA}"/>
          </ac:picMkLst>
        </pc:picChg>
        <pc:picChg chg="add mod ord modCrop">
          <ac:chgData name="Andy Gray" userId="3900aca3-aa6e-4813-b4e0-c02f9e48a0aa" providerId="ADAL" clId="{2E510570-D4F1-43A9-8FFB-F831D55CCED8}" dt="2019-07-08T14:02:35.260" v="337" actId="1076"/>
          <ac:picMkLst>
            <pc:docMk/>
            <pc:sldMk cId="2805908368" sldId="320"/>
            <ac:picMk id="6" creationId="{06461523-FA0E-43DA-98C4-84B297595A8D}"/>
          </ac:picMkLst>
        </pc:picChg>
        <pc:picChg chg="add">
          <ac:chgData name="Andy Gray" userId="3900aca3-aa6e-4813-b4e0-c02f9e48a0aa" providerId="ADAL" clId="{2E510570-D4F1-43A9-8FFB-F831D55CCED8}" dt="2019-07-08T14:02:46.186" v="338"/>
          <ac:picMkLst>
            <pc:docMk/>
            <pc:sldMk cId="2805908368" sldId="320"/>
            <ac:picMk id="7" creationId="{0F552BFA-E2BE-4F23-A0CA-B1928EB8180E}"/>
          </ac:picMkLst>
        </pc:picChg>
      </pc:sldChg>
      <pc:sldChg chg="addSp delSp modSp">
        <pc:chgData name="Andy Gray" userId="3900aca3-aa6e-4813-b4e0-c02f9e48a0aa" providerId="ADAL" clId="{2E510570-D4F1-43A9-8FFB-F831D55CCED8}" dt="2019-07-08T14:04:02.936" v="352" actId="478"/>
        <pc:sldMkLst>
          <pc:docMk/>
          <pc:sldMk cId="2850576566" sldId="323"/>
        </pc:sldMkLst>
        <pc:picChg chg="add del mod ord">
          <ac:chgData name="Andy Gray" userId="3900aca3-aa6e-4813-b4e0-c02f9e48a0aa" providerId="ADAL" clId="{2E510570-D4F1-43A9-8FFB-F831D55CCED8}" dt="2019-07-08T14:04:01.435" v="351" actId="478"/>
          <ac:picMkLst>
            <pc:docMk/>
            <pc:sldMk cId="2850576566" sldId="323"/>
            <ac:picMk id="5" creationId="{EF8620F2-876C-4D96-BE35-B169687DAEC9}"/>
          </ac:picMkLst>
        </pc:picChg>
        <pc:picChg chg="del mod modCrop">
          <ac:chgData name="Andy Gray" userId="3900aca3-aa6e-4813-b4e0-c02f9e48a0aa" providerId="ADAL" clId="{2E510570-D4F1-43A9-8FFB-F831D55CCED8}" dt="2019-07-08T14:04:02.936" v="352" actId="478"/>
          <ac:picMkLst>
            <pc:docMk/>
            <pc:sldMk cId="2850576566" sldId="323"/>
            <ac:picMk id="11" creationId="{34B5F38E-82D0-4E77-86BA-E46336C5E561}"/>
          </ac:picMkLst>
        </pc:picChg>
      </pc:sldChg>
      <pc:sldChg chg="addSp delSp modSp modNotesTx">
        <pc:chgData name="Andy Gray" userId="3900aca3-aa6e-4813-b4e0-c02f9e48a0aa" providerId="ADAL" clId="{2E510570-D4F1-43A9-8FFB-F831D55CCED8}" dt="2019-07-12T08:51:08.714" v="451" actId="20577"/>
        <pc:sldMkLst>
          <pc:docMk/>
          <pc:sldMk cId="2767332123" sldId="326"/>
        </pc:sldMkLst>
        <pc:picChg chg="add del mod modCrop">
          <ac:chgData name="Andy Gray" userId="3900aca3-aa6e-4813-b4e0-c02f9e48a0aa" providerId="ADAL" clId="{2E510570-D4F1-43A9-8FFB-F831D55CCED8}" dt="2019-07-08T14:18:27.759" v="381" actId="478"/>
          <ac:picMkLst>
            <pc:docMk/>
            <pc:sldMk cId="2767332123" sldId="326"/>
            <ac:picMk id="4" creationId="{145CF005-7421-4F25-A5CD-10EC85CD1A48}"/>
          </ac:picMkLst>
        </pc:picChg>
        <pc:picChg chg="add mod ord modCrop">
          <ac:chgData name="Andy Gray" userId="3900aca3-aa6e-4813-b4e0-c02f9e48a0aa" providerId="ADAL" clId="{2E510570-D4F1-43A9-8FFB-F831D55CCED8}" dt="2019-07-08T14:16:48.736" v="376" actId="167"/>
          <ac:picMkLst>
            <pc:docMk/>
            <pc:sldMk cId="2767332123" sldId="326"/>
            <ac:picMk id="6" creationId="{C8E443EB-2EBD-46CF-B06D-CE69247AF8A7}"/>
          </ac:picMkLst>
        </pc:picChg>
      </pc:sldChg>
      <pc:sldMasterChg chg="modSldLayout">
        <pc:chgData name="Andy Gray" userId="3900aca3-aa6e-4813-b4e0-c02f9e48a0aa" providerId="ADAL" clId="{2E510570-D4F1-43A9-8FFB-F831D55CCED8}" dt="2019-07-09T13:38:13.271" v="407"/>
        <pc:sldMasterMkLst>
          <pc:docMk/>
          <pc:sldMasterMk cId="1310585009" sldId="2147483648"/>
        </pc:sldMasterMkLst>
        <pc:sldLayoutChg chg="setBg">
          <pc:chgData name="Andy Gray" userId="3900aca3-aa6e-4813-b4e0-c02f9e48a0aa" providerId="ADAL" clId="{2E510570-D4F1-43A9-8FFB-F831D55CCED8}" dt="2019-07-09T13:38:13.271" v="407"/>
          <pc:sldLayoutMkLst>
            <pc:docMk/>
            <pc:sldMasterMk cId="1310585009" sldId="2147483648"/>
            <pc:sldLayoutMk cId="1510609416" sldId="2147483649"/>
          </pc:sldLayoutMkLst>
        </pc:sldLayoutChg>
        <pc:sldLayoutChg chg="modSp">
          <pc:chgData name="Andy Gray" userId="3900aca3-aa6e-4813-b4e0-c02f9e48a0aa" providerId="ADAL" clId="{2E510570-D4F1-43A9-8FFB-F831D55CCED8}" dt="2019-07-09T13:36:24.195" v="406" actId="692"/>
          <pc:sldLayoutMkLst>
            <pc:docMk/>
            <pc:sldMasterMk cId="1310585009" sldId="2147483648"/>
            <pc:sldLayoutMk cId="1632537213" sldId="2147483651"/>
          </pc:sldLayoutMkLst>
          <pc:spChg chg="mod">
            <ac:chgData name="Andy Gray" userId="3900aca3-aa6e-4813-b4e0-c02f9e48a0aa" providerId="ADAL" clId="{2E510570-D4F1-43A9-8FFB-F831D55CCED8}" dt="2019-07-09T13:36:18.066" v="401"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2E510570-D4F1-43A9-8FFB-F831D55CCED8}" dt="2019-07-09T13:36:15.927" v="400" actId="207"/>
            <ac:spMkLst>
              <pc:docMk/>
              <pc:sldMasterMk cId="1310585009" sldId="2147483648"/>
              <pc:sldLayoutMk cId="1632537213" sldId="2147483651"/>
              <ac:spMk id="10" creationId="{00000000-0000-0000-0000-000000000000}"/>
            </ac:spMkLst>
          </pc:spChg>
          <pc:cxnChg chg="mod">
            <ac:chgData name="Andy Gray" userId="3900aca3-aa6e-4813-b4e0-c02f9e48a0aa" providerId="ADAL" clId="{2E510570-D4F1-43A9-8FFB-F831D55CCED8}" dt="2019-07-09T13:36:24.195" v="406" actId="692"/>
            <ac:cxnSpMkLst>
              <pc:docMk/>
              <pc:sldMasterMk cId="1310585009" sldId="2147483648"/>
              <pc:sldLayoutMk cId="1632537213" sldId="2147483651"/>
              <ac:cxnSpMk id="9"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7/17/2019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14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9be4c7a98_0_1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49be4c7a98_0_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13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9be4c7a98_0_1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79" name="Google Shape;179;g49be4c7a98_0_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15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9be4c7a98_1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g49be4c7a98_1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06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9be4c7a98_1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g49be4c7a98_1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0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9be4c7a98_1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g49be4c7a98_1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64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376929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20</a:t>
            </a:fld>
            <a:endParaRPr lang="en-US"/>
          </a:p>
        </p:txBody>
      </p:sp>
    </p:spTree>
    <p:extLst>
      <p:ext uri="{BB962C8B-B14F-4D97-AF65-F5344CB8AC3E}">
        <p14:creationId xmlns:p14="http://schemas.microsoft.com/office/powerpoint/2010/main" val="1005489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9be4c7a98_0_2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02" name="Google Shape;202;g49be4c7a98_0_2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4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22</a:t>
            </a:fld>
            <a:endParaRPr dirty="0"/>
          </a:p>
        </p:txBody>
      </p:sp>
    </p:spTree>
    <p:extLst>
      <p:ext uri="{BB962C8B-B14F-4D97-AF65-F5344CB8AC3E}">
        <p14:creationId xmlns:p14="http://schemas.microsoft.com/office/powerpoint/2010/main" val="324004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25</a:t>
            </a:fld>
            <a:endParaRPr lang="en-US"/>
          </a:p>
        </p:txBody>
      </p:sp>
    </p:spTree>
    <p:extLst>
      <p:ext uri="{BB962C8B-B14F-4D97-AF65-F5344CB8AC3E}">
        <p14:creationId xmlns:p14="http://schemas.microsoft.com/office/powerpoint/2010/main" val="375483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8795884fc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g48795884fc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03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26</a:t>
            </a:fld>
            <a:endParaRPr lang="en-US"/>
          </a:p>
        </p:txBody>
      </p:sp>
    </p:spTree>
    <p:extLst>
      <p:ext uri="{BB962C8B-B14F-4D97-AF65-F5344CB8AC3E}">
        <p14:creationId xmlns:p14="http://schemas.microsoft.com/office/powerpoint/2010/main" val="429063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dirty="0"/>
          </a:p>
        </p:txBody>
      </p:sp>
    </p:spTree>
    <p:extLst>
      <p:ext uri="{BB962C8B-B14F-4D97-AF65-F5344CB8AC3E}">
        <p14:creationId xmlns:p14="http://schemas.microsoft.com/office/powerpoint/2010/main" val="394409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795884fc_0_3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g48795884fc_0_3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30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8795884fc_0_4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g48795884fc_0_4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70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210418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290882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dirty="0"/>
          </a:p>
        </p:txBody>
      </p:sp>
    </p:spTree>
    <p:extLst>
      <p:ext uri="{BB962C8B-B14F-4D97-AF65-F5344CB8AC3E}">
        <p14:creationId xmlns:p14="http://schemas.microsoft.com/office/powerpoint/2010/main" val="340899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8795884fc_0_2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48795884fc_0_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68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9be4c7a98_0_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49be4c7a98_0_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733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8BFD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7BC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7262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E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8064E0-9195-4C8D-B860-50E25458C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Characteristics of polymers and additives </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D88F266A-1D1E-42CB-A48A-876338A47A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F3985833-DA38-4CFE-A50F-56AB7AB267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B29C84BA-AE9B-4598-A0F2-78FC3DE24FF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Characteristics of polymers and additives </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DC202E0-A551-4C1F-B9D2-9358717EB6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CCAA641-DCE6-4123-82F0-34BB3AA0E38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Characteristics of polymers and additives </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5F1575B-9F63-4791-9624-A3C877AEF4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651BF310-4CA0-4DFE-BF83-C90EC257868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Characteristics of polymers and additives </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4FF81877-BFAA-4137-96B8-BE4222A2BE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09E8F0FF-05E2-4CC1-8059-0FF4D1D0D1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17C126AE-B511-458A-BE00-47B03F09252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Characteristics of polymers and additives </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FFAE0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FFAE0D"/>
                </a:solidFill>
                <a:latin typeface="Arial"/>
                <a:cs typeface="Arial"/>
              </a:rPr>
              <a:t>1</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FFAE0D"/>
                </a:solidFill>
                <a:latin typeface="Museo 100" panose="02000000000000000000" pitchFamily="50" charset="0"/>
              </a:rPr>
              <a:t>7552</a:t>
            </a:r>
            <a:endParaRPr lang="en-GB" dirty="0">
              <a:solidFill>
                <a:srgbClr val="FFAE0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892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Performance characteristics </a:t>
            </a:r>
            <a:br>
              <a:rPr lang="en-GB" b="0" spc="0" dirty="0">
                <a:latin typeface="Museo 900" panose="02000000000000000000" pitchFamily="2" charset="0"/>
              </a:rPr>
            </a:br>
            <a:r>
              <a:rPr lang="en-GB" b="0" spc="0" dirty="0">
                <a:latin typeface="Museo 900" panose="02000000000000000000" pitchFamily="2" charset="0"/>
              </a:rPr>
              <a:t>of polymers</a:t>
            </a:r>
          </a:p>
          <a:p>
            <a:pPr>
              <a:lnSpc>
                <a:spcPts val="2000"/>
              </a:lnSpc>
              <a:spcBef>
                <a:spcPts val="500"/>
              </a:spcBef>
            </a:pPr>
            <a:br>
              <a:rPr lang="en-US" sz="2000" b="0" spc="0" dirty="0">
                <a:latin typeface="Museo 100" panose="02000000000000000000" pitchFamily="2" charset="0"/>
              </a:rPr>
            </a:br>
            <a:r>
              <a:rPr lang="en-US" sz="2000" b="0" spc="0" dirty="0">
                <a:latin typeface="Museo 100" panose="02000000000000000000" pitchFamily="2" charset="0"/>
              </a:rPr>
              <a:t>Unit 2 Characteristics of polymers and additives </a:t>
            </a:r>
          </a:p>
          <a:p>
            <a:pPr>
              <a:lnSpc>
                <a:spcPts val="2000"/>
              </a:lnSpc>
              <a:spcBef>
                <a:spcPts val="500"/>
              </a:spcBef>
            </a:pPr>
            <a:endParaRPr lang="en-US" sz="200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1</a:t>
            </a:r>
            <a:r>
              <a:rPr lang="en-GB" dirty="0"/>
              <a:t> of </a:t>
            </a:r>
            <a:r>
              <a:rPr lang="en-GB" b="1" dirty="0"/>
              <a:t>Worksheet 1</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123537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Picture 2" descr="A close up of a persons hand&#10;&#10;Description generated with very high confidence">
            <a:extLst>
              <a:ext uri="{FF2B5EF4-FFF2-40B4-BE49-F238E27FC236}">
                <a16:creationId xmlns:a16="http://schemas.microsoft.com/office/drawing/2014/main" id="{ADA24296-2160-4DD7-9BE4-BD54530A41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434"/>
          <a:stretch/>
        </p:blipFill>
        <p:spPr>
          <a:xfrm>
            <a:off x="4484914" y="2647406"/>
            <a:ext cx="4659086" cy="3935170"/>
          </a:xfrm>
          <a:prstGeom prst="rect">
            <a:avLst/>
          </a:prstGeom>
        </p:spPr>
      </p:pic>
      <p:sp>
        <p:nvSpPr>
          <p:cNvPr id="142" name="Google Shape;142;p21"/>
          <p:cNvSpPr txBox="1">
            <a:spLocks noGrp="1"/>
          </p:cNvSpPr>
          <p:nvPr>
            <p:ph type="body" sz="quarter" idx="13"/>
          </p:nvPr>
        </p:nvSpPr>
        <p:spPr/>
        <p:txBody>
          <a:bodyPr/>
          <a:lstStyle/>
          <a:p>
            <a:pPr lvl="0"/>
            <a:r>
              <a:rPr lang="en-GB" dirty="0"/>
              <a:t>Physical properties</a:t>
            </a:r>
            <a:endParaRPr lang="en-GB" dirty="0">
              <a:sym typeface="Arial"/>
            </a:endParaRPr>
          </a:p>
        </p:txBody>
      </p:sp>
      <p:sp>
        <p:nvSpPr>
          <p:cNvPr id="143" name="Google Shape;143;p21"/>
          <p:cNvSpPr txBox="1">
            <a:spLocks noGrp="1"/>
          </p:cNvSpPr>
          <p:nvPr>
            <p:ph type="body" sz="quarter" idx="14"/>
          </p:nvPr>
        </p:nvSpPr>
        <p:spPr/>
        <p:txBody>
          <a:bodyPr/>
          <a:lstStyle/>
          <a:p>
            <a:pPr lvl="0"/>
            <a:r>
              <a:rPr lang="en-US" dirty="0"/>
              <a:t>Physical properties are the measurable characteristics a material displays</a:t>
            </a:r>
          </a:p>
          <a:p>
            <a:pPr lvl="0"/>
            <a:r>
              <a:rPr lang="en-US" dirty="0"/>
              <a:t>You need to know about: </a:t>
            </a:r>
          </a:p>
          <a:p>
            <a:pPr lvl="2"/>
            <a:r>
              <a:rPr lang="en-US" dirty="0"/>
              <a:t>Insulation</a:t>
            </a:r>
          </a:p>
          <a:p>
            <a:pPr lvl="2"/>
            <a:r>
              <a:rPr lang="en-US" dirty="0"/>
              <a:t>Self finishing</a:t>
            </a:r>
          </a:p>
          <a:p>
            <a:pPr lvl="2"/>
            <a:r>
              <a:rPr lang="en-US" dirty="0"/>
              <a:t>UV resistance</a:t>
            </a:r>
          </a:p>
          <a:p>
            <a:pPr lvl="2"/>
            <a:r>
              <a:rPr lang="en-US" dirty="0"/>
              <a:t>Melting points</a:t>
            </a:r>
          </a:p>
          <a:p>
            <a:pPr lvl="2"/>
            <a:r>
              <a:rPr lang="en-US" dirty="0"/>
              <a:t>Transparency and translucency</a:t>
            </a:r>
          </a:p>
          <a:p>
            <a:pPr lvl="2"/>
            <a:r>
              <a:rPr lang="en-US" dirty="0"/>
              <a:t>Resistance to chemicals and liquids</a:t>
            </a:r>
          </a:p>
          <a:p>
            <a:pPr lvl="2"/>
            <a:r>
              <a:rPr lang="en-US" dirty="0"/>
              <a:t>Ability to be combined with other polymers and additives</a:t>
            </a:r>
          </a:p>
          <a:p>
            <a:pPr lvl="0"/>
            <a:endParaRPr lang="en-US" dirty="0"/>
          </a:p>
        </p:txBody>
      </p:sp>
      <p:pic>
        <p:nvPicPr>
          <p:cNvPr id="7" name="Picture 6">
            <a:extLst>
              <a:ext uri="{FF2B5EF4-FFF2-40B4-BE49-F238E27FC236}">
                <a16:creationId xmlns:a16="http://schemas.microsoft.com/office/drawing/2014/main" id="{F2DF947F-A664-450A-964E-57005E12A5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412253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Picture 3" descr="A close up of a bottle&#10;&#10;Description generated with high confidence">
            <a:extLst>
              <a:ext uri="{FF2B5EF4-FFF2-40B4-BE49-F238E27FC236}">
                <a16:creationId xmlns:a16="http://schemas.microsoft.com/office/drawing/2014/main" id="{0BF9506A-9B31-4114-9468-787F05AE2D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2400" y="1354124"/>
            <a:ext cx="3911600" cy="5503876"/>
          </a:xfrm>
          <a:prstGeom prst="rect">
            <a:avLst/>
          </a:prstGeom>
        </p:spPr>
      </p:pic>
      <p:sp>
        <p:nvSpPr>
          <p:cNvPr id="167" name="Google Shape;167;p24"/>
          <p:cNvSpPr txBox="1">
            <a:spLocks noGrp="1"/>
          </p:cNvSpPr>
          <p:nvPr>
            <p:ph type="body" sz="quarter" idx="13"/>
          </p:nvPr>
        </p:nvSpPr>
        <p:spPr/>
        <p:txBody>
          <a:bodyPr/>
          <a:lstStyle/>
          <a:p>
            <a:pPr lvl="0"/>
            <a:r>
              <a:rPr lang="en-GB" dirty="0"/>
              <a:t>Thermal insulation</a:t>
            </a:r>
            <a:endParaRPr lang="en-GB" dirty="0">
              <a:sym typeface="Arial"/>
            </a:endParaRPr>
          </a:p>
        </p:txBody>
      </p:sp>
      <p:sp>
        <p:nvSpPr>
          <p:cNvPr id="168" name="Google Shape;168;p24"/>
          <p:cNvSpPr txBox="1">
            <a:spLocks noGrp="1"/>
          </p:cNvSpPr>
          <p:nvPr>
            <p:ph type="body" sz="quarter" idx="14"/>
          </p:nvPr>
        </p:nvSpPr>
        <p:spPr/>
        <p:txBody>
          <a:bodyPr/>
          <a:lstStyle/>
          <a:p>
            <a:pPr lvl="0"/>
            <a:r>
              <a:rPr lang="en-US" dirty="0"/>
              <a:t>Thermal insulators reduce heat transfer, </a:t>
            </a:r>
            <a:br>
              <a:rPr lang="en-US" dirty="0"/>
            </a:br>
            <a:r>
              <a:rPr lang="en-US" dirty="0"/>
              <a:t>especially between objects and people</a:t>
            </a:r>
          </a:p>
          <a:p>
            <a:pPr lvl="1"/>
            <a:r>
              <a:rPr lang="en-US" dirty="0"/>
              <a:t>The insulating properties of polymers are </a:t>
            </a:r>
            <a:br>
              <a:rPr lang="en-US" dirty="0"/>
            </a:br>
            <a:r>
              <a:rPr lang="en-US" dirty="0"/>
              <a:t>exploited in products such as saucepan </a:t>
            </a:r>
            <a:br>
              <a:rPr lang="en-US" dirty="0"/>
            </a:br>
            <a:r>
              <a:rPr lang="en-US" dirty="0"/>
              <a:t>handles and kitchen utensils </a:t>
            </a:r>
          </a:p>
          <a:p>
            <a:pPr lvl="1"/>
            <a:r>
              <a:rPr lang="en-US" dirty="0"/>
              <a:t>Some polymer materials are formed with </a:t>
            </a:r>
            <a:br>
              <a:rPr lang="en-US" dirty="0"/>
            </a:br>
            <a:r>
              <a:rPr lang="en-US" dirty="0"/>
              <a:t>air trapped inside them to create foams </a:t>
            </a:r>
            <a:br>
              <a:rPr lang="en-US" dirty="0"/>
            </a:br>
            <a:r>
              <a:rPr lang="en-US" dirty="0"/>
              <a:t>that are used as insulation in packaging </a:t>
            </a:r>
            <a:br>
              <a:rPr lang="en-US" dirty="0"/>
            </a:br>
            <a:r>
              <a:rPr lang="en-US" dirty="0"/>
              <a:t>and in the construction industry</a:t>
            </a:r>
          </a:p>
          <a:p>
            <a:pPr lvl="1"/>
            <a:r>
              <a:rPr lang="en-US" dirty="0">
                <a:solidFill>
                  <a:srgbClr val="FFAE0D"/>
                </a:solidFill>
              </a:rPr>
              <a:t>Why might a thermosetting polymer </a:t>
            </a:r>
            <a:br>
              <a:rPr lang="en-US" dirty="0">
                <a:solidFill>
                  <a:srgbClr val="FFAE0D"/>
                </a:solidFill>
              </a:rPr>
            </a:br>
            <a:r>
              <a:rPr lang="en-US" dirty="0">
                <a:solidFill>
                  <a:srgbClr val="FFAE0D"/>
                </a:solidFill>
              </a:rPr>
              <a:t>be used for saucepan handles </a:t>
            </a:r>
            <a:br>
              <a:rPr lang="en-US" dirty="0">
                <a:solidFill>
                  <a:srgbClr val="FFAE0D"/>
                </a:solidFill>
              </a:rPr>
            </a:br>
            <a:r>
              <a:rPr lang="en-US" dirty="0">
                <a:solidFill>
                  <a:srgbClr val="FFAE0D"/>
                </a:solidFill>
              </a:rPr>
              <a:t>rather than a thermoplastic?</a:t>
            </a:r>
          </a:p>
          <a:p>
            <a:pPr lvl="0"/>
            <a:endParaRPr lang="en-US" dirty="0"/>
          </a:p>
          <a:p>
            <a:pPr lvl="0"/>
            <a:endParaRPr lang="en-US" dirty="0"/>
          </a:p>
        </p:txBody>
      </p:sp>
      <p:pic>
        <p:nvPicPr>
          <p:cNvPr id="7" name="Picture 6">
            <a:extLst>
              <a:ext uri="{FF2B5EF4-FFF2-40B4-BE49-F238E27FC236}">
                <a16:creationId xmlns:a16="http://schemas.microsoft.com/office/drawing/2014/main" id="{043F7D12-7F32-451E-B009-2621084C8B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59400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Picture 2" descr="A close up of an object&#10;&#10;Description generated with very high confidence">
            <a:extLst>
              <a:ext uri="{FF2B5EF4-FFF2-40B4-BE49-F238E27FC236}">
                <a16:creationId xmlns:a16="http://schemas.microsoft.com/office/drawing/2014/main" id="{E67E057E-5FF4-4285-B8F9-97FC458B5C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87594" y="3280102"/>
            <a:ext cx="5156406" cy="3457248"/>
          </a:xfrm>
          <a:prstGeom prst="rect">
            <a:avLst/>
          </a:prstGeom>
        </p:spPr>
      </p:pic>
      <p:sp>
        <p:nvSpPr>
          <p:cNvPr id="174" name="Google Shape;174;p25"/>
          <p:cNvSpPr txBox="1">
            <a:spLocks noGrp="1"/>
          </p:cNvSpPr>
          <p:nvPr>
            <p:ph type="body" sz="quarter" idx="13"/>
          </p:nvPr>
        </p:nvSpPr>
        <p:spPr/>
        <p:txBody>
          <a:bodyPr/>
          <a:lstStyle/>
          <a:p>
            <a:pPr lvl="0"/>
            <a:r>
              <a:rPr lang="en-GB" dirty="0"/>
              <a:t>Electrical insulation</a:t>
            </a:r>
            <a:endParaRPr lang="en-GB" dirty="0">
              <a:sym typeface="Arial"/>
            </a:endParaRPr>
          </a:p>
        </p:txBody>
      </p:sp>
      <p:sp>
        <p:nvSpPr>
          <p:cNvPr id="176" name="Google Shape;176;p25"/>
          <p:cNvSpPr txBox="1">
            <a:spLocks noGrp="1"/>
          </p:cNvSpPr>
          <p:nvPr>
            <p:ph type="body" sz="quarter" idx="14"/>
          </p:nvPr>
        </p:nvSpPr>
        <p:spPr>
          <a:xfrm>
            <a:off x="724280" y="1704179"/>
            <a:ext cx="7797230" cy="3453607"/>
          </a:xfrm>
        </p:spPr>
        <p:txBody>
          <a:bodyPr/>
          <a:lstStyle/>
          <a:p>
            <a:pPr lvl="0"/>
            <a:r>
              <a:rPr lang="en-US" dirty="0"/>
              <a:t>An electrical insulator is a material that does not allow electricity to flow freely through it</a:t>
            </a:r>
          </a:p>
          <a:p>
            <a:pPr lvl="1"/>
            <a:r>
              <a:rPr lang="en-US" dirty="0"/>
              <a:t>Polymers are very good electrical insulators, making them especially useful for electrical product casings and shielding</a:t>
            </a:r>
          </a:p>
          <a:p>
            <a:pPr lvl="1"/>
            <a:r>
              <a:rPr lang="en-US" dirty="0"/>
              <a:t>Electrical light fittings and sockets are often made from </a:t>
            </a:r>
            <a:br>
              <a:rPr lang="en-US" dirty="0"/>
            </a:br>
            <a:r>
              <a:rPr lang="en-US" dirty="0"/>
              <a:t>urea formaldehyde, a thermoset which is heat and </a:t>
            </a:r>
            <a:br>
              <a:rPr lang="en-US" dirty="0"/>
            </a:br>
            <a:r>
              <a:rPr lang="en-US" dirty="0"/>
              <a:t>burn resistant  - </a:t>
            </a:r>
            <a:r>
              <a:rPr lang="en-US" dirty="0">
                <a:solidFill>
                  <a:srgbClr val="FFAE0D"/>
                </a:solidFill>
              </a:rPr>
              <a:t>Why is this important? </a:t>
            </a:r>
          </a:p>
          <a:p>
            <a:pPr lvl="1"/>
            <a:r>
              <a:rPr lang="en-US" dirty="0">
                <a:solidFill>
                  <a:srgbClr val="FFAE0D"/>
                </a:solidFill>
              </a:rPr>
              <a:t>How could the manufacture of this screwdriver </a:t>
            </a:r>
            <a:br>
              <a:rPr lang="en-US" dirty="0">
                <a:solidFill>
                  <a:srgbClr val="FFAE0D"/>
                </a:solidFill>
              </a:rPr>
            </a:br>
            <a:r>
              <a:rPr lang="en-US" dirty="0">
                <a:solidFill>
                  <a:srgbClr val="FFAE0D"/>
                </a:solidFill>
              </a:rPr>
              <a:t>further improve its electrical insulation </a:t>
            </a:r>
            <a:br>
              <a:rPr lang="en-US" dirty="0">
                <a:solidFill>
                  <a:srgbClr val="FFAE0D"/>
                </a:solidFill>
              </a:rPr>
            </a:br>
            <a:r>
              <a:rPr lang="en-US" dirty="0">
                <a:solidFill>
                  <a:srgbClr val="FFAE0D"/>
                </a:solidFill>
              </a:rPr>
              <a:t>to protect the user from </a:t>
            </a:r>
            <a:br>
              <a:rPr lang="en-US" dirty="0">
                <a:solidFill>
                  <a:srgbClr val="FFAE0D"/>
                </a:solidFill>
              </a:rPr>
            </a:br>
            <a:r>
              <a:rPr lang="en-US" dirty="0">
                <a:solidFill>
                  <a:srgbClr val="FFAE0D"/>
                </a:solidFill>
              </a:rPr>
              <a:t>electrical shock?</a:t>
            </a:r>
          </a:p>
          <a:p>
            <a:pPr lvl="0"/>
            <a:endParaRPr lang="en-US" dirty="0"/>
          </a:p>
          <a:p>
            <a:pPr lvl="0"/>
            <a:endParaRPr lang="en-US" dirty="0"/>
          </a:p>
        </p:txBody>
      </p:sp>
      <p:pic>
        <p:nvPicPr>
          <p:cNvPr id="7" name="Picture 6">
            <a:extLst>
              <a:ext uri="{FF2B5EF4-FFF2-40B4-BE49-F238E27FC236}">
                <a16:creationId xmlns:a16="http://schemas.microsoft.com/office/drawing/2014/main" id="{C25132B5-360D-47A4-82FB-B7BBAEB651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04231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3" name="Picture 2">
            <a:extLst>
              <a:ext uri="{FF2B5EF4-FFF2-40B4-BE49-F238E27FC236}">
                <a16:creationId xmlns:a16="http://schemas.microsoft.com/office/drawing/2014/main" id="{AA9976D2-422C-4155-BD16-1C338A3C82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109994" y="2574150"/>
            <a:ext cx="4034006" cy="3708400"/>
          </a:xfrm>
          <a:prstGeom prst="rect">
            <a:avLst/>
          </a:prstGeom>
        </p:spPr>
      </p:pic>
      <p:sp>
        <p:nvSpPr>
          <p:cNvPr id="183" name="Google Shape;183;p26"/>
          <p:cNvSpPr txBox="1">
            <a:spLocks noGrp="1"/>
          </p:cNvSpPr>
          <p:nvPr>
            <p:ph type="body" sz="quarter" idx="13"/>
          </p:nvPr>
        </p:nvSpPr>
        <p:spPr/>
        <p:txBody>
          <a:bodyPr/>
          <a:lstStyle/>
          <a:p>
            <a:pPr lvl="0"/>
            <a:r>
              <a:rPr lang="en-GB"/>
              <a:t>Melting points</a:t>
            </a:r>
            <a:endParaRPr lang="en-GB" dirty="0">
              <a:sym typeface="Arial"/>
            </a:endParaRPr>
          </a:p>
        </p:txBody>
      </p:sp>
      <p:sp>
        <p:nvSpPr>
          <p:cNvPr id="184" name="Google Shape;184;p26"/>
          <p:cNvSpPr txBox="1">
            <a:spLocks noGrp="1"/>
          </p:cNvSpPr>
          <p:nvPr>
            <p:ph type="body" sz="quarter" idx="14"/>
          </p:nvPr>
        </p:nvSpPr>
        <p:spPr/>
        <p:txBody>
          <a:bodyPr/>
          <a:lstStyle/>
          <a:p>
            <a:pPr lvl="0"/>
            <a:r>
              <a:rPr lang="en-US" dirty="0"/>
              <a:t>A melting point is the temperature at which a material changes state from solid to liquid</a:t>
            </a:r>
          </a:p>
          <a:p>
            <a:pPr lvl="1"/>
            <a:r>
              <a:rPr lang="en-US" dirty="0"/>
              <a:t>When heated, thermoplastics become soft, pliable and ‘plastic’ and can then be shaped and moulded</a:t>
            </a:r>
          </a:p>
          <a:p>
            <a:pPr lvl="1"/>
            <a:r>
              <a:rPr lang="en-US" dirty="0"/>
              <a:t>The melting point of a polymer will </a:t>
            </a:r>
            <a:br>
              <a:rPr lang="en-US" dirty="0"/>
            </a:br>
            <a:r>
              <a:rPr lang="en-US" dirty="0"/>
              <a:t>often dictate its application</a:t>
            </a:r>
          </a:p>
          <a:p>
            <a:pPr lvl="1"/>
            <a:r>
              <a:rPr lang="en-US" dirty="0"/>
              <a:t>Thermosetting polymers do not </a:t>
            </a:r>
            <a:br>
              <a:rPr lang="en-US" dirty="0"/>
            </a:br>
            <a:r>
              <a:rPr lang="en-US" dirty="0"/>
              <a:t>melt but start to decompose</a:t>
            </a:r>
            <a:br>
              <a:rPr lang="en-US" dirty="0"/>
            </a:br>
            <a:r>
              <a:rPr lang="en-US" dirty="0"/>
              <a:t>and char at high temperatures</a:t>
            </a:r>
          </a:p>
          <a:p>
            <a:pPr lvl="1"/>
            <a:r>
              <a:rPr lang="en-US" dirty="0">
                <a:solidFill>
                  <a:srgbClr val="FFAE0D"/>
                </a:solidFill>
              </a:rPr>
              <a:t>What are the health and safety </a:t>
            </a:r>
            <a:br>
              <a:rPr lang="en-US" dirty="0">
                <a:solidFill>
                  <a:srgbClr val="FFAE0D"/>
                </a:solidFill>
              </a:rPr>
            </a:br>
            <a:r>
              <a:rPr lang="en-US" dirty="0">
                <a:solidFill>
                  <a:srgbClr val="FFAE0D"/>
                </a:solidFill>
              </a:rPr>
              <a:t>implications of melting some plastics?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88833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159" name="Google Shape;159;p23"/>
          <p:cNvSpPr txBox="1">
            <a:spLocks noGrp="1"/>
          </p:cNvSpPr>
          <p:nvPr>
            <p:ph type="body" sz="quarter" idx="14"/>
          </p:nvPr>
        </p:nvSpPr>
        <p:spPr/>
        <p:txBody>
          <a:bodyPr/>
          <a:lstStyle/>
          <a:p>
            <a:pPr lvl="0"/>
            <a:r>
              <a:rPr lang="en-US" dirty="0"/>
              <a:t>In the same way that skin is burnt by exposure to the sun, polymers are also effected by its UV radiation</a:t>
            </a:r>
          </a:p>
          <a:p>
            <a:pPr lvl="1"/>
            <a:r>
              <a:rPr lang="en-US" dirty="0"/>
              <a:t>UV ‘bleaches’ the colour from polymers like ABS, which is commonly used for products such as garden furniture</a:t>
            </a:r>
          </a:p>
          <a:p>
            <a:pPr lvl="1"/>
            <a:r>
              <a:rPr lang="en-US" dirty="0"/>
              <a:t>It also effects the polymer’s mechanical properties, </a:t>
            </a:r>
            <a:br>
              <a:rPr lang="en-US" dirty="0"/>
            </a:br>
            <a:r>
              <a:rPr lang="en-US" dirty="0"/>
              <a:t>degrading it and making it more brittle</a:t>
            </a:r>
          </a:p>
          <a:p>
            <a:pPr lvl="1"/>
            <a:r>
              <a:rPr lang="en-US" dirty="0"/>
              <a:t>Acrylonitrile styrene acrylate </a:t>
            </a:r>
            <a:br>
              <a:rPr lang="en-US" dirty="0"/>
            </a:br>
            <a:r>
              <a:rPr lang="en-US" dirty="0"/>
              <a:t>(ASA) has been developed </a:t>
            </a:r>
            <a:br>
              <a:rPr lang="en-US" dirty="0"/>
            </a:br>
            <a:r>
              <a:rPr lang="en-US" dirty="0"/>
              <a:t>as an alternative for </a:t>
            </a:r>
            <a:r>
              <a:rPr lang="en-US"/>
              <a:t>ABS as </a:t>
            </a:r>
            <a:br>
              <a:rPr lang="en-US" dirty="0"/>
            </a:br>
            <a:r>
              <a:rPr lang="en-US" dirty="0"/>
              <a:t>it retains its colour and has </a:t>
            </a:r>
            <a:br>
              <a:rPr lang="en-US" dirty="0"/>
            </a:br>
            <a:r>
              <a:rPr lang="en-US" dirty="0"/>
              <a:t>greater UV resistance</a:t>
            </a:r>
          </a:p>
          <a:p>
            <a:pPr lvl="0"/>
            <a:endParaRPr lang="en-US" dirty="0"/>
          </a:p>
        </p:txBody>
      </p:sp>
      <p:sp>
        <p:nvSpPr>
          <p:cNvPr id="158" name="Google Shape;158;p23"/>
          <p:cNvSpPr txBox="1">
            <a:spLocks noGrp="1"/>
          </p:cNvSpPr>
          <p:nvPr>
            <p:ph type="body" sz="quarter" idx="13"/>
          </p:nvPr>
        </p:nvSpPr>
        <p:spPr/>
        <p:txBody>
          <a:bodyPr/>
          <a:lstStyle/>
          <a:p>
            <a:pPr lvl="0"/>
            <a:r>
              <a:rPr lang="en-GB" dirty="0"/>
              <a:t>UV resistance</a:t>
            </a:r>
            <a:endParaRPr lang="en-GB" dirty="0">
              <a:sym typeface="Arial"/>
            </a:endParaRPr>
          </a:p>
        </p:txBody>
      </p:sp>
    </p:spTree>
    <p:extLst>
      <p:ext uri="{BB962C8B-B14F-4D97-AF65-F5344CB8AC3E}">
        <p14:creationId xmlns:p14="http://schemas.microsoft.com/office/powerpoint/2010/main" val="9835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4" name="Picture 3" descr="A picture containing person, building, blue, yellow&#10;&#10;Description generated with high confidence">
            <a:extLst>
              <a:ext uri="{FF2B5EF4-FFF2-40B4-BE49-F238E27FC236}">
                <a16:creationId xmlns:a16="http://schemas.microsoft.com/office/drawing/2014/main" id="{D455257B-0A0A-453E-9931-D9B616A4AF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58061" y="652056"/>
            <a:ext cx="7285939" cy="6211959"/>
          </a:xfrm>
          <a:prstGeom prst="rect">
            <a:avLst/>
          </a:prstGeom>
        </p:spPr>
      </p:pic>
      <p:sp>
        <p:nvSpPr>
          <p:cNvPr id="5" name="Rectangle 4">
            <a:extLst>
              <a:ext uri="{FF2B5EF4-FFF2-40B4-BE49-F238E27FC236}">
                <a16:creationId xmlns:a16="http://schemas.microsoft.com/office/drawing/2014/main" id="{8D927A17-46C0-4823-B2F5-682899A68649}"/>
              </a:ext>
            </a:extLst>
          </p:cNvPr>
          <p:cNvSpPr/>
          <p:nvPr/>
        </p:nvSpPr>
        <p:spPr>
          <a:xfrm>
            <a:off x="1505285" y="652056"/>
            <a:ext cx="7398083" cy="6211957"/>
          </a:xfrm>
          <a:prstGeom prst="rect">
            <a:avLst/>
          </a:prstGeom>
          <a:gradFill flip="none" rotWithShape="1">
            <a:gsLst>
              <a:gs pos="10000">
                <a:schemeClr val="bg1"/>
              </a:gs>
              <a:gs pos="60000">
                <a:schemeClr val="bg1">
                  <a:alpha val="73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Google Shape;159;p23"/>
          <p:cNvSpPr txBox="1">
            <a:spLocks noGrp="1"/>
          </p:cNvSpPr>
          <p:nvPr>
            <p:ph type="body" sz="quarter" idx="14"/>
          </p:nvPr>
        </p:nvSpPr>
        <p:spPr/>
        <p:txBody>
          <a:bodyPr/>
          <a:lstStyle/>
          <a:p>
            <a:pPr lvl="0"/>
            <a:r>
              <a:rPr lang="en-US" dirty="0"/>
              <a:t>Some polymers are selected specifically </a:t>
            </a:r>
            <a:br>
              <a:rPr lang="en-US" dirty="0"/>
            </a:br>
            <a:r>
              <a:rPr lang="en-US" dirty="0"/>
              <a:t>for their chemical resistance</a:t>
            </a:r>
          </a:p>
          <a:p>
            <a:pPr lvl="1"/>
            <a:r>
              <a:rPr lang="en-US" dirty="0"/>
              <a:t>High density polyethylene (HDPE) is particularly </a:t>
            </a:r>
            <a:br>
              <a:rPr lang="en-US" dirty="0"/>
            </a:br>
            <a:r>
              <a:rPr lang="en-US" dirty="0"/>
              <a:t>resistant to chemicals and is used to </a:t>
            </a:r>
            <a:br>
              <a:rPr lang="en-US" dirty="0"/>
            </a:br>
            <a:r>
              <a:rPr lang="en-US" dirty="0"/>
              <a:t>manufacture bleach bottles and </a:t>
            </a:r>
            <a:br>
              <a:rPr lang="en-US" dirty="0"/>
            </a:br>
            <a:r>
              <a:rPr lang="en-US" dirty="0"/>
              <a:t>chemically resistant piping</a:t>
            </a:r>
          </a:p>
          <a:p>
            <a:pPr lvl="1"/>
            <a:r>
              <a:rPr lang="en-US" dirty="0"/>
              <a:t>HDPE is also used in large sheets to </a:t>
            </a:r>
            <a:br>
              <a:rPr lang="en-US" dirty="0"/>
            </a:br>
            <a:r>
              <a:rPr lang="en-US" dirty="0"/>
              <a:t>line landfill sites, acting as a barrier </a:t>
            </a:r>
            <a:br>
              <a:rPr lang="en-US" dirty="0"/>
            </a:br>
            <a:r>
              <a:rPr lang="en-US" dirty="0"/>
              <a:t>between the waste and the soil </a:t>
            </a:r>
          </a:p>
          <a:p>
            <a:pPr lvl="1"/>
            <a:r>
              <a:rPr lang="en-US" dirty="0">
                <a:solidFill>
                  <a:srgbClr val="FFAE0D"/>
                </a:solidFill>
              </a:rPr>
              <a:t>What are the risks if chemicals </a:t>
            </a:r>
            <a:br>
              <a:rPr lang="en-US" dirty="0">
                <a:solidFill>
                  <a:srgbClr val="FFAE0D"/>
                </a:solidFill>
              </a:rPr>
            </a:br>
            <a:r>
              <a:rPr lang="en-US" dirty="0">
                <a:solidFill>
                  <a:srgbClr val="FFAE0D"/>
                </a:solidFill>
              </a:rPr>
              <a:t>from landfill leach into the soil? </a:t>
            </a:r>
          </a:p>
          <a:p>
            <a:pPr lvl="1"/>
            <a:endParaRPr lang="en-US" dirty="0"/>
          </a:p>
          <a:p>
            <a:pPr lvl="0"/>
            <a:endParaRPr lang="en-US" dirty="0"/>
          </a:p>
          <a:p>
            <a:pPr lvl="0"/>
            <a:endParaRPr lang="en-US" dirty="0"/>
          </a:p>
        </p:txBody>
      </p:sp>
      <p:sp>
        <p:nvSpPr>
          <p:cNvPr id="158" name="Google Shape;158;p23"/>
          <p:cNvSpPr txBox="1">
            <a:spLocks noGrp="1"/>
          </p:cNvSpPr>
          <p:nvPr>
            <p:ph type="body" sz="quarter" idx="13"/>
          </p:nvPr>
        </p:nvSpPr>
        <p:spPr/>
        <p:txBody>
          <a:bodyPr/>
          <a:lstStyle/>
          <a:p>
            <a:pPr lvl="0"/>
            <a:r>
              <a:rPr lang="en-GB" dirty="0"/>
              <a:t>Resistance to chemicals</a:t>
            </a:r>
            <a:endParaRPr lang="en-GB" dirty="0">
              <a:sym typeface="Arial"/>
            </a:endParaRPr>
          </a:p>
        </p:txBody>
      </p:sp>
      <p:pic>
        <p:nvPicPr>
          <p:cNvPr id="9" name="Picture 8">
            <a:extLst>
              <a:ext uri="{FF2B5EF4-FFF2-40B4-BE49-F238E27FC236}">
                <a16:creationId xmlns:a16="http://schemas.microsoft.com/office/drawing/2014/main" id="{BCAD3737-CDAE-4284-A431-5D245458E3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16587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4" name="Picture 3" descr="A picture containing beverage&#10;&#10;Description generated with high confidence">
            <a:extLst>
              <a:ext uri="{FF2B5EF4-FFF2-40B4-BE49-F238E27FC236}">
                <a16:creationId xmlns:a16="http://schemas.microsoft.com/office/drawing/2014/main" id="{2E556436-02B8-475D-B24D-C27E506BC7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8150" y="1408579"/>
            <a:ext cx="2273300" cy="5451687"/>
          </a:xfrm>
          <a:prstGeom prst="rect">
            <a:avLst/>
          </a:prstGeom>
        </p:spPr>
      </p:pic>
      <p:sp>
        <p:nvSpPr>
          <p:cNvPr id="159" name="Google Shape;159;p23"/>
          <p:cNvSpPr txBox="1">
            <a:spLocks noGrp="1"/>
          </p:cNvSpPr>
          <p:nvPr>
            <p:ph type="body" sz="quarter" idx="14"/>
          </p:nvPr>
        </p:nvSpPr>
        <p:spPr/>
        <p:txBody>
          <a:bodyPr/>
          <a:lstStyle/>
          <a:p>
            <a:pPr lvl="0"/>
            <a:r>
              <a:rPr lang="en-US" dirty="0"/>
              <a:t>Generally most polymers are resistant to </a:t>
            </a:r>
            <a:br>
              <a:rPr lang="en-US" dirty="0"/>
            </a:br>
            <a:r>
              <a:rPr lang="en-US" dirty="0"/>
              <a:t>liquids however the length of time they </a:t>
            </a:r>
            <a:br>
              <a:rPr lang="en-US" dirty="0"/>
            </a:br>
            <a:r>
              <a:rPr lang="en-US" dirty="0"/>
              <a:t>can be used varies</a:t>
            </a:r>
          </a:p>
          <a:p>
            <a:pPr lvl="1"/>
            <a:r>
              <a:rPr lang="en-US" dirty="0"/>
              <a:t>Both HDPE and Polyethylene Terephthalate </a:t>
            </a:r>
            <a:br>
              <a:rPr lang="en-US" dirty="0"/>
            </a:br>
            <a:r>
              <a:rPr lang="en-US" dirty="0"/>
              <a:t>PET are used in plastic water bottles</a:t>
            </a:r>
            <a:br>
              <a:rPr lang="en-US" dirty="0"/>
            </a:br>
            <a:r>
              <a:rPr lang="en-US" dirty="0"/>
              <a:t>however there are differences</a:t>
            </a:r>
          </a:p>
          <a:p>
            <a:pPr lvl="1"/>
            <a:r>
              <a:rPr lang="en-US" dirty="0"/>
              <a:t>HDPE is reusable and recyclable </a:t>
            </a:r>
          </a:p>
          <a:p>
            <a:pPr lvl="1"/>
            <a:r>
              <a:rPr lang="en-US" dirty="0"/>
              <a:t>PET is recyclable, but should not be </a:t>
            </a:r>
            <a:br>
              <a:rPr lang="en-US" dirty="0"/>
            </a:br>
            <a:r>
              <a:rPr lang="en-US" dirty="0"/>
              <a:t>reused as overtime the plastic may </a:t>
            </a:r>
            <a:br>
              <a:rPr lang="en-US" dirty="0"/>
            </a:br>
            <a:r>
              <a:rPr lang="en-US" dirty="0"/>
              <a:t>leach chemicals into the water</a:t>
            </a:r>
          </a:p>
          <a:p>
            <a:pPr lvl="1"/>
            <a:r>
              <a:rPr lang="en-US" dirty="0">
                <a:solidFill>
                  <a:srgbClr val="FFAE0D"/>
                </a:solidFill>
              </a:rPr>
              <a:t>What do we call polymers that are </a:t>
            </a:r>
            <a:br>
              <a:rPr lang="en-US" dirty="0">
                <a:solidFill>
                  <a:srgbClr val="FFAE0D"/>
                </a:solidFill>
              </a:rPr>
            </a:br>
            <a:r>
              <a:rPr lang="en-US" dirty="0">
                <a:solidFill>
                  <a:srgbClr val="FFAE0D"/>
                </a:solidFill>
              </a:rPr>
              <a:t>not designed to be reused? </a:t>
            </a:r>
          </a:p>
          <a:p>
            <a:pPr lvl="0"/>
            <a:endParaRPr lang="en-US" dirty="0"/>
          </a:p>
          <a:p>
            <a:pPr lvl="0"/>
            <a:endParaRPr lang="en-US" dirty="0"/>
          </a:p>
        </p:txBody>
      </p:sp>
      <p:sp>
        <p:nvSpPr>
          <p:cNvPr id="158" name="Google Shape;158;p23"/>
          <p:cNvSpPr txBox="1">
            <a:spLocks noGrp="1"/>
          </p:cNvSpPr>
          <p:nvPr>
            <p:ph type="body" sz="quarter" idx="13"/>
          </p:nvPr>
        </p:nvSpPr>
        <p:spPr/>
        <p:txBody>
          <a:bodyPr/>
          <a:lstStyle/>
          <a:p>
            <a:pPr lvl="0"/>
            <a:r>
              <a:rPr lang="en-GB" dirty="0"/>
              <a:t>Resistance to liquids</a:t>
            </a:r>
            <a:endParaRPr lang="en-GB" dirty="0">
              <a:sym typeface="Arial"/>
            </a:endParaRPr>
          </a:p>
        </p:txBody>
      </p:sp>
    </p:spTree>
    <p:extLst>
      <p:ext uri="{BB962C8B-B14F-4D97-AF65-F5344CB8AC3E}">
        <p14:creationId xmlns:p14="http://schemas.microsoft.com/office/powerpoint/2010/main" val="74905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food&#10;&#10;Description generated with high confidence">
            <a:extLst>
              <a:ext uri="{FF2B5EF4-FFF2-40B4-BE49-F238E27FC236}">
                <a16:creationId xmlns:a16="http://schemas.microsoft.com/office/drawing/2014/main" id="{9D6E8670-05B7-431A-B044-7035088510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5971" y="2997642"/>
            <a:ext cx="5268029" cy="3260035"/>
          </a:xfrm>
          <a:prstGeom prst="rect">
            <a:avLst/>
          </a:prstGeom>
        </p:spPr>
      </p:pic>
      <p:sp>
        <p:nvSpPr>
          <p:cNvPr id="2" name="Text Placeholder 1"/>
          <p:cNvSpPr>
            <a:spLocks noGrp="1"/>
          </p:cNvSpPr>
          <p:nvPr>
            <p:ph type="body" sz="quarter" idx="13"/>
          </p:nvPr>
        </p:nvSpPr>
        <p:spPr/>
        <p:txBody>
          <a:bodyPr/>
          <a:lstStyle/>
          <a:p>
            <a:r>
              <a:rPr lang="en-US" dirty="0"/>
              <a:t>Suitability for food packaging</a:t>
            </a:r>
          </a:p>
          <a:p>
            <a:endParaRPr lang="en-US" dirty="0"/>
          </a:p>
        </p:txBody>
      </p:sp>
      <p:sp>
        <p:nvSpPr>
          <p:cNvPr id="3" name="Text Placeholder 2"/>
          <p:cNvSpPr>
            <a:spLocks noGrp="1"/>
          </p:cNvSpPr>
          <p:nvPr>
            <p:ph type="body" sz="quarter" idx="14"/>
          </p:nvPr>
        </p:nvSpPr>
        <p:spPr>
          <a:xfrm>
            <a:off x="724279" y="1704179"/>
            <a:ext cx="7886983" cy="3453607"/>
          </a:xfrm>
        </p:spPr>
        <p:txBody>
          <a:bodyPr/>
          <a:lstStyle/>
          <a:p>
            <a:r>
              <a:rPr lang="en-US" dirty="0"/>
              <a:t>Polymer films and moulded polymer sheet are commonly used in many types of food packaging </a:t>
            </a:r>
          </a:p>
          <a:p>
            <a:pPr lvl="1"/>
            <a:r>
              <a:rPr lang="en-US" dirty="0"/>
              <a:t>They hygienically protect the goods inside by creating a barrier to oxygen, liquids, foreign airborne bodies and tampering</a:t>
            </a:r>
          </a:p>
          <a:p>
            <a:pPr lvl="1"/>
            <a:r>
              <a:rPr lang="en-US" dirty="0"/>
              <a:t>They prolong the shelf life, </a:t>
            </a:r>
            <a:br>
              <a:rPr lang="en-US" dirty="0"/>
            </a:br>
            <a:r>
              <a:rPr lang="en-US" dirty="0"/>
              <a:t>help keep the flavour and </a:t>
            </a:r>
            <a:br>
              <a:rPr lang="en-US" dirty="0"/>
            </a:br>
            <a:r>
              <a:rPr lang="en-US" dirty="0"/>
              <a:t>protect the quality of </a:t>
            </a:r>
            <a:br>
              <a:rPr lang="en-US" dirty="0"/>
            </a:br>
            <a:r>
              <a:rPr lang="en-US" dirty="0"/>
              <a:t>the contents</a:t>
            </a:r>
          </a:p>
          <a:p>
            <a:pPr lvl="1"/>
            <a:r>
              <a:rPr lang="en-US" dirty="0">
                <a:solidFill>
                  <a:srgbClr val="FFAE0D"/>
                </a:solidFill>
              </a:rPr>
              <a:t>How has plastic </a:t>
            </a:r>
            <a:br>
              <a:rPr lang="en-US" dirty="0">
                <a:solidFill>
                  <a:srgbClr val="FFAE0D"/>
                </a:solidFill>
              </a:rPr>
            </a:br>
            <a:r>
              <a:rPr lang="en-US" dirty="0">
                <a:solidFill>
                  <a:srgbClr val="FFAE0D"/>
                </a:solidFill>
              </a:rPr>
              <a:t>packaging changed </a:t>
            </a:r>
            <a:br>
              <a:rPr lang="en-US" dirty="0">
                <a:solidFill>
                  <a:srgbClr val="FFAE0D"/>
                </a:solidFill>
              </a:rPr>
            </a:br>
            <a:r>
              <a:rPr lang="en-US" dirty="0">
                <a:solidFill>
                  <a:srgbClr val="FFAE0D"/>
                </a:solidFill>
              </a:rPr>
              <a:t>the way we buy and </a:t>
            </a:r>
            <a:br>
              <a:rPr lang="en-US" dirty="0">
                <a:solidFill>
                  <a:srgbClr val="FFAE0D"/>
                </a:solidFill>
              </a:rPr>
            </a:br>
            <a:r>
              <a:rPr lang="en-US" dirty="0">
                <a:solidFill>
                  <a:srgbClr val="FFAE0D"/>
                </a:solidFill>
              </a:rPr>
              <a:t>use our food?</a:t>
            </a:r>
          </a:p>
          <a:p>
            <a:endParaRPr lang="en-US" dirty="0"/>
          </a:p>
        </p:txBody>
      </p:sp>
    </p:spTree>
    <p:extLst>
      <p:ext uri="{BB962C8B-B14F-4D97-AF65-F5344CB8AC3E}">
        <p14:creationId xmlns:p14="http://schemas.microsoft.com/office/powerpoint/2010/main" val="128524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ray full of food&#10;&#10;Description generated with very high confidence">
            <a:extLst>
              <a:ext uri="{FF2B5EF4-FFF2-40B4-BE49-F238E27FC236}">
                <a16:creationId xmlns:a16="http://schemas.microsoft.com/office/drawing/2014/main" id="{40037124-1F91-47AB-A509-B52F1C723B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1807" y="2501622"/>
            <a:ext cx="3682194" cy="3657508"/>
          </a:xfrm>
          <a:prstGeom prst="rect">
            <a:avLst/>
          </a:prstGeom>
        </p:spPr>
      </p:pic>
      <p:sp>
        <p:nvSpPr>
          <p:cNvPr id="2" name="Text Placeholder 1"/>
          <p:cNvSpPr>
            <a:spLocks noGrp="1"/>
          </p:cNvSpPr>
          <p:nvPr>
            <p:ph type="body" sz="quarter" idx="13"/>
          </p:nvPr>
        </p:nvSpPr>
        <p:spPr/>
        <p:txBody>
          <a:bodyPr/>
          <a:lstStyle/>
          <a:p>
            <a:r>
              <a:rPr lang="en-US"/>
              <a:t>Problematic food </a:t>
            </a:r>
            <a:r>
              <a:rPr lang="en-US" dirty="0"/>
              <a:t>packaging</a:t>
            </a:r>
          </a:p>
          <a:p>
            <a:endParaRPr lang="en-US" dirty="0"/>
          </a:p>
        </p:txBody>
      </p:sp>
      <p:sp>
        <p:nvSpPr>
          <p:cNvPr id="3" name="Text Placeholder 2"/>
          <p:cNvSpPr>
            <a:spLocks noGrp="1"/>
          </p:cNvSpPr>
          <p:nvPr>
            <p:ph type="body" sz="quarter" idx="14"/>
          </p:nvPr>
        </p:nvSpPr>
        <p:spPr/>
        <p:txBody>
          <a:bodyPr/>
          <a:lstStyle/>
          <a:p>
            <a:r>
              <a:rPr lang="en-US" dirty="0"/>
              <a:t>Food packaging takes on various forms from pots, trays and boxes to film, bags and bottles</a:t>
            </a:r>
          </a:p>
          <a:p>
            <a:pPr lvl="1"/>
            <a:r>
              <a:rPr lang="en-US" dirty="0"/>
              <a:t>Films and bags can be heat sealed to keep the </a:t>
            </a:r>
            <a:br>
              <a:rPr lang="en-US" dirty="0"/>
            </a:br>
            <a:r>
              <a:rPr lang="en-US" dirty="0"/>
              <a:t>food inside airtight and fresh</a:t>
            </a:r>
          </a:p>
          <a:p>
            <a:pPr lvl="1"/>
            <a:r>
              <a:rPr lang="en-US" dirty="0"/>
              <a:t>Some bags, films and trays are specifically </a:t>
            </a:r>
            <a:br>
              <a:rPr lang="en-US" dirty="0"/>
            </a:br>
            <a:r>
              <a:rPr lang="en-US" dirty="0"/>
              <a:t>designed to allow the food to be cooked </a:t>
            </a:r>
            <a:br>
              <a:rPr lang="en-US" dirty="0"/>
            </a:br>
            <a:r>
              <a:rPr lang="en-US" dirty="0"/>
              <a:t>whilst still packaged</a:t>
            </a:r>
          </a:p>
          <a:p>
            <a:pPr lvl="1"/>
            <a:r>
              <a:rPr lang="en-US" dirty="0"/>
              <a:t>Many ready meals come in film </a:t>
            </a:r>
            <a:br>
              <a:rPr lang="en-US" dirty="0"/>
            </a:br>
            <a:r>
              <a:rPr lang="en-US" dirty="0"/>
              <a:t>sealed black plastic trays</a:t>
            </a:r>
          </a:p>
          <a:p>
            <a:pPr lvl="1"/>
            <a:r>
              <a:rPr lang="en-US" dirty="0">
                <a:solidFill>
                  <a:srgbClr val="FFAE0D"/>
                </a:solidFill>
              </a:rPr>
              <a:t>What problems arise when it comes to</a:t>
            </a:r>
            <a:br>
              <a:rPr lang="en-US" dirty="0">
                <a:solidFill>
                  <a:srgbClr val="FFAE0D"/>
                </a:solidFill>
              </a:rPr>
            </a:br>
            <a:r>
              <a:rPr lang="en-US" dirty="0">
                <a:solidFill>
                  <a:srgbClr val="FFAE0D"/>
                </a:solidFill>
              </a:rPr>
              <a:t>recycling packaging like this?</a:t>
            </a:r>
          </a:p>
        </p:txBody>
      </p:sp>
    </p:spTree>
    <p:extLst>
      <p:ext uri="{BB962C8B-B14F-4D97-AF65-F5344CB8AC3E}">
        <p14:creationId xmlns:p14="http://schemas.microsoft.com/office/powerpoint/2010/main" val="248701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C118D72-844D-4BCA-A08B-1A0E21E4A66E}"/>
              </a:ext>
            </a:extLst>
          </p:cNvPr>
          <p:cNvSpPr>
            <a:spLocks noGrp="1"/>
          </p:cNvSpPr>
          <p:nvPr>
            <p:ph type="body" sz="quarter" idx="14"/>
          </p:nvPr>
        </p:nvSpPr>
        <p:spPr>
          <a:xfrm>
            <a:off x="723600" y="1702799"/>
            <a:ext cx="7861300" cy="4918133"/>
          </a:xfrm>
        </p:spPr>
        <p:txBody>
          <a:bodyPr/>
          <a:lstStyle/>
          <a:p>
            <a:r>
              <a:rPr lang="en-GB" dirty="0"/>
              <a:t>Be able to describe the performance characteristics of polymers including polymer based sheet and film</a:t>
            </a:r>
          </a:p>
          <a:p>
            <a:r>
              <a:rPr lang="en-GB" dirty="0"/>
              <a:t>Understand how additives are used to enhance the properties of polymers</a:t>
            </a:r>
          </a:p>
        </p:txBody>
      </p:sp>
      <p:sp>
        <p:nvSpPr>
          <p:cNvPr id="5" name="Text Placeholder 2">
            <a:extLst>
              <a:ext uri="{FF2B5EF4-FFF2-40B4-BE49-F238E27FC236}">
                <a16:creationId xmlns:a16="http://schemas.microsoft.com/office/drawing/2014/main" id="{8EDCBF2A-FB83-42D1-844D-5A2B5523C7B9}"/>
              </a:ext>
            </a:extLst>
          </p:cNvPr>
          <p:cNvSpPr>
            <a:spLocks noGrp="1"/>
          </p:cNvSpPr>
          <p:nvPr>
            <p:ph type="body" sz="quarter" idx="13"/>
          </p:nvPr>
        </p:nvSpPr>
        <p:spPr>
          <a:xfrm>
            <a:off x="724280" y="906233"/>
            <a:ext cx="7816470" cy="670772"/>
          </a:xfrm>
        </p:spPr>
        <p:txBody>
          <a:bodyPr/>
          <a:lstStyle/>
          <a:p>
            <a:r>
              <a:rPr lang="en-GB" dirty="0"/>
              <a:t>Objectives</a:t>
            </a:r>
          </a:p>
        </p:txBody>
      </p:sp>
    </p:spTree>
    <p:extLst>
      <p:ext uri="{BB962C8B-B14F-4D97-AF65-F5344CB8AC3E}">
        <p14:creationId xmlns:p14="http://schemas.microsoft.com/office/powerpoint/2010/main" val="193989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water, person&#10;&#10;Description generated with very high confidence">
            <a:extLst>
              <a:ext uri="{FF2B5EF4-FFF2-40B4-BE49-F238E27FC236}">
                <a16:creationId xmlns:a16="http://schemas.microsoft.com/office/drawing/2014/main" id="{CE35DCDB-BA28-48BD-A05F-C9E87FF469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9" y="648137"/>
            <a:ext cx="9143121" cy="6209863"/>
          </a:xfrm>
          <a:prstGeom prst="rect">
            <a:avLst/>
          </a:prstGeom>
        </p:spPr>
      </p:pic>
      <p:sp>
        <p:nvSpPr>
          <p:cNvPr id="2" name="Text Placeholder 1"/>
          <p:cNvSpPr>
            <a:spLocks noGrp="1"/>
          </p:cNvSpPr>
          <p:nvPr>
            <p:ph type="body" sz="quarter" idx="13"/>
          </p:nvPr>
        </p:nvSpPr>
        <p:spPr/>
        <p:txBody>
          <a:bodyPr/>
          <a:lstStyle/>
          <a:p>
            <a:r>
              <a:rPr lang="en-US"/>
              <a:t>Transparency</a:t>
            </a:r>
            <a:endParaRPr lang="en-US" dirty="0"/>
          </a:p>
        </p:txBody>
      </p:sp>
      <p:sp>
        <p:nvSpPr>
          <p:cNvPr id="3" name="Text Placeholder 2"/>
          <p:cNvSpPr>
            <a:spLocks noGrp="1"/>
          </p:cNvSpPr>
          <p:nvPr>
            <p:ph type="body" sz="quarter" idx="14"/>
          </p:nvPr>
        </p:nvSpPr>
        <p:spPr/>
        <p:txBody>
          <a:bodyPr/>
          <a:lstStyle/>
          <a:p>
            <a:r>
              <a:rPr lang="en-US" dirty="0"/>
              <a:t>Transparency dictates how permeable a material </a:t>
            </a:r>
            <a:br>
              <a:rPr lang="en-US" dirty="0"/>
            </a:br>
            <a:r>
              <a:rPr lang="en-US" dirty="0"/>
              <a:t>is to light radiation – how see-through it is</a:t>
            </a:r>
          </a:p>
          <a:p>
            <a:pPr lvl="1"/>
            <a:r>
              <a:rPr lang="en-US" dirty="0"/>
              <a:t>If it is translucent, some light may pass through but will </a:t>
            </a:r>
            <a:br>
              <a:rPr lang="en-US" dirty="0"/>
            </a:br>
            <a:r>
              <a:rPr lang="en-US" dirty="0"/>
              <a:t>be diffused and objects on the other side will not be clear</a:t>
            </a:r>
          </a:p>
          <a:p>
            <a:pPr lvl="1"/>
            <a:r>
              <a:rPr lang="en-US" dirty="0"/>
              <a:t>If it is opaque it is impermeable to light</a:t>
            </a:r>
          </a:p>
          <a:p>
            <a:pPr lvl="1"/>
            <a:r>
              <a:rPr lang="en-US" dirty="0">
                <a:solidFill>
                  <a:schemeClr val="tx1"/>
                </a:solidFill>
              </a:rPr>
              <a:t>What applications may there be for a translucent polymer?</a:t>
            </a:r>
          </a:p>
          <a:p>
            <a:r>
              <a:rPr lang="en-US" dirty="0"/>
              <a:t>Clear polymer sheets and films are popular </a:t>
            </a:r>
            <a:br>
              <a:rPr lang="en-US" dirty="0"/>
            </a:br>
            <a:r>
              <a:rPr lang="en-US" dirty="0"/>
              <a:t>in applications where visibility is important</a:t>
            </a:r>
          </a:p>
          <a:p>
            <a:pPr lvl="1"/>
            <a:r>
              <a:rPr lang="en-US" dirty="0"/>
              <a:t>As a replacement for glass in windows and signs</a:t>
            </a:r>
          </a:p>
          <a:p>
            <a:pPr lvl="1"/>
            <a:r>
              <a:rPr lang="en-US" dirty="0"/>
              <a:t>In packaging to allow the buyer to see the contents</a:t>
            </a:r>
          </a:p>
          <a:p>
            <a:pPr marL="444500" lvl="2" indent="0">
              <a:buNone/>
            </a:pPr>
            <a:endParaRPr lang="en-US" dirty="0"/>
          </a:p>
          <a:p>
            <a:endParaRPr lang="en-US" dirty="0"/>
          </a:p>
        </p:txBody>
      </p:sp>
      <p:pic>
        <p:nvPicPr>
          <p:cNvPr id="5" name="Picture 4">
            <a:extLst>
              <a:ext uri="{FF2B5EF4-FFF2-40B4-BE49-F238E27FC236}">
                <a16:creationId xmlns:a16="http://schemas.microsoft.com/office/drawing/2014/main" id="{6C9E7624-C3C9-406B-A457-BEF564D3E191}"/>
              </a:ext>
            </a:extLst>
          </p:cNvPr>
          <p:cNvPicPr>
            <a:picLocks noChangeAspect="1"/>
          </p:cNvPicPr>
          <p:nvPr/>
        </p:nvPicPr>
        <p:blipFill>
          <a:blip r:embed="rId4"/>
          <a:stretch>
            <a:fillRect/>
          </a:stretch>
        </p:blipFill>
        <p:spPr>
          <a:xfrm>
            <a:off x="7268815" y="6314160"/>
            <a:ext cx="1432684" cy="341406"/>
          </a:xfrm>
          <a:prstGeom prst="rect">
            <a:avLst/>
          </a:prstGeom>
        </p:spPr>
      </p:pic>
    </p:spTree>
    <p:extLst>
      <p:ext uri="{BB962C8B-B14F-4D97-AF65-F5344CB8AC3E}">
        <p14:creationId xmlns:p14="http://schemas.microsoft.com/office/powerpoint/2010/main" val="141615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4" name="Picture 3" descr="A picture containing plastic, stationary, cup, blue&#10;&#10;Description generated with high confidence">
            <a:extLst>
              <a:ext uri="{FF2B5EF4-FFF2-40B4-BE49-F238E27FC236}">
                <a16:creationId xmlns:a16="http://schemas.microsoft.com/office/drawing/2014/main" id="{E9E2DB1A-909E-4E88-8514-A9CAD1349E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3458" y="2525310"/>
            <a:ext cx="3880542" cy="3662202"/>
          </a:xfrm>
          <a:prstGeom prst="rect">
            <a:avLst/>
          </a:prstGeom>
        </p:spPr>
      </p:pic>
      <p:sp>
        <p:nvSpPr>
          <p:cNvPr id="206" name="Google Shape;206;p29"/>
          <p:cNvSpPr txBox="1">
            <a:spLocks noGrp="1"/>
          </p:cNvSpPr>
          <p:nvPr>
            <p:ph type="body" sz="quarter" idx="13"/>
          </p:nvPr>
        </p:nvSpPr>
        <p:spPr/>
        <p:txBody>
          <a:bodyPr/>
          <a:lstStyle/>
          <a:p>
            <a:pPr lvl="0"/>
            <a:r>
              <a:rPr lang="en-GB" dirty="0"/>
              <a:t>Self-finishing</a:t>
            </a:r>
            <a:endParaRPr lang="en-GB" dirty="0">
              <a:sym typeface="Arial"/>
            </a:endParaRPr>
          </a:p>
        </p:txBody>
      </p:sp>
      <p:sp>
        <p:nvSpPr>
          <p:cNvPr id="207" name="Google Shape;207;p29"/>
          <p:cNvSpPr txBox="1">
            <a:spLocks noGrp="1"/>
          </p:cNvSpPr>
          <p:nvPr>
            <p:ph type="body" sz="quarter" idx="14"/>
          </p:nvPr>
        </p:nvSpPr>
        <p:spPr/>
        <p:txBody>
          <a:bodyPr vert="horz" lIns="0" tIns="0" anchor="t"/>
          <a:lstStyle/>
          <a:p>
            <a:pPr lvl="0"/>
            <a:r>
              <a:rPr lang="en-GB" dirty="0"/>
              <a:t>Polymers are widely regarded as self-finishing which means no additional surface finishing is required</a:t>
            </a:r>
          </a:p>
          <a:p>
            <a:pPr lvl="1"/>
            <a:r>
              <a:rPr lang="en-GB" dirty="0"/>
              <a:t>In manufacture, the surface of the mould, </a:t>
            </a:r>
            <a:br>
              <a:rPr lang="en-GB" dirty="0"/>
            </a:br>
            <a:r>
              <a:rPr lang="en-GB" dirty="0"/>
              <a:t>whether smooth and highly polished or </a:t>
            </a:r>
            <a:br>
              <a:rPr lang="en-GB" dirty="0"/>
            </a:br>
            <a:r>
              <a:rPr lang="en-GB" dirty="0"/>
              <a:t>textured, will dictate the surface finish</a:t>
            </a:r>
          </a:p>
          <a:p>
            <a:pPr lvl="1"/>
            <a:r>
              <a:rPr lang="en-GB" dirty="0"/>
              <a:t>Pigments can be added to polymers </a:t>
            </a:r>
            <a:br>
              <a:rPr lang="en-GB" dirty="0"/>
            </a:br>
            <a:r>
              <a:rPr lang="en-GB" dirty="0"/>
              <a:t>pre-production, removing the need </a:t>
            </a:r>
            <a:br>
              <a:rPr lang="en-GB" dirty="0"/>
            </a:br>
            <a:r>
              <a:rPr lang="en-GB" dirty="0"/>
              <a:t>for secondary surface colouring</a:t>
            </a:r>
          </a:p>
          <a:p>
            <a:pPr lvl="1"/>
            <a:r>
              <a:rPr lang="en-GB" dirty="0">
                <a:solidFill>
                  <a:srgbClr val="FFAE0D"/>
                </a:solidFill>
              </a:rPr>
              <a:t>In a school workshop, why might</a:t>
            </a:r>
            <a:br>
              <a:rPr lang="en-GB" dirty="0">
                <a:solidFill>
                  <a:srgbClr val="FFAE0D"/>
                </a:solidFill>
              </a:rPr>
            </a:br>
            <a:r>
              <a:rPr lang="en-GB" dirty="0">
                <a:solidFill>
                  <a:srgbClr val="FFAE0D"/>
                </a:solidFill>
              </a:rPr>
              <a:t>polymers require finishing </a:t>
            </a:r>
            <a:br>
              <a:rPr lang="en-GB" dirty="0">
                <a:solidFill>
                  <a:srgbClr val="FFAE0D"/>
                </a:solidFill>
              </a:rPr>
            </a:br>
            <a:r>
              <a:rPr lang="en-GB" dirty="0">
                <a:solidFill>
                  <a:srgbClr val="FFAE0D"/>
                </a:solidFill>
              </a:rPr>
              <a:t>post-production?</a:t>
            </a:r>
          </a:p>
          <a:p>
            <a:pPr marL="0" lvl="0" indent="0">
              <a:buNone/>
            </a:pPr>
            <a:br>
              <a:rPr lang="en-US" dirty="0"/>
            </a:br>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50407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2</a:t>
            </a:r>
            <a:r>
              <a:rPr lang="en-GB" dirty="0"/>
              <a:t> of </a:t>
            </a:r>
            <a:r>
              <a:rPr lang="en-GB" b="1" dirty="0"/>
              <a:t>Worksheet 1</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37776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10;&#10;Description generated with very high confidence">
            <a:extLst>
              <a:ext uri="{FF2B5EF4-FFF2-40B4-BE49-F238E27FC236}">
                <a16:creationId xmlns:a16="http://schemas.microsoft.com/office/drawing/2014/main" id="{06461523-FA0E-43DA-98C4-84B297595A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87617" y="1441833"/>
            <a:ext cx="3856383" cy="5280995"/>
          </a:xfrm>
          <a:prstGeom prst="rect">
            <a:avLst/>
          </a:prstGeom>
        </p:spPr>
      </p:pic>
      <p:sp>
        <p:nvSpPr>
          <p:cNvPr id="2" name="Text Placeholder 1"/>
          <p:cNvSpPr>
            <a:spLocks noGrp="1"/>
          </p:cNvSpPr>
          <p:nvPr>
            <p:ph type="body" sz="quarter" idx="13"/>
          </p:nvPr>
        </p:nvSpPr>
        <p:spPr/>
        <p:txBody>
          <a:bodyPr/>
          <a:lstStyle/>
          <a:p>
            <a:r>
              <a:rPr lang="en-US" dirty="0"/>
              <a:t>Additives for processing</a:t>
            </a:r>
          </a:p>
          <a:p>
            <a:endParaRPr lang="en-US" dirty="0"/>
          </a:p>
        </p:txBody>
      </p:sp>
      <p:sp>
        <p:nvSpPr>
          <p:cNvPr id="3" name="Text Placeholder 2"/>
          <p:cNvSpPr>
            <a:spLocks noGrp="1"/>
          </p:cNvSpPr>
          <p:nvPr>
            <p:ph type="body" sz="quarter" idx="14"/>
          </p:nvPr>
        </p:nvSpPr>
        <p:spPr/>
        <p:txBody>
          <a:bodyPr/>
          <a:lstStyle/>
          <a:p>
            <a:r>
              <a:rPr lang="en-GB" dirty="0"/>
              <a:t>Additives are sometimes used to make polymers easier and more efficient to process</a:t>
            </a:r>
          </a:p>
          <a:p>
            <a:pPr lvl="1"/>
            <a:r>
              <a:rPr lang="en-GB" dirty="0"/>
              <a:t>Plasticisers enhance flow characteristics </a:t>
            </a:r>
            <a:br>
              <a:rPr lang="en-GB" dirty="0"/>
            </a:br>
            <a:r>
              <a:rPr lang="en-GB" dirty="0"/>
              <a:t>and enable polymers to be moulded </a:t>
            </a:r>
            <a:br>
              <a:rPr lang="en-GB" dirty="0"/>
            </a:br>
            <a:r>
              <a:rPr lang="en-GB" dirty="0"/>
              <a:t>at higher temperatures</a:t>
            </a:r>
          </a:p>
          <a:p>
            <a:pPr lvl="1"/>
            <a:r>
              <a:rPr lang="en-GB" dirty="0"/>
              <a:t>Thermal antioxidants help to prevent </a:t>
            </a:r>
            <a:br>
              <a:rPr lang="en-GB" dirty="0"/>
            </a:br>
            <a:r>
              <a:rPr lang="en-GB" dirty="0"/>
              <a:t>oxidation due to heat exposure </a:t>
            </a:r>
            <a:br>
              <a:rPr lang="en-GB" dirty="0"/>
            </a:br>
            <a:r>
              <a:rPr lang="en-GB" dirty="0"/>
              <a:t>during the manufacturing process</a:t>
            </a:r>
          </a:p>
          <a:p>
            <a:pPr lvl="1"/>
            <a:r>
              <a:rPr lang="en-GB" dirty="0">
                <a:solidFill>
                  <a:srgbClr val="FFAE0D"/>
                </a:solidFill>
              </a:rPr>
              <a:t>Lubricants improve polymer flow </a:t>
            </a:r>
            <a:br>
              <a:rPr lang="en-GB" dirty="0">
                <a:solidFill>
                  <a:srgbClr val="FFAE0D"/>
                </a:solidFill>
              </a:rPr>
            </a:br>
            <a:r>
              <a:rPr lang="en-GB" dirty="0">
                <a:solidFill>
                  <a:srgbClr val="FFAE0D"/>
                </a:solidFill>
              </a:rPr>
              <a:t>by decreasing viscosity </a:t>
            </a:r>
          </a:p>
          <a:p>
            <a:pPr lvl="1"/>
            <a:r>
              <a:rPr lang="en-GB" dirty="0">
                <a:solidFill>
                  <a:srgbClr val="FFAE0D"/>
                </a:solidFill>
              </a:rPr>
              <a:t>How might this aid the injection moulding process?</a:t>
            </a:r>
          </a:p>
          <a:p>
            <a:endParaRPr lang="en-US" dirty="0"/>
          </a:p>
          <a:p>
            <a:endParaRPr lang="en-US" dirty="0"/>
          </a:p>
        </p:txBody>
      </p:sp>
      <p:pic>
        <p:nvPicPr>
          <p:cNvPr id="7" name="Picture 6">
            <a:extLst>
              <a:ext uri="{FF2B5EF4-FFF2-40B4-BE49-F238E27FC236}">
                <a16:creationId xmlns:a16="http://schemas.microsoft.com/office/drawing/2014/main" id="{0F552BFA-E2BE-4F23-A0CA-B1928EB818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805908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r of sunglasses on a table&#10;&#10;Description generated with very high confidence">
            <a:extLst>
              <a:ext uri="{FF2B5EF4-FFF2-40B4-BE49-F238E27FC236}">
                <a16:creationId xmlns:a16="http://schemas.microsoft.com/office/drawing/2014/main" id="{EF8620F2-876C-4D96-BE35-B169687DAE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3625" y="3307743"/>
            <a:ext cx="4163400" cy="2693720"/>
          </a:xfrm>
          <a:prstGeom prst="rect">
            <a:avLst/>
          </a:prstGeom>
        </p:spPr>
      </p:pic>
      <p:sp>
        <p:nvSpPr>
          <p:cNvPr id="2" name="Text Placeholder 1"/>
          <p:cNvSpPr>
            <a:spLocks noGrp="1"/>
          </p:cNvSpPr>
          <p:nvPr>
            <p:ph type="body" sz="quarter" idx="13"/>
          </p:nvPr>
        </p:nvSpPr>
        <p:spPr/>
        <p:txBody>
          <a:bodyPr/>
          <a:lstStyle/>
          <a:p>
            <a:r>
              <a:rPr lang="en-US" dirty="0"/>
              <a:t>Additives for performance</a:t>
            </a:r>
          </a:p>
          <a:p>
            <a:endParaRPr lang="en-US" dirty="0"/>
          </a:p>
        </p:txBody>
      </p:sp>
      <p:sp>
        <p:nvSpPr>
          <p:cNvPr id="3" name="Text Placeholder 2"/>
          <p:cNvSpPr>
            <a:spLocks noGrp="1"/>
          </p:cNvSpPr>
          <p:nvPr>
            <p:ph type="body" sz="quarter" idx="14"/>
          </p:nvPr>
        </p:nvSpPr>
        <p:spPr>
          <a:xfrm>
            <a:off x="724280" y="1704179"/>
            <a:ext cx="7797230" cy="3453607"/>
          </a:xfrm>
        </p:spPr>
        <p:txBody>
          <a:bodyPr/>
          <a:lstStyle/>
          <a:p>
            <a:r>
              <a:rPr lang="en-GB" dirty="0"/>
              <a:t>Additives may also </a:t>
            </a:r>
            <a:r>
              <a:rPr lang="en-US" dirty="0"/>
              <a:t>prolong the lifespan of products</a:t>
            </a:r>
            <a:endParaRPr lang="en-GB" dirty="0"/>
          </a:p>
          <a:p>
            <a:pPr lvl="1"/>
            <a:r>
              <a:rPr lang="en-US" dirty="0"/>
              <a:t>Antioxidants reduce the degradation and deterioration from exposure to air and water and help prevent cracking </a:t>
            </a:r>
            <a:br>
              <a:rPr lang="en-US" dirty="0"/>
            </a:br>
            <a:r>
              <a:rPr lang="en-US" dirty="0"/>
              <a:t>and discoloration</a:t>
            </a:r>
            <a:endParaRPr lang="en-GB" dirty="0"/>
          </a:p>
          <a:p>
            <a:pPr lvl="1"/>
            <a:r>
              <a:rPr lang="en-US" dirty="0"/>
              <a:t>UV light stabilisers help improve </a:t>
            </a:r>
            <a:br>
              <a:rPr lang="en-US" dirty="0"/>
            </a:br>
            <a:r>
              <a:rPr lang="en-US" dirty="0"/>
              <a:t>the material’s resistance to </a:t>
            </a:r>
            <a:br>
              <a:rPr lang="en-US" dirty="0"/>
            </a:br>
            <a:r>
              <a:rPr lang="en-US" dirty="0"/>
              <a:t>degradation by UV light</a:t>
            </a:r>
          </a:p>
          <a:p>
            <a:pPr lvl="1"/>
            <a:r>
              <a:rPr lang="en-US" dirty="0">
                <a:solidFill>
                  <a:srgbClr val="FFAE0D"/>
                </a:solidFill>
              </a:rPr>
              <a:t>Which type of products are </a:t>
            </a:r>
            <a:br>
              <a:rPr lang="en-US" dirty="0">
                <a:solidFill>
                  <a:srgbClr val="FFAE0D"/>
                </a:solidFill>
              </a:rPr>
            </a:br>
            <a:r>
              <a:rPr lang="en-US" dirty="0">
                <a:solidFill>
                  <a:srgbClr val="FFAE0D"/>
                </a:solidFill>
              </a:rPr>
              <a:t>particularly vulnerable to </a:t>
            </a:r>
            <a:br>
              <a:rPr lang="en-US" dirty="0">
                <a:solidFill>
                  <a:srgbClr val="FFAE0D"/>
                </a:solidFill>
              </a:rPr>
            </a:br>
            <a:r>
              <a:rPr lang="en-US" dirty="0">
                <a:solidFill>
                  <a:srgbClr val="FFAE0D"/>
                </a:solidFill>
              </a:rPr>
              <a:t>oxidation and degradation?</a:t>
            </a:r>
          </a:p>
          <a:p>
            <a:endParaRPr lang="en-US" dirty="0"/>
          </a:p>
          <a:p>
            <a:endParaRPr lang="en-US" dirty="0"/>
          </a:p>
        </p:txBody>
      </p:sp>
    </p:spTree>
    <p:extLst>
      <p:ext uri="{BB962C8B-B14F-4D97-AF65-F5344CB8AC3E}">
        <p14:creationId xmlns:p14="http://schemas.microsoft.com/office/powerpoint/2010/main" val="285057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usic, surge suppressor&#10;&#10;Description generated with very high confidence">
            <a:extLst>
              <a:ext uri="{FF2B5EF4-FFF2-40B4-BE49-F238E27FC236}">
                <a16:creationId xmlns:a16="http://schemas.microsoft.com/office/drawing/2014/main" id="{45AF63C3-CB66-4851-8A16-468316923D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69565" y="3921338"/>
            <a:ext cx="4174435" cy="2936663"/>
          </a:xfrm>
          <a:prstGeom prst="rect">
            <a:avLst/>
          </a:prstGeom>
        </p:spPr>
      </p:pic>
      <p:sp>
        <p:nvSpPr>
          <p:cNvPr id="2" name="Text Placeholder 1"/>
          <p:cNvSpPr>
            <a:spLocks noGrp="1"/>
          </p:cNvSpPr>
          <p:nvPr>
            <p:ph type="body" sz="quarter" idx="13"/>
          </p:nvPr>
        </p:nvSpPr>
        <p:spPr/>
        <p:txBody>
          <a:bodyPr/>
          <a:lstStyle/>
          <a:p>
            <a:r>
              <a:rPr lang="en-US" dirty="0"/>
              <a:t>Additives to improve function</a:t>
            </a:r>
          </a:p>
          <a:p>
            <a:endParaRPr lang="en-US" dirty="0"/>
          </a:p>
        </p:txBody>
      </p:sp>
      <p:sp>
        <p:nvSpPr>
          <p:cNvPr id="3" name="Text Placeholder 2"/>
          <p:cNvSpPr>
            <a:spLocks noGrp="1"/>
          </p:cNvSpPr>
          <p:nvPr>
            <p:ph type="body" sz="quarter" idx="14"/>
          </p:nvPr>
        </p:nvSpPr>
        <p:spPr/>
        <p:txBody>
          <a:bodyPr/>
          <a:lstStyle/>
          <a:p>
            <a:r>
              <a:rPr lang="en-GB" dirty="0"/>
              <a:t>Additives are used to enhance the performance characteristics of polymers</a:t>
            </a:r>
          </a:p>
          <a:p>
            <a:pPr lvl="1"/>
            <a:r>
              <a:rPr lang="en-GB" dirty="0"/>
              <a:t>Fire retardants increase the material’s resistance to fire</a:t>
            </a:r>
          </a:p>
          <a:p>
            <a:pPr lvl="1"/>
            <a:r>
              <a:rPr lang="en-GB" dirty="0"/>
              <a:t>Plasticisers are used to make materials more stretchy</a:t>
            </a:r>
          </a:p>
          <a:p>
            <a:pPr lvl="1"/>
            <a:r>
              <a:rPr lang="en-GB" dirty="0"/>
              <a:t>Antistatic additives are used to reduce the build </a:t>
            </a:r>
            <a:br>
              <a:rPr lang="en-GB" dirty="0"/>
            </a:br>
            <a:r>
              <a:rPr lang="en-GB" dirty="0"/>
              <a:t>up of static charge</a:t>
            </a:r>
          </a:p>
          <a:p>
            <a:pPr lvl="2"/>
            <a:r>
              <a:rPr lang="en-US" dirty="0"/>
              <a:t>Fillers including sawdust and minerals can be </a:t>
            </a:r>
            <a:br>
              <a:rPr lang="en-US" dirty="0"/>
            </a:br>
            <a:r>
              <a:rPr lang="en-US" dirty="0"/>
              <a:t>used to add bulk and improve the properties </a:t>
            </a:r>
            <a:br>
              <a:rPr lang="en-US" dirty="0"/>
            </a:br>
            <a:r>
              <a:rPr lang="en-US" dirty="0"/>
              <a:t>of the polymer – What  functions do </a:t>
            </a:r>
            <a:br>
              <a:rPr lang="en-US" dirty="0"/>
            </a:br>
            <a:r>
              <a:rPr lang="en-US" dirty="0"/>
              <a:t>you think these provide?</a:t>
            </a:r>
          </a:p>
          <a:p>
            <a:pPr lvl="1"/>
            <a:endParaRPr lang="en-GB" dirty="0"/>
          </a:p>
          <a:p>
            <a:endParaRPr lang="en-US" dirty="0"/>
          </a:p>
          <a:p>
            <a:endParaRPr lang="en-US" dirty="0"/>
          </a:p>
        </p:txBody>
      </p:sp>
      <p:pic>
        <p:nvPicPr>
          <p:cNvPr id="13" name="Picture 12">
            <a:extLst>
              <a:ext uri="{FF2B5EF4-FFF2-40B4-BE49-F238E27FC236}">
                <a16:creationId xmlns:a16="http://schemas.microsoft.com/office/drawing/2014/main" id="{079D9149-D264-4150-AD73-4A913A8C1F56}"/>
              </a:ext>
            </a:extLst>
          </p:cNvPr>
          <p:cNvPicPr>
            <a:picLocks noChangeAspect="1"/>
          </p:cNvPicPr>
          <p:nvPr/>
        </p:nvPicPr>
        <p:blipFill>
          <a:blip r:embed="rId4"/>
          <a:stretch>
            <a:fillRect/>
          </a:stretch>
        </p:blipFill>
        <p:spPr>
          <a:xfrm>
            <a:off x="7277867" y="6279601"/>
            <a:ext cx="1432684" cy="341406"/>
          </a:xfrm>
          <a:prstGeom prst="rect">
            <a:avLst/>
          </a:prstGeom>
        </p:spPr>
      </p:pic>
    </p:spTree>
    <p:extLst>
      <p:ext uri="{BB962C8B-B14F-4D97-AF65-F5344CB8AC3E}">
        <p14:creationId xmlns:p14="http://schemas.microsoft.com/office/powerpoint/2010/main" val="138907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E443EB-2EBD-46CF-B06D-CE69247AF8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1692" y="3625795"/>
            <a:ext cx="2822677" cy="2621096"/>
          </a:xfrm>
          <a:prstGeom prst="rect">
            <a:avLst/>
          </a:prstGeom>
        </p:spPr>
      </p:pic>
      <p:sp>
        <p:nvSpPr>
          <p:cNvPr id="2" name="Text Placeholder 1">
            <a:extLst>
              <a:ext uri="{FF2B5EF4-FFF2-40B4-BE49-F238E27FC236}">
                <a16:creationId xmlns:a16="http://schemas.microsoft.com/office/drawing/2014/main" id="{28AD7F4C-EC78-4DB0-A65D-53948E2BAA7E}"/>
              </a:ext>
            </a:extLst>
          </p:cNvPr>
          <p:cNvSpPr>
            <a:spLocks noGrp="1"/>
          </p:cNvSpPr>
          <p:nvPr>
            <p:ph type="body" sz="quarter" idx="13"/>
          </p:nvPr>
        </p:nvSpPr>
        <p:spPr/>
        <p:txBody>
          <a:bodyPr/>
          <a:lstStyle/>
          <a:p>
            <a:r>
              <a:rPr lang="en-GB" dirty="0"/>
              <a:t>Additives for biodegradability</a:t>
            </a:r>
          </a:p>
        </p:txBody>
      </p:sp>
      <p:sp>
        <p:nvSpPr>
          <p:cNvPr id="3" name="Text Placeholder 2">
            <a:extLst>
              <a:ext uri="{FF2B5EF4-FFF2-40B4-BE49-F238E27FC236}">
                <a16:creationId xmlns:a16="http://schemas.microsoft.com/office/drawing/2014/main" id="{2209FCD8-6860-42BF-A887-97405EC435F9}"/>
              </a:ext>
            </a:extLst>
          </p:cNvPr>
          <p:cNvSpPr>
            <a:spLocks noGrp="1"/>
          </p:cNvSpPr>
          <p:nvPr>
            <p:ph type="body" sz="quarter" idx="14"/>
          </p:nvPr>
        </p:nvSpPr>
        <p:spPr/>
        <p:txBody>
          <a:bodyPr/>
          <a:lstStyle/>
          <a:p>
            <a:r>
              <a:rPr lang="en-GB" dirty="0"/>
              <a:t>Additives are also used to increase the biodegradability of thermoplastic polymers</a:t>
            </a:r>
          </a:p>
          <a:p>
            <a:pPr lvl="1"/>
            <a:r>
              <a:rPr lang="en-GB" dirty="0"/>
              <a:t>Thermoplastics degrade very slowly, ultimately breaking into particles that will not assimilate into the soil but instead pollute and find their way into the food chain</a:t>
            </a:r>
          </a:p>
          <a:p>
            <a:pPr lvl="1"/>
            <a:r>
              <a:rPr lang="en-GB" dirty="0"/>
              <a:t>Bio-batch materials are additives that enable </a:t>
            </a:r>
            <a:br>
              <a:rPr lang="en-GB" dirty="0"/>
            </a:br>
            <a:r>
              <a:rPr lang="en-GB" dirty="0"/>
              <a:t>a thermoplastic to biodegrade meaning </a:t>
            </a:r>
            <a:br>
              <a:rPr lang="en-GB" dirty="0"/>
            </a:br>
            <a:r>
              <a:rPr lang="en-US" dirty="0"/>
              <a:t>they can be broken down more quickly</a:t>
            </a:r>
            <a:br>
              <a:rPr lang="en-US" dirty="0"/>
            </a:br>
            <a:r>
              <a:rPr lang="en-US" dirty="0"/>
              <a:t>and safely by natural bacteria</a:t>
            </a:r>
          </a:p>
          <a:p>
            <a:pPr lvl="1"/>
            <a:r>
              <a:rPr lang="en-US" dirty="0">
                <a:solidFill>
                  <a:srgbClr val="FFAE0D"/>
                </a:solidFill>
              </a:rPr>
              <a:t>Bio-batch materials are used in plastic </a:t>
            </a:r>
            <a:br>
              <a:rPr lang="en-US" dirty="0">
                <a:solidFill>
                  <a:srgbClr val="FFAE0D"/>
                </a:solidFill>
              </a:rPr>
            </a:br>
            <a:r>
              <a:rPr lang="en-US" dirty="0">
                <a:solidFill>
                  <a:srgbClr val="FFAE0D"/>
                </a:solidFill>
              </a:rPr>
              <a:t>films – What type of products might </a:t>
            </a:r>
            <a:br>
              <a:rPr lang="en-US" dirty="0">
                <a:solidFill>
                  <a:srgbClr val="FFAE0D"/>
                </a:solidFill>
              </a:rPr>
            </a:br>
            <a:r>
              <a:rPr lang="en-US" dirty="0">
                <a:solidFill>
                  <a:srgbClr val="FFAE0D"/>
                </a:solidFill>
              </a:rPr>
              <a:t>these films be used to create?</a:t>
            </a:r>
          </a:p>
          <a:p>
            <a:pPr lvl="1"/>
            <a:endParaRPr lang="en-GB" dirty="0"/>
          </a:p>
        </p:txBody>
      </p:sp>
    </p:spTree>
    <p:extLst>
      <p:ext uri="{BB962C8B-B14F-4D97-AF65-F5344CB8AC3E}">
        <p14:creationId xmlns:p14="http://schemas.microsoft.com/office/powerpoint/2010/main" val="2767332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sky&#10;&#10;Description generated with high confidence">
            <a:extLst>
              <a:ext uri="{FF2B5EF4-FFF2-40B4-BE49-F238E27FC236}">
                <a16:creationId xmlns:a16="http://schemas.microsoft.com/office/drawing/2014/main" id="{DE5FDAFB-7669-4EDC-B62B-5BFC00FF4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1667" y="2464904"/>
            <a:ext cx="3592334" cy="4393097"/>
          </a:xfrm>
          <a:prstGeom prst="rect">
            <a:avLst/>
          </a:prstGeom>
        </p:spPr>
      </p:pic>
      <p:sp>
        <p:nvSpPr>
          <p:cNvPr id="2" name="Text Placeholder 1"/>
          <p:cNvSpPr>
            <a:spLocks noGrp="1"/>
          </p:cNvSpPr>
          <p:nvPr>
            <p:ph type="body" sz="quarter" idx="13"/>
          </p:nvPr>
        </p:nvSpPr>
        <p:spPr/>
        <p:txBody>
          <a:bodyPr/>
          <a:lstStyle/>
          <a:p>
            <a:r>
              <a:rPr lang="en-US" dirty="0"/>
              <a:t>Recyclability</a:t>
            </a:r>
          </a:p>
        </p:txBody>
      </p:sp>
      <p:sp>
        <p:nvSpPr>
          <p:cNvPr id="3" name="Text Placeholder 2"/>
          <p:cNvSpPr>
            <a:spLocks noGrp="1"/>
          </p:cNvSpPr>
          <p:nvPr>
            <p:ph type="body" sz="quarter" idx="14"/>
          </p:nvPr>
        </p:nvSpPr>
        <p:spPr/>
        <p:txBody>
          <a:bodyPr/>
          <a:lstStyle/>
          <a:p>
            <a:r>
              <a:rPr lang="en-US" dirty="0"/>
              <a:t>Recycling is the process of recovering waste polymers and reprocessing them into </a:t>
            </a:r>
            <a:br>
              <a:rPr lang="en-US" dirty="0"/>
            </a:br>
            <a:r>
              <a:rPr lang="en-US" dirty="0"/>
              <a:t>useful materials and products</a:t>
            </a:r>
          </a:p>
          <a:p>
            <a:pPr lvl="1"/>
            <a:r>
              <a:rPr lang="en-US" dirty="0"/>
              <a:t>Recycling polymer waste prevents it from </a:t>
            </a:r>
            <a:br>
              <a:rPr lang="en-US" dirty="0"/>
            </a:br>
            <a:r>
              <a:rPr lang="en-US" dirty="0"/>
              <a:t>being sent to landfill or dumped</a:t>
            </a:r>
          </a:p>
          <a:p>
            <a:pPr lvl="1"/>
            <a:r>
              <a:rPr lang="en-US" dirty="0"/>
              <a:t>It reduces reliance on the production </a:t>
            </a:r>
            <a:br>
              <a:rPr lang="en-US" dirty="0"/>
            </a:br>
            <a:r>
              <a:rPr lang="en-US" dirty="0"/>
              <a:t>of new material from finite resources</a:t>
            </a:r>
          </a:p>
          <a:p>
            <a:pPr lvl="1"/>
            <a:r>
              <a:rPr lang="en-US" dirty="0">
                <a:solidFill>
                  <a:srgbClr val="FFAE0D"/>
                </a:solidFill>
              </a:rPr>
              <a:t>How can we tell if plastic products </a:t>
            </a:r>
            <a:br>
              <a:rPr lang="en-US" dirty="0">
                <a:solidFill>
                  <a:srgbClr val="FFAE0D"/>
                </a:solidFill>
              </a:rPr>
            </a:br>
            <a:r>
              <a:rPr lang="en-US" dirty="0">
                <a:solidFill>
                  <a:srgbClr val="FFAE0D"/>
                </a:solidFill>
              </a:rPr>
              <a:t>are recyclable?</a:t>
            </a:r>
          </a:p>
          <a:p>
            <a:pPr lvl="1"/>
            <a:r>
              <a:rPr lang="en-US" dirty="0">
                <a:solidFill>
                  <a:srgbClr val="FFAE0D"/>
                </a:solidFill>
              </a:rPr>
              <a:t>What are the major obstacles </a:t>
            </a:r>
            <a:br>
              <a:rPr lang="en-US" dirty="0">
                <a:solidFill>
                  <a:srgbClr val="FFAE0D"/>
                </a:solidFill>
              </a:rPr>
            </a:br>
            <a:r>
              <a:rPr lang="en-US" dirty="0">
                <a:solidFill>
                  <a:srgbClr val="FFAE0D"/>
                </a:solidFill>
              </a:rPr>
              <a:t>to polymer recycling?</a:t>
            </a:r>
          </a:p>
          <a:p>
            <a:endParaRPr lang="en-US" dirty="0"/>
          </a:p>
          <a:p>
            <a:endParaRPr lang="en-US" dirty="0"/>
          </a:p>
        </p:txBody>
      </p:sp>
    </p:spTree>
    <p:extLst>
      <p:ext uri="{BB962C8B-B14F-4D97-AF65-F5344CB8AC3E}">
        <p14:creationId xmlns:p14="http://schemas.microsoft.com/office/powerpoint/2010/main" val="4190423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Plenary Task</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the </a:t>
            </a:r>
            <a:r>
              <a:rPr lang="en-GB" b="1" dirty="0"/>
              <a:t>Plenary</a:t>
            </a:r>
            <a:r>
              <a:rPr lang="en-GB" dirty="0"/>
              <a:t> </a:t>
            </a:r>
            <a:r>
              <a:rPr lang="en-GB" b="1" dirty="0"/>
              <a:t>Task 3</a:t>
            </a:r>
            <a:r>
              <a:rPr lang="en-GB" dirty="0"/>
              <a:t> on your </a:t>
            </a:r>
            <a:r>
              <a:rPr lang="en-GB" b="1" dirty="0"/>
              <a:t>Worksheet</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2984390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4" name="Picture 3" descr="A picture containing indoor, cup, table, wall&#10;&#10;Description generated with high confidence">
            <a:extLst>
              <a:ext uri="{FF2B5EF4-FFF2-40B4-BE49-F238E27FC236}">
                <a16:creationId xmlns:a16="http://schemas.microsoft.com/office/drawing/2014/main" id="{7F729D45-14F9-494E-ADB4-5D65CBA172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0853" y="2853387"/>
            <a:ext cx="5193147" cy="4004613"/>
          </a:xfrm>
          <a:prstGeom prst="rect">
            <a:avLst/>
          </a:prstGeom>
        </p:spPr>
      </p:pic>
      <p:sp>
        <p:nvSpPr>
          <p:cNvPr id="70" name="Google Shape;70;p12"/>
          <p:cNvSpPr txBox="1">
            <a:spLocks noGrp="1"/>
          </p:cNvSpPr>
          <p:nvPr>
            <p:ph type="body" sz="quarter" idx="13"/>
          </p:nvPr>
        </p:nvSpPr>
        <p:spPr/>
        <p:txBody>
          <a:bodyPr/>
          <a:lstStyle/>
          <a:p>
            <a:pPr lvl="0"/>
            <a:r>
              <a:rPr lang="en-GB" dirty="0"/>
              <a:t>Starter</a:t>
            </a:r>
            <a:endParaRPr lang="en-GB" dirty="0">
              <a:sym typeface="Arial"/>
            </a:endParaRPr>
          </a:p>
        </p:txBody>
      </p:sp>
      <p:sp>
        <p:nvSpPr>
          <p:cNvPr id="71" name="Google Shape;71;p12"/>
          <p:cNvSpPr txBox="1">
            <a:spLocks noGrp="1"/>
          </p:cNvSpPr>
          <p:nvPr>
            <p:ph type="body" sz="quarter" idx="14"/>
          </p:nvPr>
        </p:nvSpPr>
        <p:spPr/>
        <p:txBody>
          <a:bodyPr/>
          <a:lstStyle/>
          <a:p>
            <a:pPr lvl="0"/>
            <a:r>
              <a:rPr lang="en-US" dirty="0"/>
              <a:t>Identify which polymer types and forms may have been used in this collection of </a:t>
            </a:r>
            <a:r>
              <a:rPr lang="en-US"/>
              <a:t>picnic ware</a:t>
            </a:r>
            <a:endParaRPr lang="en-US" dirty="0"/>
          </a:p>
          <a:p>
            <a:pPr lvl="0"/>
            <a:r>
              <a:rPr lang="en-US" dirty="0"/>
              <a:t>Discuss which material properties and characteristics you think would be </a:t>
            </a:r>
            <a:br>
              <a:rPr lang="en-US" dirty="0"/>
            </a:br>
            <a:r>
              <a:rPr lang="en-US" dirty="0"/>
              <a:t>required in each case</a:t>
            </a:r>
          </a:p>
        </p:txBody>
      </p:sp>
    </p:spTree>
    <p:extLst>
      <p:ext uri="{BB962C8B-B14F-4D97-AF65-F5344CB8AC3E}">
        <p14:creationId xmlns:p14="http://schemas.microsoft.com/office/powerpoint/2010/main" val="67753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Picture 5" descr="A picture containing water&#10;&#10;Description generated with very high confidence">
            <a:extLst>
              <a:ext uri="{FF2B5EF4-FFF2-40B4-BE49-F238E27FC236}">
                <a16:creationId xmlns:a16="http://schemas.microsoft.com/office/drawing/2014/main" id="{C8173D68-6FC1-4D1E-BD50-5093B7769E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2130"/>
            <a:ext cx="9144000" cy="6205870"/>
          </a:xfrm>
          <a:prstGeom prst="rect">
            <a:avLst/>
          </a:prstGeom>
        </p:spPr>
      </p:pic>
      <p:sp>
        <p:nvSpPr>
          <p:cNvPr id="85" name="Google Shape;85;p14"/>
          <p:cNvSpPr txBox="1">
            <a:spLocks noGrp="1"/>
          </p:cNvSpPr>
          <p:nvPr>
            <p:ph type="body" sz="quarter" idx="13"/>
          </p:nvPr>
        </p:nvSpPr>
        <p:spPr/>
        <p:txBody>
          <a:bodyPr/>
          <a:lstStyle/>
          <a:p>
            <a:pPr lvl="0"/>
            <a:r>
              <a:rPr lang="en-GB" dirty="0">
                <a:solidFill>
                  <a:schemeClr val="bg1"/>
                </a:solidFill>
              </a:rPr>
              <a:t>Mechanical properties</a:t>
            </a:r>
            <a:endParaRPr lang="en-GB" dirty="0">
              <a:solidFill>
                <a:schemeClr val="bg1"/>
              </a:solidFill>
              <a:sym typeface="Arial"/>
            </a:endParaRPr>
          </a:p>
        </p:txBody>
      </p:sp>
      <p:sp>
        <p:nvSpPr>
          <p:cNvPr id="86" name="Google Shape;86;p14"/>
          <p:cNvSpPr txBox="1">
            <a:spLocks noGrp="1"/>
          </p:cNvSpPr>
          <p:nvPr>
            <p:ph type="body" sz="quarter" idx="14"/>
          </p:nvPr>
        </p:nvSpPr>
        <p:spPr/>
        <p:txBody>
          <a:bodyPr/>
          <a:lstStyle/>
          <a:p>
            <a:pPr lvl="0"/>
            <a:r>
              <a:rPr lang="en-US" dirty="0">
                <a:solidFill>
                  <a:schemeClr val="bg1"/>
                </a:solidFill>
              </a:rPr>
              <a:t>Mechanical properties are the characteristics </a:t>
            </a:r>
            <a:br>
              <a:rPr lang="en-US" dirty="0">
                <a:solidFill>
                  <a:schemeClr val="bg1"/>
                </a:solidFill>
              </a:rPr>
            </a:br>
            <a:r>
              <a:rPr lang="en-US" dirty="0">
                <a:solidFill>
                  <a:schemeClr val="bg1"/>
                </a:solidFill>
              </a:rPr>
              <a:t>a material displays when subject </a:t>
            </a:r>
            <a:br>
              <a:rPr lang="en-US" dirty="0">
                <a:solidFill>
                  <a:schemeClr val="bg1"/>
                </a:solidFill>
              </a:rPr>
            </a:br>
            <a:r>
              <a:rPr lang="en-US" dirty="0">
                <a:solidFill>
                  <a:schemeClr val="bg1"/>
                </a:solidFill>
              </a:rPr>
              <a:t>to an external force</a:t>
            </a:r>
          </a:p>
          <a:p>
            <a:pPr lvl="0"/>
            <a:r>
              <a:rPr lang="en-US" dirty="0">
                <a:solidFill>
                  <a:schemeClr val="bg1"/>
                </a:solidFill>
              </a:rPr>
              <a:t>You need to know about:</a:t>
            </a:r>
          </a:p>
          <a:p>
            <a:pPr lvl="1"/>
            <a:r>
              <a:rPr lang="en-GB" dirty="0">
                <a:solidFill>
                  <a:schemeClr val="bg1"/>
                </a:solidFill>
              </a:rPr>
              <a:t>Toughness</a:t>
            </a:r>
          </a:p>
          <a:p>
            <a:pPr lvl="1"/>
            <a:r>
              <a:rPr lang="en-GB" dirty="0">
                <a:solidFill>
                  <a:schemeClr val="bg1"/>
                </a:solidFill>
              </a:rPr>
              <a:t>Flexibility</a:t>
            </a:r>
          </a:p>
          <a:p>
            <a:pPr lvl="1"/>
            <a:r>
              <a:rPr lang="en-GB" dirty="0">
                <a:solidFill>
                  <a:schemeClr val="bg1"/>
                </a:solidFill>
              </a:rPr>
              <a:t>Elasticity</a:t>
            </a:r>
          </a:p>
          <a:p>
            <a:pPr lvl="1"/>
            <a:r>
              <a:rPr lang="en-GB" dirty="0">
                <a:solidFill>
                  <a:schemeClr val="bg1"/>
                </a:solidFill>
              </a:rPr>
              <a:t>Mouldability</a:t>
            </a:r>
          </a:p>
          <a:p>
            <a:pPr lvl="0"/>
            <a:endParaRPr lang="en-US" dirty="0"/>
          </a:p>
        </p:txBody>
      </p:sp>
      <p:pic>
        <p:nvPicPr>
          <p:cNvPr id="5" name="Picture 4">
            <a:extLst>
              <a:ext uri="{FF2B5EF4-FFF2-40B4-BE49-F238E27FC236}">
                <a16:creationId xmlns:a16="http://schemas.microsoft.com/office/drawing/2014/main" id="{84E335E4-139A-4D66-AE7D-A2A72E9EB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1579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Picture 2" descr="A person riding on the back of a bicycle&#10;&#10;Description generated with very high confidence">
            <a:extLst>
              <a:ext uri="{FF2B5EF4-FFF2-40B4-BE49-F238E27FC236}">
                <a16:creationId xmlns:a16="http://schemas.microsoft.com/office/drawing/2014/main" id="{588C0D5C-0069-4312-A25A-2A9C4CEA44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7017" y="1577005"/>
            <a:ext cx="4676983" cy="4908600"/>
          </a:xfrm>
          <a:prstGeom prst="rect">
            <a:avLst/>
          </a:prstGeom>
        </p:spPr>
      </p:pic>
      <p:sp>
        <p:nvSpPr>
          <p:cNvPr id="104" name="Google Shape;104;p16"/>
          <p:cNvSpPr txBox="1">
            <a:spLocks noGrp="1"/>
          </p:cNvSpPr>
          <p:nvPr>
            <p:ph type="body" sz="quarter" idx="13"/>
          </p:nvPr>
        </p:nvSpPr>
        <p:spPr/>
        <p:txBody>
          <a:bodyPr/>
          <a:lstStyle/>
          <a:p>
            <a:pPr lvl="0"/>
            <a:r>
              <a:rPr lang="en-GB"/>
              <a:t>Toughness</a:t>
            </a:r>
            <a:endParaRPr lang="en-GB" dirty="0">
              <a:sym typeface="Arial"/>
            </a:endParaRPr>
          </a:p>
        </p:txBody>
      </p:sp>
      <p:sp>
        <p:nvSpPr>
          <p:cNvPr id="105" name="Google Shape;105;p16"/>
          <p:cNvSpPr txBox="1">
            <a:spLocks noGrp="1"/>
          </p:cNvSpPr>
          <p:nvPr>
            <p:ph type="body" sz="quarter" idx="14"/>
          </p:nvPr>
        </p:nvSpPr>
        <p:spPr/>
        <p:txBody>
          <a:bodyPr vert="horz" lIns="0" tIns="0" anchor="t"/>
          <a:lstStyle/>
          <a:p>
            <a:pPr lvl="0"/>
            <a:r>
              <a:rPr lang="en-US" dirty="0"/>
              <a:t>The </a:t>
            </a:r>
            <a:r>
              <a:rPr lang="en-US" b="1" dirty="0"/>
              <a:t>toughness</a:t>
            </a:r>
            <a:r>
              <a:rPr lang="en-US" dirty="0"/>
              <a:t> of polymers determines </a:t>
            </a:r>
            <a:br>
              <a:rPr lang="en-US" dirty="0"/>
            </a:br>
            <a:r>
              <a:rPr lang="en-US" dirty="0"/>
              <a:t>their ability to absorb energy and </a:t>
            </a:r>
            <a:br>
              <a:rPr lang="en-US" dirty="0"/>
            </a:br>
            <a:r>
              <a:rPr lang="en-US" dirty="0"/>
              <a:t>deform plastically without cracking</a:t>
            </a:r>
          </a:p>
          <a:p>
            <a:pPr lvl="1"/>
            <a:r>
              <a:rPr lang="en-US" dirty="0"/>
              <a:t>Cycle helmets are worn to protect the head </a:t>
            </a:r>
            <a:br>
              <a:rPr lang="en-US" dirty="0"/>
            </a:br>
            <a:r>
              <a:rPr lang="en-US" dirty="0"/>
              <a:t>in a collision or if you fall </a:t>
            </a:r>
          </a:p>
          <a:p>
            <a:pPr lvl="1"/>
            <a:r>
              <a:rPr lang="en-US" dirty="0"/>
              <a:t>The polymer material absorbs the energy </a:t>
            </a:r>
            <a:br>
              <a:rPr lang="en-US" dirty="0"/>
            </a:br>
            <a:r>
              <a:rPr lang="en-US" dirty="0"/>
              <a:t>from the impact and is specially designed </a:t>
            </a:r>
            <a:br>
              <a:rPr lang="en-US" dirty="0"/>
            </a:br>
            <a:r>
              <a:rPr lang="en-US" dirty="0"/>
              <a:t>to split, dissipating the energy</a:t>
            </a:r>
          </a:p>
          <a:p>
            <a:pPr lvl="1"/>
            <a:r>
              <a:rPr lang="en-US" dirty="0">
                <a:solidFill>
                  <a:srgbClr val="FFAE0D"/>
                </a:solidFill>
              </a:rPr>
              <a:t>Which car parts like ABS utilise </a:t>
            </a:r>
            <a:br>
              <a:rPr lang="en-US" dirty="0">
                <a:solidFill>
                  <a:srgbClr val="FFAE0D"/>
                </a:solidFill>
              </a:rPr>
            </a:br>
            <a:r>
              <a:rPr lang="en-US" dirty="0">
                <a:solidFill>
                  <a:srgbClr val="FFAE0D"/>
                </a:solidFill>
              </a:rPr>
              <a:t>polymers for their impact toughness?</a:t>
            </a:r>
          </a:p>
          <a:p>
            <a:pPr lvl="1"/>
            <a:r>
              <a:rPr lang="en-US" dirty="0">
                <a:solidFill>
                  <a:srgbClr val="FFAE0D"/>
                </a:solidFill>
              </a:rPr>
              <a:t>Why are polymers chosen for some </a:t>
            </a:r>
            <a:br>
              <a:rPr lang="en-US" dirty="0">
                <a:solidFill>
                  <a:srgbClr val="FFAE0D"/>
                </a:solidFill>
              </a:rPr>
            </a:br>
            <a:r>
              <a:rPr lang="en-US" dirty="0">
                <a:solidFill>
                  <a:srgbClr val="FFAE0D"/>
                </a:solidFill>
              </a:rPr>
              <a:t>car parts over metals?</a:t>
            </a:r>
          </a:p>
          <a:p>
            <a:pPr marL="444500" lvl="2" indent="0">
              <a:buNone/>
            </a:pPr>
            <a:endParaRPr lang="en-US" dirty="0"/>
          </a:p>
          <a:p>
            <a:pPr lvl="0"/>
            <a:endParaRPr lang="en-US" dirty="0"/>
          </a:p>
        </p:txBody>
      </p:sp>
      <p:pic>
        <p:nvPicPr>
          <p:cNvPr id="8" name="Picture 7">
            <a:extLst>
              <a:ext uri="{FF2B5EF4-FFF2-40B4-BE49-F238E27FC236}">
                <a16:creationId xmlns:a16="http://schemas.microsoft.com/office/drawing/2014/main" id="{5EF82A6D-07FA-4366-AEDB-0654D2869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94308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Picture 2" descr="A picture containing clothing&#10;&#10;Description generated with very high confidence">
            <a:extLst>
              <a:ext uri="{FF2B5EF4-FFF2-40B4-BE49-F238E27FC236}">
                <a16:creationId xmlns:a16="http://schemas.microsoft.com/office/drawing/2014/main" id="{C78637D3-8387-481D-97B9-9836285511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4618" y="1062439"/>
            <a:ext cx="3109382" cy="5723718"/>
          </a:xfrm>
          <a:prstGeom prst="rect">
            <a:avLst/>
          </a:prstGeom>
        </p:spPr>
      </p:pic>
      <p:sp>
        <p:nvSpPr>
          <p:cNvPr id="118" name="Google Shape;118;p18"/>
          <p:cNvSpPr txBox="1">
            <a:spLocks noGrp="1"/>
          </p:cNvSpPr>
          <p:nvPr>
            <p:ph type="body" sz="quarter" idx="13"/>
          </p:nvPr>
        </p:nvSpPr>
        <p:spPr/>
        <p:txBody>
          <a:bodyPr/>
          <a:lstStyle/>
          <a:p>
            <a:pPr lvl="0"/>
            <a:r>
              <a:rPr lang="en-GB" dirty="0"/>
              <a:t>Elasticity</a:t>
            </a:r>
            <a:endParaRPr lang="en-GB" dirty="0">
              <a:sym typeface="Arial"/>
            </a:endParaRPr>
          </a:p>
        </p:txBody>
      </p:sp>
      <p:sp>
        <p:nvSpPr>
          <p:cNvPr id="119" name="Google Shape;119;p18"/>
          <p:cNvSpPr txBox="1">
            <a:spLocks noGrp="1"/>
          </p:cNvSpPr>
          <p:nvPr>
            <p:ph type="body" sz="quarter" idx="14"/>
          </p:nvPr>
        </p:nvSpPr>
        <p:spPr/>
        <p:txBody>
          <a:bodyPr/>
          <a:lstStyle/>
          <a:p>
            <a:pPr lvl="0"/>
            <a:r>
              <a:rPr lang="en-US" b="1" dirty="0"/>
              <a:t>Elasticity</a:t>
            </a:r>
            <a:r>
              <a:rPr lang="en-US" dirty="0"/>
              <a:t> is a material’s resistance to </a:t>
            </a:r>
            <a:br>
              <a:rPr lang="en-US" dirty="0"/>
            </a:br>
            <a:r>
              <a:rPr lang="en-US" dirty="0"/>
              <a:t>distortion and ability to return to </a:t>
            </a:r>
            <a:br>
              <a:rPr lang="en-US" dirty="0"/>
            </a:br>
            <a:r>
              <a:rPr lang="en-US" dirty="0"/>
              <a:t>its original shape</a:t>
            </a:r>
          </a:p>
          <a:p>
            <a:pPr lvl="1"/>
            <a:r>
              <a:rPr lang="en-US" dirty="0"/>
              <a:t>Polyurethane is used in the textile industry </a:t>
            </a:r>
            <a:br>
              <a:rPr lang="en-US" dirty="0"/>
            </a:br>
            <a:r>
              <a:rPr lang="en-US" dirty="0"/>
              <a:t>to produce fabrics that have good elasticity</a:t>
            </a:r>
          </a:p>
          <a:p>
            <a:pPr lvl="1"/>
            <a:r>
              <a:rPr lang="en-US" dirty="0"/>
              <a:t>Balloons are made from polymers called </a:t>
            </a:r>
            <a:br>
              <a:rPr lang="en-US" dirty="0"/>
            </a:br>
            <a:r>
              <a:rPr lang="en-US" dirty="0"/>
              <a:t>elastomers such as rubber or latex </a:t>
            </a:r>
          </a:p>
          <a:p>
            <a:pPr lvl="1"/>
            <a:r>
              <a:rPr lang="en-US" dirty="0">
                <a:solidFill>
                  <a:srgbClr val="FFAE0D"/>
                </a:solidFill>
              </a:rPr>
              <a:t>If you blow up a balloon and then deflate it,</a:t>
            </a:r>
            <a:br>
              <a:rPr lang="en-US" dirty="0">
                <a:solidFill>
                  <a:srgbClr val="FFAE0D"/>
                </a:solidFill>
              </a:rPr>
            </a:br>
            <a:r>
              <a:rPr lang="en-US" dirty="0">
                <a:solidFill>
                  <a:srgbClr val="FFAE0D"/>
                </a:solidFill>
              </a:rPr>
              <a:t>does it return to its original shape or has </a:t>
            </a:r>
            <a:br>
              <a:rPr lang="en-US" dirty="0">
                <a:solidFill>
                  <a:srgbClr val="FFAE0D"/>
                </a:solidFill>
              </a:rPr>
            </a:br>
            <a:r>
              <a:rPr lang="en-US" dirty="0">
                <a:solidFill>
                  <a:srgbClr val="FFAE0D"/>
                </a:solidFill>
              </a:rPr>
              <a:t>it been elastically deformed?</a:t>
            </a:r>
          </a:p>
          <a:p>
            <a:pPr lvl="1"/>
            <a:r>
              <a:rPr lang="en-US" dirty="0">
                <a:solidFill>
                  <a:srgbClr val="FFAE0D"/>
                </a:solidFill>
              </a:rPr>
              <a:t>What other polymer products are routinely </a:t>
            </a:r>
            <a:br>
              <a:rPr lang="en-US" dirty="0">
                <a:solidFill>
                  <a:srgbClr val="FFAE0D"/>
                </a:solidFill>
              </a:rPr>
            </a:br>
            <a:r>
              <a:rPr lang="en-US" dirty="0">
                <a:solidFill>
                  <a:srgbClr val="FFAE0D"/>
                </a:solidFill>
              </a:rPr>
              <a:t>inflated and require excellent elasticity?</a:t>
            </a:r>
          </a:p>
          <a:p>
            <a:pPr lvl="1"/>
            <a:endParaRPr lang="en-US" dirty="0">
              <a:solidFill>
                <a:srgbClr val="FFAE0D"/>
              </a:solidFill>
            </a:endParaRPr>
          </a:p>
          <a:p>
            <a:pPr lvl="0"/>
            <a:endParaRPr lang="en-US" dirty="0"/>
          </a:p>
        </p:txBody>
      </p:sp>
      <p:pic>
        <p:nvPicPr>
          <p:cNvPr id="7" name="Picture 6">
            <a:extLst>
              <a:ext uri="{FF2B5EF4-FFF2-40B4-BE49-F238E27FC236}">
                <a16:creationId xmlns:a16="http://schemas.microsoft.com/office/drawing/2014/main" id="{CB15DAA9-5368-4E60-8815-C585F48874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96563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Flexibility and folding</a:t>
            </a:r>
          </a:p>
          <a:p>
            <a:endParaRPr lang="en-US" dirty="0"/>
          </a:p>
        </p:txBody>
      </p:sp>
      <p:sp>
        <p:nvSpPr>
          <p:cNvPr id="3" name="Text Placeholder 2"/>
          <p:cNvSpPr>
            <a:spLocks noGrp="1"/>
          </p:cNvSpPr>
          <p:nvPr>
            <p:ph type="body" sz="quarter" idx="14"/>
          </p:nvPr>
        </p:nvSpPr>
        <p:spPr/>
        <p:txBody>
          <a:bodyPr/>
          <a:lstStyle/>
          <a:p>
            <a:r>
              <a:rPr lang="en-US" b="1" dirty="0"/>
              <a:t>Flexibility</a:t>
            </a:r>
            <a:r>
              <a:rPr lang="en-US" dirty="0"/>
              <a:t> is the ability of a material to be bent or folded without breaking whilst </a:t>
            </a:r>
            <a:r>
              <a:rPr lang="en-US" b="1" dirty="0"/>
              <a:t>stiffness</a:t>
            </a:r>
            <a:r>
              <a:rPr lang="en-US" dirty="0"/>
              <a:t> is a </a:t>
            </a:r>
            <a:br>
              <a:rPr lang="en-US" dirty="0"/>
            </a:br>
            <a:r>
              <a:rPr lang="en-US" dirty="0"/>
              <a:t>measure of how rigid a material is</a:t>
            </a:r>
          </a:p>
          <a:p>
            <a:pPr lvl="1"/>
            <a:r>
              <a:rPr lang="en-US" dirty="0"/>
              <a:t>Flexible PVC </a:t>
            </a:r>
            <a:r>
              <a:rPr lang="en-US" b="1" dirty="0"/>
              <a:t>sheet</a:t>
            </a:r>
            <a:r>
              <a:rPr lang="en-US" dirty="0"/>
              <a:t> is often sold by the </a:t>
            </a:r>
            <a:r>
              <a:rPr lang="en-US" b="1" dirty="0"/>
              <a:t>roll</a:t>
            </a:r>
            <a:r>
              <a:rPr lang="en-US" dirty="0"/>
              <a:t> and used for protective coverings – </a:t>
            </a:r>
            <a:r>
              <a:rPr lang="en-US" b="1" dirty="0"/>
              <a:t>film</a:t>
            </a:r>
            <a:r>
              <a:rPr lang="en-US" dirty="0"/>
              <a:t> is used for laminating</a:t>
            </a:r>
          </a:p>
          <a:p>
            <a:pPr lvl="1"/>
            <a:r>
              <a:rPr lang="en-US" dirty="0"/>
              <a:t>Thermoplastics vary in their level of flexibility, often relating to their thickness in comparison, thermosets tend to be very rigid and stiff when set</a:t>
            </a:r>
          </a:p>
          <a:p>
            <a:pPr lvl="1"/>
            <a:r>
              <a:rPr lang="en-US" dirty="0">
                <a:solidFill>
                  <a:srgbClr val="FFAE0D"/>
                </a:solidFill>
              </a:rPr>
              <a:t>What happens if you repeatedly fold a piece of flexible high impact polystyrene (HIPS) sheet along the same axis?</a:t>
            </a:r>
          </a:p>
          <a:p>
            <a:pPr lvl="1"/>
            <a:r>
              <a:rPr lang="en-US" dirty="0">
                <a:solidFill>
                  <a:srgbClr val="FFAE0D"/>
                </a:solidFill>
              </a:rPr>
              <a:t>If the same movement was applied to a piece of sheet metal, what would the result be caused by?</a:t>
            </a:r>
            <a:br>
              <a:rPr lang="en-US" dirty="0"/>
            </a:br>
            <a:endParaRPr lang="en-US" dirty="0"/>
          </a:p>
          <a:p>
            <a:pPr lvl="1"/>
            <a:endParaRPr lang="en-US" dirty="0"/>
          </a:p>
        </p:txBody>
      </p:sp>
    </p:spTree>
    <p:extLst>
      <p:ext uri="{BB962C8B-B14F-4D97-AF65-F5344CB8AC3E}">
        <p14:creationId xmlns:p14="http://schemas.microsoft.com/office/powerpoint/2010/main" val="294027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y&#10;&#10;Description generated with high confidence">
            <a:extLst>
              <a:ext uri="{FF2B5EF4-FFF2-40B4-BE49-F238E27FC236}">
                <a16:creationId xmlns:a16="http://schemas.microsoft.com/office/drawing/2014/main" id="{3A14C343-49C8-4B32-A2EC-54143279AA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2229" y="2451365"/>
            <a:ext cx="3702562" cy="3840480"/>
          </a:xfrm>
          <a:prstGeom prst="rect">
            <a:avLst/>
          </a:prstGeom>
        </p:spPr>
      </p:pic>
      <p:sp>
        <p:nvSpPr>
          <p:cNvPr id="2" name="Text Placeholder 1"/>
          <p:cNvSpPr>
            <a:spLocks noGrp="1"/>
          </p:cNvSpPr>
          <p:nvPr>
            <p:ph type="body" sz="quarter" idx="13"/>
          </p:nvPr>
        </p:nvSpPr>
        <p:spPr/>
        <p:txBody>
          <a:bodyPr/>
          <a:lstStyle/>
          <a:p>
            <a:r>
              <a:rPr lang="en-GB"/>
              <a:t>Mouldability</a:t>
            </a:r>
          </a:p>
          <a:p>
            <a:endParaRPr lang="en-US" dirty="0"/>
          </a:p>
        </p:txBody>
      </p:sp>
      <p:sp>
        <p:nvSpPr>
          <p:cNvPr id="3" name="Text Placeholder 2"/>
          <p:cNvSpPr>
            <a:spLocks noGrp="1"/>
          </p:cNvSpPr>
          <p:nvPr>
            <p:ph type="body" sz="quarter" idx="14"/>
          </p:nvPr>
        </p:nvSpPr>
        <p:spPr/>
        <p:txBody>
          <a:bodyPr/>
          <a:lstStyle/>
          <a:p>
            <a:r>
              <a:rPr lang="en-GB" dirty="0"/>
              <a:t>A polymer’s ability to be shaped into a form or mould will dictate the type of product it is used for</a:t>
            </a:r>
          </a:p>
          <a:p>
            <a:pPr lvl="1"/>
            <a:r>
              <a:rPr lang="en-GB" dirty="0"/>
              <a:t>Thermoplastics are usually moulded in a hot or molten </a:t>
            </a:r>
            <a:br>
              <a:rPr lang="en-GB" dirty="0"/>
            </a:br>
            <a:r>
              <a:rPr lang="en-GB" dirty="0"/>
              <a:t>state, usually under mechanically exerted pressure, </a:t>
            </a:r>
            <a:br>
              <a:rPr lang="en-GB" dirty="0"/>
            </a:br>
            <a:r>
              <a:rPr lang="en-GB" dirty="0"/>
              <a:t>using compressed air, hydraulics or rotation</a:t>
            </a:r>
          </a:p>
          <a:p>
            <a:pPr lvl="1"/>
            <a:r>
              <a:rPr lang="en-GB" dirty="0"/>
              <a:t>Thermosets are usually moulded in </a:t>
            </a:r>
            <a:br>
              <a:rPr lang="en-GB" dirty="0"/>
            </a:br>
            <a:r>
              <a:rPr lang="en-GB" dirty="0"/>
              <a:t>cold liquid form and cured (set) </a:t>
            </a:r>
            <a:br>
              <a:rPr lang="en-GB" dirty="0"/>
            </a:br>
            <a:r>
              <a:rPr lang="en-GB" dirty="0"/>
              <a:t>using a catalyst (hardener)</a:t>
            </a:r>
          </a:p>
          <a:p>
            <a:pPr lvl="1"/>
            <a:r>
              <a:rPr lang="en-GB" dirty="0">
                <a:solidFill>
                  <a:srgbClr val="FFAE0D"/>
                </a:solidFill>
              </a:rPr>
              <a:t>What method is commonly used to </a:t>
            </a:r>
            <a:br>
              <a:rPr lang="en-GB" dirty="0">
                <a:solidFill>
                  <a:srgbClr val="FFAE0D"/>
                </a:solidFill>
              </a:rPr>
            </a:br>
            <a:r>
              <a:rPr lang="en-GB" dirty="0">
                <a:solidFill>
                  <a:srgbClr val="FFAE0D"/>
                </a:solidFill>
              </a:rPr>
              <a:t>mould a thermoplastic sheet over </a:t>
            </a:r>
            <a:br>
              <a:rPr lang="en-GB" dirty="0">
                <a:solidFill>
                  <a:srgbClr val="FFAE0D"/>
                </a:solidFill>
              </a:rPr>
            </a:br>
            <a:r>
              <a:rPr lang="en-GB" dirty="0">
                <a:solidFill>
                  <a:srgbClr val="FFAE0D"/>
                </a:solidFill>
              </a:rPr>
              <a:t>a former in the school workshop?</a:t>
            </a:r>
          </a:p>
        </p:txBody>
      </p:sp>
    </p:spTree>
    <p:extLst>
      <p:ext uri="{BB962C8B-B14F-4D97-AF65-F5344CB8AC3E}">
        <p14:creationId xmlns:p14="http://schemas.microsoft.com/office/powerpoint/2010/main" val="160883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Ability to be cut and scored</a:t>
            </a:r>
          </a:p>
          <a:p>
            <a:endParaRPr lang="en-US" dirty="0"/>
          </a:p>
        </p:txBody>
      </p:sp>
      <p:sp>
        <p:nvSpPr>
          <p:cNvPr id="3" name="Text Placeholder 2"/>
          <p:cNvSpPr>
            <a:spLocks noGrp="1"/>
          </p:cNvSpPr>
          <p:nvPr>
            <p:ph type="body" sz="quarter" idx="14"/>
          </p:nvPr>
        </p:nvSpPr>
        <p:spPr/>
        <p:txBody>
          <a:bodyPr/>
          <a:lstStyle/>
          <a:p>
            <a:r>
              <a:rPr lang="en-US" dirty="0"/>
              <a:t>The ability of a material to be scored, cut and folded depends upon the </a:t>
            </a:r>
            <a:r>
              <a:rPr lang="en-US" b="1" dirty="0"/>
              <a:t>hardness</a:t>
            </a:r>
            <a:r>
              <a:rPr lang="en-US" dirty="0"/>
              <a:t> of the material</a:t>
            </a:r>
          </a:p>
          <a:p>
            <a:pPr lvl="1"/>
            <a:r>
              <a:rPr lang="en-US" dirty="0"/>
              <a:t>Acrylic is hard and easily scored and ‘snapped’ however it may chip or crack when machine cut</a:t>
            </a:r>
          </a:p>
          <a:p>
            <a:pPr lvl="1"/>
            <a:r>
              <a:rPr lang="en-US" dirty="0"/>
              <a:t>HDPE and HIPS are softer and more flexible so will score less well but can be cut more easily without chipping</a:t>
            </a:r>
          </a:p>
          <a:p>
            <a:pPr lvl="1"/>
            <a:r>
              <a:rPr lang="en-US" dirty="0">
                <a:solidFill>
                  <a:srgbClr val="FFAE0D"/>
                </a:solidFill>
              </a:rPr>
              <a:t>What tools would you use to cut thin thermoplastic sheet and film such as in a workshop?</a:t>
            </a:r>
          </a:p>
          <a:p>
            <a:pPr lvl="1"/>
            <a:r>
              <a:rPr lang="en-US" dirty="0">
                <a:solidFill>
                  <a:srgbClr val="FFAE0D"/>
                </a:solidFill>
              </a:rPr>
              <a:t>What methods are used in industry for cutting the plastic film used to create plastic carrier bags?</a:t>
            </a:r>
          </a:p>
          <a:p>
            <a:endParaRPr lang="en-US" dirty="0"/>
          </a:p>
        </p:txBody>
      </p:sp>
    </p:spTree>
    <p:extLst>
      <p:ext uri="{BB962C8B-B14F-4D97-AF65-F5344CB8AC3E}">
        <p14:creationId xmlns:p14="http://schemas.microsoft.com/office/powerpoint/2010/main" val="37952769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F4844-BBE6-40B8-AA01-2B0FA64526D1}">
  <ds:schemaRefs>
    <ds:schemaRef ds:uri="http://schemas.microsoft.com/sharepoint/v3/contenttype/forms"/>
  </ds:schemaRefs>
</ds:datastoreItem>
</file>

<file path=customXml/itemProps2.xml><?xml version="1.0" encoding="utf-8"?>
<ds:datastoreItem xmlns:ds="http://schemas.openxmlformats.org/officeDocument/2006/customXml" ds:itemID="{23585C0D-01E6-4EF2-9A6C-7082DEA8E2C4}">
  <ds:schemaRef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ef05dc5-97a2-498b-bf7c-bd189143a1ff"/>
    <ds:schemaRef ds:uri="http://www.w3.org/XML/1998/namespace"/>
    <ds:schemaRef ds:uri="http://purl.org/dc/dcmitype/"/>
  </ds:schemaRefs>
</ds:datastoreItem>
</file>

<file path=customXml/itemProps3.xml><?xml version="1.0" encoding="utf-8"?>
<ds:datastoreItem xmlns:ds="http://schemas.openxmlformats.org/officeDocument/2006/customXml" ds:itemID="{0FB14168-FD50-4F7C-AEA7-1B2591820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28425</TotalTime>
  <Words>730</Words>
  <Application>Microsoft Office PowerPoint</Application>
  <PresentationFormat>On-screen Show (4:3)</PresentationFormat>
  <Paragraphs>162</Paragraphs>
  <Slides>29</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Museo 900</vt:lpstr>
      <vt:lpstr>Museo 500</vt:lpstr>
      <vt:lpstr>Calibri</vt:lpstr>
      <vt:lpstr>Museo900-Regular</vt:lpstr>
      <vt:lpstr>Museo 700</vt:lpstr>
      <vt:lpstr>Arial</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Leonora Sheppard</cp:lastModifiedBy>
  <cp:revision>438</cp:revision>
  <cp:lastPrinted>2016-07-07T15:33:43Z</cp:lastPrinted>
  <dcterms:created xsi:type="dcterms:W3CDTF">2016-07-06T09:17:47Z</dcterms:created>
  <dcterms:modified xsi:type="dcterms:W3CDTF">2019-07-17T13:59:09Z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