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2"/>
  </p:notesMasterIdLst>
  <p:sldIdLst>
    <p:sldId id="257" r:id="rId5"/>
    <p:sldId id="258" r:id="rId6"/>
    <p:sldId id="328" r:id="rId7"/>
    <p:sldId id="329" r:id="rId8"/>
    <p:sldId id="301" r:id="rId9"/>
    <p:sldId id="315" r:id="rId10"/>
    <p:sldId id="314" r:id="rId11"/>
    <p:sldId id="304" r:id="rId12"/>
    <p:sldId id="317" r:id="rId13"/>
    <p:sldId id="316" r:id="rId14"/>
    <p:sldId id="318" r:id="rId15"/>
    <p:sldId id="305" r:id="rId16"/>
    <p:sldId id="330" r:id="rId17"/>
    <p:sldId id="303" r:id="rId18"/>
    <p:sldId id="299" r:id="rId19"/>
    <p:sldId id="319" r:id="rId20"/>
    <p:sldId id="320" r:id="rId21"/>
    <p:sldId id="261" r:id="rId22"/>
    <p:sldId id="322" r:id="rId23"/>
    <p:sldId id="323" r:id="rId24"/>
    <p:sldId id="262" r:id="rId25"/>
    <p:sldId id="324" r:id="rId26"/>
    <p:sldId id="327" r:id="rId27"/>
    <p:sldId id="326" r:id="rId28"/>
    <p:sldId id="331" r:id="rId29"/>
    <p:sldId id="332" r:id="rId30"/>
    <p:sldId id="259" r:id="rId31"/>
  </p:sldIdLst>
  <p:sldSz cx="9144000" cy="6858000" type="screen4x3"/>
  <p:notesSz cx="6797675" cy="9926638"/>
  <p:embeddedFontLst>
    <p:embeddedFont>
      <p:font typeface="Calibri" panose="020F0502020204030204" pitchFamily="34" charset="0"/>
      <p:regular r:id="rId33"/>
      <p:bold r:id="rId34"/>
      <p:italic r:id="rId35"/>
      <p:boldItalic r:id="rId36"/>
    </p:embeddedFont>
    <p:embeddedFont>
      <p:font typeface="Museo 100" panose="02000000000000000000" charset="0"/>
      <p:regular r:id="rId37"/>
    </p:embeddedFont>
    <p:embeddedFont>
      <p:font typeface="Museo 500" panose="02000000000000000000" charset="0"/>
      <p:regular r:id="rId38"/>
    </p:embeddedFont>
    <p:embeddedFont>
      <p:font typeface="Museo 700" panose="02000000000000000000" charset="0"/>
      <p:bold r:id="rId39"/>
    </p:embeddedFont>
    <p:embeddedFont>
      <p:font typeface="Museo 900" panose="02000000000000000000" charset="0"/>
      <p:bold r:id="rId40"/>
    </p:embeddedFont>
    <p:embeddedFont>
      <p:font typeface="Museo900-Regular" panose="02000000000000000000" charset="0"/>
      <p:bold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0E09"/>
    <a:srgbClr val="4AB1C8"/>
    <a:srgbClr val="D0596F"/>
    <a:srgbClr val="51869B"/>
    <a:srgbClr val="20692A"/>
    <a:srgbClr val="C1C6CC"/>
    <a:srgbClr val="D1DA2E"/>
    <a:srgbClr val="571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F5F493-E019-4E59-AE30-099B73937B40}" v="39" dt="2019-07-18T15:32:54.9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0"/>
    <p:restoredTop sz="97449" autoAdjust="0"/>
  </p:normalViewPr>
  <p:slideViewPr>
    <p:cSldViewPr snapToGrid="0">
      <p:cViewPr varScale="1">
        <p:scale>
          <a:sx n="114" d="100"/>
          <a:sy n="114" d="100"/>
        </p:scale>
        <p:origin x="1524" y="84"/>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Arnold" userId="8993a44a-1dde-43d4-879e-84867f47ccd8" providerId="ADAL" clId="{C3334F54-947E-41A5-BD27-4C7DF470C49F}"/>
    <pc:docChg chg="undo custSel modSld">
      <pc:chgData name="Emma Arnold" userId="8993a44a-1dde-43d4-879e-84867f47ccd8" providerId="ADAL" clId="{C3334F54-947E-41A5-BD27-4C7DF470C49F}" dt="2019-07-12T06:57:16.979" v="38" actId="732"/>
      <pc:docMkLst>
        <pc:docMk/>
      </pc:docMkLst>
      <pc:sldChg chg="modNotesTx">
        <pc:chgData name="Emma Arnold" userId="8993a44a-1dde-43d4-879e-84867f47ccd8" providerId="ADAL" clId="{C3334F54-947E-41A5-BD27-4C7DF470C49F}" dt="2019-07-11T14:57:56.318" v="31" actId="20577"/>
        <pc:sldMkLst>
          <pc:docMk/>
          <pc:sldMk cId="4117886937" sldId="299"/>
        </pc:sldMkLst>
      </pc:sldChg>
      <pc:sldChg chg="delSp">
        <pc:chgData name="Emma Arnold" userId="8993a44a-1dde-43d4-879e-84867f47ccd8" providerId="ADAL" clId="{C3334F54-947E-41A5-BD27-4C7DF470C49F}" dt="2019-07-11T14:38:33.508" v="17" actId="478"/>
        <pc:sldMkLst>
          <pc:docMk/>
          <pc:sldMk cId="3583792262" sldId="303"/>
        </pc:sldMkLst>
        <pc:spChg chg="del">
          <ac:chgData name="Emma Arnold" userId="8993a44a-1dde-43d4-879e-84867f47ccd8" providerId="ADAL" clId="{C3334F54-947E-41A5-BD27-4C7DF470C49F}" dt="2019-07-11T14:38:33.508" v="17" actId="478"/>
          <ac:spMkLst>
            <pc:docMk/>
            <pc:sldMk cId="3583792262" sldId="303"/>
            <ac:spMk id="4" creationId="{FD02E674-9244-4028-8EFC-1A6544643D36}"/>
          </ac:spMkLst>
        </pc:spChg>
      </pc:sldChg>
      <pc:sldChg chg="delSp modSp">
        <pc:chgData name="Emma Arnold" userId="8993a44a-1dde-43d4-879e-84867f47ccd8" providerId="ADAL" clId="{C3334F54-947E-41A5-BD27-4C7DF470C49F}" dt="2019-07-11T14:37:16.515" v="16" actId="478"/>
        <pc:sldMkLst>
          <pc:docMk/>
          <pc:sldMk cId="2498937205" sldId="305"/>
        </pc:sldMkLst>
        <pc:spChg chg="mod">
          <ac:chgData name="Emma Arnold" userId="8993a44a-1dde-43d4-879e-84867f47ccd8" providerId="ADAL" clId="{C3334F54-947E-41A5-BD27-4C7DF470C49F}" dt="2019-07-11T13:28:02.856" v="15" actId="20577"/>
          <ac:spMkLst>
            <pc:docMk/>
            <pc:sldMk cId="2498937205" sldId="305"/>
            <ac:spMk id="2" creationId="{E72F52C9-5A81-43EC-BBC3-2CE08D0C3131}"/>
          </ac:spMkLst>
        </pc:spChg>
        <pc:spChg chg="del">
          <ac:chgData name="Emma Arnold" userId="8993a44a-1dde-43d4-879e-84867f47ccd8" providerId="ADAL" clId="{C3334F54-947E-41A5-BD27-4C7DF470C49F}" dt="2019-07-11T14:37:16.515" v="16" actId="478"/>
          <ac:spMkLst>
            <pc:docMk/>
            <pc:sldMk cId="2498937205" sldId="305"/>
            <ac:spMk id="4" creationId="{0DE27C7C-EB2D-46D6-A13F-6E2AD137F6FB}"/>
          </ac:spMkLst>
        </pc:spChg>
      </pc:sldChg>
      <pc:sldChg chg="modNotesTx">
        <pc:chgData name="Emma Arnold" userId="8993a44a-1dde-43d4-879e-84867f47ccd8" providerId="ADAL" clId="{C3334F54-947E-41A5-BD27-4C7DF470C49F}" dt="2019-07-11T14:58:22.368" v="34" actId="20577"/>
        <pc:sldMkLst>
          <pc:docMk/>
          <pc:sldMk cId="3086257670" sldId="314"/>
        </pc:sldMkLst>
      </pc:sldChg>
      <pc:sldChg chg="modNotesTx">
        <pc:chgData name="Emma Arnold" userId="8993a44a-1dde-43d4-879e-84867f47ccd8" providerId="ADAL" clId="{C3334F54-947E-41A5-BD27-4C7DF470C49F}" dt="2019-07-11T14:58:07.051" v="32" actId="20577"/>
        <pc:sldMkLst>
          <pc:docMk/>
          <pc:sldMk cId="1461370696" sldId="316"/>
        </pc:sldMkLst>
      </pc:sldChg>
      <pc:sldChg chg="modNotesTx">
        <pc:chgData name="Emma Arnold" userId="8993a44a-1dde-43d4-879e-84867f47ccd8" providerId="ADAL" clId="{C3334F54-947E-41A5-BD27-4C7DF470C49F}" dt="2019-07-11T14:58:13.512" v="33" actId="20577"/>
        <pc:sldMkLst>
          <pc:docMk/>
          <pc:sldMk cId="2052066330" sldId="317"/>
        </pc:sldMkLst>
      </pc:sldChg>
      <pc:sldChg chg="modSp">
        <pc:chgData name="Emma Arnold" userId="8993a44a-1dde-43d4-879e-84867f47ccd8" providerId="ADAL" clId="{C3334F54-947E-41A5-BD27-4C7DF470C49F}" dt="2019-07-11T13:27:29.710" v="0" actId="20577"/>
        <pc:sldMkLst>
          <pc:docMk/>
          <pc:sldMk cId="3172563194" sldId="318"/>
        </pc:sldMkLst>
        <pc:spChg chg="mod">
          <ac:chgData name="Emma Arnold" userId="8993a44a-1dde-43d4-879e-84867f47ccd8" providerId="ADAL" clId="{C3334F54-947E-41A5-BD27-4C7DF470C49F}" dt="2019-07-11T13:27:29.710" v="0" actId="20577"/>
          <ac:spMkLst>
            <pc:docMk/>
            <pc:sldMk cId="3172563194" sldId="318"/>
            <ac:spMk id="2" creationId="{E72F52C9-5A81-43EC-BBC3-2CE08D0C3131}"/>
          </ac:spMkLst>
        </pc:spChg>
      </pc:sldChg>
      <pc:sldChg chg="addSp delSp modSp modNotesTx">
        <pc:chgData name="Emma Arnold" userId="8993a44a-1dde-43d4-879e-84867f47ccd8" providerId="ADAL" clId="{C3334F54-947E-41A5-BD27-4C7DF470C49F}" dt="2019-07-12T06:57:16.979" v="38" actId="732"/>
        <pc:sldMkLst>
          <pc:docMk/>
          <pc:sldMk cId="2317534856" sldId="322"/>
        </pc:sldMkLst>
        <pc:picChg chg="add del">
          <ac:chgData name="Emma Arnold" userId="8993a44a-1dde-43d4-879e-84867f47ccd8" providerId="ADAL" clId="{C3334F54-947E-41A5-BD27-4C7DF470C49F}" dt="2019-07-12T06:56:53.517" v="36" actId="478"/>
          <ac:picMkLst>
            <pc:docMk/>
            <pc:sldMk cId="2317534856" sldId="322"/>
            <ac:picMk id="4" creationId="{17465BD7-985D-46B4-91A8-56666BEC59D4}"/>
          </ac:picMkLst>
        </pc:picChg>
        <pc:picChg chg="mod modCrop">
          <ac:chgData name="Emma Arnold" userId="8993a44a-1dde-43d4-879e-84867f47ccd8" providerId="ADAL" clId="{C3334F54-947E-41A5-BD27-4C7DF470C49F}" dt="2019-07-12T06:57:16.979" v="38" actId="732"/>
          <ac:picMkLst>
            <pc:docMk/>
            <pc:sldMk cId="2317534856" sldId="322"/>
            <ac:picMk id="12" creationId="{13E7A0FD-08F1-40A8-8771-07336E6334D3}"/>
          </ac:picMkLst>
        </pc:picChg>
      </pc:sldChg>
      <pc:sldChg chg="addSp delSp modSp modNotesTx">
        <pc:chgData name="Emma Arnold" userId="8993a44a-1dde-43d4-879e-84867f47ccd8" providerId="ADAL" clId="{C3334F54-947E-41A5-BD27-4C7DF470C49F}" dt="2019-07-11T14:57:37.868" v="29" actId="20577"/>
        <pc:sldMkLst>
          <pc:docMk/>
          <pc:sldMk cId="1036312124" sldId="323"/>
        </pc:sldMkLst>
        <pc:picChg chg="add del mod">
          <ac:chgData name="Emma Arnold" userId="8993a44a-1dde-43d4-879e-84867f47ccd8" providerId="ADAL" clId="{C3334F54-947E-41A5-BD27-4C7DF470C49F}" dt="2019-07-11T14:45:17.136" v="22" actId="478"/>
          <ac:picMkLst>
            <pc:docMk/>
            <pc:sldMk cId="1036312124" sldId="323"/>
            <ac:picMk id="6" creationId="{E4958CB8-6D03-4D19-885E-6879BC4A645A}"/>
          </ac:picMkLst>
        </pc:picChg>
        <pc:picChg chg="del mod">
          <ac:chgData name="Emma Arnold" userId="8993a44a-1dde-43d4-879e-84867f47ccd8" providerId="ADAL" clId="{C3334F54-947E-41A5-BD27-4C7DF470C49F}" dt="2019-07-11T14:48:44.059" v="25" actId="478"/>
          <ac:picMkLst>
            <pc:docMk/>
            <pc:sldMk cId="1036312124" sldId="323"/>
            <ac:picMk id="7" creationId="{89A3BC68-5BCA-4478-84EC-E3687C123223}"/>
          </ac:picMkLst>
        </pc:picChg>
        <pc:picChg chg="add del mod">
          <ac:chgData name="Emma Arnold" userId="8993a44a-1dde-43d4-879e-84867f47ccd8" providerId="ADAL" clId="{C3334F54-947E-41A5-BD27-4C7DF470C49F}" dt="2019-07-11T14:45:41.494" v="24" actId="478"/>
          <ac:picMkLst>
            <pc:docMk/>
            <pc:sldMk cId="1036312124" sldId="323"/>
            <ac:picMk id="9" creationId="{BB298D31-799A-4013-9FAE-4D1607357888}"/>
          </ac:picMkLst>
        </pc:picChg>
      </pc:sldChg>
      <pc:sldChg chg="delSp modNotesTx">
        <pc:chgData name="Emma Arnold" userId="8993a44a-1dde-43d4-879e-84867f47ccd8" providerId="ADAL" clId="{C3334F54-947E-41A5-BD27-4C7DF470C49F}" dt="2019-07-11T14:57:31.513" v="28" actId="20577"/>
        <pc:sldMkLst>
          <pc:docMk/>
          <pc:sldMk cId="2891798589" sldId="324"/>
        </pc:sldMkLst>
        <pc:spChg chg="del">
          <ac:chgData name="Emma Arnold" userId="8993a44a-1dde-43d4-879e-84867f47ccd8" providerId="ADAL" clId="{C3334F54-947E-41A5-BD27-4C7DF470C49F}" dt="2019-07-11T14:51:23.694" v="26" actId="478"/>
          <ac:spMkLst>
            <pc:docMk/>
            <pc:sldMk cId="2891798589" sldId="324"/>
            <ac:spMk id="5" creationId="{2BDD07FE-BDA8-4100-B991-4DCCAD94C818}"/>
          </ac:spMkLst>
        </pc:spChg>
      </pc:sldChg>
      <pc:sldChg chg="modNotesTx">
        <pc:chgData name="Emma Arnold" userId="8993a44a-1dde-43d4-879e-84867f47ccd8" providerId="ADAL" clId="{C3334F54-947E-41A5-BD27-4C7DF470C49F}" dt="2019-07-11T14:57:22.603" v="27" actId="20577"/>
        <pc:sldMkLst>
          <pc:docMk/>
          <pc:sldMk cId="674908154" sldId="326"/>
        </pc:sldMkLst>
      </pc:sldChg>
    </pc:docChg>
  </pc:docChgLst>
  <pc:docChgLst>
    <pc:chgData name="Mike Ross" userId="7954c944-6085-4b08-be0b-82a8f61afa5b" providerId="ADAL" clId="{C0F5F493-E019-4E59-AE30-099B73937B40}"/>
    <pc:docChg chg="undo custSel addSld modSld modMainMaster">
      <pc:chgData name="Mike Ross" userId="7954c944-6085-4b08-be0b-82a8f61afa5b" providerId="ADAL" clId="{C0F5F493-E019-4E59-AE30-099B73937B40}" dt="2019-07-18T15:32:54.958" v="1014" actId="20577"/>
      <pc:docMkLst>
        <pc:docMk/>
      </pc:docMkLst>
      <pc:sldChg chg="delSp modSp">
        <pc:chgData name="Mike Ross" userId="7954c944-6085-4b08-be0b-82a8f61afa5b" providerId="ADAL" clId="{C0F5F493-E019-4E59-AE30-099B73937B40}" dt="2019-07-18T14:45:50.257" v="968" actId="478"/>
        <pc:sldMkLst>
          <pc:docMk/>
          <pc:sldMk cId="4135027854" sldId="258"/>
        </pc:sldMkLst>
        <pc:spChg chg="mod">
          <ac:chgData name="Mike Ross" userId="7954c944-6085-4b08-be0b-82a8f61afa5b" providerId="ADAL" clId="{C0F5F493-E019-4E59-AE30-099B73937B40}" dt="2019-07-12T10:53:06.979" v="44" actId="20577"/>
          <ac:spMkLst>
            <pc:docMk/>
            <pc:sldMk cId="4135027854" sldId="258"/>
            <ac:spMk id="2" creationId="{00000000-0000-0000-0000-000000000000}"/>
          </ac:spMkLst>
        </pc:spChg>
        <pc:picChg chg="del mod">
          <ac:chgData name="Mike Ross" userId="7954c944-6085-4b08-be0b-82a8f61afa5b" providerId="ADAL" clId="{C0F5F493-E019-4E59-AE30-099B73937B40}" dt="2019-07-18T14:45:50.257" v="968" actId="478"/>
          <ac:picMkLst>
            <pc:docMk/>
            <pc:sldMk cId="4135027854" sldId="258"/>
            <ac:picMk id="4" creationId="{CAB7F1A6-D25C-4FCF-B5E3-8C333655B6EA}"/>
          </ac:picMkLst>
        </pc:picChg>
      </pc:sldChg>
      <pc:sldChg chg="modSp">
        <pc:chgData name="Mike Ross" userId="7954c944-6085-4b08-be0b-82a8f61afa5b" providerId="ADAL" clId="{C0F5F493-E019-4E59-AE30-099B73937B40}" dt="2019-07-12T14:46:04.587" v="436" actId="207"/>
        <pc:sldMkLst>
          <pc:docMk/>
          <pc:sldMk cId="316469822" sldId="261"/>
        </pc:sldMkLst>
        <pc:spChg chg="mod">
          <ac:chgData name="Mike Ross" userId="7954c944-6085-4b08-be0b-82a8f61afa5b" providerId="ADAL" clId="{C0F5F493-E019-4E59-AE30-099B73937B40}" dt="2019-07-12T14:46:04.587" v="436" actId="207"/>
          <ac:spMkLst>
            <pc:docMk/>
            <pc:sldMk cId="316469822" sldId="261"/>
            <ac:spMk id="3" creationId="{4130AA48-954B-4E6D-B774-62E9A1A1676F}"/>
          </ac:spMkLst>
        </pc:spChg>
      </pc:sldChg>
      <pc:sldChg chg="modSp">
        <pc:chgData name="Mike Ross" userId="7954c944-6085-4b08-be0b-82a8f61afa5b" providerId="ADAL" clId="{C0F5F493-E019-4E59-AE30-099B73937B40}" dt="2019-07-18T15:24:00.506" v="979" actId="207"/>
        <pc:sldMkLst>
          <pc:docMk/>
          <pc:sldMk cId="38242390" sldId="262"/>
        </pc:sldMkLst>
        <pc:spChg chg="mod">
          <ac:chgData name="Mike Ross" userId="7954c944-6085-4b08-be0b-82a8f61afa5b" providerId="ADAL" clId="{C0F5F493-E019-4E59-AE30-099B73937B40}" dt="2019-07-18T15:24:00.506" v="979" actId="207"/>
          <ac:spMkLst>
            <pc:docMk/>
            <pc:sldMk cId="38242390" sldId="262"/>
            <ac:spMk id="3" creationId="{9089EE2C-C247-4BDA-B783-5AA5E732F009}"/>
          </ac:spMkLst>
        </pc:spChg>
      </pc:sldChg>
      <pc:sldChg chg="modSp">
        <pc:chgData name="Mike Ross" userId="7954c944-6085-4b08-be0b-82a8f61afa5b" providerId="ADAL" clId="{C0F5F493-E019-4E59-AE30-099B73937B40}" dt="2019-07-18T14:48:00.259" v="977" actId="14"/>
        <pc:sldMkLst>
          <pc:docMk/>
          <pc:sldMk cId="4117886937" sldId="299"/>
        </pc:sldMkLst>
        <pc:spChg chg="mod">
          <ac:chgData name="Mike Ross" userId="7954c944-6085-4b08-be0b-82a8f61afa5b" providerId="ADAL" clId="{C0F5F493-E019-4E59-AE30-099B73937B40}" dt="2019-07-18T14:48:00.259" v="977" actId="14"/>
          <ac:spMkLst>
            <pc:docMk/>
            <pc:sldMk cId="4117886937" sldId="299"/>
            <ac:spMk id="3" creationId="{76AB8E7A-A6C2-450A-9E27-9038DD65D762}"/>
          </ac:spMkLst>
        </pc:spChg>
      </pc:sldChg>
      <pc:sldChg chg="modSp">
        <pc:chgData name="Mike Ross" userId="7954c944-6085-4b08-be0b-82a8f61afa5b" providerId="ADAL" clId="{C0F5F493-E019-4E59-AE30-099B73937B40}" dt="2019-07-12T14:00:17.985" v="59" actId="6549"/>
        <pc:sldMkLst>
          <pc:docMk/>
          <pc:sldMk cId="3486307588" sldId="301"/>
        </pc:sldMkLst>
        <pc:spChg chg="mod">
          <ac:chgData name="Mike Ross" userId="7954c944-6085-4b08-be0b-82a8f61afa5b" providerId="ADAL" clId="{C0F5F493-E019-4E59-AE30-099B73937B40}" dt="2019-07-12T14:00:17.985" v="59" actId="6549"/>
          <ac:spMkLst>
            <pc:docMk/>
            <pc:sldMk cId="3486307588" sldId="301"/>
            <ac:spMk id="3" creationId="{F8E4D90B-3B1D-414D-BB5A-50E69915EF96}"/>
          </ac:spMkLst>
        </pc:spChg>
      </pc:sldChg>
      <pc:sldChg chg="modSp">
        <pc:chgData name="Mike Ross" userId="7954c944-6085-4b08-be0b-82a8f61afa5b" providerId="ADAL" clId="{C0F5F493-E019-4E59-AE30-099B73937B40}" dt="2019-07-12T14:32:05.666" v="335" actId="207"/>
        <pc:sldMkLst>
          <pc:docMk/>
          <pc:sldMk cId="3583792262" sldId="303"/>
        </pc:sldMkLst>
        <pc:spChg chg="mod">
          <ac:chgData name="Mike Ross" userId="7954c944-6085-4b08-be0b-82a8f61afa5b" providerId="ADAL" clId="{C0F5F493-E019-4E59-AE30-099B73937B40}" dt="2019-07-12T14:32:05.666" v="335" actId="207"/>
          <ac:spMkLst>
            <pc:docMk/>
            <pc:sldMk cId="3583792262" sldId="303"/>
            <ac:spMk id="3" creationId="{990BAF82-A452-4CAC-91D3-088994AE2806}"/>
          </ac:spMkLst>
        </pc:spChg>
      </pc:sldChg>
      <pc:sldChg chg="modSp">
        <pc:chgData name="Mike Ross" userId="7954c944-6085-4b08-be0b-82a8f61afa5b" providerId="ADAL" clId="{C0F5F493-E019-4E59-AE30-099B73937B40}" dt="2019-07-12T14:19:56.175" v="289" actId="207"/>
        <pc:sldMkLst>
          <pc:docMk/>
          <pc:sldMk cId="2115862646" sldId="304"/>
        </pc:sldMkLst>
        <pc:spChg chg="mod">
          <ac:chgData name="Mike Ross" userId="7954c944-6085-4b08-be0b-82a8f61afa5b" providerId="ADAL" clId="{C0F5F493-E019-4E59-AE30-099B73937B40}" dt="2019-07-12T14:19:56.175" v="289" actId="207"/>
          <ac:spMkLst>
            <pc:docMk/>
            <pc:sldMk cId="2115862646" sldId="304"/>
            <ac:spMk id="3" creationId="{DF9A04A7-555D-4F11-B64B-7DC7F74C8AB5}"/>
          </ac:spMkLst>
        </pc:spChg>
      </pc:sldChg>
      <pc:sldChg chg="modSp">
        <pc:chgData name="Mike Ross" userId="7954c944-6085-4b08-be0b-82a8f61afa5b" providerId="ADAL" clId="{C0F5F493-E019-4E59-AE30-099B73937B40}" dt="2019-07-12T14:29:20.831" v="319" actId="20577"/>
        <pc:sldMkLst>
          <pc:docMk/>
          <pc:sldMk cId="2498937205" sldId="305"/>
        </pc:sldMkLst>
        <pc:spChg chg="mod">
          <ac:chgData name="Mike Ross" userId="7954c944-6085-4b08-be0b-82a8f61afa5b" providerId="ADAL" clId="{C0F5F493-E019-4E59-AE30-099B73937B40}" dt="2019-07-12T14:29:20.831" v="319" actId="20577"/>
          <ac:spMkLst>
            <pc:docMk/>
            <pc:sldMk cId="2498937205" sldId="305"/>
            <ac:spMk id="3" creationId="{8022026B-9477-4005-8D1F-55ECE1B7EB6B}"/>
          </ac:spMkLst>
        </pc:spChg>
      </pc:sldChg>
      <pc:sldChg chg="modSp">
        <pc:chgData name="Mike Ross" userId="7954c944-6085-4b08-be0b-82a8f61afa5b" providerId="ADAL" clId="{C0F5F493-E019-4E59-AE30-099B73937B40}" dt="2019-07-12T14:10:15.953" v="287" actId="20577"/>
        <pc:sldMkLst>
          <pc:docMk/>
          <pc:sldMk cId="3086257670" sldId="314"/>
        </pc:sldMkLst>
        <pc:spChg chg="mod">
          <ac:chgData name="Mike Ross" userId="7954c944-6085-4b08-be0b-82a8f61afa5b" providerId="ADAL" clId="{C0F5F493-E019-4E59-AE30-099B73937B40}" dt="2019-07-12T14:10:15.953" v="287" actId="20577"/>
          <ac:spMkLst>
            <pc:docMk/>
            <pc:sldMk cId="3086257670" sldId="314"/>
            <ac:spMk id="3" creationId="{3E6A5C23-23BE-4FC9-AB96-71D09D4E1CE2}"/>
          </ac:spMkLst>
        </pc:spChg>
      </pc:sldChg>
      <pc:sldChg chg="addSp delSp modSp">
        <pc:chgData name="Mike Ross" userId="7954c944-6085-4b08-be0b-82a8f61afa5b" providerId="ADAL" clId="{C0F5F493-E019-4E59-AE30-099B73937B40}" dt="2019-07-12T14:06:44.329" v="144" actId="6549"/>
        <pc:sldMkLst>
          <pc:docMk/>
          <pc:sldMk cId="3100863245" sldId="315"/>
        </pc:sldMkLst>
        <pc:spChg chg="add del mod">
          <ac:chgData name="Mike Ross" userId="7954c944-6085-4b08-be0b-82a8f61afa5b" providerId="ADAL" clId="{C0F5F493-E019-4E59-AE30-099B73937B40}" dt="2019-07-12T14:06:44.329" v="144" actId="6549"/>
          <ac:spMkLst>
            <pc:docMk/>
            <pc:sldMk cId="3100863245" sldId="315"/>
            <ac:spMk id="3" creationId="{F8E4D90B-3B1D-414D-BB5A-50E69915EF96}"/>
          </ac:spMkLst>
        </pc:spChg>
        <pc:spChg chg="add del mod">
          <ac:chgData name="Mike Ross" userId="7954c944-6085-4b08-be0b-82a8f61afa5b" providerId="ADAL" clId="{C0F5F493-E019-4E59-AE30-099B73937B40}" dt="2019-07-12T14:03:29.569" v="79"/>
          <ac:spMkLst>
            <pc:docMk/>
            <pc:sldMk cId="3100863245" sldId="315"/>
            <ac:spMk id="5" creationId="{55961D7F-3594-47A2-8782-EEC0A0CE4E39}"/>
          </ac:spMkLst>
        </pc:spChg>
        <pc:picChg chg="mod modCrop">
          <ac:chgData name="Mike Ross" userId="7954c944-6085-4b08-be0b-82a8f61afa5b" providerId="ADAL" clId="{C0F5F493-E019-4E59-AE30-099B73937B40}" dt="2019-07-12T14:05:20.243" v="102" actId="1076"/>
          <ac:picMkLst>
            <pc:docMk/>
            <pc:sldMk cId="3100863245" sldId="315"/>
            <ac:picMk id="4" creationId="{6D50663B-DE96-4DB6-A553-6F725302FC28}"/>
          </ac:picMkLst>
        </pc:picChg>
        <pc:picChg chg="add mod modCrop">
          <ac:chgData name="Mike Ross" userId="7954c944-6085-4b08-be0b-82a8f61afa5b" providerId="ADAL" clId="{C0F5F493-E019-4E59-AE30-099B73937B40}" dt="2019-07-12T14:05:16.108" v="101" actId="1076"/>
          <ac:picMkLst>
            <pc:docMk/>
            <pc:sldMk cId="3100863245" sldId="315"/>
            <ac:picMk id="6" creationId="{CCC5D162-7B72-4BA4-9958-C03790F70F21}"/>
          </ac:picMkLst>
        </pc:picChg>
      </pc:sldChg>
      <pc:sldChg chg="modSp">
        <pc:chgData name="Mike Ross" userId="7954c944-6085-4b08-be0b-82a8f61afa5b" providerId="ADAL" clId="{C0F5F493-E019-4E59-AE30-099B73937B40}" dt="2019-07-12T14:35:02.720" v="339" actId="14"/>
        <pc:sldMkLst>
          <pc:docMk/>
          <pc:sldMk cId="3172563194" sldId="318"/>
        </pc:sldMkLst>
        <pc:spChg chg="mod">
          <ac:chgData name="Mike Ross" userId="7954c944-6085-4b08-be0b-82a8f61afa5b" providerId="ADAL" clId="{C0F5F493-E019-4E59-AE30-099B73937B40}" dt="2019-07-12T14:35:02.720" v="339" actId="14"/>
          <ac:spMkLst>
            <pc:docMk/>
            <pc:sldMk cId="3172563194" sldId="318"/>
            <ac:spMk id="3" creationId="{8022026B-9477-4005-8D1F-55ECE1B7EB6B}"/>
          </ac:spMkLst>
        </pc:spChg>
      </pc:sldChg>
      <pc:sldChg chg="modSp">
        <pc:chgData name="Mike Ross" userId="7954c944-6085-4b08-be0b-82a8f61afa5b" providerId="ADAL" clId="{C0F5F493-E019-4E59-AE30-099B73937B40}" dt="2019-07-12T14:42:06.864" v="395" actId="1076"/>
        <pc:sldMkLst>
          <pc:docMk/>
          <pc:sldMk cId="1281572044" sldId="319"/>
        </pc:sldMkLst>
        <pc:spChg chg="mod">
          <ac:chgData name="Mike Ross" userId="7954c944-6085-4b08-be0b-82a8f61afa5b" providerId="ADAL" clId="{C0F5F493-E019-4E59-AE30-099B73937B40}" dt="2019-07-12T14:41:59.813" v="393" actId="6549"/>
          <ac:spMkLst>
            <pc:docMk/>
            <pc:sldMk cId="1281572044" sldId="319"/>
            <ac:spMk id="3" creationId="{76AB8E7A-A6C2-450A-9E27-9038DD65D762}"/>
          </ac:spMkLst>
        </pc:spChg>
        <pc:picChg chg="mod">
          <ac:chgData name="Mike Ross" userId="7954c944-6085-4b08-be0b-82a8f61afa5b" providerId="ADAL" clId="{C0F5F493-E019-4E59-AE30-099B73937B40}" dt="2019-07-12T14:42:06.864" v="395" actId="1076"/>
          <ac:picMkLst>
            <pc:docMk/>
            <pc:sldMk cId="1281572044" sldId="319"/>
            <ac:picMk id="4" creationId="{A0070073-0897-4703-83B5-69EAAA220764}"/>
          </ac:picMkLst>
        </pc:picChg>
      </pc:sldChg>
      <pc:sldChg chg="modSp">
        <pc:chgData name="Mike Ross" userId="7954c944-6085-4b08-be0b-82a8f61afa5b" providerId="ADAL" clId="{C0F5F493-E019-4E59-AE30-099B73937B40}" dt="2019-07-12T14:43:31.142" v="434" actId="6549"/>
        <pc:sldMkLst>
          <pc:docMk/>
          <pc:sldMk cId="1004919370" sldId="320"/>
        </pc:sldMkLst>
        <pc:spChg chg="mod">
          <ac:chgData name="Mike Ross" userId="7954c944-6085-4b08-be0b-82a8f61afa5b" providerId="ADAL" clId="{C0F5F493-E019-4E59-AE30-099B73937B40}" dt="2019-07-12T14:43:31.142" v="434" actId="6549"/>
          <ac:spMkLst>
            <pc:docMk/>
            <pc:sldMk cId="1004919370" sldId="320"/>
            <ac:spMk id="3" creationId="{76AB8E7A-A6C2-450A-9E27-9038DD65D762}"/>
          </ac:spMkLst>
        </pc:spChg>
      </pc:sldChg>
      <pc:sldChg chg="modSp">
        <pc:chgData name="Mike Ross" userId="7954c944-6085-4b08-be0b-82a8f61afa5b" providerId="ADAL" clId="{C0F5F493-E019-4E59-AE30-099B73937B40}" dt="2019-07-12T14:49:31.103" v="481" actId="1076"/>
        <pc:sldMkLst>
          <pc:docMk/>
          <pc:sldMk cId="2317534856" sldId="322"/>
        </pc:sldMkLst>
        <pc:spChg chg="mod">
          <ac:chgData name="Mike Ross" userId="7954c944-6085-4b08-be0b-82a8f61afa5b" providerId="ADAL" clId="{C0F5F493-E019-4E59-AE30-099B73937B40}" dt="2019-07-12T14:49:23.309" v="477" actId="20577"/>
          <ac:spMkLst>
            <pc:docMk/>
            <pc:sldMk cId="2317534856" sldId="322"/>
            <ac:spMk id="3" creationId="{4130AA48-954B-4E6D-B774-62E9A1A1676F}"/>
          </ac:spMkLst>
        </pc:spChg>
        <pc:picChg chg="mod">
          <ac:chgData name="Mike Ross" userId="7954c944-6085-4b08-be0b-82a8f61afa5b" providerId="ADAL" clId="{C0F5F493-E019-4E59-AE30-099B73937B40}" dt="2019-07-12T14:49:31.103" v="481" actId="1076"/>
          <ac:picMkLst>
            <pc:docMk/>
            <pc:sldMk cId="2317534856" sldId="322"/>
            <ac:picMk id="12" creationId="{13E7A0FD-08F1-40A8-8771-07336E6334D3}"/>
          </ac:picMkLst>
        </pc:picChg>
      </pc:sldChg>
      <pc:sldChg chg="modSp">
        <pc:chgData name="Mike Ross" userId="7954c944-6085-4b08-be0b-82a8f61afa5b" providerId="ADAL" clId="{C0F5F493-E019-4E59-AE30-099B73937B40}" dt="2019-07-12T14:52:07.773" v="515" actId="20577"/>
        <pc:sldMkLst>
          <pc:docMk/>
          <pc:sldMk cId="1036312124" sldId="323"/>
        </pc:sldMkLst>
        <pc:spChg chg="mod">
          <ac:chgData name="Mike Ross" userId="7954c944-6085-4b08-be0b-82a8f61afa5b" providerId="ADAL" clId="{C0F5F493-E019-4E59-AE30-099B73937B40}" dt="2019-07-12T14:52:07.773" v="515" actId="20577"/>
          <ac:spMkLst>
            <pc:docMk/>
            <pc:sldMk cId="1036312124" sldId="323"/>
            <ac:spMk id="3" creationId="{4130AA48-954B-4E6D-B774-62E9A1A1676F}"/>
          </ac:spMkLst>
        </pc:spChg>
        <pc:picChg chg="mod">
          <ac:chgData name="Mike Ross" userId="7954c944-6085-4b08-be0b-82a8f61afa5b" providerId="ADAL" clId="{C0F5F493-E019-4E59-AE30-099B73937B40}" dt="2019-07-12T14:51:07.208" v="501" actId="1076"/>
          <ac:picMkLst>
            <pc:docMk/>
            <pc:sldMk cId="1036312124" sldId="323"/>
            <ac:picMk id="8" creationId="{1FD32D17-2907-48C6-B9BC-36FF5FBCE27F}"/>
          </ac:picMkLst>
        </pc:picChg>
      </pc:sldChg>
      <pc:sldChg chg="addSp modSp">
        <pc:chgData name="Mike Ross" userId="7954c944-6085-4b08-be0b-82a8f61afa5b" providerId="ADAL" clId="{C0F5F493-E019-4E59-AE30-099B73937B40}" dt="2019-07-18T15:29:12.373" v="1001" actId="6549"/>
        <pc:sldMkLst>
          <pc:docMk/>
          <pc:sldMk cId="2891798589" sldId="324"/>
        </pc:sldMkLst>
        <pc:spChg chg="mod">
          <ac:chgData name="Mike Ross" userId="7954c944-6085-4b08-be0b-82a8f61afa5b" providerId="ADAL" clId="{C0F5F493-E019-4E59-AE30-099B73937B40}" dt="2019-07-18T15:29:12.373" v="1001" actId="6549"/>
          <ac:spMkLst>
            <pc:docMk/>
            <pc:sldMk cId="2891798589" sldId="324"/>
            <ac:spMk id="3" creationId="{2C68820C-179C-4726-BCE2-CFA6E11CEC5B}"/>
          </ac:spMkLst>
        </pc:spChg>
        <pc:spChg chg="mod">
          <ac:chgData name="Mike Ross" userId="7954c944-6085-4b08-be0b-82a8f61afa5b" providerId="ADAL" clId="{C0F5F493-E019-4E59-AE30-099B73937B40}" dt="2019-07-12T15:20:58.844" v="600" actId="20577"/>
          <ac:spMkLst>
            <pc:docMk/>
            <pc:sldMk cId="2891798589" sldId="324"/>
            <ac:spMk id="6" creationId="{C738E825-1D59-4469-A33E-B00D081D3FAC}"/>
          </ac:spMkLst>
        </pc:spChg>
        <pc:picChg chg="mod">
          <ac:chgData name="Mike Ross" userId="7954c944-6085-4b08-be0b-82a8f61afa5b" providerId="ADAL" clId="{C0F5F493-E019-4E59-AE30-099B73937B40}" dt="2019-07-12T15:21:53.671" v="608" actId="1076"/>
          <ac:picMkLst>
            <pc:docMk/>
            <pc:sldMk cId="2891798589" sldId="324"/>
            <ac:picMk id="4" creationId="{9E1865E3-ED94-41CD-9D99-C64508073759}"/>
          </ac:picMkLst>
        </pc:picChg>
        <pc:picChg chg="add mod">
          <ac:chgData name="Mike Ross" userId="7954c944-6085-4b08-be0b-82a8f61afa5b" providerId="ADAL" clId="{C0F5F493-E019-4E59-AE30-099B73937B40}" dt="2019-07-12T15:21:18.511" v="604" actId="1076"/>
          <ac:picMkLst>
            <pc:docMk/>
            <pc:sldMk cId="2891798589" sldId="324"/>
            <ac:picMk id="1026" creationId="{01E67C35-5FEF-4F3E-A176-7242A4F61BBE}"/>
          </ac:picMkLst>
        </pc:picChg>
      </pc:sldChg>
      <pc:sldChg chg="modSp">
        <pc:chgData name="Mike Ross" userId="7954c944-6085-4b08-be0b-82a8f61afa5b" providerId="ADAL" clId="{C0F5F493-E019-4E59-AE30-099B73937B40}" dt="2019-07-18T15:32:01.953" v="1010" actId="1076"/>
        <pc:sldMkLst>
          <pc:docMk/>
          <pc:sldMk cId="674908154" sldId="326"/>
        </pc:sldMkLst>
        <pc:spChg chg="mod">
          <ac:chgData name="Mike Ross" userId="7954c944-6085-4b08-be0b-82a8f61afa5b" providerId="ADAL" clId="{C0F5F493-E019-4E59-AE30-099B73937B40}" dt="2019-07-18T15:31:33.239" v="1009" actId="6549"/>
          <ac:spMkLst>
            <pc:docMk/>
            <pc:sldMk cId="674908154" sldId="326"/>
            <ac:spMk id="3" creationId="{FDC325D8-E762-4425-81EC-FDF0F3F572B7}"/>
          </ac:spMkLst>
        </pc:spChg>
        <pc:picChg chg="mod">
          <ac:chgData name="Mike Ross" userId="7954c944-6085-4b08-be0b-82a8f61afa5b" providerId="ADAL" clId="{C0F5F493-E019-4E59-AE30-099B73937B40}" dt="2019-07-12T15:25:17.430" v="616" actId="1076"/>
          <ac:picMkLst>
            <pc:docMk/>
            <pc:sldMk cId="674908154" sldId="326"/>
            <ac:picMk id="5" creationId="{3518D0A9-EBA8-4F17-A3C7-9A39401E462D}"/>
          </ac:picMkLst>
        </pc:picChg>
        <pc:picChg chg="mod">
          <ac:chgData name="Mike Ross" userId="7954c944-6085-4b08-be0b-82a8f61afa5b" providerId="ADAL" clId="{C0F5F493-E019-4E59-AE30-099B73937B40}" dt="2019-07-12T15:25:14.007" v="615" actId="1076"/>
          <ac:picMkLst>
            <pc:docMk/>
            <pc:sldMk cId="674908154" sldId="326"/>
            <ac:picMk id="6" creationId="{932B2FE4-BC56-4633-984D-D8AF5FE98618}"/>
          </ac:picMkLst>
        </pc:picChg>
        <pc:picChg chg="mod">
          <ac:chgData name="Mike Ross" userId="7954c944-6085-4b08-be0b-82a8f61afa5b" providerId="ADAL" clId="{C0F5F493-E019-4E59-AE30-099B73937B40}" dt="2019-07-18T15:32:01.953" v="1010" actId="1076"/>
          <ac:picMkLst>
            <pc:docMk/>
            <pc:sldMk cId="674908154" sldId="326"/>
            <ac:picMk id="9" creationId="{CFC59C63-89B5-4F50-A2D0-5BC74459E504}"/>
          </ac:picMkLst>
        </pc:picChg>
      </pc:sldChg>
      <pc:sldChg chg="modSp">
        <pc:chgData name="Mike Ross" userId="7954c944-6085-4b08-be0b-82a8f61afa5b" providerId="ADAL" clId="{C0F5F493-E019-4E59-AE30-099B73937B40}" dt="2019-07-18T15:30:30.140" v="1002" actId="20577"/>
        <pc:sldMkLst>
          <pc:docMk/>
          <pc:sldMk cId="681956837" sldId="327"/>
        </pc:sldMkLst>
        <pc:spChg chg="mod">
          <ac:chgData name="Mike Ross" userId="7954c944-6085-4b08-be0b-82a8f61afa5b" providerId="ADAL" clId="{C0F5F493-E019-4E59-AE30-099B73937B40}" dt="2019-07-18T15:30:30.140" v="1002" actId="20577"/>
          <ac:spMkLst>
            <pc:docMk/>
            <pc:sldMk cId="681956837" sldId="327"/>
            <ac:spMk id="3" creationId="{FDC325D8-E762-4425-81EC-FDF0F3F572B7}"/>
          </ac:spMkLst>
        </pc:spChg>
      </pc:sldChg>
      <pc:sldChg chg="modSp">
        <pc:chgData name="Mike Ross" userId="7954c944-6085-4b08-be0b-82a8f61afa5b" providerId="ADAL" clId="{C0F5F493-E019-4E59-AE30-099B73937B40}" dt="2019-07-12T13:56:47.361" v="53" actId="20577"/>
        <pc:sldMkLst>
          <pc:docMk/>
          <pc:sldMk cId="2820303604" sldId="328"/>
        </pc:sldMkLst>
        <pc:spChg chg="mod">
          <ac:chgData name="Mike Ross" userId="7954c944-6085-4b08-be0b-82a8f61afa5b" providerId="ADAL" clId="{C0F5F493-E019-4E59-AE30-099B73937B40}" dt="2019-07-12T13:56:47.361" v="53" actId="20577"/>
          <ac:spMkLst>
            <pc:docMk/>
            <pc:sldMk cId="2820303604" sldId="328"/>
            <ac:spMk id="3" creationId="{534E98C1-CEAB-42B9-BEC5-111D4CCF999E}"/>
          </ac:spMkLst>
        </pc:spChg>
      </pc:sldChg>
      <pc:sldChg chg="modSp">
        <pc:chgData name="Mike Ross" userId="7954c944-6085-4b08-be0b-82a8f61afa5b" providerId="ADAL" clId="{C0F5F493-E019-4E59-AE30-099B73937B40}" dt="2019-07-12T13:57:55.931" v="55" actId="207"/>
        <pc:sldMkLst>
          <pc:docMk/>
          <pc:sldMk cId="4028158606" sldId="329"/>
        </pc:sldMkLst>
        <pc:spChg chg="mod">
          <ac:chgData name="Mike Ross" userId="7954c944-6085-4b08-be0b-82a8f61afa5b" providerId="ADAL" clId="{C0F5F493-E019-4E59-AE30-099B73937B40}" dt="2019-07-12T13:57:55.931" v="55" actId="207"/>
          <ac:spMkLst>
            <pc:docMk/>
            <pc:sldMk cId="4028158606" sldId="329"/>
            <ac:spMk id="3" creationId="{534E98C1-CEAB-42B9-BEC5-111D4CCF999E}"/>
          </ac:spMkLst>
        </pc:spChg>
      </pc:sldChg>
      <pc:sldChg chg="modSp">
        <pc:chgData name="Mike Ross" userId="7954c944-6085-4b08-be0b-82a8f61afa5b" providerId="ADAL" clId="{C0F5F493-E019-4E59-AE30-099B73937B40}" dt="2019-07-12T14:30:30.902" v="333" actId="20577"/>
        <pc:sldMkLst>
          <pc:docMk/>
          <pc:sldMk cId="3029852159" sldId="330"/>
        </pc:sldMkLst>
        <pc:spChg chg="mod">
          <ac:chgData name="Mike Ross" userId="7954c944-6085-4b08-be0b-82a8f61afa5b" providerId="ADAL" clId="{C0F5F493-E019-4E59-AE30-099B73937B40}" dt="2019-07-12T14:30:18.902" v="326" actId="20577"/>
          <ac:spMkLst>
            <pc:docMk/>
            <pc:sldMk cId="3029852159" sldId="330"/>
            <ac:spMk id="4" creationId="{8DBAF6C7-6BF2-430A-BA80-D03207AF7363}"/>
          </ac:spMkLst>
        </pc:spChg>
        <pc:spChg chg="mod">
          <ac:chgData name="Mike Ross" userId="7954c944-6085-4b08-be0b-82a8f61afa5b" providerId="ADAL" clId="{C0F5F493-E019-4E59-AE30-099B73937B40}" dt="2019-07-12T14:30:30.902" v="333" actId="20577"/>
          <ac:spMkLst>
            <pc:docMk/>
            <pc:sldMk cId="3029852159" sldId="330"/>
            <ac:spMk id="5" creationId="{DE179E23-2B70-4AE2-B90B-449DCD99D8E7}"/>
          </ac:spMkLst>
        </pc:spChg>
      </pc:sldChg>
      <pc:sldChg chg="modSp">
        <pc:chgData name="Mike Ross" userId="7954c944-6085-4b08-be0b-82a8f61afa5b" providerId="ADAL" clId="{C0F5F493-E019-4E59-AE30-099B73937B40}" dt="2019-07-12T15:27:43.362" v="655" actId="20577"/>
        <pc:sldMkLst>
          <pc:docMk/>
          <pc:sldMk cId="910187529" sldId="331"/>
        </pc:sldMkLst>
        <pc:spChg chg="mod">
          <ac:chgData name="Mike Ross" userId="7954c944-6085-4b08-be0b-82a8f61afa5b" providerId="ADAL" clId="{C0F5F493-E019-4E59-AE30-099B73937B40}" dt="2019-07-12T15:27:43.362" v="655" actId="20577"/>
          <ac:spMkLst>
            <pc:docMk/>
            <pc:sldMk cId="910187529" sldId="331"/>
            <ac:spMk id="4" creationId="{8DBAF6C7-6BF2-430A-BA80-D03207AF7363}"/>
          </ac:spMkLst>
        </pc:spChg>
      </pc:sldChg>
      <pc:sldChg chg="modSp add">
        <pc:chgData name="Mike Ross" userId="7954c944-6085-4b08-be0b-82a8f61afa5b" providerId="ADAL" clId="{C0F5F493-E019-4E59-AE30-099B73937B40}" dt="2019-07-18T15:32:54.958" v="1014" actId="20577"/>
        <pc:sldMkLst>
          <pc:docMk/>
          <pc:sldMk cId="2284260817" sldId="332"/>
        </pc:sldMkLst>
        <pc:spChg chg="mod">
          <ac:chgData name="Mike Ross" userId="7954c944-6085-4b08-be0b-82a8f61afa5b" providerId="ADAL" clId="{C0F5F493-E019-4E59-AE30-099B73937B40}" dt="2019-07-12T15:27:59.371" v="663" actId="20577"/>
          <ac:spMkLst>
            <pc:docMk/>
            <pc:sldMk cId="2284260817" sldId="332"/>
            <ac:spMk id="2" creationId="{60D481FB-4F0B-46CE-B2B9-0B21B939BAB3}"/>
          </ac:spMkLst>
        </pc:spChg>
        <pc:spChg chg="mod">
          <ac:chgData name="Mike Ross" userId="7954c944-6085-4b08-be0b-82a8f61afa5b" providerId="ADAL" clId="{C0F5F493-E019-4E59-AE30-099B73937B40}" dt="2019-07-18T15:32:54.958" v="1014" actId="20577"/>
          <ac:spMkLst>
            <pc:docMk/>
            <pc:sldMk cId="2284260817" sldId="332"/>
            <ac:spMk id="3" creationId="{824773F5-3134-4F15-84EA-123E185D8EC6}"/>
          </ac:spMkLst>
        </pc:spChg>
      </pc:sldChg>
      <pc:sldMasterChg chg="modSldLayout">
        <pc:chgData name="Mike Ross" userId="7954c944-6085-4b08-be0b-82a8f61afa5b" providerId="ADAL" clId="{C0F5F493-E019-4E59-AE30-099B73937B40}" dt="2019-07-12T10:53:34.367" v="46" actId="14100"/>
        <pc:sldMasterMkLst>
          <pc:docMk/>
          <pc:sldMasterMk cId="1310585009" sldId="2147483648"/>
        </pc:sldMasterMkLst>
        <pc:sldLayoutChg chg="modSp">
          <pc:chgData name="Mike Ross" userId="7954c944-6085-4b08-be0b-82a8f61afa5b" providerId="ADAL" clId="{C0F5F493-E019-4E59-AE30-099B73937B40}" dt="2019-07-12T10:53:34.367" v="46" actId="14100"/>
          <pc:sldLayoutMkLst>
            <pc:docMk/>
            <pc:sldMasterMk cId="1310585009" sldId="2147483648"/>
            <pc:sldLayoutMk cId="3599343734" sldId="2147483650"/>
          </pc:sldLayoutMkLst>
          <pc:cxnChg chg="mod">
            <ac:chgData name="Mike Ross" userId="7954c944-6085-4b08-be0b-82a8f61afa5b" providerId="ADAL" clId="{C0F5F493-E019-4E59-AE30-099B73937B40}" dt="2019-07-12T10:53:34.367" v="46" actId="14100"/>
            <ac:cxnSpMkLst>
              <pc:docMk/>
              <pc:sldMasterMk cId="1310585009" sldId="2147483648"/>
              <pc:sldLayoutMk cId="3599343734" sldId="2147483650"/>
              <ac:cxnSpMk id="8" creationId="{00000000-0000-0000-0000-000000000000}"/>
            </ac:cxnSpMkLst>
          </pc:cxnChg>
        </pc:sldLayoutChg>
      </pc:sldMasterChg>
    </pc:docChg>
  </pc:docChgLst>
  <pc:docChgLst>
    <pc:chgData name="Leonora Sheppard" userId="3688f6d8-1f97-408e-a4fe-cc859c551ddb" providerId="ADAL" clId="{EDF1E9EE-45F2-4240-A846-6635FEC1F4D1}"/>
    <pc:docChg chg="modSld">
      <pc:chgData name="Leonora Sheppard" userId="3688f6d8-1f97-408e-a4fe-cc859c551ddb" providerId="ADAL" clId="{EDF1E9EE-45F2-4240-A846-6635FEC1F4D1}" dt="2019-07-16T08:58:12.613" v="24" actId="20577"/>
      <pc:docMkLst>
        <pc:docMk/>
      </pc:docMkLst>
      <pc:sldChg chg="modSp">
        <pc:chgData name="Leonora Sheppard" userId="3688f6d8-1f97-408e-a4fe-cc859c551ddb" providerId="ADAL" clId="{EDF1E9EE-45F2-4240-A846-6635FEC1F4D1}" dt="2019-07-16T08:50:56.289" v="10" actId="20577"/>
        <pc:sldMkLst>
          <pc:docMk/>
          <pc:sldMk cId="4117886937" sldId="299"/>
        </pc:sldMkLst>
        <pc:spChg chg="mod">
          <ac:chgData name="Leonora Sheppard" userId="3688f6d8-1f97-408e-a4fe-cc859c551ddb" providerId="ADAL" clId="{EDF1E9EE-45F2-4240-A846-6635FEC1F4D1}" dt="2019-07-16T08:50:56.289" v="10" actId="20577"/>
          <ac:spMkLst>
            <pc:docMk/>
            <pc:sldMk cId="4117886937" sldId="299"/>
            <ac:spMk id="3" creationId="{76AB8E7A-A6C2-450A-9E27-9038DD65D762}"/>
          </ac:spMkLst>
        </pc:spChg>
      </pc:sldChg>
      <pc:sldChg chg="modSp">
        <pc:chgData name="Leonora Sheppard" userId="3688f6d8-1f97-408e-a4fe-cc859c551ddb" providerId="ADAL" clId="{EDF1E9EE-45F2-4240-A846-6635FEC1F4D1}" dt="2019-07-16T08:46:34.933" v="2" actId="20577"/>
        <pc:sldMkLst>
          <pc:docMk/>
          <pc:sldMk cId="3486307588" sldId="301"/>
        </pc:sldMkLst>
        <pc:spChg chg="mod">
          <ac:chgData name="Leonora Sheppard" userId="3688f6d8-1f97-408e-a4fe-cc859c551ddb" providerId="ADAL" clId="{EDF1E9EE-45F2-4240-A846-6635FEC1F4D1}" dt="2019-07-16T08:46:34.933" v="2" actId="20577"/>
          <ac:spMkLst>
            <pc:docMk/>
            <pc:sldMk cId="3486307588" sldId="301"/>
            <ac:spMk id="3" creationId="{F8E4D90B-3B1D-414D-BB5A-50E69915EF96}"/>
          </ac:spMkLst>
        </pc:spChg>
      </pc:sldChg>
      <pc:sldChg chg="modSp">
        <pc:chgData name="Leonora Sheppard" userId="3688f6d8-1f97-408e-a4fe-cc859c551ddb" providerId="ADAL" clId="{EDF1E9EE-45F2-4240-A846-6635FEC1F4D1}" dt="2019-07-16T08:46:50.480" v="8" actId="20577"/>
        <pc:sldMkLst>
          <pc:docMk/>
          <pc:sldMk cId="3100863245" sldId="315"/>
        </pc:sldMkLst>
        <pc:spChg chg="mod">
          <ac:chgData name="Leonora Sheppard" userId="3688f6d8-1f97-408e-a4fe-cc859c551ddb" providerId="ADAL" clId="{EDF1E9EE-45F2-4240-A846-6635FEC1F4D1}" dt="2019-07-16T08:46:50.480" v="8" actId="20577"/>
          <ac:spMkLst>
            <pc:docMk/>
            <pc:sldMk cId="3100863245" sldId="315"/>
            <ac:spMk id="3" creationId="{F8E4D90B-3B1D-414D-BB5A-50E69915EF96}"/>
          </ac:spMkLst>
        </pc:spChg>
      </pc:sldChg>
      <pc:sldChg chg="modSp">
        <pc:chgData name="Leonora Sheppard" userId="3688f6d8-1f97-408e-a4fe-cc859c551ddb" providerId="ADAL" clId="{EDF1E9EE-45F2-4240-A846-6635FEC1F4D1}" dt="2019-07-16T08:51:31.415" v="11" actId="20577"/>
        <pc:sldMkLst>
          <pc:docMk/>
          <pc:sldMk cId="1004919370" sldId="320"/>
        </pc:sldMkLst>
        <pc:spChg chg="mod">
          <ac:chgData name="Leonora Sheppard" userId="3688f6d8-1f97-408e-a4fe-cc859c551ddb" providerId="ADAL" clId="{EDF1E9EE-45F2-4240-A846-6635FEC1F4D1}" dt="2019-07-16T08:51:31.415" v="11" actId="20577"/>
          <ac:spMkLst>
            <pc:docMk/>
            <pc:sldMk cId="1004919370" sldId="320"/>
            <ac:spMk id="3" creationId="{76AB8E7A-A6C2-450A-9E27-9038DD65D762}"/>
          </ac:spMkLst>
        </pc:spChg>
      </pc:sldChg>
      <pc:sldChg chg="modSp">
        <pc:chgData name="Leonora Sheppard" userId="3688f6d8-1f97-408e-a4fe-cc859c551ddb" providerId="ADAL" clId="{EDF1E9EE-45F2-4240-A846-6635FEC1F4D1}" dt="2019-07-16T08:57:14.673" v="19" actId="20577"/>
        <pc:sldMkLst>
          <pc:docMk/>
          <pc:sldMk cId="2891798589" sldId="324"/>
        </pc:sldMkLst>
        <pc:spChg chg="mod">
          <ac:chgData name="Leonora Sheppard" userId="3688f6d8-1f97-408e-a4fe-cc859c551ddb" providerId="ADAL" clId="{EDF1E9EE-45F2-4240-A846-6635FEC1F4D1}" dt="2019-07-16T08:57:14.673" v="19" actId="20577"/>
          <ac:spMkLst>
            <pc:docMk/>
            <pc:sldMk cId="2891798589" sldId="324"/>
            <ac:spMk id="3" creationId="{2C68820C-179C-4726-BCE2-CFA6E11CEC5B}"/>
          </ac:spMkLst>
        </pc:spChg>
      </pc:sldChg>
      <pc:sldChg chg="modSp">
        <pc:chgData name="Leonora Sheppard" userId="3688f6d8-1f97-408e-a4fe-cc859c551ddb" providerId="ADAL" clId="{EDF1E9EE-45F2-4240-A846-6635FEC1F4D1}" dt="2019-07-16T08:58:12.613" v="24" actId="20577"/>
        <pc:sldMkLst>
          <pc:docMk/>
          <pc:sldMk cId="674908154" sldId="326"/>
        </pc:sldMkLst>
        <pc:spChg chg="mod">
          <ac:chgData name="Leonora Sheppard" userId="3688f6d8-1f97-408e-a4fe-cc859c551ddb" providerId="ADAL" clId="{EDF1E9EE-45F2-4240-A846-6635FEC1F4D1}" dt="2019-07-16T08:58:12.613" v="24" actId="20577"/>
          <ac:spMkLst>
            <pc:docMk/>
            <pc:sldMk cId="674908154" sldId="326"/>
            <ac:spMk id="3" creationId="{FDC325D8-E762-4425-81EC-FDF0F3F572B7}"/>
          </ac:spMkLst>
        </pc:spChg>
      </pc:sldChg>
      <pc:sldChg chg="modSp">
        <pc:chgData name="Leonora Sheppard" userId="3688f6d8-1f97-408e-a4fe-cc859c551ddb" providerId="ADAL" clId="{EDF1E9EE-45F2-4240-A846-6635FEC1F4D1}" dt="2019-07-16T08:45:29.749" v="0" actId="20577"/>
        <pc:sldMkLst>
          <pc:docMk/>
          <pc:sldMk cId="2820303604" sldId="328"/>
        </pc:sldMkLst>
        <pc:spChg chg="mod">
          <ac:chgData name="Leonora Sheppard" userId="3688f6d8-1f97-408e-a4fe-cc859c551ddb" providerId="ADAL" clId="{EDF1E9EE-45F2-4240-A846-6635FEC1F4D1}" dt="2019-07-16T08:45:29.749" v="0" actId="20577"/>
          <ac:spMkLst>
            <pc:docMk/>
            <pc:sldMk cId="2820303604" sldId="328"/>
            <ac:spMk id="3" creationId="{534E98C1-CEAB-42B9-BEC5-111D4CCF999E}"/>
          </ac:spMkLst>
        </pc:spChg>
      </pc:sldChg>
    </pc:docChg>
  </pc:docChgLst>
  <pc:docChgLst>
    <pc:chgData name="Andy Gray" userId="3900aca3-aa6e-4813-b4e0-c02f9e48a0aa" providerId="ADAL" clId="{617A79FB-ACCA-4A75-A86D-0794931F617D}"/>
    <pc:docChg chg="undo custSel modSld">
      <pc:chgData name="Andy Gray" userId="3900aca3-aa6e-4813-b4e0-c02f9e48a0aa" providerId="ADAL" clId="{617A79FB-ACCA-4A75-A86D-0794931F617D}" dt="2019-07-18T15:33:48.898" v="306"/>
      <pc:docMkLst>
        <pc:docMk/>
      </pc:docMkLst>
      <pc:sldChg chg="modSp">
        <pc:chgData name="Andy Gray" userId="3900aca3-aa6e-4813-b4e0-c02f9e48a0aa" providerId="ADAL" clId="{617A79FB-ACCA-4A75-A86D-0794931F617D}" dt="2019-07-16T14:29:16.733" v="3" actId="947"/>
        <pc:sldMkLst>
          <pc:docMk/>
          <pc:sldMk cId="2819996977" sldId="257"/>
        </pc:sldMkLst>
        <pc:spChg chg="mod">
          <ac:chgData name="Andy Gray" userId="3900aca3-aa6e-4813-b4e0-c02f9e48a0aa" providerId="ADAL" clId="{617A79FB-ACCA-4A75-A86D-0794931F617D}" dt="2019-07-16T14:29:16.733" v="3" actId="947"/>
          <ac:spMkLst>
            <pc:docMk/>
            <pc:sldMk cId="2819996977" sldId="257"/>
            <ac:spMk id="9" creationId="{9B940526-E652-49E9-80CD-519D5A66C408}"/>
          </ac:spMkLst>
        </pc:spChg>
      </pc:sldChg>
      <pc:sldChg chg="addSp delSp modSp">
        <pc:chgData name="Andy Gray" userId="3900aca3-aa6e-4813-b4e0-c02f9e48a0aa" providerId="ADAL" clId="{617A79FB-ACCA-4A75-A86D-0794931F617D}" dt="2019-07-16T14:46:56.939" v="109" actId="1076"/>
        <pc:sldMkLst>
          <pc:docMk/>
          <pc:sldMk cId="316469822" sldId="261"/>
        </pc:sldMkLst>
        <pc:picChg chg="add mod ord modCrop">
          <ac:chgData name="Andy Gray" userId="3900aca3-aa6e-4813-b4e0-c02f9e48a0aa" providerId="ADAL" clId="{617A79FB-ACCA-4A75-A86D-0794931F617D}" dt="2019-07-16T14:46:56.939" v="109" actId="1076"/>
          <ac:picMkLst>
            <pc:docMk/>
            <pc:sldMk cId="316469822" sldId="261"/>
            <ac:picMk id="5" creationId="{EB40CE01-EC98-4CD6-AD85-CF61E6D10EC1}"/>
          </ac:picMkLst>
        </pc:picChg>
        <pc:picChg chg="del mod modCrop">
          <ac:chgData name="Andy Gray" userId="3900aca3-aa6e-4813-b4e0-c02f9e48a0aa" providerId="ADAL" clId="{617A79FB-ACCA-4A75-A86D-0794931F617D}" dt="2019-07-16T14:46:54.022" v="108" actId="478"/>
          <ac:picMkLst>
            <pc:docMk/>
            <pc:sldMk cId="316469822" sldId="261"/>
            <ac:picMk id="12" creationId="{CF53D0B8-4076-4076-AB4B-60EB1879073A}"/>
          </ac:picMkLst>
        </pc:picChg>
      </pc:sldChg>
      <pc:sldChg chg="addSp delSp modSp">
        <pc:chgData name="Andy Gray" userId="3900aca3-aa6e-4813-b4e0-c02f9e48a0aa" providerId="ADAL" clId="{617A79FB-ACCA-4A75-A86D-0794931F617D}" dt="2019-07-16T14:50:55.991" v="145" actId="167"/>
        <pc:sldMkLst>
          <pc:docMk/>
          <pc:sldMk cId="38242390" sldId="262"/>
        </pc:sldMkLst>
        <pc:picChg chg="del mod modCrop">
          <ac:chgData name="Andy Gray" userId="3900aca3-aa6e-4813-b4e0-c02f9e48a0aa" providerId="ADAL" clId="{617A79FB-ACCA-4A75-A86D-0794931F617D}" dt="2019-07-16T14:49:12.462" v="137" actId="478"/>
          <ac:picMkLst>
            <pc:docMk/>
            <pc:sldMk cId="38242390" sldId="262"/>
            <ac:picMk id="4" creationId="{2671DDF2-7621-42D3-98D5-0EA53DCFAACC}"/>
          </ac:picMkLst>
        </pc:picChg>
        <pc:picChg chg="add mod ord modCrop">
          <ac:chgData name="Andy Gray" userId="3900aca3-aa6e-4813-b4e0-c02f9e48a0aa" providerId="ADAL" clId="{617A79FB-ACCA-4A75-A86D-0794931F617D}" dt="2019-07-16T14:50:55.991" v="145" actId="167"/>
          <ac:picMkLst>
            <pc:docMk/>
            <pc:sldMk cId="38242390" sldId="262"/>
            <ac:picMk id="6" creationId="{D1B70049-DFB3-42BB-87D5-C47E944DB998}"/>
          </ac:picMkLst>
        </pc:picChg>
      </pc:sldChg>
      <pc:sldChg chg="addSp delSp modSp">
        <pc:chgData name="Andy Gray" userId="3900aca3-aa6e-4813-b4e0-c02f9e48a0aa" providerId="ADAL" clId="{617A79FB-ACCA-4A75-A86D-0794931F617D}" dt="2019-07-16T14:41:07.822" v="82" actId="732"/>
        <pc:sldMkLst>
          <pc:docMk/>
          <pc:sldMk cId="4117886937" sldId="299"/>
        </pc:sldMkLst>
        <pc:picChg chg="del mod ord modCrop">
          <ac:chgData name="Andy Gray" userId="3900aca3-aa6e-4813-b4e0-c02f9e48a0aa" providerId="ADAL" clId="{617A79FB-ACCA-4A75-A86D-0794931F617D}" dt="2019-07-16T14:40:47.263" v="77" actId="478"/>
          <ac:picMkLst>
            <pc:docMk/>
            <pc:sldMk cId="4117886937" sldId="299"/>
            <ac:picMk id="5" creationId="{60590812-7F3D-4E90-A2F5-FDCEA4303732}"/>
          </ac:picMkLst>
        </pc:picChg>
        <pc:picChg chg="add mod ord modCrop">
          <ac:chgData name="Andy Gray" userId="3900aca3-aa6e-4813-b4e0-c02f9e48a0aa" providerId="ADAL" clId="{617A79FB-ACCA-4A75-A86D-0794931F617D}" dt="2019-07-16T14:41:07.822" v="82" actId="732"/>
          <ac:picMkLst>
            <pc:docMk/>
            <pc:sldMk cId="4117886937" sldId="299"/>
            <ac:picMk id="6" creationId="{911C51CD-9665-469F-A71F-D817B223ADF2}"/>
          </ac:picMkLst>
        </pc:picChg>
      </pc:sldChg>
      <pc:sldChg chg="addSp delSp modSp">
        <pc:chgData name="Andy Gray" userId="3900aca3-aa6e-4813-b4e0-c02f9e48a0aa" providerId="ADAL" clId="{617A79FB-ACCA-4A75-A86D-0794931F617D}" dt="2019-07-16T14:34:00.674" v="29" actId="167"/>
        <pc:sldMkLst>
          <pc:docMk/>
          <pc:sldMk cId="3486307588" sldId="301"/>
        </pc:sldMkLst>
        <pc:spChg chg="ord">
          <ac:chgData name="Andy Gray" userId="3900aca3-aa6e-4813-b4e0-c02f9e48a0aa" providerId="ADAL" clId="{617A79FB-ACCA-4A75-A86D-0794931F617D}" dt="2019-07-16T14:33:55.831" v="28" actId="167"/>
          <ac:spMkLst>
            <pc:docMk/>
            <pc:sldMk cId="3486307588" sldId="301"/>
            <ac:spMk id="3" creationId="{F8E4D90B-3B1D-414D-BB5A-50E69915EF96}"/>
          </ac:spMkLst>
        </pc:spChg>
        <pc:picChg chg="del mod modCrop">
          <ac:chgData name="Andy Gray" userId="3900aca3-aa6e-4813-b4e0-c02f9e48a0aa" providerId="ADAL" clId="{617A79FB-ACCA-4A75-A86D-0794931F617D}" dt="2019-07-16T14:33:24.500" v="22" actId="478"/>
          <ac:picMkLst>
            <pc:docMk/>
            <pc:sldMk cId="3486307588" sldId="301"/>
            <ac:picMk id="5" creationId="{43728467-0533-4192-BFB4-52089E65B0BD}"/>
          </ac:picMkLst>
        </pc:picChg>
        <pc:picChg chg="add mod ord">
          <ac:chgData name="Andy Gray" userId="3900aca3-aa6e-4813-b4e0-c02f9e48a0aa" providerId="ADAL" clId="{617A79FB-ACCA-4A75-A86D-0794931F617D}" dt="2019-07-16T14:34:00.674" v="29" actId="167"/>
          <ac:picMkLst>
            <pc:docMk/>
            <pc:sldMk cId="3486307588" sldId="301"/>
            <ac:picMk id="6" creationId="{9AC02AB7-1711-41B6-8AB1-A935761D984D}"/>
          </ac:picMkLst>
        </pc:picChg>
      </pc:sldChg>
      <pc:sldChg chg="addSp delSp modSp">
        <pc:chgData name="Andy Gray" userId="3900aca3-aa6e-4813-b4e0-c02f9e48a0aa" providerId="ADAL" clId="{617A79FB-ACCA-4A75-A86D-0794931F617D}" dt="2019-07-18T11:22:39.224" v="211" actId="1362"/>
        <pc:sldMkLst>
          <pc:docMk/>
          <pc:sldMk cId="3583792262" sldId="303"/>
        </pc:sldMkLst>
        <pc:picChg chg="del mod modCrop">
          <ac:chgData name="Andy Gray" userId="3900aca3-aa6e-4813-b4e0-c02f9e48a0aa" providerId="ADAL" clId="{617A79FB-ACCA-4A75-A86D-0794931F617D}" dt="2019-07-16T14:38:00.805" v="53" actId="478"/>
          <ac:picMkLst>
            <pc:docMk/>
            <pc:sldMk cId="3583792262" sldId="303"/>
            <ac:picMk id="5" creationId="{E28815B1-34C6-4115-85FD-E006806DEB51}"/>
          </ac:picMkLst>
        </pc:picChg>
        <pc:picChg chg="add mod ord modCrop">
          <ac:chgData name="Andy Gray" userId="3900aca3-aa6e-4813-b4e0-c02f9e48a0aa" providerId="ADAL" clId="{617A79FB-ACCA-4A75-A86D-0794931F617D}" dt="2019-07-18T11:22:39.224" v="211" actId="1362"/>
          <ac:picMkLst>
            <pc:docMk/>
            <pc:sldMk cId="3583792262" sldId="303"/>
            <ac:picMk id="6" creationId="{748B64E3-BECD-4DC6-B28D-7696D3277F5C}"/>
          </ac:picMkLst>
        </pc:picChg>
      </pc:sldChg>
      <pc:sldChg chg="addSp delSp modSp">
        <pc:chgData name="Andy Gray" userId="3900aca3-aa6e-4813-b4e0-c02f9e48a0aa" providerId="ADAL" clId="{617A79FB-ACCA-4A75-A86D-0794931F617D}" dt="2019-07-18T11:18:34.862" v="182" actId="14100"/>
        <pc:sldMkLst>
          <pc:docMk/>
          <pc:sldMk cId="2115862646" sldId="304"/>
        </pc:sldMkLst>
        <pc:spChg chg="mod">
          <ac:chgData name="Andy Gray" userId="3900aca3-aa6e-4813-b4e0-c02f9e48a0aa" providerId="ADAL" clId="{617A79FB-ACCA-4A75-A86D-0794931F617D}" dt="2019-07-18T11:18:23.382" v="180" actId="20577"/>
          <ac:spMkLst>
            <pc:docMk/>
            <pc:sldMk cId="2115862646" sldId="304"/>
            <ac:spMk id="3" creationId="{DF9A04A7-555D-4F11-B64B-7DC7F74C8AB5}"/>
          </ac:spMkLst>
        </pc:spChg>
        <pc:picChg chg="del mod">
          <ac:chgData name="Andy Gray" userId="3900aca3-aa6e-4813-b4e0-c02f9e48a0aa" providerId="ADAL" clId="{617A79FB-ACCA-4A75-A86D-0794931F617D}" dt="2019-07-18T11:17:59.104" v="172" actId="478"/>
          <ac:picMkLst>
            <pc:docMk/>
            <pc:sldMk cId="2115862646" sldId="304"/>
            <ac:picMk id="4" creationId="{43827EE9-EEBF-4678-B9B4-FDB9C9AEA960}"/>
          </ac:picMkLst>
        </pc:picChg>
        <pc:picChg chg="add mod ord">
          <ac:chgData name="Andy Gray" userId="3900aca3-aa6e-4813-b4e0-c02f9e48a0aa" providerId="ADAL" clId="{617A79FB-ACCA-4A75-A86D-0794931F617D}" dt="2019-07-18T11:18:34.862" v="182" actId="14100"/>
          <ac:picMkLst>
            <pc:docMk/>
            <pc:sldMk cId="2115862646" sldId="304"/>
            <ac:picMk id="6" creationId="{8251F928-82A4-42A5-A96D-43D75AA9AF39}"/>
          </ac:picMkLst>
        </pc:picChg>
      </pc:sldChg>
      <pc:sldChg chg="addSp delSp modSp">
        <pc:chgData name="Andy Gray" userId="3900aca3-aa6e-4813-b4e0-c02f9e48a0aa" providerId="ADAL" clId="{617A79FB-ACCA-4A75-A86D-0794931F617D}" dt="2019-07-16T14:36:15.031" v="43" actId="167"/>
        <pc:sldMkLst>
          <pc:docMk/>
          <pc:sldMk cId="3172563194" sldId="318"/>
        </pc:sldMkLst>
        <pc:picChg chg="del mod modCrop">
          <ac:chgData name="Andy Gray" userId="3900aca3-aa6e-4813-b4e0-c02f9e48a0aa" providerId="ADAL" clId="{617A79FB-ACCA-4A75-A86D-0794931F617D}" dt="2019-07-16T14:35:58.287" v="39" actId="478"/>
          <ac:picMkLst>
            <pc:docMk/>
            <pc:sldMk cId="3172563194" sldId="318"/>
            <ac:picMk id="4" creationId="{9FBCBA9B-E274-47AD-BB8D-750B7A094F73}"/>
          </ac:picMkLst>
        </pc:picChg>
        <pc:picChg chg="add mod ord modCrop">
          <ac:chgData name="Andy Gray" userId="3900aca3-aa6e-4813-b4e0-c02f9e48a0aa" providerId="ADAL" clId="{617A79FB-ACCA-4A75-A86D-0794931F617D}" dt="2019-07-16T14:36:15.031" v="43" actId="167"/>
          <ac:picMkLst>
            <pc:docMk/>
            <pc:sldMk cId="3172563194" sldId="318"/>
            <ac:picMk id="6" creationId="{23088A71-AEB7-4011-97AF-90A3F5DB647A}"/>
          </ac:picMkLst>
        </pc:picChg>
      </pc:sldChg>
      <pc:sldChg chg="addSp delSp modSp">
        <pc:chgData name="Andy Gray" userId="3900aca3-aa6e-4813-b4e0-c02f9e48a0aa" providerId="ADAL" clId="{617A79FB-ACCA-4A75-A86D-0794931F617D}" dt="2019-07-18T15:33:48.898" v="306"/>
        <pc:sldMkLst>
          <pc:docMk/>
          <pc:sldMk cId="1004919370" sldId="320"/>
        </pc:sldMkLst>
        <pc:picChg chg="add mod ord modCrop">
          <ac:chgData name="Andy Gray" userId="3900aca3-aa6e-4813-b4e0-c02f9e48a0aa" providerId="ADAL" clId="{617A79FB-ACCA-4A75-A86D-0794931F617D}" dt="2019-07-16T14:44:07.334" v="96" actId="167"/>
          <ac:picMkLst>
            <pc:docMk/>
            <pc:sldMk cId="1004919370" sldId="320"/>
            <ac:picMk id="5" creationId="{315A78A9-2E99-4522-8D83-8F743D8BAE94}"/>
          </ac:picMkLst>
        </pc:picChg>
        <pc:picChg chg="add">
          <ac:chgData name="Andy Gray" userId="3900aca3-aa6e-4813-b4e0-c02f9e48a0aa" providerId="ADAL" clId="{617A79FB-ACCA-4A75-A86D-0794931F617D}" dt="2019-07-18T15:33:48.898" v="306"/>
          <ac:picMkLst>
            <pc:docMk/>
            <pc:sldMk cId="1004919370" sldId="320"/>
            <ac:picMk id="6" creationId="{39721D70-3B47-4629-8ADA-D9083E65EC18}"/>
          </ac:picMkLst>
        </pc:picChg>
        <pc:picChg chg="del mod modCrop">
          <ac:chgData name="Andy Gray" userId="3900aca3-aa6e-4813-b4e0-c02f9e48a0aa" providerId="ADAL" clId="{617A79FB-ACCA-4A75-A86D-0794931F617D}" dt="2019-07-16T14:44:09.398" v="97" actId="478"/>
          <ac:picMkLst>
            <pc:docMk/>
            <pc:sldMk cId="1004919370" sldId="320"/>
            <ac:picMk id="11" creationId="{9DA67670-5DB8-402C-834A-E4CE6482D6B0}"/>
          </ac:picMkLst>
        </pc:picChg>
      </pc:sldChg>
      <pc:sldChg chg="addSp delSp modSp">
        <pc:chgData name="Andy Gray" userId="3900aca3-aa6e-4813-b4e0-c02f9e48a0aa" providerId="ADAL" clId="{617A79FB-ACCA-4A75-A86D-0794931F617D}" dt="2019-07-18T15:31:22.917" v="305" actId="20577"/>
        <pc:sldMkLst>
          <pc:docMk/>
          <pc:sldMk cId="2891798589" sldId="324"/>
        </pc:sldMkLst>
        <pc:spChg chg="mod">
          <ac:chgData name="Andy Gray" userId="3900aca3-aa6e-4813-b4e0-c02f9e48a0aa" providerId="ADAL" clId="{617A79FB-ACCA-4A75-A86D-0794931F617D}" dt="2019-07-18T15:31:22.917" v="305" actId="20577"/>
          <ac:spMkLst>
            <pc:docMk/>
            <pc:sldMk cId="2891798589" sldId="324"/>
            <ac:spMk id="3" creationId="{2C68820C-179C-4726-BCE2-CFA6E11CEC5B}"/>
          </ac:spMkLst>
        </pc:spChg>
        <pc:spChg chg="del">
          <ac:chgData name="Andy Gray" userId="3900aca3-aa6e-4813-b4e0-c02f9e48a0aa" providerId="ADAL" clId="{617A79FB-ACCA-4A75-A86D-0794931F617D}" dt="2019-07-18T11:35:19.223" v="245" actId="478"/>
          <ac:spMkLst>
            <pc:docMk/>
            <pc:sldMk cId="2891798589" sldId="324"/>
            <ac:spMk id="6" creationId="{C738E825-1D59-4469-A33E-B00D081D3FAC}"/>
          </ac:spMkLst>
        </pc:spChg>
        <pc:picChg chg="del">
          <ac:chgData name="Andy Gray" userId="3900aca3-aa6e-4813-b4e0-c02f9e48a0aa" providerId="ADAL" clId="{617A79FB-ACCA-4A75-A86D-0794931F617D}" dt="2019-07-18T11:35:23.535" v="246" actId="478"/>
          <ac:picMkLst>
            <pc:docMk/>
            <pc:sldMk cId="2891798589" sldId="324"/>
            <ac:picMk id="4" creationId="{9E1865E3-ED94-41CD-9D99-C64508073759}"/>
          </ac:picMkLst>
        </pc:picChg>
        <pc:picChg chg="add del mod ord">
          <ac:chgData name="Andy Gray" userId="3900aca3-aa6e-4813-b4e0-c02f9e48a0aa" providerId="ADAL" clId="{617A79FB-ACCA-4A75-A86D-0794931F617D}" dt="2019-07-18T15:29:53.572" v="297" actId="478"/>
          <ac:picMkLst>
            <pc:docMk/>
            <pc:sldMk cId="2891798589" sldId="324"/>
            <ac:picMk id="5" creationId="{4FFB1214-0AA0-40D2-A7D0-215248F6061B}"/>
          </ac:picMkLst>
        </pc:picChg>
        <pc:picChg chg="add del mod">
          <ac:chgData name="Andy Gray" userId="3900aca3-aa6e-4813-b4e0-c02f9e48a0aa" providerId="ADAL" clId="{617A79FB-ACCA-4A75-A86D-0794931F617D}" dt="2019-07-18T15:23:42.722" v="285" actId="478"/>
          <ac:picMkLst>
            <pc:docMk/>
            <pc:sldMk cId="2891798589" sldId="324"/>
            <ac:picMk id="7" creationId="{7A923FF6-464C-4216-980F-F7FB8833E583}"/>
          </ac:picMkLst>
        </pc:picChg>
        <pc:picChg chg="add mod ord">
          <ac:chgData name="Andy Gray" userId="3900aca3-aa6e-4813-b4e0-c02f9e48a0aa" providerId="ADAL" clId="{617A79FB-ACCA-4A75-A86D-0794931F617D}" dt="2019-07-18T15:30:35.107" v="303" actId="1076"/>
          <ac:picMkLst>
            <pc:docMk/>
            <pc:sldMk cId="2891798589" sldId="324"/>
            <ac:picMk id="8" creationId="{6E5008F3-26F4-406D-BA9E-65D9527EE6DC}"/>
          </ac:picMkLst>
        </pc:picChg>
        <pc:picChg chg="del mod">
          <ac:chgData name="Andy Gray" userId="3900aca3-aa6e-4813-b4e0-c02f9e48a0aa" providerId="ADAL" clId="{617A79FB-ACCA-4A75-A86D-0794931F617D}" dt="2019-07-18T11:35:17.165" v="244" actId="478"/>
          <ac:picMkLst>
            <pc:docMk/>
            <pc:sldMk cId="2891798589" sldId="324"/>
            <ac:picMk id="1026" creationId="{01E67C35-5FEF-4F3E-A176-7242A4F61BBE}"/>
          </ac:picMkLst>
        </pc:picChg>
      </pc:sldChg>
      <pc:sldChg chg="addSp delSp modSp">
        <pc:chgData name="Andy Gray" userId="3900aca3-aa6e-4813-b4e0-c02f9e48a0aa" providerId="ADAL" clId="{617A79FB-ACCA-4A75-A86D-0794931F617D}" dt="2019-07-18T11:35:06.219" v="243" actId="14100"/>
        <pc:sldMkLst>
          <pc:docMk/>
          <pc:sldMk cId="674908154" sldId="326"/>
        </pc:sldMkLst>
        <pc:picChg chg="del">
          <ac:chgData name="Andy Gray" userId="3900aca3-aa6e-4813-b4e0-c02f9e48a0aa" providerId="ADAL" clId="{617A79FB-ACCA-4A75-A86D-0794931F617D}" dt="2019-07-18T11:34:47.494" v="240" actId="478"/>
          <ac:picMkLst>
            <pc:docMk/>
            <pc:sldMk cId="674908154" sldId="326"/>
            <ac:picMk id="5" creationId="{3518D0A9-EBA8-4F17-A3C7-9A39401E462D}"/>
          </ac:picMkLst>
        </pc:picChg>
        <pc:picChg chg="del">
          <ac:chgData name="Andy Gray" userId="3900aca3-aa6e-4813-b4e0-c02f9e48a0aa" providerId="ADAL" clId="{617A79FB-ACCA-4A75-A86D-0794931F617D}" dt="2019-07-18T11:34:48.903" v="241" actId="478"/>
          <ac:picMkLst>
            <pc:docMk/>
            <pc:sldMk cId="674908154" sldId="326"/>
            <ac:picMk id="6" creationId="{932B2FE4-BC56-4633-984D-D8AF5FE98618}"/>
          </ac:picMkLst>
        </pc:picChg>
        <pc:picChg chg="add del mod">
          <ac:chgData name="Andy Gray" userId="3900aca3-aa6e-4813-b4e0-c02f9e48a0aa" providerId="ADAL" clId="{617A79FB-ACCA-4A75-A86D-0794931F617D}" dt="2019-07-18T11:34:08.705" v="229" actId="478"/>
          <ac:picMkLst>
            <pc:docMk/>
            <pc:sldMk cId="674908154" sldId="326"/>
            <ac:picMk id="7" creationId="{E6239761-4B9F-4815-A6AE-786973872ACE}"/>
          </ac:picMkLst>
        </pc:picChg>
        <pc:picChg chg="add mod ord">
          <ac:chgData name="Andy Gray" userId="3900aca3-aa6e-4813-b4e0-c02f9e48a0aa" providerId="ADAL" clId="{617A79FB-ACCA-4A75-A86D-0794931F617D}" dt="2019-07-18T11:35:06.219" v="243" actId="14100"/>
          <ac:picMkLst>
            <pc:docMk/>
            <pc:sldMk cId="674908154" sldId="326"/>
            <ac:picMk id="9" creationId="{CFC59C63-89B5-4F50-A2D0-5BC74459E504}"/>
          </ac:picMkLst>
        </pc:picChg>
      </pc:sldChg>
      <pc:sldChg chg="addSp delSp modSp">
        <pc:chgData name="Andy Gray" userId="3900aca3-aa6e-4813-b4e0-c02f9e48a0aa" providerId="ADAL" clId="{617A79FB-ACCA-4A75-A86D-0794931F617D}" dt="2019-07-16T14:51:47.246" v="158" actId="732"/>
        <pc:sldMkLst>
          <pc:docMk/>
          <pc:sldMk cId="681956837" sldId="327"/>
        </pc:sldMkLst>
        <pc:picChg chg="add mod ord modCrop">
          <ac:chgData name="Andy Gray" userId="3900aca3-aa6e-4813-b4e0-c02f9e48a0aa" providerId="ADAL" clId="{617A79FB-ACCA-4A75-A86D-0794931F617D}" dt="2019-07-16T14:51:47.246" v="158" actId="732"/>
          <ac:picMkLst>
            <pc:docMk/>
            <pc:sldMk cId="681956837" sldId="327"/>
            <ac:picMk id="5" creationId="{2939B238-FB56-477C-89AB-43E57FD7BCF2}"/>
          </ac:picMkLst>
        </pc:picChg>
        <pc:picChg chg="del mod modCrop">
          <ac:chgData name="Andy Gray" userId="3900aca3-aa6e-4813-b4e0-c02f9e48a0aa" providerId="ADAL" clId="{617A79FB-ACCA-4A75-A86D-0794931F617D}" dt="2019-07-16T14:51:27.431" v="154" actId="478"/>
          <ac:picMkLst>
            <pc:docMk/>
            <pc:sldMk cId="681956837" sldId="327"/>
            <ac:picMk id="6" creationId="{C18D930F-4B8C-4A2D-9FD5-7D7B7EAB0450}"/>
          </ac:picMkLst>
        </pc:picChg>
      </pc:sldChg>
      <pc:sldChg chg="addSp delSp modSp">
        <pc:chgData name="Andy Gray" userId="3900aca3-aa6e-4813-b4e0-c02f9e48a0aa" providerId="ADAL" clId="{617A79FB-ACCA-4A75-A86D-0794931F617D}" dt="2019-07-17T13:56:28.845" v="159" actId="732"/>
        <pc:sldMkLst>
          <pc:docMk/>
          <pc:sldMk cId="2820303604" sldId="328"/>
        </pc:sldMkLst>
        <pc:picChg chg="del mod modCrop">
          <ac:chgData name="Andy Gray" userId="3900aca3-aa6e-4813-b4e0-c02f9e48a0aa" providerId="ADAL" clId="{617A79FB-ACCA-4A75-A86D-0794931F617D}" dt="2019-07-16T14:32:32.477" v="12" actId="478"/>
          <ac:picMkLst>
            <pc:docMk/>
            <pc:sldMk cId="2820303604" sldId="328"/>
            <ac:picMk id="4" creationId="{2FD9C92B-05A8-4FAB-81BF-3D7CEA341128}"/>
          </ac:picMkLst>
        </pc:picChg>
        <pc:picChg chg="add mod ord modCrop">
          <ac:chgData name="Andy Gray" userId="3900aca3-aa6e-4813-b4e0-c02f9e48a0aa" providerId="ADAL" clId="{617A79FB-ACCA-4A75-A86D-0794931F617D}" dt="2019-07-17T13:56:28.845" v="159" actId="732"/>
          <ac:picMkLst>
            <pc:docMk/>
            <pc:sldMk cId="2820303604" sldId="328"/>
            <ac:picMk id="6" creationId="{136B7892-E369-4277-898E-736F5371F4E8}"/>
          </ac:picMkLst>
        </pc:picChg>
      </pc:sldChg>
    </pc:docChg>
  </pc:docChgLst>
  <pc:docChgLst>
    <pc:chgData name="Andy Gray" userId="3900aca3-aa6e-4813-b4e0-c02f9e48a0aa" providerId="ADAL" clId="{C12A4798-4FCD-4AE1-AF1E-0BD0CAA6478C}"/>
    <pc:docChg chg="custSel modSld">
      <pc:chgData name="Andy Gray" userId="3900aca3-aa6e-4813-b4e0-c02f9e48a0aa" providerId="ADAL" clId="{C12A4798-4FCD-4AE1-AF1E-0BD0CAA6478C}" dt="2019-07-19T09:18:25.516" v="13" actId="14100"/>
      <pc:docMkLst>
        <pc:docMk/>
      </pc:docMkLst>
      <pc:sldChg chg="modSp">
        <pc:chgData name="Andy Gray" userId="3900aca3-aa6e-4813-b4e0-c02f9e48a0aa" providerId="ADAL" clId="{C12A4798-4FCD-4AE1-AF1E-0BD0CAA6478C}" dt="2019-07-19T09:08:52.335" v="1" actId="947"/>
        <pc:sldMkLst>
          <pc:docMk/>
          <pc:sldMk cId="2819996977" sldId="257"/>
        </pc:sldMkLst>
        <pc:spChg chg="mod">
          <ac:chgData name="Andy Gray" userId="3900aca3-aa6e-4813-b4e0-c02f9e48a0aa" providerId="ADAL" clId="{C12A4798-4FCD-4AE1-AF1E-0BD0CAA6478C}" dt="2019-07-19T09:08:52.335" v="1" actId="947"/>
          <ac:spMkLst>
            <pc:docMk/>
            <pc:sldMk cId="2819996977" sldId="257"/>
            <ac:spMk id="9" creationId="{9B940526-E652-49E9-80CD-519D5A66C408}"/>
          </ac:spMkLst>
        </pc:spChg>
      </pc:sldChg>
      <pc:sldChg chg="modSp">
        <pc:chgData name="Andy Gray" userId="3900aca3-aa6e-4813-b4e0-c02f9e48a0aa" providerId="ADAL" clId="{C12A4798-4FCD-4AE1-AF1E-0BD0CAA6478C}" dt="2019-07-19T09:18:25.516" v="13" actId="14100"/>
        <pc:sldMkLst>
          <pc:docMk/>
          <pc:sldMk cId="316469822" sldId="261"/>
        </pc:sldMkLst>
        <pc:picChg chg="mod">
          <ac:chgData name="Andy Gray" userId="3900aca3-aa6e-4813-b4e0-c02f9e48a0aa" providerId="ADAL" clId="{C12A4798-4FCD-4AE1-AF1E-0BD0CAA6478C}" dt="2019-07-19T09:18:25.516" v="13" actId="14100"/>
          <ac:picMkLst>
            <pc:docMk/>
            <pc:sldMk cId="316469822" sldId="261"/>
            <ac:picMk id="5" creationId="{EB40CE01-EC98-4CD6-AD85-CF61E6D10EC1}"/>
          </ac:picMkLst>
        </pc:picChg>
      </pc:sldChg>
      <pc:sldChg chg="addSp delSp modSp">
        <pc:chgData name="Andy Gray" userId="3900aca3-aa6e-4813-b4e0-c02f9e48a0aa" providerId="ADAL" clId="{C12A4798-4FCD-4AE1-AF1E-0BD0CAA6478C}" dt="2019-07-19T09:17:57.820" v="10" actId="1076"/>
        <pc:sldMkLst>
          <pc:docMk/>
          <pc:sldMk cId="3583792262" sldId="303"/>
        </pc:sldMkLst>
        <pc:picChg chg="add mod ord">
          <ac:chgData name="Andy Gray" userId="3900aca3-aa6e-4813-b4e0-c02f9e48a0aa" providerId="ADAL" clId="{C12A4798-4FCD-4AE1-AF1E-0BD0CAA6478C}" dt="2019-07-19T09:17:57.820" v="10" actId="1076"/>
          <ac:picMkLst>
            <pc:docMk/>
            <pc:sldMk cId="3583792262" sldId="303"/>
            <ac:picMk id="5" creationId="{F7BFD7F9-03E8-43AE-90B5-7FF20AC52C8D}"/>
          </ac:picMkLst>
        </pc:picChg>
        <pc:picChg chg="del">
          <ac:chgData name="Andy Gray" userId="3900aca3-aa6e-4813-b4e0-c02f9e48a0aa" providerId="ADAL" clId="{C12A4798-4FCD-4AE1-AF1E-0BD0CAA6478C}" dt="2019-07-19T09:17:47.237" v="8" actId="478"/>
          <ac:picMkLst>
            <pc:docMk/>
            <pc:sldMk cId="3583792262" sldId="303"/>
            <ac:picMk id="6" creationId="{748B64E3-BECD-4DC6-B28D-7696D3277F5C}"/>
          </ac:picMkLst>
        </pc:picChg>
      </pc:sldChg>
    </pc:docChg>
  </pc:docChgLst>
  <pc:docChgLst>
    <pc:chgData name="Rob Heathcote" userId="62419938-1f1d-43ca-9327-cfd6c1894440" providerId="ADAL" clId="{12B753B0-7477-4B3C-B944-BB20BF1DA42B}"/>
    <pc:docChg chg="modSld">
      <pc:chgData name="Rob Heathcote" userId="62419938-1f1d-43ca-9327-cfd6c1894440" providerId="ADAL" clId="{12B753B0-7477-4B3C-B944-BB20BF1DA42B}" dt="2019-07-19T11:01:17.756" v="14" actId="1037"/>
      <pc:docMkLst>
        <pc:docMk/>
      </pc:docMkLst>
      <pc:sldChg chg="modSp">
        <pc:chgData name="Rob Heathcote" userId="62419938-1f1d-43ca-9327-cfd6c1894440" providerId="ADAL" clId="{12B753B0-7477-4B3C-B944-BB20BF1DA42B}" dt="2019-07-19T11:01:08.411" v="0" actId="1076"/>
        <pc:sldMkLst>
          <pc:docMk/>
          <pc:sldMk cId="1461370696" sldId="316"/>
        </pc:sldMkLst>
        <pc:picChg chg="mod">
          <ac:chgData name="Rob Heathcote" userId="62419938-1f1d-43ca-9327-cfd6c1894440" providerId="ADAL" clId="{12B753B0-7477-4B3C-B944-BB20BF1DA42B}" dt="2019-07-19T11:01:08.411" v="0" actId="1076"/>
          <ac:picMkLst>
            <pc:docMk/>
            <pc:sldMk cId="1461370696" sldId="316"/>
            <ac:picMk id="4" creationId="{43827EE9-EEBF-4678-B9B4-FDB9C9AEA960}"/>
          </ac:picMkLst>
        </pc:picChg>
      </pc:sldChg>
      <pc:sldChg chg="modSp">
        <pc:chgData name="Rob Heathcote" userId="62419938-1f1d-43ca-9327-cfd6c1894440" providerId="ADAL" clId="{12B753B0-7477-4B3C-B944-BB20BF1DA42B}" dt="2019-07-19T11:01:17.756" v="14" actId="1037"/>
        <pc:sldMkLst>
          <pc:docMk/>
          <pc:sldMk cId="2052066330" sldId="317"/>
        </pc:sldMkLst>
        <pc:picChg chg="mod">
          <ac:chgData name="Rob Heathcote" userId="62419938-1f1d-43ca-9327-cfd6c1894440" providerId="ADAL" clId="{12B753B0-7477-4B3C-B944-BB20BF1DA42B}" dt="2019-07-19T11:01:17.756" v="14" actId="1037"/>
          <ac:picMkLst>
            <pc:docMk/>
            <pc:sldMk cId="2052066330" sldId="317"/>
            <ac:picMk id="4" creationId="{43827EE9-EEBF-4678-B9B4-FDB9C9AEA96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4/23/2020</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7</a:t>
            </a:fld>
            <a:endParaRPr lang="en-US"/>
          </a:p>
        </p:txBody>
      </p:sp>
    </p:spTree>
    <p:extLst>
      <p:ext uri="{BB962C8B-B14F-4D97-AF65-F5344CB8AC3E}">
        <p14:creationId xmlns:p14="http://schemas.microsoft.com/office/powerpoint/2010/main" val="32907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9</a:t>
            </a:fld>
            <a:endParaRPr lang="en-US"/>
          </a:p>
        </p:txBody>
      </p:sp>
    </p:spTree>
    <p:extLst>
      <p:ext uri="{BB962C8B-B14F-4D97-AF65-F5344CB8AC3E}">
        <p14:creationId xmlns:p14="http://schemas.microsoft.com/office/powerpoint/2010/main" val="2408035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10</a:t>
            </a:fld>
            <a:endParaRPr lang="en-US"/>
          </a:p>
        </p:txBody>
      </p:sp>
    </p:spTree>
    <p:extLst>
      <p:ext uri="{BB962C8B-B14F-4D97-AF65-F5344CB8AC3E}">
        <p14:creationId xmlns:p14="http://schemas.microsoft.com/office/powerpoint/2010/main" val="1841733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15</a:t>
            </a:fld>
            <a:endParaRPr lang="en-US"/>
          </a:p>
        </p:txBody>
      </p:sp>
    </p:spTree>
    <p:extLst>
      <p:ext uri="{BB962C8B-B14F-4D97-AF65-F5344CB8AC3E}">
        <p14:creationId xmlns:p14="http://schemas.microsoft.com/office/powerpoint/2010/main" val="2240252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19</a:t>
            </a:fld>
            <a:endParaRPr lang="en-US"/>
          </a:p>
        </p:txBody>
      </p:sp>
    </p:spTree>
    <p:extLst>
      <p:ext uri="{BB962C8B-B14F-4D97-AF65-F5344CB8AC3E}">
        <p14:creationId xmlns:p14="http://schemas.microsoft.com/office/powerpoint/2010/main" val="2922104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20</a:t>
            </a:fld>
            <a:endParaRPr lang="en-US"/>
          </a:p>
        </p:txBody>
      </p:sp>
    </p:spTree>
    <p:extLst>
      <p:ext uri="{BB962C8B-B14F-4D97-AF65-F5344CB8AC3E}">
        <p14:creationId xmlns:p14="http://schemas.microsoft.com/office/powerpoint/2010/main" val="4250185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22</a:t>
            </a:fld>
            <a:endParaRPr lang="en-US"/>
          </a:p>
        </p:txBody>
      </p:sp>
    </p:spTree>
    <p:extLst>
      <p:ext uri="{BB962C8B-B14F-4D97-AF65-F5344CB8AC3E}">
        <p14:creationId xmlns:p14="http://schemas.microsoft.com/office/powerpoint/2010/main" val="399379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24</a:t>
            </a:fld>
            <a:endParaRPr lang="en-US"/>
          </a:p>
        </p:txBody>
      </p:sp>
    </p:spTree>
    <p:extLst>
      <p:ext uri="{BB962C8B-B14F-4D97-AF65-F5344CB8AC3E}">
        <p14:creationId xmlns:p14="http://schemas.microsoft.com/office/powerpoint/2010/main" val="37278777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4AB1C8"/>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180366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930E09"/>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3C6A23-0228-46B4-A165-79B106BCF02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AB1C8"/>
                </a:solidFill>
                <a:latin typeface="Arial"/>
                <a:cs typeface="Arial"/>
              </a:defRPr>
            </a:lvl2pPr>
            <a:lvl3pPr marL="723900" indent="-279400">
              <a:lnSpc>
                <a:spcPct val="100000"/>
              </a:lnSpc>
              <a:buFont typeface="Arial"/>
              <a:buChar char="•"/>
              <a:defRPr lang="en-US" sz="2000" kern="1200" baseline="0" dirty="0" smtClean="0">
                <a:solidFill>
                  <a:srgbClr val="930E09"/>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Forming polymers</a:t>
            </a:r>
          </a:p>
          <a:p>
            <a:pPr>
              <a:spcBef>
                <a:spcPts val="288"/>
              </a:spcBef>
            </a:pPr>
            <a:r>
              <a:rPr lang="en-GB" sz="1200" b="0" dirty="0">
                <a:solidFill>
                  <a:srgbClr val="FFFFFF"/>
                </a:solidFill>
                <a:effectLst>
                  <a:glow rad="228600">
                    <a:schemeClr val="tx1">
                      <a:alpha val="40000"/>
                    </a:schemeClr>
                  </a:glow>
                </a:effectLst>
                <a:latin typeface="Arial"/>
                <a:cs typeface="Arial"/>
              </a:rPr>
              <a:t>Unit 7 Processing and working with polymers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AB1C8"/>
                </a:solidFill>
                <a:latin typeface="Arial"/>
                <a:cs typeface="Arial"/>
              </a:defRPr>
            </a:lvl2pPr>
            <a:lvl3pPr marL="723900" indent="-279400">
              <a:lnSpc>
                <a:spcPct val="100000"/>
              </a:lnSpc>
              <a:buFont typeface="Arial"/>
              <a:buChar char="•"/>
              <a:defRPr lang="en-US" sz="2000" kern="1200" baseline="0" dirty="0" smtClean="0">
                <a:solidFill>
                  <a:srgbClr val="930E09"/>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3CB396F2-3D0C-48E6-B0B0-4083BB5DC5C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3" name="Picture 12">
            <a:extLst>
              <a:ext uri="{FF2B5EF4-FFF2-40B4-BE49-F238E27FC236}">
                <a16:creationId xmlns:a16="http://schemas.microsoft.com/office/drawing/2014/main" id="{074783DB-E98D-4268-B72D-8C5AE91C6A9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14" name="TextBox 13">
            <a:extLst>
              <a:ext uri="{FF2B5EF4-FFF2-40B4-BE49-F238E27FC236}">
                <a16:creationId xmlns:a16="http://schemas.microsoft.com/office/drawing/2014/main" id="{C73F6F0D-40F8-4781-BBEF-24458C15DF15}"/>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Forming polymers</a:t>
            </a:r>
          </a:p>
          <a:p>
            <a:pPr>
              <a:spcBef>
                <a:spcPts val="288"/>
              </a:spcBef>
            </a:pPr>
            <a:r>
              <a:rPr lang="en-GB" sz="1200" b="0" dirty="0">
                <a:solidFill>
                  <a:srgbClr val="FFFFFF"/>
                </a:solidFill>
                <a:effectLst>
                  <a:glow rad="228600">
                    <a:schemeClr val="tx1">
                      <a:alpha val="40000"/>
                    </a:schemeClr>
                  </a:glow>
                </a:effectLst>
                <a:latin typeface="Arial"/>
                <a:cs typeface="Arial"/>
              </a:rPr>
              <a:t>Unit 7 Processing and working with polymers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AB1C8"/>
                </a:solidFill>
                <a:latin typeface="Arial"/>
                <a:cs typeface="Arial"/>
              </a:defRPr>
            </a:lvl2pPr>
            <a:lvl3pPr marL="723900" indent="-279400">
              <a:lnSpc>
                <a:spcPct val="100000"/>
              </a:lnSpc>
              <a:buFont typeface="Arial"/>
              <a:buChar char="•"/>
              <a:defRPr lang="en-US" sz="2000" kern="1200" baseline="0" dirty="0" smtClean="0">
                <a:solidFill>
                  <a:srgbClr val="930E09"/>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6" name="Picture 5">
            <a:extLst>
              <a:ext uri="{FF2B5EF4-FFF2-40B4-BE49-F238E27FC236}">
                <a16:creationId xmlns:a16="http://schemas.microsoft.com/office/drawing/2014/main" id="{F5FC397A-A498-4C33-AC4C-A906252202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0" name="TextBox 9">
            <a:extLst>
              <a:ext uri="{FF2B5EF4-FFF2-40B4-BE49-F238E27FC236}">
                <a16:creationId xmlns:a16="http://schemas.microsoft.com/office/drawing/2014/main" id="{FDCDCFC9-06CC-4105-8B71-E5F573E4156B}"/>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Forming polymers</a:t>
            </a:r>
          </a:p>
          <a:p>
            <a:pPr>
              <a:spcBef>
                <a:spcPts val="288"/>
              </a:spcBef>
            </a:pPr>
            <a:r>
              <a:rPr lang="en-GB" sz="1200" b="0" dirty="0">
                <a:solidFill>
                  <a:srgbClr val="FFFFFF"/>
                </a:solidFill>
                <a:effectLst>
                  <a:glow rad="228600">
                    <a:schemeClr val="tx1">
                      <a:alpha val="40000"/>
                    </a:schemeClr>
                  </a:glow>
                </a:effectLst>
                <a:latin typeface="Arial"/>
                <a:cs typeface="Arial"/>
              </a:rPr>
              <a:t>Unit 7 Processing and working with polymers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AB1C8"/>
                </a:solidFill>
                <a:latin typeface="Arial"/>
                <a:cs typeface="Arial"/>
              </a:defRPr>
            </a:lvl2pPr>
            <a:lvl3pPr marL="723900" indent="-279400">
              <a:lnSpc>
                <a:spcPct val="100000"/>
              </a:lnSpc>
              <a:buFont typeface="Arial"/>
              <a:buChar char="•"/>
              <a:defRPr lang="en-US" sz="2000" kern="1200" baseline="0" dirty="0" smtClean="0">
                <a:solidFill>
                  <a:srgbClr val="930E09"/>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AE07F8F8-9F6C-4B55-9617-BDDDD1E70F7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2" name="TextBox 11">
            <a:extLst>
              <a:ext uri="{FF2B5EF4-FFF2-40B4-BE49-F238E27FC236}">
                <a16:creationId xmlns:a16="http://schemas.microsoft.com/office/drawing/2014/main" id="{398042AB-6EC9-41E8-BEC5-6ACFB19E99DA}"/>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Forming polymers</a:t>
            </a:r>
          </a:p>
          <a:p>
            <a:pPr>
              <a:spcBef>
                <a:spcPts val="288"/>
              </a:spcBef>
            </a:pPr>
            <a:r>
              <a:rPr lang="en-GB" sz="1200" b="0" dirty="0">
                <a:solidFill>
                  <a:srgbClr val="FFFFFF"/>
                </a:solidFill>
                <a:effectLst>
                  <a:glow rad="228600">
                    <a:schemeClr val="tx1">
                      <a:alpha val="40000"/>
                    </a:schemeClr>
                  </a:glow>
                </a:effectLst>
                <a:latin typeface="Arial"/>
                <a:cs typeface="Arial"/>
              </a:rPr>
              <a:t>Unit 7 Processing and working with polymers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8" name="Picture 7">
            <a:extLst>
              <a:ext uri="{FF2B5EF4-FFF2-40B4-BE49-F238E27FC236}">
                <a16:creationId xmlns:a16="http://schemas.microsoft.com/office/drawing/2014/main" id="{EA4B332F-0AD9-4F64-9C4D-70B7174D2C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9" name="Picture 8">
            <a:extLst>
              <a:ext uri="{FF2B5EF4-FFF2-40B4-BE49-F238E27FC236}">
                <a16:creationId xmlns:a16="http://schemas.microsoft.com/office/drawing/2014/main" id="{062E6F01-F0C3-47B2-A9B8-E473D7DD43A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11" name="TextBox 10">
            <a:extLst>
              <a:ext uri="{FF2B5EF4-FFF2-40B4-BE49-F238E27FC236}">
                <a16:creationId xmlns:a16="http://schemas.microsoft.com/office/drawing/2014/main" id="{DE256815-035C-426D-A0B9-B2A9A8898AE8}"/>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Forming polymers</a:t>
            </a:r>
          </a:p>
          <a:p>
            <a:pPr>
              <a:spcBef>
                <a:spcPts val="288"/>
              </a:spcBef>
            </a:pPr>
            <a:r>
              <a:rPr lang="en-GB" sz="1200" b="0" dirty="0">
                <a:solidFill>
                  <a:srgbClr val="FFFFFF"/>
                </a:solidFill>
                <a:effectLst>
                  <a:glow rad="228600">
                    <a:schemeClr val="tx1">
                      <a:alpha val="40000"/>
                    </a:schemeClr>
                  </a:glow>
                </a:effectLst>
                <a:latin typeface="Arial"/>
                <a:cs typeface="Arial"/>
              </a:rPr>
              <a:t>Unit 7 Processing and working with polymers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wYb_UjgJ5E0" TargetMode="External"/><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p5M0Yl2BUjE"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8W6P5KU5ONQ" TargetMode="External"/><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xc9pKiV5wag" TargetMode="External"/><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spcBef>
                <a:spcPts val="300"/>
              </a:spcBef>
            </a:pPr>
            <a:r>
              <a:rPr lang="en-US" sz="2500" dirty="0">
                <a:solidFill>
                  <a:schemeClr val="bg1"/>
                </a:solidFill>
                <a:latin typeface="Museo 100" panose="02000000000000000000" pitchFamily="50" charset="0"/>
              </a:rPr>
              <a:t>Product Design </a:t>
            </a:r>
            <a:r>
              <a:rPr lang="en-US" sz="2500" dirty="0">
                <a:solidFill>
                  <a:srgbClr val="930E09"/>
                </a:solidFill>
                <a:latin typeface="Museo 100" panose="02000000000000000000" pitchFamily="50" charset="0"/>
              </a:rPr>
              <a:t>7552</a:t>
            </a:r>
            <a:endParaRPr lang="en-GB" dirty="0">
              <a:solidFill>
                <a:srgbClr val="930E09"/>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724150"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spc="0" dirty="0">
                <a:latin typeface="Museo 900" panose="02000000000000000000" pitchFamily="2" charset="0"/>
              </a:rPr>
              <a:t>Forming polymers</a:t>
            </a:r>
          </a:p>
          <a:p>
            <a:pPr>
              <a:lnSpc>
                <a:spcPts val="2000"/>
              </a:lnSpc>
              <a:spcBef>
                <a:spcPts val="5700"/>
              </a:spcBef>
            </a:pPr>
            <a:r>
              <a:rPr lang="en-US" sz="2000" b="0" spc="0" dirty="0">
                <a:latin typeface="Museo 100" panose="02000000000000000000" pitchFamily="2" charset="0"/>
              </a:rPr>
              <a:t>Unit 7 </a:t>
            </a:r>
            <a:r>
              <a:rPr lang="en-GB" sz="2000" b="0" spc="0" dirty="0">
                <a:latin typeface="Museo 100" panose="02000000000000000000" pitchFamily="2" charset="0"/>
              </a:rPr>
              <a:t>Processing and working with polymers</a:t>
            </a:r>
            <a:endParaRPr lang="en-US" sz="2000" b="0" spc="0" dirty="0">
              <a:latin typeface="Museo 100" panose="02000000000000000000" pitchFamily="2" charset="0"/>
            </a:endParaRPr>
          </a:p>
        </p:txBody>
      </p:sp>
      <p:sp>
        <p:nvSpPr>
          <p:cNvPr id="5" name="Hexagon 4">
            <a:extLst>
              <a:ext uri="{FF2B5EF4-FFF2-40B4-BE49-F238E27FC236}">
                <a16:creationId xmlns:a16="http://schemas.microsoft.com/office/drawing/2014/main" id="{250BE2CA-369C-423F-951C-39A5281AF2AA}"/>
              </a:ext>
            </a:extLst>
          </p:cNvPr>
          <p:cNvSpPr/>
          <p:nvPr/>
        </p:nvSpPr>
        <p:spPr>
          <a:xfrm>
            <a:off x="1060200" y="4100382"/>
            <a:ext cx="1080000" cy="972000"/>
          </a:xfrm>
          <a:prstGeom prst="hexagon">
            <a:avLst/>
          </a:prstGeom>
          <a:noFill/>
          <a:ln w="114300">
            <a:solidFill>
              <a:srgbClr val="930E09"/>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930E09"/>
                </a:solidFill>
                <a:latin typeface="Arial"/>
                <a:cs typeface="Arial"/>
              </a:rPr>
              <a:t>2</a:t>
            </a: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827EE9-EEBF-4678-B9B4-FDB9C9AEA9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8388" r="34053"/>
          <a:stretch/>
        </p:blipFill>
        <p:spPr>
          <a:xfrm>
            <a:off x="5264459" y="2999937"/>
            <a:ext cx="3879541" cy="3273348"/>
          </a:xfrm>
          <a:prstGeom prst="rect">
            <a:avLst/>
          </a:prstGeom>
        </p:spPr>
      </p:pic>
      <p:sp>
        <p:nvSpPr>
          <p:cNvPr id="2" name="Text Placeholder 1">
            <a:extLst>
              <a:ext uri="{FF2B5EF4-FFF2-40B4-BE49-F238E27FC236}">
                <a16:creationId xmlns:a16="http://schemas.microsoft.com/office/drawing/2014/main" id="{AE1D444B-E763-48A1-9608-E7714F317F35}"/>
              </a:ext>
            </a:extLst>
          </p:cNvPr>
          <p:cNvSpPr>
            <a:spLocks noGrp="1"/>
          </p:cNvSpPr>
          <p:nvPr>
            <p:ph type="body" sz="quarter" idx="13"/>
          </p:nvPr>
        </p:nvSpPr>
        <p:spPr/>
        <p:txBody>
          <a:bodyPr/>
          <a:lstStyle/>
          <a:p>
            <a:r>
              <a:rPr lang="en-GB" dirty="0"/>
              <a:t>Line bending process</a:t>
            </a:r>
          </a:p>
        </p:txBody>
      </p:sp>
      <p:sp>
        <p:nvSpPr>
          <p:cNvPr id="3" name="Text Placeholder 2">
            <a:extLst>
              <a:ext uri="{FF2B5EF4-FFF2-40B4-BE49-F238E27FC236}">
                <a16:creationId xmlns:a16="http://schemas.microsoft.com/office/drawing/2014/main" id="{DF9A04A7-555D-4F11-B64B-7DC7F74C8AB5}"/>
              </a:ext>
            </a:extLst>
          </p:cNvPr>
          <p:cNvSpPr>
            <a:spLocks noGrp="1"/>
          </p:cNvSpPr>
          <p:nvPr>
            <p:ph type="body" sz="quarter" idx="14"/>
          </p:nvPr>
        </p:nvSpPr>
        <p:spPr/>
        <p:txBody>
          <a:bodyPr/>
          <a:lstStyle/>
          <a:p>
            <a:r>
              <a:rPr lang="en-US" dirty="0"/>
              <a:t>The time a line needs to be heated will depend on the type and thickness of the polymer sheet</a:t>
            </a:r>
          </a:p>
          <a:p>
            <a:pPr lvl="1"/>
            <a:r>
              <a:rPr lang="en-US" dirty="0"/>
              <a:t>The polymer sheet is allowed to heat through</a:t>
            </a:r>
          </a:p>
          <a:p>
            <a:pPr lvl="1"/>
            <a:r>
              <a:rPr lang="en-US" dirty="0"/>
              <a:t>The line is tested for flexibility and when </a:t>
            </a:r>
            <a:br>
              <a:rPr lang="en-US" dirty="0"/>
            </a:br>
            <a:r>
              <a:rPr lang="en-US" dirty="0"/>
              <a:t>ready, bent to the required angle </a:t>
            </a:r>
          </a:p>
          <a:p>
            <a:pPr lvl="1"/>
            <a:r>
              <a:rPr lang="en-US" dirty="0"/>
              <a:t>Once the workpiece has set it </a:t>
            </a:r>
            <a:br>
              <a:rPr lang="en-US" dirty="0"/>
            </a:br>
            <a:r>
              <a:rPr lang="en-US" dirty="0"/>
              <a:t>can be cooled in a water tray</a:t>
            </a:r>
          </a:p>
          <a:p>
            <a:pPr lvl="2"/>
            <a:r>
              <a:rPr lang="en-US" dirty="0"/>
              <a:t>What can be made to help </a:t>
            </a:r>
            <a:br>
              <a:rPr lang="en-US" dirty="0"/>
            </a:br>
            <a:r>
              <a:rPr lang="en-US" dirty="0"/>
              <a:t>ensure the polymer sheet </a:t>
            </a:r>
            <a:br>
              <a:rPr lang="en-US" dirty="0"/>
            </a:br>
            <a:r>
              <a:rPr lang="en-US" dirty="0"/>
              <a:t>is bent accurately?</a:t>
            </a:r>
          </a:p>
          <a:p>
            <a:endParaRPr lang="en-GB" dirty="0"/>
          </a:p>
        </p:txBody>
      </p:sp>
    </p:spTree>
    <p:extLst>
      <p:ext uri="{BB962C8B-B14F-4D97-AF65-F5344CB8AC3E}">
        <p14:creationId xmlns:p14="http://schemas.microsoft.com/office/powerpoint/2010/main" val="1461370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ky, table, sitting&#10;&#10;Description generated with high confidence">
            <a:extLst>
              <a:ext uri="{FF2B5EF4-FFF2-40B4-BE49-F238E27FC236}">
                <a16:creationId xmlns:a16="http://schemas.microsoft.com/office/drawing/2014/main" id="{23088A71-AEB7-4011-97AF-90A3F5DB647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2001" y="3114624"/>
            <a:ext cx="4572000" cy="3743376"/>
          </a:xfrm>
          <a:prstGeom prst="rect">
            <a:avLst/>
          </a:prstGeom>
        </p:spPr>
      </p:pic>
      <p:sp>
        <p:nvSpPr>
          <p:cNvPr id="2" name="Text Placeholder 1">
            <a:extLst>
              <a:ext uri="{FF2B5EF4-FFF2-40B4-BE49-F238E27FC236}">
                <a16:creationId xmlns:a16="http://schemas.microsoft.com/office/drawing/2014/main" id="{E72F52C9-5A81-43EC-BBC3-2CE08D0C3131}"/>
              </a:ext>
            </a:extLst>
          </p:cNvPr>
          <p:cNvSpPr>
            <a:spLocks noGrp="1"/>
          </p:cNvSpPr>
          <p:nvPr>
            <p:ph type="body" sz="quarter" idx="13"/>
          </p:nvPr>
        </p:nvSpPr>
        <p:spPr/>
        <p:txBody>
          <a:bodyPr/>
          <a:lstStyle/>
          <a:p>
            <a:r>
              <a:rPr lang="en-GB" dirty="0"/>
              <a:t>Laminating or layup</a:t>
            </a:r>
          </a:p>
        </p:txBody>
      </p:sp>
      <p:sp>
        <p:nvSpPr>
          <p:cNvPr id="3" name="Text Placeholder 2">
            <a:extLst>
              <a:ext uri="{FF2B5EF4-FFF2-40B4-BE49-F238E27FC236}">
                <a16:creationId xmlns:a16="http://schemas.microsoft.com/office/drawing/2014/main" id="{8022026B-9477-4005-8D1F-55ECE1B7EB6B}"/>
              </a:ext>
            </a:extLst>
          </p:cNvPr>
          <p:cNvSpPr>
            <a:spLocks noGrp="1"/>
          </p:cNvSpPr>
          <p:nvPr>
            <p:ph type="body" sz="quarter" idx="14"/>
          </p:nvPr>
        </p:nvSpPr>
        <p:spPr/>
        <p:txBody>
          <a:bodyPr/>
          <a:lstStyle/>
          <a:p>
            <a:r>
              <a:rPr lang="en-US" dirty="0"/>
              <a:t>Thermosetting polymer resins can be combined with fibres to produce a variety of products</a:t>
            </a:r>
          </a:p>
          <a:p>
            <a:pPr lvl="1"/>
            <a:r>
              <a:rPr lang="en-GB" dirty="0"/>
              <a:t>This process is used to create rigid </a:t>
            </a:r>
            <a:br>
              <a:rPr lang="en-GB" dirty="0"/>
            </a:br>
            <a:r>
              <a:rPr lang="en-GB" dirty="0"/>
              <a:t>three-dimensional products like </a:t>
            </a:r>
            <a:br>
              <a:rPr lang="en-GB" dirty="0"/>
            </a:br>
            <a:r>
              <a:rPr lang="en-GB" dirty="0"/>
              <a:t>speed boats, rowing boats, </a:t>
            </a:r>
            <a:br>
              <a:rPr lang="en-GB" dirty="0"/>
            </a:br>
            <a:r>
              <a:rPr lang="en-GB" dirty="0"/>
              <a:t>canoes, caravan panels </a:t>
            </a:r>
            <a:br>
              <a:rPr lang="en-GB" dirty="0"/>
            </a:br>
            <a:r>
              <a:rPr lang="en-GB" dirty="0"/>
              <a:t>and even bumper cars</a:t>
            </a:r>
          </a:p>
          <a:p>
            <a:pPr lvl="1"/>
            <a:r>
              <a:rPr lang="en-GB" dirty="0">
                <a:solidFill>
                  <a:srgbClr val="930E09"/>
                </a:solidFill>
              </a:rPr>
              <a:t>What is the advantage of a </a:t>
            </a:r>
            <a:br>
              <a:rPr lang="en-GB" dirty="0">
                <a:solidFill>
                  <a:srgbClr val="930E09"/>
                </a:solidFill>
              </a:rPr>
            </a:br>
            <a:r>
              <a:rPr lang="en-GB" dirty="0">
                <a:solidFill>
                  <a:srgbClr val="930E09"/>
                </a:solidFill>
              </a:rPr>
              <a:t>fibre-based composite over </a:t>
            </a:r>
            <a:br>
              <a:rPr lang="en-GB" dirty="0">
                <a:solidFill>
                  <a:srgbClr val="930E09"/>
                </a:solidFill>
              </a:rPr>
            </a:br>
            <a:r>
              <a:rPr lang="en-GB" dirty="0">
                <a:solidFill>
                  <a:srgbClr val="930E09"/>
                </a:solidFill>
              </a:rPr>
              <a:t>a moulded thermoplastic?</a:t>
            </a:r>
          </a:p>
        </p:txBody>
      </p:sp>
      <p:sp>
        <p:nvSpPr>
          <p:cNvPr id="4" name="Rectangle 3">
            <a:extLst>
              <a:ext uri="{FF2B5EF4-FFF2-40B4-BE49-F238E27FC236}">
                <a16:creationId xmlns:a16="http://schemas.microsoft.com/office/drawing/2014/main" id="{115223BD-63B3-49CF-8423-066F4296D1BD}"/>
              </a:ext>
            </a:extLst>
          </p:cNvPr>
          <p:cNvSpPr/>
          <p:nvPr/>
        </p:nvSpPr>
        <p:spPr>
          <a:xfrm>
            <a:off x="0" y="6488668"/>
            <a:ext cx="5272481" cy="369332"/>
          </a:xfrm>
          <a:prstGeom prst="rect">
            <a:avLst/>
          </a:prstGeom>
        </p:spPr>
        <p:txBody>
          <a:bodyPr wrap="square">
            <a:spAutoFit/>
          </a:bodyPr>
          <a:lstStyle/>
          <a:p>
            <a:r>
              <a:rPr lang="en-GB" dirty="0">
                <a:hlinkClick r:id="rId3"/>
              </a:rPr>
              <a:t>https://www.youtube.com/watch?v=wYb_UjgJ5E0</a:t>
            </a:r>
            <a:r>
              <a:rPr lang="en-GB" dirty="0"/>
              <a:t> </a:t>
            </a:r>
          </a:p>
        </p:txBody>
      </p:sp>
    </p:spTree>
    <p:extLst>
      <p:ext uri="{BB962C8B-B14F-4D97-AF65-F5344CB8AC3E}">
        <p14:creationId xmlns:p14="http://schemas.microsoft.com/office/powerpoint/2010/main" val="3172563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2F52C9-5A81-43EC-BBC3-2CE08D0C3131}"/>
              </a:ext>
            </a:extLst>
          </p:cNvPr>
          <p:cNvSpPr>
            <a:spLocks noGrp="1"/>
          </p:cNvSpPr>
          <p:nvPr>
            <p:ph type="body" sz="quarter" idx="13"/>
          </p:nvPr>
        </p:nvSpPr>
        <p:spPr/>
        <p:txBody>
          <a:bodyPr/>
          <a:lstStyle/>
          <a:p>
            <a:r>
              <a:rPr lang="en-GB" dirty="0"/>
              <a:t>Layup process</a:t>
            </a:r>
          </a:p>
        </p:txBody>
      </p:sp>
      <p:sp>
        <p:nvSpPr>
          <p:cNvPr id="3" name="Text Placeholder 2">
            <a:extLst>
              <a:ext uri="{FF2B5EF4-FFF2-40B4-BE49-F238E27FC236}">
                <a16:creationId xmlns:a16="http://schemas.microsoft.com/office/drawing/2014/main" id="{8022026B-9477-4005-8D1F-55ECE1B7EB6B}"/>
              </a:ext>
            </a:extLst>
          </p:cNvPr>
          <p:cNvSpPr>
            <a:spLocks noGrp="1"/>
          </p:cNvSpPr>
          <p:nvPr>
            <p:ph type="body" sz="quarter" idx="14"/>
          </p:nvPr>
        </p:nvSpPr>
        <p:spPr/>
        <p:txBody>
          <a:bodyPr/>
          <a:lstStyle/>
          <a:p>
            <a:r>
              <a:rPr lang="en-US" dirty="0"/>
              <a:t>Fibre strands or matting, like glass fibre, carbon fibre or Kevlar are used to create composites</a:t>
            </a:r>
          </a:p>
          <a:p>
            <a:pPr lvl="1"/>
            <a:r>
              <a:rPr lang="en-US" dirty="0"/>
              <a:t>The mould may be made from timber, board or metal</a:t>
            </a:r>
          </a:p>
          <a:p>
            <a:pPr lvl="1"/>
            <a:r>
              <a:rPr lang="en-US" dirty="0"/>
              <a:t>A release agent is applied to the mould</a:t>
            </a:r>
          </a:p>
          <a:p>
            <a:pPr lvl="1"/>
            <a:r>
              <a:rPr lang="en-US" dirty="0"/>
              <a:t>Polyester resin gel coat is applied and cured</a:t>
            </a:r>
            <a:endParaRPr lang="en-GB" dirty="0"/>
          </a:p>
          <a:p>
            <a:pPr lvl="1"/>
            <a:r>
              <a:rPr lang="en-GB" dirty="0"/>
              <a:t>Matting is laid into the mould and the resin is mixed </a:t>
            </a:r>
            <a:br>
              <a:rPr lang="en-GB" dirty="0"/>
            </a:br>
            <a:r>
              <a:rPr lang="en-GB" dirty="0"/>
              <a:t>with catalyst and brushed onto the matting</a:t>
            </a:r>
          </a:p>
          <a:p>
            <a:pPr lvl="1"/>
            <a:r>
              <a:rPr lang="en-GB" dirty="0"/>
              <a:t>In industry, chopped strands mixed with resin may be sprayed onto the mould</a:t>
            </a:r>
          </a:p>
          <a:p>
            <a:pPr lvl="1"/>
            <a:r>
              <a:rPr lang="en-GB" dirty="0"/>
              <a:t>It is then rolled to remove air bubbles and once </a:t>
            </a:r>
            <a:br>
              <a:rPr lang="en-GB" dirty="0"/>
            </a:br>
            <a:r>
              <a:rPr lang="en-GB" dirty="0"/>
              <a:t>even, allowed to set</a:t>
            </a:r>
            <a:endParaRPr lang="en-US" dirty="0"/>
          </a:p>
        </p:txBody>
      </p:sp>
    </p:spTree>
    <p:extLst>
      <p:ext uri="{BB962C8B-B14F-4D97-AF65-F5344CB8AC3E}">
        <p14:creationId xmlns:p14="http://schemas.microsoft.com/office/powerpoint/2010/main" val="2498937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DBAF6C7-6BF2-430A-BA80-D03207AF7363}"/>
              </a:ext>
            </a:extLst>
          </p:cNvPr>
          <p:cNvSpPr>
            <a:spLocks noGrp="1"/>
          </p:cNvSpPr>
          <p:nvPr>
            <p:ph type="body" sz="quarter" idx="13"/>
          </p:nvPr>
        </p:nvSpPr>
        <p:spPr/>
        <p:txBody>
          <a:bodyPr/>
          <a:lstStyle/>
          <a:p>
            <a:r>
              <a:rPr lang="en-GB" dirty="0"/>
              <a:t>Worksheet 2</a:t>
            </a:r>
          </a:p>
        </p:txBody>
      </p:sp>
      <p:sp>
        <p:nvSpPr>
          <p:cNvPr id="5" name="Text Placeholder 4">
            <a:extLst>
              <a:ext uri="{FF2B5EF4-FFF2-40B4-BE49-F238E27FC236}">
                <a16:creationId xmlns:a16="http://schemas.microsoft.com/office/drawing/2014/main" id="{DE179E23-2B70-4AE2-B90B-449DCD99D8E7}"/>
              </a:ext>
            </a:extLst>
          </p:cNvPr>
          <p:cNvSpPr>
            <a:spLocks noGrp="1"/>
          </p:cNvSpPr>
          <p:nvPr>
            <p:ph type="body" sz="quarter" idx="14"/>
          </p:nvPr>
        </p:nvSpPr>
        <p:spPr/>
        <p:txBody>
          <a:bodyPr/>
          <a:lstStyle/>
          <a:p>
            <a:r>
              <a:rPr lang="en-GB" dirty="0"/>
              <a:t>Complete </a:t>
            </a:r>
            <a:r>
              <a:rPr lang="en-GB" b="1" dirty="0"/>
              <a:t>Task 1</a:t>
            </a:r>
            <a:r>
              <a:rPr lang="en-GB" dirty="0"/>
              <a:t> of your </a:t>
            </a:r>
            <a:r>
              <a:rPr lang="en-GB" b="1" dirty="0"/>
              <a:t>Worksheet</a:t>
            </a:r>
          </a:p>
          <a:p>
            <a:endParaRPr lang="en-GB" dirty="0"/>
          </a:p>
        </p:txBody>
      </p:sp>
    </p:spTree>
    <p:extLst>
      <p:ext uri="{BB962C8B-B14F-4D97-AF65-F5344CB8AC3E}">
        <p14:creationId xmlns:p14="http://schemas.microsoft.com/office/powerpoint/2010/main" val="3029852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owl of fruit on a plate&#10;&#10;Description generated with very high confidence">
            <a:extLst>
              <a:ext uri="{FF2B5EF4-FFF2-40B4-BE49-F238E27FC236}">
                <a16:creationId xmlns:a16="http://schemas.microsoft.com/office/drawing/2014/main" id="{F7BFD7F9-03E8-43AE-90B5-7FF20AC52C8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15160" y="3218447"/>
            <a:ext cx="4028840" cy="2679178"/>
          </a:xfrm>
          <a:prstGeom prst="rect">
            <a:avLst/>
          </a:prstGeom>
        </p:spPr>
      </p:pic>
      <p:sp>
        <p:nvSpPr>
          <p:cNvPr id="2" name="Text Placeholder 1">
            <a:extLst>
              <a:ext uri="{FF2B5EF4-FFF2-40B4-BE49-F238E27FC236}">
                <a16:creationId xmlns:a16="http://schemas.microsoft.com/office/drawing/2014/main" id="{27B3C549-A61D-4786-9303-BAAB18BD0801}"/>
              </a:ext>
            </a:extLst>
          </p:cNvPr>
          <p:cNvSpPr>
            <a:spLocks noGrp="1"/>
          </p:cNvSpPr>
          <p:nvPr>
            <p:ph type="body" sz="quarter" idx="13"/>
          </p:nvPr>
        </p:nvSpPr>
        <p:spPr/>
        <p:txBody>
          <a:bodyPr/>
          <a:lstStyle/>
          <a:p>
            <a:r>
              <a:rPr lang="en-GB" dirty="0"/>
              <a:t>Thermoforming</a:t>
            </a:r>
          </a:p>
        </p:txBody>
      </p:sp>
      <p:sp>
        <p:nvSpPr>
          <p:cNvPr id="3" name="Text Placeholder 2">
            <a:extLst>
              <a:ext uri="{FF2B5EF4-FFF2-40B4-BE49-F238E27FC236}">
                <a16:creationId xmlns:a16="http://schemas.microsoft.com/office/drawing/2014/main" id="{990BAF82-A452-4CAC-91D3-088994AE2806}"/>
              </a:ext>
            </a:extLst>
          </p:cNvPr>
          <p:cNvSpPr>
            <a:spLocks noGrp="1"/>
          </p:cNvSpPr>
          <p:nvPr>
            <p:ph type="body" sz="quarter" idx="14"/>
          </p:nvPr>
        </p:nvSpPr>
        <p:spPr/>
        <p:txBody>
          <a:bodyPr/>
          <a:lstStyle/>
          <a:p>
            <a:r>
              <a:rPr lang="en-GB" dirty="0"/>
              <a:t>Like vacuum forming, thermoforming is the process of forming a heated, softened polymer sheet</a:t>
            </a:r>
          </a:p>
          <a:p>
            <a:pPr lvl="1"/>
            <a:r>
              <a:rPr lang="en-GB" dirty="0"/>
              <a:t>The difference from vacuum forming is that thermoforming uses both male and female moulds</a:t>
            </a:r>
          </a:p>
          <a:p>
            <a:pPr lvl="1"/>
            <a:r>
              <a:rPr lang="en-GB" dirty="0"/>
              <a:t>The male mould is lowered into the heated </a:t>
            </a:r>
            <a:br>
              <a:rPr lang="en-GB" dirty="0"/>
            </a:br>
            <a:r>
              <a:rPr lang="en-GB" dirty="0"/>
              <a:t>sheet, pressing it into the female mould</a:t>
            </a:r>
          </a:p>
          <a:p>
            <a:pPr lvl="1"/>
            <a:r>
              <a:rPr lang="en-GB" dirty="0"/>
              <a:t>A vacuum assists in pulling the </a:t>
            </a:r>
            <a:br>
              <a:rPr lang="en-GB" dirty="0"/>
            </a:br>
            <a:r>
              <a:rPr lang="en-GB" dirty="0"/>
              <a:t>polymer into the mould</a:t>
            </a:r>
          </a:p>
          <a:p>
            <a:pPr lvl="1"/>
            <a:r>
              <a:rPr lang="en-US" dirty="0">
                <a:solidFill>
                  <a:srgbClr val="930E09"/>
                </a:solidFill>
              </a:rPr>
              <a:t>What packaging products could be </a:t>
            </a:r>
            <a:br>
              <a:rPr lang="en-US" dirty="0">
                <a:solidFill>
                  <a:srgbClr val="930E09"/>
                </a:solidFill>
              </a:rPr>
            </a:br>
            <a:r>
              <a:rPr lang="en-US" dirty="0">
                <a:solidFill>
                  <a:srgbClr val="930E09"/>
                </a:solidFill>
              </a:rPr>
              <a:t>manufactured using thermoforming?</a:t>
            </a:r>
          </a:p>
        </p:txBody>
      </p:sp>
      <p:sp>
        <p:nvSpPr>
          <p:cNvPr id="4" name="Rectangle 3">
            <a:extLst>
              <a:ext uri="{FF2B5EF4-FFF2-40B4-BE49-F238E27FC236}">
                <a16:creationId xmlns:a16="http://schemas.microsoft.com/office/drawing/2014/main" id="{E4736C09-D3D6-4C84-AC3F-61557650D66E}"/>
              </a:ext>
            </a:extLst>
          </p:cNvPr>
          <p:cNvSpPr/>
          <p:nvPr/>
        </p:nvSpPr>
        <p:spPr>
          <a:xfrm>
            <a:off x="0" y="6487388"/>
            <a:ext cx="5935211" cy="369332"/>
          </a:xfrm>
          <a:prstGeom prst="rect">
            <a:avLst/>
          </a:prstGeom>
        </p:spPr>
        <p:txBody>
          <a:bodyPr wrap="square">
            <a:spAutoFit/>
          </a:bodyPr>
          <a:lstStyle/>
          <a:p>
            <a:r>
              <a:rPr lang="en-GB" dirty="0">
                <a:hlinkClick r:id="rId3"/>
              </a:rPr>
              <a:t>https://www.youtube.com/watch?v=p5M0Yl2BUjE</a:t>
            </a:r>
            <a:r>
              <a:rPr lang="en-GB" dirty="0"/>
              <a:t> </a:t>
            </a:r>
          </a:p>
        </p:txBody>
      </p:sp>
    </p:spTree>
    <p:extLst>
      <p:ext uri="{BB962C8B-B14F-4D97-AF65-F5344CB8AC3E}">
        <p14:creationId xmlns:p14="http://schemas.microsoft.com/office/powerpoint/2010/main" val="3583792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1C51CD-9665-469F-A71F-D817B223ADF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83442" y="2032146"/>
            <a:ext cx="3260558" cy="4158101"/>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a:t>Injection moulding</a:t>
            </a:r>
            <a:endParaRPr lang="en-US" dirty="0"/>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a:xfrm>
            <a:off x="724280" y="1704179"/>
            <a:ext cx="7797230" cy="3453607"/>
          </a:xfrm>
        </p:spPr>
        <p:txBody>
          <a:bodyPr/>
          <a:lstStyle/>
          <a:p>
            <a:r>
              <a:rPr lang="en-US" dirty="0"/>
              <a:t>Injection moulding is commonly used in industrial production to produce complex shapes </a:t>
            </a:r>
          </a:p>
          <a:p>
            <a:pPr lvl="1"/>
            <a:r>
              <a:rPr lang="en-US" dirty="0"/>
              <a:t>Moulds are generally constructed from </a:t>
            </a:r>
            <a:br>
              <a:rPr lang="en-US" dirty="0"/>
            </a:br>
            <a:r>
              <a:rPr lang="en-US" dirty="0"/>
              <a:t>steel and are in two parts </a:t>
            </a:r>
          </a:p>
          <a:p>
            <a:pPr lvl="1"/>
            <a:r>
              <a:rPr lang="en-US" dirty="0"/>
              <a:t>A number of different polymers are </a:t>
            </a:r>
            <a:br>
              <a:rPr lang="en-US" dirty="0"/>
            </a:br>
            <a:r>
              <a:rPr lang="en-US" dirty="0"/>
              <a:t>suitable for injection moulding and </a:t>
            </a:r>
            <a:br>
              <a:rPr lang="en-US" dirty="0"/>
            </a:br>
            <a:r>
              <a:rPr lang="en-US" dirty="0"/>
              <a:t>include ABS, acrylic and PVC</a:t>
            </a:r>
          </a:p>
          <a:p>
            <a:pPr lvl="1"/>
            <a:r>
              <a:rPr lang="en-US" dirty="0">
                <a:solidFill>
                  <a:srgbClr val="930E09"/>
                </a:solidFill>
              </a:rPr>
              <a:t>Why is it important that moulds </a:t>
            </a:r>
            <a:br>
              <a:rPr lang="en-US" dirty="0">
                <a:solidFill>
                  <a:srgbClr val="930E09"/>
                </a:solidFill>
              </a:rPr>
            </a:br>
            <a:r>
              <a:rPr lang="en-US" dirty="0">
                <a:solidFill>
                  <a:srgbClr val="930E09"/>
                </a:solidFill>
              </a:rPr>
              <a:t>are very accurate and any </a:t>
            </a:r>
            <a:br>
              <a:rPr lang="en-US" dirty="0">
                <a:solidFill>
                  <a:srgbClr val="930E09"/>
                </a:solidFill>
              </a:rPr>
            </a:br>
            <a:r>
              <a:rPr lang="en-US" dirty="0">
                <a:solidFill>
                  <a:srgbClr val="930E09"/>
                </a:solidFill>
              </a:rPr>
              <a:t>blemishes are removed?</a:t>
            </a:r>
          </a:p>
          <a:p>
            <a:endParaRPr lang="en-US" dirty="0"/>
          </a:p>
          <a:p>
            <a:endParaRPr lang="en-US" dirty="0"/>
          </a:p>
        </p:txBody>
      </p:sp>
    </p:spTree>
    <p:extLst>
      <p:ext uri="{BB962C8B-B14F-4D97-AF65-F5344CB8AC3E}">
        <p14:creationId xmlns:p14="http://schemas.microsoft.com/office/powerpoint/2010/main" val="4117886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070073-0897-4703-83B5-69EAAA22076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336926" y="3429000"/>
            <a:ext cx="5646652" cy="2224479"/>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a:t>Injection moulding process</a:t>
            </a:r>
            <a:endParaRPr lang="en-US" dirty="0"/>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The injection moulding process starts with the thermoplastic granules being fed into a hopper</a:t>
            </a:r>
          </a:p>
          <a:p>
            <a:pPr lvl="1"/>
            <a:r>
              <a:rPr lang="en-US" dirty="0"/>
              <a:t>The hopper feeds an Archimedes screw that drags the granules past a heater where they are plasticised</a:t>
            </a:r>
          </a:p>
          <a:p>
            <a:pPr lvl="1"/>
            <a:r>
              <a:rPr lang="en-US" dirty="0"/>
              <a:t>When the soft, pliable </a:t>
            </a:r>
            <a:br>
              <a:rPr lang="en-US" dirty="0"/>
            </a:br>
            <a:r>
              <a:rPr lang="en-US" dirty="0"/>
              <a:t>plastic reaches the </a:t>
            </a:r>
            <a:br>
              <a:rPr lang="en-US" dirty="0"/>
            </a:br>
            <a:r>
              <a:rPr lang="en-US" dirty="0"/>
              <a:t>end of the screw, </a:t>
            </a:r>
            <a:br>
              <a:rPr lang="en-US" dirty="0"/>
            </a:br>
            <a:r>
              <a:rPr lang="en-US" dirty="0"/>
              <a:t>a hydraulic piston </a:t>
            </a:r>
            <a:br>
              <a:rPr lang="en-US" dirty="0"/>
            </a:br>
            <a:r>
              <a:rPr lang="en-US" dirty="0"/>
              <a:t>forces it into </a:t>
            </a:r>
            <a:br>
              <a:rPr lang="en-US" dirty="0"/>
            </a:br>
            <a:r>
              <a:rPr lang="en-US" dirty="0"/>
              <a:t>the mould</a:t>
            </a:r>
          </a:p>
          <a:p>
            <a:pPr lvl="1"/>
            <a:r>
              <a:rPr lang="en-US" dirty="0">
                <a:solidFill>
                  <a:srgbClr val="930E09"/>
                </a:solidFill>
              </a:rPr>
              <a:t>What are the </a:t>
            </a:r>
            <a:br>
              <a:rPr lang="en-US" dirty="0">
                <a:solidFill>
                  <a:srgbClr val="930E09"/>
                </a:solidFill>
              </a:rPr>
            </a:br>
            <a:r>
              <a:rPr lang="en-US" dirty="0">
                <a:solidFill>
                  <a:srgbClr val="930E09"/>
                </a:solidFill>
              </a:rPr>
              <a:t>benefits of using </a:t>
            </a:r>
            <a:br>
              <a:rPr lang="en-US" dirty="0">
                <a:solidFill>
                  <a:srgbClr val="930E09"/>
                </a:solidFill>
              </a:rPr>
            </a:br>
            <a:r>
              <a:rPr lang="en-US" dirty="0">
                <a:solidFill>
                  <a:srgbClr val="930E09"/>
                </a:solidFill>
              </a:rPr>
              <a:t>an Archimedes screw?</a:t>
            </a:r>
          </a:p>
        </p:txBody>
      </p:sp>
    </p:spTree>
    <p:extLst>
      <p:ext uri="{BB962C8B-B14F-4D97-AF65-F5344CB8AC3E}">
        <p14:creationId xmlns:p14="http://schemas.microsoft.com/office/powerpoint/2010/main" val="1281572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5A78A9-2E99-4522-8D83-8F743D8BAE9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74268" y="3164305"/>
            <a:ext cx="4469732" cy="3693695"/>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a:t>Ejection and finishing</a:t>
            </a:r>
            <a:endParaRPr lang="en-US" dirty="0"/>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Water is used to cool and set the plastic quickly</a:t>
            </a:r>
          </a:p>
          <a:p>
            <a:pPr lvl="1"/>
            <a:r>
              <a:rPr lang="en-US" dirty="0"/>
              <a:t>The mould is separated and ejector pins release the </a:t>
            </a:r>
            <a:br>
              <a:rPr lang="en-US" dirty="0"/>
            </a:br>
            <a:r>
              <a:rPr lang="en-US" dirty="0"/>
              <a:t>moulding; the process is then repeated </a:t>
            </a:r>
          </a:p>
          <a:p>
            <a:pPr lvl="1"/>
            <a:r>
              <a:rPr lang="en-US" dirty="0"/>
              <a:t>Any excess polymer flashing is trimmed</a:t>
            </a:r>
            <a:br>
              <a:rPr lang="en-US" dirty="0"/>
            </a:br>
            <a:r>
              <a:rPr lang="en-US" dirty="0"/>
              <a:t>and usually recycled</a:t>
            </a:r>
          </a:p>
          <a:p>
            <a:pPr lvl="1"/>
            <a:r>
              <a:rPr lang="en-US" dirty="0">
                <a:solidFill>
                  <a:srgbClr val="930E09"/>
                </a:solidFill>
              </a:rPr>
              <a:t>How does injection moulding </a:t>
            </a:r>
            <a:br>
              <a:rPr lang="en-US" dirty="0">
                <a:solidFill>
                  <a:srgbClr val="930E09"/>
                </a:solidFill>
              </a:rPr>
            </a:br>
            <a:r>
              <a:rPr lang="en-US" dirty="0">
                <a:solidFill>
                  <a:srgbClr val="930E09"/>
                </a:solidFill>
              </a:rPr>
              <a:t>lend itself to mass production?</a:t>
            </a:r>
          </a:p>
          <a:p>
            <a:pPr lvl="1"/>
            <a:r>
              <a:rPr lang="en-US" dirty="0">
                <a:solidFill>
                  <a:srgbClr val="930E09"/>
                </a:solidFill>
              </a:rPr>
              <a:t>What are the tell-tale signs </a:t>
            </a:r>
            <a:br>
              <a:rPr lang="en-US" dirty="0">
                <a:solidFill>
                  <a:srgbClr val="930E09"/>
                </a:solidFill>
              </a:rPr>
            </a:br>
            <a:r>
              <a:rPr lang="en-US" dirty="0">
                <a:solidFill>
                  <a:srgbClr val="930E09"/>
                </a:solidFill>
              </a:rPr>
              <a:t>that a product has been </a:t>
            </a:r>
            <a:br>
              <a:rPr lang="en-US" dirty="0">
                <a:solidFill>
                  <a:srgbClr val="930E09"/>
                </a:solidFill>
              </a:rPr>
            </a:br>
            <a:r>
              <a:rPr lang="en-US" dirty="0">
                <a:solidFill>
                  <a:srgbClr val="930E09"/>
                </a:solidFill>
              </a:rPr>
              <a:t>injection moulded?</a:t>
            </a:r>
          </a:p>
          <a:p>
            <a:endParaRPr lang="en-US" dirty="0"/>
          </a:p>
        </p:txBody>
      </p:sp>
      <p:pic>
        <p:nvPicPr>
          <p:cNvPr id="6" name="Picture 5">
            <a:extLst>
              <a:ext uri="{FF2B5EF4-FFF2-40B4-BE49-F238E27FC236}">
                <a16:creationId xmlns:a16="http://schemas.microsoft.com/office/drawing/2014/main" id="{39721D70-3B47-4629-8ADA-D9083E65EC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1004919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40CE01-EC98-4CD6-AD85-CF61E6D10E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54252" y="2502568"/>
            <a:ext cx="3003259" cy="3696693"/>
          </a:xfrm>
          <a:prstGeom prst="rect">
            <a:avLst/>
          </a:prstGeom>
        </p:spPr>
      </p:pic>
      <p:sp>
        <p:nvSpPr>
          <p:cNvPr id="2" name="Text Placeholder 1">
            <a:extLst>
              <a:ext uri="{FF2B5EF4-FFF2-40B4-BE49-F238E27FC236}">
                <a16:creationId xmlns:a16="http://schemas.microsoft.com/office/drawing/2014/main" id="{23E88B69-07B9-4352-979A-A16015A1AA27}"/>
              </a:ext>
            </a:extLst>
          </p:cNvPr>
          <p:cNvSpPr>
            <a:spLocks noGrp="1"/>
          </p:cNvSpPr>
          <p:nvPr>
            <p:ph type="body" sz="quarter" idx="13"/>
          </p:nvPr>
        </p:nvSpPr>
        <p:spPr/>
        <p:txBody>
          <a:bodyPr/>
          <a:lstStyle/>
          <a:p>
            <a:r>
              <a:rPr lang="en-GB"/>
              <a:t>Blow moulding</a:t>
            </a:r>
            <a:endParaRPr lang="en-GB" dirty="0"/>
          </a:p>
        </p:txBody>
      </p:sp>
      <p:sp>
        <p:nvSpPr>
          <p:cNvPr id="3" name="Text Placeholder 2">
            <a:extLst>
              <a:ext uri="{FF2B5EF4-FFF2-40B4-BE49-F238E27FC236}">
                <a16:creationId xmlns:a16="http://schemas.microsoft.com/office/drawing/2014/main" id="{4130AA48-954B-4E6D-B774-62E9A1A1676F}"/>
              </a:ext>
            </a:extLst>
          </p:cNvPr>
          <p:cNvSpPr>
            <a:spLocks noGrp="1"/>
          </p:cNvSpPr>
          <p:nvPr>
            <p:ph type="body" sz="quarter" idx="14"/>
          </p:nvPr>
        </p:nvSpPr>
        <p:spPr/>
        <p:txBody>
          <a:bodyPr/>
          <a:lstStyle/>
          <a:p>
            <a:r>
              <a:rPr lang="en-US" dirty="0"/>
              <a:t>Blow moulding uses a two-part mould and compressed air to make hollow shapes </a:t>
            </a:r>
          </a:p>
          <a:p>
            <a:pPr lvl="1"/>
            <a:r>
              <a:rPr lang="en-US" dirty="0"/>
              <a:t>Polymers like HDPE, PET, PP and LDPE </a:t>
            </a:r>
            <a:br>
              <a:rPr lang="en-US" dirty="0"/>
            </a:br>
            <a:r>
              <a:rPr lang="en-US" dirty="0"/>
              <a:t>are used to produce many hollow plastic </a:t>
            </a:r>
            <a:br>
              <a:rPr lang="en-US" dirty="0"/>
            </a:br>
            <a:r>
              <a:rPr lang="en-US" dirty="0"/>
              <a:t>products including garden water butts, </a:t>
            </a:r>
            <a:br>
              <a:rPr lang="en-US" dirty="0"/>
            </a:br>
            <a:r>
              <a:rPr lang="en-US" dirty="0"/>
              <a:t>bins and some hollow plastic toys</a:t>
            </a:r>
          </a:p>
          <a:p>
            <a:pPr lvl="1"/>
            <a:r>
              <a:rPr lang="en-US" dirty="0"/>
              <a:t>It is also used to create packaging </a:t>
            </a:r>
            <a:br>
              <a:rPr lang="en-US" dirty="0"/>
            </a:br>
            <a:r>
              <a:rPr lang="en-US" dirty="0"/>
              <a:t>such as bottles and containers</a:t>
            </a:r>
          </a:p>
          <a:p>
            <a:pPr lvl="1"/>
            <a:r>
              <a:rPr lang="en-US" dirty="0">
                <a:solidFill>
                  <a:srgbClr val="930E09"/>
                </a:solidFill>
              </a:rPr>
              <a:t>Why is a two-part mould used?</a:t>
            </a:r>
          </a:p>
          <a:p>
            <a:endParaRPr lang="en-GB" dirty="0"/>
          </a:p>
        </p:txBody>
      </p:sp>
      <p:sp>
        <p:nvSpPr>
          <p:cNvPr id="4" name="Rectangle 3">
            <a:extLst>
              <a:ext uri="{FF2B5EF4-FFF2-40B4-BE49-F238E27FC236}">
                <a16:creationId xmlns:a16="http://schemas.microsoft.com/office/drawing/2014/main" id="{CC42ABF2-6D3B-45BB-B98D-B02951245B64}"/>
              </a:ext>
            </a:extLst>
          </p:cNvPr>
          <p:cNvSpPr/>
          <p:nvPr/>
        </p:nvSpPr>
        <p:spPr>
          <a:xfrm>
            <a:off x="0" y="6488668"/>
            <a:ext cx="5842932" cy="369332"/>
          </a:xfrm>
          <a:prstGeom prst="rect">
            <a:avLst/>
          </a:prstGeom>
        </p:spPr>
        <p:txBody>
          <a:bodyPr wrap="square">
            <a:spAutoFit/>
          </a:bodyPr>
          <a:lstStyle/>
          <a:p>
            <a:r>
              <a:rPr lang="en-GB" dirty="0">
                <a:hlinkClick r:id="rId3"/>
              </a:rPr>
              <a:t>https://www.youtube.com/watch?v=8W6P5KU5ONQ</a:t>
            </a:r>
            <a:r>
              <a:rPr lang="en-GB" dirty="0"/>
              <a:t> </a:t>
            </a:r>
          </a:p>
        </p:txBody>
      </p:sp>
    </p:spTree>
    <p:extLst>
      <p:ext uri="{BB962C8B-B14F-4D97-AF65-F5344CB8AC3E}">
        <p14:creationId xmlns:p14="http://schemas.microsoft.com/office/powerpoint/2010/main" val="316469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E88B69-07B9-4352-979A-A16015A1AA27}"/>
              </a:ext>
            </a:extLst>
          </p:cNvPr>
          <p:cNvSpPr>
            <a:spLocks noGrp="1"/>
          </p:cNvSpPr>
          <p:nvPr>
            <p:ph type="body" sz="quarter" idx="13"/>
          </p:nvPr>
        </p:nvSpPr>
        <p:spPr/>
        <p:txBody>
          <a:bodyPr/>
          <a:lstStyle/>
          <a:p>
            <a:r>
              <a:rPr lang="en-GB" dirty="0"/>
              <a:t>Blow moulding process</a:t>
            </a:r>
          </a:p>
        </p:txBody>
      </p:sp>
      <p:sp>
        <p:nvSpPr>
          <p:cNvPr id="3" name="Text Placeholder 2">
            <a:extLst>
              <a:ext uri="{FF2B5EF4-FFF2-40B4-BE49-F238E27FC236}">
                <a16:creationId xmlns:a16="http://schemas.microsoft.com/office/drawing/2014/main" id="{4130AA48-954B-4E6D-B774-62E9A1A1676F}"/>
              </a:ext>
            </a:extLst>
          </p:cNvPr>
          <p:cNvSpPr>
            <a:spLocks noGrp="1"/>
          </p:cNvSpPr>
          <p:nvPr>
            <p:ph type="body" sz="quarter" idx="14"/>
          </p:nvPr>
        </p:nvSpPr>
        <p:spPr/>
        <p:txBody>
          <a:bodyPr/>
          <a:lstStyle/>
          <a:p>
            <a:r>
              <a:rPr lang="en-US" dirty="0"/>
              <a:t>Polymer granules are heated and extruded to create a plastic tube known as a parison </a:t>
            </a:r>
          </a:p>
          <a:p>
            <a:pPr lvl="1"/>
            <a:r>
              <a:rPr lang="en-US" dirty="0"/>
              <a:t>The parison is fed into the mould and is pinched at the bottom as the mould closes tightly. It is filled with heated compressed air until the parison inflates to fill the mould </a:t>
            </a:r>
          </a:p>
          <a:p>
            <a:pPr lvl="1"/>
            <a:r>
              <a:rPr lang="en-US" dirty="0"/>
              <a:t>The plastic cools and takes on the shape of the mould</a:t>
            </a:r>
          </a:p>
          <a:p>
            <a:pPr lvl="1"/>
            <a:endParaRPr lang="en-US" dirty="0"/>
          </a:p>
          <a:p>
            <a:endParaRPr lang="en-GB" dirty="0"/>
          </a:p>
        </p:txBody>
      </p:sp>
      <p:pic>
        <p:nvPicPr>
          <p:cNvPr id="12" name="Picture 11">
            <a:extLst>
              <a:ext uri="{FF2B5EF4-FFF2-40B4-BE49-F238E27FC236}">
                <a16:creationId xmlns:a16="http://schemas.microsoft.com/office/drawing/2014/main" id="{13E7A0FD-08F1-40A8-8771-07336E6334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63696" y="4127084"/>
            <a:ext cx="5016608" cy="2486030"/>
          </a:xfrm>
          <a:prstGeom prst="rect">
            <a:avLst/>
          </a:prstGeom>
        </p:spPr>
      </p:pic>
    </p:spTree>
    <p:extLst>
      <p:ext uri="{BB962C8B-B14F-4D97-AF65-F5344CB8AC3E}">
        <p14:creationId xmlns:p14="http://schemas.microsoft.com/office/powerpoint/2010/main" val="2317534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Understand how 3D polymer products are formed </a:t>
            </a:r>
          </a:p>
          <a:p>
            <a:r>
              <a:rPr lang="en-US" dirty="0"/>
              <a:t>Understand and be able to explain the suitability </a:t>
            </a:r>
            <a:br>
              <a:rPr lang="en-US" dirty="0"/>
            </a:br>
            <a:r>
              <a:rPr lang="en-US" dirty="0"/>
              <a:t>of a range of different forming methods for a </a:t>
            </a:r>
            <a:br>
              <a:rPr lang="en-US" dirty="0"/>
            </a:br>
            <a:r>
              <a:rPr lang="en-US" dirty="0"/>
              <a:t>range of specific products</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4135027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D32D17-2907-48C6-B9BC-36FF5FBCE27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26121" y="2770291"/>
            <a:ext cx="3514629" cy="3700900"/>
          </a:xfrm>
          <a:prstGeom prst="rect">
            <a:avLst/>
          </a:prstGeom>
        </p:spPr>
      </p:pic>
      <p:sp>
        <p:nvSpPr>
          <p:cNvPr id="2" name="Text Placeholder 1">
            <a:extLst>
              <a:ext uri="{FF2B5EF4-FFF2-40B4-BE49-F238E27FC236}">
                <a16:creationId xmlns:a16="http://schemas.microsoft.com/office/drawing/2014/main" id="{23E88B69-07B9-4352-979A-A16015A1AA27}"/>
              </a:ext>
            </a:extLst>
          </p:cNvPr>
          <p:cNvSpPr>
            <a:spLocks noGrp="1"/>
          </p:cNvSpPr>
          <p:nvPr>
            <p:ph type="body" sz="quarter" idx="13"/>
          </p:nvPr>
        </p:nvSpPr>
        <p:spPr/>
        <p:txBody>
          <a:bodyPr/>
          <a:lstStyle/>
          <a:p>
            <a:r>
              <a:rPr lang="en-GB" dirty="0"/>
              <a:t>Blow moulding finishing</a:t>
            </a:r>
          </a:p>
        </p:txBody>
      </p:sp>
      <p:sp>
        <p:nvSpPr>
          <p:cNvPr id="3" name="Text Placeholder 2">
            <a:extLst>
              <a:ext uri="{FF2B5EF4-FFF2-40B4-BE49-F238E27FC236}">
                <a16:creationId xmlns:a16="http://schemas.microsoft.com/office/drawing/2014/main" id="{4130AA48-954B-4E6D-B774-62E9A1A1676F}"/>
              </a:ext>
            </a:extLst>
          </p:cNvPr>
          <p:cNvSpPr>
            <a:spLocks noGrp="1"/>
          </p:cNvSpPr>
          <p:nvPr>
            <p:ph type="body" sz="quarter" idx="14"/>
          </p:nvPr>
        </p:nvSpPr>
        <p:spPr/>
        <p:txBody>
          <a:bodyPr/>
          <a:lstStyle/>
          <a:p>
            <a:r>
              <a:rPr lang="en-US" dirty="0"/>
              <a:t>The cooled </a:t>
            </a:r>
            <a:r>
              <a:rPr lang="en-US" dirty="0" err="1"/>
              <a:t>moulding</a:t>
            </a:r>
            <a:r>
              <a:rPr lang="en-US" dirty="0"/>
              <a:t> is then released and finished</a:t>
            </a:r>
          </a:p>
          <a:p>
            <a:pPr lvl="1"/>
            <a:r>
              <a:rPr lang="en-US" dirty="0"/>
              <a:t>Any excess or flashing created, where the mould has </a:t>
            </a:r>
            <a:br>
              <a:rPr lang="en-US" dirty="0"/>
            </a:br>
            <a:r>
              <a:rPr lang="en-US" dirty="0"/>
              <a:t>closed on the parison, is automatically trimmed</a:t>
            </a:r>
          </a:p>
          <a:p>
            <a:pPr lvl="1"/>
            <a:r>
              <a:rPr lang="en-US" dirty="0"/>
              <a:t>This waste material is recycled and reused</a:t>
            </a:r>
          </a:p>
          <a:p>
            <a:pPr lvl="1"/>
            <a:r>
              <a:rPr lang="en-US" dirty="0"/>
              <a:t>Products are then tested to </a:t>
            </a:r>
            <a:br>
              <a:rPr lang="en-US" dirty="0"/>
            </a:br>
            <a:r>
              <a:rPr lang="en-US" dirty="0"/>
              <a:t>ensure they are air and </a:t>
            </a:r>
            <a:br>
              <a:rPr lang="en-US" dirty="0"/>
            </a:br>
            <a:r>
              <a:rPr lang="en-US" dirty="0"/>
              <a:t>water tight and any rejects </a:t>
            </a:r>
            <a:br>
              <a:rPr lang="en-US" dirty="0"/>
            </a:br>
            <a:r>
              <a:rPr lang="en-US" dirty="0"/>
              <a:t>are sent for recycling</a:t>
            </a:r>
          </a:p>
          <a:p>
            <a:pPr lvl="1"/>
            <a:r>
              <a:rPr lang="en-US" dirty="0">
                <a:solidFill>
                  <a:srgbClr val="930E09"/>
                </a:solidFill>
              </a:rPr>
              <a:t>High production moulds are </a:t>
            </a:r>
            <a:br>
              <a:rPr lang="en-US" dirty="0">
                <a:solidFill>
                  <a:srgbClr val="930E09"/>
                </a:solidFill>
              </a:rPr>
            </a:br>
            <a:r>
              <a:rPr lang="en-US" dirty="0">
                <a:solidFill>
                  <a:srgbClr val="930E09"/>
                </a:solidFill>
              </a:rPr>
              <a:t>often water cooled – </a:t>
            </a:r>
            <a:br>
              <a:rPr lang="en-US" dirty="0">
                <a:solidFill>
                  <a:srgbClr val="930E09"/>
                </a:solidFill>
              </a:rPr>
            </a:br>
            <a:r>
              <a:rPr lang="en-US" dirty="0">
                <a:solidFill>
                  <a:srgbClr val="930E09"/>
                </a:solidFill>
              </a:rPr>
              <a:t>How does this contribute to </a:t>
            </a:r>
            <a:br>
              <a:rPr lang="en-US" dirty="0">
                <a:solidFill>
                  <a:srgbClr val="930E09"/>
                </a:solidFill>
              </a:rPr>
            </a:br>
            <a:r>
              <a:rPr lang="en-US" dirty="0">
                <a:solidFill>
                  <a:srgbClr val="930E09"/>
                </a:solidFill>
              </a:rPr>
              <a:t>the efficiency of the process?</a:t>
            </a:r>
          </a:p>
          <a:p>
            <a:endParaRPr lang="en-GB" dirty="0"/>
          </a:p>
        </p:txBody>
      </p:sp>
    </p:spTree>
    <p:extLst>
      <p:ext uri="{BB962C8B-B14F-4D97-AF65-F5344CB8AC3E}">
        <p14:creationId xmlns:p14="http://schemas.microsoft.com/office/powerpoint/2010/main" val="1036312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device&#10;&#10;Description generated with high confidence">
            <a:extLst>
              <a:ext uri="{FF2B5EF4-FFF2-40B4-BE49-F238E27FC236}">
                <a16:creationId xmlns:a16="http://schemas.microsoft.com/office/drawing/2014/main" id="{D1B70049-DFB3-42BB-87D5-C47E944DB99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632512" y="2394284"/>
            <a:ext cx="4511485" cy="3832058"/>
          </a:xfrm>
          <a:prstGeom prst="rect">
            <a:avLst/>
          </a:prstGeom>
        </p:spPr>
      </p:pic>
      <p:sp>
        <p:nvSpPr>
          <p:cNvPr id="2" name="Text Placeholder 1">
            <a:extLst>
              <a:ext uri="{FF2B5EF4-FFF2-40B4-BE49-F238E27FC236}">
                <a16:creationId xmlns:a16="http://schemas.microsoft.com/office/drawing/2014/main" id="{FEE4A8C4-7EEB-4D73-A631-2C2931A68332}"/>
              </a:ext>
            </a:extLst>
          </p:cNvPr>
          <p:cNvSpPr>
            <a:spLocks noGrp="1"/>
          </p:cNvSpPr>
          <p:nvPr>
            <p:ph type="body" sz="quarter" idx="13"/>
          </p:nvPr>
        </p:nvSpPr>
        <p:spPr/>
        <p:txBody>
          <a:bodyPr/>
          <a:lstStyle/>
          <a:p>
            <a:r>
              <a:rPr lang="en-GB" dirty="0"/>
              <a:t>Rotational moulding</a:t>
            </a:r>
          </a:p>
        </p:txBody>
      </p:sp>
      <p:sp>
        <p:nvSpPr>
          <p:cNvPr id="3" name="Text Placeholder 2">
            <a:extLst>
              <a:ext uri="{FF2B5EF4-FFF2-40B4-BE49-F238E27FC236}">
                <a16:creationId xmlns:a16="http://schemas.microsoft.com/office/drawing/2014/main" id="{9089EE2C-C247-4BDA-B783-5AA5E732F009}"/>
              </a:ext>
            </a:extLst>
          </p:cNvPr>
          <p:cNvSpPr>
            <a:spLocks noGrp="1"/>
          </p:cNvSpPr>
          <p:nvPr>
            <p:ph type="body" sz="quarter" idx="14"/>
          </p:nvPr>
        </p:nvSpPr>
        <p:spPr/>
        <p:txBody>
          <a:bodyPr/>
          <a:lstStyle/>
          <a:p>
            <a:r>
              <a:rPr lang="en-GB" dirty="0"/>
              <a:t>Like blow moulding, rotational moulding is used to create hollow plastic forms </a:t>
            </a:r>
          </a:p>
          <a:p>
            <a:pPr lvl="1"/>
            <a:r>
              <a:rPr lang="en-GB" dirty="0"/>
              <a:t>Polymers like HDPE and PP are commonly used</a:t>
            </a:r>
          </a:p>
          <a:p>
            <a:pPr lvl="1"/>
            <a:r>
              <a:rPr lang="en-GB" dirty="0"/>
              <a:t>The process produces a seamless product</a:t>
            </a:r>
          </a:p>
          <a:p>
            <a:pPr lvl="1"/>
            <a:r>
              <a:rPr lang="en-GB" dirty="0"/>
              <a:t>It is used for heavy duty items like water </a:t>
            </a:r>
            <a:br>
              <a:rPr lang="en-GB" dirty="0"/>
            </a:br>
            <a:r>
              <a:rPr lang="en-GB" dirty="0"/>
              <a:t>tanks, communal recycling bins, </a:t>
            </a:r>
            <a:br>
              <a:rPr lang="en-GB" dirty="0"/>
            </a:br>
            <a:r>
              <a:rPr lang="en-GB" dirty="0"/>
              <a:t>kayaks and plastic slides</a:t>
            </a:r>
          </a:p>
          <a:p>
            <a:pPr lvl="1"/>
            <a:r>
              <a:rPr lang="en-GB">
                <a:solidFill>
                  <a:srgbClr val="C00000"/>
                </a:solidFill>
              </a:rPr>
              <a:t>Why isn’t blow moulding used </a:t>
            </a:r>
            <a:br>
              <a:rPr lang="en-GB">
                <a:solidFill>
                  <a:srgbClr val="C00000"/>
                </a:solidFill>
              </a:rPr>
            </a:br>
            <a:r>
              <a:rPr lang="en-GB">
                <a:solidFill>
                  <a:srgbClr val="C00000"/>
                </a:solidFill>
              </a:rPr>
              <a:t>to create these products?</a:t>
            </a:r>
          </a:p>
        </p:txBody>
      </p:sp>
      <p:sp>
        <p:nvSpPr>
          <p:cNvPr id="4" name="Rectangle 3">
            <a:extLst>
              <a:ext uri="{FF2B5EF4-FFF2-40B4-BE49-F238E27FC236}">
                <a16:creationId xmlns:a16="http://schemas.microsoft.com/office/drawing/2014/main" id="{2B29CC50-E51C-4FFD-9532-F1F076E7161C}"/>
              </a:ext>
            </a:extLst>
          </p:cNvPr>
          <p:cNvSpPr/>
          <p:nvPr/>
        </p:nvSpPr>
        <p:spPr>
          <a:xfrm>
            <a:off x="0" y="6488668"/>
            <a:ext cx="5180202" cy="369332"/>
          </a:xfrm>
          <a:prstGeom prst="rect">
            <a:avLst/>
          </a:prstGeom>
        </p:spPr>
        <p:txBody>
          <a:bodyPr wrap="square">
            <a:spAutoFit/>
          </a:bodyPr>
          <a:lstStyle/>
          <a:p>
            <a:r>
              <a:rPr lang="en-GB" dirty="0">
                <a:hlinkClick r:id="rId3"/>
              </a:rPr>
              <a:t>https://www.youtube.com/watch?v=xc9pKiV5wag</a:t>
            </a:r>
            <a:r>
              <a:rPr lang="en-GB" dirty="0"/>
              <a:t> </a:t>
            </a:r>
          </a:p>
        </p:txBody>
      </p:sp>
    </p:spTree>
    <p:extLst>
      <p:ext uri="{BB962C8B-B14F-4D97-AF65-F5344CB8AC3E}">
        <p14:creationId xmlns:p14="http://schemas.microsoft.com/office/powerpoint/2010/main" val="38242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10;&#10;Description generated with very high confidence">
            <a:extLst>
              <a:ext uri="{FF2B5EF4-FFF2-40B4-BE49-F238E27FC236}">
                <a16:creationId xmlns:a16="http://schemas.microsoft.com/office/drawing/2014/main" id="{6E5008F3-26F4-406D-BA9E-65D9527EE6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1120" y="2767262"/>
            <a:ext cx="3484052" cy="3453607"/>
          </a:xfrm>
          <a:prstGeom prst="rect">
            <a:avLst/>
          </a:prstGeom>
        </p:spPr>
      </p:pic>
      <p:sp>
        <p:nvSpPr>
          <p:cNvPr id="2" name="Text Placeholder 1">
            <a:extLst>
              <a:ext uri="{FF2B5EF4-FFF2-40B4-BE49-F238E27FC236}">
                <a16:creationId xmlns:a16="http://schemas.microsoft.com/office/drawing/2014/main" id="{EB524C4F-D744-44A2-8578-67BC761B39FD}"/>
              </a:ext>
            </a:extLst>
          </p:cNvPr>
          <p:cNvSpPr>
            <a:spLocks noGrp="1"/>
          </p:cNvSpPr>
          <p:nvPr>
            <p:ph type="body" sz="quarter" idx="13"/>
          </p:nvPr>
        </p:nvSpPr>
        <p:spPr/>
        <p:txBody>
          <a:bodyPr/>
          <a:lstStyle/>
          <a:p>
            <a:r>
              <a:rPr lang="en-GB" dirty="0"/>
              <a:t>Rotational moulding process</a:t>
            </a:r>
          </a:p>
        </p:txBody>
      </p:sp>
      <p:sp>
        <p:nvSpPr>
          <p:cNvPr id="3" name="Text Placeholder 2">
            <a:extLst>
              <a:ext uri="{FF2B5EF4-FFF2-40B4-BE49-F238E27FC236}">
                <a16:creationId xmlns:a16="http://schemas.microsoft.com/office/drawing/2014/main" id="{2C68820C-179C-4726-BCE2-CFA6E11CEC5B}"/>
              </a:ext>
            </a:extLst>
          </p:cNvPr>
          <p:cNvSpPr>
            <a:spLocks noGrp="1"/>
          </p:cNvSpPr>
          <p:nvPr>
            <p:ph type="body" sz="quarter" idx="14"/>
          </p:nvPr>
        </p:nvSpPr>
        <p:spPr/>
        <p:txBody>
          <a:bodyPr/>
          <a:lstStyle/>
          <a:p>
            <a:r>
              <a:rPr lang="en-GB" dirty="0"/>
              <a:t>Polymer granules or powder is weighed, depending on the desired wall thickness and put into the mould</a:t>
            </a:r>
          </a:p>
          <a:p>
            <a:pPr lvl="1"/>
            <a:r>
              <a:rPr lang="en-GB" dirty="0"/>
              <a:t>The mould is then placed on a </a:t>
            </a:r>
            <a:br>
              <a:rPr lang="en-GB" dirty="0"/>
            </a:br>
            <a:r>
              <a:rPr lang="en-GB" dirty="0"/>
              <a:t>rig in a huge oven and heated</a:t>
            </a:r>
          </a:p>
          <a:p>
            <a:pPr lvl="1"/>
            <a:r>
              <a:rPr lang="en-GB" dirty="0"/>
              <a:t>As it is heated it is rotated </a:t>
            </a:r>
            <a:br>
              <a:rPr lang="en-GB" dirty="0"/>
            </a:br>
            <a:r>
              <a:rPr lang="en-GB" dirty="0"/>
              <a:t>slowly in two axes allowing </a:t>
            </a:r>
            <a:br>
              <a:rPr lang="en-GB" dirty="0"/>
            </a:br>
            <a:r>
              <a:rPr lang="en-GB" dirty="0"/>
              <a:t>the polymer to coat the inside </a:t>
            </a:r>
            <a:br>
              <a:rPr lang="en-GB" dirty="0"/>
            </a:br>
            <a:r>
              <a:rPr lang="en-GB" dirty="0"/>
              <a:t>of the mould evenly</a:t>
            </a:r>
          </a:p>
          <a:p>
            <a:pPr lvl="1"/>
            <a:r>
              <a:rPr lang="en-GB" dirty="0"/>
              <a:t>Once the desired thickness is </a:t>
            </a:r>
            <a:br>
              <a:rPr lang="en-GB" dirty="0"/>
            </a:br>
            <a:r>
              <a:rPr lang="en-GB" dirty="0"/>
              <a:t>reached the mould is cooled</a:t>
            </a:r>
          </a:p>
          <a:p>
            <a:pPr lvl="1"/>
            <a:r>
              <a:rPr lang="en-GB" dirty="0">
                <a:solidFill>
                  <a:srgbClr val="930E09"/>
                </a:solidFill>
              </a:rPr>
              <a:t>There is slight shrinkage as </a:t>
            </a:r>
            <a:br>
              <a:rPr lang="en-GB" dirty="0">
                <a:solidFill>
                  <a:srgbClr val="930E09"/>
                </a:solidFill>
              </a:rPr>
            </a:br>
            <a:r>
              <a:rPr lang="en-GB" dirty="0">
                <a:solidFill>
                  <a:srgbClr val="930E09"/>
                </a:solidFill>
              </a:rPr>
              <a:t>the polymer cools – What is </a:t>
            </a:r>
            <a:br>
              <a:rPr lang="en-GB" dirty="0">
                <a:solidFill>
                  <a:srgbClr val="930E09"/>
                </a:solidFill>
              </a:rPr>
            </a:br>
            <a:r>
              <a:rPr lang="en-GB" dirty="0">
                <a:solidFill>
                  <a:srgbClr val="930E09"/>
                </a:solidFill>
              </a:rPr>
              <a:t>the advantage of this? </a:t>
            </a:r>
            <a:br>
              <a:rPr lang="en-GB" dirty="0"/>
            </a:br>
            <a:endParaRPr lang="en-GB" dirty="0"/>
          </a:p>
        </p:txBody>
      </p:sp>
    </p:spTree>
    <p:extLst>
      <p:ext uri="{BB962C8B-B14F-4D97-AF65-F5344CB8AC3E}">
        <p14:creationId xmlns:p14="http://schemas.microsoft.com/office/powerpoint/2010/main" val="2891798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device&#10;&#10;Description generated with high confidence">
            <a:extLst>
              <a:ext uri="{FF2B5EF4-FFF2-40B4-BE49-F238E27FC236}">
                <a16:creationId xmlns:a16="http://schemas.microsoft.com/office/drawing/2014/main" id="{2939B238-FB56-477C-89AB-43E57FD7BC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49765" y="2580774"/>
            <a:ext cx="4294236" cy="4277226"/>
          </a:xfrm>
          <a:prstGeom prst="rect">
            <a:avLst/>
          </a:prstGeom>
        </p:spPr>
      </p:pic>
      <p:sp>
        <p:nvSpPr>
          <p:cNvPr id="2" name="Text Placeholder 1">
            <a:extLst>
              <a:ext uri="{FF2B5EF4-FFF2-40B4-BE49-F238E27FC236}">
                <a16:creationId xmlns:a16="http://schemas.microsoft.com/office/drawing/2014/main" id="{2ECCFAA3-9201-46D1-8F2D-92BCCCC660FD}"/>
              </a:ext>
            </a:extLst>
          </p:cNvPr>
          <p:cNvSpPr>
            <a:spLocks noGrp="1"/>
          </p:cNvSpPr>
          <p:nvPr>
            <p:ph type="body" sz="quarter" idx="13"/>
          </p:nvPr>
        </p:nvSpPr>
        <p:spPr/>
        <p:txBody>
          <a:bodyPr/>
          <a:lstStyle/>
          <a:p>
            <a:r>
              <a:rPr lang="en-GB" dirty="0"/>
              <a:t>Compression moulding</a:t>
            </a:r>
          </a:p>
        </p:txBody>
      </p:sp>
      <p:sp>
        <p:nvSpPr>
          <p:cNvPr id="3" name="Text Placeholder 2">
            <a:extLst>
              <a:ext uri="{FF2B5EF4-FFF2-40B4-BE49-F238E27FC236}">
                <a16:creationId xmlns:a16="http://schemas.microsoft.com/office/drawing/2014/main" id="{FDC325D8-E762-4425-81EC-FDF0F3F572B7}"/>
              </a:ext>
            </a:extLst>
          </p:cNvPr>
          <p:cNvSpPr>
            <a:spLocks noGrp="1"/>
          </p:cNvSpPr>
          <p:nvPr>
            <p:ph type="body" sz="quarter" idx="14"/>
          </p:nvPr>
        </p:nvSpPr>
        <p:spPr/>
        <p:txBody>
          <a:bodyPr/>
          <a:lstStyle/>
          <a:p>
            <a:r>
              <a:rPr lang="en-US" dirty="0"/>
              <a:t>Compression </a:t>
            </a:r>
            <a:r>
              <a:rPr lang="en-US" dirty="0" err="1"/>
              <a:t>moulding</a:t>
            </a:r>
            <a:r>
              <a:rPr lang="en-US" dirty="0"/>
              <a:t> is used to form thermosetting polymers using a hydraulic press </a:t>
            </a:r>
          </a:p>
          <a:p>
            <a:pPr lvl="1"/>
            <a:r>
              <a:rPr lang="en-US" dirty="0"/>
              <a:t>Polymers like urea formaldehyde and </a:t>
            </a:r>
            <a:br>
              <a:rPr lang="en-US" dirty="0"/>
            </a:br>
            <a:r>
              <a:rPr lang="en-US" dirty="0"/>
              <a:t>melamine formaldehyde are used </a:t>
            </a:r>
            <a:br>
              <a:rPr lang="en-US" dirty="0"/>
            </a:br>
            <a:r>
              <a:rPr lang="en-US" dirty="0"/>
              <a:t>to create fairly simple profiles </a:t>
            </a:r>
            <a:br>
              <a:rPr lang="en-US" dirty="0"/>
            </a:br>
            <a:r>
              <a:rPr lang="en-US" dirty="0"/>
              <a:t>such as electrical fittings</a:t>
            </a:r>
          </a:p>
          <a:p>
            <a:pPr lvl="1"/>
            <a:r>
              <a:rPr lang="en-US" dirty="0"/>
              <a:t>It is also used to form elastomers</a:t>
            </a:r>
            <a:br>
              <a:rPr lang="en-US" dirty="0"/>
            </a:br>
            <a:r>
              <a:rPr lang="en-US" dirty="0"/>
              <a:t>for example rubber shoe soles </a:t>
            </a:r>
            <a:br>
              <a:rPr lang="en-US" dirty="0"/>
            </a:br>
            <a:r>
              <a:rPr lang="en-US" dirty="0"/>
              <a:t>and silicone cake moulds </a:t>
            </a:r>
          </a:p>
        </p:txBody>
      </p:sp>
    </p:spTree>
    <p:extLst>
      <p:ext uri="{BB962C8B-B14F-4D97-AF65-F5344CB8AC3E}">
        <p14:creationId xmlns:p14="http://schemas.microsoft.com/office/powerpoint/2010/main" val="681956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sign&#10;&#10;Description generated with very high confidence">
            <a:extLst>
              <a:ext uri="{FF2B5EF4-FFF2-40B4-BE49-F238E27FC236}">
                <a16:creationId xmlns:a16="http://schemas.microsoft.com/office/drawing/2014/main" id="{CFC59C63-89B5-4F50-A2D0-5BC74459E5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38342" y="2646003"/>
            <a:ext cx="1903858" cy="3387434"/>
          </a:xfrm>
          <a:prstGeom prst="rect">
            <a:avLst/>
          </a:prstGeom>
        </p:spPr>
      </p:pic>
      <p:sp>
        <p:nvSpPr>
          <p:cNvPr id="2" name="Text Placeholder 1">
            <a:extLst>
              <a:ext uri="{FF2B5EF4-FFF2-40B4-BE49-F238E27FC236}">
                <a16:creationId xmlns:a16="http://schemas.microsoft.com/office/drawing/2014/main" id="{2ECCFAA3-9201-46D1-8F2D-92BCCCC660FD}"/>
              </a:ext>
            </a:extLst>
          </p:cNvPr>
          <p:cNvSpPr>
            <a:spLocks noGrp="1"/>
          </p:cNvSpPr>
          <p:nvPr>
            <p:ph type="body" sz="quarter" idx="13"/>
          </p:nvPr>
        </p:nvSpPr>
        <p:spPr/>
        <p:txBody>
          <a:bodyPr/>
          <a:lstStyle/>
          <a:p>
            <a:r>
              <a:rPr lang="en-GB" dirty="0"/>
              <a:t>Compression process</a:t>
            </a:r>
          </a:p>
        </p:txBody>
      </p:sp>
      <p:sp>
        <p:nvSpPr>
          <p:cNvPr id="3" name="Text Placeholder 2">
            <a:extLst>
              <a:ext uri="{FF2B5EF4-FFF2-40B4-BE49-F238E27FC236}">
                <a16:creationId xmlns:a16="http://schemas.microsoft.com/office/drawing/2014/main" id="{FDC325D8-E762-4425-81EC-FDF0F3F572B7}"/>
              </a:ext>
            </a:extLst>
          </p:cNvPr>
          <p:cNvSpPr>
            <a:spLocks noGrp="1"/>
          </p:cNvSpPr>
          <p:nvPr>
            <p:ph type="body" sz="quarter" idx="14"/>
          </p:nvPr>
        </p:nvSpPr>
        <p:spPr/>
        <p:txBody>
          <a:bodyPr/>
          <a:lstStyle/>
          <a:p>
            <a:r>
              <a:rPr lang="en-US" dirty="0"/>
              <a:t>Two separate moulds are used, a male and female, which when pressed together create a void </a:t>
            </a:r>
          </a:p>
          <a:p>
            <a:pPr lvl="1"/>
            <a:r>
              <a:rPr lang="en-US" dirty="0"/>
              <a:t>The moulds are heated and a charge </a:t>
            </a:r>
            <a:br>
              <a:rPr lang="en-US" dirty="0"/>
            </a:br>
            <a:r>
              <a:rPr lang="en-US" dirty="0"/>
              <a:t>or preform of polymer is placed between </a:t>
            </a:r>
          </a:p>
          <a:p>
            <a:pPr lvl="1"/>
            <a:r>
              <a:rPr lang="en-US" dirty="0"/>
              <a:t>Pressure is exerted on the moulds which </a:t>
            </a:r>
            <a:br>
              <a:rPr lang="en-US" dirty="0"/>
            </a:br>
            <a:r>
              <a:rPr lang="en-US" dirty="0"/>
              <a:t>come together, heating the charge and </a:t>
            </a:r>
            <a:br>
              <a:rPr lang="en-US" dirty="0"/>
            </a:br>
            <a:r>
              <a:rPr lang="en-US" dirty="0"/>
              <a:t>forcing it into the void to create the part</a:t>
            </a:r>
          </a:p>
          <a:p>
            <a:pPr lvl="1"/>
            <a:r>
              <a:rPr lang="en-US" dirty="0"/>
              <a:t>It is then left to cool before the part is </a:t>
            </a:r>
            <a:br>
              <a:rPr lang="en-US" dirty="0"/>
            </a:br>
            <a:r>
              <a:rPr lang="en-US" dirty="0"/>
              <a:t>removed using an ejector pin</a:t>
            </a:r>
          </a:p>
          <a:p>
            <a:pPr lvl="1"/>
            <a:r>
              <a:rPr lang="en-US" dirty="0">
                <a:solidFill>
                  <a:srgbClr val="930E09"/>
                </a:solidFill>
              </a:rPr>
              <a:t>The amount of polymer used is slightly greater </a:t>
            </a:r>
            <a:br>
              <a:rPr lang="en-US" dirty="0">
                <a:solidFill>
                  <a:srgbClr val="930E09"/>
                </a:solidFill>
              </a:rPr>
            </a:br>
            <a:r>
              <a:rPr lang="en-US" dirty="0">
                <a:solidFill>
                  <a:srgbClr val="930E09"/>
                </a:solidFill>
              </a:rPr>
              <a:t>than that needed to fill the void – Why is this?</a:t>
            </a:r>
          </a:p>
          <a:p>
            <a:pPr lvl="1"/>
            <a:endParaRPr lang="en-GB" dirty="0"/>
          </a:p>
        </p:txBody>
      </p:sp>
    </p:spTree>
    <p:extLst>
      <p:ext uri="{BB962C8B-B14F-4D97-AF65-F5344CB8AC3E}">
        <p14:creationId xmlns:p14="http://schemas.microsoft.com/office/powerpoint/2010/main" val="674908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DBAF6C7-6BF2-430A-BA80-D03207AF7363}"/>
              </a:ext>
            </a:extLst>
          </p:cNvPr>
          <p:cNvSpPr>
            <a:spLocks noGrp="1"/>
          </p:cNvSpPr>
          <p:nvPr>
            <p:ph type="body" sz="quarter" idx="13"/>
          </p:nvPr>
        </p:nvSpPr>
        <p:spPr/>
        <p:txBody>
          <a:bodyPr/>
          <a:lstStyle/>
          <a:p>
            <a:r>
              <a:rPr lang="en-GB" dirty="0"/>
              <a:t>Worksheet Task</a:t>
            </a:r>
          </a:p>
        </p:txBody>
      </p:sp>
      <p:sp>
        <p:nvSpPr>
          <p:cNvPr id="5" name="Text Placeholder 4">
            <a:extLst>
              <a:ext uri="{FF2B5EF4-FFF2-40B4-BE49-F238E27FC236}">
                <a16:creationId xmlns:a16="http://schemas.microsoft.com/office/drawing/2014/main" id="{DE179E23-2B70-4AE2-B90B-449DCD99D8E7}"/>
              </a:ext>
            </a:extLst>
          </p:cNvPr>
          <p:cNvSpPr>
            <a:spLocks noGrp="1"/>
          </p:cNvSpPr>
          <p:nvPr>
            <p:ph type="body" sz="quarter" idx="14"/>
          </p:nvPr>
        </p:nvSpPr>
        <p:spPr/>
        <p:txBody>
          <a:bodyPr/>
          <a:lstStyle/>
          <a:p>
            <a:r>
              <a:rPr lang="en-GB" dirty="0"/>
              <a:t>Complete </a:t>
            </a:r>
            <a:r>
              <a:rPr lang="en-GB" b="1" dirty="0"/>
              <a:t>Task 2</a:t>
            </a:r>
            <a:r>
              <a:rPr lang="en-GB" dirty="0"/>
              <a:t> of </a:t>
            </a:r>
            <a:r>
              <a:rPr lang="en-GB" b="1" dirty="0"/>
              <a:t>Worksheet 2</a:t>
            </a:r>
          </a:p>
          <a:p>
            <a:endParaRPr lang="en-GB" dirty="0"/>
          </a:p>
        </p:txBody>
      </p:sp>
    </p:spTree>
    <p:extLst>
      <p:ext uri="{BB962C8B-B14F-4D97-AF65-F5344CB8AC3E}">
        <p14:creationId xmlns:p14="http://schemas.microsoft.com/office/powerpoint/2010/main" val="910187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D481FB-4F0B-46CE-B2B9-0B21B939BAB3}"/>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824773F5-3134-4F15-84EA-123E185D8EC6}"/>
              </a:ext>
            </a:extLst>
          </p:cNvPr>
          <p:cNvSpPr>
            <a:spLocks noGrp="1"/>
          </p:cNvSpPr>
          <p:nvPr>
            <p:ph type="body" sz="quarter" idx="14"/>
          </p:nvPr>
        </p:nvSpPr>
        <p:spPr/>
        <p:txBody>
          <a:bodyPr/>
          <a:lstStyle/>
          <a:p>
            <a:r>
              <a:rPr lang="en-GB" dirty="0"/>
              <a:t>How does the water cooling of </a:t>
            </a:r>
            <a:r>
              <a:rPr lang="en-GB"/>
              <a:t>the </a:t>
            </a:r>
            <a:r>
              <a:rPr lang="en-GB" dirty="0"/>
              <a:t>mould speed up the production process of moulding components</a:t>
            </a:r>
          </a:p>
          <a:p>
            <a:r>
              <a:rPr lang="en-GB" dirty="0"/>
              <a:t>Which type of polymer is best suited to compression moulding?</a:t>
            </a:r>
          </a:p>
          <a:p>
            <a:r>
              <a:rPr lang="en-GB" dirty="0"/>
              <a:t>What is the difference between vacuum forming </a:t>
            </a:r>
            <a:br>
              <a:rPr lang="en-GB" dirty="0"/>
            </a:br>
            <a:r>
              <a:rPr lang="en-GB" dirty="0"/>
              <a:t>and thermoforming mouldings</a:t>
            </a:r>
          </a:p>
          <a:p>
            <a:r>
              <a:rPr lang="en-GB" dirty="0"/>
              <a:t>Why are ejector pins used in some two-part moulds?</a:t>
            </a:r>
          </a:p>
          <a:p>
            <a:endParaRPr lang="en-GB" dirty="0"/>
          </a:p>
          <a:p>
            <a:endParaRPr lang="en-GB" dirty="0"/>
          </a:p>
        </p:txBody>
      </p:sp>
    </p:spTree>
    <p:extLst>
      <p:ext uri="{BB962C8B-B14F-4D97-AF65-F5344CB8AC3E}">
        <p14:creationId xmlns:p14="http://schemas.microsoft.com/office/powerpoint/2010/main" val="2284260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indoor&#10;&#10;Description generated with very high confidence">
            <a:extLst>
              <a:ext uri="{FF2B5EF4-FFF2-40B4-BE49-F238E27FC236}">
                <a16:creationId xmlns:a16="http://schemas.microsoft.com/office/drawing/2014/main" id="{136B7892-E369-4277-898E-736F5371F4E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068053"/>
            <a:ext cx="9144000" cy="3789947"/>
          </a:xfrm>
          <a:prstGeom prst="rect">
            <a:avLst/>
          </a:prstGeom>
        </p:spPr>
      </p:pic>
      <p:sp>
        <p:nvSpPr>
          <p:cNvPr id="2" name="Text Placeholder 1">
            <a:extLst>
              <a:ext uri="{FF2B5EF4-FFF2-40B4-BE49-F238E27FC236}">
                <a16:creationId xmlns:a16="http://schemas.microsoft.com/office/drawing/2014/main" id="{E904FCDE-7E49-4973-9292-F89350C4749E}"/>
              </a:ext>
            </a:extLst>
          </p:cNvPr>
          <p:cNvSpPr>
            <a:spLocks noGrp="1"/>
          </p:cNvSpPr>
          <p:nvPr>
            <p:ph type="body" sz="quarter" idx="13"/>
          </p:nvPr>
        </p:nvSpPr>
        <p:spPr/>
        <p:txBody>
          <a:bodyPr/>
          <a:lstStyle/>
          <a:p>
            <a:r>
              <a:rPr lang="en-GB" dirty="0"/>
              <a:t>Processing polymers</a:t>
            </a:r>
          </a:p>
        </p:txBody>
      </p:sp>
      <p:sp>
        <p:nvSpPr>
          <p:cNvPr id="3" name="Text Placeholder 2">
            <a:extLst>
              <a:ext uri="{FF2B5EF4-FFF2-40B4-BE49-F238E27FC236}">
                <a16:creationId xmlns:a16="http://schemas.microsoft.com/office/drawing/2014/main" id="{534E98C1-CEAB-42B9-BEC5-111D4CCF999E}"/>
              </a:ext>
            </a:extLst>
          </p:cNvPr>
          <p:cNvSpPr>
            <a:spLocks noGrp="1"/>
          </p:cNvSpPr>
          <p:nvPr>
            <p:ph type="body" sz="quarter" idx="14"/>
          </p:nvPr>
        </p:nvSpPr>
        <p:spPr/>
        <p:txBody>
          <a:bodyPr/>
          <a:lstStyle/>
          <a:p>
            <a:r>
              <a:rPr lang="en-GB" dirty="0"/>
              <a:t>Polymers in powder or granule form are processed to produce usable stock forms for manufacture</a:t>
            </a:r>
          </a:p>
          <a:p>
            <a:pPr lvl="1"/>
            <a:r>
              <a:rPr lang="en-GB" dirty="0">
                <a:solidFill>
                  <a:srgbClr val="930E09"/>
                </a:solidFill>
              </a:rPr>
              <a:t>What manufacturing method is used to produce polymer </a:t>
            </a:r>
            <a:br>
              <a:rPr lang="en-GB" dirty="0">
                <a:solidFill>
                  <a:srgbClr val="930E09"/>
                </a:solidFill>
              </a:rPr>
            </a:br>
            <a:r>
              <a:rPr lang="en-GB" dirty="0">
                <a:solidFill>
                  <a:srgbClr val="930E09"/>
                </a:solidFill>
              </a:rPr>
              <a:t>stock forms such as tube, cable and profiles?</a:t>
            </a:r>
          </a:p>
          <a:p>
            <a:pPr lvl="1"/>
            <a:r>
              <a:rPr lang="en-GB" dirty="0">
                <a:solidFill>
                  <a:srgbClr val="930E09"/>
                </a:solidFill>
              </a:rPr>
              <a:t>What method is used to produce thin sheet and film?</a:t>
            </a:r>
          </a:p>
        </p:txBody>
      </p:sp>
    </p:spTree>
    <p:extLst>
      <p:ext uri="{BB962C8B-B14F-4D97-AF65-F5344CB8AC3E}">
        <p14:creationId xmlns:p14="http://schemas.microsoft.com/office/powerpoint/2010/main" val="2820303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04FCDE-7E49-4973-9292-F89350C4749E}"/>
              </a:ext>
            </a:extLst>
          </p:cNvPr>
          <p:cNvSpPr>
            <a:spLocks noGrp="1"/>
          </p:cNvSpPr>
          <p:nvPr>
            <p:ph type="body" sz="quarter" idx="13"/>
          </p:nvPr>
        </p:nvSpPr>
        <p:spPr/>
        <p:txBody>
          <a:bodyPr/>
          <a:lstStyle/>
          <a:p>
            <a:r>
              <a:rPr lang="en-GB"/>
              <a:t>Forming polymers</a:t>
            </a:r>
            <a:endParaRPr lang="en-GB" dirty="0"/>
          </a:p>
        </p:txBody>
      </p:sp>
      <p:sp>
        <p:nvSpPr>
          <p:cNvPr id="3" name="Text Placeholder 2">
            <a:extLst>
              <a:ext uri="{FF2B5EF4-FFF2-40B4-BE49-F238E27FC236}">
                <a16:creationId xmlns:a16="http://schemas.microsoft.com/office/drawing/2014/main" id="{534E98C1-CEAB-42B9-BEC5-111D4CCF999E}"/>
              </a:ext>
            </a:extLst>
          </p:cNvPr>
          <p:cNvSpPr>
            <a:spLocks noGrp="1"/>
          </p:cNvSpPr>
          <p:nvPr>
            <p:ph type="body" sz="quarter" idx="14"/>
          </p:nvPr>
        </p:nvSpPr>
        <p:spPr/>
        <p:txBody>
          <a:bodyPr/>
          <a:lstStyle/>
          <a:p>
            <a:r>
              <a:rPr lang="en-GB" dirty="0"/>
              <a:t>Polymers can be formed in a variety of different ways depending on several different factors</a:t>
            </a:r>
          </a:p>
          <a:p>
            <a:pPr lvl="1"/>
            <a:r>
              <a:rPr lang="en-GB" dirty="0"/>
              <a:t>Whether the product is being manufactured in the school workshop or in an industrial facility</a:t>
            </a:r>
          </a:p>
          <a:p>
            <a:pPr lvl="1"/>
            <a:r>
              <a:rPr lang="en-GB" dirty="0"/>
              <a:t>What product or part is being formed or moulded</a:t>
            </a:r>
          </a:p>
          <a:p>
            <a:pPr lvl="1"/>
            <a:r>
              <a:rPr lang="en-GB" dirty="0"/>
              <a:t>What scale of production is applicable</a:t>
            </a:r>
          </a:p>
          <a:p>
            <a:pPr lvl="1"/>
            <a:r>
              <a:rPr lang="en-GB" dirty="0"/>
              <a:t>What polymer material is being used</a:t>
            </a:r>
          </a:p>
          <a:p>
            <a:pPr lvl="1"/>
            <a:r>
              <a:rPr lang="en-GB" dirty="0">
                <a:solidFill>
                  <a:srgbClr val="930E09"/>
                </a:solidFill>
              </a:rPr>
              <a:t>Which methods of forming are commonly </a:t>
            </a:r>
            <a:br>
              <a:rPr lang="en-GB" dirty="0">
                <a:solidFill>
                  <a:srgbClr val="930E09"/>
                </a:solidFill>
              </a:rPr>
            </a:br>
            <a:r>
              <a:rPr lang="en-GB" dirty="0">
                <a:solidFill>
                  <a:srgbClr val="930E09"/>
                </a:solidFill>
              </a:rPr>
              <a:t>used in the school workshop?</a:t>
            </a:r>
          </a:p>
        </p:txBody>
      </p:sp>
    </p:spTree>
    <p:extLst>
      <p:ext uri="{BB962C8B-B14F-4D97-AF65-F5344CB8AC3E}">
        <p14:creationId xmlns:p14="http://schemas.microsoft.com/office/powerpoint/2010/main" val="4028158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C02AB7-1711-41B6-8AB1-A935761D984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66419" y="2620260"/>
            <a:ext cx="3576003" cy="3576003"/>
          </a:xfrm>
          <a:prstGeom prst="rect">
            <a:avLst/>
          </a:prstGeom>
        </p:spPr>
      </p:pic>
      <p:sp>
        <p:nvSpPr>
          <p:cNvPr id="3" name="Text Placeholder 2">
            <a:extLst>
              <a:ext uri="{FF2B5EF4-FFF2-40B4-BE49-F238E27FC236}">
                <a16:creationId xmlns:a16="http://schemas.microsoft.com/office/drawing/2014/main" id="{F8E4D90B-3B1D-414D-BB5A-50E69915EF96}"/>
              </a:ext>
            </a:extLst>
          </p:cNvPr>
          <p:cNvSpPr>
            <a:spLocks noGrp="1"/>
          </p:cNvSpPr>
          <p:nvPr>
            <p:ph type="body" sz="quarter" idx="14"/>
          </p:nvPr>
        </p:nvSpPr>
        <p:spPr/>
        <p:txBody>
          <a:bodyPr/>
          <a:lstStyle/>
          <a:p>
            <a:r>
              <a:rPr lang="en-US" dirty="0"/>
              <a:t>Vacuum forming is used both in the school workshop and in industry, vacuum-formed products include items such as plastic yoghurt pots and bath tubs</a:t>
            </a:r>
          </a:p>
          <a:p>
            <a:pPr lvl="1"/>
            <a:r>
              <a:rPr lang="en-US" dirty="0"/>
              <a:t>HIPS (high impact polystyrene) is the </a:t>
            </a:r>
            <a:br>
              <a:rPr lang="en-US" dirty="0"/>
            </a:br>
            <a:r>
              <a:rPr lang="en-US" dirty="0"/>
              <a:t>most commonly used plastic to </a:t>
            </a:r>
            <a:br>
              <a:rPr lang="en-US" dirty="0"/>
            </a:br>
            <a:r>
              <a:rPr lang="en-US" dirty="0"/>
              <a:t>vacuum form within schools</a:t>
            </a:r>
          </a:p>
          <a:p>
            <a:pPr lvl="1"/>
            <a:r>
              <a:rPr lang="en-US" dirty="0"/>
              <a:t>In industry, polyester, ABS </a:t>
            </a:r>
            <a:br>
              <a:rPr lang="en-US" dirty="0"/>
            </a:br>
            <a:r>
              <a:rPr lang="en-US" dirty="0"/>
              <a:t>and acrylic are also used</a:t>
            </a:r>
          </a:p>
          <a:p>
            <a:pPr lvl="1"/>
            <a:r>
              <a:rPr lang="en-US" dirty="0">
                <a:solidFill>
                  <a:srgbClr val="930E09"/>
                </a:solidFill>
              </a:rPr>
              <a:t>Why is this process suited </a:t>
            </a:r>
            <a:br>
              <a:rPr lang="en-US" dirty="0">
                <a:solidFill>
                  <a:srgbClr val="930E09"/>
                </a:solidFill>
              </a:rPr>
            </a:br>
            <a:r>
              <a:rPr lang="en-US" dirty="0">
                <a:solidFill>
                  <a:srgbClr val="930E09"/>
                </a:solidFill>
              </a:rPr>
              <a:t>to use in the school workshop?</a:t>
            </a:r>
          </a:p>
          <a:p>
            <a:endParaRPr lang="en-GB" dirty="0"/>
          </a:p>
        </p:txBody>
      </p:sp>
      <p:sp>
        <p:nvSpPr>
          <p:cNvPr id="2" name="Text Placeholder 1">
            <a:extLst>
              <a:ext uri="{FF2B5EF4-FFF2-40B4-BE49-F238E27FC236}">
                <a16:creationId xmlns:a16="http://schemas.microsoft.com/office/drawing/2014/main" id="{B328E543-7760-441B-9064-4467675BED0B}"/>
              </a:ext>
            </a:extLst>
          </p:cNvPr>
          <p:cNvSpPr>
            <a:spLocks noGrp="1"/>
          </p:cNvSpPr>
          <p:nvPr>
            <p:ph type="body" sz="quarter" idx="13"/>
          </p:nvPr>
        </p:nvSpPr>
        <p:spPr/>
        <p:txBody>
          <a:bodyPr/>
          <a:lstStyle/>
          <a:p>
            <a:r>
              <a:rPr lang="en-GB" dirty="0"/>
              <a:t>Vacuum forming</a:t>
            </a:r>
          </a:p>
        </p:txBody>
      </p:sp>
    </p:spTree>
    <p:extLst>
      <p:ext uri="{BB962C8B-B14F-4D97-AF65-F5344CB8AC3E}">
        <p14:creationId xmlns:p14="http://schemas.microsoft.com/office/powerpoint/2010/main" val="3486307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50663B-DE96-4DB6-A553-6F725302FC2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21654" y="4596063"/>
            <a:ext cx="5492056" cy="1876927"/>
          </a:xfrm>
          <a:prstGeom prst="rect">
            <a:avLst/>
          </a:prstGeom>
        </p:spPr>
      </p:pic>
      <p:sp>
        <p:nvSpPr>
          <p:cNvPr id="2" name="Text Placeholder 1">
            <a:extLst>
              <a:ext uri="{FF2B5EF4-FFF2-40B4-BE49-F238E27FC236}">
                <a16:creationId xmlns:a16="http://schemas.microsoft.com/office/drawing/2014/main" id="{B328E543-7760-441B-9064-4467675BED0B}"/>
              </a:ext>
            </a:extLst>
          </p:cNvPr>
          <p:cNvSpPr>
            <a:spLocks noGrp="1"/>
          </p:cNvSpPr>
          <p:nvPr>
            <p:ph type="body" sz="quarter" idx="13"/>
          </p:nvPr>
        </p:nvSpPr>
        <p:spPr/>
        <p:txBody>
          <a:bodyPr/>
          <a:lstStyle/>
          <a:p>
            <a:r>
              <a:rPr lang="en-GB" dirty="0"/>
              <a:t>Vacuum forming process</a:t>
            </a:r>
          </a:p>
        </p:txBody>
      </p:sp>
      <p:sp>
        <p:nvSpPr>
          <p:cNvPr id="3" name="Text Placeholder 2">
            <a:extLst>
              <a:ext uri="{FF2B5EF4-FFF2-40B4-BE49-F238E27FC236}">
                <a16:creationId xmlns:a16="http://schemas.microsoft.com/office/drawing/2014/main" id="{F8E4D90B-3B1D-414D-BB5A-50E69915EF96}"/>
              </a:ext>
            </a:extLst>
          </p:cNvPr>
          <p:cNvSpPr>
            <a:spLocks noGrp="1"/>
          </p:cNvSpPr>
          <p:nvPr>
            <p:ph type="body" sz="quarter" idx="14"/>
          </p:nvPr>
        </p:nvSpPr>
        <p:spPr>
          <a:xfrm>
            <a:off x="724280" y="1704179"/>
            <a:ext cx="7797230" cy="3453607"/>
          </a:xfrm>
        </p:spPr>
        <p:txBody>
          <a:bodyPr/>
          <a:lstStyle/>
          <a:p>
            <a:r>
              <a:rPr lang="en-US" dirty="0"/>
              <a:t>Once the mould has been produced, there are three main stages to the vacuum forming process</a:t>
            </a:r>
          </a:p>
          <a:p>
            <a:pPr lvl="1"/>
            <a:r>
              <a:rPr lang="en-US" dirty="0"/>
              <a:t>A sheet of thermoplastic is heated and pressed onto the former (mould) by atmospheric pressure as a vacuum reduces the pressure below the softened thermoplastic </a:t>
            </a:r>
          </a:p>
          <a:p>
            <a:pPr lvl="1"/>
            <a:r>
              <a:rPr lang="en-US" dirty="0"/>
              <a:t>The plastic takes on the shape of the mould, then cools </a:t>
            </a:r>
            <a:br>
              <a:rPr lang="en-US" dirty="0"/>
            </a:br>
            <a:r>
              <a:rPr lang="en-US" dirty="0"/>
              <a:t>and sets in position before the mould is removed</a:t>
            </a:r>
          </a:p>
          <a:p>
            <a:endParaRPr lang="en-GB" dirty="0"/>
          </a:p>
        </p:txBody>
      </p:sp>
      <p:pic>
        <p:nvPicPr>
          <p:cNvPr id="6" name="Picture 5">
            <a:extLst>
              <a:ext uri="{FF2B5EF4-FFF2-40B4-BE49-F238E27FC236}">
                <a16:creationId xmlns:a16="http://schemas.microsoft.com/office/drawing/2014/main" id="{CCC5D162-7B72-4BA4-9958-C03790F70F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8942" y="4657835"/>
            <a:ext cx="2502712" cy="1422967"/>
          </a:xfrm>
          <a:prstGeom prst="rect">
            <a:avLst/>
          </a:prstGeom>
        </p:spPr>
      </p:pic>
    </p:spTree>
    <p:extLst>
      <p:ext uri="{BB962C8B-B14F-4D97-AF65-F5344CB8AC3E}">
        <p14:creationId xmlns:p14="http://schemas.microsoft.com/office/powerpoint/2010/main" val="3100863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E55503-2B75-4DA1-AAE0-19D230AC215E}"/>
              </a:ext>
            </a:extLst>
          </p:cNvPr>
          <p:cNvSpPr>
            <a:spLocks noGrp="1"/>
          </p:cNvSpPr>
          <p:nvPr>
            <p:ph type="body" sz="quarter" idx="13"/>
          </p:nvPr>
        </p:nvSpPr>
        <p:spPr/>
        <p:txBody>
          <a:bodyPr/>
          <a:lstStyle/>
          <a:p>
            <a:r>
              <a:rPr lang="en-GB" dirty="0"/>
              <a:t>Mould making</a:t>
            </a:r>
          </a:p>
        </p:txBody>
      </p:sp>
      <p:sp>
        <p:nvSpPr>
          <p:cNvPr id="3" name="Text Placeholder 2">
            <a:extLst>
              <a:ext uri="{FF2B5EF4-FFF2-40B4-BE49-F238E27FC236}">
                <a16:creationId xmlns:a16="http://schemas.microsoft.com/office/drawing/2014/main" id="{3E6A5C23-23BE-4FC9-AB96-71D09D4E1CE2}"/>
              </a:ext>
            </a:extLst>
          </p:cNvPr>
          <p:cNvSpPr>
            <a:spLocks noGrp="1"/>
          </p:cNvSpPr>
          <p:nvPr>
            <p:ph type="body" sz="quarter" idx="14"/>
          </p:nvPr>
        </p:nvSpPr>
        <p:spPr/>
        <p:txBody>
          <a:bodyPr/>
          <a:lstStyle/>
          <a:p>
            <a:r>
              <a:rPr lang="en-US" dirty="0"/>
              <a:t>To ensure a good product is formed, the mould must have the following features – Justify each one</a:t>
            </a:r>
          </a:p>
          <a:p>
            <a:r>
              <a:rPr lang="en-US" dirty="0"/>
              <a:t>A mould must :</a:t>
            </a:r>
          </a:p>
          <a:p>
            <a:pPr lvl="1"/>
            <a:r>
              <a:rPr lang="en-US" dirty="0"/>
              <a:t>have corners and edges rounded with a small radius</a:t>
            </a:r>
            <a:endParaRPr lang="en-US" dirty="0">
              <a:solidFill>
                <a:srgbClr val="930E09"/>
              </a:solidFill>
            </a:endParaRPr>
          </a:p>
          <a:p>
            <a:pPr lvl="1"/>
            <a:r>
              <a:rPr lang="en-US" dirty="0"/>
              <a:t>have a positive draft angle &gt; 3° to ensure easy </a:t>
            </a:r>
            <a:br>
              <a:rPr lang="en-US" dirty="0"/>
            </a:br>
            <a:r>
              <a:rPr lang="en-US" dirty="0"/>
              <a:t>removal</a:t>
            </a:r>
            <a:endParaRPr lang="en-US" dirty="0">
              <a:solidFill>
                <a:srgbClr val="930E09"/>
              </a:solidFill>
            </a:endParaRPr>
          </a:p>
          <a:p>
            <a:pPr lvl="1"/>
            <a:r>
              <a:rPr lang="en-US" dirty="0"/>
              <a:t>have vent holes drilled where there are dips in the profile </a:t>
            </a:r>
          </a:p>
          <a:p>
            <a:pPr lvl="1"/>
            <a:r>
              <a:rPr lang="en-US" dirty="0"/>
              <a:t>not have too deep a profile </a:t>
            </a:r>
          </a:p>
          <a:p>
            <a:pPr lvl="1"/>
            <a:r>
              <a:rPr lang="en-US" dirty="0"/>
              <a:t>have a smooth finish</a:t>
            </a:r>
          </a:p>
          <a:p>
            <a:pPr lvl="1"/>
            <a:r>
              <a:rPr lang="en-US" dirty="0"/>
              <a:t>avoid undercuts</a:t>
            </a:r>
          </a:p>
          <a:p>
            <a:endParaRPr lang="en-GB" dirty="0"/>
          </a:p>
        </p:txBody>
      </p:sp>
    </p:spTree>
    <p:extLst>
      <p:ext uri="{BB962C8B-B14F-4D97-AF65-F5344CB8AC3E}">
        <p14:creationId xmlns:p14="http://schemas.microsoft.com/office/powerpoint/2010/main" val="3086257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generated with high confidence">
            <a:extLst>
              <a:ext uri="{FF2B5EF4-FFF2-40B4-BE49-F238E27FC236}">
                <a16:creationId xmlns:a16="http://schemas.microsoft.com/office/drawing/2014/main" id="{8251F928-82A4-42A5-A96D-43D75AA9AF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54841" y="3114444"/>
            <a:ext cx="2970129" cy="3005432"/>
          </a:xfrm>
          <a:prstGeom prst="rect">
            <a:avLst/>
          </a:prstGeom>
        </p:spPr>
      </p:pic>
      <p:sp>
        <p:nvSpPr>
          <p:cNvPr id="2" name="Text Placeholder 1">
            <a:extLst>
              <a:ext uri="{FF2B5EF4-FFF2-40B4-BE49-F238E27FC236}">
                <a16:creationId xmlns:a16="http://schemas.microsoft.com/office/drawing/2014/main" id="{AE1D444B-E763-48A1-9608-E7714F317F35}"/>
              </a:ext>
            </a:extLst>
          </p:cNvPr>
          <p:cNvSpPr>
            <a:spLocks noGrp="1"/>
          </p:cNvSpPr>
          <p:nvPr>
            <p:ph type="body" sz="quarter" idx="13"/>
          </p:nvPr>
        </p:nvSpPr>
        <p:spPr/>
        <p:txBody>
          <a:bodyPr/>
          <a:lstStyle/>
          <a:p>
            <a:r>
              <a:rPr lang="en-GB" dirty="0"/>
              <a:t>Line bending</a:t>
            </a:r>
          </a:p>
        </p:txBody>
      </p:sp>
      <p:sp>
        <p:nvSpPr>
          <p:cNvPr id="3" name="Text Placeholder 2">
            <a:extLst>
              <a:ext uri="{FF2B5EF4-FFF2-40B4-BE49-F238E27FC236}">
                <a16:creationId xmlns:a16="http://schemas.microsoft.com/office/drawing/2014/main" id="{DF9A04A7-555D-4F11-B64B-7DC7F74C8AB5}"/>
              </a:ext>
            </a:extLst>
          </p:cNvPr>
          <p:cNvSpPr>
            <a:spLocks noGrp="1"/>
          </p:cNvSpPr>
          <p:nvPr>
            <p:ph type="body" sz="quarter" idx="14"/>
          </p:nvPr>
        </p:nvSpPr>
        <p:spPr/>
        <p:txBody>
          <a:bodyPr/>
          <a:lstStyle/>
          <a:p>
            <a:r>
              <a:rPr lang="en-US" dirty="0"/>
              <a:t>Strip heaters are used for line-bending which is a means of creating a permanent fold in a piece of thermoplastic such as acrylic</a:t>
            </a:r>
          </a:p>
          <a:p>
            <a:pPr lvl="1"/>
            <a:r>
              <a:rPr lang="en-GB" dirty="0"/>
              <a:t>It is often used to create small products </a:t>
            </a:r>
            <a:br>
              <a:rPr lang="en-GB" dirty="0"/>
            </a:br>
            <a:r>
              <a:rPr lang="en-GB" dirty="0"/>
              <a:t>in the school workshop</a:t>
            </a:r>
          </a:p>
          <a:p>
            <a:pPr lvl="1"/>
            <a:r>
              <a:rPr lang="en-GB" dirty="0"/>
              <a:t>It is ideal for creating display stands, </a:t>
            </a:r>
            <a:br>
              <a:rPr lang="en-GB" dirty="0"/>
            </a:br>
            <a:r>
              <a:rPr lang="en-GB" dirty="0"/>
              <a:t>menu holders and photo frames</a:t>
            </a:r>
          </a:p>
          <a:p>
            <a:pPr lvl="1"/>
            <a:r>
              <a:rPr lang="en-US" dirty="0">
                <a:solidFill>
                  <a:srgbClr val="930E09"/>
                </a:solidFill>
              </a:rPr>
              <a:t>What scales of production does the </a:t>
            </a:r>
            <a:br>
              <a:rPr lang="en-US" dirty="0">
                <a:solidFill>
                  <a:srgbClr val="930E09"/>
                </a:solidFill>
              </a:rPr>
            </a:br>
            <a:r>
              <a:rPr lang="en-US" dirty="0">
                <a:solidFill>
                  <a:srgbClr val="930E09"/>
                </a:solidFill>
              </a:rPr>
              <a:t>line bending process lend itself too?</a:t>
            </a:r>
          </a:p>
        </p:txBody>
      </p:sp>
    </p:spTree>
    <p:extLst>
      <p:ext uri="{BB962C8B-B14F-4D97-AF65-F5344CB8AC3E}">
        <p14:creationId xmlns:p14="http://schemas.microsoft.com/office/powerpoint/2010/main" val="2115862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1D444B-E763-48A1-9608-E7714F317F35}"/>
              </a:ext>
            </a:extLst>
          </p:cNvPr>
          <p:cNvSpPr>
            <a:spLocks noGrp="1"/>
          </p:cNvSpPr>
          <p:nvPr>
            <p:ph type="body" sz="quarter" idx="13"/>
          </p:nvPr>
        </p:nvSpPr>
        <p:spPr/>
        <p:txBody>
          <a:bodyPr/>
          <a:lstStyle/>
          <a:p>
            <a:r>
              <a:rPr lang="en-GB" dirty="0"/>
              <a:t>Line bending process</a:t>
            </a:r>
          </a:p>
        </p:txBody>
      </p:sp>
      <p:sp>
        <p:nvSpPr>
          <p:cNvPr id="3" name="Text Placeholder 2">
            <a:extLst>
              <a:ext uri="{FF2B5EF4-FFF2-40B4-BE49-F238E27FC236}">
                <a16:creationId xmlns:a16="http://schemas.microsoft.com/office/drawing/2014/main" id="{DF9A04A7-555D-4F11-B64B-7DC7F74C8AB5}"/>
              </a:ext>
            </a:extLst>
          </p:cNvPr>
          <p:cNvSpPr>
            <a:spLocks noGrp="1"/>
          </p:cNvSpPr>
          <p:nvPr>
            <p:ph type="body" sz="quarter" idx="14"/>
          </p:nvPr>
        </p:nvSpPr>
        <p:spPr/>
        <p:txBody>
          <a:bodyPr/>
          <a:lstStyle/>
          <a:p>
            <a:r>
              <a:rPr lang="en-US" dirty="0"/>
              <a:t>Marking out should be done carefully and accurately before the sheet is placed on the strip heater</a:t>
            </a:r>
          </a:p>
          <a:p>
            <a:pPr lvl="1"/>
            <a:r>
              <a:rPr lang="en-US" dirty="0"/>
              <a:t>A line is marked on the polymer sheet often using a </a:t>
            </a:r>
            <a:r>
              <a:rPr lang="en-US" dirty="0" err="1"/>
              <a:t>chinagraph</a:t>
            </a:r>
            <a:r>
              <a:rPr lang="en-US" dirty="0"/>
              <a:t> pencil or non-permanent marker</a:t>
            </a:r>
          </a:p>
          <a:p>
            <a:pPr lvl="1"/>
            <a:r>
              <a:rPr lang="en-US" dirty="0"/>
              <a:t>The strip heater is heated to temperature</a:t>
            </a:r>
          </a:p>
          <a:p>
            <a:pPr lvl="1"/>
            <a:r>
              <a:rPr lang="en-US" dirty="0"/>
              <a:t>The marked line on the workpiece is </a:t>
            </a:r>
            <a:br>
              <a:rPr lang="en-US" dirty="0"/>
            </a:br>
            <a:r>
              <a:rPr lang="en-US" dirty="0"/>
              <a:t>placed across the heating strip</a:t>
            </a:r>
          </a:p>
          <a:p>
            <a:pPr lvl="2"/>
            <a:r>
              <a:rPr lang="en-US" dirty="0"/>
              <a:t>What are the health and safety </a:t>
            </a:r>
            <a:br>
              <a:rPr lang="en-US" dirty="0"/>
            </a:br>
            <a:r>
              <a:rPr lang="en-US" dirty="0"/>
              <a:t>considerations when using a </a:t>
            </a:r>
            <a:br>
              <a:rPr lang="en-US" dirty="0"/>
            </a:br>
            <a:r>
              <a:rPr lang="en-US" dirty="0"/>
              <a:t>strip heater in the workshop?</a:t>
            </a:r>
          </a:p>
          <a:p>
            <a:pPr lvl="2"/>
            <a:endParaRPr lang="en-US" dirty="0"/>
          </a:p>
          <a:p>
            <a:endParaRPr lang="en-GB" dirty="0"/>
          </a:p>
        </p:txBody>
      </p:sp>
      <p:pic>
        <p:nvPicPr>
          <p:cNvPr id="4" name="Picture 3">
            <a:extLst>
              <a:ext uri="{FF2B5EF4-FFF2-40B4-BE49-F238E27FC236}">
                <a16:creationId xmlns:a16="http://schemas.microsoft.com/office/drawing/2014/main" id="{43827EE9-EEBF-4678-B9B4-FDB9C9AEA9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64709"/>
          <a:stretch/>
        </p:blipFill>
        <p:spPr>
          <a:xfrm>
            <a:off x="4901566" y="3553288"/>
            <a:ext cx="4042203" cy="2663293"/>
          </a:xfrm>
          <a:prstGeom prst="rect">
            <a:avLst/>
          </a:prstGeom>
        </p:spPr>
      </p:pic>
    </p:spTree>
    <p:extLst>
      <p:ext uri="{BB962C8B-B14F-4D97-AF65-F5344CB8AC3E}">
        <p14:creationId xmlns:p14="http://schemas.microsoft.com/office/powerpoint/2010/main" val="2052066330"/>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0E7C028-3C53-4AA2-BEB8-A6360C66A4E7}">
  <ds:schemaRefs>
    <ds:schemaRef ds:uri="http://schemas.microsoft.com/sharepoint/v3/contenttype/forms"/>
  </ds:schemaRefs>
</ds:datastoreItem>
</file>

<file path=customXml/itemProps2.xml><?xml version="1.0" encoding="utf-8"?>
<ds:datastoreItem xmlns:ds="http://schemas.openxmlformats.org/officeDocument/2006/customXml" ds:itemID="{6F275E47-04BD-4333-9682-0A3E30BDA9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034C98-06D5-4B87-ABEB-B7929417FFF3}">
  <ds:schemaRefs>
    <ds:schemaRef ds:uri="http://schemas.openxmlformats.org/package/2006/metadata/core-properties"/>
    <ds:schemaRef ds:uri="http://purl.org/dc/elements/1.1/"/>
    <ds:schemaRef ds:uri="http://schemas.microsoft.com/office/2006/documentManagement/types"/>
    <ds:schemaRef ds:uri="http://www.w3.org/XML/1998/namespace"/>
    <ds:schemaRef ds:uri="http://schemas.microsoft.com/office/infopath/2007/PartnerControls"/>
    <ds:schemaRef ds:uri="http://purl.org/dc/dcmitype/"/>
    <ds:schemaRef ds:uri="94dce8ab-38ff-4714-b1ed-1fc5e4d9abd1"/>
    <ds:schemaRef ds:uri="1ef05dc5-97a2-498b-bf7c-bd189143a1ff"/>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3242</TotalTime>
  <Words>1650</Words>
  <Application>Microsoft Office PowerPoint</Application>
  <PresentationFormat>On-screen Show (4:3)</PresentationFormat>
  <Paragraphs>147</Paragraphs>
  <Slides>27</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Museo 100</vt:lpstr>
      <vt:lpstr>Museo900-Regular</vt:lpstr>
      <vt:lpstr>Museo 700</vt:lpstr>
      <vt:lpstr>Museo 900</vt:lpstr>
      <vt:lpstr>Museo 500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Rossiter</dc:creator>
  <cp:lastModifiedBy>Simon Rossiter</cp:lastModifiedBy>
  <cp:revision>252</cp:revision>
  <cp:lastPrinted>2016-07-07T15:33:43Z</cp:lastPrinted>
  <dcterms:created xsi:type="dcterms:W3CDTF">2016-07-06T09:17:47Z</dcterms:created>
  <dcterms:modified xsi:type="dcterms:W3CDTF">2020-04-23T10:24:46Z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