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sldIdLst>
    <p:sldId id="260" r:id="rId5"/>
    <p:sldId id="261" r:id="rId6"/>
    <p:sldId id="296" r:id="rId7"/>
    <p:sldId id="297" r:id="rId8"/>
    <p:sldId id="264" r:id="rId9"/>
    <p:sldId id="279" r:id="rId10"/>
    <p:sldId id="309" r:id="rId11"/>
    <p:sldId id="298" r:id="rId12"/>
    <p:sldId id="302" r:id="rId13"/>
    <p:sldId id="303" r:id="rId14"/>
    <p:sldId id="265" r:id="rId15"/>
    <p:sldId id="272" r:id="rId16"/>
    <p:sldId id="267" r:id="rId17"/>
    <p:sldId id="283" r:id="rId18"/>
    <p:sldId id="308" r:id="rId19"/>
    <p:sldId id="294" r:id="rId20"/>
    <p:sldId id="313" r:id="rId21"/>
    <p:sldId id="314" r:id="rId22"/>
    <p:sldId id="311" r:id="rId23"/>
    <p:sldId id="304" r:id="rId24"/>
    <p:sldId id="312" r:id="rId25"/>
    <p:sldId id="27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1" userDrawn="1">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34"/>
    <a:srgbClr val="7DC24E"/>
    <a:srgbClr val="3068BD"/>
    <a:srgbClr val="959A9D"/>
    <a:srgbClr val="E0DEDF"/>
    <a:srgbClr val="000000"/>
    <a:srgbClr val="0E463C"/>
    <a:srgbClr val="D2A022"/>
    <a:srgbClr val="58ACA5"/>
    <a:srgbClr val="3E7F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p:restoredTop sz="94718"/>
  </p:normalViewPr>
  <p:slideViewPr>
    <p:cSldViewPr snapToGrid="0">
      <p:cViewPr varScale="1">
        <p:scale>
          <a:sx n="150" d="100"/>
          <a:sy n="150" d="100"/>
        </p:scale>
        <p:origin x="2304" y="120"/>
      </p:cViewPr>
      <p:guideLst>
        <p:guide orient="horz" pos="1245"/>
        <p:guide orient="horz" pos="3232"/>
        <p:guide orient="horz" pos="1911"/>
        <p:guide pos="5380"/>
        <p:guide pos="29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Mike Bloys" userId="1248c4d8-7b2b-4b32-b8bd-163ae845f9bb" providerId="ADAL" clId="{C15A366E-F6BC-5B4F-9545-8495FA280711}"/>
    <pc:docChg chg="undo custSel modSld modMainMaster">
      <pc:chgData name="Mike Bloys" userId="1248c4d8-7b2b-4b32-b8bd-163ae845f9bb" providerId="ADAL" clId="{C15A366E-F6BC-5B4F-9545-8495FA280711}" dt="2021-07-30T13:52:55.103" v="275" actId="1076"/>
      <pc:docMkLst>
        <pc:docMk/>
      </pc:docMkLst>
      <pc:sldChg chg="modSp mod">
        <pc:chgData name="Mike Bloys" userId="1248c4d8-7b2b-4b32-b8bd-163ae845f9bb" providerId="ADAL" clId="{C15A366E-F6BC-5B4F-9545-8495FA280711}" dt="2021-07-30T10:44:06.525" v="81" actId="14100"/>
        <pc:sldMkLst>
          <pc:docMk/>
          <pc:sldMk cId="644322881" sldId="261"/>
        </pc:sldMkLst>
        <pc:spChg chg="mod">
          <ac:chgData name="Mike Bloys" userId="1248c4d8-7b2b-4b32-b8bd-163ae845f9bb" providerId="ADAL" clId="{C15A366E-F6BC-5B4F-9545-8495FA280711}" dt="2021-07-30T10:44:06.525" v="81" actId="14100"/>
          <ac:spMkLst>
            <pc:docMk/>
            <pc:sldMk cId="644322881" sldId="261"/>
            <ac:spMk id="6" creationId="{B124C51D-5237-4F95-817D-3125893C2E8A}"/>
          </ac:spMkLst>
        </pc:spChg>
      </pc:sldChg>
      <pc:sldChg chg="addSp delSp modSp mod modClrScheme chgLayout">
        <pc:chgData name="Mike Bloys" userId="1248c4d8-7b2b-4b32-b8bd-163ae845f9bb" providerId="ADAL" clId="{C15A366E-F6BC-5B4F-9545-8495FA280711}" dt="2021-07-30T10:51:48.437" v="107" actId="478"/>
        <pc:sldMkLst>
          <pc:docMk/>
          <pc:sldMk cId="2659263206" sldId="265"/>
        </pc:sldMkLst>
        <pc:spChg chg="mod ord">
          <ac:chgData name="Mike Bloys" userId="1248c4d8-7b2b-4b32-b8bd-163ae845f9bb" providerId="ADAL" clId="{C15A366E-F6BC-5B4F-9545-8495FA280711}" dt="2021-07-30T10:51:43.924" v="106" actId="700"/>
          <ac:spMkLst>
            <pc:docMk/>
            <pc:sldMk cId="2659263206" sldId="265"/>
            <ac:spMk id="3" creationId="{00000000-0000-0000-0000-000000000000}"/>
          </ac:spMkLst>
        </pc:spChg>
        <pc:spChg chg="add del mod">
          <ac:chgData name="Mike Bloys" userId="1248c4d8-7b2b-4b32-b8bd-163ae845f9bb" providerId="ADAL" clId="{C15A366E-F6BC-5B4F-9545-8495FA280711}" dt="2021-07-30T10:49:57.437" v="86" actId="478"/>
          <ac:spMkLst>
            <pc:docMk/>
            <pc:sldMk cId="2659263206" sldId="265"/>
            <ac:spMk id="4" creationId="{260A92DD-F033-9A4D-9A64-6ADF11BF7B0D}"/>
          </ac:spMkLst>
        </pc:spChg>
        <pc:spChg chg="add del mod ord">
          <ac:chgData name="Mike Bloys" userId="1248c4d8-7b2b-4b32-b8bd-163ae845f9bb" providerId="ADAL" clId="{C15A366E-F6BC-5B4F-9545-8495FA280711}" dt="2021-07-30T10:51:48.437" v="107" actId="478"/>
          <ac:spMkLst>
            <pc:docMk/>
            <pc:sldMk cId="2659263206" sldId="265"/>
            <ac:spMk id="5" creationId="{BF2C90FE-D683-9B4D-8E81-AABF81BC25B3}"/>
          </ac:spMkLst>
        </pc:spChg>
        <pc:graphicFrameChg chg="mod modGraphic">
          <ac:chgData name="Mike Bloys" userId="1248c4d8-7b2b-4b32-b8bd-163ae845f9bb" providerId="ADAL" clId="{C15A366E-F6BC-5B4F-9545-8495FA280711}" dt="2021-07-30T10:51:34.528" v="105" actId="179"/>
          <ac:graphicFrameMkLst>
            <pc:docMk/>
            <pc:sldMk cId="2659263206" sldId="265"/>
            <ac:graphicFrameMk id="2" creationId="{00000000-0000-0000-0000-000000000000}"/>
          </ac:graphicFrameMkLst>
        </pc:graphicFrameChg>
      </pc:sldChg>
      <pc:sldChg chg="addSp delSp modSp mod modClrScheme chgLayout">
        <pc:chgData name="Mike Bloys" userId="1248c4d8-7b2b-4b32-b8bd-163ae845f9bb" providerId="ADAL" clId="{C15A366E-F6BC-5B4F-9545-8495FA280711}" dt="2021-07-30T11:05:08.857" v="155" actId="207"/>
        <pc:sldMkLst>
          <pc:docMk/>
          <pc:sldMk cId="940595569" sldId="279"/>
        </pc:sldMkLst>
        <pc:spChg chg="mod ord">
          <ac:chgData name="Mike Bloys" userId="1248c4d8-7b2b-4b32-b8bd-163ae845f9bb" providerId="ADAL" clId="{C15A366E-F6BC-5B4F-9545-8495FA280711}" dt="2021-07-30T11:04:29.592" v="149" actId="700"/>
          <ac:spMkLst>
            <pc:docMk/>
            <pc:sldMk cId="940595569" sldId="279"/>
            <ac:spMk id="2" creationId="{00000000-0000-0000-0000-000000000000}"/>
          </ac:spMkLst>
        </pc:spChg>
        <pc:spChg chg="mod ord">
          <ac:chgData name="Mike Bloys" userId="1248c4d8-7b2b-4b32-b8bd-163ae845f9bb" providerId="ADAL" clId="{C15A366E-F6BC-5B4F-9545-8495FA280711}" dt="2021-07-30T11:05:08.857" v="155" actId="207"/>
          <ac:spMkLst>
            <pc:docMk/>
            <pc:sldMk cId="940595569" sldId="279"/>
            <ac:spMk id="4" creationId="{00000000-0000-0000-0000-000000000000}"/>
          </ac:spMkLst>
        </pc:spChg>
        <pc:picChg chg="del">
          <ac:chgData name="Mike Bloys" userId="1248c4d8-7b2b-4b32-b8bd-163ae845f9bb" providerId="ADAL" clId="{C15A366E-F6BC-5B4F-9545-8495FA280711}" dt="2021-07-30T11:03:31.697" v="136" actId="478"/>
          <ac:picMkLst>
            <pc:docMk/>
            <pc:sldMk cId="940595569" sldId="279"/>
            <ac:picMk id="3" creationId="{00000000-0000-0000-0000-000000000000}"/>
          </ac:picMkLst>
        </pc:picChg>
        <pc:picChg chg="add del mod">
          <ac:chgData name="Mike Bloys" userId="1248c4d8-7b2b-4b32-b8bd-163ae845f9bb" providerId="ADAL" clId="{C15A366E-F6BC-5B4F-9545-8495FA280711}" dt="2021-07-30T10:59:27.223" v="128" actId="478"/>
          <ac:picMkLst>
            <pc:docMk/>
            <pc:sldMk cId="940595569" sldId="279"/>
            <ac:picMk id="6" creationId="{3128AC37-BF82-9C49-BD7F-9DD0EBD4D31C}"/>
          </ac:picMkLst>
        </pc:picChg>
        <pc:picChg chg="add mod modCrop">
          <ac:chgData name="Mike Bloys" userId="1248c4d8-7b2b-4b32-b8bd-163ae845f9bb" providerId="ADAL" clId="{C15A366E-F6BC-5B4F-9545-8495FA280711}" dt="2021-07-30T11:04:45.973" v="153" actId="18331"/>
          <ac:picMkLst>
            <pc:docMk/>
            <pc:sldMk cId="940595569" sldId="279"/>
            <ac:picMk id="8" creationId="{DB3C8D1B-4860-E546-A4DD-CC601ACF37BE}"/>
          </ac:picMkLst>
        </pc:picChg>
        <pc:picChg chg="add mod">
          <ac:chgData name="Mike Bloys" userId="1248c4d8-7b2b-4b32-b8bd-163ae845f9bb" providerId="ADAL" clId="{C15A366E-F6BC-5B4F-9545-8495FA280711}" dt="2021-07-30T11:04:34.200" v="151" actId="1076"/>
          <ac:picMkLst>
            <pc:docMk/>
            <pc:sldMk cId="940595569" sldId="279"/>
            <ac:picMk id="11" creationId="{C848A9BD-290A-024F-87C3-3797D76F0A19}"/>
          </ac:picMkLst>
        </pc:picChg>
      </pc:sldChg>
      <pc:sldChg chg="modSp mod">
        <pc:chgData name="Mike Bloys" userId="1248c4d8-7b2b-4b32-b8bd-163ae845f9bb" providerId="ADAL" clId="{C15A366E-F6BC-5B4F-9545-8495FA280711}" dt="2021-07-30T10:52:47.915" v="113" actId="1076"/>
        <pc:sldMkLst>
          <pc:docMk/>
          <pc:sldMk cId="1225414373" sldId="283"/>
        </pc:sldMkLst>
        <pc:spChg chg="mod">
          <ac:chgData name="Mike Bloys" userId="1248c4d8-7b2b-4b32-b8bd-163ae845f9bb" providerId="ADAL" clId="{C15A366E-F6BC-5B4F-9545-8495FA280711}" dt="2021-07-30T10:52:41.210" v="111" actId="14100"/>
          <ac:spMkLst>
            <pc:docMk/>
            <pc:sldMk cId="1225414373" sldId="283"/>
            <ac:spMk id="3" creationId="{00000000-0000-0000-0000-000000000000}"/>
          </ac:spMkLst>
        </pc:spChg>
        <pc:picChg chg="mod">
          <ac:chgData name="Mike Bloys" userId="1248c4d8-7b2b-4b32-b8bd-163ae845f9bb" providerId="ADAL" clId="{C15A366E-F6BC-5B4F-9545-8495FA280711}" dt="2021-07-30T10:52:45.148" v="112" actId="1076"/>
          <ac:picMkLst>
            <pc:docMk/>
            <pc:sldMk cId="1225414373" sldId="283"/>
            <ac:picMk id="5" creationId="{00000000-0000-0000-0000-000000000000}"/>
          </ac:picMkLst>
        </pc:picChg>
        <pc:picChg chg="mod">
          <ac:chgData name="Mike Bloys" userId="1248c4d8-7b2b-4b32-b8bd-163ae845f9bb" providerId="ADAL" clId="{C15A366E-F6BC-5B4F-9545-8495FA280711}" dt="2021-07-30T10:52:47.915" v="113" actId="1076"/>
          <ac:picMkLst>
            <pc:docMk/>
            <pc:sldMk cId="1225414373" sldId="283"/>
            <ac:picMk id="6" creationId="{00000000-0000-0000-0000-000000000000}"/>
          </ac:picMkLst>
        </pc:picChg>
      </pc:sldChg>
      <pc:sldChg chg="addSp delSp modSp mod">
        <pc:chgData name="Mike Bloys" userId="1248c4d8-7b2b-4b32-b8bd-163ae845f9bb" providerId="ADAL" clId="{C15A366E-F6BC-5B4F-9545-8495FA280711}" dt="2021-07-30T11:41:51.117" v="224" actId="18331"/>
        <pc:sldMkLst>
          <pc:docMk/>
          <pc:sldMk cId="1586920795" sldId="294"/>
        </pc:sldMkLst>
        <pc:picChg chg="add del mod">
          <ac:chgData name="Mike Bloys" userId="1248c4d8-7b2b-4b32-b8bd-163ae845f9bb" providerId="ADAL" clId="{C15A366E-F6BC-5B4F-9545-8495FA280711}" dt="2021-07-30T11:39:31.444" v="213" actId="478"/>
          <ac:picMkLst>
            <pc:docMk/>
            <pc:sldMk cId="1586920795" sldId="294"/>
            <ac:picMk id="5" creationId="{73BAB812-F6B1-7D4D-9217-88D8951E4FEF}"/>
          </ac:picMkLst>
        </pc:picChg>
        <pc:picChg chg="add del mod">
          <ac:chgData name="Mike Bloys" userId="1248c4d8-7b2b-4b32-b8bd-163ae845f9bb" providerId="ADAL" clId="{C15A366E-F6BC-5B4F-9545-8495FA280711}" dt="2021-07-30T11:41:03.650" v="216" actId="21"/>
          <ac:picMkLst>
            <pc:docMk/>
            <pc:sldMk cId="1586920795" sldId="294"/>
            <ac:picMk id="7" creationId="{FF6F7000-CF9E-CA43-A2B8-A6C414AD4DEA}"/>
          </ac:picMkLst>
        </pc:picChg>
        <pc:picChg chg="del">
          <ac:chgData name="Mike Bloys" userId="1248c4d8-7b2b-4b32-b8bd-163ae845f9bb" providerId="ADAL" clId="{C15A366E-F6BC-5B4F-9545-8495FA280711}" dt="2021-07-30T11:41:35.126" v="223" actId="478"/>
          <ac:picMkLst>
            <pc:docMk/>
            <pc:sldMk cId="1586920795" sldId="294"/>
            <ac:picMk id="8" creationId="{4ECF6CF7-502C-4C52-ACD7-F94D65BB3C5B}"/>
          </ac:picMkLst>
        </pc:picChg>
        <pc:picChg chg="add mod">
          <ac:chgData name="Mike Bloys" userId="1248c4d8-7b2b-4b32-b8bd-163ae845f9bb" providerId="ADAL" clId="{C15A366E-F6BC-5B4F-9545-8495FA280711}" dt="2021-07-30T11:39:21.784" v="212"/>
          <ac:picMkLst>
            <pc:docMk/>
            <pc:sldMk cId="1586920795" sldId="294"/>
            <ac:picMk id="9" creationId="{10C69684-EA6A-E54E-AFE5-C9E49AAEED65}"/>
          </ac:picMkLst>
        </pc:picChg>
        <pc:picChg chg="add mod">
          <ac:chgData name="Mike Bloys" userId="1248c4d8-7b2b-4b32-b8bd-163ae845f9bb" providerId="ADAL" clId="{C15A366E-F6BC-5B4F-9545-8495FA280711}" dt="2021-07-30T11:41:51.117" v="224" actId="18331"/>
          <ac:picMkLst>
            <pc:docMk/>
            <pc:sldMk cId="1586920795" sldId="294"/>
            <ac:picMk id="11" creationId="{5FF047A7-A166-334C-ACB0-6EF757485DA9}"/>
          </ac:picMkLst>
        </pc:picChg>
        <pc:picChg chg="del">
          <ac:chgData name="Mike Bloys" userId="1248c4d8-7b2b-4b32-b8bd-163ae845f9bb" providerId="ADAL" clId="{C15A366E-F6BC-5B4F-9545-8495FA280711}" dt="2021-07-30T11:41:29.007" v="222" actId="478"/>
          <ac:picMkLst>
            <pc:docMk/>
            <pc:sldMk cId="1586920795" sldId="294"/>
            <ac:picMk id="7172" creationId="{62C5347E-95FD-4B0C-859E-4D509F75F699}"/>
          </ac:picMkLst>
        </pc:picChg>
      </pc:sldChg>
      <pc:sldChg chg="addSp delSp modSp mod">
        <pc:chgData name="Mike Bloys" userId="1248c4d8-7b2b-4b32-b8bd-163ae845f9bb" providerId="ADAL" clId="{C15A366E-F6BC-5B4F-9545-8495FA280711}" dt="2021-07-30T10:59:01.297" v="125"/>
        <pc:sldMkLst>
          <pc:docMk/>
          <pc:sldMk cId="2685330912" sldId="296"/>
        </pc:sldMkLst>
        <pc:picChg chg="del">
          <ac:chgData name="Mike Bloys" userId="1248c4d8-7b2b-4b32-b8bd-163ae845f9bb" providerId="ADAL" clId="{C15A366E-F6BC-5B4F-9545-8495FA280711}" dt="2021-07-30T10:58:36.325" v="123" actId="478"/>
          <ac:picMkLst>
            <pc:docMk/>
            <pc:sldMk cId="2685330912" sldId="296"/>
            <ac:picMk id="5" creationId="{607878A3-9B7A-48FF-AC87-5FCD1854C543}"/>
          </ac:picMkLst>
        </pc:picChg>
        <pc:picChg chg="add del mod">
          <ac:chgData name="Mike Bloys" userId="1248c4d8-7b2b-4b32-b8bd-163ae845f9bb" providerId="ADAL" clId="{C15A366E-F6BC-5B4F-9545-8495FA280711}" dt="2021-07-30T10:58:10.708" v="116" actId="21"/>
          <ac:picMkLst>
            <pc:docMk/>
            <pc:sldMk cId="2685330912" sldId="296"/>
            <ac:picMk id="6" creationId="{C7385DCE-B2B5-B54B-AEC4-5E7BE10A1D0F}"/>
          </ac:picMkLst>
        </pc:picChg>
        <pc:picChg chg="add mod">
          <ac:chgData name="Mike Bloys" userId="1248c4d8-7b2b-4b32-b8bd-163ae845f9bb" providerId="ADAL" clId="{C15A366E-F6BC-5B4F-9545-8495FA280711}" dt="2021-07-30T10:58:43.928" v="124" actId="18331"/>
          <ac:picMkLst>
            <pc:docMk/>
            <pc:sldMk cId="2685330912" sldId="296"/>
            <ac:picMk id="8" creationId="{72744FBA-CFF2-B543-8CA7-C624B9156D30}"/>
          </ac:picMkLst>
        </pc:picChg>
        <pc:picChg chg="add mod">
          <ac:chgData name="Mike Bloys" userId="1248c4d8-7b2b-4b32-b8bd-163ae845f9bb" providerId="ADAL" clId="{C15A366E-F6BC-5B4F-9545-8495FA280711}" dt="2021-07-30T10:59:01.297" v="125"/>
          <ac:picMkLst>
            <pc:docMk/>
            <pc:sldMk cId="2685330912" sldId="296"/>
            <ac:picMk id="9" creationId="{F33C70CD-69F2-3643-BF11-DC08304D4648}"/>
          </ac:picMkLst>
        </pc:picChg>
        <pc:picChg chg="del">
          <ac:chgData name="Mike Bloys" userId="1248c4d8-7b2b-4b32-b8bd-163ae845f9bb" providerId="ADAL" clId="{C15A366E-F6BC-5B4F-9545-8495FA280711}" dt="2021-07-30T10:58:33.644" v="122" actId="478"/>
          <ac:picMkLst>
            <pc:docMk/>
            <pc:sldMk cId="2685330912" sldId="296"/>
            <ac:picMk id="1026" creationId="{30F7F970-C0B7-428A-BB95-8C92A8F4FFA8}"/>
          </ac:picMkLst>
        </pc:picChg>
      </pc:sldChg>
      <pc:sldChg chg="addSp delSp modSp mod modClrScheme chgLayout">
        <pc:chgData name="Mike Bloys" userId="1248c4d8-7b2b-4b32-b8bd-163ae845f9bb" providerId="ADAL" clId="{C15A366E-F6BC-5B4F-9545-8495FA280711}" dt="2021-07-30T11:07:25.272" v="180" actId="18331"/>
        <pc:sldMkLst>
          <pc:docMk/>
          <pc:sldMk cId="3210532012" sldId="298"/>
        </pc:sldMkLst>
        <pc:spChg chg="mod ord">
          <ac:chgData name="Mike Bloys" userId="1248c4d8-7b2b-4b32-b8bd-163ae845f9bb" providerId="ADAL" clId="{C15A366E-F6BC-5B4F-9545-8495FA280711}" dt="2021-07-30T11:07:07.241" v="179" actId="700"/>
          <ac:spMkLst>
            <pc:docMk/>
            <pc:sldMk cId="3210532012" sldId="298"/>
            <ac:spMk id="2" creationId="{920BFAFD-7285-42E8-91B7-CA7A27EC9DC0}"/>
          </ac:spMkLst>
        </pc:spChg>
        <pc:spChg chg="mod ord">
          <ac:chgData name="Mike Bloys" userId="1248c4d8-7b2b-4b32-b8bd-163ae845f9bb" providerId="ADAL" clId="{C15A366E-F6BC-5B4F-9545-8495FA280711}" dt="2021-07-30T11:07:07.241" v="179" actId="700"/>
          <ac:spMkLst>
            <pc:docMk/>
            <pc:sldMk cId="3210532012" sldId="298"/>
            <ac:spMk id="3" creationId="{CD4C4E26-26BC-436B-B815-73DC80462C85}"/>
          </ac:spMkLst>
        </pc:spChg>
        <pc:picChg chg="del">
          <ac:chgData name="Mike Bloys" userId="1248c4d8-7b2b-4b32-b8bd-163ae845f9bb" providerId="ADAL" clId="{C15A366E-F6BC-5B4F-9545-8495FA280711}" dt="2021-07-30T11:06:27.153" v="168" actId="478"/>
          <ac:picMkLst>
            <pc:docMk/>
            <pc:sldMk cId="3210532012" sldId="298"/>
            <ac:picMk id="5" creationId="{4F8A3E0D-14E3-45E8-B860-F242D74BB339}"/>
          </ac:picMkLst>
        </pc:picChg>
        <pc:picChg chg="add mod modCrop">
          <ac:chgData name="Mike Bloys" userId="1248c4d8-7b2b-4b32-b8bd-163ae845f9bb" providerId="ADAL" clId="{C15A366E-F6BC-5B4F-9545-8495FA280711}" dt="2021-07-30T11:07:25.272" v="180" actId="18331"/>
          <ac:picMkLst>
            <pc:docMk/>
            <pc:sldMk cId="3210532012" sldId="298"/>
            <ac:picMk id="6" creationId="{A92ECD2F-DFB7-5440-A5C7-813BB927090F}"/>
          </ac:picMkLst>
        </pc:picChg>
        <pc:picChg chg="del">
          <ac:chgData name="Mike Bloys" userId="1248c4d8-7b2b-4b32-b8bd-163ae845f9bb" providerId="ADAL" clId="{C15A366E-F6BC-5B4F-9545-8495FA280711}" dt="2021-07-30T11:06:46.690" v="175" actId="478"/>
          <ac:picMkLst>
            <pc:docMk/>
            <pc:sldMk cId="3210532012" sldId="298"/>
            <ac:picMk id="7" creationId="{58424084-3526-4FB5-A44C-366F0DDB839E}"/>
          </ac:picMkLst>
        </pc:picChg>
        <pc:picChg chg="add mod">
          <ac:chgData name="Mike Bloys" userId="1248c4d8-7b2b-4b32-b8bd-163ae845f9bb" providerId="ADAL" clId="{C15A366E-F6BC-5B4F-9545-8495FA280711}" dt="2021-07-30T11:06:57.434" v="177"/>
          <ac:picMkLst>
            <pc:docMk/>
            <pc:sldMk cId="3210532012" sldId="298"/>
            <ac:picMk id="8" creationId="{D7A6C9AE-660A-844C-B594-0B70D45E9273}"/>
          </ac:picMkLst>
        </pc:picChg>
      </pc:sldChg>
      <pc:sldChg chg="addSp delSp modSp mod">
        <pc:chgData name="Mike Bloys" userId="1248c4d8-7b2b-4b32-b8bd-163ae845f9bb" providerId="ADAL" clId="{C15A366E-F6BC-5B4F-9545-8495FA280711}" dt="2021-07-30T11:11:14.528" v="197" actId="18331"/>
        <pc:sldMkLst>
          <pc:docMk/>
          <pc:sldMk cId="787834582" sldId="302"/>
        </pc:sldMkLst>
        <pc:picChg chg="add del mod">
          <ac:chgData name="Mike Bloys" userId="1248c4d8-7b2b-4b32-b8bd-163ae845f9bb" providerId="ADAL" clId="{C15A366E-F6BC-5B4F-9545-8495FA280711}" dt="2021-07-30T11:09:32.746" v="184" actId="21"/>
          <ac:picMkLst>
            <pc:docMk/>
            <pc:sldMk cId="787834582" sldId="302"/>
            <ac:picMk id="5" creationId="{6FB2CB07-1F4F-5747-A74A-D9918457C59B}"/>
          </ac:picMkLst>
        </pc:picChg>
        <pc:picChg chg="add mod modCrop">
          <ac:chgData name="Mike Bloys" userId="1248c4d8-7b2b-4b32-b8bd-163ae845f9bb" providerId="ADAL" clId="{C15A366E-F6BC-5B4F-9545-8495FA280711}" dt="2021-07-30T11:11:14.528" v="197" actId="18331"/>
          <ac:picMkLst>
            <pc:docMk/>
            <pc:sldMk cId="787834582" sldId="302"/>
            <ac:picMk id="7" creationId="{CA0B58DB-5F81-3342-ACB1-EEDF87CE524B}"/>
          </ac:picMkLst>
        </pc:picChg>
        <pc:picChg chg="del">
          <ac:chgData name="Mike Bloys" userId="1248c4d8-7b2b-4b32-b8bd-163ae845f9bb" providerId="ADAL" clId="{C15A366E-F6BC-5B4F-9545-8495FA280711}" dt="2021-07-30T11:11:07.059" v="196" actId="478"/>
          <ac:picMkLst>
            <pc:docMk/>
            <pc:sldMk cId="787834582" sldId="302"/>
            <ac:picMk id="8" creationId="{CA03C5C6-5AE4-4C1C-A5F6-5750C30FA522}"/>
          </ac:picMkLst>
        </pc:picChg>
        <pc:picChg chg="add mod">
          <ac:chgData name="Mike Bloys" userId="1248c4d8-7b2b-4b32-b8bd-163ae845f9bb" providerId="ADAL" clId="{C15A366E-F6BC-5B4F-9545-8495FA280711}" dt="2021-07-30T11:09:30.323" v="183"/>
          <ac:picMkLst>
            <pc:docMk/>
            <pc:sldMk cId="787834582" sldId="302"/>
            <ac:picMk id="9" creationId="{B0B6B18B-8728-574B-9E2F-052F12E04C5E}"/>
          </ac:picMkLst>
        </pc:picChg>
        <pc:picChg chg="add del mod">
          <ac:chgData name="Mike Bloys" userId="1248c4d8-7b2b-4b32-b8bd-163ae845f9bb" providerId="ADAL" clId="{C15A366E-F6BC-5B4F-9545-8495FA280711}" dt="2021-07-30T11:11:02.781" v="195" actId="478"/>
          <ac:picMkLst>
            <pc:docMk/>
            <pc:sldMk cId="787834582" sldId="302"/>
            <ac:picMk id="10" creationId="{4246B5D5-A781-FF4D-B136-BD5A9044B477}"/>
          </ac:picMkLst>
        </pc:picChg>
        <pc:picChg chg="del">
          <ac:chgData name="Mike Bloys" userId="1248c4d8-7b2b-4b32-b8bd-163ae845f9bb" providerId="ADAL" clId="{C15A366E-F6BC-5B4F-9545-8495FA280711}" dt="2021-07-30T11:09:56.277" v="190" actId="478"/>
          <ac:picMkLst>
            <pc:docMk/>
            <pc:sldMk cId="787834582" sldId="302"/>
            <ac:picMk id="3076" creationId="{575A5F9F-74D3-4781-A267-198EEBD5CAA5}"/>
          </ac:picMkLst>
        </pc:picChg>
      </pc:sldChg>
      <pc:sldChg chg="addSp delSp modSp mod">
        <pc:chgData name="Mike Bloys" userId="1248c4d8-7b2b-4b32-b8bd-163ae845f9bb" providerId="ADAL" clId="{C15A366E-F6BC-5B4F-9545-8495FA280711}" dt="2021-07-30T11:21:21.617" v="209"/>
        <pc:sldMkLst>
          <pc:docMk/>
          <pc:sldMk cId="1787462881" sldId="303"/>
        </pc:sldMkLst>
        <pc:picChg chg="add mod modCrop">
          <ac:chgData name="Mike Bloys" userId="1248c4d8-7b2b-4b32-b8bd-163ae845f9bb" providerId="ADAL" clId="{C15A366E-F6BC-5B4F-9545-8495FA280711}" dt="2021-07-30T11:21:13.987" v="208" actId="18331"/>
          <ac:picMkLst>
            <pc:docMk/>
            <pc:sldMk cId="1787462881" sldId="303"/>
            <ac:picMk id="4" creationId="{58215749-296C-CB43-9C64-6414B136D113}"/>
          </ac:picMkLst>
        </pc:picChg>
        <pc:picChg chg="del">
          <ac:chgData name="Mike Bloys" userId="1248c4d8-7b2b-4b32-b8bd-163ae845f9bb" providerId="ADAL" clId="{C15A366E-F6BC-5B4F-9545-8495FA280711}" dt="2021-07-30T11:20:28.315" v="199" actId="478"/>
          <ac:picMkLst>
            <pc:docMk/>
            <pc:sldMk cId="1787462881" sldId="303"/>
            <ac:picMk id="5" creationId="{48397CEC-FF08-4253-9365-8D3D28AB21AF}"/>
          </ac:picMkLst>
        </pc:picChg>
        <pc:picChg chg="add mod">
          <ac:chgData name="Mike Bloys" userId="1248c4d8-7b2b-4b32-b8bd-163ae845f9bb" providerId="ADAL" clId="{C15A366E-F6BC-5B4F-9545-8495FA280711}" dt="2021-07-30T11:21:21.617" v="209"/>
          <ac:picMkLst>
            <pc:docMk/>
            <pc:sldMk cId="1787462881" sldId="303"/>
            <ac:picMk id="8" creationId="{6F1D1CDC-AB0A-DE43-8A01-C05E137D32CD}"/>
          </ac:picMkLst>
        </pc:picChg>
        <pc:picChg chg="del">
          <ac:chgData name="Mike Bloys" userId="1248c4d8-7b2b-4b32-b8bd-163ae845f9bb" providerId="ADAL" clId="{C15A366E-F6BC-5B4F-9545-8495FA280711}" dt="2021-07-30T11:20:26.359" v="198" actId="478"/>
          <ac:picMkLst>
            <pc:docMk/>
            <pc:sldMk cId="1787462881" sldId="303"/>
            <ac:picMk id="2050" creationId="{CAD493AD-E785-4652-93B1-1B0B4731D7CB}"/>
          </ac:picMkLst>
        </pc:picChg>
      </pc:sldChg>
      <pc:sldChg chg="addSp delSp modSp mod">
        <pc:chgData name="Mike Bloys" userId="1248c4d8-7b2b-4b32-b8bd-163ae845f9bb" providerId="ADAL" clId="{C15A366E-F6BC-5B4F-9545-8495FA280711}" dt="2021-07-30T13:51:35.817" v="270" actId="207"/>
        <pc:sldMkLst>
          <pc:docMk/>
          <pc:sldMk cId="4044298537" sldId="304"/>
        </pc:sldMkLst>
        <pc:picChg chg="del">
          <ac:chgData name="Mike Bloys" userId="1248c4d8-7b2b-4b32-b8bd-163ae845f9bb" providerId="ADAL" clId="{C15A366E-F6BC-5B4F-9545-8495FA280711}" dt="2021-07-30T13:51:12.882" v="267" actId="478"/>
          <ac:picMkLst>
            <pc:docMk/>
            <pc:sldMk cId="4044298537" sldId="304"/>
            <ac:picMk id="5" creationId="{AC0822F0-148D-4B64-913F-78CE1CBC387D}"/>
          </ac:picMkLst>
        </pc:picChg>
        <pc:picChg chg="add del mod">
          <ac:chgData name="Mike Bloys" userId="1248c4d8-7b2b-4b32-b8bd-163ae845f9bb" providerId="ADAL" clId="{C15A366E-F6BC-5B4F-9545-8495FA280711}" dt="2021-07-30T13:48:52.350" v="254" actId="21"/>
          <ac:picMkLst>
            <pc:docMk/>
            <pc:sldMk cId="4044298537" sldId="304"/>
            <ac:picMk id="6" creationId="{0001A7E5-F1F9-8F4E-A729-BCB30659B7C7}"/>
          </ac:picMkLst>
        </pc:picChg>
        <pc:picChg chg="del">
          <ac:chgData name="Mike Bloys" userId="1248c4d8-7b2b-4b32-b8bd-163ae845f9bb" providerId="ADAL" clId="{C15A366E-F6BC-5B4F-9545-8495FA280711}" dt="2021-07-30T13:49:21.792" v="261" actId="478"/>
          <ac:picMkLst>
            <pc:docMk/>
            <pc:sldMk cId="4044298537" sldId="304"/>
            <ac:picMk id="7" creationId="{C1AB167F-1F95-4AEB-B29D-A69877916657}"/>
          </ac:picMkLst>
        </pc:picChg>
        <pc:picChg chg="add del mod">
          <ac:chgData name="Mike Bloys" userId="1248c4d8-7b2b-4b32-b8bd-163ae845f9bb" providerId="ADAL" clId="{C15A366E-F6BC-5B4F-9545-8495FA280711}" dt="2021-07-30T13:51:06.408" v="266" actId="478"/>
          <ac:picMkLst>
            <pc:docMk/>
            <pc:sldMk cId="4044298537" sldId="304"/>
            <ac:picMk id="9" creationId="{44B06429-851F-E141-9AAC-6D40C3554B00}"/>
          </ac:picMkLst>
        </pc:picChg>
        <pc:picChg chg="add mod modCrop">
          <ac:chgData name="Mike Bloys" userId="1248c4d8-7b2b-4b32-b8bd-163ae845f9bb" providerId="ADAL" clId="{C15A366E-F6BC-5B4F-9545-8495FA280711}" dt="2021-07-30T13:51:18.728" v="268" actId="18331"/>
          <ac:picMkLst>
            <pc:docMk/>
            <pc:sldMk cId="4044298537" sldId="304"/>
            <ac:picMk id="10" creationId="{B4F8691A-8E77-4541-8599-50E783CA4024}"/>
          </ac:picMkLst>
        </pc:picChg>
        <pc:picChg chg="add mod">
          <ac:chgData name="Mike Bloys" userId="1248c4d8-7b2b-4b32-b8bd-163ae845f9bb" providerId="ADAL" clId="{C15A366E-F6BC-5B4F-9545-8495FA280711}" dt="2021-07-30T13:51:35.817" v="270" actId="207"/>
          <ac:picMkLst>
            <pc:docMk/>
            <pc:sldMk cId="4044298537" sldId="304"/>
            <ac:picMk id="12" creationId="{FA39441F-8E98-8546-B4F6-BF1646D17036}"/>
          </ac:picMkLst>
        </pc:picChg>
        <pc:picChg chg="del">
          <ac:chgData name="Mike Bloys" userId="1248c4d8-7b2b-4b32-b8bd-163ae845f9bb" providerId="ADAL" clId="{C15A366E-F6BC-5B4F-9545-8495FA280711}" dt="2021-07-30T13:49:20.228" v="260" actId="478"/>
          <ac:picMkLst>
            <pc:docMk/>
            <pc:sldMk cId="4044298537" sldId="304"/>
            <ac:picMk id="10242" creationId="{BB73CA26-5DDB-4F49-B1EC-58170E03E469}"/>
          </ac:picMkLst>
        </pc:picChg>
      </pc:sldChg>
      <pc:sldChg chg="addSp delSp modSp mod">
        <pc:chgData name="Mike Bloys" userId="1248c4d8-7b2b-4b32-b8bd-163ae845f9bb" providerId="ADAL" clId="{C15A366E-F6BC-5B4F-9545-8495FA280711}" dt="2021-07-30T11:06:18.696" v="167"/>
        <pc:sldMkLst>
          <pc:docMk/>
          <pc:sldMk cId="3846004033" sldId="309"/>
        </pc:sldMkLst>
        <pc:spChg chg="mod">
          <ac:chgData name="Mike Bloys" userId="1248c4d8-7b2b-4b32-b8bd-163ae845f9bb" providerId="ADAL" clId="{C15A366E-F6BC-5B4F-9545-8495FA280711}" dt="2021-07-30T11:05:51.797" v="162" actId="167"/>
          <ac:spMkLst>
            <pc:docMk/>
            <pc:sldMk cId="3846004033" sldId="309"/>
            <ac:spMk id="3" creationId="{113EBA13-C2C7-479F-AF9B-24093D96C0CE}"/>
          </ac:spMkLst>
        </pc:spChg>
        <pc:picChg chg="del">
          <ac:chgData name="Mike Bloys" userId="1248c4d8-7b2b-4b32-b8bd-163ae845f9bb" providerId="ADAL" clId="{C15A366E-F6BC-5B4F-9545-8495FA280711}" dt="2021-07-30T11:05:53.455" v="163" actId="478"/>
          <ac:picMkLst>
            <pc:docMk/>
            <pc:sldMk cId="3846004033" sldId="309"/>
            <ac:picMk id="4" creationId="{7E414B61-DFD0-481B-B406-11A4C2363548}"/>
          </ac:picMkLst>
        </pc:picChg>
        <pc:picChg chg="add mod modCrop">
          <ac:chgData name="Mike Bloys" userId="1248c4d8-7b2b-4b32-b8bd-163ae845f9bb" providerId="ADAL" clId="{C15A366E-F6BC-5B4F-9545-8495FA280711}" dt="2021-07-30T11:06:13.326" v="166" actId="18331"/>
          <ac:picMkLst>
            <pc:docMk/>
            <pc:sldMk cId="3846004033" sldId="309"/>
            <ac:picMk id="6" creationId="{757DA39A-9EF3-F44C-8C12-B14DA87217B5}"/>
          </ac:picMkLst>
        </pc:picChg>
        <pc:picChg chg="add mod">
          <ac:chgData name="Mike Bloys" userId="1248c4d8-7b2b-4b32-b8bd-163ae845f9bb" providerId="ADAL" clId="{C15A366E-F6BC-5B4F-9545-8495FA280711}" dt="2021-07-30T11:06:18.696" v="167"/>
          <ac:picMkLst>
            <pc:docMk/>
            <pc:sldMk cId="3846004033" sldId="309"/>
            <ac:picMk id="7" creationId="{AE7F791D-A656-2343-A387-372A5D260279}"/>
          </ac:picMkLst>
        </pc:picChg>
      </pc:sldChg>
      <pc:sldChg chg="addSp delSp modSp mod">
        <pc:chgData name="Mike Bloys" userId="1248c4d8-7b2b-4b32-b8bd-163ae845f9bb" providerId="ADAL" clId="{C15A366E-F6BC-5B4F-9545-8495FA280711}" dt="2021-07-30T11:45:55.491" v="237" actId="18331"/>
        <pc:sldMkLst>
          <pc:docMk/>
          <pc:sldMk cId="3743420759" sldId="313"/>
        </pc:sldMkLst>
        <pc:picChg chg="add del mod">
          <ac:chgData name="Mike Bloys" userId="1248c4d8-7b2b-4b32-b8bd-163ae845f9bb" providerId="ADAL" clId="{C15A366E-F6BC-5B4F-9545-8495FA280711}" dt="2021-07-30T11:45:04.652" v="226" actId="21"/>
          <ac:picMkLst>
            <pc:docMk/>
            <pc:sldMk cId="3743420759" sldId="313"/>
            <ac:picMk id="5" creationId="{01123289-6E4A-D34D-B693-6BA626C341A0}"/>
          </ac:picMkLst>
        </pc:picChg>
        <pc:picChg chg="del">
          <ac:chgData name="Mike Bloys" userId="1248c4d8-7b2b-4b32-b8bd-163ae845f9bb" providerId="ADAL" clId="{C15A366E-F6BC-5B4F-9545-8495FA280711}" dt="2021-07-30T11:45:42.615" v="236" actId="478"/>
          <ac:picMkLst>
            <pc:docMk/>
            <pc:sldMk cId="3743420759" sldId="313"/>
            <ac:picMk id="7" creationId="{BD7AAEF8-89E2-4C56-839E-0782D04AF3DD}"/>
          </ac:picMkLst>
        </pc:picChg>
        <pc:picChg chg="add mod">
          <ac:chgData name="Mike Bloys" userId="1248c4d8-7b2b-4b32-b8bd-163ae845f9bb" providerId="ADAL" clId="{C15A366E-F6BC-5B4F-9545-8495FA280711}" dt="2021-07-30T11:45:55.491" v="237" actId="18331"/>
          <ac:picMkLst>
            <pc:docMk/>
            <pc:sldMk cId="3743420759" sldId="313"/>
            <ac:picMk id="9" creationId="{B1D6803F-4DA7-4245-904C-EB43EF3ED0CC}"/>
          </ac:picMkLst>
        </pc:picChg>
        <pc:picChg chg="add mod">
          <ac:chgData name="Mike Bloys" userId="1248c4d8-7b2b-4b32-b8bd-163ae845f9bb" providerId="ADAL" clId="{C15A366E-F6BC-5B4F-9545-8495FA280711}" dt="2021-07-30T11:45:37.019" v="234" actId="167"/>
          <ac:picMkLst>
            <pc:docMk/>
            <pc:sldMk cId="3743420759" sldId="313"/>
            <ac:picMk id="10" creationId="{4F577064-2604-FD45-A288-845BC555589F}"/>
          </ac:picMkLst>
        </pc:picChg>
        <pc:picChg chg="del">
          <ac:chgData name="Mike Bloys" userId="1248c4d8-7b2b-4b32-b8bd-163ae845f9bb" providerId="ADAL" clId="{C15A366E-F6BC-5B4F-9545-8495FA280711}" dt="2021-07-30T11:45:39.166" v="235" actId="478"/>
          <ac:picMkLst>
            <pc:docMk/>
            <pc:sldMk cId="3743420759" sldId="313"/>
            <ac:picMk id="8196" creationId="{C256E757-E8BD-4303-828F-AFDB76018EDD}"/>
          </ac:picMkLst>
        </pc:picChg>
      </pc:sldChg>
      <pc:sldChg chg="addSp delSp modSp mod modClrScheme chgLayout">
        <pc:chgData name="Mike Bloys" userId="1248c4d8-7b2b-4b32-b8bd-163ae845f9bb" providerId="ADAL" clId="{C15A366E-F6BC-5B4F-9545-8495FA280711}" dt="2021-07-30T11:46:55.625" v="251" actId="478"/>
        <pc:sldMkLst>
          <pc:docMk/>
          <pc:sldMk cId="397606640" sldId="314"/>
        </pc:sldMkLst>
        <pc:spChg chg="mod ord">
          <ac:chgData name="Mike Bloys" userId="1248c4d8-7b2b-4b32-b8bd-163ae845f9bb" providerId="ADAL" clId="{C15A366E-F6BC-5B4F-9545-8495FA280711}" dt="2021-07-30T11:46:50.534" v="248" actId="700"/>
          <ac:spMkLst>
            <pc:docMk/>
            <pc:sldMk cId="397606640" sldId="314"/>
            <ac:spMk id="2" creationId="{8172D758-758C-4BBA-A70E-3F3199991D93}"/>
          </ac:spMkLst>
        </pc:spChg>
        <pc:spChg chg="mod ord">
          <ac:chgData name="Mike Bloys" userId="1248c4d8-7b2b-4b32-b8bd-163ae845f9bb" providerId="ADAL" clId="{C15A366E-F6BC-5B4F-9545-8495FA280711}" dt="2021-07-30T11:46:50.534" v="248" actId="700"/>
          <ac:spMkLst>
            <pc:docMk/>
            <pc:sldMk cId="397606640" sldId="314"/>
            <ac:spMk id="3" creationId="{8B6E8DE7-B3E0-4138-8B47-C6B48289B908}"/>
          </ac:spMkLst>
        </pc:spChg>
        <pc:picChg chg="add mod modCrop">
          <ac:chgData name="Mike Bloys" userId="1248c4d8-7b2b-4b32-b8bd-163ae845f9bb" providerId="ADAL" clId="{C15A366E-F6BC-5B4F-9545-8495FA280711}" dt="2021-07-30T11:46:44.442" v="247" actId="18331"/>
          <ac:picMkLst>
            <pc:docMk/>
            <pc:sldMk cId="397606640" sldId="314"/>
            <ac:picMk id="5" creationId="{2FF5F4F4-CF2F-1143-A14E-4B7D9B36382F}"/>
          </ac:picMkLst>
        </pc:picChg>
        <pc:picChg chg="del">
          <ac:chgData name="Mike Bloys" userId="1248c4d8-7b2b-4b32-b8bd-163ae845f9bb" providerId="ADAL" clId="{C15A366E-F6BC-5B4F-9545-8495FA280711}" dt="2021-07-30T11:46:55.625" v="251" actId="478"/>
          <ac:picMkLst>
            <pc:docMk/>
            <pc:sldMk cId="397606640" sldId="314"/>
            <ac:picMk id="6" creationId="{264BEBAB-AD2C-43C6-BF2C-4CDF48EF3ECF}"/>
          </ac:picMkLst>
        </pc:picChg>
        <pc:picChg chg="add del mod">
          <ac:chgData name="Mike Bloys" userId="1248c4d8-7b2b-4b32-b8bd-163ae845f9bb" providerId="ADAL" clId="{C15A366E-F6BC-5B4F-9545-8495FA280711}" dt="2021-07-30T11:46:54.240" v="250" actId="478"/>
          <ac:picMkLst>
            <pc:docMk/>
            <pc:sldMk cId="397606640" sldId="314"/>
            <ac:picMk id="8" creationId="{62738D4E-404F-7A48-B3B0-ABBCB4DCCFDB}"/>
          </ac:picMkLst>
        </pc:picChg>
        <pc:picChg chg="add mod">
          <ac:chgData name="Mike Bloys" userId="1248c4d8-7b2b-4b32-b8bd-163ae845f9bb" providerId="ADAL" clId="{C15A366E-F6BC-5B4F-9545-8495FA280711}" dt="2021-07-30T11:46:51.823" v="249"/>
          <ac:picMkLst>
            <pc:docMk/>
            <pc:sldMk cId="397606640" sldId="314"/>
            <ac:picMk id="9" creationId="{58B29526-EE61-D341-8A2F-411ECD14EA4E}"/>
          </ac:picMkLst>
        </pc:picChg>
        <pc:picChg chg="del">
          <ac:chgData name="Mike Bloys" userId="1248c4d8-7b2b-4b32-b8bd-163ae845f9bb" providerId="ADAL" clId="{C15A366E-F6BC-5B4F-9545-8495FA280711}" dt="2021-07-30T11:46:22.349" v="244" actId="478"/>
          <ac:picMkLst>
            <pc:docMk/>
            <pc:sldMk cId="397606640" sldId="314"/>
            <ac:picMk id="9218" creationId="{00B2EEEC-6157-43D4-A8BF-D04ACB761050}"/>
          </ac:picMkLst>
        </pc:picChg>
      </pc:sldChg>
      <pc:sldMasterChg chg="modSldLayout">
        <pc:chgData name="Mike Bloys" userId="1248c4d8-7b2b-4b32-b8bd-163ae845f9bb" providerId="ADAL" clId="{C15A366E-F6BC-5B4F-9545-8495FA280711}" dt="2021-07-30T13:52:55.103" v="275" actId="1076"/>
        <pc:sldMasterMkLst>
          <pc:docMk/>
          <pc:sldMasterMk cId="3316734550" sldId="2147483648"/>
        </pc:sldMasterMkLst>
        <pc:sldLayoutChg chg="modSp">
          <pc:chgData name="Mike Bloys" userId="1248c4d8-7b2b-4b32-b8bd-163ae845f9bb" providerId="ADAL" clId="{C15A366E-F6BC-5B4F-9545-8495FA280711}" dt="2021-07-30T10:38:18.462" v="1" actId="18331"/>
          <pc:sldLayoutMkLst>
            <pc:docMk/>
            <pc:sldMasterMk cId="3316734550" sldId="2147483648"/>
            <pc:sldLayoutMk cId="3886385901" sldId="2147483649"/>
          </pc:sldLayoutMkLst>
          <pc:picChg chg="mod">
            <ac:chgData name="Mike Bloys" userId="1248c4d8-7b2b-4b32-b8bd-163ae845f9bb" providerId="ADAL" clId="{C15A366E-F6BC-5B4F-9545-8495FA280711}" dt="2021-07-30T10:38:18.462" v="1"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C15A366E-F6BC-5B4F-9545-8495FA280711}" dt="2021-07-30T13:52:32.022" v="272" actId="1076"/>
          <pc:sldLayoutMkLst>
            <pc:docMk/>
            <pc:sldMasterMk cId="3316734550" sldId="2147483648"/>
            <pc:sldLayoutMk cId="2849720375" sldId="2147483652"/>
          </pc:sldLayoutMkLst>
          <pc:spChg chg="del">
            <ac:chgData name="Mike Bloys" userId="1248c4d8-7b2b-4b32-b8bd-163ae845f9bb" providerId="ADAL" clId="{C15A366E-F6BC-5B4F-9545-8495FA280711}" dt="2021-07-30T10:41:55.566" v="44"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C15A366E-F6BC-5B4F-9545-8495FA280711}" dt="2021-07-30T10:41:49.959" v="43"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C15A366E-F6BC-5B4F-9545-8495FA280711}" dt="2021-07-30T13:52:32.022" v="272" actId="1076"/>
            <ac:spMkLst>
              <pc:docMk/>
              <pc:sldMasterMk cId="3316734550" sldId="2147483648"/>
              <pc:sldLayoutMk cId="2849720375" sldId="2147483652"/>
              <ac:spMk id="12" creationId="{55CC86D1-7BE6-4647-B6B9-38430026182C}"/>
            </ac:spMkLst>
          </pc:spChg>
          <pc:picChg chg="del">
            <ac:chgData name="Mike Bloys" userId="1248c4d8-7b2b-4b32-b8bd-163ae845f9bb" providerId="ADAL" clId="{C15A366E-F6BC-5B4F-9545-8495FA280711}" dt="2021-07-30T10:41:55.566" v="44"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C15A366E-F6BC-5B4F-9545-8495FA280711}" dt="2021-07-30T10:42:04.773" v="46"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C15A366E-F6BC-5B4F-9545-8495FA280711}" dt="2021-07-30T10:42:01.767" v="45"/>
            <ac:picMkLst>
              <pc:docMk/>
              <pc:sldMasterMk cId="3316734550" sldId="2147483648"/>
              <pc:sldLayoutMk cId="2849720375" sldId="2147483652"/>
              <ac:picMk id="11" creationId="{A9006BCC-6286-FA4D-B374-C629E3557F7C}"/>
            </ac:picMkLst>
          </pc:picChg>
        </pc:sldLayoutChg>
        <pc:sldLayoutChg chg="addSp delSp modSp mod">
          <pc:chgData name="Mike Bloys" userId="1248c4d8-7b2b-4b32-b8bd-163ae845f9bb" providerId="ADAL" clId="{C15A366E-F6BC-5B4F-9545-8495FA280711}" dt="2021-07-30T13:52:21.345" v="271" actId="1076"/>
          <pc:sldLayoutMkLst>
            <pc:docMk/>
            <pc:sldMasterMk cId="3316734550" sldId="2147483648"/>
            <pc:sldLayoutMk cId="4180777422" sldId="2147483653"/>
          </pc:sldLayoutMkLst>
          <pc:spChg chg="mod">
            <ac:chgData name="Mike Bloys" userId="1248c4d8-7b2b-4b32-b8bd-163ae845f9bb" providerId="ADAL" clId="{C15A366E-F6BC-5B4F-9545-8495FA280711}" dt="2021-07-30T13:52:21.345" v="271" actId="1076"/>
            <ac:spMkLst>
              <pc:docMk/>
              <pc:sldMasterMk cId="3316734550" sldId="2147483648"/>
              <pc:sldLayoutMk cId="4180777422" sldId="2147483653"/>
              <ac:spMk id="8" creationId="{A99F80EC-0B21-0F4D-9ECD-7C9B391A3C06}"/>
            </ac:spMkLst>
          </pc:spChg>
          <pc:spChg chg="mod">
            <ac:chgData name="Mike Bloys" userId="1248c4d8-7b2b-4b32-b8bd-163ae845f9bb" providerId="ADAL" clId="{C15A366E-F6BC-5B4F-9545-8495FA280711}" dt="2021-07-30T10:41:06.658" v="39"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C15A366E-F6BC-5B4F-9545-8495FA280711}" dt="2021-07-30T10:40:02.294" v="21"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C15A366E-F6BC-5B4F-9545-8495FA280711}" dt="2021-07-30T10:40:09.122" v="23" actId="167"/>
            <ac:picMkLst>
              <pc:docMk/>
              <pc:sldMasterMk cId="3316734550" sldId="2147483648"/>
              <pc:sldLayoutMk cId="4180777422" sldId="2147483653"/>
              <ac:picMk id="9" creationId="{5B6516DC-9C56-3E44-A57A-58D8100AC5AB}"/>
            </ac:picMkLst>
          </pc:picChg>
          <pc:picChg chg="add del mod modCrop">
            <ac:chgData name="Mike Bloys" userId="1248c4d8-7b2b-4b32-b8bd-163ae845f9bb" providerId="ADAL" clId="{C15A366E-F6BC-5B4F-9545-8495FA280711}" dt="2021-07-30T10:58:23.773" v="119" actId="21"/>
            <ac:picMkLst>
              <pc:docMk/>
              <pc:sldMasterMk cId="3316734550" sldId="2147483648"/>
              <pc:sldLayoutMk cId="4180777422" sldId="2147483653"/>
              <ac:picMk id="10" creationId="{425E1FBE-5882-C047-BF75-4DCC27BA3B2D}"/>
            </ac:picMkLst>
          </pc:picChg>
          <pc:picChg chg="mod">
            <ac:chgData name="Mike Bloys" userId="1248c4d8-7b2b-4b32-b8bd-163ae845f9bb" providerId="ADAL" clId="{C15A366E-F6BC-5B4F-9545-8495FA280711}" dt="2021-07-30T10:40:40.111" v="37"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C15A366E-F6BC-5B4F-9545-8495FA280711}" dt="2021-07-30T11:09:48.652" v="187" actId="21"/>
            <ac:picMkLst>
              <pc:docMk/>
              <pc:sldMasterMk cId="3316734550" sldId="2147483648"/>
              <pc:sldLayoutMk cId="4180777422" sldId="2147483653"/>
              <ac:picMk id="12" creationId="{D549EB51-5B43-6B4C-AFFE-401CF244A034}"/>
            </ac:picMkLst>
          </pc:picChg>
          <pc:picChg chg="add del mod modCrop">
            <ac:chgData name="Mike Bloys" userId="1248c4d8-7b2b-4b32-b8bd-163ae845f9bb" providerId="ADAL" clId="{C15A366E-F6BC-5B4F-9545-8495FA280711}" dt="2021-07-30T11:41:19.362" v="219" actId="21"/>
            <ac:picMkLst>
              <pc:docMk/>
              <pc:sldMasterMk cId="3316734550" sldId="2147483648"/>
              <pc:sldLayoutMk cId="4180777422" sldId="2147483653"/>
              <ac:picMk id="13" creationId="{60042FDE-7323-B645-9281-994AA0BEB3D5}"/>
            </ac:picMkLst>
          </pc:picChg>
          <pc:picChg chg="add del mod modCrop">
            <ac:chgData name="Mike Bloys" userId="1248c4d8-7b2b-4b32-b8bd-163ae845f9bb" providerId="ADAL" clId="{C15A366E-F6BC-5B4F-9545-8495FA280711}" dt="2021-07-30T11:45:25.306" v="230" actId="478"/>
            <ac:picMkLst>
              <pc:docMk/>
              <pc:sldMasterMk cId="3316734550" sldId="2147483648"/>
              <pc:sldLayoutMk cId="4180777422" sldId="2147483653"/>
              <ac:picMk id="14" creationId="{99F8EC0C-7D1B-AE4D-A7BB-04C81E42F172}"/>
            </ac:picMkLst>
          </pc:picChg>
          <pc:picChg chg="add del mod">
            <ac:chgData name="Mike Bloys" userId="1248c4d8-7b2b-4b32-b8bd-163ae845f9bb" providerId="ADAL" clId="{C15A366E-F6BC-5B4F-9545-8495FA280711}" dt="2021-07-30T11:45:29.677" v="232"/>
            <ac:picMkLst>
              <pc:docMk/>
              <pc:sldMasterMk cId="3316734550" sldId="2147483648"/>
              <pc:sldLayoutMk cId="4180777422" sldId="2147483653"/>
              <ac:picMk id="15" creationId="{0275D2B3-2864-A846-87B3-0B6D5F2502E7}"/>
            </ac:picMkLst>
          </pc:picChg>
          <pc:picChg chg="add del mod">
            <ac:chgData name="Mike Bloys" userId="1248c4d8-7b2b-4b32-b8bd-163ae845f9bb" providerId="ADAL" clId="{C15A366E-F6BC-5B4F-9545-8495FA280711}" dt="2021-07-30T11:45:29.677" v="232"/>
            <ac:picMkLst>
              <pc:docMk/>
              <pc:sldMasterMk cId="3316734550" sldId="2147483648"/>
              <pc:sldLayoutMk cId="4180777422" sldId="2147483653"/>
              <ac:picMk id="16" creationId="{CCA88395-709B-F74F-AC87-1F6B07AA555E}"/>
            </ac:picMkLst>
          </pc:picChg>
          <pc:picChg chg="add del mod modCrop">
            <ac:chgData name="Mike Bloys" userId="1248c4d8-7b2b-4b32-b8bd-163ae845f9bb" providerId="ADAL" clId="{C15A366E-F6BC-5B4F-9545-8495FA280711}" dt="2021-07-30T13:49:06.956" v="257" actId="21"/>
            <ac:picMkLst>
              <pc:docMk/>
              <pc:sldMasterMk cId="3316734550" sldId="2147483648"/>
              <pc:sldLayoutMk cId="4180777422" sldId="2147483653"/>
              <ac:picMk id="17" creationId="{7CC5ECFA-B276-0D4F-9823-58C44C736864}"/>
            </ac:picMkLst>
          </pc:picChg>
        </pc:sldLayoutChg>
        <pc:sldLayoutChg chg="addSp delSp modSp mod">
          <pc:chgData name="Mike Bloys" userId="1248c4d8-7b2b-4b32-b8bd-163ae845f9bb" providerId="ADAL" clId="{C15A366E-F6BC-5B4F-9545-8495FA280711}" dt="2021-07-30T13:52:47.345" v="274" actId="1076"/>
          <pc:sldLayoutMkLst>
            <pc:docMk/>
            <pc:sldMasterMk cId="3316734550" sldId="2147483648"/>
            <pc:sldLayoutMk cId="3315833090" sldId="2147483656"/>
          </pc:sldLayoutMkLst>
          <pc:spChg chg="add mod">
            <ac:chgData name="Mike Bloys" userId="1248c4d8-7b2b-4b32-b8bd-163ae845f9bb" providerId="ADAL" clId="{C15A366E-F6BC-5B4F-9545-8495FA280711}" dt="2021-07-30T13:52:47.345" v="274" actId="1076"/>
            <ac:spMkLst>
              <pc:docMk/>
              <pc:sldMasterMk cId="3316734550" sldId="2147483648"/>
              <pc:sldLayoutMk cId="3315833090" sldId="2147483656"/>
              <ac:spMk id="8" creationId="{07261E38-179B-B149-BB7A-50A10AEE5309}"/>
            </ac:spMkLst>
          </pc:spChg>
          <pc:spChg chg="del">
            <ac:chgData name="Mike Bloys" userId="1248c4d8-7b2b-4b32-b8bd-163ae845f9bb" providerId="ADAL" clId="{C15A366E-F6BC-5B4F-9545-8495FA280711}" dt="2021-07-30T10:42:34.257" v="54"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C15A366E-F6BC-5B4F-9545-8495FA280711}" dt="2021-07-30T10:42:31.122"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C15A366E-F6BC-5B4F-9545-8495FA280711}" dt="2021-07-30T10:42:34.257" v="54"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C15A366E-F6BC-5B4F-9545-8495FA280711}" dt="2021-07-30T10:42:34.853" v="55"/>
            <ac:picMkLst>
              <pc:docMk/>
              <pc:sldMasterMk cId="3316734550" sldId="2147483648"/>
              <pc:sldLayoutMk cId="3315833090" sldId="2147483656"/>
              <ac:picMk id="7" creationId="{3A39F11C-E64E-FF4B-B862-D54C005A0A1B}"/>
            </ac:picMkLst>
          </pc:picChg>
        </pc:sldLayoutChg>
        <pc:sldLayoutChg chg="setBg">
          <pc:chgData name="Mike Bloys" userId="1248c4d8-7b2b-4b32-b8bd-163ae845f9bb" providerId="ADAL" clId="{C15A366E-F6BC-5B4F-9545-8495FA280711}" dt="2021-07-30T10:41:25.508" v="41"/>
          <pc:sldLayoutMkLst>
            <pc:docMk/>
            <pc:sldMasterMk cId="3316734550" sldId="2147483648"/>
            <pc:sldLayoutMk cId="393927180" sldId="2147483664"/>
          </pc:sldLayoutMkLst>
        </pc:sldLayoutChg>
        <pc:sldLayoutChg chg="addSp delSp modSp mod">
          <pc:chgData name="Mike Bloys" userId="1248c4d8-7b2b-4b32-b8bd-163ae845f9bb" providerId="ADAL" clId="{C15A366E-F6BC-5B4F-9545-8495FA280711}" dt="2021-07-30T13:52:55.103" v="275" actId="1076"/>
          <pc:sldLayoutMkLst>
            <pc:docMk/>
            <pc:sldMasterMk cId="3316734550" sldId="2147483648"/>
            <pc:sldLayoutMk cId="487712265" sldId="2147483665"/>
          </pc:sldLayoutMkLst>
          <pc:spChg chg="mod">
            <ac:chgData name="Mike Bloys" userId="1248c4d8-7b2b-4b32-b8bd-163ae845f9bb" providerId="ADAL" clId="{C15A366E-F6BC-5B4F-9545-8495FA280711}" dt="2021-07-30T10:42:48.554" v="59" actId="20577"/>
            <ac:spMkLst>
              <pc:docMk/>
              <pc:sldMasterMk cId="3316734550" sldId="2147483648"/>
              <pc:sldLayoutMk cId="487712265" sldId="2147483665"/>
              <ac:spMk id="8" creationId="{00000000-0000-0000-0000-000000000000}"/>
            </ac:spMkLst>
          </pc:spChg>
          <pc:spChg chg="add mod">
            <ac:chgData name="Mike Bloys" userId="1248c4d8-7b2b-4b32-b8bd-163ae845f9bb" providerId="ADAL" clId="{C15A366E-F6BC-5B4F-9545-8495FA280711}" dt="2021-07-30T13:52:55.103" v="275" actId="1076"/>
            <ac:spMkLst>
              <pc:docMk/>
              <pc:sldMasterMk cId="3316734550" sldId="2147483648"/>
              <pc:sldLayoutMk cId="487712265" sldId="2147483665"/>
              <ac:spMk id="9" creationId="{DA4A2D0F-8383-D548-BCE3-C231AA67A0F1}"/>
            </ac:spMkLst>
          </pc:spChg>
          <pc:spChg chg="del">
            <ac:chgData name="Mike Bloys" userId="1248c4d8-7b2b-4b32-b8bd-163ae845f9bb" providerId="ADAL" clId="{C15A366E-F6BC-5B4F-9545-8495FA280711}" dt="2021-07-30T10:42:39.959" v="56"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C15A366E-F6BC-5B4F-9545-8495FA280711}" dt="2021-07-30T10:42:40.527" v="57"/>
            <ac:picMkLst>
              <pc:docMk/>
              <pc:sldMasterMk cId="3316734550" sldId="2147483648"/>
              <pc:sldLayoutMk cId="487712265" sldId="2147483665"/>
              <ac:picMk id="6" creationId="{286B8917-145F-504D-9834-213C790AB6F6}"/>
            </ac:picMkLst>
          </pc:picChg>
          <pc:picChg chg="del">
            <ac:chgData name="Mike Bloys" userId="1248c4d8-7b2b-4b32-b8bd-163ae845f9bb" providerId="ADAL" clId="{C15A366E-F6BC-5B4F-9545-8495FA280711}" dt="2021-07-30T10:42:39.959" v="56"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C15A366E-F6BC-5B4F-9545-8495FA280711}" dt="2021-07-30T10:42:45.397" v="58" actId="207"/>
            <ac:picMkLst>
              <pc:docMk/>
              <pc:sldMasterMk cId="3316734550" sldId="2147483648"/>
              <pc:sldLayoutMk cId="487712265" sldId="2147483665"/>
              <ac:picMk id="11" creationId="{19425AA9-D4A8-B243-A347-47C5BE93F864}"/>
            </ac:picMkLst>
          </pc:picChg>
        </pc:sldLayoutChg>
        <pc:sldLayoutChg chg="modSp mod setBg">
          <pc:chgData name="Mike Bloys" userId="1248c4d8-7b2b-4b32-b8bd-163ae845f9bb" providerId="ADAL" clId="{C15A366E-F6BC-5B4F-9545-8495FA280711}" dt="2021-07-30T10:44:23.355" v="82" actId="14100"/>
          <pc:sldLayoutMkLst>
            <pc:docMk/>
            <pc:sldMasterMk cId="3316734550" sldId="2147483648"/>
            <pc:sldLayoutMk cId="1093718466" sldId="2147483666"/>
          </pc:sldLayoutMkLst>
          <pc:cxnChg chg="mod">
            <ac:chgData name="Mike Bloys" userId="1248c4d8-7b2b-4b32-b8bd-163ae845f9bb" providerId="ADAL" clId="{C15A366E-F6BC-5B4F-9545-8495FA280711}" dt="2021-07-30T10:44:23.355" v="82"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C15A366E-F6BC-5B4F-9545-8495FA280711}" dt="2021-07-30T13:52:40.583" v="273" actId="1076"/>
          <pc:sldLayoutMkLst>
            <pc:docMk/>
            <pc:sldMasterMk cId="3316734550" sldId="2147483648"/>
            <pc:sldLayoutMk cId="4276716931" sldId="2147483667"/>
          </pc:sldLayoutMkLst>
          <pc:spChg chg="mod">
            <ac:chgData name="Mike Bloys" userId="1248c4d8-7b2b-4b32-b8bd-163ae845f9bb" providerId="ADAL" clId="{C15A366E-F6BC-5B4F-9545-8495FA280711}" dt="2021-07-30T10:42:22.227" v="51"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C15A366E-F6BC-5B4F-9545-8495FA280711}" dt="2021-07-30T10:42:11.383" v="47"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C15A366E-F6BC-5B4F-9545-8495FA280711}" dt="2021-07-30T13:52:40.583" v="273" actId="1076"/>
            <ac:spMkLst>
              <pc:docMk/>
              <pc:sldMasterMk cId="3316734550" sldId="2147483648"/>
              <pc:sldLayoutMk cId="4276716931" sldId="2147483667"/>
              <ac:spMk id="14" creationId="{16598950-2DAD-B245-9F47-30290F9F9394}"/>
            </ac:spMkLst>
          </pc:spChg>
          <pc:picChg chg="del">
            <ac:chgData name="Mike Bloys" userId="1248c4d8-7b2b-4b32-b8bd-163ae845f9bb" providerId="ADAL" clId="{C15A366E-F6BC-5B4F-9545-8495FA280711}" dt="2021-07-30T10:42:11.383" v="47"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C15A366E-F6BC-5B4F-9545-8495FA280711}" dt="2021-07-30T10:42:14.492" v="49"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C15A366E-F6BC-5B4F-9545-8495FA280711}" dt="2021-07-30T10:42:11.932" v="48"/>
            <ac:picMkLst>
              <pc:docMk/>
              <pc:sldMasterMk cId="3316734550" sldId="2147483648"/>
              <pc:sldLayoutMk cId="4276716931" sldId="2147483667"/>
              <ac:picMk id="13" creationId="{7DC4BCC4-459D-D84C-8A81-288D645E2BDC}"/>
            </ac:picMkLst>
          </pc:picChg>
        </pc:sldLayoutChg>
      </pc:sldMasterChg>
    </pc:docChg>
  </pc:docChgLst>
  <pc:docChgLst>
    <pc:chgData name="James Franklin" userId="cf915d05-507f-491f-b4a6-b2aa085ee4b1" providerId="ADAL" clId="{4F5842A8-7195-4009-902B-09CB8AD03973}"/>
    <pc:docChg chg="custSel modSld">
      <pc:chgData name="James Franklin" userId="cf915d05-507f-491f-b4a6-b2aa085ee4b1" providerId="ADAL" clId="{4F5842A8-7195-4009-902B-09CB8AD03973}" dt="2021-08-16T10:17:48.438" v="2" actId="20577"/>
      <pc:docMkLst>
        <pc:docMk/>
      </pc:docMkLst>
      <pc:sldChg chg="modSp mod">
        <pc:chgData name="James Franklin" userId="cf915d05-507f-491f-b4a6-b2aa085ee4b1" providerId="ADAL" clId="{4F5842A8-7195-4009-902B-09CB8AD03973}" dt="2021-08-16T10:17:48.438" v="2" actId="20577"/>
        <pc:sldMkLst>
          <pc:docMk/>
          <pc:sldMk cId="3210532012" sldId="298"/>
        </pc:sldMkLst>
        <pc:spChg chg="mod">
          <ac:chgData name="James Franklin" userId="cf915d05-507f-491f-b4a6-b2aa085ee4b1" providerId="ADAL" clId="{4F5842A8-7195-4009-902B-09CB8AD03973}" dt="2021-08-16T10:17:48.438" v="2" actId="20577"/>
          <ac:spMkLst>
            <pc:docMk/>
            <pc:sldMk cId="3210532012" sldId="298"/>
            <ac:spMk id="3" creationId="{CD4C4E26-26BC-436B-B815-73DC80462C85}"/>
          </ac:spMkLst>
        </pc:spChg>
      </pc:sldChg>
      <pc:sldChg chg="modSp mod modClrScheme chgLayout">
        <pc:chgData name="James Franklin" userId="cf915d05-507f-491f-b4a6-b2aa085ee4b1" providerId="ADAL" clId="{4F5842A8-7195-4009-902B-09CB8AD03973}" dt="2021-08-16T09:40:11.688" v="1" actId="207"/>
        <pc:sldMkLst>
          <pc:docMk/>
          <pc:sldMk cId="397606640" sldId="314"/>
        </pc:sldMkLst>
        <pc:spChg chg="mod ord">
          <ac:chgData name="James Franklin" userId="cf915d05-507f-491f-b4a6-b2aa085ee4b1" providerId="ADAL" clId="{4F5842A8-7195-4009-902B-09CB8AD03973}" dt="2021-08-16T09:39:53.571" v="0" actId="700"/>
          <ac:spMkLst>
            <pc:docMk/>
            <pc:sldMk cId="397606640" sldId="314"/>
            <ac:spMk id="2" creationId="{8172D758-758C-4BBA-A70E-3F3199991D93}"/>
          </ac:spMkLst>
        </pc:spChg>
        <pc:spChg chg="mod ord">
          <ac:chgData name="James Franklin" userId="cf915d05-507f-491f-b4a6-b2aa085ee4b1" providerId="ADAL" clId="{4F5842A8-7195-4009-902B-09CB8AD03973}" dt="2021-08-16T09:40:11.688" v="1" actId="207"/>
          <ac:spMkLst>
            <pc:docMk/>
            <pc:sldMk cId="397606640" sldId="314"/>
            <ac:spMk id="3" creationId="{8B6E8DE7-B3E0-4138-8B47-C6B48289B908}"/>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Mike Bloys" userId="1248c4d8-7b2b-4b32-b8bd-163ae845f9bb" providerId="ADAL" clId="{A463DE28-65E9-4A97-9D09-1C433C613CB2}"/>
    <pc:docChg chg="modMainMaster">
      <pc:chgData name="Mike Bloys" userId="1248c4d8-7b2b-4b32-b8bd-163ae845f9bb" providerId="ADAL" clId="{A463DE28-65E9-4A97-9D09-1C433C613CB2}" dt="2021-08-16T14:54:10.526" v="1" actId="14826"/>
      <pc:docMkLst>
        <pc:docMk/>
      </pc:docMkLst>
      <pc:sldMasterChg chg="modSldLayout">
        <pc:chgData name="Mike Bloys" userId="1248c4d8-7b2b-4b32-b8bd-163ae845f9bb" providerId="ADAL" clId="{A463DE28-65E9-4A97-9D09-1C433C613CB2}" dt="2021-08-16T14:54:10.526" v="1" actId="14826"/>
        <pc:sldMasterMkLst>
          <pc:docMk/>
          <pc:sldMasterMk cId="3316734550" sldId="2147483648"/>
        </pc:sldMasterMkLst>
        <pc:sldLayoutChg chg="modSp">
          <pc:chgData name="Mike Bloys" userId="1248c4d8-7b2b-4b32-b8bd-163ae845f9bb" providerId="ADAL" clId="{A463DE28-65E9-4A97-9D09-1C433C613CB2}" dt="2021-08-16T14:54:10.526" v="1" actId="14826"/>
          <pc:sldLayoutMkLst>
            <pc:docMk/>
            <pc:sldMasterMk cId="3316734550" sldId="2147483648"/>
            <pc:sldLayoutMk cId="3886385901" sldId="2147483649"/>
          </pc:sldLayoutMkLst>
          <pc:picChg chg="mod">
            <ac:chgData name="Mike Bloys" userId="1248c4d8-7b2b-4b32-b8bd-163ae845f9bb" providerId="ADAL" clId="{A463DE28-65E9-4A97-9D09-1C433C613CB2}" dt="2021-08-16T14:54:10.526" v="1" actId="14826"/>
            <ac:picMkLst>
              <pc:docMk/>
              <pc:sldMasterMk cId="3316734550" sldId="2147483648"/>
              <pc:sldLayoutMk cId="3886385901" sldId="2147483649"/>
              <ac:picMk id="3" creationId="{6E1C4A5A-09EB-4C05-B872-191E22348813}"/>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2T14:26:39.600" v="182" actId="692"/>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2T14:26:10.157" v="177" actId="21"/>
        <pc:sldMkLst>
          <pc:docMk/>
          <pc:sldMk cId="644322881" sldId="261"/>
        </pc:sldMkLst>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MasterChg chg="delSldLayout modSldLayout sldLayoutOrd">
        <pc:chgData name="Mike Bloys" userId="1248c4d8-7b2b-4b32-b8bd-163ae845f9bb" providerId="ADAL" clId="{A8FA318C-6F50-6847-8462-3B7FEA9F98BA}" dt="2021-07-22T14:26:39.600" v="182" actId="692"/>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3:04:53.669" v="81" actId="21"/>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1:46:42.418" v="40" actId="948"/>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1:59:21.046" v="71"/>
          <pc:sldLayoutMkLst>
            <pc:docMk/>
            <pc:sldMasterMk cId="3316734550" sldId="2147483648"/>
            <pc:sldLayoutMk cId="487712265" sldId="2147483665"/>
          </pc:sldLayoutMkLst>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James Franklin" userId="cf915d05-507f-491f-b4a6-b2aa085ee4b1" providerId="ADAL" clId="{FC622A08-0178-437D-B8E3-4A6014155421}"/>
    <pc:docChg chg="undo redo custSel addSld delSld modSld sldOrd">
      <pc:chgData name="James Franklin" userId="cf915d05-507f-491f-b4a6-b2aa085ee4b1" providerId="ADAL" clId="{FC622A08-0178-437D-B8E3-4A6014155421}" dt="2021-07-30T11:36:48.869" v="6412" actId="478"/>
      <pc:docMkLst>
        <pc:docMk/>
      </pc:docMkLst>
      <pc:sldChg chg="addSp delSp modSp mod">
        <pc:chgData name="James Franklin" userId="cf915d05-507f-491f-b4a6-b2aa085ee4b1" providerId="ADAL" clId="{FC622A08-0178-437D-B8E3-4A6014155421}" dt="2021-07-27T11:07:49.099" v="285" actId="207"/>
        <pc:sldMkLst>
          <pc:docMk/>
          <pc:sldMk cId="644322881" sldId="261"/>
        </pc:sldMkLst>
        <pc:spChg chg="del">
          <ac:chgData name="James Franklin" userId="cf915d05-507f-491f-b4a6-b2aa085ee4b1" providerId="ADAL" clId="{FC622A08-0178-437D-B8E3-4A6014155421}" dt="2021-07-27T10:14:48.451" v="0" actId="478"/>
          <ac:spMkLst>
            <pc:docMk/>
            <pc:sldMk cId="644322881" sldId="261"/>
            <ac:spMk id="2" creationId="{D5D8B091-F572-40E7-A242-ABDBE054138F}"/>
          </ac:spMkLst>
        </pc:spChg>
        <pc:spChg chg="mod">
          <ac:chgData name="James Franklin" userId="cf915d05-507f-491f-b4a6-b2aa085ee4b1" providerId="ADAL" clId="{FC622A08-0178-437D-B8E3-4A6014155421}" dt="2021-07-27T10:15:28.731" v="115" actId="20577"/>
          <ac:spMkLst>
            <pc:docMk/>
            <pc:sldMk cId="644322881" sldId="261"/>
            <ac:spMk id="4" creationId="{00000000-0000-0000-0000-000000000000}"/>
          </ac:spMkLst>
        </pc:spChg>
        <pc:spChg chg="add del mod">
          <ac:chgData name="James Franklin" userId="cf915d05-507f-491f-b4a6-b2aa085ee4b1" providerId="ADAL" clId="{FC622A08-0178-437D-B8E3-4A6014155421}" dt="2021-07-27T10:15:39.453" v="117" actId="478"/>
          <ac:spMkLst>
            <pc:docMk/>
            <pc:sldMk cId="644322881" sldId="261"/>
            <ac:spMk id="5" creationId="{5A9BB44C-D309-43AB-B2E5-82869313C1F1}"/>
          </ac:spMkLst>
        </pc:spChg>
        <pc:spChg chg="add mod">
          <ac:chgData name="James Franklin" userId="cf915d05-507f-491f-b4a6-b2aa085ee4b1" providerId="ADAL" clId="{FC622A08-0178-437D-B8E3-4A6014155421}" dt="2021-07-27T11:07:49.099" v="285" actId="207"/>
          <ac:spMkLst>
            <pc:docMk/>
            <pc:sldMk cId="644322881" sldId="261"/>
            <ac:spMk id="6" creationId="{B124C51D-5237-4F95-817D-3125893C2E8A}"/>
          </ac:spMkLst>
        </pc:spChg>
      </pc:sldChg>
      <pc:sldChg chg="del">
        <pc:chgData name="James Franklin" userId="cf915d05-507f-491f-b4a6-b2aa085ee4b1" providerId="ADAL" clId="{FC622A08-0178-437D-B8E3-4A6014155421}" dt="2021-07-27T11:17:04.020" v="706" actId="47"/>
        <pc:sldMkLst>
          <pc:docMk/>
          <pc:sldMk cId="990921403" sldId="263"/>
        </pc:sldMkLst>
      </pc:sldChg>
      <pc:sldChg chg="add del">
        <pc:chgData name="James Franklin" userId="cf915d05-507f-491f-b4a6-b2aa085ee4b1" providerId="ADAL" clId="{FC622A08-0178-437D-B8E3-4A6014155421}" dt="2021-07-27T16:20:37.436" v="4280" actId="47"/>
        <pc:sldMkLst>
          <pc:docMk/>
          <pc:sldMk cId="2235608892" sldId="263"/>
        </pc:sldMkLst>
      </pc:sldChg>
      <pc:sldChg chg="del">
        <pc:chgData name="James Franklin" userId="cf915d05-507f-491f-b4a6-b2aa085ee4b1" providerId="ADAL" clId="{FC622A08-0178-437D-B8E3-4A6014155421}" dt="2021-07-27T11:17:04.020" v="706" actId="47"/>
        <pc:sldMkLst>
          <pc:docMk/>
          <pc:sldMk cId="1408696727" sldId="264"/>
        </pc:sldMkLst>
      </pc:sldChg>
      <pc:sldChg chg="add">
        <pc:chgData name="James Franklin" userId="cf915d05-507f-491f-b4a6-b2aa085ee4b1" providerId="ADAL" clId="{FC622A08-0178-437D-B8E3-4A6014155421}" dt="2021-07-27T11:19:08.186" v="727"/>
        <pc:sldMkLst>
          <pc:docMk/>
          <pc:sldMk cId="3893225801" sldId="264"/>
        </pc:sldMkLst>
      </pc:sldChg>
      <pc:sldChg chg="modSp add del mod ord">
        <pc:chgData name="James Franklin" userId="cf915d05-507f-491f-b4a6-b2aa085ee4b1" providerId="ADAL" clId="{FC622A08-0178-437D-B8E3-4A6014155421}" dt="2021-07-29T09:26:33.910" v="6361" actId="20577"/>
        <pc:sldMkLst>
          <pc:docMk/>
          <pc:sldMk cId="2659263206" sldId="265"/>
        </pc:sldMkLst>
        <pc:spChg chg="mod">
          <ac:chgData name="James Franklin" userId="cf915d05-507f-491f-b4a6-b2aa085ee4b1" providerId="ADAL" clId="{FC622A08-0178-437D-B8E3-4A6014155421}" dt="2021-07-27T11:33:05.333" v="866" actId="20577"/>
          <ac:spMkLst>
            <pc:docMk/>
            <pc:sldMk cId="2659263206" sldId="265"/>
            <ac:spMk id="3" creationId="{00000000-0000-0000-0000-000000000000}"/>
          </ac:spMkLst>
        </pc:spChg>
        <pc:graphicFrameChg chg="mod modGraphic">
          <ac:chgData name="James Franklin" userId="cf915d05-507f-491f-b4a6-b2aa085ee4b1" providerId="ADAL" clId="{FC622A08-0178-437D-B8E3-4A6014155421}" dt="2021-07-29T09:26:33.910" v="6361" actId="20577"/>
          <ac:graphicFrameMkLst>
            <pc:docMk/>
            <pc:sldMk cId="2659263206" sldId="265"/>
            <ac:graphicFrameMk id="2" creationId="{00000000-0000-0000-0000-000000000000}"/>
          </ac:graphicFrameMkLst>
        </pc:graphicFrameChg>
      </pc:sldChg>
      <pc:sldChg chg="del">
        <pc:chgData name="James Franklin" userId="cf915d05-507f-491f-b4a6-b2aa085ee4b1" providerId="ADAL" clId="{FC622A08-0178-437D-B8E3-4A6014155421}" dt="2021-07-27T11:17:04.020" v="706" actId="47"/>
        <pc:sldMkLst>
          <pc:docMk/>
          <pc:sldMk cId="3292513092" sldId="265"/>
        </pc:sldMkLst>
      </pc:sldChg>
      <pc:sldChg chg="del">
        <pc:chgData name="James Franklin" userId="cf915d05-507f-491f-b4a6-b2aa085ee4b1" providerId="ADAL" clId="{FC622A08-0178-437D-B8E3-4A6014155421}" dt="2021-07-27T11:17:04.020" v="706" actId="47"/>
        <pc:sldMkLst>
          <pc:docMk/>
          <pc:sldMk cId="3807880298" sldId="266"/>
        </pc:sldMkLst>
      </pc:sldChg>
      <pc:sldChg chg="addSp modSp add mod">
        <pc:chgData name="James Franklin" userId="cf915d05-507f-491f-b4a6-b2aa085ee4b1" providerId="ADAL" clId="{FC622A08-0178-437D-B8E3-4A6014155421}" dt="2021-07-30T11:32:34.357" v="6410" actId="20577"/>
        <pc:sldMkLst>
          <pc:docMk/>
          <pc:sldMk cId="274152134" sldId="267"/>
        </pc:sldMkLst>
        <pc:spChg chg="mod">
          <ac:chgData name="James Franklin" userId="cf915d05-507f-491f-b4a6-b2aa085ee4b1" providerId="ADAL" clId="{FC622A08-0178-437D-B8E3-4A6014155421}" dt="2021-07-30T11:32:34.357" v="6410" actId="20577"/>
          <ac:spMkLst>
            <pc:docMk/>
            <pc:sldMk cId="274152134" sldId="267"/>
            <ac:spMk id="3" creationId="{00000000-0000-0000-0000-000000000000}"/>
          </ac:spMkLst>
        </pc:spChg>
        <pc:spChg chg="mod">
          <ac:chgData name="James Franklin" userId="cf915d05-507f-491f-b4a6-b2aa085ee4b1" providerId="ADAL" clId="{FC622A08-0178-437D-B8E3-4A6014155421}" dt="2021-07-29T09:27:55.150" v="6380" actId="20577"/>
          <ac:spMkLst>
            <pc:docMk/>
            <pc:sldMk cId="274152134" sldId="267"/>
            <ac:spMk id="4" creationId="{00000000-0000-0000-0000-000000000000}"/>
          </ac:spMkLst>
        </pc:spChg>
        <pc:grpChg chg="add mod">
          <ac:chgData name="James Franklin" userId="cf915d05-507f-491f-b4a6-b2aa085ee4b1" providerId="ADAL" clId="{FC622A08-0178-437D-B8E3-4A6014155421}" dt="2021-07-27T15:57:51.394" v="3608" actId="1076"/>
          <ac:grpSpMkLst>
            <pc:docMk/>
            <pc:sldMk cId="274152134" sldId="267"/>
            <ac:grpSpMk id="2" creationId="{7A224EC4-7EF2-45FA-A87B-722970A2C6E5}"/>
          </ac:grpSpMkLst>
        </pc:grpChg>
        <pc:grpChg chg="mod">
          <ac:chgData name="James Franklin" userId="cf915d05-507f-491f-b4a6-b2aa085ee4b1" providerId="ADAL" clId="{FC622A08-0178-437D-B8E3-4A6014155421}" dt="2021-07-27T15:57:45.144" v="3605" actId="164"/>
          <ac:grpSpMkLst>
            <pc:docMk/>
            <pc:sldMk cId="274152134" sldId="267"/>
            <ac:grpSpMk id="72" creationId="{00000000-0000-0000-0000-000000000000}"/>
          </ac:grpSpMkLst>
        </pc:grpChg>
        <pc:grpChg chg="mod">
          <ac:chgData name="James Franklin" userId="cf915d05-507f-491f-b4a6-b2aa085ee4b1" providerId="ADAL" clId="{FC622A08-0178-437D-B8E3-4A6014155421}" dt="2021-07-27T15:57:45.144" v="3605" actId="164"/>
          <ac:grpSpMkLst>
            <pc:docMk/>
            <pc:sldMk cId="274152134" sldId="267"/>
            <ac:grpSpMk id="76" creationId="{00000000-0000-0000-0000-000000000000}"/>
          </ac:grpSpMkLst>
        </pc:grpChg>
        <pc:grpChg chg="mod">
          <ac:chgData name="James Franklin" userId="cf915d05-507f-491f-b4a6-b2aa085ee4b1" providerId="ADAL" clId="{FC622A08-0178-437D-B8E3-4A6014155421}" dt="2021-07-27T15:57:45.144" v="3605" actId="164"/>
          <ac:grpSpMkLst>
            <pc:docMk/>
            <pc:sldMk cId="274152134" sldId="267"/>
            <ac:grpSpMk id="90" creationId="{00000000-0000-0000-0000-000000000000}"/>
          </ac:grpSpMkLst>
        </pc:grpChg>
      </pc:sldChg>
      <pc:sldChg chg="del">
        <pc:chgData name="James Franklin" userId="cf915d05-507f-491f-b4a6-b2aa085ee4b1" providerId="ADAL" clId="{FC622A08-0178-437D-B8E3-4A6014155421}" dt="2021-07-27T11:17:04.020" v="706" actId="47"/>
        <pc:sldMkLst>
          <pc:docMk/>
          <pc:sldMk cId="4040386850" sldId="267"/>
        </pc:sldMkLst>
      </pc:sldChg>
      <pc:sldChg chg="del">
        <pc:chgData name="James Franklin" userId="cf915d05-507f-491f-b4a6-b2aa085ee4b1" providerId="ADAL" clId="{FC622A08-0178-437D-B8E3-4A6014155421}" dt="2021-07-27T11:17:04.020" v="706" actId="47"/>
        <pc:sldMkLst>
          <pc:docMk/>
          <pc:sldMk cId="3698801213" sldId="268"/>
        </pc:sldMkLst>
      </pc:sldChg>
      <pc:sldChg chg="del">
        <pc:chgData name="James Franklin" userId="cf915d05-507f-491f-b4a6-b2aa085ee4b1" providerId="ADAL" clId="{FC622A08-0178-437D-B8E3-4A6014155421}" dt="2021-07-27T11:17:04.020" v="706" actId="47"/>
        <pc:sldMkLst>
          <pc:docMk/>
          <pc:sldMk cId="307978707" sldId="269"/>
        </pc:sldMkLst>
      </pc:sldChg>
      <pc:sldChg chg="del">
        <pc:chgData name="James Franklin" userId="cf915d05-507f-491f-b4a6-b2aa085ee4b1" providerId="ADAL" clId="{FC622A08-0178-437D-B8E3-4A6014155421}" dt="2021-07-27T11:17:04.020" v="706" actId="47"/>
        <pc:sldMkLst>
          <pc:docMk/>
          <pc:sldMk cId="2686487396" sldId="270"/>
        </pc:sldMkLst>
      </pc:sldChg>
      <pc:sldChg chg="del">
        <pc:chgData name="James Franklin" userId="cf915d05-507f-491f-b4a6-b2aa085ee4b1" providerId="ADAL" clId="{FC622A08-0178-437D-B8E3-4A6014155421}" dt="2021-07-27T11:17:04.020" v="706" actId="47"/>
        <pc:sldMkLst>
          <pc:docMk/>
          <pc:sldMk cId="173915510" sldId="271"/>
        </pc:sldMkLst>
      </pc:sldChg>
      <pc:sldChg chg="addSp delSp modSp mod ord">
        <pc:chgData name="James Franklin" userId="cf915d05-507f-491f-b4a6-b2aa085ee4b1" providerId="ADAL" clId="{FC622A08-0178-437D-B8E3-4A6014155421}" dt="2021-07-27T17:19:33.590" v="5765" actId="478"/>
        <pc:sldMkLst>
          <pc:docMk/>
          <pc:sldMk cId="1045926848" sldId="272"/>
        </pc:sldMkLst>
        <pc:spChg chg="mod">
          <ac:chgData name="James Franklin" userId="cf915d05-507f-491f-b4a6-b2aa085ee4b1" providerId="ADAL" clId="{FC622A08-0178-437D-B8E3-4A6014155421}" dt="2021-07-27T11:17:24.921" v="715" actId="20577"/>
          <ac:spMkLst>
            <pc:docMk/>
            <pc:sldMk cId="1045926848" sldId="272"/>
            <ac:spMk id="2" creationId="{00000000-0000-0000-0000-000000000000}"/>
          </ac:spMkLst>
        </pc:spChg>
        <pc:spChg chg="add del mod">
          <ac:chgData name="James Franklin" userId="cf915d05-507f-491f-b4a6-b2aa085ee4b1" providerId="ADAL" clId="{FC622A08-0178-437D-B8E3-4A6014155421}" dt="2021-07-27T17:19:33.590" v="5765" actId="478"/>
          <ac:spMkLst>
            <pc:docMk/>
            <pc:sldMk cId="1045926848" sldId="272"/>
            <ac:spMk id="3" creationId="{BFE4F5CB-DFC0-4F51-B2A6-A21647F10F8E}"/>
          </ac:spMkLst>
        </pc:spChg>
        <pc:spChg chg="mod">
          <ac:chgData name="James Franklin" userId="cf915d05-507f-491f-b4a6-b2aa085ee4b1" providerId="ADAL" clId="{FC622A08-0178-437D-B8E3-4A6014155421}" dt="2021-07-27T11:17:22.297" v="713" actId="20577"/>
          <ac:spMkLst>
            <pc:docMk/>
            <pc:sldMk cId="1045926848" sldId="272"/>
            <ac:spMk id="5" creationId="{00000000-0000-0000-0000-000000000000}"/>
          </ac:spMkLst>
        </pc:spChg>
      </pc:sldChg>
      <pc:sldChg chg="del">
        <pc:chgData name="James Franklin" userId="cf915d05-507f-491f-b4a6-b2aa085ee4b1" providerId="ADAL" clId="{FC622A08-0178-437D-B8E3-4A6014155421}" dt="2021-07-27T11:17:12.812" v="710" actId="47"/>
        <pc:sldMkLst>
          <pc:docMk/>
          <pc:sldMk cId="477279864" sldId="273"/>
        </pc:sldMkLst>
      </pc:sldChg>
      <pc:sldChg chg="del">
        <pc:chgData name="James Franklin" userId="cf915d05-507f-491f-b4a6-b2aa085ee4b1" providerId="ADAL" clId="{FC622A08-0178-437D-B8E3-4A6014155421}" dt="2021-07-27T11:17:12.812" v="710" actId="47"/>
        <pc:sldMkLst>
          <pc:docMk/>
          <pc:sldMk cId="1475951657" sldId="275"/>
        </pc:sldMkLst>
      </pc:sldChg>
      <pc:sldChg chg="add del">
        <pc:chgData name="James Franklin" userId="cf915d05-507f-491f-b4a6-b2aa085ee4b1" providerId="ADAL" clId="{FC622A08-0178-437D-B8E3-4A6014155421}" dt="2021-07-27T12:13:06.220" v="1456" actId="47"/>
        <pc:sldMkLst>
          <pc:docMk/>
          <pc:sldMk cId="2423421127" sldId="275"/>
        </pc:sldMkLst>
      </pc:sldChg>
      <pc:sldChg chg="del">
        <pc:chgData name="James Franklin" userId="cf915d05-507f-491f-b4a6-b2aa085ee4b1" providerId="ADAL" clId="{FC622A08-0178-437D-B8E3-4A6014155421}" dt="2021-07-27T11:17:12.812" v="710" actId="47"/>
        <pc:sldMkLst>
          <pc:docMk/>
          <pc:sldMk cId="1769958477" sldId="276"/>
        </pc:sldMkLst>
      </pc:sldChg>
      <pc:sldChg chg="del">
        <pc:chgData name="James Franklin" userId="cf915d05-507f-491f-b4a6-b2aa085ee4b1" providerId="ADAL" clId="{FC622A08-0178-437D-B8E3-4A6014155421}" dt="2021-07-27T11:17:55.428" v="726" actId="47"/>
        <pc:sldMkLst>
          <pc:docMk/>
          <pc:sldMk cId="3460746874" sldId="277"/>
        </pc:sldMkLst>
      </pc:sldChg>
      <pc:sldChg chg="modSp add mod">
        <pc:chgData name="James Franklin" userId="cf915d05-507f-491f-b4a6-b2aa085ee4b1" providerId="ADAL" clId="{FC622A08-0178-437D-B8E3-4A6014155421}" dt="2021-07-27T14:39:57.392" v="1555" actId="20577"/>
        <pc:sldMkLst>
          <pc:docMk/>
          <pc:sldMk cId="940595569" sldId="279"/>
        </pc:sldMkLst>
        <pc:spChg chg="mod">
          <ac:chgData name="James Franklin" userId="cf915d05-507f-491f-b4a6-b2aa085ee4b1" providerId="ADAL" clId="{FC622A08-0178-437D-B8E3-4A6014155421}" dt="2021-07-27T14:39:57.392" v="1555" actId="20577"/>
          <ac:spMkLst>
            <pc:docMk/>
            <pc:sldMk cId="940595569" sldId="279"/>
            <ac:spMk id="4" creationId="{00000000-0000-0000-0000-000000000000}"/>
          </ac:spMkLst>
        </pc:spChg>
      </pc:sldChg>
      <pc:sldChg chg="del">
        <pc:chgData name="James Franklin" userId="cf915d05-507f-491f-b4a6-b2aa085ee4b1" providerId="ADAL" clId="{FC622A08-0178-437D-B8E3-4A6014155421}" dt="2021-07-27T11:17:04.020" v="706" actId="47"/>
        <pc:sldMkLst>
          <pc:docMk/>
          <pc:sldMk cId="2368086085" sldId="279"/>
        </pc:sldMkLst>
      </pc:sldChg>
      <pc:sldChg chg="del">
        <pc:chgData name="James Franklin" userId="cf915d05-507f-491f-b4a6-b2aa085ee4b1" providerId="ADAL" clId="{FC622A08-0178-437D-B8E3-4A6014155421}" dt="2021-07-27T11:17:04.020" v="706" actId="47"/>
        <pc:sldMkLst>
          <pc:docMk/>
          <pc:sldMk cId="3499100747" sldId="280"/>
        </pc:sldMkLst>
      </pc:sldChg>
      <pc:sldChg chg="del">
        <pc:chgData name="James Franklin" userId="cf915d05-507f-491f-b4a6-b2aa085ee4b1" providerId="ADAL" clId="{FC622A08-0178-437D-B8E3-4A6014155421}" dt="2021-07-27T11:17:04.020" v="706" actId="47"/>
        <pc:sldMkLst>
          <pc:docMk/>
          <pc:sldMk cId="1374655441" sldId="281"/>
        </pc:sldMkLst>
      </pc:sldChg>
      <pc:sldChg chg="modSp del mod">
        <pc:chgData name="James Franklin" userId="cf915d05-507f-491f-b4a6-b2aa085ee4b1" providerId="ADAL" clId="{FC622A08-0178-437D-B8E3-4A6014155421}" dt="2021-07-27T15:59:34.716" v="3754" actId="47"/>
        <pc:sldMkLst>
          <pc:docMk/>
          <pc:sldMk cId="464189532" sldId="282"/>
        </pc:sldMkLst>
        <pc:spChg chg="mod">
          <ac:chgData name="James Franklin" userId="cf915d05-507f-491f-b4a6-b2aa085ee4b1" providerId="ADAL" clId="{FC622A08-0178-437D-B8E3-4A6014155421}" dt="2021-07-27T11:17:30.681" v="719" actId="20577"/>
          <ac:spMkLst>
            <pc:docMk/>
            <pc:sldMk cId="464189532" sldId="282"/>
            <ac:spMk id="2" creationId="{00000000-0000-0000-0000-000000000000}"/>
          </ac:spMkLst>
        </pc:spChg>
        <pc:spChg chg="mod">
          <ac:chgData name="James Franklin" userId="cf915d05-507f-491f-b4a6-b2aa085ee4b1" providerId="ADAL" clId="{FC622A08-0178-437D-B8E3-4A6014155421}" dt="2021-07-27T11:17:28.465" v="717" actId="20577"/>
          <ac:spMkLst>
            <pc:docMk/>
            <pc:sldMk cId="464189532" sldId="282"/>
            <ac:spMk id="5" creationId="{00000000-0000-0000-0000-000000000000}"/>
          </ac:spMkLst>
        </pc:spChg>
      </pc:sldChg>
      <pc:sldChg chg="modSp add mod modClrScheme chgLayout">
        <pc:chgData name="James Franklin" userId="cf915d05-507f-491f-b4a6-b2aa085ee4b1" providerId="ADAL" clId="{FC622A08-0178-437D-B8E3-4A6014155421}" dt="2021-07-27T15:58:30.622" v="3745" actId="700"/>
        <pc:sldMkLst>
          <pc:docMk/>
          <pc:sldMk cId="1225414373" sldId="283"/>
        </pc:sldMkLst>
        <pc:spChg chg="mod ord">
          <ac:chgData name="James Franklin" userId="cf915d05-507f-491f-b4a6-b2aa085ee4b1" providerId="ADAL" clId="{FC622A08-0178-437D-B8E3-4A6014155421}" dt="2021-07-27T15:58:30.622" v="3745" actId="700"/>
          <ac:spMkLst>
            <pc:docMk/>
            <pc:sldMk cId="1225414373" sldId="283"/>
            <ac:spMk id="2" creationId="{00000000-0000-0000-0000-000000000000}"/>
          </ac:spMkLst>
        </pc:spChg>
        <pc:spChg chg="mod ord">
          <ac:chgData name="James Franklin" userId="cf915d05-507f-491f-b4a6-b2aa085ee4b1" providerId="ADAL" clId="{FC622A08-0178-437D-B8E3-4A6014155421}" dt="2021-07-27T15:58:30.622" v="3745" actId="700"/>
          <ac:spMkLst>
            <pc:docMk/>
            <pc:sldMk cId="1225414373" sldId="283"/>
            <ac:spMk id="3" creationId="{00000000-0000-0000-0000-000000000000}"/>
          </ac:spMkLst>
        </pc:spChg>
      </pc:sldChg>
      <pc:sldChg chg="del">
        <pc:chgData name="James Franklin" userId="cf915d05-507f-491f-b4a6-b2aa085ee4b1" providerId="ADAL" clId="{FC622A08-0178-437D-B8E3-4A6014155421}" dt="2021-07-27T11:17:04.020" v="706" actId="47"/>
        <pc:sldMkLst>
          <pc:docMk/>
          <pc:sldMk cId="3928355373" sldId="283"/>
        </pc:sldMkLst>
      </pc:sldChg>
      <pc:sldChg chg="del">
        <pc:chgData name="James Franklin" userId="cf915d05-507f-491f-b4a6-b2aa085ee4b1" providerId="ADAL" clId="{FC622A08-0178-437D-B8E3-4A6014155421}" dt="2021-07-27T11:17:04.020" v="706" actId="47"/>
        <pc:sldMkLst>
          <pc:docMk/>
          <pc:sldMk cId="3003053793" sldId="284"/>
        </pc:sldMkLst>
      </pc:sldChg>
      <pc:sldChg chg="del">
        <pc:chgData name="James Franklin" userId="cf915d05-507f-491f-b4a6-b2aa085ee4b1" providerId="ADAL" clId="{FC622A08-0178-437D-B8E3-4A6014155421}" dt="2021-07-27T11:17:12.812" v="710" actId="47"/>
        <pc:sldMkLst>
          <pc:docMk/>
          <pc:sldMk cId="918423468" sldId="285"/>
        </pc:sldMkLst>
      </pc:sldChg>
      <pc:sldChg chg="del">
        <pc:chgData name="James Franklin" userId="cf915d05-507f-491f-b4a6-b2aa085ee4b1" providerId="ADAL" clId="{FC622A08-0178-437D-B8E3-4A6014155421}" dt="2021-07-27T11:17:04.020" v="706" actId="47"/>
        <pc:sldMkLst>
          <pc:docMk/>
          <pc:sldMk cId="3555955918" sldId="286"/>
        </pc:sldMkLst>
      </pc:sldChg>
      <pc:sldChg chg="add del">
        <pc:chgData name="James Franklin" userId="cf915d05-507f-491f-b4a6-b2aa085ee4b1" providerId="ADAL" clId="{FC622A08-0178-437D-B8E3-4A6014155421}" dt="2021-07-27T12:13:06.060" v="1455" actId="47"/>
        <pc:sldMkLst>
          <pc:docMk/>
          <pc:sldMk cId="4170877715" sldId="286"/>
        </pc:sldMkLst>
      </pc:sldChg>
      <pc:sldChg chg="del">
        <pc:chgData name="James Franklin" userId="cf915d05-507f-491f-b4a6-b2aa085ee4b1" providerId="ADAL" clId="{FC622A08-0178-437D-B8E3-4A6014155421}" dt="2021-07-27T11:17:55.428" v="726" actId="47"/>
        <pc:sldMkLst>
          <pc:docMk/>
          <pc:sldMk cId="2094632236" sldId="287"/>
        </pc:sldMkLst>
      </pc:sldChg>
      <pc:sldChg chg="del">
        <pc:chgData name="James Franklin" userId="cf915d05-507f-491f-b4a6-b2aa085ee4b1" providerId="ADAL" clId="{FC622A08-0178-437D-B8E3-4A6014155421}" dt="2021-07-27T11:17:04.020" v="706" actId="47"/>
        <pc:sldMkLst>
          <pc:docMk/>
          <pc:sldMk cId="731314941" sldId="288"/>
        </pc:sldMkLst>
      </pc:sldChg>
      <pc:sldChg chg="modSp add del mod">
        <pc:chgData name="James Franklin" userId="cf915d05-507f-491f-b4a6-b2aa085ee4b1" providerId="ADAL" clId="{FC622A08-0178-437D-B8E3-4A6014155421}" dt="2021-07-27T11:20:47.598" v="734" actId="47"/>
        <pc:sldMkLst>
          <pc:docMk/>
          <pc:sldMk cId="1132948334" sldId="289"/>
        </pc:sldMkLst>
        <pc:spChg chg="mod">
          <ac:chgData name="James Franklin" userId="cf915d05-507f-491f-b4a6-b2aa085ee4b1" providerId="ADAL" clId="{FC622A08-0178-437D-B8E3-4A6014155421}" dt="2021-07-27T11:20:26.669" v="733" actId="6549"/>
          <ac:spMkLst>
            <pc:docMk/>
            <pc:sldMk cId="1132948334" sldId="289"/>
            <ac:spMk id="3" creationId="{00000000-0000-0000-0000-000000000000}"/>
          </ac:spMkLst>
        </pc:spChg>
      </pc:sldChg>
      <pc:sldChg chg="del">
        <pc:chgData name="James Franklin" userId="cf915d05-507f-491f-b4a6-b2aa085ee4b1" providerId="ADAL" clId="{FC622A08-0178-437D-B8E3-4A6014155421}" dt="2021-07-27T11:17:04.020" v="706" actId="47"/>
        <pc:sldMkLst>
          <pc:docMk/>
          <pc:sldMk cId="2428677725" sldId="289"/>
        </pc:sldMkLst>
      </pc:sldChg>
      <pc:sldChg chg="del">
        <pc:chgData name="James Franklin" userId="cf915d05-507f-491f-b4a6-b2aa085ee4b1" providerId="ADAL" clId="{FC622A08-0178-437D-B8E3-4A6014155421}" dt="2021-07-27T11:17:17.606" v="711" actId="47"/>
        <pc:sldMkLst>
          <pc:docMk/>
          <pc:sldMk cId="4076850340" sldId="290"/>
        </pc:sldMkLst>
      </pc:sldChg>
      <pc:sldChg chg="del">
        <pc:chgData name="James Franklin" userId="cf915d05-507f-491f-b4a6-b2aa085ee4b1" providerId="ADAL" clId="{FC622A08-0178-437D-B8E3-4A6014155421}" dt="2021-07-27T11:17:17.606" v="711" actId="47"/>
        <pc:sldMkLst>
          <pc:docMk/>
          <pc:sldMk cId="990057538" sldId="291"/>
        </pc:sldMkLst>
      </pc:sldChg>
      <pc:sldChg chg="add del">
        <pc:chgData name="James Franklin" userId="cf915d05-507f-491f-b4a6-b2aa085ee4b1" providerId="ADAL" clId="{FC622A08-0178-437D-B8E3-4A6014155421}" dt="2021-07-27T16:20:37.436" v="4280" actId="47"/>
        <pc:sldMkLst>
          <pc:docMk/>
          <pc:sldMk cId="709852257" sldId="292"/>
        </pc:sldMkLst>
      </pc:sldChg>
      <pc:sldChg chg="del">
        <pc:chgData name="James Franklin" userId="cf915d05-507f-491f-b4a6-b2aa085ee4b1" providerId="ADAL" clId="{FC622A08-0178-437D-B8E3-4A6014155421}" dt="2021-07-27T11:17:46.632" v="722" actId="47"/>
        <pc:sldMkLst>
          <pc:docMk/>
          <pc:sldMk cId="2164958771" sldId="292"/>
        </pc:sldMkLst>
      </pc:sldChg>
      <pc:sldChg chg="add del">
        <pc:chgData name="James Franklin" userId="cf915d05-507f-491f-b4a6-b2aa085ee4b1" providerId="ADAL" clId="{FC622A08-0178-437D-B8E3-4A6014155421}" dt="2021-07-27T16:20:37.436" v="4280" actId="47"/>
        <pc:sldMkLst>
          <pc:docMk/>
          <pc:sldMk cId="2808188233" sldId="293"/>
        </pc:sldMkLst>
      </pc:sldChg>
      <pc:sldChg chg="del">
        <pc:chgData name="James Franklin" userId="cf915d05-507f-491f-b4a6-b2aa085ee4b1" providerId="ADAL" clId="{FC622A08-0178-437D-B8E3-4A6014155421}" dt="2021-07-27T11:17:17.606" v="711" actId="47"/>
        <pc:sldMkLst>
          <pc:docMk/>
          <pc:sldMk cId="254788354" sldId="294"/>
        </pc:sldMkLst>
      </pc:sldChg>
      <pc:sldChg chg="addSp delSp modSp add mod setBg">
        <pc:chgData name="James Franklin" userId="cf915d05-507f-491f-b4a6-b2aa085ee4b1" providerId="ADAL" clId="{FC622A08-0178-437D-B8E3-4A6014155421}" dt="2021-07-27T15:58:39.233" v="3753" actId="20577"/>
        <pc:sldMkLst>
          <pc:docMk/>
          <pc:sldMk cId="1586920795" sldId="294"/>
        </pc:sldMkLst>
        <pc:spChg chg="mod">
          <ac:chgData name="James Franklin" userId="cf915d05-507f-491f-b4a6-b2aa085ee4b1" providerId="ADAL" clId="{FC622A08-0178-437D-B8E3-4A6014155421}" dt="2021-07-27T15:58:39.233" v="3753" actId="20577"/>
          <ac:spMkLst>
            <pc:docMk/>
            <pc:sldMk cId="1586920795" sldId="294"/>
            <ac:spMk id="2" creationId="{00000000-0000-0000-0000-000000000000}"/>
          </ac:spMkLst>
        </pc:spChg>
        <pc:spChg chg="mod">
          <ac:chgData name="James Franklin" userId="cf915d05-507f-491f-b4a6-b2aa085ee4b1" providerId="ADAL" clId="{FC622A08-0178-437D-B8E3-4A6014155421}" dt="2021-07-27T15:36:10.548" v="3568" actId="20577"/>
          <ac:spMkLst>
            <pc:docMk/>
            <pc:sldMk cId="1586920795" sldId="294"/>
            <ac:spMk id="3" creationId="{00000000-0000-0000-0000-000000000000}"/>
          </ac:spMkLst>
        </pc:spChg>
        <pc:picChg chg="add del">
          <ac:chgData name="James Franklin" userId="cf915d05-507f-491f-b4a6-b2aa085ee4b1" providerId="ADAL" clId="{FC622A08-0178-437D-B8E3-4A6014155421}" dt="2021-07-27T15:34:11.092" v="3533" actId="478"/>
          <ac:picMkLst>
            <pc:docMk/>
            <pc:sldMk cId="1586920795" sldId="294"/>
            <ac:picMk id="4" creationId="{00000000-0000-0000-0000-000000000000}"/>
          </ac:picMkLst>
        </pc:picChg>
        <pc:picChg chg="add del mod">
          <ac:chgData name="James Franklin" userId="cf915d05-507f-491f-b4a6-b2aa085ee4b1" providerId="ADAL" clId="{FC622A08-0178-437D-B8E3-4A6014155421}" dt="2021-07-27T15:35:04.393" v="3545" actId="478"/>
          <ac:picMkLst>
            <pc:docMk/>
            <pc:sldMk cId="1586920795" sldId="294"/>
            <ac:picMk id="6" creationId="{D184F403-A95E-454D-8760-C50B4D30BB66}"/>
          </ac:picMkLst>
        </pc:picChg>
        <pc:picChg chg="add mod">
          <ac:chgData name="James Franklin" userId="cf915d05-507f-491f-b4a6-b2aa085ee4b1" providerId="ADAL" clId="{FC622A08-0178-437D-B8E3-4A6014155421}" dt="2021-07-27T15:35:11.515" v="3547" actId="1076"/>
          <ac:picMkLst>
            <pc:docMk/>
            <pc:sldMk cId="1586920795" sldId="294"/>
            <ac:picMk id="8" creationId="{4ECF6CF7-502C-4C52-ACD7-F94D65BB3C5B}"/>
          </ac:picMkLst>
        </pc:picChg>
        <pc:picChg chg="add del mod">
          <ac:chgData name="James Franklin" userId="cf915d05-507f-491f-b4a6-b2aa085ee4b1" providerId="ADAL" clId="{FC622A08-0178-437D-B8E3-4A6014155421}" dt="2021-07-27T15:34:57.673" v="3543" actId="478"/>
          <ac:picMkLst>
            <pc:docMk/>
            <pc:sldMk cId="1586920795" sldId="294"/>
            <ac:picMk id="7170" creationId="{93138674-7B9B-4FA6-811A-2D0933ABECD3}"/>
          </ac:picMkLst>
        </pc:picChg>
        <pc:picChg chg="add mod">
          <ac:chgData name="James Franklin" userId="cf915d05-507f-491f-b4a6-b2aa085ee4b1" providerId="ADAL" clId="{FC622A08-0178-437D-B8E3-4A6014155421}" dt="2021-07-27T15:52:36.737" v="3569" actId="167"/>
          <ac:picMkLst>
            <pc:docMk/>
            <pc:sldMk cId="1586920795" sldId="294"/>
            <ac:picMk id="7172" creationId="{62C5347E-95FD-4B0C-859E-4D509F75F699}"/>
          </ac:picMkLst>
        </pc:picChg>
      </pc:sldChg>
      <pc:sldChg chg="del">
        <pc:chgData name="James Franklin" userId="cf915d05-507f-491f-b4a6-b2aa085ee4b1" providerId="ADAL" clId="{FC622A08-0178-437D-B8E3-4A6014155421}" dt="2021-07-27T15:59:34.849" v="3755" actId="47"/>
        <pc:sldMkLst>
          <pc:docMk/>
          <pc:sldMk cId="384732063" sldId="295"/>
        </pc:sldMkLst>
      </pc:sldChg>
      <pc:sldChg chg="addSp delSp modSp new mod ord setBg">
        <pc:chgData name="James Franklin" userId="cf915d05-507f-491f-b4a6-b2aa085ee4b1" providerId="ADAL" clId="{FC622A08-0178-437D-B8E3-4A6014155421}" dt="2021-07-27T11:15:54.345" v="704" actId="20577"/>
        <pc:sldMkLst>
          <pc:docMk/>
          <pc:sldMk cId="2685330912" sldId="296"/>
        </pc:sldMkLst>
        <pc:spChg chg="mod">
          <ac:chgData name="James Franklin" userId="cf915d05-507f-491f-b4a6-b2aa085ee4b1" providerId="ADAL" clId="{FC622A08-0178-437D-B8E3-4A6014155421}" dt="2021-07-27T11:15:44.165" v="702" actId="207"/>
          <ac:spMkLst>
            <pc:docMk/>
            <pc:sldMk cId="2685330912" sldId="296"/>
            <ac:spMk id="2" creationId="{A2E2CEEE-BE50-4F65-9739-820CD7D45A6A}"/>
          </ac:spMkLst>
        </pc:spChg>
        <pc:spChg chg="mod">
          <ac:chgData name="James Franklin" userId="cf915d05-507f-491f-b4a6-b2aa085ee4b1" providerId="ADAL" clId="{FC622A08-0178-437D-B8E3-4A6014155421}" dt="2021-07-27T11:15:54.345" v="704" actId="20577"/>
          <ac:spMkLst>
            <pc:docMk/>
            <pc:sldMk cId="2685330912" sldId="296"/>
            <ac:spMk id="3" creationId="{090EA2B5-9FFE-4CE0-87BE-29E0E96DEEDE}"/>
          </ac:spMkLst>
        </pc:spChg>
        <pc:picChg chg="add del mod">
          <ac:chgData name="James Franklin" userId="cf915d05-507f-491f-b4a6-b2aa085ee4b1" providerId="ADAL" clId="{FC622A08-0178-437D-B8E3-4A6014155421}" dt="2021-07-27T11:15:16.448" v="695" actId="478"/>
          <ac:picMkLst>
            <pc:docMk/>
            <pc:sldMk cId="2685330912" sldId="296"/>
            <ac:picMk id="5" creationId="{607878A3-9B7A-48FF-AC87-5FCD1854C543}"/>
          </ac:picMkLst>
        </pc:picChg>
        <pc:picChg chg="add del mod">
          <ac:chgData name="James Franklin" userId="cf915d05-507f-491f-b4a6-b2aa085ee4b1" providerId="ADAL" clId="{FC622A08-0178-437D-B8E3-4A6014155421}" dt="2021-07-27T11:15:39.782" v="701" actId="167"/>
          <ac:picMkLst>
            <pc:docMk/>
            <pc:sldMk cId="2685330912" sldId="296"/>
            <ac:picMk id="1026" creationId="{30F7F970-C0B7-428A-BB95-8C92A8F4FFA8}"/>
          </ac:picMkLst>
        </pc:picChg>
      </pc:sldChg>
      <pc:sldChg chg="modSp new mod modClrScheme chgLayout">
        <pc:chgData name="James Franklin" userId="cf915d05-507f-491f-b4a6-b2aa085ee4b1" providerId="ADAL" clId="{FC622A08-0178-437D-B8E3-4A6014155421}" dt="2021-07-27T14:37:59.164" v="1457" actId="207"/>
        <pc:sldMkLst>
          <pc:docMk/>
          <pc:sldMk cId="1212566233" sldId="297"/>
        </pc:sldMkLst>
        <pc:spChg chg="mod ord">
          <ac:chgData name="James Franklin" userId="cf915d05-507f-491f-b4a6-b2aa085ee4b1" providerId="ADAL" clId="{FC622A08-0178-437D-B8E3-4A6014155421}" dt="2021-07-27T11:16:54.685" v="705" actId="700"/>
          <ac:spMkLst>
            <pc:docMk/>
            <pc:sldMk cId="1212566233" sldId="297"/>
            <ac:spMk id="2" creationId="{0E3A0F91-B03E-4217-AFB7-9E4A46E65CD6}"/>
          </ac:spMkLst>
        </pc:spChg>
        <pc:spChg chg="mod ord">
          <ac:chgData name="James Franklin" userId="cf915d05-507f-491f-b4a6-b2aa085ee4b1" providerId="ADAL" clId="{FC622A08-0178-437D-B8E3-4A6014155421}" dt="2021-07-27T14:37:59.164" v="1457" actId="207"/>
          <ac:spMkLst>
            <pc:docMk/>
            <pc:sldMk cId="1212566233" sldId="297"/>
            <ac:spMk id="3" creationId="{4BBBECC1-F842-4176-A41A-CFCCD1DC08DD}"/>
          </ac:spMkLst>
        </pc:spChg>
      </pc:sldChg>
      <pc:sldChg chg="addSp delSp modSp new mod ord">
        <pc:chgData name="James Franklin" userId="cf915d05-507f-491f-b4a6-b2aa085ee4b1" providerId="ADAL" clId="{FC622A08-0178-437D-B8E3-4A6014155421}" dt="2021-07-29T09:17:55.249" v="5948" actId="6549"/>
        <pc:sldMkLst>
          <pc:docMk/>
          <pc:sldMk cId="3210532012" sldId="298"/>
        </pc:sldMkLst>
        <pc:spChg chg="mod">
          <ac:chgData name="James Franklin" userId="cf915d05-507f-491f-b4a6-b2aa085ee4b1" providerId="ADAL" clId="{FC622A08-0178-437D-B8E3-4A6014155421}" dt="2021-07-27T15:09:21.247" v="2556" actId="20577"/>
          <ac:spMkLst>
            <pc:docMk/>
            <pc:sldMk cId="3210532012" sldId="298"/>
            <ac:spMk id="2" creationId="{920BFAFD-7285-42E8-91B7-CA7A27EC9DC0}"/>
          </ac:spMkLst>
        </pc:spChg>
        <pc:spChg chg="mod">
          <ac:chgData name="James Franklin" userId="cf915d05-507f-491f-b4a6-b2aa085ee4b1" providerId="ADAL" clId="{FC622A08-0178-437D-B8E3-4A6014155421}" dt="2021-07-29T09:17:55.249" v="5948" actId="6549"/>
          <ac:spMkLst>
            <pc:docMk/>
            <pc:sldMk cId="3210532012" sldId="298"/>
            <ac:spMk id="3" creationId="{CD4C4E26-26BC-436B-B815-73DC80462C85}"/>
          </ac:spMkLst>
        </pc:spChg>
        <pc:picChg chg="add mod">
          <ac:chgData name="James Franklin" userId="cf915d05-507f-491f-b4a6-b2aa085ee4b1" providerId="ADAL" clId="{FC622A08-0178-437D-B8E3-4A6014155421}" dt="2021-07-27T11:34:08.442" v="873" actId="1076"/>
          <ac:picMkLst>
            <pc:docMk/>
            <pc:sldMk cId="3210532012" sldId="298"/>
            <ac:picMk id="5" creationId="{4F8A3E0D-14E3-45E8-B860-F242D74BB339}"/>
          </ac:picMkLst>
        </pc:picChg>
        <pc:picChg chg="add mod">
          <ac:chgData name="James Franklin" userId="cf915d05-507f-491f-b4a6-b2aa085ee4b1" providerId="ADAL" clId="{FC622A08-0178-437D-B8E3-4A6014155421}" dt="2021-07-29T09:15:16.879" v="5850" actId="1076"/>
          <ac:picMkLst>
            <pc:docMk/>
            <pc:sldMk cId="3210532012" sldId="298"/>
            <ac:picMk id="7" creationId="{58424084-3526-4FB5-A44C-366F0DDB839E}"/>
          </ac:picMkLst>
        </pc:picChg>
        <pc:picChg chg="add del mod">
          <ac:chgData name="James Franklin" userId="cf915d05-507f-491f-b4a6-b2aa085ee4b1" providerId="ADAL" clId="{FC622A08-0178-437D-B8E3-4A6014155421}" dt="2021-07-27T14:39:38.597" v="1549" actId="21"/>
          <ac:picMkLst>
            <pc:docMk/>
            <pc:sldMk cId="3210532012" sldId="298"/>
            <ac:picMk id="8" creationId="{79C3BE82-E24A-4515-A169-DCE1004AEB24}"/>
          </ac:picMkLst>
        </pc:picChg>
        <pc:picChg chg="add del mod">
          <ac:chgData name="James Franklin" userId="cf915d05-507f-491f-b4a6-b2aa085ee4b1" providerId="ADAL" clId="{FC622A08-0178-437D-B8E3-4A6014155421}" dt="2021-07-27T14:40:01.153" v="1556" actId="21"/>
          <ac:picMkLst>
            <pc:docMk/>
            <pc:sldMk cId="3210532012" sldId="298"/>
            <ac:picMk id="5122" creationId="{AC05546A-C910-4345-95CA-FBA805966CA3}"/>
          </ac:picMkLst>
        </pc:picChg>
      </pc:sldChg>
      <pc:sldChg chg="addSp delSp modSp add del mod">
        <pc:chgData name="James Franklin" userId="cf915d05-507f-491f-b4a6-b2aa085ee4b1" providerId="ADAL" clId="{FC622A08-0178-437D-B8E3-4A6014155421}" dt="2021-07-27T14:39:45.823" v="1552" actId="47"/>
        <pc:sldMkLst>
          <pc:docMk/>
          <pc:sldMk cId="2418057696" sldId="299"/>
        </pc:sldMkLst>
        <pc:spChg chg="mod">
          <ac:chgData name="James Franklin" userId="cf915d05-507f-491f-b4a6-b2aa085ee4b1" providerId="ADAL" clId="{FC622A08-0178-437D-B8E3-4A6014155421}" dt="2021-07-27T11:23:02.925" v="776" actId="20577"/>
          <ac:spMkLst>
            <pc:docMk/>
            <pc:sldMk cId="2418057696" sldId="299"/>
            <ac:spMk id="2" creationId="{920BFAFD-7285-42E8-91B7-CA7A27EC9DC0}"/>
          </ac:spMkLst>
        </pc:spChg>
        <pc:picChg chg="add mod">
          <ac:chgData name="James Franklin" userId="cf915d05-507f-491f-b4a6-b2aa085ee4b1" providerId="ADAL" clId="{FC622A08-0178-437D-B8E3-4A6014155421}" dt="2021-07-27T11:31:34.578" v="835" actId="1076"/>
          <ac:picMkLst>
            <pc:docMk/>
            <pc:sldMk cId="2418057696" sldId="299"/>
            <ac:picMk id="5" creationId="{46CA2DB2-6410-416B-94D2-6FDE2632818E}"/>
          </ac:picMkLst>
        </pc:picChg>
        <pc:picChg chg="add del mod">
          <ac:chgData name="James Franklin" userId="cf915d05-507f-491f-b4a6-b2aa085ee4b1" providerId="ADAL" clId="{FC622A08-0178-437D-B8E3-4A6014155421}" dt="2021-07-27T14:39:18.255" v="1541" actId="21"/>
          <ac:picMkLst>
            <pc:docMk/>
            <pc:sldMk cId="2418057696" sldId="299"/>
            <ac:picMk id="4098" creationId="{0BFEDC4B-D1A8-41C6-B5D0-2A347336737C}"/>
          </ac:picMkLst>
        </pc:picChg>
      </pc:sldChg>
      <pc:sldChg chg="modSp add del mod">
        <pc:chgData name="James Franklin" userId="cf915d05-507f-491f-b4a6-b2aa085ee4b1" providerId="ADAL" clId="{FC622A08-0178-437D-B8E3-4A6014155421}" dt="2021-07-27T16:33:04.015" v="4786" actId="47"/>
        <pc:sldMkLst>
          <pc:docMk/>
          <pc:sldMk cId="4052311988" sldId="300"/>
        </pc:sldMkLst>
        <pc:spChg chg="mod">
          <ac:chgData name="James Franklin" userId="cf915d05-507f-491f-b4a6-b2aa085ee4b1" providerId="ADAL" clId="{FC622A08-0178-437D-B8E3-4A6014155421}" dt="2021-07-27T15:59:41.929" v="3762" actId="20577"/>
          <ac:spMkLst>
            <pc:docMk/>
            <pc:sldMk cId="4052311988" sldId="300"/>
            <ac:spMk id="2" creationId="{920BFAFD-7285-42E8-91B7-CA7A27EC9DC0}"/>
          </ac:spMkLst>
        </pc:spChg>
        <pc:spChg chg="mod">
          <ac:chgData name="James Franklin" userId="cf915d05-507f-491f-b4a6-b2aa085ee4b1" providerId="ADAL" clId="{FC622A08-0178-437D-B8E3-4A6014155421}" dt="2021-07-27T16:00:01.202" v="3794" actId="20577"/>
          <ac:spMkLst>
            <pc:docMk/>
            <pc:sldMk cId="4052311988" sldId="300"/>
            <ac:spMk id="3" creationId="{CD4C4E26-26BC-436B-B815-73DC80462C85}"/>
          </ac:spMkLst>
        </pc:spChg>
      </pc:sldChg>
      <pc:sldChg chg="new del ord">
        <pc:chgData name="James Franklin" userId="cf915d05-507f-491f-b4a6-b2aa085ee4b1" providerId="ADAL" clId="{FC622A08-0178-437D-B8E3-4A6014155421}" dt="2021-07-27T16:00:08.228" v="3797" actId="47"/>
        <pc:sldMkLst>
          <pc:docMk/>
          <pc:sldMk cId="782132177" sldId="301"/>
        </pc:sldMkLst>
      </pc:sldChg>
      <pc:sldChg chg="addSp delSp modSp add mod setBg">
        <pc:chgData name="James Franklin" userId="cf915d05-507f-491f-b4a6-b2aa085ee4b1" providerId="ADAL" clId="{FC622A08-0178-437D-B8E3-4A6014155421}" dt="2021-07-29T09:19:15.408" v="5964" actId="6549"/>
        <pc:sldMkLst>
          <pc:docMk/>
          <pc:sldMk cId="787834582" sldId="302"/>
        </pc:sldMkLst>
        <pc:spChg chg="mod">
          <ac:chgData name="James Franklin" userId="cf915d05-507f-491f-b4a6-b2aa085ee4b1" providerId="ADAL" clId="{FC622A08-0178-437D-B8E3-4A6014155421}" dt="2021-07-27T11:23:12.737" v="793" actId="20577"/>
          <ac:spMkLst>
            <pc:docMk/>
            <pc:sldMk cId="787834582" sldId="302"/>
            <ac:spMk id="2" creationId="{920BFAFD-7285-42E8-91B7-CA7A27EC9DC0}"/>
          </ac:spMkLst>
        </pc:spChg>
        <pc:spChg chg="mod">
          <ac:chgData name="James Franklin" userId="cf915d05-507f-491f-b4a6-b2aa085ee4b1" providerId="ADAL" clId="{FC622A08-0178-437D-B8E3-4A6014155421}" dt="2021-07-29T09:19:15.408" v="5964" actId="6549"/>
          <ac:spMkLst>
            <pc:docMk/>
            <pc:sldMk cId="787834582" sldId="302"/>
            <ac:spMk id="3" creationId="{CD4C4E26-26BC-436B-B815-73DC80462C85}"/>
          </ac:spMkLst>
        </pc:spChg>
        <pc:picChg chg="add del mod">
          <ac:chgData name="James Franklin" userId="cf915d05-507f-491f-b4a6-b2aa085ee4b1" providerId="ADAL" clId="{FC622A08-0178-437D-B8E3-4A6014155421}" dt="2021-07-27T15:16:33.560" v="2916" actId="478"/>
          <ac:picMkLst>
            <pc:docMk/>
            <pc:sldMk cId="787834582" sldId="302"/>
            <ac:picMk id="5" creationId="{969D7B3E-21BA-4CA2-A2BF-C66396B51D2C}"/>
          </ac:picMkLst>
        </pc:picChg>
        <pc:picChg chg="add del mod">
          <ac:chgData name="James Franklin" userId="cf915d05-507f-491f-b4a6-b2aa085ee4b1" providerId="ADAL" clId="{FC622A08-0178-437D-B8E3-4A6014155421}" dt="2021-07-27T15:16:25.213" v="2914" actId="478"/>
          <ac:picMkLst>
            <pc:docMk/>
            <pc:sldMk cId="787834582" sldId="302"/>
            <ac:picMk id="7" creationId="{53CEDAF7-DD98-465F-AABB-C4AF59EDB5BE}"/>
          </ac:picMkLst>
        </pc:picChg>
        <pc:picChg chg="add mod">
          <ac:chgData name="James Franklin" userId="cf915d05-507f-491f-b4a6-b2aa085ee4b1" providerId="ADAL" clId="{FC622A08-0178-437D-B8E3-4A6014155421}" dt="2021-07-27T15:16:40.156" v="2918" actId="1076"/>
          <ac:picMkLst>
            <pc:docMk/>
            <pc:sldMk cId="787834582" sldId="302"/>
            <ac:picMk id="8" creationId="{CA03C5C6-5AE4-4C1C-A5F6-5750C30FA522}"/>
          </ac:picMkLst>
        </pc:picChg>
        <pc:picChg chg="add del mod">
          <ac:chgData name="James Franklin" userId="cf915d05-507f-491f-b4a6-b2aa085ee4b1" providerId="ADAL" clId="{FC622A08-0178-437D-B8E3-4A6014155421}" dt="2021-07-27T14:39:27.166" v="1545" actId="21"/>
          <ac:picMkLst>
            <pc:docMk/>
            <pc:sldMk cId="787834582" sldId="302"/>
            <ac:picMk id="3074" creationId="{6F843643-17A4-49C0-8F1C-D7692702A21D}"/>
          </ac:picMkLst>
        </pc:picChg>
        <pc:picChg chg="add mod">
          <ac:chgData name="James Franklin" userId="cf915d05-507f-491f-b4a6-b2aa085ee4b1" providerId="ADAL" clId="{FC622A08-0178-437D-B8E3-4A6014155421}" dt="2021-07-27T15:16:56.490" v="2924" actId="167"/>
          <ac:picMkLst>
            <pc:docMk/>
            <pc:sldMk cId="787834582" sldId="302"/>
            <ac:picMk id="3076" creationId="{575A5F9F-74D3-4781-A267-198EEBD5CAA5}"/>
          </ac:picMkLst>
        </pc:picChg>
      </pc:sldChg>
      <pc:sldChg chg="addSp delSp modSp add mod ord modClrScheme chgLayout">
        <pc:chgData name="James Franklin" userId="cf915d05-507f-491f-b4a6-b2aa085ee4b1" providerId="ADAL" clId="{FC622A08-0178-437D-B8E3-4A6014155421}" dt="2021-07-29T09:20:00.574" v="5966" actId="20577"/>
        <pc:sldMkLst>
          <pc:docMk/>
          <pc:sldMk cId="1787462881" sldId="303"/>
        </pc:sldMkLst>
        <pc:spChg chg="mod ord">
          <ac:chgData name="James Franklin" userId="cf915d05-507f-491f-b4a6-b2aa085ee4b1" providerId="ADAL" clId="{FC622A08-0178-437D-B8E3-4A6014155421}" dt="2021-07-27T15:18:50.226" v="3024" actId="700"/>
          <ac:spMkLst>
            <pc:docMk/>
            <pc:sldMk cId="1787462881" sldId="303"/>
            <ac:spMk id="2" creationId="{920BFAFD-7285-42E8-91B7-CA7A27EC9DC0}"/>
          </ac:spMkLst>
        </pc:spChg>
        <pc:spChg chg="del mod ord">
          <ac:chgData name="James Franklin" userId="cf915d05-507f-491f-b4a6-b2aa085ee4b1" providerId="ADAL" clId="{FC622A08-0178-437D-B8E3-4A6014155421}" dt="2021-07-27T15:18:50.226" v="3024" actId="700"/>
          <ac:spMkLst>
            <pc:docMk/>
            <pc:sldMk cId="1787462881" sldId="303"/>
            <ac:spMk id="3" creationId="{CD4C4E26-26BC-436B-B815-73DC80462C85}"/>
          </ac:spMkLst>
        </pc:spChg>
        <pc:spChg chg="add mod ord">
          <ac:chgData name="James Franklin" userId="cf915d05-507f-491f-b4a6-b2aa085ee4b1" providerId="ADAL" clId="{FC622A08-0178-437D-B8E3-4A6014155421}" dt="2021-07-29T09:20:00.574" v="5966" actId="20577"/>
          <ac:spMkLst>
            <pc:docMk/>
            <pc:sldMk cId="1787462881" sldId="303"/>
            <ac:spMk id="6" creationId="{BFBB1971-02AE-48AF-852D-84BD2BDD195E}"/>
          </ac:spMkLst>
        </pc:spChg>
        <pc:picChg chg="add mod">
          <ac:chgData name="James Franklin" userId="cf915d05-507f-491f-b4a6-b2aa085ee4b1" providerId="ADAL" clId="{FC622A08-0178-437D-B8E3-4A6014155421}" dt="2021-07-27T11:26:37.386" v="810" actId="1076"/>
          <ac:picMkLst>
            <pc:docMk/>
            <pc:sldMk cId="1787462881" sldId="303"/>
            <ac:picMk id="5" creationId="{48397CEC-FF08-4253-9365-8D3D28AB21AF}"/>
          </ac:picMkLst>
        </pc:picChg>
        <pc:picChg chg="add mod">
          <ac:chgData name="James Franklin" userId="cf915d05-507f-491f-b4a6-b2aa085ee4b1" providerId="ADAL" clId="{FC622A08-0178-437D-B8E3-4A6014155421}" dt="2021-07-27T11:27:33.044" v="824" actId="167"/>
          <ac:picMkLst>
            <pc:docMk/>
            <pc:sldMk cId="1787462881" sldId="303"/>
            <ac:picMk id="2050" creationId="{CAD493AD-E785-4652-93B1-1B0B4731D7CB}"/>
          </ac:picMkLst>
        </pc:picChg>
      </pc:sldChg>
      <pc:sldChg chg="modSp add del mod">
        <pc:chgData name="James Franklin" userId="cf915d05-507f-491f-b4a6-b2aa085ee4b1" providerId="ADAL" clId="{FC622A08-0178-437D-B8E3-4A6014155421}" dt="2021-07-27T11:33:08.582" v="867" actId="47"/>
        <pc:sldMkLst>
          <pc:docMk/>
          <pc:sldMk cId="2763428079" sldId="304"/>
        </pc:sldMkLst>
        <pc:spChg chg="mod">
          <ac:chgData name="James Franklin" userId="cf915d05-507f-491f-b4a6-b2aa085ee4b1" providerId="ADAL" clId="{FC622A08-0178-437D-B8E3-4A6014155421}" dt="2021-07-27T11:32:51.579" v="852" actId="20577"/>
          <ac:spMkLst>
            <pc:docMk/>
            <pc:sldMk cId="2763428079" sldId="304"/>
            <ac:spMk id="2" creationId="{920BFAFD-7285-42E8-91B7-CA7A27EC9DC0}"/>
          </ac:spMkLst>
        </pc:spChg>
      </pc:sldChg>
      <pc:sldChg chg="addSp modSp add mod">
        <pc:chgData name="James Franklin" userId="cf915d05-507f-491f-b4a6-b2aa085ee4b1" providerId="ADAL" clId="{FC622A08-0178-437D-B8E3-4A6014155421}" dt="2021-07-29T09:29:49.570" v="6409" actId="20577"/>
        <pc:sldMkLst>
          <pc:docMk/>
          <pc:sldMk cId="4044298537" sldId="304"/>
        </pc:sldMkLst>
        <pc:spChg chg="mod">
          <ac:chgData name="James Franklin" userId="cf915d05-507f-491f-b4a6-b2aa085ee4b1" providerId="ADAL" clId="{FC622A08-0178-437D-B8E3-4A6014155421}" dt="2021-07-27T16:42:49.565" v="4801" actId="207"/>
          <ac:spMkLst>
            <pc:docMk/>
            <pc:sldMk cId="4044298537" sldId="304"/>
            <ac:spMk id="2" creationId="{920BFAFD-7285-42E8-91B7-CA7A27EC9DC0}"/>
          </ac:spMkLst>
        </pc:spChg>
        <pc:spChg chg="mod">
          <ac:chgData name="James Franklin" userId="cf915d05-507f-491f-b4a6-b2aa085ee4b1" providerId="ADAL" clId="{FC622A08-0178-437D-B8E3-4A6014155421}" dt="2021-07-29T09:29:49.570" v="6409" actId="20577"/>
          <ac:spMkLst>
            <pc:docMk/>
            <pc:sldMk cId="4044298537" sldId="304"/>
            <ac:spMk id="3" creationId="{CD4C4E26-26BC-436B-B815-73DC80462C85}"/>
          </ac:spMkLst>
        </pc:spChg>
        <pc:picChg chg="add mod">
          <ac:chgData name="James Franklin" userId="cf915d05-507f-491f-b4a6-b2aa085ee4b1" providerId="ADAL" clId="{FC622A08-0178-437D-B8E3-4A6014155421}" dt="2021-07-27T16:42:15.078" v="4789" actId="1076"/>
          <ac:picMkLst>
            <pc:docMk/>
            <pc:sldMk cId="4044298537" sldId="304"/>
            <ac:picMk id="5" creationId="{AC0822F0-148D-4B64-913F-78CE1CBC387D}"/>
          </ac:picMkLst>
        </pc:picChg>
        <pc:picChg chg="add mod">
          <ac:chgData name="James Franklin" userId="cf915d05-507f-491f-b4a6-b2aa085ee4b1" providerId="ADAL" clId="{FC622A08-0178-437D-B8E3-4A6014155421}" dt="2021-07-27T16:42:44.612" v="4799" actId="167"/>
          <ac:picMkLst>
            <pc:docMk/>
            <pc:sldMk cId="4044298537" sldId="304"/>
            <ac:picMk id="7" creationId="{C1AB167F-1F95-4AEB-B29D-A69877916657}"/>
          </ac:picMkLst>
        </pc:picChg>
        <pc:picChg chg="add mod">
          <ac:chgData name="James Franklin" userId="cf915d05-507f-491f-b4a6-b2aa085ee4b1" providerId="ADAL" clId="{FC622A08-0178-437D-B8E3-4A6014155421}" dt="2021-07-27T16:42:27.301" v="4793" actId="167"/>
          <ac:picMkLst>
            <pc:docMk/>
            <pc:sldMk cId="4044298537" sldId="304"/>
            <ac:picMk id="10242" creationId="{BB73CA26-5DDB-4F49-B1EC-58170E03E469}"/>
          </ac:picMkLst>
        </pc:picChg>
      </pc:sldChg>
      <pc:sldChg chg="add del">
        <pc:chgData name="James Franklin" userId="cf915d05-507f-491f-b4a6-b2aa085ee4b1" providerId="ADAL" clId="{FC622A08-0178-437D-B8E3-4A6014155421}" dt="2021-07-27T16:00:07.074" v="3795" actId="47"/>
        <pc:sldMkLst>
          <pc:docMk/>
          <pc:sldMk cId="4021630869" sldId="305"/>
        </pc:sldMkLst>
      </pc:sldChg>
      <pc:sldChg chg="add del">
        <pc:chgData name="James Franklin" userId="cf915d05-507f-491f-b4a6-b2aa085ee4b1" providerId="ADAL" clId="{FC622A08-0178-437D-B8E3-4A6014155421}" dt="2021-07-27T16:00:07.226" v="3796" actId="47"/>
        <pc:sldMkLst>
          <pc:docMk/>
          <pc:sldMk cId="3847394396" sldId="306"/>
        </pc:sldMkLst>
      </pc:sldChg>
      <pc:sldChg chg="addSp modSp add del mod">
        <pc:chgData name="James Franklin" userId="cf915d05-507f-491f-b4a6-b2aa085ee4b1" providerId="ADAL" clId="{FC622A08-0178-437D-B8E3-4A6014155421}" dt="2021-07-27T15:27:41.704" v="3374" actId="47"/>
        <pc:sldMkLst>
          <pc:docMk/>
          <pc:sldMk cId="2917833894" sldId="307"/>
        </pc:sldMkLst>
        <pc:spChg chg="add mod">
          <ac:chgData name="James Franklin" userId="cf915d05-507f-491f-b4a6-b2aa085ee4b1" providerId="ADAL" clId="{FC622A08-0178-437D-B8E3-4A6014155421}" dt="2021-07-27T12:08:52.719" v="1452" actId="1076"/>
          <ac:spMkLst>
            <pc:docMk/>
            <pc:sldMk cId="2917833894" sldId="307"/>
            <ac:spMk id="4" creationId="{9EB4DCA4-9107-4D9A-89E7-3D2A7F2434B3}"/>
          </ac:spMkLst>
        </pc:spChg>
      </pc:sldChg>
      <pc:sldChg chg="modSp add del mod ord">
        <pc:chgData name="James Franklin" userId="cf915d05-507f-491f-b4a6-b2aa085ee4b1" providerId="ADAL" clId="{FC622A08-0178-437D-B8E3-4A6014155421}" dt="2021-07-27T16:04:22.896" v="3848"/>
        <pc:sldMkLst>
          <pc:docMk/>
          <pc:sldMk cId="1659492484" sldId="308"/>
        </pc:sldMkLst>
        <pc:spChg chg="mod">
          <ac:chgData name="James Franklin" userId="cf915d05-507f-491f-b4a6-b2aa085ee4b1" providerId="ADAL" clId="{FC622A08-0178-437D-B8E3-4A6014155421}" dt="2021-07-27T15:54:26.675" v="3597" actId="6549"/>
          <ac:spMkLst>
            <pc:docMk/>
            <pc:sldMk cId="1659492484" sldId="308"/>
            <ac:spMk id="3" creationId="{00000000-0000-0000-0000-000000000000}"/>
          </ac:spMkLst>
        </pc:spChg>
      </pc:sldChg>
      <pc:sldChg chg="addSp modSp new mod ord">
        <pc:chgData name="James Franklin" userId="cf915d05-507f-491f-b4a6-b2aa085ee4b1" providerId="ADAL" clId="{FC622A08-0178-437D-B8E3-4A6014155421}" dt="2021-07-27T15:06:14.263" v="2150" actId="14"/>
        <pc:sldMkLst>
          <pc:docMk/>
          <pc:sldMk cId="3846004033" sldId="309"/>
        </pc:sldMkLst>
        <pc:spChg chg="mod">
          <ac:chgData name="James Franklin" userId="cf915d05-507f-491f-b4a6-b2aa085ee4b1" providerId="ADAL" clId="{FC622A08-0178-437D-B8E3-4A6014155421}" dt="2021-07-27T14:43:34.784" v="2008" actId="20577"/>
          <ac:spMkLst>
            <pc:docMk/>
            <pc:sldMk cId="3846004033" sldId="309"/>
            <ac:spMk id="2" creationId="{92D5B12B-D2D8-45A8-B0E7-D45CEF1166A9}"/>
          </ac:spMkLst>
        </pc:spChg>
        <pc:spChg chg="mod">
          <ac:chgData name="James Franklin" userId="cf915d05-507f-491f-b4a6-b2aa085ee4b1" providerId="ADAL" clId="{FC622A08-0178-437D-B8E3-4A6014155421}" dt="2021-07-27T15:06:14.263" v="2150" actId="14"/>
          <ac:spMkLst>
            <pc:docMk/>
            <pc:sldMk cId="3846004033" sldId="309"/>
            <ac:spMk id="3" creationId="{113EBA13-C2C7-479F-AF9B-24093D96C0CE}"/>
          </ac:spMkLst>
        </pc:spChg>
        <pc:picChg chg="add mod">
          <ac:chgData name="James Franklin" userId="cf915d05-507f-491f-b4a6-b2aa085ee4b1" providerId="ADAL" clId="{FC622A08-0178-437D-B8E3-4A6014155421}" dt="2021-07-27T14:43:45.984" v="2040" actId="167"/>
          <ac:picMkLst>
            <pc:docMk/>
            <pc:sldMk cId="3846004033" sldId="309"/>
            <ac:picMk id="4" creationId="{7E414B61-DFD0-481B-B406-11A4C2363548}"/>
          </ac:picMkLst>
        </pc:picChg>
      </pc:sldChg>
      <pc:sldChg chg="add del">
        <pc:chgData name="James Franklin" userId="cf915d05-507f-491f-b4a6-b2aa085ee4b1" providerId="ADAL" clId="{FC622A08-0178-437D-B8E3-4A6014155421}" dt="2021-07-27T16:20:37.436" v="4280" actId="47"/>
        <pc:sldMkLst>
          <pc:docMk/>
          <pc:sldMk cId="3816200890" sldId="310"/>
        </pc:sldMkLst>
      </pc:sldChg>
      <pc:sldChg chg="delSp modSp add mod ord">
        <pc:chgData name="James Franklin" userId="cf915d05-507f-491f-b4a6-b2aa085ee4b1" providerId="ADAL" clId="{FC622A08-0178-437D-B8E3-4A6014155421}" dt="2021-07-27T17:21:40.975" v="5780" actId="113"/>
        <pc:sldMkLst>
          <pc:docMk/>
          <pc:sldMk cId="545907648" sldId="311"/>
        </pc:sldMkLst>
        <pc:spChg chg="mod">
          <ac:chgData name="James Franklin" userId="cf915d05-507f-491f-b4a6-b2aa085ee4b1" providerId="ADAL" clId="{FC622A08-0178-437D-B8E3-4A6014155421}" dt="2021-07-27T17:21:40.975" v="5780" actId="113"/>
          <ac:spMkLst>
            <pc:docMk/>
            <pc:sldMk cId="545907648" sldId="311"/>
            <ac:spMk id="2" creationId="{00000000-0000-0000-0000-000000000000}"/>
          </ac:spMkLst>
        </pc:spChg>
        <pc:spChg chg="del">
          <ac:chgData name="James Franklin" userId="cf915d05-507f-491f-b4a6-b2aa085ee4b1" providerId="ADAL" clId="{FC622A08-0178-437D-B8E3-4A6014155421}" dt="2021-07-27T15:55:10.964" v="3600" actId="478"/>
          <ac:spMkLst>
            <pc:docMk/>
            <pc:sldMk cId="545907648" sldId="311"/>
            <ac:spMk id="3" creationId="{BFE4F5CB-DFC0-4F51-B2A6-A21647F10F8E}"/>
          </ac:spMkLst>
        </pc:spChg>
      </pc:sldChg>
      <pc:sldChg chg="modSp add mod ord modClrScheme chgLayout">
        <pc:chgData name="James Franklin" userId="cf915d05-507f-491f-b4a6-b2aa085ee4b1" providerId="ADAL" clId="{FC622A08-0178-437D-B8E3-4A6014155421}" dt="2021-07-27T16:48:47.359" v="5764" actId="207"/>
        <pc:sldMkLst>
          <pc:docMk/>
          <pc:sldMk cId="512106459" sldId="312"/>
        </pc:sldMkLst>
        <pc:spChg chg="mod ord">
          <ac:chgData name="James Franklin" userId="cf915d05-507f-491f-b4a6-b2aa085ee4b1" providerId="ADAL" clId="{FC622A08-0178-437D-B8E3-4A6014155421}" dt="2021-07-27T16:48:40.287" v="5763" actId="700"/>
          <ac:spMkLst>
            <pc:docMk/>
            <pc:sldMk cId="512106459" sldId="312"/>
            <ac:spMk id="2" creationId="{920BFAFD-7285-42E8-91B7-CA7A27EC9DC0}"/>
          </ac:spMkLst>
        </pc:spChg>
        <pc:spChg chg="mod ord">
          <ac:chgData name="James Franklin" userId="cf915d05-507f-491f-b4a6-b2aa085ee4b1" providerId="ADAL" clId="{FC622A08-0178-437D-B8E3-4A6014155421}" dt="2021-07-27T16:48:47.359" v="5764" actId="207"/>
          <ac:spMkLst>
            <pc:docMk/>
            <pc:sldMk cId="512106459" sldId="312"/>
            <ac:spMk id="3" creationId="{CD4C4E26-26BC-436B-B815-73DC80462C85}"/>
          </ac:spMkLst>
        </pc:spChg>
      </pc:sldChg>
      <pc:sldChg chg="addSp delSp modSp new mod setBg">
        <pc:chgData name="James Franklin" userId="cf915d05-507f-491f-b4a6-b2aa085ee4b1" providerId="ADAL" clId="{FC622A08-0178-437D-B8E3-4A6014155421}" dt="2021-07-30T11:36:48.869" v="6412" actId="478"/>
        <pc:sldMkLst>
          <pc:docMk/>
          <pc:sldMk cId="3743420759" sldId="313"/>
        </pc:sldMkLst>
        <pc:spChg chg="mod">
          <ac:chgData name="James Franklin" userId="cf915d05-507f-491f-b4a6-b2aa085ee4b1" providerId="ADAL" clId="{FC622A08-0178-437D-B8E3-4A6014155421}" dt="2021-07-27T16:17:07.824" v="3903" actId="20577"/>
          <ac:spMkLst>
            <pc:docMk/>
            <pc:sldMk cId="3743420759" sldId="313"/>
            <ac:spMk id="2" creationId="{6B6F4C23-8513-456C-8CE8-D65AE24B5DE7}"/>
          </ac:spMkLst>
        </pc:spChg>
        <pc:spChg chg="mod">
          <ac:chgData name="James Franklin" userId="cf915d05-507f-491f-b4a6-b2aa085ee4b1" providerId="ADAL" clId="{FC622A08-0178-437D-B8E3-4A6014155421}" dt="2021-07-29T09:28:19.769" v="6386" actId="20577"/>
          <ac:spMkLst>
            <pc:docMk/>
            <pc:sldMk cId="3743420759" sldId="313"/>
            <ac:spMk id="3" creationId="{E3BE8B06-3DE4-4A00-A897-D022B90D7E6D}"/>
          </ac:spMkLst>
        </pc:spChg>
        <pc:spChg chg="add del mod">
          <ac:chgData name="James Franklin" userId="cf915d05-507f-491f-b4a6-b2aa085ee4b1" providerId="ADAL" clId="{FC622A08-0178-437D-B8E3-4A6014155421}" dt="2021-07-30T11:36:48.869" v="6412" actId="478"/>
          <ac:spMkLst>
            <pc:docMk/>
            <pc:sldMk cId="3743420759" sldId="313"/>
            <ac:spMk id="11" creationId="{7BB7B225-6631-45F1-BD6B-02643B4C3983}"/>
          </ac:spMkLst>
        </pc:spChg>
        <pc:picChg chg="add del mod">
          <ac:chgData name="James Franklin" userId="cf915d05-507f-491f-b4a6-b2aa085ee4b1" providerId="ADAL" clId="{FC622A08-0178-437D-B8E3-4A6014155421}" dt="2021-07-27T16:14:55.576" v="3857" actId="478"/>
          <ac:picMkLst>
            <pc:docMk/>
            <pc:sldMk cId="3743420759" sldId="313"/>
            <ac:picMk id="5" creationId="{033ADD69-358B-4065-B68D-AC3D6B662889}"/>
          </ac:picMkLst>
        </pc:picChg>
        <pc:picChg chg="add mod">
          <ac:chgData name="James Franklin" userId="cf915d05-507f-491f-b4a6-b2aa085ee4b1" providerId="ADAL" clId="{FC622A08-0178-437D-B8E3-4A6014155421}" dt="2021-07-27T16:15:58.879" v="3860" actId="1076"/>
          <ac:picMkLst>
            <pc:docMk/>
            <pc:sldMk cId="3743420759" sldId="313"/>
            <ac:picMk id="7" creationId="{BD7AAEF8-89E2-4C56-839E-0782D04AF3DD}"/>
          </ac:picMkLst>
        </pc:picChg>
        <pc:picChg chg="add del mod">
          <ac:chgData name="James Franklin" userId="cf915d05-507f-491f-b4a6-b2aa085ee4b1" providerId="ADAL" clId="{FC622A08-0178-437D-B8E3-4A6014155421}" dt="2021-07-27T16:14:54.076" v="3856" actId="478"/>
          <ac:picMkLst>
            <pc:docMk/>
            <pc:sldMk cId="3743420759" sldId="313"/>
            <ac:picMk id="8194" creationId="{D77B02CE-A966-4640-BE94-3893E085537F}"/>
          </ac:picMkLst>
        </pc:picChg>
        <pc:picChg chg="add mod">
          <ac:chgData name="James Franklin" userId="cf915d05-507f-491f-b4a6-b2aa085ee4b1" providerId="ADAL" clId="{FC622A08-0178-437D-B8E3-4A6014155421}" dt="2021-07-27T16:19:50.064" v="4267" actId="14100"/>
          <ac:picMkLst>
            <pc:docMk/>
            <pc:sldMk cId="3743420759" sldId="313"/>
            <ac:picMk id="8196" creationId="{C256E757-E8BD-4303-828F-AFDB76018EDD}"/>
          </ac:picMkLst>
        </pc:picChg>
      </pc:sldChg>
      <pc:sldChg chg="addSp delSp modSp new mod">
        <pc:chgData name="James Franklin" userId="cf915d05-507f-491f-b4a6-b2aa085ee4b1" providerId="ADAL" clId="{FC622A08-0178-437D-B8E3-4A6014155421}" dt="2021-07-29T09:29:29.702" v="6401" actId="20577"/>
        <pc:sldMkLst>
          <pc:docMk/>
          <pc:sldMk cId="397606640" sldId="314"/>
        </pc:sldMkLst>
        <pc:spChg chg="mod">
          <ac:chgData name="James Franklin" userId="cf915d05-507f-491f-b4a6-b2aa085ee4b1" providerId="ADAL" clId="{FC622A08-0178-437D-B8E3-4A6014155421}" dt="2021-07-27T16:20:11.601" v="4277" actId="20577"/>
          <ac:spMkLst>
            <pc:docMk/>
            <pc:sldMk cId="397606640" sldId="314"/>
            <ac:spMk id="2" creationId="{8172D758-758C-4BBA-A70E-3F3199991D93}"/>
          </ac:spMkLst>
        </pc:spChg>
        <pc:spChg chg="mod">
          <ac:chgData name="James Franklin" userId="cf915d05-507f-491f-b4a6-b2aa085ee4b1" providerId="ADAL" clId="{FC622A08-0178-437D-B8E3-4A6014155421}" dt="2021-07-29T09:29:29.702" v="6401" actId="20577"/>
          <ac:spMkLst>
            <pc:docMk/>
            <pc:sldMk cId="397606640" sldId="314"/>
            <ac:spMk id="3" creationId="{8B6E8DE7-B3E0-4138-8B47-C6B48289B908}"/>
          </ac:spMkLst>
        </pc:spChg>
        <pc:spChg chg="add del mod">
          <ac:chgData name="James Franklin" userId="cf915d05-507f-491f-b4a6-b2aa085ee4b1" providerId="ADAL" clId="{FC622A08-0178-437D-B8E3-4A6014155421}" dt="2021-07-27T16:20:33.339" v="4279" actId="478"/>
          <ac:spMkLst>
            <pc:docMk/>
            <pc:sldMk cId="397606640" sldId="314"/>
            <ac:spMk id="4" creationId="{BC1B8152-008F-4ADC-A0DF-9130E986B616}"/>
          </ac:spMkLst>
        </pc:spChg>
        <pc:picChg chg="add mod">
          <ac:chgData name="James Franklin" userId="cf915d05-507f-491f-b4a6-b2aa085ee4b1" providerId="ADAL" clId="{FC622A08-0178-437D-B8E3-4A6014155421}" dt="2021-07-27T16:26:02.543" v="4774" actId="1076"/>
          <ac:picMkLst>
            <pc:docMk/>
            <pc:sldMk cId="397606640" sldId="314"/>
            <ac:picMk id="6" creationId="{264BEBAB-AD2C-43C6-BF2C-4CDF48EF3ECF}"/>
          </ac:picMkLst>
        </pc:picChg>
        <pc:picChg chg="add mod">
          <ac:chgData name="James Franklin" userId="cf915d05-507f-491f-b4a6-b2aa085ee4b1" providerId="ADAL" clId="{FC622A08-0178-437D-B8E3-4A6014155421}" dt="2021-07-27T16:26:44.231" v="4785" actId="1076"/>
          <ac:picMkLst>
            <pc:docMk/>
            <pc:sldMk cId="397606640" sldId="314"/>
            <ac:picMk id="9218" creationId="{00B2EEEC-6157-43D4-A8BF-D04ACB761050}"/>
          </ac:picMkLst>
        </pc:pic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E0DBA0BB-EA72-4F53-A2B8-5B177F2BCF46}"/>
    <pc:docChg chg="modSld">
      <pc:chgData name="Leonora Sheppard" userId="3688f6d8-1f97-408e-a4fe-cc859c551ddb" providerId="ADAL" clId="{E0DBA0BB-EA72-4F53-A2B8-5B177F2BCF46}" dt="2021-07-28T11:55:24.684" v="1" actId="20577"/>
      <pc:docMkLst>
        <pc:docMk/>
      </pc:docMkLst>
      <pc:sldChg chg="modSp mod">
        <pc:chgData name="Leonora Sheppard" userId="3688f6d8-1f97-408e-a4fe-cc859c551ddb" providerId="ADAL" clId="{E0DBA0BB-EA72-4F53-A2B8-5B177F2BCF46}" dt="2021-07-28T11:55:24.684" v="1" actId="20577"/>
        <pc:sldMkLst>
          <pc:docMk/>
          <pc:sldMk cId="3743420759" sldId="313"/>
        </pc:sldMkLst>
        <pc:spChg chg="mod">
          <ac:chgData name="Leonora Sheppard" userId="3688f6d8-1f97-408e-a4fe-cc859c551ddb" providerId="ADAL" clId="{E0DBA0BB-EA72-4F53-A2B8-5B177F2BCF46}" dt="2021-07-28T11:55:24.684" v="1" actId="20577"/>
          <ac:spMkLst>
            <pc:docMk/>
            <pc:sldMk cId="3743420759" sldId="313"/>
            <ac:spMk id="3" creationId="{E3BE8B06-3DE4-4A00-A897-D022B90D7E6D}"/>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220877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7</a:t>
            </a:fld>
            <a:endParaRPr lang="en-GB"/>
          </a:p>
        </p:txBody>
      </p:sp>
    </p:spTree>
    <p:extLst>
      <p:ext uri="{BB962C8B-B14F-4D97-AF65-F5344CB8AC3E}">
        <p14:creationId xmlns:p14="http://schemas.microsoft.com/office/powerpoint/2010/main" val="421937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11</a:t>
            </a:fld>
            <a:endParaRPr lang="en-GB"/>
          </a:p>
        </p:txBody>
      </p:sp>
    </p:spTree>
    <p:extLst>
      <p:ext uri="{BB962C8B-B14F-4D97-AF65-F5344CB8AC3E}">
        <p14:creationId xmlns:p14="http://schemas.microsoft.com/office/powerpoint/2010/main" val="302573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14</a:t>
            </a:fld>
            <a:endParaRPr lang="en-GB"/>
          </a:p>
        </p:txBody>
      </p:sp>
    </p:spTree>
    <p:extLst>
      <p:ext uri="{BB962C8B-B14F-4D97-AF65-F5344CB8AC3E}">
        <p14:creationId xmlns:p14="http://schemas.microsoft.com/office/powerpoint/2010/main" val="192795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17</a:t>
            </a:fld>
            <a:endParaRPr lang="en-GB"/>
          </a:p>
        </p:txBody>
      </p:sp>
    </p:spTree>
    <p:extLst>
      <p:ext uri="{BB962C8B-B14F-4D97-AF65-F5344CB8AC3E}">
        <p14:creationId xmlns:p14="http://schemas.microsoft.com/office/powerpoint/2010/main" val="2868116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DC24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14087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25A3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516DC-9C56-3E44-A57A-58D8100AC5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Sensors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A9006BCC-6286-FA4D-B374-C629E3557F7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55CC86D1-7BE6-4647-B6B9-38430026182C}"/>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Sensors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7DC4BCC4-459D-D84C-8A81-288D645E2BD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16598950-2DAD-B245-9F47-30290F9F9394}"/>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Sensors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3A39F11C-E64E-FF4B-B862-D54C005A0A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07261E38-179B-B149-BB7A-50A10AEE5309}"/>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Sensors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286B8917-145F-504D-9834-213C790AB6F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DA4A2D0F-8383-D548-BCE3-C231AA67A0F1}"/>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Sensors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15749-296C-CB43-9C64-6414B136D1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01055" y="2863709"/>
            <a:ext cx="4642945" cy="3994292"/>
          </a:xfrm>
          <a:prstGeom prst="rect">
            <a:avLst/>
          </a:prstGeom>
        </p:spPr>
      </p:pic>
      <p:sp>
        <p:nvSpPr>
          <p:cNvPr id="2" name="Text Placeholder 1">
            <a:extLst>
              <a:ext uri="{FF2B5EF4-FFF2-40B4-BE49-F238E27FC236}">
                <a16:creationId xmlns:a16="http://schemas.microsoft.com/office/drawing/2014/main" id="{920BFAFD-7285-42E8-91B7-CA7A27EC9DC0}"/>
              </a:ext>
            </a:extLst>
          </p:cNvPr>
          <p:cNvSpPr>
            <a:spLocks noGrp="1"/>
          </p:cNvSpPr>
          <p:nvPr>
            <p:ph type="body" sz="quarter" idx="13"/>
          </p:nvPr>
        </p:nvSpPr>
        <p:spPr/>
        <p:txBody>
          <a:bodyPr/>
          <a:lstStyle/>
          <a:p>
            <a:r>
              <a:rPr lang="en-GB" dirty="0"/>
              <a:t>Accelerometers</a:t>
            </a:r>
          </a:p>
        </p:txBody>
      </p:sp>
      <p:sp>
        <p:nvSpPr>
          <p:cNvPr id="6" name="Text Placeholder 5">
            <a:extLst>
              <a:ext uri="{FF2B5EF4-FFF2-40B4-BE49-F238E27FC236}">
                <a16:creationId xmlns:a16="http://schemas.microsoft.com/office/drawing/2014/main" id="{BFBB1971-02AE-48AF-852D-84BD2BDD195E}"/>
              </a:ext>
            </a:extLst>
          </p:cNvPr>
          <p:cNvSpPr>
            <a:spLocks noGrp="1"/>
          </p:cNvSpPr>
          <p:nvPr>
            <p:ph type="body" sz="quarter" idx="14"/>
          </p:nvPr>
        </p:nvSpPr>
        <p:spPr/>
        <p:txBody>
          <a:bodyPr/>
          <a:lstStyle/>
          <a:p>
            <a:r>
              <a:rPr lang="en-GB" dirty="0"/>
              <a:t>An accelerometer measures the acceleration of an object and the direction it is moving in</a:t>
            </a:r>
          </a:p>
          <a:p>
            <a:pPr lvl="1"/>
            <a:r>
              <a:rPr lang="en-GB" dirty="0">
                <a:solidFill>
                  <a:srgbClr val="FF0000"/>
                </a:solidFill>
              </a:rPr>
              <a:t>In smartphones this is used to determine whether the phone is orientated in landscape or portrait</a:t>
            </a:r>
          </a:p>
          <a:p>
            <a:pPr lvl="1"/>
            <a:r>
              <a:rPr lang="en-GB" dirty="0"/>
              <a:t>Some game controllers also </a:t>
            </a:r>
            <a:br>
              <a:rPr lang="en-GB" dirty="0"/>
            </a:br>
            <a:r>
              <a:rPr lang="en-GB" dirty="0"/>
              <a:t>use 3-axis accelerometers</a:t>
            </a:r>
            <a:br>
              <a:rPr lang="en-GB" dirty="0"/>
            </a:br>
            <a:r>
              <a:rPr lang="en-GB" dirty="0"/>
              <a:t>to determine the direction </a:t>
            </a:r>
            <a:br>
              <a:rPr lang="en-GB" dirty="0"/>
            </a:br>
            <a:r>
              <a:rPr lang="en-GB" dirty="0"/>
              <a:t>that the controller is moving</a:t>
            </a:r>
          </a:p>
        </p:txBody>
      </p:sp>
      <p:pic>
        <p:nvPicPr>
          <p:cNvPr id="8" name="Graphic 7">
            <a:extLst>
              <a:ext uri="{FF2B5EF4-FFF2-40B4-BE49-F238E27FC236}">
                <a16:creationId xmlns:a16="http://schemas.microsoft.com/office/drawing/2014/main" id="{6F1D1CDC-AB0A-DE43-8A01-C05E137D3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78746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just"/>
            <a:r>
              <a:rPr lang="en-GB" dirty="0"/>
              <a:t>Other sensors</a:t>
            </a:r>
          </a:p>
        </p:txBody>
      </p:sp>
      <p:graphicFrame>
        <p:nvGraphicFramePr>
          <p:cNvPr id="2" name="Table 1"/>
          <p:cNvGraphicFramePr>
            <a:graphicFrameLocks noGrp="1"/>
          </p:cNvGraphicFramePr>
          <p:nvPr>
            <p:extLst>
              <p:ext uri="{D42A27DB-BD31-4B8C-83A1-F6EECF244321}">
                <p14:modId xmlns:p14="http://schemas.microsoft.com/office/powerpoint/2010/main" val="315244361"/>
              </p:ext>
            </p:extLst>
          </p:nvPr>
        </p:nvGraphicFramePr>
        <p:xfrm>
          <a:off x="813461" y="1511821"/>
          <a:ext cx="7517078" cy="5186925"/>
        </p:xfrm>
        <a:graphic>
          <a:graphicData uri="http://schemas.openxmlformats.org/drawingml/2006/table">
            <a:tbl>
              <a:tblPr firstRow="1" firstCol="1" bandRow="1">
                <a:tableStyleId>{2D5ABB26-0587-4C30-8999-92F81FD0307C}</a:tableStyleId>
              </a:tblPr>
              <a:tblGrid>
                <a:gridCol w="2276211">
                  <a:extLst>
                    <a:ext uri="{9D8B030D-6E8A-4147-A177-3AD203B41FA5}">
                      <a16:colId xmlns:a16="http://schemas.microsoft.com/office/drawing/2014/main" val="20000"/>
                    </a:ext>
                  </a:extLst>
                </a:gridCol>
                <a:gridCol w="5240867">
                  <a:extLst>
                    <a:ext uri="{9D8B030D-6E8A-4147-A177-3AD203B41FA5}">
                      <a16:colId xmlns:a16="http://schemas.microsoft.com/office/drawing/2014/main" val="20001"/>
                    </a:ext>
                  </a:extLst>
                </a:gridCol>
              </a:tblGrid>
              <a:tr h="326925">
                <a:tc>
                  <a:txBody>
                    <a:bodyPr/>
                    <a:lstStyle/>
                    <a:p>
                      <a:pPr algn="ctr">
                        <a:lnSpc>
                          <a:spcPct val="107000"/>
                        </a:lnSpc>
                        <a:spcAft>
                          <a:spcPts val="0"/>
                        </a:spcAft>
                      </a:pPr>
                      <a:r>
                        <a:rPr lang="en-GB" sz="1400" b="1" dirty="0">
                          <a:solidFill>
                            <a:schemeClr val="bg1"/>
                          </a:solidFill>
                          <a:effectLst/>
                          <a:latin typeface="Arial" panose="020B0604020202020204" pitchFamily="34" charset="0"/>
                          <a:cs typeface="Arial" panose="020B0604020202020204" pitchFamily="34" charset="0"/>
                        </a:rPr>
                        <a:t>Type of sensor</a:t>
                      </a:r>
                      <a:endParaRPr lang="en-GB" sz="1200" b="1" dirty="0">
                        <a:solidFill>
                          <a:schemeClr val="bg1"/>
                        </a:solidFill>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tc>
                  <a:txBody>
                    <a:bodyPr/>
                    <a:lstStyle/>
                    <a:p>
                      <a:pPr algn="ctr">
                        <a:lnSpc>
                          <a:spcPct val="107000"/>
                        </a:lnSpc>
                        <a:spcAft>
                          <a:spcPts val="0"/>
                        </a:spcAft>
                      </a:pPr>
                      <a:r>
                        <a:rPr lang="en-GB" sz="1400" b="1" dirty="0">
                          <a:solidFill>
                            <a:schemeClr val="bg1"/>
                          </a:solidFill>
                          <a:effectLst/>
                          <a:latin typeface="Arial" panose="020B0604020202020204" pitchFamily="34" charset="0"/>
                          <a:cs typeface="Arial" panose="020B0604020202020204" pitchFamily="34" charset="0"/>
                        </a:rPr>
                        <a:t>Applications</a:t>
                      </a:r>
                      <a:endParaRPr lang="en-GB" sz="1200" b="1" dirty="0">
                        <a:solidFill>
                          <a:schemeClr val="bg1"/>
                        </a:solidFill>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chemeClr val="bg1"/>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solidFill>
                      <a:srgbClr val="225A34"/>
                    </a:solidFill>
                  </a:tcPr>
                </a:tc>
                <a:extLst>
                  <a:ext uri="{0D108BD9-81ED-4DB2-BD59-A6C34878D82A}">
                    <a16:rowId xmlns:a16="http://schemas.microsoft.com/office/drawing/2014/main" val="10000"/>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Moisture sensor</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control or monitor the dampness of soil in a greenhouse</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monitor the dampness of clothes as they pass over a sensor in a tumble dryer</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measure water content in a lawn for an automatic watering system</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10001"/>
                  </a:ext>
                </a:extLst>
              </a:tr>
              <a:tr h="486000">
                <a:tc>
                  <a:txBody>
                    <a:bodyPr/>
                    <a:lstStyle/>
                    <a:p>
                      <a:pPr algn="ctr">
                        <a:lnSpc>
                          <a:spcPct val="107000"/>
                        </a:lnSpc>
                        <a:spcAft>
                          <a:spcPts val="0"/>
                        </a:spcAft>
                      </a:pPr>
                      <a:r>
                        <a:rPr lang="en-GB" sz="1200" b="1" dirty="0">
                          <a:effectLst/>
                          <a:latin typeface="Arial" panose="020B0604020202020204" pitchFamily="34" charset="0"/>
                          <a:ea typeface="Corbel"/>
                          <a:cs typeface="Arial" panose="020B0604020202020204" pitchFamily="34" charset="0"/>
                        </a:rPr>
                        <a:t>Humidity sensor</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monitor the humidity in the air of a greenhouse</a:t>
                      </a:r>
                    </a:p>
                    <a:p>
                      <a:pPr marL="179388" lvl="0" indent="-179388">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control a dehumidifier in a home</a:t>
                      </a:r>
                    </a:p>
                    <a:p>
                      <a:pPr marL="179388" marR="0" lvl="0" indent="-179388" algn="l" defTabSz="457200" rtl="0" eaLnBrk="1" fontAlgn="auto" latinLnBrk="0" hangingPunct="1">
                        <a:lnSpc>
                          <a:spcPct val="115000"/>
                        </a:lnSpc>
                        <a:spcBef>
                          <a:spcPts val="0"/>
                        </a:spcBef>
                        <a:spcAft>
                          <a:spcPts val="0"/>
                        </a:spcAft>
                        <a:buClrTx/>
                        <a:buSzTx/>
                        <a:buFont typeface="Symbol"/>
                        <a:buChar char=""/>
                        <a:tabLst/>
                        <a:defRPr/>
                      </a:pPr>
                      <a:r>
                        <a:rPr lang="en-GB" sz="900" dirty="0">
                          <a:effectLst/>
                          <a:latin typeface="Arial" panose="020B0604020202020204" pitchFamily="34" charset="0"/>
                          <a:cs typeface="Arial" panose="020B0604020202020204" pitchFamily="34" charset="0"/>
                        </a:rPr>
                        <a:t>monitor the humidity in a factory making microchips</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85563538"/>
                  </a:ext>
                </a:extLst>
              </a:tr>
              <a:tr h="486000">
                <a:tc>
                  <a:txBody>
                    <a:bodyPr/>
                    <a:lstStyle/>
                    <a:p>
                      <a:pPr algn="ctr">
                        <a:lnSpc>
                          <a:spcPct val="107000"/>
                        </a:lnSpc>
                        <a:spcAft>
                          <a:spcPts val="0"/>
                        </a:spcAft>
                      </a:pPr>
                      <a:r>
                        <a:rPr lang="en-GB" sz="1200" b="1" dirty="0">
                          <a:effectLst/>
                          <a:latin typeface="Arial" panose="020B0604020202020204" pitchFamily="34" charset="0"/>
                          <a:ea typeface="Corbel"/>
                          <a:cs typeface="Arial" panose="020B0604020202020204" pitchFamily="34" charset="0"/>
                        </a:rPr>
                        <a:t>Level</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monitor the amount of fuel in a car</a:t>
                      </a:r>
                    </a:p>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monitoring the amount of oil in a car’s engine</a:t>
                      </a:r>
                    </a:p>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measuring the height of flour in a food processing plant</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187478982"/>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Light</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algn="l" defTabSz="457200" rtl="0" eaLnBrk="1" latinLnBrk="0" hangingPunct="1">
                        <a:lnSpc>
                          <a:spcPct val="115000"/>
                        </a:lnSpc>
                        <a:spcAft>
                          <a:spcPts val="0"/>
                        </a:spcAft>
                        <a:buFont typeface="Symbol"/>
                        <a:buChar char=""/>
                        <a:tabLst/>
                      </a:pPr>
                      <a:r>
                        <a:rPr lang="en-GB" sz="900" kern="1200" dirty="0">
                          <a:solidFill>
                            <a:schemeClr val="tx1"/>
                          </a:solidFill>
                          <a:effectLst/>
                          <a:latin typeface="Arial" panose="020B0604020202020204" pitchFamily="34" charset="0"/>
                          <a:ea typeface="+mn-ea"/>
                          <a:cs typeface="Arial" panose="020B0604020202020204" pitchFamily="34" charset="0"/>
                        </a:rPr>
                        <a:t>switch street lighting on at dusk and switch street lighting off at dawn</a:t>
                      </a:r>
                    </a:p>
                    <a:p>
                      <a:pPr marL="179388" lvl="0" indent="-179388" algn="l" defTabSz="457200" rtl="0" eaLnBrk="1" latinLnBrk="0" hangingPunct="1">
                        <a:lnSpc>
                          <a:spcPct val="115000"/>
                        </a:lnSpc>
                        <a:spcAft>
                          <a:spcPts val="0"/>
                        </a:spcAft>
                        <a:buFont typeface="Symbol"/>
                        <a:buChar char=""/>
                        <a:tabLst/>
                      </a:pPr>
                      <a:r>
                        <a:rPr lang="en-GB" sz="900" kern="1200" dirty="0">
                          <a:solidFill>
                            <a:schemeClr val="tx1"/>
                          </a:solidFill>
                          <a:effectLst/>
                          <a:latin typeface="Arial" panose="020B0604020202020204" pitchFamily="34" charset="0"/>
                          <a:ea typeface="+mn-ea"/>
                          <a:cs typeface="Arial" panose="020B0604020202020204" pitchFamily="34" charset="0"/>
                        </a:rPr>
                        <a:t>automatically switch a car’s headlights on when it gets dark</a:t>
                      </a:r>
                    </a:p>
                    <a:p>
                      <a:pPr marL="179388" lvl="0" indent="-179388" algn="l" defTabSz="457200" rtl="0" eaLnBrk="1" latinLnBrk="0" hangingPunct="1">
                        <a:lnSpc>
                          <a:spcPct val="115000"/>
                        </a:lnSpc>
                        <a:spcAft>
                          <a:spcPts val="0"/>
                        </a:spcAft>
                        <a:buFont typeface="Symbol"/>
                        <a:buChar char=""/>
                        <a:tabLst/>
                      </a:pPr>
                      <a:r>
                        <a:rPr lang="en-GB" sz="900" kern="1200" dirty="0">
                          <a:solidFill>
                            <a:schemeClr val="tx1"/>
                          </a:solidFill>
                          <a:effectLst/>
                          <a:latin typeface="Arial" panose="020B0604020202020204" pitchFamily="34" charset="0"/>
                          <a:ea typeface="+mn-ea"/>
                          <a:cs typeface="Arial" panose="020B0604020202020204" pitchFamily="34" charset="0"/>
                        </a:rPr>
                        <a:t>to close or open the window blinds in a greenhouse to maintain light levels</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828212406"/>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Infra-red</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turn on a car’s windscreen wipers automatically when it starts to rain</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detection of intruders in a burglar alarm system</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count the number of people entering or leaving a supermarket</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2492421273"/>
                  </a:ext>
                </a:extLst>
              </a:tr>
              <a:tr h="486000">
                <a:tc>
                  <a:txBody>
                    <a:bodyPr/>
                    <a:lstStyle/>
                    <a:p>
                      <a:pPr algn="ctr">
                        <a:lnSpc>
                          <a:spcPct val="107000"/>
                        </a:lnSpc>
                        <a:spcAft>
                          <a:spcPts val="0"/>
                        </a:spcAft>
                      </a:pPr>
                      <a:r>
                        <a:rPr lang="en-GB" sz="1200" b="1" dirty="0">
                          <a:effectLst/>
                          <a:latin typeface="Arial" panose="020B0604020202020204" pitchFamily="34" charset="0"/>
                          <a:ea typeface="Corbel"/>
                          <a:cs typeface="Arial" panose="020B0604020202020204" pitchFamily="34" charset="0"/>
                        </a:rPr>
                        <a:t>Flow</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measure how quickly a chemical is moving through a pipe in a chemical plant</a:t>
                      </a:r>
                    </a:p>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measure the speed of water in water pipes</a:t>
                      </a:r>
                    </a:p>
                    <a:p>
                      <a:pPr marL="179388" lvl="0" indent="-179388" rtl="0">
                        <a:lnSpc>
                          <a:spcPct val="115000"/>
                        </a:lnSpc>
                        <a:spcAft>
                          <a:spcPts val="0"/>
                        </a:spcAft>
                        <a:buFont typeface="Symbol"/>
                        <a:buChar char=""/>
                        <a:tabLst/>
                      </a:pPr>
                      <a:r>
                        <a:rPr lang="en-GB" sz="900" dirty="0">
                          <a:effectLst/>
                          <a:latin typeface="Arial" panose="020B0604020202020204" pitchFamily="34" charset="0"/>
                          <a:ea typeface="Times New Roman"/>
                          <a:cs typeface="Arial" panose="020B0604020202020204" pitchFamily="34" charset="0"/>
                        </a:rPr>
                        <a:t>monitor the flow of water in a river</a:t>
                      </a: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854014310"/>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Acoustic</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pick up noise levels (e.g. footsteps) in a burglar alarm system</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detect the noise of liquids dripping from a pipe in an oil refinery</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monitor the sound levels in a car factory</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3132353596"/>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Gas</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monitor CO</a:t>
                      </a:r>
                      <a:r>
                        <a:rPr lang="en-GB" sz="900" baseline="-25000" dirty="0">
                          <a:effectLst/>
                          <a:latin typeface="Arial" panose="020B0604020202020204" pitchFamily="34" charset="0"/>
                          <a:cs typeface="Arial" panose="020B0604020202020204" pitchFamily="34" charset="0"/>
                        </a:rPr>
                        <a:t>2</a:t>
                      </a:r>
                      <a:r>
                        <a:rPr lang="en-GB" sz="900" dirty="0">
                          <a:effectLst/>
                          <a:latin typeface="Arial" panose="020B0604020202020204" pitchFamily="34" charset="0"/>
                          <a:cs typeface="Arial" panose="020B0604020202020204" pitchFamily="34" charset="0"/>
                        </a:rPr>
                        <a:t>/O</a:t>
                      </a:r>
                      <a:r>
                        <a:rPr lang="en-GB" sz="900" baseline="-25000" dirty="0">
                          <a:effectLst/>
                          <a:latin typeface="Arial" panose="020B0604020202020204" pitchFamily="34" charset="0"/>
                          <a:cs typeface="Arial" panose="020B0604020202020204" pitchFamily="34" charset="0"/>
                        </a:rPr>
                        <a:t>2</a:t>
                      </a:r>
                      <a:r>
                        <a:rPr lang="en-GB" sz="900" dirty="0">
                          <a:effectLst/>
                          <a:latin typeface="Arial" panose="020B0604020202020204" pitchFamily="34" charset="0"/>
                          <a:cs typeface="Arial" panose="020B0604020202020204" pitchFamily="34" charset="0"/>
                        </a:rPr>
                        <a:t> levels in a river</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monitor CO</a:t>
                      </a:r>
                      <a:r>
                        <a:rPr lang="en-GB" sz="900" baseline="-25000" dirty="0">
                          <a:effectLst/>
                          <a:latin typeface="Arial" panose="020B0604020202020204" pitchFamily="34" charset="0"/>
                          <a:cs typeface="Arial" panose="020B0604020202020204" pitchFamily="34" charset="0"/>
                        </a:rPr>
                        <a:t>2</a:t>
                      </a:r>
                      <a:r>
                        <a:rPr lang="en-GB" sz="900" dirty="0">
                          <a:effectLst/>
                          <a:latin typeface="Arial" panose="020B0604020202020204" pitchFamily="34" charset="0"/>
                          <a:cs typeface="Arial" panose="020B0604020202020204" pitchFamily="34" charset="0"/>
                        </a:rPr>
                        <a:t>/CO/O</a:t>
                      </a:r>
                      <a:r>
                        <a:rPr lang="en-GB" sz="900" baseline="-25000" dirty="0">
                          <a:effectLst/>
                          <a:latin typeface="Arial" panose="020B0604020202020204" pitchFamily="34" charset="0"/>
                          <a:cs typeface="Arial" panose="020B0604020202020204" pitchFamily="34" charset="0"/>
                        </a:rPr>
                        <a:t>2</a:t>
                      </a:r>
                      <a:r>
                        <a:rPr lang="en-GB" sz="900" dirty="0">
                          <a:effectLst/>
                          <a:latin typeface="Arial" panose="020B0604020202020204" pitchFamily="34" charset="0"/>
                          <a:cs typeface="Arial" panose="020B0604020202020204" pitchFamily="34" charset="0"/>
                        </a:rPr>
                        <a:t> levels in the air beside a road</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check for the carbon monoxide levels in a car exhaust system</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3984001387"/>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pH</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monitor or control the acidity levels in a chemical process</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measurement of pollution levels in a river</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check acidity levels in the soil in an agricultural field</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482844299"/>
                  </a:ext>
                </a:extLst>
              </a:tr>
              <a:tr h="486000">
                <a:tc>
                  <a:txBody>
                    <a:bodyPr/>
                    <a:lstStyle/>
                    <a:p>
                      <a:pPr algn="ctr">
                        <a:lnSpc>
                          <a:spcPct val="107000"/>
                        </a:lnSpc>
                        <a:spcAft>
                          <a:spcPts val="0"/>
                        </a:spcAft>
                      </a:pPr>
                      <a:r>
                        <a:rPr lang="en-GB" sz="1200" b="1" dirty="0">
                          <a:effectLst/>
                          <a:latin typeface="Arial" panose="020B0604020202020204" pitchFamily="34" charset="0"/>
                          <a:cs typeface="Arial" panose="020B0604020202020204" pitchFamily="34" charset="0"/>
                        </a:rPr>
                        <a:t> Magnetic field</a:t>
                      </a:r>
                      <a:endParaRPr lang="en-GB" sz="1200" b="1" dirty="0">
                        <a:effectLst/>
                        <a:latin typeface="Arial" panose="020B0604020202020204" pitchFamily="34" charset="0"/>
                        <a:ea typeface="Corbel"/>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tc>
                  <a:txBody>
                    <a:bodyPr/>
                    <a:lstStyle/>
                    <a:p>
                      <a:pPr marL="179388" lvl="0" indent="-179388" rtl="0">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used in smart phones so they know which direction it is pointing</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used in the motors of CD players</a:t>
                      </a:r>
                    </a:p>
                    <a:p>
                      <a:pPr marL="179388" lvl="0" indent="-179388">
                        <a:lnSpc>
                          <a:spcPct val="115000"/>
                        </a:lnSpc>
                        <a:spcAft>
                          <a:spcPts val="0"/>
                        </a:spcAft>
                        <a:buFont typeface="Symbol"/>
                        <a:buChar char=""/>
                        <a:tabLst/>
                      </a:pPr>
                      <a:r>
                        <a:rPr lang="en-GB" sz="900" dirty="0">
                          <a:effectLst/>
                          <a:latin typeface="Arial" panose="020B0604020202020204" pitchFamily="34" charset="0"/>
                          <a:cs typeface="Arial" panose="020B0604020202020204" pitchFamily="34" charset="0"/>
                        </a:rPr>
                        <a:t>used in vehicle anti-lock braking systems</a:t>
                      </a:r>
                      <a:endParaRPr lang="en-GB" sz="900" dirty="0">
                        <a:effectLst/>
                        <a:latin typeface="Arial" panose="020B0604020202020204" pitchFamily="34" charset="0"/>
                        <a:ea typeface="Times New Roman"/>
                        <a:cs typeface="Arial" panose="020B0604020202020204" pitchFamily="34" charset="0"/>
                      </a:endParaRPr>
                    </a:p>
                  </a:txBody>
                  <a:tcPr marL="54935" marR="54935" marT="0" marB="0" anchor="ctr">
                    <a:lnL w="12700" cap="flat" cmpd="sng" algn="ctr">
                      <a:solidFill>
                        <a:srgbClr val="225A34"/>
                      </a:solidFill>
                      <a:prstDash val="solid"/>
                      <a:round/>
                      <a:headEnd type="none" w="med" len="med"/>
                      <a:tailEnd type="none" w="med" len="med"/>
                    </a:lnL>
                    <a:lnR w="12700" cap="flat" cmpd="sng" algn="ctr">
                      <a:solidFill>
                        <a:srgbClr val="225A34"/>
                      </a:solidFill>
                      <a:prstDash val="solid"/>
                      <a:round/>
                      <a:headEnd type="none" w="med" len="med"/>
                      <a:tailEnd type="none" w="med" len="med"/>
                    </a:lnR>
                    <a:lnT w="12700" cap="flat" cmpd="sng" algn="ctr">
                      <a:solidFill>
                        <a:srgbClr val="225A34"/>
                      </a:solidFill>
                      <a:prstDash val="solid"/>
                      <a:round/>
                      <a:headEnd type="none" w="med" len="med"/>
                      <a:tailEnd type="none" w="med" len="med"/>
                    </a:lnT>
                    <a:lnB w="12700" cap="flat" cmpd="sng" algn="ctr">
                      <a:solidFill>
                        <a:srgbClr val="225A34"/>
                      </a:solidFill>
                      <a:prstDash val="solid"/>
                      <a:round/>
                      <a:headEnd type="none" w="med" len="med"/>
                      <a:tailEnd type="none" w="med" len="med"/>
                    </a:lnB>
                  </a:tcPr>
                </a:tc>
                <a:extLst>
                  <a:ext uri="{0D108BD9-81ED-4DB2-BD59-A6C34878D82A}">
                    <a16:rowId xmlns:a16="http://schemas.microsoft.com/office/drawing/2014/main" val="2535726895"/>
                  </a:ext>
                </a:extLst>
              </a:tr>
            </a:tbl>
          </a:graphicData>
        </a:graphic>
      </p:graphicFrame>
    </p:spTree>
    <p:extLst>
      <p:ext uri="{BB962C8B-B14F-4D97-AF65-F5344CB8AC3E}">
        <p14:creationId xmlns:p14="http://schemas.microsoft.com/office/powerpoint/2010/main" val="265926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3</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104592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fontScale="25000" lnSpcReduction="20000"/>
          </a:bodyPr>
          <a:lstStyle/>
          <a:p>
            <a:pPr algn="just"/>
            <a:r>
              <a:rPr lang="en-GB" sz="16000">
                <a:solidFill>
                  <a:schemeClr val="tx1"/>
                </a:solidFill>
              </a:rPr>
              <a:t>Security</a:t>
            </a:r>
            <a:r>
              <a:rPr lang="en-GB" sz="16000" dirty="0">
                <a:solidFill>
                  <a:schemeClr val="tx1"/>
                </a:solidFill>
              </a:rPr>
              <a:t> system</a:t>
            </a:r>
          </a:p>
          <a:p>
            <a:pPr algn="just"/>
            <a:endParaRPr lang="en-GB" sz="1400" dirty="0">
              <a:solidFill>
                <a:schemeClr val="tx1"/>
              </a:solidFill>
            </a:endParaRPr>
          </a:p>
          <a:p>
            <a:pPr algn="just"/>
            <a:endParaRPr lang="en-GB" sz="1400" dirty="0">
              <a:solidFill>
                <a:schemeClr val="tx1"/>
              </a:solidFill>
            </a:endParaRPr>
          </a:p>
        </p:txBody>
      </p:sp>
      <p:sp>
        <p:nvSpPr>
          <p:cNvPr id="4" name="Text Placeholder 3"/>
          <p:cNvSpPr>
            <a:spLocks noGrp="1"/>
          </p:cNvSpPr>
          <p:nvPr>
            <p:ph type="body" sz="quarter" idx="14"/>
          </p:nvPr>
        </p:nvSpPr>
        <p:spPr>
          <a:xfrm>
            <a:off x="724280" y="1704179"/>
            <a:ext cx="7797230" cy="4191796"/>
          </a:xfrm>
        </p:spPr>
        <p:txBody>
          <a:bodyPr/>
          <a:lstStyle/>
          <a:p>
            <a:pPr marL="0" indent="0">
              <a:buNone/>
            </a:pPr>
            <a:r>
              <a:rPr lang="en-GB" dirty="0"/>
              <a:t>The diagram shows three sensors being used as part of an art gallery’s security system</a:t>
            </a:r>
          </a:p>
          <a:p>
            <a:pPr marL="0" indent="0">
              <a:buNone/>
            </a:pPr>
            <a:r>
              <a:rPr lang="en-GB" dirty="0"/>
              <a:t>	What do each of the sensors do?</a:t>
            </a:r>
          </a:p>
          <a:p>
            <a:pPr marL="0" indent="0">
              <a:buNone/>
            </a:pPr>
            <a:endParaRPr lang="en-GB" dirty="0">
              <a:solidFill>
                <a:srgbClr val="D99C0B"/>
              </a:solidFill>
            </a:endParaRPr>
          </a:p>
        </p:txBody>
      </p:sp>
      <p:grpSp>
        <p:nvGrpSpPr>
          <p:cNvPr id="2" name="Group 1">
            <a:extLst>
              <a:ext uri="{FF2B5EF4-FFF2-40B4-BE49-F238E27FC236}">
                <a16:creationId xmlns:a16="http://schemas.microsoft.com/office/drawing/2014/main" id="{7A224EC4-7EF2-45FA-A87B-722970A2C6E5}"/>
              </a:ext>
            </a:extLst>
          </p:cNvPr>
          <p:cNvGrpSpPr/>
          <p:nvPr/>
        </p:nvGrpSpPr>
        <p:grpSpPr>
          <a:xfrm>
            <a:off x="2229359" y="3233691"/>
            <a:ext cx="4312419" cy="3180308"/>
            <a:chOff x="1848684" y="2478587"/>
            <a:chExt cx="5278480" cy="3892755"/>
          </a:xfrm>
        </p:grpSpPr>
        <p:grpSp>
          <p:nvGrpSpPr>
            <p:cNvPr id="72" name="Group 71"/>
            <p:cNvGrpSpPr/>
            <p:nvPr/>
          </p:nvGrpSpPr>
          <p:grpSpPr>
            <a:xfrm rot="13433368">
              <a:off x="3430324" y="5688573"/>
              <a:ext cx="729838" cy="682769"/>
              <a:chOff x="586866" y="3602004"/>
              <a:chExt cx="729838" cy="682769"/>
            </a:xfrm>
          </p:grpSpPr>
          <p:pic>
            <p:nvPicPr>
              <p:cNvPr id="73" name="Picture 7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0840" y="3708827"/>
                <a:ext cx="575946" cy="575946"/>
              </a:xfrm>
              <a:prstGeom prst="rect">
                <a:avLst/>
              </a:prstGeom>
            </p:spPr>
          </p:pic>
          <p:sp>
            <p:nvSpPr>
              <p:cNvPr id="74" name="Isosceles Triangle 73"/>
              <p:cNvSpPr/>
              <p:nvPr/>
            </p:nvSpPr>
            <p:spPr>
              <a:xfrm rot="2427103">
                <a:off x="978261" y="3602004"/>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5" name="Isosceles Triangle 74"/>
              <p:cNvSpPr/>
              <p:nvPr/>
            </p:nvSpPr>
            <p:spPr>
              <a:xfrm rot="18899779">
                <a:off x="563525" y="3631430"/>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76" name="Group 75"/>
            <p:cNvGrpSpPr/>
            <p:nvPr/>
          </p:nvGrpSpPr>
          <p:grpSpPr>
            <a:xfrm rot="13461463">
              <a:off x="5811442" y="5681764"/>
              <a:ext cx="729838" cy="682769"/>
              <a:chOff x="586866" y="3602004"/>
              <a:chExt cx="729838" cy="682769"/>
            </a:xfrm>
          </p:grpSpPr>
          <p:pic>
            <p:nvPicPr>
              <p:cNvPr id="77" name="Picture 7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0840" y="3708827"/>
                <a:ext cx="575946" cy="575946"/>
              </a:xfrm>
              <a:prstGeom prst="rect">
                <a:avLst/>
              </a:prstGeom>
            </p:spPr>
          </p:pic>
          <p:sp>
            <p:nvSpPr>
              <p:cNvPr id="78" name="Isosceles Triangle 77"/>
              <p:cNvSpPr/>
              <p:nvPr/>
            </p:nvSpPr>
            <p:spPr>
              <a:xfrm rot="2427103">
                <a:off x="978261" y="3602004"/>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9" name="Isosceles Triangle 78"/>
              <p:cNvSpPr/>
              <p:nvPr/>
            </p:nvSpPr>
            <p:spPr>
              <a:xfrm rot="18899779">
                <a:off x="563525" y="3631430"/>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90" name="Group 89"/>
            <p:cNvGrpSpPr/>
            <p:nvPr/>
          </p:nvGrpSpPr>
          <p:grpSpPr>
            <a:xfrm>
              <a:off x="1848684" y="2478587"/>
              <a:ext cx="5278480" cy="3809824"/>
              <a:chOff x="1848684" y="2478587"/>
              <a:chExt cx="5278480" cy="3809824"/>
            </a:xfrm>
          </p:grpSpPr>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9770" y="3651932"/>
                <a:ext cx="441632" cy="441632"/>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292" y="3169332"/>
                <a:ext cx="441632" cy="441632"/>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626" y="3747869"/>
                <a:ext cx="441632" cy="441632"/>
              </a:xfrm>
              <a:prstGeom prst="rect">
                <a:avLst/>
              </a:prstGeom>
            </p:spPr>
          </p:pic>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626" y="5445992"/>
                <a:ext cx="441632" cy="441632"/>
              </a:xfrm>
              <a:prstGeom prst="rect">
                <a:avLst/>
              </a:prstGeom>
            </p:spPr>
          </p:pic>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406" y="5445992"/>
                <a:ext cx="441632" cy="441632"/>
              </a:xfrm>
              <a:prstGeom prst="rect">
                <a:avLst/>
              </a:prstGeom>
            </p:spPr>
          </p:pic>
          <p:grpSp>
            <p:nvGrpSpPr>
              <p:cNvPr id="53" name="Group 52"/>
              <p:cNvGrpSpPr/>
              <p:nvPr/>
            </p:nvGrpSpPr>
            <p:grpSpPr>
              <a:xfrm rot="18739482">
                <a:off x="1825150" y="2898218"/>
                <a:ext cx="729838" cy="682769"/>
                <a:chOff x="586866" y="3602004"/>
                <a:chExt cx="729838" cy="682769"/>
              </a:xfrm>
            </p:grpSpPr>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0840" y="3708827"/>
                  <a:ext cx="575946" cy="575946"/>
                </a:xfrm>
                <a:prstGeom prst="rect">
                  <a:avLst/>
                </a:prstGeom>
              </p:spPr>
            </p:pic>
            <p:sp>
              <p:nvSpPr>
                <p:cNvPr id="51" name="Isosceles Triangle 50"/>
                <p:cNvSpPr/>
                <p:nvPr/>
              </p:nvSpPr>
              <p:spPr>
                <a:xfrm rot="2427103">
                  <a:off x="978261" y="3602004"/>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2" name="Isosceles Triangle 51"/>
                <p:cNvSpPr/>
                <p:nvPr/>
              </p:nvSpPr>
              <p:spPr>
                <a:xfrm rot="18899779">
                  <a:off x="563525" y="3631430"/>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68" name="Group 67"/>
              <p:cNvGrpSpPr/>
              <p:nvPr/>
            </p:nvGrpSpPr>
            <p:grpSpPr>
              <a:xfrm rot="2669012">
                <a:off x="6397326" y="2930442"/>
                <a:ext cx="729838" cy="682769"/>
                <a:chOff x="586866" y="3602004"/>
                <a:chExt cx="729838" cy="682769"/>
              </a:xfrm>
            </p:grpSpPr>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0840" y="3708827"/>
                  <a:ext cx="575946" cy="575946"/>
                </a:xfrm>
                <a:prstGeom prst="rect">
                  <a:avLst/>
                </a:prstGeom>
              </p:spPr>
            </p:pic>
            <p:sp>
              <p:nvSpPr>
                <p:cNvPr id="70" name="Isosceles Triangle 69"/>
                <p:cNvSpPr/>
                <p:nvPr/>
              </p:nvSpPr>
              <p:spPr>
                <a:xfrm rot="2427103">
                  <a:off x="978261" y="3602004"/>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1" name="Isosceles Triangle 70"/>
                <p:cNvSpPr/>
                <p:nvPr/>
              </p:nvSpPr>
              <p:spPr>
                <a:xfrm rot="18899779">
                  <a:off x="563525" y="3631430"/>
                  <a:ext cx="338443" cy="291761"/>
                </a:xfrm>
                <a:prstGeom prst="triangl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pic>
            <p:nvPicPr>
              <p:cNvPr id="84" name="Picture 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0896" y="4498647"/>
                <a:ext cx="575946" cy="575946"/>
              </a:xfrm>
              <a:prstGeom prst="rect">
                <a:avLst/>
              </a:prstGeom>
            </p:spPr>
          </p:pic>
          <p:pic>
            <p:nvPicPr>
              <p:cNvPr id="86" name="Picture 85"/>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2193" y="2478587"/>
                <a:ext cx="5175651" cy="3809824"/>
              </a:xfrm>
              <a:prstGeom prst="rect">
                <a:avLst/>
              </a:prstGeom>
            </p:spPr>
          </p:pic>
          <p:sp>
            <p:nvSpPr>
              <p:cNvPr id="87" name="TextBox 86"/>
              <p:cNvSpPr txBox="1"/>
              <p:nvPr/>
            </p:nvSpPr>
            <p:spPr>
              <a:xfrm>
                <a:off x="5106799" y="3382089"/>
                <a:ext cx="1585912" cy="307777"/>
              </a:xfrm>
              <a:prstGeom prst="rect">
                <a:avLst/>
              </a:prstGeom>
              <a:noFill/>
            </p:spPr>
            <p:txBody>
              <a:bodyPr wrap="square" rtlCol="0" anchor="ctr">
                <a:spAutoFit/>
              </a:bodyPr>
              <a:lstStyle/>
              <a:p>
                <a:r>
                  <a:rPr lang="en-GB" sz="1400" dirty="0">
                    <a:solidFill>
                      <a:srgbClr val="D99C0B"/>
                    </a:solidFill>
                    <a:latin typeface="Arial" panose="020B0604020202020204" pitchFamily="34" charset="0"/>
                    <a:cs typeface="Arial" panose="020B0604020202020204" pitchFamily="34" charset="0"/>
                  </a:rPr>
                  <a:t>Infra-red sensor</a:t>
                </a:r>
              </a:p>
            </p:txBody>
          </p:sp>
          <p:sp>
            <p:nvSpPr>
              <p:cNvPr id="88" name="Rectangle 87"/>
              <p:cNvSpPr/>
              <p:nvPr/>
            </p:nvSpPr>
            <p:spPr>
              <a:xfrm>
                <a:off x="3473195" y="4632731"/>
                <a:ext cx="1428596" cy="307777"/>
              </a:xfrm>
              <a:prstGeom prst="rect">
                <a:avLst/>
              </a:prstGeom>
              <a:noFill/>
            </p:spPr>
            <p:txBody>
              <a:bodyPr wrap="square" rtlCol="0" anchor="ctr">
                <a:spAutoFit/>
              </a:bodyPr>
              <a:lstStyle/>
              <a:p>
                <a:r>
                  <a:rPr lang="en-GB" sz="1400" dirty="0">
                    <a:solidFill>
                      <a:srgbClr val="D99C0B"/>
                    </a:solidFill>
                    <a:latin typeface="Arial" panose="020B0604020202020204" pitchFamily="34" charset="0"/>
                    <a:cs typeface="Arial" panose="020B0604020202020204" pitchFamily="34" charset="0"/>
                  </a:rPr>
                  <a:t>acoustic sensor</a:t>
                </a:r>
              </a:p>
            </p:txBody>
          </p:sp>
          <p:sp>
            <p:nvSpPr>
              <p:cNvPr id="89" name="Rectangle 88"/>
              <p:cNvSpPr/>
              <p:nvPr/>
            </p:nvSpPr>
            <p:spPr>
              <a:xfrm>
                <a:off x="3041689" y="3226388"/>
                <a:ext cx="1864613" cy="307777"/>
              </a:xfrm>
              <a:prstGeom prst="rect">
                <a:avLst/>
              </a:prstGeom>
              <a:noFill/>
            </p:spPr>
            <p:txBody>
              <a:bodyPr wrap="square" rtlCol="0" anchor="ctr">
                <a:spAutoFit/>
              </a:bodyPr>
              <a:lstStyle/>
              <a:p>
                <a:r>
                  <a:rPr lang="en-GB" sz="1400" dirty="0">
                    <a:solidFill>
                      <a:srgbClr val="D99C0B"/>
                    </a:solidFill>
                    <a:latin typeface="Arial" panose="020B0604020202020204" pitchFamily="34" charset="0"/>
                    <a:cs typeface="Arial" panose="020B0604020202020204" pitchFamily="34" charset="0"/>
                  </a:rPr>
                  <a:t>Pressure sensor</a:t>
                </a:r>
              </a:p>
            </p:txBody>
          </p:sp>
        </p:grpSp>
      </p:grpSp>
    </p:spTree>
    <p:extLst>
      <p:ext uri="{BB962C8B-B14F-4D97-AF65-F5344CB8AC3E}">
        <p14:creationId xmlns:p14="http://schemas.microsoft.com/office/powerpoint/2010/main" val="27415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Detection systems</a:t>
            </a:r>
          </a:p>
        </p:txBody>
      </p:sp>
      <p:sp>
        <p:nvSpPr>
          <p:cNvPr id="3" name="Text Placeholder 2"/>
          <p:cNvSpPr>
            <a:spLocks noGrp="1"/>
          </p:cNvSpPr>
          <p:nvPr>
            <p:ph type="body" sz="quarter" idx="14"/>
          </p:nvPr>
        </p:nvSpPr>
        <p:spPr>
          <a:xfrm>
            <a:off x="724280" y="1704179"/>
            <a:ext cx="6638217" cy="3453607"/>
          </a:xfrm>
        </p:spPr>
        <p:txBody>
          <a:bodyPr/>
          <a:lstStyle/>
          <a:p>
            <a:r>
              <a:rPr lang="en-GB" dirty="0"/>
              <a:t>The </a:t>
            </a:r>
            <a:r>
              <a:rPr lang="en-GB" b="1" dirty="0">
                <a:solidFill>
                  <a:srgbClr val="7DC24E"/>
                </a:solidFill>
              </a:rPr>
              <a:t>pressure sensors </a:t>
            </a:r>
            <a:r>
              <a:rPr lang="en-GB" dirty="0"/>
              <a:t>monitor an intruder stepping on the floor next to the windows, doors or on the floor next to valuable paintings</a:t>
            </a:r>
          </a:p>
          <a:p>
            <a:r>
              <a:rPr lang="en-GB" dirty="0"/>
              <a:t>The </a:t>
            </a:r>
            <a:r>
              <a:rPr lang="en-GB" b="1" dirty="0">
                <a:solidFill>
                  <a:srgbClr val="7DC24E"/>
                </a:solidFill>
              </a:rPr>
              <a:t>acoustic sensors </a:t>
            </a:r>
            <a:r>
              <a:rPr lang="en-GB" dirty="0"/>
              <a:t>pick up the sound of breaking glass or footsteps on the floor</a:t>
            </a:r>
          </a:p>
          <a:p>
            <a:r>
              <a:rPr lang="en-GB" dirty="0"/>
              <a:t>The </a:t>
            </a:r>
            <a:r>
              <a:rPr lang="en-GB" b="1" dirty="0">
                <a:solidFill>
                  <a:srgbClr val="7DC24E"/>
                </a:solidFill>
              </a:rPr>
              <a:t>infra-red sensors </a:t>
            </a:r>
            <a:r>
              <a:rPr lang="en-GB" dirty="0"/>
              <a:t>pick up movement in the rooms but also any changes in heat (e.g. heat radiation from an intruder)</a:t>
            </a:r>
          </a:p>
        </p:txBody>
      </p:sp>
      <p:pic>
        <p:nvPicPr>
          <p:cNvPr id="4" name="Picture 3"/>
          <p:cNvPicPr>
            <a:picLocks noChangeAspect="1"/>
          </p:cNvPicPr>
          <p:nvPr/>
        </p:nvPicPr>
        <p:blipFill>
          <a:blip r:embed="rId3"/>
          <a:stretch>
            <a:fillRect/>
          </a:stretch>
        </p:blipFill>
        <p:spPr>
          <a:xfrm>
            <a:off x="7565767" y="2008621"/>
            <a:ext cx="697278" cy="697278"/>
          </a:xfrm>
          <a:prstGeom prst="rect">
            <a:avLst/>
          </a:prstGeom>
        </p:spPr>
      </p:pic>
      <p:pic>
        <p:nvPicPr>
          <p:cNvPr id="5" name="Picture 4"/>
          <p:cNvPicPr>
            <a:picLocks noChangeAspect="1"/>
          </p:cNvPicPr>
          <p:nvPr/>
        </p:nvPicPr>
        <p:blipFill>
          <a:blip r:embed="rId4"/>
          <a:stretch>
            <a:fillRect/>
          </a:stretch>
        </p:blipFill>
        <p:spPr>
          <a:xfrm rot="10800000">
            <a:off x="7565767" y="4433522"/>
            <a:ext cx="697278" cy="697278"/>
          </a:xfrm>
          <a:prstGeom prst="rect">
            <a:avLst/>
          </a:prstGeom>
        </p:spPr>
      </p:pic>
      <p:pic>
        <p:nvPicPr>
          <p:cNvPr id="6" name="Picture 5"/>
          <p:cNvPicPr>
            <a:picLocks noChangeAspect="1"/>
          </p:cNvPicPr>
          <p:nvPr/>
        </p:nvPicPr>
        <p:blipFill>
          <a:blip r:embed="rId5"/>
          <a:stretch>
            <a:fillRect/>
          </a:stretch>
        </p:blipFill>
        <p:spPr>
          <a:xfrm>
            <a:off x="7565767" y="3429000"/>
            <a:ext cx="697278" cy="697278"/>
          </a:xfrm>
          <a:prstGeom prst="rect">
            <a:avLst/>
          </a:prstGeom>
        </p:spPr>
      </p:pic>
    </p:spTree>
    <p:extLst>
      <p:ext uri="{BB962C8B-B14F-4D97-AF65-F5344CB8AC3E}">
        <p14:creationId xmlns:p14="http://schemas.microsoft.com/office/powerpoint/2010/main" val="122541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Sensor feedback</a:t>
            </a:r>
          </a:p>
        </p:txBody>
      </p:sp>
      <p:sp>
        <p:nvSpPr>
          <p:cNvPr id="3" name="Text Placeholder 2"/>
          <p:cNvSpPr>
            <a:spLocks noGrp="1"/>
          </p:cNvSpPr>
          <p:nvPr>
            <p:ph type="body" sz="quarter" idx="14"/>
          </p:nvPr>
        </p:nvSpPr>
        <p:spPr>
          <a:xfrm>
            <a:off x="724280" y="1577005"/>
            <a:ext cx="7797230" cy="4795220"/>
          </a:xfrm>
        </p:spPr>
        <p:txBody>
          <a:bodyPr/>
          <a:lstStyle/>
          <a:p>
            <a:r>
              <a:rPr lang="en-GB" dirty="0"/>
              <a:t>Sensors constantly take readings for monitoring</a:t>
            </a:r>
          </a:p>
          <a:p>
            <a:pPr lvl="1"/>
            <a:r>
              <a:rPr lang="en-GB" dirty="0"/>
              <a:t>The microprocessor will have access to pre-set values for all sensors</a:t>
            </a:r>
          </a:p>
          <a:p>
            <a:pPr lvl="1"/>
            <a:r>
              <a:rPr lang="en-GB" dirty="0"/>
              <a:t>The microprocessor will sample each sensor at a given frequency (e.g. every second)</a:t>
            </a:r>
          </a:p>
          <a:p>
            <a:pPr lvl="1"/>
            <a:r>
              <a:rPr lang="en-GB" dirty="0"/>
              <a:t>If any of the sensor readings exceed the pre-set values, then the microprocessor sends a signal to warn the user (this could be a screen output, a siren, a flashing light …. or all three)</a:t>
            </a:r>
          </a:p>
          <a:p>
            <a:pPr lvl="1"/>
            <a:r>
              <a:rPr lang="en-GB" dirty="0"/>
              <a:t>Monitoring continues until the user keys in a PIN/passcode to deactivate the system</a:t>
            </a:r>
          </a:p>
        </p:txBody>
      </p:sp>
    </p:spTree>
    <p:extLst>
      <p:ext uri="{BB962C8B-B14F-4D97-AF65-F5344CB8AC3E}">
        <p14:creationId xmlns:p14="http://schemas.microsoft.com/office/powerpoint/2010/main" val="165949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9A9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F047A7-A166-334C-ACB0-6EF757485D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p:cNvSpPr>
            <a:spLocks noGrp="1"/>
          </p:cNvSpPr>
          <p:nvPr>
            <p:ph type="body" sz="quarter" idx="13"/>
          </p:nvPr>
        </p:nvSpPr>
        <p:spPr/>
        <p:txBody>
          <a:bodyPr/>
          <a:lstStyle/>
          <a:p>
            <a:r>
              <a:rPr lang="en-GB" dirty="0"/>
              <a:t>How it works</a:t>
            </a:r>
          </a:p>
        </p:txBody>
      </p:sp>
      <p:sp>
        <p:nvSpPr>
          <p:cNvPr id="3" name="Text Placeholder 2"/>
          <p:cNvSpPr>
            <a:spLocks noGrp="1"/>
          </p:cNvSpPr>
          <p:nvPr>
            <p:ph type="body" sz="quarter" idx="14"/>
          </p:nvPr>
        </p:nvSpPr>
        <p:spPr/>
        <p:txBody>
          <a:bodyPr/>
          <a:lstStyle/>
          <a:p>
            <a:r>
              <a:rPr lang="en-GB" dirty="0"/>
              <a:t>The system is first activated by the user keying in a PIN code or by placing an alarm fob near a receiver</a:t>
            </a:r>
          </a:p>
          <a:p>
            <a:pPr lvl="1"/>
            <a:r>
              <a:rPr lang="en-GB" dirty="0"/>
              <a:t>Sensors constantly monitor </a:t>
            </a:r>
            <a:br>
              <a:rPr lang="en-GB" dirty="0"/>
            </a:br>
            <a:r>
              <a:rPr lang="en-GB" dirty="0"/>
              <a:t>the rooms for intruders</a:t>
            </a:r>
          </a:p>
          <a:p>
            <a:pPr lvl="1"/>
            <a:r>
              <a:rPr lang="en-GB" dirty="0"/>
              <a:t>Data is converted into </a:t>
            </a:r>
            <a:br>
              <a:rPr lang="en-GB" dirty="0"/>
            </a:br>
            <a:r>
              <a:rPr lang="en-GB" dirty="0"/>
              <a:t>digital form using an </a:t>
            </a:r>
            <a:br>
              <a:rPr lang="en-GB" dirty="0"/>
            </a:br>
            <a:r>
              <a:rPr lang="en-GB" dirty="0"/>
              <a:t>Analogue to Digital </a:t>
            </a:r>
            <a:br>
              <a:rPr lang="en-GB" dirty="0"/>
            </a:br>
            <a:r>
              <a:rPr lang="en-GB" dirty="0"/>
              <a:t>Converter (ADC) and is </a:t>
            </a:r>
            <a:br>
              <a:rPr lang="en-GB" dirty="0"/>
            </a:br>
            <a:r>
              <a:rPr lang="en-GB" dirty="0"/>
              <a:t>sent to a microprocessor</a:t>
            </a:r>
          </a:p>
        </p:txBody>
      </p:sp>
      <p:pic>
        <p:nvPicPr>
          <p:cNvPr id="9" name="Graphic 8">
            <a:extLst>
              <a:ext uri="{FF2B5EF4-FFF2-40B4-BE49-F238E27FC236}">
                <a16:creationId xmlns:a16="http://schemas.microsoft.com/office/drawing/2014/main" id="{10C69684-EA6A-E54E-AFE5-C9E49AAEE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58692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068B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D6803F-4DA7-4245-904C-EB43EF3ED0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pic>
        <p:nvPicPr>
          <p:cNvPr id="10" name="Graphic 9">
            <a:extLst>
              <a:ext uri="{FF2B5EF4-FFF2-40B4-BE49-F238E27FC236}">
                <a16:creationId xmlns:a16="http://schemas.microsoft.com/office/drawing/2014/main" id="{4F577064-2604-FD45-A288-845BC5555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6B6F4C23-8513-456C-8CE8-D65AE24B5DE7}"/>
              </a:ext>
            </a:extLst>
          </p:cNvPr>
          <p:cNvSpPr>
            <a:spLocks noGrp="1"/>
          </p:cNvSpPr>
          <p:nvPr>
            <p:ph type="body" sz="quarter" idx="13"/>
          </p:nvPr>
        </p:nvSpPr>
        <p:spPr/>
        <p:txBody>
          <a:bodyPr/>
          <a:lstStyle/>
          <a:p>
            <a:r>
              <a:rPr lang="en-GB" dirty="0">
                <a:solidFill>
                  <a:schemeClr val="bg1"/>
                </a:solidFill>
              </a:rPr>
              <a:t>Water treatment</a:t>
            </a:r>
          </a:p>
        </p:txBody>
      </p:sp>
      <p:sp>
        <p:nvSpPr>
          <p:cNvPr id="3" name="Text Placeholder 2">
            <a:extLst>
              <a:ext uri="{FF2B5EF4-FFF2-40B4-BE49-F238E27FC236}">
                <a16:creationId xmlns:a16="http://schemas.microsoft.com/office/drawing/2014/main" id="{E3BE8B06-3DE4-4A00-A897-D022B90D7E6D}"/>
              </a:ext>
            </a:extLst>
          </p:cNvPr>
          <p:cNvSpPr>
            <a:spLocks noGrp="1"/>
          </p:cNvSpPr>
          <p:nvPr>
            <p:ph type="body" sz="quarter" idx="14"/>
          </p:nvPr>
        </p:nvSpPr>
        <p:spPr/>
        <p:txBody>
          <a:bodyPr/>
          <a:lstStyle/>
          <a:p>
            <a:r>
              <a:rPr lang="en-GB" dirty="0">
                <a:solidFill>
                  <a:schemeClr val="bg1"/>
                </a:solidFill>
              </a:rPr>
              <a:t>When waste water is treated, it is important that the pH is correct before it is discharged</a:t>
            </a:r>
          </a:p>
          <a:p>
            <a:pPr lvl="1"/>
            <a:r>
              <a:rPr lang="en-GB" dirty="0">
                <a:solidFill>
                  <a:schemeClr val="bg1"/>
                </a:solidFill>
              </a:rPr>
              <a:t>A pH sensor detects how acidic or alkaline a </a:t>
            </a:r>
            <a:br>
              <a:rPr lang="en-GB" dirty="0">
                <a:solidFill>
                  <a:schemeClr val="bg1"/>
                </a:solidFill>
              </a:rPr>
            </a:br>
            <a:r>
              <a:rPr lang="en-GB" dirty="0">
                <a:solidFill>
                  <a:schemeClr val="bg1"/>
                </a:solidFill>
              </a:rPr>
              <a:t>liquid is</a:t>
            </a:r>
          </a:p>
          <a:p>
            <a:pPr lvl="1"/>
            <a:r>
              <a:rPr lang="en-GB" dirty="0">
                <a:solidFill>
                  <a:schemeClr val="bg1"/>
                </a:solidFill>
              </a:rPr>
              <a:t>How would a system work to keep the </a:t>
            </a:r>
            <a:br>
              <a:rPr lang="en-GB" dirty="0">
                <a:solidFill>
                  <a:schemeClr val="bg1"/>
                </a:solidFill>
              </a:rPr>
            </a:br>
            <a:r>
              <a:rPr lang="en-GB" dirty="0">
                <a:solidFill>
                  <a:schemeClr val="bg1"/>
                </a:solidFill>
              </a:rPr>
              <a:t>pH constant would work?</a:t>
            </a:r>
          </a:p>
        </p:txBody>
      </p:sp>
    </p:spTree>
    <p:extLst>
      <p:ext uri="{BB962C8B-B14F-4D97-AF65-F5344CB8AC3E}">
        <p14:creationId xmlns:p14="http://schemas.microsoft.com/office/powerpoint/2010/main" val="374342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F5F4F4-CF2F-1143-A14E-4B7D9B3638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851584" y="3891621"/>
            <a:ext cx="7165179" cy="2966379"/>
          </a:xfrm>
          <a:prstGeom prst="rect">
            <a:avLst/>
          </a:prstGeom>
        </p:spPr>
      </p:pic>
      <p:sp>
        <p:nvSpPr>
          <p:cNvPr id="2" name="Text Placeholder 1">
            <a:extLst>
              <a:ext uri="{FF2B5EF4-FFF2-40B4-BE49-F238E27FC236}">
                <a16:creationId xmlns:a16="http://schemas.microsoft.com/office/drawing/2014/main" id="{8172D758-758C-4BBA-A70E-3F3199991D93}"/>
              </a:ext>
            </a:extLst>
          </p:cNvPr>
          <p:cNvSpPr>
            <a:spLocks noGrp="1"/>
          </p:cNvSpPr>
          <p:nvPr>
            <p:ph type="body" sz="quarter" idx="13"/>
          </p:nvPr>
        </p:nvSpPr>
        <p:spPr/>
        <p:txBody>
          <a:bodyPr/>
          <a:lstStyle/>
          <a:p>
            <a:r>
              <a:rPr lang="en-GB" dirty="0"/>
              <a:t>pH system</a:t>
            </a:r>
          </a:p>
        </p:txBody>
      </p:sp>
      <p:sp>
        <p:nvSpPr>
          <p:cNvPr id="3" name="Text Placeholder 2">
            <a:extLst>
              <a:ext uri="{FF2B5EF4-FFF2-40B4-BE49-F238E27FC236}">
                <a16:creationId xmlns:a16="http://schemas.microsoft.com/office/drawing/2014/main" id="{8B6E8DE7-B3E0-4138-8B47-C6B48289B908}"/>
              </a:ext>
            </a:extLst>
          </p:cNvPr>
          <p:cNvSpPr>
            <a:spLocks noGrp="1"/>
          </p:cNvSpPr>
          <p:nvPr>
            <p:ph type="body" sz="quarter" idx="14"/>
          </p:nvPr>
        </p:nvSpPr>
        <p:spPr/>
        <p:txBody>
          <a:bodyPr/>
          <a:lstStyle/>
          <a:p>
            <a:r>
              <a:rPr lang="en-GB" dirty="0"/>
              <a:t>The pH sensor sends analogue data to a microprocessor about the pH currently being output</a:t>
            </a:r>
          </a:p>
          <a:p>
            <a:pPr lvl="1"/>
            <a:r>
              <a:rPr lang="en-GB" dirty="0">
                <a:solidFill>
                  <a:srgbClr val="FF0000"/>
                </a:solidFill>
              </a:rPr>
              <a:t>The system is programmed to be at a certain pH value, e.g. 7</a:t>
            </a:r>
          </a:p>
          <a:p>
            <a:pPr lvl="1"/>
            <a:r>
              <a:rPr lang="en-GB" dirty="0">
                <a:solidFill>
                  <a:srgbClr val="FF0000"/>
                </a:solidFill>
              </a:rPr>
              <a:t>If the pH goes below this value, it is acidic, so a valve will be opened so that a base (alkali) is added</a:t>
            </a:r>
          </a:p>
          <a:p>
            <a:pPr lvl="1"/>
            <a:r>
              <a:rPr lang="en-GB" dirty="0">
                <a:solidFill>
                  <a:srgbClr val="FF0000"/>
                </a:solidFill>
              </a:rPr>
              <a:t>If the pH goes above this value, it is alkali, so a valve will be opened to add an acid</a:t>
            </a:r>
          </a:p>
        </p:txBody>
      </p:sp>
      <p:pic>
        <p:nvPicPr>
          <p:cNvPr id="9" name="Graphic 8">
            <a:extLst>
              <a:ext uri="{FF2B5EF4-FFF2-40B4-BE49-F238E27FC236}">
                <a16:creationId xmlns:a16="http://schemas.microsoft.com/office/drawing/2014/main" id="{58B29526-EE61-D341-8A2F-411ECD14E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760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3</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and </a:t>
            </a:r>
            <a:r>
              <a:rPr lang="en-GB" b="1" dirty="0"/>
              <a:t>Task 3 </a:t>
            </a:r>
            <a:r>
              <a:rPr lang="en-GB" dirty="0"/>
              <a:t>on </a:t>
            </a:r>
            <a:r>
              <a:rPr lang="en-GB" b="1" dirty="0"/>
              <a:t>Worksheet 3</a:t>
            </a:r>
          </a:p>
        </p:txBody>
      </p:sp>
    </p:spTree>
    <p:extLst>
      <p:ext uri="{BB962C8B-B14F-4D97-AF65-F5344CB8AC3E}">
        <p14:creationId xmlns:p14="http://schemas.microsoft.com/office/powerpoint/2010/main" val="54590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sz="2400" dirty="0"/>
              <a:t>Understand the meaning of a sensor</a:t>
            </a:r>
          </a:p>
          <a:p>
            <a:r>
              <a:rPr lang="en-GB" sz="2400" dirty="0"/>
              <a:t>Understand the purpose of the following sensors</a:t>
            </a:r>
          </a:p>
        </p:txBody>
      </p:sp>
      <p:sp>
        <p:nvSpPr>
          <p:cNvPr id="3" name="Content Placeholder 2"/>
          <p:cNvSpPr>
            <a:spLocks noGrp="1"/>
          </p:cNvSpPr>
          <p:nvPr>
            <p:ph type="body" sz="quarter" idx="13"/>
          </p:nvPr>
        </p:nvSpPr>
        <p:spPr/>
        <p:txBody>
          <a:bodyPr/>
          <a:lstStyle/>
          <a:p>
            <a:r>
              <a:rPr lang="en-GB"/>
              <a:t>Objectives</a:t>
            </a:r>
          </a:p>
        </p:txBody>
      </p:sp>
      <p:sp>
        <p:nvSpPr>
          <p:cNvPr id="6" name="TextBox 5">
            <a:extLst>
              <a:ext uri="{FF2B5EF4-FFF2-40B4-BE49-F238E27FC236}">
                <a16:creationId xmlns:a16="http://schemas.microsoft.com/office/drawing/2014/main" id="{B124C51D-5237-4F95-817D-3125893C2E8A}"/>
              </a:ext>
            </a:extLst>
          </p:cNvPr>
          <p:cNvSpPr txBox="1"/>
          <p:nvPr/>
        </p:nvSpPr>
        <p:spPr>
          <a:xfrm>
            <a:off x="1029809" y="2776409"/>
            <a:ext cx="7084381" cy="2086214"/>
          </a:xfrm>
          <a:prstGeom prst="rect">
            <a:avLst/>
          </a:prstGeom>
          <a:noFill/>
        </p:spPr>
        <p:txBody>
          <a:bodyPr wrap="square" lIns="0" tIns="0" rIns="0" bIns="0" numCol="2" rtlCol="0">
            <a:noAutofit/>
          </a:bodyPr>
          <a:lstStyle/>
          <a:p>
            <a:pPr marL="285750" indent="-285750">
              <a:buFont typeface="Arial" panose="020B0604020202020204" pitchFamily="34" charset="0"/>
              <a:buChar char="•"/>
            </a:pPr>
            <a:r>
              <a:rPr lang="en-GB" dirty="0">
                <a:solidFill>
                  <a:schemeClr val="bg1"/>
                </a:solidFill>
              </a:rPr>
              <a:t>Acoustic</a:t>
            </a:r>
          </a:p>
          <a:p>
            <a:pPr marL="285750" indent="-285750">
              <a:buFont typeface="Arial" panose="020B0604020202020204" pitchFamily="34" charset="0"/>
              <a:buChar char="•"/>
            </a:pPr>
            <a:r>
              <a:rPr lang="en-GB" dirty="0">
                <a:solidFill>
                  <a:schemeClr val="bg1"/>
                </a:solidFill>
              </a:rPr>
              <a:t>Accelerometer</a:t>
            </a:r>
          </a:p>
          <a:p>
            <a:pPr marL="285750" indent="-285750">
              <a:buFont typeface="Arial" panose="020B0604020202020204" pitchFamily="34" charset="0"/>
              <a:buChar char="•"/>
            </a:pPr>
            <a:r>
              <a:rPr lang="en-GB" dirty="0">
                <a:solidFill>
                  <a:schemeClr val="bg1"/>
                </a:solidFill>
              </a:rPr>
              <a:t>Flow</a:t>
            </a:r>
          </a:p>
          <a:p>
            <a:pPr marL="285750" indent="-285750">
              <a:buFont typeface="Arial" panose="020B0604020202020204" pitchFamily="34" charset="0"/>
              <a:buChar char="•"/>
            </a:pPr>
            <a:r>
              <a:rPr lang="en-GB" dirty="0">
                <a:solidFill>
                  <a:schemeClr val="bg1"/>
                </a:solidFill>
              </a:rPr>
              <a:t>Gas</a:t>
            </a:r>
          </a:p>
          <a:p>
            <a:pPr marL="285750" indent="-285750">
              <a:buFont typeface="Arial" panose="020B0604020202020204" pitchFamily="34" charset="0"/>
              <a:buChar char="•"/>
            </a:pPr>
            <a:r>
              <a:rPr lang="en-GB" dirty="0">
                <a:solidFill>
                  <a:schemeClr val="bg1"/>
                </a:solidFill>
              </a:rPr>
              <a:t>Humidity</a:t>
            </a:r>
          </a:p>
          <a:p>
            <a:pPr marL="285750" indent="-285750">
              <a:buFont typeface="Arial" panose="020B0604020202020204" pitchFamily="34" charset="0"/>
              <a:buChar char="•"/>
            </a:pPr>
            <a:r>
              <a:rPr lang="en-GB" dirty="0">
                <a:solidFill>
                  <a:schemeClr val="bg1"/>
                </a:solidFill>
              </a:rPr>
              <a:t>Infra-red</a:t>
            </a:r>
          </a:p>
          <a:p>
            <a:pPr marL="285750" indent="-285750">
              <a:buFont typeface="Arial" panose="020B0604020202020204" pitchFamily="34" charset="0"/>
              <a:buChar char="•"/>
            </a:pPr>
            <a:r>
              <a:rPr lang="en-GB" dirty="0">
                <a:solidFill>
                  <a:schemeClr val="bg1"/>
                </a:solidFill>
              </a:rPr>
              <a:t>Level</a:t>
            </a:r>
          </a:p>
          <a:p>
            <a:pPr marL="285750" indent="-285750">
              <a:buFont typeface="Arial" panose="020B0604020202020204" pitchFamily="34" charset="0"/>
              <a:buChar char="•"/>
            </a:pPr>
            <a:r>
              <a:rPr lang="en-GB" dirty="0">
                <a:solidFill>
                  <a:schemeClr val="bg1"/>
                </a:solidFill>
              </a:rPr>
              <a:t>Light</a:t>
            </a:r>
          </a:p>
          <a:p>
            <a:pPr marL="285750" indent="-285750">
              <a:buFont typeface="Arial" panose="020B0604020202020204" pitchFamily="34" charset="0"/>
              <a:buChar char="•"/>
            </a:pPr>
            <a:r>
              <a:rPr lang="en-GB" dirty="0">
                <a:solidFill>
                  <a:schemeClr val="bg1"/>
                </a:solidFill>
              </a:rPr>
              <a:t>Magnetic field</a:t>
            </a:r>
          </a:p>
          <a:p>
            <a:pPr marL="285750" indent="-285750">
              <a:buFont typeface="Arial" panose="020B0604020202020204" pitchFamily="34" charset="0"/>
              <a:buChar char="•"/>
            </a:pPr>
            <a:r>
              <a:rPr lang="en-GB" dirty="0">
                <a:solidFill>
                  <a:schemeClr val="bg1"/>
                </a:solidFill>
              </a:rPr>
              <a:t>Moisture</a:t>
            </a:r>
          </a:p>
          <a:p>
            <a:pPr marL="285750" indent="-285750">
              <a:buFont typeface="Arial" panose="020B0604020202020204" pitchFamily="34" charset="0"/>
              <a:buChar char="•"/>
            </a:pPr>
            <a:r>
              <a:rPr lang="en-GB" dirty="0">
                <a:solidFill>
                  <a:schemeClr val="bg1"/>
                </a:solidFill>
              </a:rPr>
              <a:t>pH</a:t>
            </a:r>
          </a:p>
          <a:p>
            <a:pPr marL="285750" indent="-285750">
              <a:buFont typeface="Arial" panose="020B0604020202020204" pitchFamily="34" charset="0"/>
              <a:buChar char="•"/>
            </a:pPr>
            <a:r>
              <a:rPr lang="en-GB" dirty="0">
                <a:solidFill>
                  <a:schemeClr val="bg1"/>
                </a:solidFill>
              </a:rPr>
              <a:t>Pressure</a:t>
            </a:r>
          </a:p>
          <a:p>
            <a:pPr marL="285750" indent="-285750">
              <a:buFont typeface="Arial" panose="020B0604020202020204" pitchFamily="34" charset="0"/>
              <a:buChar char="•"/>
            </a:pPr>
            <a:r>
              <a:rPr lang="en-GB" dirty="0">
                <a:solidFill>
                  <a:schemeClr val="bg1"/>
                </a:solidFill>
              </a:rPr>
              <a:t>Proximity</a:t>
            </a:r>
          </a:p>
          <a:p>
            <a:pPr marL="285750" indent="-285750">
              <a:buFont typeface="Arial" panose="020B0604020202020204" pitchFamily="34" charset="0"/>
              <a:buChar char="•"/>
            </a:pPr>
            <a:r>
              <a:rPr lang="en-GB" dirty="0">
                <a:solidFill>
                  <a:schemeClr val="bg1"/>
                </a:solidFill>
              </a:rPr>
              <a:t>Temperature</a:t>
            </a:r>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F8691A-8E77-4541-8599-50E783CA4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920BFAFD-7285-42E8-91B7-CA7A27EC9DC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D4C4E26-26BC-436B-B815-73DC80462C85}"/>
              </a:ext>
            </a:extLst>
          </p:cNvPr>
          <p:cNvSpPr>
            <a:spLocks noGrp="1"/>
          </p:cNvSpPr>
          <p:nvPr>
            <p:ph type="body" sz="quarter" idx="14"/>
          </p:nvPr>
        </p:nvSpPr>
        <p:spPr/>
        <p:txBody>
          <a:bodyPr/>
          <a:lstStyle/>
          <a:p>
            <a:r>
              <a:rPr lang="en-GB" dirty="0"/>
              <a:t>An automated outdoor light comes </a:t>
            </a:r>
            <a:br>
              <a:rPr lang="en-GB" dirty="0"/>
            </a:br>
            <a:r>
              <a:rPr lang="en-GB" dirty="0"/>
              <a:t>on when it is dark enough and </a:t>
            </a:r>
            <a:br>
              <a:rPr lang="en-GB" dirty="0"/>
            </a:br>
            <a:r>
              <a:rPr lang="en-GB" dirty="0"/>
              <a:t>someone walks nearby</a:t>
            </a:r>
          </a:p>
          <a:p>
            <a:pPr lvl="1"/>
            <a:r>
              <a:rPr lang="en-GB" dirty="0"/>
              <a:t>This light makes use of two sensors</a:t>
            </a:r>
          </a:p>
          <a:p>
            <a:pPr lvl="1"/>
            <a:r>
              <a:rPr lang="en-GB" dirty="0"/>
              <a:t>Describe how the light works</a:t>
            </a:r>
          </a:p>
        </p:txBody>
      </p:sp>
      <p:pic>
        <p:nvPicPr>
          <p:cNvPr id="12" name="Graphic 11">
            <a:extLst>
              <a:ext uri="{FF2B5EF4-FFF2-40B4-BE49-F238E27FC236}">
                <a16:creationId xmlns:a16="http://schemas.microsoft.com/office/drawing/2014/main" id="{FA39441F-8E98-8546-B4F6-BF1646D17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4429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BFAFD-7285-42E8-91B7-CA7A27EC9DC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D4C4E26-26BC-436B-B815-73DC80462C85}"/>
              </a:ext>
            </a:extLst>
          </p:cNvPr>
          <p:cNvSpPr>
            <a:spLocks noGrp="1"/>
          </p:cNvSpPr>
          <p:nvPr>
            <p:ph type="body" sz="quarter" idx="14"/>
          </p:nvPr>
        </p:nvSpPr>
        <p:spPr/>
        <p:txBody>
          <a:bodyPr/>
          <a:lstStyle/>
          <a:p>
            <a:r>
              <a:rPr lang="en-GB" dirty="0"/>
              <a:t>The automated light works as follows:</a:t>
            </a:r>
          </a:p>
          <a:p>
            <a:pPr lvl="1"/>
            <a:r>
              <a:rPr lang="en-GB" dirty="0">
                <a:solidFill>
                  <a:srgbClr val="FF0000"/>
                </a:solidFill>
              </a:rPr>
              <a:t>The user sets the light level required for the light to come on</a:t>
            </a:r>
          </a:p>
          <a:p>
            <a:pPr lvl="1"/>
            <a:r>
              <a:rPr lang="en-GB" dirty="0">
                <a:solidFill>
                  <a:srgbClr val="FF0000"/>
                </a:solidFill>
              </a:rPr>
              <a:t>An infra-red sensor detects any changes in movement by a person as they are warm and emit infra-red radiation</a:t>
            </a:r>
          </a:p>
          <a:p>
            <a:pPr lvl="1"/>
            <a:r>
              <a:rPr lang="en-GB" dirty="0">
                <a:solidFill>
                  <a:srgbClr val="FF0000"/>
                </a:solidFill>
              </a:rPr>
              <a:t>The infra-red sensor sends an analogue signal to an analogue to digital convertor (ADC)</a:t>
            </a:r>
          </a:p>
          <a:p>
            <a:pPr lvl="1"/>
            <a:r>
              <a:rPr lang="en-GB" dirty="0">
                <a:solidFill>
                  <a:srgbClr val="FF0000"/>
                </a:solidFill>
              </a:rPr>
              <a:t>A light sensor detects light intensity</a:t>
            </a:r>
          </a:p>
          <a:p>
            <a:pPr lvl="1"/>
            <a:r>
              <a:rPr lang="en-GB" dirty="0">
                <a:solidFill>
                  <a:srgbClr val="FF0000"/>
                </a:solidFill>
              </a:rPr>
              <a:t>If the light intensity is below the value the user set AND the infra-red sensor has detected sufficient movement, the light is turned on</a:t>
            </a:r>
          </a:p>
        </p:txBody>
      </p:sp>
    </p:spTree>
    <p:extLst>
      <p:ext uri="{BB962C8B-B14F-4D97-AF65-F5344CB8AC3E}">
        <p14:creationId xmlns:p14="http://schemas.microsoft.com/office/powerpoint/2010/main" val="51210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744FBA-CFF2-B543-8CA7-C624B9156D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A2E2CEEE-BE50-4F65-9739-820CD7D45A6A}"/>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090EA2B5-9FFE-4CE0-87BE-29E0E96DEEDE}"/>
              </a:ext>
            </a:extLst>
          </p:cNvPr>
          <p:cNvSpPr>
            <a:spLocks noGrp="1"/>
          </p:cNvSpPr>
          <p:nvPr>
            <p:ph type="body" sz="quarter" idx="14"/>
          </p:nvPr>
        </p:nvSpPr>
        <p:spPr/>
        <p:txBody>
          <a:bodyPr/>
          <a:lstStyle/>
          <a:p>
            <a:r>
              <a:rPr lang="en-GB" dirty="0">
                <a:solidFill>
                  <a:schemeClr val="bg1"/>
                </a:solidFill>
              </a:rPr>
              <a:t>Sensors measure physical properties such </a:t>
            </a:r>
            <a:br>
              <a:rPr lang="en-GB" dirty="0">
                <a:solidFill>
                  <a:schemeClr val="bg1"/>
                </a:solidFill>
              </a:rPr>
            </a:br>
            <a:r>
              <a:rPr lang="en-GB" dirty="0">
                <a:solidFill>
                  <a:schemeClr val="bg1"/>
                </a:solidFill>
              </a:rPr>
              <a:t>as temperature</a:t>
            </a:r>
          </a:p>
          <a:p>
            <a:pPr lvl="1"/>
            <a:r>
              <a:rPr lang="en-GB" dirty="0">
                <a:solidFill>
                  <a:schemeClr val="bg1"/>
                </a:solidFill>
              </a:rPr>
              <a:t>List at least </a:t>
            </a:r>
            <a:r>
              <a:rPr lang="en-GB" b="1" dirty="0">
                <a:solidFill>
                  <a:schemeClr val="bg1"/>
                </a:solidFill>
              </a:rPr>
              <a:t>five </a:t>
            </a:r>
            <a:r>
              <a:rPr lang="en-GB" dirty="0">
                <a:solidFill>
                  <a:schemeClr val="bg1"/>
                </a:solidFill>
              </a:rPr>
              <a:t>other physical </a:t>
            </a:r>
            <a:br>
              <a:rPr lang="en-GB" dirty="0">
                <a:solidFill>
                  <a:schemeClr val="bg1"/>
                </a:solidFill>
              </a:rPr>
            </a:br>
            <a:r>
              <a:rPr lang="en-GB" dirty="0">
                <a:solidFill>
                  <a:schemeClr val="bg1"/>
                </a:solidFill>
              </a:rPr>
              <a:t>properties that could </a:t>
            </a:r>
            <a:br>
              <a:rPr lang="en-GB" dirty="0">
                <a:solidFill>
                  <a:schemeClr val="bg1"/>
                </a:solidFill>
              </a:rPr>
            </a:br>
            <a:r>
              <a:rPr lang="en-GB" dirty="0">
                <a:solidFill>
                  <a:schemeClr val="bg1"/>
                </a:solidFill>
              </a:rPr>
              <a:t>be measured</a:t>
            </a:r>
          </a:p>
        </p:txBody>
      </p:sp>
      <p:pic>
        <p:nvPicPr>
          <p:cNvPr id="9" name="Graphic 8">
            <a:extLst>
              <a:ext uri="{FF2B5EF4-FFF2-40B4-BE49-F238E27FC236}">
                <a16:creationId xmlns:a16="http://schemas.microsoft.com/office/drawing/2014/main" id="{F33C70CD-69F2-3643-BF11-DC08304D4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68533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A0F91-B03E-4217-AFB7-9E4A46E65CD6}"/>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4BBBECC1-F842-4176-A41A-CFCCD1DC08DD}"/>
              </a:ext>
            </a:extLst>
          </p:cNvPr>
          <p:cNvSpPr>
            <a:spLocks noGrp="1"/>
          </p:cNvSpPr>
          <p:nvPr>
            <p:ph type="body" sz="quarter" idx="14"/>
          </p:nvPr>
        </p:nvSpPr>
        <p:spPr/>
        <p:txBody>
          <a:bodyPr/>
          <a:lstStyle/>
          <a:p>
            <a:r>
              <a:rPr lang="en-GB" dirty="0"/>
              <a:t>Some physical properties that can be measured:</a:t>
            </a:r>
          </a:p>
          <a:p>
            <a:pPr lvl="1"/>
            <a:r>
              <a:rPr lang="en-GB" dirty="0">
                <a:solidFill>
                  <a:srgbClr val="FF0000"/>
                </a:solidFill>
              </a:rPr>
              <a:t>Sound intensity</a:t>
            </a:r>
          </a:p>
          <a:p>
            <a:pPr lvl="1"/>
            <a:r>
              <a:rPr lang="en-GB" dirty="0">
                <a:solidFill>
                  <a:srgbClr val="FF0000"/>
                </a:solidFill>
              </a:rPr>
              <a:t>Acceleration</a:t>
            </a:r>
          </a:p>
          <a:p>
            <a:pPr lvl="1"/>
            <a:r>
              <a:rPr lang="en-GB" dirty="0">
                <a:solidFill>
                  <a:srgbClr val="FF0000"/>
                </a:solidFill>
              </a:rPr>
              <a:t>Pressure</a:t>
            </a:r>
          </a:p>
          <a:p>
            <a:pPr lvl="1"/>
            <a:r>
              <a:rPr lang="en-GB" dirty="0">
                <a:solidFill>
                  <a:srgbClr val="FF0000"/>
                </a:solidFill>
              </a:rPr>
              <a:t>Light intensity</a:t>
            </a:r>
          </a:p>
          <a:p>
            <a:pPr lvl="1"/>
            <a:r>
              <a:rPr lang="en-GB" dirty="0">
                <a:solidFill>
                  <a:srgbClr val="FF0000"/>
                </a:solidFill>
              </a:rPr>
              <a:t>Infra-red (heat) intensity</a:t>
            </a:r>
          </a:p>
          <a:p>
            <a:pPr lvl="1"/>
            <a:r>
              <a:rPr lang="en-GB" dirty="0">
                <a:solidFill>
                  <a:srgbClr val="FF0000"/>
                </a:solidFill>
              </a:rPr>
              <a:t>Magnetic field</a:t>
            </a:r>
          </a:p>
          <a:p>
            <a:pPr lvl="1"/>
            <a:r>
              <a:rPr lang="en-GB" dirty="0">
                <a:solidFill>
                  <a:srgbClr val="FF0000"/>
                </a:solidFill>
              </a:rPr>
              <a:t>Moisture</a:t>
            </a:r>
          </a:p>
          <a:p>
            <a:pPr lvl="1"/>
            <a:r>
              <a:rPr lang="en-GB" dirty="0">
                <a:solidFill>
                  <a:srgbClr val="FF0000"/>
                </a:solidFill>
              </a:rPr>
              <a:t>pH</a:t>
            </a:r>
          </a:p>
          <a:p>
            <a:pPr lvl="1"/>
            <a:r>
              <a:rPr lang="en-GB" dirty="0">
                <a:solidFill>
                  <a:srgbClr val="FF0000"/>
                </a:solidFill>
              </a:rPr>
              <a:t>Distance</a:t>
            </a:r>
          </a:p>
        </p:txBody>
      </p:sp>
    </p:spTree>
    <p:extLst>
      <p:ext uri="{BB962C8B-B14F-4D97-AF65-F5344CB8AC3E}">
        <p14:creationId xmlns:p14="http://schemas.microsoft.com/office/powerpoint/2010/main" val="121256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a:bodyPr>
          <a:lstStyle/>
          <a:p>
            <a:pPr algn="just"/>
            <a:r>
              <a:rPr lang="en-GB" dirty="0"/>
              <a:t>Sensors</a:t>
            </a:r>
            <a:endParaRPr lang="en-GB" dirty="0">
              <a:solidFill>
                <a:schemeClr val="tx1"/>
              </a:solidFill>
            </a:endParaRPr>
          </a:p>
        </p:txBody>
      </p:sp>
      <p:sp>
        <p:nvSpPr>
          <p:cNvPr id="6" name="Text Placeholder 5"/>
          <p:cNvSpPr>
            <a:spLocks noGrp="1"/>
          </p:cNvSpPr>
          <p:nvPr>
            <p:ph type="body" sz="quarter" idx="14"/>
          </p:nvPr>
        </p:nvSpPr>
        <p:spPr/>
        <p:txBody>
          <a:bodyPr/>
          <a:lstStyle/>
          <a:p>
            <a:r>
              <a:rPr lang="en-GB" dirty="0"/>
              <a:t>The definition of a sensor is: </a:t>
            </a:r>
          </a:p>
          <a:p>
            <a:pPr marL="444500" lvl="1" indent="0" algn="ctr">
              <a:buNone/>
            </a:pPr>
            <a:r>
              <a:rPr lang="en-GB" i="1" dirty="0"/>
              <a:t>“A hardware device that can take measurement of physical properties, such as temperature or pressure, from real world surroundings. These measurements are usually a representation of the actual property being measured.”</a:t>
            </a:r>
            <a:endParaRPr lang="en-GB" dirty="0"/>
          </a:p>
          <a:p>
            <a:r>
              <a:rPr lang="en-GB" dirty="0"/>
              <a:t>Data taken by sensors is usually in </a:t>
            </a:r>
            <a:r>
              <a:rPr lang="en-GB" b="1" dirty="0"/>
              <a:t>analogue</a:t>
            </a:r>
            <a:r>
              <a:rPr lang="en-GB" dirty="0"/>
              <a:t> form</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23033" y="4124855"/>
            <a:ext cx="2806574" cy="2733145"/>
          </a:xfrm>
          <a:prstGeom prst="rect">
            <a:avLst/>
          </a:prstGeom>
        </p:spPr>
      </p:pic>
    </p:spTree>
    <p:extLst>
      <p:ext uri="{BB962C8B-B14F-4D97-AF65-F5344CB8AC3E}">
        <p14:creationId xmlns:p14="http://schemas.microsoft.com/office/powerpoint/2010/main" val="389322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3C8D1B-4860-E546-A4DD-CC601ACF37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4078" y="1044550"/>
            <a:ext cx="2228032" cy="5508251"/>
          </a:xfrm>
          <a:prstGeom prst="rect">
            <a:avLst/>
          </a:prstGeom>
        </p:spPr>
      </p:pic>
      <p:sp>
        <p:nvSpPr>
          <p:cNvPr id="2" name="Text Placeholder 1"/>
          <p:cNvSpPr>
            <a:spLocks noGrp="1"/>
          </p:cNvSpPr>
          <p:nvPr>
            <p:ph type="body" sz="quarter" idx="13"/>
          </p:nvPr>
        </p:nvSpPr>
        <p:spPr/>
        <p:txBody>
          <a:bodyPr/>
          <a:lstStyle/>
          <a:p>
            <a:r>
              <a:rPr lang="en-GB" sz="3600" dirty="0"/>
              <a:t>Analogue measurements</a:t>
            </a:r>
          </a:p>
        </p:txBody>
      </p:sp>
      <p:sp>
        <p:nvSpPr>
          <p:cNvPr id="4" name="Text Placeholder 3"/>
          <p:cNvSpPr>
            <a:spLocks noGrp="1"/>
          </p:cNvSpPr>
          <p:nvPr>
            <p:ph type="body" sz="quarter" idx="14"/>
          </p:nvPr>
        </p:nvSpPr>
        <p:spPr/>
        <p:txBody>
          <a:bodyPr/>
          <a:lstStyle/>
          <a:p>
            <a:pPr marL="0" indent="0">
              <a:buNone/>
            </a:pPr>
            <a:r>
              <a:rPr lang="en-GB" b="1" dirty="0"/>
              <a:t>Analogue</a:t>
            </a:r>
            <a:r>
              <a:rPr lang="en-GB" dirty="0"/>
              <a:t> means that data has no discrete </a:t>
            </a:r>
            <a:br>
              <a:rPr lang="en-GB" dirty="0"/>
            </a:br>
            <a:r>
              <a:rPr lang="en-GB" dirty="0"/>
              <a:t>value and the data changes smoothly rather </a:t>
            </a:r>
            <a:br>
              <a:rPr lang="en-GB" dirty="0"/>
            </a:br>
            <a:r>
              <a:rPr lang="en-GB" dirty="0"/>
              <a:t>than in exact jumps</a:t>
            </a:r>
          </a:p>
          <a:p>
            <a:r>
              <a:rPr lang="en-GB" dirty="0"/>
              <a:t>Examples include:</a:t>
            </a:r>
          </a:p>
          <a:p>
            <a:pPr lvl="1"/>
            <a:r>
              <a:rPr lang="en-GB" dirty="0">
                <a:latin typeface="Arial" panose="020B0604020202020204" pitchFamily="34" charset="0"/>
                <a:cs typeface="Arial" panose="020B0604020202020204" pitchFamily="34" charset="0"/>
              </a:rPr>
              <a:t>A thermometer where temperature is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represented by the height of the mercury</a:t>
            </a:r>
          </a:p>
          <a:p>
            <a:pPr lvl="1"/>
            <a:r>
              <a:rPr lang="en-GB" dirty="0">
                <a:latin typeface="Arial" panose="020B0604020202020204" pitchFamily="34" charset="0"/>
                <a:cs typeface="Arial" panose="020B0604020202020204" pitchFamily="34" charset="0"/>
              </a:rPr>
              <a:t>A speedometer showing speed represented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by a needle on a gauge</a:t>
            </a:r>
          </a:p>
          <a:p>
            <a:pPr lvl="1"/>
            <a:r>
              <a:rPr lang="en-GB" dirty="0">
                <a:latin typeface="Arial" panose="020B0604020202020204" pitchFamily="34" charset="0"/>
                <a:cs typeface="Arial" panose="020B0604020202020204" pitchFamily="34" charset="0"/>
              </a:rPr>
              <a:t>A seismometer recording the force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duration of ground movement by visualising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motion of a weight on a string using a pen</a:t>
            </a:r>
          </a:p>
        </p:txBody>
      </p:sp>
      <p:sp>
        <p:nvSpPr>
          <p:cNvPr id="112" name="Rectangle 6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7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Graphic 10">
            <a:extLst>
              <a:ext uri="{FF2B5EF4-FFF2-40B4-BE49-F238E27FC236}">
                <a16:creationId xmlns:a16="http://schemas.microsoft.com/office/drawing/2014/main" id="{C848A9BD-290A-024F-87C3-3797D76F0A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4059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DA39A-9EF3-F44C-8C12-B14DA87217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20861" y="2790495"/>
            <a:ext cx="3823137" cy="4067505"/>
          </a:xfrm>
          <a:prstGeom prst="rect">
            <a:avLst/>
          </a:prstGeom>
        </p:spPr>
      </p:pic>
      <p:sp>
        <p:nvSpPr>
          <p:cNvPr id="3" name="Text Placeholder 2">
            <a:extLst>
              <a:ext uri="{FF2B5EF4-FFF2-40B4-BE49-F238E27FC236}">
                <a16:creationId xmlns:a16="http://schemas.microsoft.com/office/drawing/2014/main" id="{113EBA13-C2C7-479F-AF9B-24093D96C0CE}"/>
              </a:ext>
            </a:extLst>
          </p:cNvPr>
          <p:cNvSpPr>
            <a:spLocks noGrp="1"/>
          </p:cNvSpPr>
          <p:nvPr>
            <p:ph type="body" sz="quarter" idx="14"/>
          </p:nvPr>
        </p:nvSpPr>
        <p:spPr/>
        <p:txBody>
          <a:bodyPr/>
          <a:lstStyle/>
          <a:p>
            <a:r>
              <a:rPr lang="en-GB" dirty="0"/>
              <a:t>Cars have many sensors that are constantly monitoring the physical state of the car components</a:t>
            </a:r>
          </a:p>
          <a:p>
            <a:pPr lvl="1"/>
            <a:r>
              <a:rPr lang="en-GB" dirty="0"/>
              <a:t>For instance, a temperature sensor is used to monitor the temperature of the cooling system</a:t>
            </a:r>
          </a:p>
          <a:p>
            <a:pPr lvl="1"/>
            <a:r>
              <a:rPr lang="en-GB" dirty="0"/>
              <a:t>If the temperature gets too hot, a fan can be turned on or the driver can be alerted to the problem</a:t>
            </a:r>
          </a:p>
          <a:p>
            <a:pPr lvl="1"/>
            <a:r>
              <a:rPr lang="en-GB" dirty="0"/>
              <a:t>Cars may also monitor the temperature </a:t>
            </a:r>
            <a:br>
              <a:rPr lang="en-GB" dirty="0"/>
            </a:br>
            <a:r>
              <a:rPr lang="en-GB" dirty="0"/>
              <a:t>inside the car, applying heaters or </a:t>
            </a:r>
            <a:br>
              <a:rPr lang="en-GB" dirty="0"/>
            </a:br>
            <a:r>
              <a:rPr lang="en-GB" dirty="0"/>
              <a:t>air conditioning as appropriate</a:t>
            </a:r>
          </a:p>
          <a:p>
            <a:r>
              <a:rPr lang="en-GB" dirty="0"/>
              <a:t>What other sensors are used </a:t>
            </a:r>
            <a:br>
              <a:rPr lang="en-GB" dirty="0"/>
            </a:br>
            <a:r>
              <a:rPr lang="en-GB" dirty="0"/>
              <a:t>in cars?</a:t>
            </a:r>
          </a:p>
        </p:txBody>
      </p:sp>
      <p:sp>
        <p:nvSpPr>
          <p:cNvPr id="2" name="Text Placeholder 1">
            <a:extLst>
              <a:ext uri="{FF2B5EF4-FFF2-40B4-BE49-F238E27FC236}">
                <a16:creationId xmlns:a16="http://schemas.microsoft.com/office/drawing/2014/main" id="{92D5B12B-D2D8-45A8-B0E7-D45CEF1166A9}"/>
              </a:ext>
            </a:extLst>
          </p:cNvPr>
          <p:cNvSpPr>
            <a:spLocks noGrp="1"/>
          </p:cNvSpPr>
          <p:nvPr>
            <p:ph type="body" sz="quarter" idx="13"/>
          </p:nvPr>
        </p:nvSpPr>
        <p:spPr/>
        <p:txBody>
          <a:bodyPr/>
          <a:lstStyle/>
          <a:p>
            <a:r>
              <a:rPr lang="en-GB" dirty="0"/>
              <a:t>Car temperature sensors</a:t>
            </a:r>
          </a:p>
        </p:txBody>
      </p:sp>
      <p:pic>
        <p:nvPicPr>
          <p:cNvPr id="7" name="Graphic 6">
            <a:extLst>
              <a:ext uri="{FF2B5EF4-FFF2-40B4-BE49-F238E27FC236}">
                <a16:creationId xmlns:a16="http://schemas.microsoft.com/office/drawing/2014/main" id="{AE7F791D-A656-2343-A387-372A5D260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4600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2ECD2F-DFB7-5440-A5C7-813BB92709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69694" y="3035300"/>
            <a:ext cx="4974306" cy="3519741"/>
          </a:xfrm>
          <a:prstGeom prst="rect">
            <a:avLst/>
          </a:prstGeom>
        </p:spPr>
      </p:pic>
      <p:sp>
        <p:nvSpPr>
          <p:cNvPr id="2" name="Text Placeholder 1">
            <a:extLst>
              <a:ext uri="{FF2B5EF4-FFF2-40B4-BE49-F238E27FC236}">
                <a16:creationId xmlns:a16="http://schemas.microsoft.com/office/drawing/2014/main" id="{920BFAFD-7285-42E8-91B7-CA7A27EC9DC0}"/>
              </a:ext>
            </a:extLst>
          </p:cNvPr>
          <p:cNvSpPr>
            <a:spLocks noGrp="1"/>
          </p:cNvSpPr>
          <p:nvPr>
            <p:ph type="body" sz="quarter" idx="13"/>
          </p:nvPr>
        </p:nvSpPr>
        <p:spPr/>
        <p:txBody>
          <a:bodyPr/>
          <a:lstStyle/>
          <a:p>
            <a:r>
              <a:rPr lang="en-GB" dirty="0"/>
              <a:t>Pressure sensors</a:t>
            </a:r>
          </a:p>
        </p:txBody>
      </p:sp>
      <p:sp>
        <p:nvSpPr>
          <p:cNvPr id="3" name="Text Placeholder 2">
            <a:extLst>
              <a:ext uri="{FF2B5EF4-FFF2-40B4-BE49-F238E27FC236}">
                <a16:creationId xmlns:a16="http://schemas.microsoft.com/office/drawing/2014/main" id="{CD4C4E26-26BC-436B-B815-73DC80462C85}"/>
              </a:ext>
            </a:extLst>
          </p:cNvPr>
          <p:cNvSpPr>
            <a:spLocks noGrp="1"/>
          </p:cNvSpPr>
          <p:nvPr>
            <p:ph type="body" sz="quarter" idx="14"/>
          </p:nvPr>
        </p:nvSpPr>
        <p:spPr/>
        <p:txBody>
          <a:bodyPr/>
          <a:lstStyle/>
          <a:p>
            <a:r>
              <a:rPr lang="en-GB" dirty="0"/>
              <a:t>Pressure sensors are now required inside car tyres on all new cars</a:t>
            </a:r>
          </a:p>
          <a:p>
            <a:pPr lvl="1"/>
            <a:r>
              <a:rPr lang="en-GB" dirty="0"/>
              <a:t>These are located behind the tyre valve used to </a:t>
            </a:r>
            <a:br>
              <a:rPr lang="en-GB" dirty="0"/>
            </a:br>
            <a:r>
              <a:rPr lang="en-GB" dirty="0"/>
              <a:t>inflate the tyre</a:t>
            </a:r>
          </a:p>
          <a:p>
            <a:pPr lvl="1"/>
            <a:r>
              <a:rPr lang="en-GB" dirty="0"/>
              <a:t>They constantly transmit the pressure</a:t>
            </a:r>
            <a:br>
              <a:rPr lang="en-GB" dirty="0"/>
            </a:br>
            <a:r>
              <a:rPr lang="en-GB" dirty="0"/>
              <a:t>to the engine control unit (ECU)</a:t>
            </a:r>
          </a:p>
          <a:p>
            <a:pPr lvl="1"/>
            <a:r>
              <a:rPr lang="en-GB" dirty="0"/>
              <a:t>If the ECU detects the pressure </a:t>
            </a:r>
            <a:br>
              <a:rPr lang="en-GB" dirty="0"/>
            </a:br>
            <a:r>
              <a:rPr lang="en-GB" dirty="0"/>
              <a:t>is too low, such as with a slow </a:t>
            </a:r>
            <a:br>
              <a:rPr lang="en-GB" dirty="0"/>
            </a:br>
            <a:r>
              <a:rPr lang="en-GB" dirty="0"/>
              <a:t>puncture, it will display a </a:t>
            </a:r>
            <a:br>
              <a:rPr lang="en-GB" dirty="0"/>
            </a:br>
            <a:r>
              <a:rPr lang="en-GB" dirty="0"/>
              <a:t>warning to the driver</a:t>
            </a:r>
          </a:p>
        </p:txBody>
      </p:sp>
      <p:pic>
        <p:nvPicPr>
          <p:cNvPr id="8" name="Graphic 7">
            <a:extLst>
              <a:ext uri="{FF2B5EF4-FFF2-40B4-BE49-F238E27FC236}">
                <a16:creationId xmlns:a16="http://schemas.microsoft.com/office/drawing/2014/main" id="{D7A6C9AE-660A-844C-B594-0B70D45E92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1053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DE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0B58DB-5F81-3342-ACB1-EEDF87CE52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920BFAFD-7285-42E8-91B7-CA7A27EC9DC0}"/>
              </a:ext>
            </a:extLst>
          </p:cNvPr>
          <p:cNvSpPr>
            <a:spLocks noGrp="1"/>
          </p:cNvSpPr>
          <p:nvPr>
            <p:ph type="body" sz="quarter" idx="13"/>
          </p:nvPr>
        </p:nvSpPr>
        <p:spPr/>
        <p:txBody>
          <a:bodyPr/>
          <a:lstStyle/>
          <a:p>
            <a:r>
              <a:rPr lang="en-GB" dirty="0"/>
              <a:t>Proximity sensors</a:t>
            </a:r>
          </a:p>
        </p:txBody>
      </p:sp>
      <p:sp>
        <p:nvSpPr>
          <p:cNvPr id="3" name="Text Placeholder 2">
            <a:extLst>
              <a:ext uri="{FF2B5EF4-FFF2-40B4-BE49-F238E27FC236}">
                <a16:creationId xmlns:a16="http://schemas.microsoft.com/office/drawing/2014/main" id="{CD4C4E26-26BC-436B-B815-73DC80462C85}"/>
              </a:ext>
            </a:extLst>
          </p:cNvPr>
          <p:cNvSpPr>
            <a:spLocks noGrp="1"/>
          </p:cNvSpPr>
          <p:nvPr>
            <p:ph type="body" sz="quarter" idx="14"/>
          </p:nvPr>
        </p:nvSpPr>
        <p:spPr/>
        <p:txBody>
          <a:bodyPr/>
          <a:lstStyle/>
          <a:p>
            <a:r>
              <a:rPr lang="en-GB" dirty="0"/>
              <a:t>Car proximity sensors make use of ultrasound</a:t>
            </a:r>
          </a:p>
          <a:p>
            <a:pPr lvl="1"/>
            <a:r>
              <a:rPr lang="en-GB" dirty="0"/>
              <a:t>A sound wave is transmitted from the car</a:t>
            </a:r>
          </a:p>
          <a:p>
            <a:pPr lvl="1"/>
            <a:r>
              <a:rPr lang="en-GB" dirty="0"/>
              <a:t>An echo is produced from a nearby object</a:t>
            </a:r>
          </a:p>
          <a:p>
            <a:pPr lvl="1"/>
            <a:r>
              <a:rPr lang="en-GB" dirty="0"/>
              <a:t>The time it takes for the echo to be received allows the distance to be calculated</a:t>
            </a:r>
          </a:p>
          <a:p>
            <a:pPr lvl="1"/>
            <a:r>
              <a:rPr lang="en-GB" dirty="0"/>
              <a:t>These sensors are helpful </a:t>
            </a:r>
            <a:br>
              <a:rPr lang="en-GB" dirty="0"/>
            </a:br>
            <a:r>
              <a:rPr lang="en-GB" dirty="0"/>
              <a:t>to drivers when reversing </a:t>
            </a:r>
            <a:br>
              <a:rPr lang="en-GB" dirty="0"/>
            </a:br>
            <a:r>
              <a:rPr lang="en-GB" dirty="0"/>
              <a:t>as they warn of objects </a:t>
            </a:r>
            <a:br>
              <a:rPr lang="en-GB" dirty="0"/>
            </a:br>
            <a:r>
              <a:rPr lang="en-GB" dirty="0"/>
              <a:t>that they may reverse into</a:t>
            </a:r>
          </a:p>
          <a:p>
            <a:r>
              <a:rPr lang="en-GB" dirty="0"/>
              <a:t>Smartphones also have sensors</a:t>
            </a:r>
          </a:p>
          <a:p>
            <a:pPr lvl="1"/>
            <a:r>
              <a:rPr lang="en-GB" dirty="0"/>
              <a:t>What do you think a accelerometer does?</a:t>
            </a:r>
          </a:p>
        </p:txBody>
      </p:sp>
      <p:pic>
        <p:nvPicPr>
          <p:cNvPr id="9" name="Graphic 8">
            <a:extLst>
              <a:ext uri="{FF2B5EF4-FFF2-40B4-BE49-F238E27FC236}">
                <a16:creationId xmlns:a16="http://schemas.microsoft.com/office/drawing/2014/main" id="{B0B6B18B-8728-574B-9E2F-052F12E04C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8783458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1203F46B-8742-4E7B-8016-551BACB8A156}">
  <ds:schemaRefs>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94dce8ab-38ff-4714-b1ed-1fc5e4d9abd1"/>
    <ds:schemaRef ds:uri="1ef05dc5-97a2-498b-bf7c-bd189143a1ff"/>
    <ds:schemaRef ds:uri="http://purl.org/dc/dcmitype/"/>
  </ds:schemaRefs>
</ds:datastoreItem>
</file>

<file path=customXml/itemProps3.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1292</TotalTime>
  <Words>1330</Words>
  <Application>Microsoft Office PowerPoint</Application>
  <PresentationFormat>On-screen Show (4:3)</PresentationFormat>
  <Paragraphs>156</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Symbol</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15</cp:revision>
  <dcterms:created xsi:type="dcterms:W3CDTF">2014-10-31T16:25:47Z</dcterms:created>
  <dcterms:modified xsi:type="dcterms:W3CDTF">2021-08-16T14:54:37Z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