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1"/>
    <p:restoredTop sz="94637"/>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89BA-B297-C94B-842A-301C40CEC54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8D79498-5DD4-6C4F-9EBB-4F6AB3D5D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9E9C3D3-E967-1C48-A992-D543BF424322}"/>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5" name="Footer Placeholder 4">
            <a:extLst>
              <a:ext uri="{FF2B5EF4-FFF2-40B4-BE49-F238E27FC236}">
                <a16:creationId xmlns:a16="http://schemas.microsoft.com/office/drawing/2014/main" id="{4307E3BF-A974-D24B-9560-E9B1BC4E4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213E4-D434-2249-93B9-E590ACBE8738}"/>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3536185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C7F4-59CC-5F43-B5FF-F6AEC5FBA2B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DEEA5E-6BD6-D94C-9295-EB33F90D69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36767EE-10B3-1F42-9481-21B87AD3EC19}"/>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5" name="Footer Placeholder 4">
            <a:extLst>
              <a:ext uri="{FF2B5EF4-FFF2-40B4-BE49-F238E27FC236}">
                <a16:creationId xmlns:a16="http://schemas.microsoft.com/office/drawing/2014/main" id="{B0AA9404-BFD1-E54A-BC29-1425F5276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304E36-0903-634F-9657-89B2BA8F43F8}"/>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893875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C94263-502A-D743-AEC6-0ACE0488A9B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FBE3AE-5BDF-C448-966A-1460150A3E6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DB14B89-4D35-5549-AA52-83855D04CF57}"/>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5" name="Footer Placeholder 4">
            <a:extLst>
              <a:ext uri="{FF2B5EF4-FFF2-40B4-BE49-F238E27FC236}">
                <a16:creationId xmlns:a16="http://schemas.microsoft.com/office/drawing/2014/main" id="{6F53C7A2-6D36-6945-A377-F00EF7B883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A9898F-64E6-C141-9D54-1A4F05E8E9CA}"/>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179042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223E1-9688-734C-B108-48DA61C890C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80C6610-C7E8-AD4D-B3EC-77765DBC468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33F7C98-5845-7641-9F4C-B454D9E1ECC5}"/>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5" name="Footer Placeholder 4">
            <a:extLst>
              <a:ext uri="{FF2B5EF4-FFF2-40B4-BE49-F238E27FC236}">
                <a16:creationId xmlns:a16="http://schemas.microsoft.com/office/drawing/2014/main" id="{26DAB22F-5913-B94D-8793-679168E4B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191B8-717C-324F-AFFF-A3866AA9BDD6}"/>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2891536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3ED83-0C49-D84F-8A3A-150D8900E63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CE0149F-371A-3644-B773-F2AB329FE8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F0B066-84D9-244B-959E-90B969036A2E}"/>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5" name="Footer Placeholder 4">
            <a:extLst>
              <a:ext uri="{FF2B5EF4-FFF2-40B4-BE49-F238E27FC236}">
                <a16:creationId xmlns:a16="http://schemas.microsoft.com/office/drawing/2014/main" id="{4A3AE815-AF75-B24B-849E-5C98EC933B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66C5A5-7439-2C49-B52D-B9714A3AE0EA}"/>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334069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3CEF-CF23-B647-9FCD-AE57D83F61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4564D7B-11BB-9940-A2C9-53D9EA40629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83424A6-2308-D24B-81D1-DEC4A0B9274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DD6079F-4C56-964C-AB86-19511F4B66E9}"/>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6" name="Footer Placeholder 5">
            <a:extLst>
              <a:ext uri="{FF2B5EF4-FFF2-40B4-BE49-F238E27FC236}">
                <a16:creationId xmlns:a16="http://schemas.microsoft.com/office/drawing/2014/main" id="{81F97A9A-4CBB-6B4A-8E57-DF5DFE9916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93D232-18CC-CC42-91BF-8631363EA2C9}"/>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60333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8B15A-9740-134B-8C8E-2F0C961BDDC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987546D-AB71-A84F-9687-E994922DF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380F651-7151-C140-A30B-A01F9E76996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61A2878A-64A5-0847-8046-D36A161FD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B587726-0096-6547-997D-86D67A5099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D66D5E4-947D-1F41-8333-26267710618E}"/>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8" name="Footer Placeholder 7">
            <a:extLst>
              <a:ext uri="{FF2B5EF4-FFF2-40B4-BE49-F238E27FC236}">
                <a16:creationId xmlns:a16="http://schemas.microsoft.com/office/drawing/2014/main" id="{5BABCD35-5165-994A-85A3-6D48781134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75C9E-B997-344B-A19E-3CB73A360A72}"/>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258046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AE2C9-4D32-7444-BCE9-81B448A63C6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4A2BCE3-2370-0C40-8B54-9E00E00FAF9D}"/>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4" name="Footer Placeholder 3">
            <a:extLst>
              <a:ext uri="{FF2B5EF4-FFF2-40B4-BE49-F238E27FC236}">
                <a16:creationId xmlns:a16="http://schemas.microsoft.com/office/drawing/2014/main" id="{BFEAD3E1-C546-A641-9C3B-168D5CF12F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1F292F-6D50-7C44-B39A-EE39FCA5E4AE}"/>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258349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B48ADC-B518-9E46-96E0-499A8DC67E5A}"/>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3" name="Footer Placeholder 2">
            <a:extLst>
              <a:ext uri="{FF2B5EF4-FFF2-40B4-BE49-F238E27FC236}">
                <a16:creationId xmlns:a16="http://schemas.microsoft.com/office/drawing/2014/main" id="{65E68F74-8D48-D84B-B6CB-37E60AF117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C639A2-F26B-804A-82F1-6B129FC4C74B}"/>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28793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C970-AFFD-454C-B434-7B2639E8206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BE1776D-3132-C949-AFBE-781C4E5CE2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8229881-9FA4-6F48-ACB9-9A5C35F479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4460170-347D-6B4F-BA2E-F2D2A94A5E7F}"/>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6" name="Footer Placeholder 5">
            <a:extLst>
              <a:ext uri="{FF2B5EF4-FFF2-40B4-BE49-F238E27FC236}">
                <a16:creationId xmlns:a16="http://schemas.microsoft.com/office/drawing/2014/main" id="{71A487FE-0A00-084D-8C41-9A4F60FFB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D3F03-244D-964A-AFFE-5D67715780DF}"/>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382641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5CA48-69E8-8F42-85D5-E3342C4B29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3EBC36F-6CDA-5042-8C21-061B1B98DA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3B2436-D894-294A-A072-F94DD77916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2B731C-B05E-DF4E-8143-E41FC5A995F5}"/>
              </a:ext>
            </a:extLst>
          </p:cNvPr>
          <p:cNvSpPr>
            <a:spLocks noGrp="1"/>
          </p:cNvSpPr>
          <p:nvPr>
            <p:ph type="dt" sz="half" idx="10"/>
          </p:nvPr>
        </p:nvSpPr>
        <p:spPr/>
        <p:txBody>
          <a:bodyPr/>
          <a:lstStyle/>
          <a:p>
            <a:fld id="{41CD9B72-FE4D-B94A-8FE4-1A904F898549}" type="datetimeFigureOut">
              <a:rPr lang="en-US" smtClean="0"/>
              <a:t>11/30/20</a:t>
            </a:fld>
            <a:endParaRPr lang="en-US"/>
          </a:p>
        </p:txBody>
      </p:sp>
      <p:sp>
        <p:nvSpPr>
          <p:cNvPr id="6" name="Footer Placeholder 5">
            <a:extLst>
              <a:ext uri="{FF2B5EF4-FFF2-40B4-BE49-F238E27FC236}">
                <a16:creationId xmlns:a16="http://schemas.microsoft.com/office/drawing/2014/main" id="{5A63D156-5093-384C-9F39-2A4FB612A8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D7537E-DC8D-3345-B22F-63983F8A42D4}"/>
              </a:ext>
            </a:extLst>
          </p:cNvPr>
          <p:cNvSpPr>
            <a:spLocks noGrp="1"/>
          </p:cNvSpPr>
          <p:nvPr>
            <p:ph type="sldNum" sz="quarter" idx="12"/>
          </p:nvPr>
        </p:nvSpPr>
        <p:spPr/>
        <p:txBody>
          <a:bodyPr/>
          <a:lstStyle/>
          <a:p>
            <a:fld id="{4AF9003F-2EDC-1D4F-BD1E-1CE9EC23BA0C}" type="slidenum">
              <a:rPr lang="en-US" smtClean="0"/>
              <a:t>‹#›</a:t>
            </a:fld>
            <a:endParaRPr lang="en-US"/>
          </a:p>
        </p:txBody>
      </p:sp>
    </p:spTree>
    <p:extLst>
      <p:ext uri="{BB962C8B-B14F-4D97-AF65-F5344CB8AC3E}">
        <p14:creationId xmlns:p14="http://schemas.microsoft.com/office/powerpoint/2010/main" val="316917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5505F2-A35D-A445-8778-A3AA58DF9F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36D1366-023A-F747-89E2-E02B2F232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983256E-B0F8-594A-869B-708F4D54E2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CD9B72-FE4D-B94A-8FE4-1A904F898549}" type="datetimeFigureOut">
              <a:rPr lang="en-US" smtClean="0"/>
              <a:t>11/30/20</a:t>
            </a:fld>
            <a:endParaRPr lang="en-US"/>
          </a:p>
        </p:txBody>
      </p:sp>
      <p:sp>
        <p:nvSpPr>
          <p:cNvPr id="5" name="Footer Placeholder 4">
            <a:extLst>
              <a:ext uri="{FF2B5EF4-FFF2-40B4-BE49-F238E27FC236}">
                <a16:creationId xmlns:a16="http://schemas.microsoft.com/office/drawing/2014/main" id="{EAF68926-CAA2-C84D-835A-C7ED143F83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AE79DD-BA18-E94A-AF95-F6890266E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9003F-2EDC-1D4F-BD1E-1CE9EC23BA0C}" type="slidenum">
              <a:rPr lang="en-US" smtClean="0"/>
              <a:t>‹#›</a:t>
            </a:fld>
            <a:endParaRPr lang="en-US"/>
          </a:p>
        </p:txBody>
      </p:sp>
    </p:spTree>
    <p:extLst>
      <p:ext uri="{BB962C8B-B14F-4D97-AF65-F5344CB8AC3E}">
        <p14:creationId xmlns:p14="http://schemas.microsoft.com/office/powerpoint/2010/main" val="122281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1B9F-0C77-1247-86BF-B0397004CC1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D58C2E4-1CB6-3044-AB7A-793AA691FC5D}"/>
              </a:ext>
            </a:extLst>
          </p:cNvPr>
          <p:cNvSpPr>
            <a:spLocks noGrp="1"/>
          </p:cNvSpPr>
          <p:nvPr>
            <p:ph type="subTitle" idx="1"/>
          </p:nvPr>
        </p:nvSpPr>
        <p:spPr/>
        <p:txBody>
          <a:bodyPr/>
          <a:lstStyle/>
          <a:p>
            <a:endParaRPr lang="en-US"/>
          </a:p>
        </p:txBody>
      </p:sp>
      <p:pic>
        <p:nvPicPr>
          <p:cNvPr id="1026" name="Picture 2" descr="Learn English at A-level">
            <a:extLst>
              <a:ext uri="{FF2B5EF4-FFF2-40B4-BE49-F238E27FC236}">
                <a16:creationId xmlns:a16="http://schemas.microsoft.com/office/drawing/2014/main" id="{65D6BB4C-4F37-2041-86D1-FBC01393F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463550"/>
            <a:ext cx="8890000" cy="5930900"/>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66FED994-8E61-F148-B3A1-0DAD6640CB7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503308117"/>
      </p:ext>
    </p:extLst>
  </p:cSld>
  <p:clrMapOvr>
    <a:masterClrMapping/>
  </p:clrMapOvr>
  <mc:AlternateContent xmlns:mc="http://schemas.openxmlformats.org/markup-compatibility/2006">
    <mc:Choice xmlns:p14="http://schemas.microsoft.com/office/powerpoint/2010/main" Requires="p14">
      <p:transition spd="slow" p14:dur="2000" advTm="6156"/>
    </mc:Choice>
    <mc:Fallback>
      <p:transition spd="slow" advTm="61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E4D6C-32D0-0D46-B6CC-3A6C0207588B}"/>
              </a:ext>
            </a:extLst>
          </p:cNvPr>
          <p:cNvSpPr>
            <a:spLocks noGrp="1"/>
          </p:cNvSpPr>
          <p:nvPr>
            <p:ph type="title"/>
          </p:nvPr>
        </p:nvSpPr>
        <p:spPr>
          <a:xfrm>
            <a:off x="4965430" y="629268"/>
            <a:ext cx="6586491" cy="1286160"/>
          </a:xfrm>
        </p:spPr>
        <p:txBody>
          <a:bodyPr anchor="b">
            <a:normAutofit/>
          </a:bodyPr>
          <a:lstStyle/>
          <a:p>
            <a:r>
              <a:rPr lang="en-US" sz="4100"/>
              <a:t>What is A-Level English Literature about?</a:t>
            </a:r>
          </a:p>
        </p:txBody>
      </p:sp>
      <p:sp>
        <p:nvSpPr>
          <p:cNvPr id="3" name="Content Placeholder 2">
            <a:extLst>
              <a:ext uri="{FF2B5EF4-FFF2-40B4-BE49-F238E27FC236}">
                <a16:creationId xmlns:a16="http://schemas.microsoft.com/office/drawing/2014/main" id="{943440EA-534E-9746-83DF-47037C99EBDE}"/>
              </a:ext>
            </a:extLst>
          </p:cNvPr>
          <p:cNvSpPr>
            <a:spLocks noGrp="1"/>
          </p:cNvSpPr>
          <p:nvPr>
            <p:ph idx="1"/>
          </p:nvPr>
        </p:nvSpPr>
        <p:spPr>
          <a:xfrm>
            <a:off x="4965431" y="2438400"/>
            <a:ext cx="6586489" cy="3785419"/>
          </a:xfrm>
        </p:spPr>
        <p:txBody>
          <a:bodyPr>
            <a:normAutofit/>
          </a:bodyPr>
          <a:lstStyle/>
          <a:p>
            <a:pPr marL="0" indent="0">
              <a:buNone/>
            </a:pPr>
            <a:r>
              <a:rPr lang="en-GB" sz="2000"/>
              <a:t>Pupils will be required to familiarise themselves with subject knowledge from plays, novels and poems emerging from distinct genres and spanning across many centuries. With this comprehensive exploration of characters and themes will come the awareness of </a:t>
            </a:r>
            <a:r>
              <a:rPr lang="en-GB" sz="2000" b="1"/>
              <a:t>how traditions and culture have shaped literature over the years</a:t>
            </a:r>
            <a:r>
              <a:rPr lang="en-GB" sz="2000"/>
              <a:t>.</a:t>
            </a:r>
          </a:p>
        </p:txBody>
      </p:sp>
      <p:pic>
        <p:nvPicPr>
          <p:cNvPr id="4098" name="Picture 2" descr="English Literature Map. Oh wow! This is awesome. Makes me proud to be  British | Map of britain, Map of great britain, Literature">
            <a:extLst>
              <a:ext uri="{FF2B5EF4-FFF2-40B4-BE49-F238E27FC236}">
                <a16:creationId xmlns:a16="http://schemas.microsoft.com/office/drawing/2014/main" id="{06328CED-DB3A-864B-B4C6-E5EBEECB274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45"/>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B6E53"/>
            </a:soli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a:extLst>
              <a:ext uri="{FF2B5EF4-FFF2-40B4-BE49-F238E27FC236}">
                <a16:creationId xmlns:a16="http://schemas.microsoft.com/office/drawing/2014/main" id="{3082F0E6-A31F-A541-B949-0000ADDF59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1818931978"/>
      </p:ext>
    </p:extLst>
  </p:cSld>
  <p:clrMapOvr>
    <a:masterClrMapping/>
  </p:clrMapOvr>
  <mc:AlternateContent xmlns:mc="http://schemas.openxmlformats.org/markup-compatibility/2006">
    <mc:Choice xmlns:p14="http://schemas.microsoft.com/office/powerpoint/2010/main" Requires="p14">
      <p:transition spd="slow" p14:dur="2000" advTm="35638"/>
    </mc:Choice>
    <mc:Fallback>
      <p:transition spd="slow" advTm="356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 Level AQA English Literature B Notes INCLUDED: -A... - Depop">
            <a:extLst>
              <a:ext uri="{FF2B5EF4-FFF2-40B4-BE49-F238E27FC236}">
                <a16:creationId xmlns:a16="http://schemas.microsoft.com/office/drawing/2014/main" id="{AB206345-23E8-9B49-91C2-B45E34AAAA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30928"/>
          <a:stretch/>
        </p:blipFill>
        <p:spPr bwMode="auto">
          <a:xfrm>
            <a:off x="838200" y="-3810"/>
            <a:ext cx="992886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Audio 6">
            <a:hlinkClick r:id="" action="ppaction://media"/>
            <a:extLst>
              <a:ext uri="{FF2B5EF4-FFF2-40B4-BE49-F238E27FC236}">
                <a16:creationId xmlns:a16="http://schemas.microsoft.com/office/drawing/2014/main" id="{61B15B4C-2029-6A47-B6B3-49124AF6C2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635900397"/>
      </p:ext>
    </p:extLst>
  </p:cSld>
  <p:clrMapOvr>
    <a:masterClrMapping/>
  </p:clrMapOvr>
  <mc:AlternateContent xmlns:mc="http://schemas.openxmlformats.org/markup-compatibility/2006">
    <mc:Choice xmlns:p14="http://schemas.microsoft.com/office/powerpoint/2010/main" Requires="p14">
      <p:transition spd="slow" p14:dur="2000" advTm="58598"/>
    </mc:Choice>
    <mc:Fallback>
      <p:transition spd="slow" advTm="585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Best English Literature AS and A Level Notes">
            <a:extLst>
              <a:ext uri="{FF2B5EF4-FFF2-40B4-BE49-F238E27FC236}">
                <a16:creationId xmlns:a16="http://schemas.microsoft.com/office/drawing/2014/main" id="{9DD73620-8A91-6145-867A-931F712D30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3175"/>
            <a:ext cx="12192000" cy="4310063"/>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1467EAF0-E3BC-DB45-8DC7-A1C988DD15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284904226"/>
      </p:ext>
    </p:extLst>
  </p:cSld>
  <p:clrMapOvr>
    <a:masterClrMapping/>
  </p:clrMapOvr>
  <mc:AlternateContent xmlns:mc="http://schemas.openxmlformats.org/markup-compatibility/2006">
    <mc:Choice xmlns:p14="http://schemas.microsoft.com/office/powerpoint/2010/main" Requires="p14">
      <p:transition spd="slow" p14:dur="2000" advTm="86287"/>
    </mc:Choice>
    <mc:Fallback>
      <p:transition spd="slow" advTm="862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57</Words>
  <Application>Microsoft Macintosh PowerPoint</Application>
  <PresentationFormat>Widescreen</PresentationFormat>
  <Paragraphs>2</Paragraphs>
  <Slides>4</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What is A-Level English Literature about?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Croot</dc:creator>
  <cp:lastModifiedBy>Abigail Croot</cp:lastModifiedBy>
  <cp:revision>2</cp:revision>
  <dcterms:created xsi:type="dcterms:W3CDTF">2020-11-30T21:07:33Z</dcterms:created>
  <dcterms:modified xsi:type="dcterms:W3CDTF">2020-11-30T21:32:38Z</dcterms:modified>
</cp:coreProperties>
</file>