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0"/>
  </p:notesMasterIdLst>
  <p:sldIdLst>
    <p:sldId id="257" r:id="rId5"/>
    <p:sldId id="258"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59" r:id="rId19"/>
  </p:sldIdLst>
  <p:sldSz cx="9144000" cy="6858000" type="screen4x3"/>
  <p:notesSz cx="6797675" cy="9926638"/>
  <p:embeddedFontLst>
    <p:embeddedFont>
      <p:font typeface="Calibri" panose="020F0502020204030204" pitchFamily="34" charset="0"/>
      <p:regular r:id="rId21"/>
      <p:bold r:id="rId22"/>
      <p:italic r:id="rId23"/>
      <p:boldItalic r:id="rId24"/>
    </p:embeddedFont>
    <p:embeddedFont>
      <p:font typeface="Museo 100" panose="02000000000000000000" pitchFamily="2" charset="0"/>
      <p:regular r:id="rId25"/>
    </p:embeddedFont>
    <p:embeddedFont>
      <p:font typeface="Museo 500" panose="02000000000000000000" pitchFamily="2" charset="0"/>
      <p:regular r:id="rId26"/>
    </p:embeddedFont>
    <p:embeddedFont>
      <p:font typeface="Museo 700" panose="02000000000000000000" pitchFamily="2" charset="0"/>
      <p:bold r:id="rId27"/>
    </p:embeddedFont>
    <p:embeddedFont>
      <p:font typeface="Museo 900" panose="02000000000000000000" pitchFamily="2" charset="0"/>
      <p:bold r:id="rId28"/>
    </p:embeddedFont>
    <p:embeddedFont>
      <p:font typeface="Museo900-Regular" panose="02000000000000000000" pitchFamily="2" charset="0"/>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32E31"/>
    <a:srgbClr val="913F2E"/>
    <a:srgbClr val="B498B8"/>
    <a:srgbClr val="F3F3F3"/>
    <a:srgbClr val="D87002"/>
    <a:srgbClr val="82D5EA"/>
    <a:srgbClr val="5C74B4"/>
    <a:srgbClr val="808E86"/>
    <a:srgbClr val="647386"/>
    <a:srgbClr val="EB54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60"/>
    <p:restoredTop sz="96327"/>
  </p:normalViewPr>
  <p:slideViewPr>
    <p:cSldViewPr snapToGrid="0">
      <p:cViewPr varScale="1">
        <p:scale>
          <a:sx n="110" d="100"/>
          <a:sy n="110" d="100"/>
        </p:scale>
        <p:origin x="133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Webb" userId="116bfa15-fab5-4298-95a6-2aaa2e478e3d" providerId="ADAL" clId="{A3C53B64-C9E6-4392-8646-B7E7E7152DAA}"/>
    <pc:docChg chg="custSel modSld">
      <pc:chgData name="Jessica Webb" userId="116bfa15-fab5-4298-95a6-2aaa2e478e3d" providerId="ADAL" clId="{A3C53B64-C9E6-4392-8646-B7E7E7152DAA}" dt="2019-08-06T08:55:57.874" v="50" actId="207"/>
      <pc:docMkLst>
        <pc:docMk/>
      </pc:docMkLst>
      <pc:sldChg chg="modSp">
        <pc:chgData name="Jessica Webb" userId="116bfa15-fab5-4298-95a6-2aaa2e478e3d" providerId="ADAL" clId="{A3C53B64-C9E6-4392-8646-B7E7E7152DAA}" dt="2019-08-06T08:55:57.874" v="50" actId="207"/>
        <pc:sldMkLst>
          <pc:docMk/>
          <pc:sldMk cId="2819996977" sldId="257"/>
        </pc:sldMkLst>
        <pc:spChg chg="mod">
          <ac:chgData name="Jessica Webb" userId="116bfa15-fab5-4298-95a6-2aaa2e478e3d" providerId="ADAL" clId="{A3C53B64-C9E6-4392-8646-B7E7E7152DAA}" dt="2019-08-06T08:55:57.874" v="50" actId="207"/>
          <ac:spMkLst>
            <pc:docMk/>
            <pc:sldMk cId="2819996977" sldId="257"/>
            <ac:spMk id="8" creationId="{77907B94-1681-4284-BE8A-013F27F465AC}"/>
          </ac:spMkLst>
        </pc:spChg>
      </pc:sldChg>
      <pc:sldChg chg="addSp delSp modSp">
        <pc:chgData name="Jessica Webb" userId="116bfa15-fab5-4298-95a6-2aaa2e478e3d" providerId="ADAL" clId="{A3C53B64-C9E6-4392-8646-B7E7E7152DAA}" dt="2019-08-05T15:32:12.884" v="40"/>
        <pc:sldMkLst>
          <pc:docMk/>
          <pc:sldMk cId="0" sldId="262"/>
        </pc:sldMkLst>
        <pc:spChg chg="add del mod">
          <ac:chgData name="Jessica Webb" userId="116bfa15-fab5-4298-95a6-2aaa2e478e3d" providerId="ADAL" clId="{A3C53B64-C9E6-4392-8646-B7E7E7152DAA}" dt="2019-08-05T15:19:14.648" v="8"/>
          <ac:spMkLst>
            <pc:docMk/>
            <pc:sldMk cId="0" sldId="262"/>
            <ac:spMk id="2" creationId="{AB9E96C8-7499-42D7-A5DE-53FF8C10EBF8}"/>
          </ac:spMkLst>
        </pc:spChg>
        <pc:spChg chg="add del mod">
          <ac:chgData name="Jessica Webb" userId="116bfa15-fab5-4298-95a6-2aaa2e478e3d" providerId="ADAL" clId="{A3C53B64-C9E6-4392-8646-B7E7E7152DAA}" dt="2019-08-05T15:19:14.648" v="8"/>
          <ac:spMkLst>
            <pc:docMk/>
            <pc:sldMk cId="0" sldId="262"/>
            <ac:spMk id="4" creationId="{ED3379A4-910B-4E06-84E9-30B0B6BABA6B}"/>
          </ac:spMkLst>
        </pc:spChg>
        <pc:picChg chg="add del">
          <ac:chgData name="Jessica Webb" userId="116bfa15-fab5-4298-95a6-2aaa2e478e3d" providerId="ADAL" clId="{A3C53B64-C9E6-4392-8646-B7E7E7152DAA}" dt="2019-08-05T15:31:57.287" v="39" actId="478"/>
          <ac:picMkLst>
            <pc:docMk/>
            <pc:sldMk cId="0" sldId="262"/>
            <ac:picMk id="7" creationId="{2B909906-6059-446F-9448-37EB92598141}"/>
          </ac:picMkLst>
        </pc:picChg>
        <pc:picChg chg="add">
          <ac:chgData name="Jessica Webb" userId="116bfa15-fab5-4298-95a6-2aaa2e478e3d" providerId="ADAL" clId="{A3C53B64-C9E6-4392-8646-B7E7E7152DAA}" dt="2019-08-05T15:32:12.884" v="40"/>
          <ac:picMkLst>
            <pc:docMk/>
            <pc:sldMk cId="0" sldId="262"/>
            <ac:picMk id="8" creationId="{15D35BA3-05EC-4397-BE76-3AF9B86C65F0}"/>
          </ac:picMkLst>
        </pc:picChg>
      </pc:sldChg>
      <pc:sldChg chg="addSp delSp">
        <pc:chgData name="Jessica Webb" userId="116bfa15-fab5-4298-95a6-2aaa2e478e3d" providerId="ADAL" clId="{A3C53B64-C9E6-4392-8646-B7E7E7152DAA}" dt="2019-08-05T15:32:25.187" v="42"/>
        <pc:sldMkLst>
          <pc:docMk/>
          <pc:sldMk cId="0" sldId="263"/>
        </pc:sldMkLst>
        <pc:picChg chg="add">
          <ac:chgData name="Jessica Webb" userId="116bfa15-fab5-4298-95a6-2aaa2e478e3d" providerId="ADAL" clId="{A3C53B64-C9E6-4392-8646-B7E7E7152DAA}" dt="2019-08-05T15:32:25.187" v="42"/>
          <ac:picMkLst>
            <pc:docMk/>
            <pc:sldMk cId="0" sldId="263"/>
            <ac:picMk id="6" creationId="{BF6F8B63-2008-48D2-A1E1-0247CFD15A94}"/>
          </ac:picMkLst>
        </pc:picChg>
        <pc:picChg chg="del">
          <ac:chgData name="Jessica Webb" userId="116bfa15-fab5-4298-95a6-2aaa2e478e3d" providerId="ADAL" clId="{A3C53B64-C9E6-4392-8646-B7E7E7152DAA}" dt="2019-08-05T15:32:23.999" v="41" actId="478"/>
          <ac:picMkLst>
            <pc:docMk/>
            <pc:sldMk cId="0" sldId="263"/>
            <ac:picMk id="12" creationId="{A413ED2F-B84E-2B4D-9B86-2DB0EC6D550C}"/>
          </ac:picMkLst>
        </pc:picChg>
      </pc:sldChg>
      <pc:sldChg chg="addSp delSp modSp">
        <pc:chgData name="Jessica Webb" userId="116bfa15-fab5-4298-95a6-2aaa2e478e3d" providerId="ADAL" clId="{A3C53B64-C9E6-4392-8646-B7E7E7152DAA}" dt="2019-08-05T15:32:34.774" v="43"/>
        <pc:sldMkLst>
          <pc:docMk/>
          <pc:sldMk cId="0" sldId="264"/>
        </pc:sldMkLst>
        <pc:spChg chg="add del mod">
          <ac:chgData name="Jessica Webb" userId="116bfa15-fab5-4298-95a6-2aaa2e478e3d" providerId="ADAL" clId="{A3C53B64-C9E6-4392-8646-B7E7E7152DAA}" dt="2019-08-05T15:19:10.576" v="6"/>
          <ac:spMkLst>
            <pc:docMk/>
            <pc:sldMk cId="0" sldId="264"/>
            <ac:spMk id="2" creationId="{6AF44610-A5FE-48EA-B45E-E31C08930133}"/>
          </ac:spMkLst>
        </pc:spChg>
        <pc:spChg chg="add del mod">
          <ac:chgData name="Jessica Webb" userId="116bfa15-fab5-4298-95a6-2aaa2e478e3d" providerId="ADAL" clId="{A3C53B64-C9E6-4392-8646-B7E7E7152DAA}" dt="2019-08-05T15:19:10.576" v="6"/>
          <ac:spMkLst>
            <pc:docMk/>
            <pc:sldMk cId="0" sldId="264"/>
            <ac:spMk id="4" creationId="{9C1FF497-B1E7-4332-BBD6-D79BF5BB5236}"/>
          </ac:spMkLst>
        </pc:spChg>
        <pc:picChg chg="add">
          <ac:chgData name="Jessica Webb" userId="116bfa15-fab5-4298-95a6-2aaa2e478e3d" providerId="ADAL" clId="{A3C53B64-C9E6-4392-8646-B7E7E7152DAA}" dt="2019-08-05T15:32:34.774" v="43"/>
          <ac:picMkLst>
            <pc:docMk/>
            <pc:sldMk cId="0" sldId="264"/>
            <ac:picMk id="7" creationId="{EFD1FDA1-BDF0-48EC-BFD4-334400EBA8EC}"/>
          </ac:picMkLst>
        </pc:picChg>
      </pc:sldChg>
      <pc:sldChg chg="addSp delSp modSp">
        <pc:chgData name="Jessica Webb" userId="116bfa15-fab5-4298-95a6-2aaa2e478e3d" providerId="ADAL" clId="{A3C53B64-C9E6-4392-8646-B7E7E7152DAA}" dt="2019-08-05T15:30:44.759" v="37"/>
        <pc:sldMkLst>
          <pc:docMk/>
          <pc:sldMk cId="0" sldId="265"/>
        </pc:sldMkLst>
        <pc:spChg chg="add del mod">
          <ac:chgData name="Jessica Webb" userId="116bfa15-fab5-4298-95a6-2aaa2e478e3d" providerId="ADAL" clId="{A3C53B64-C9E6-4392-8646-B7E7E7152DAA}" dt="2019-08-05T15:19:06.366" v="4"/>
          <ac:spMkLst>
            <pc:docMk/>
            <pc:sldMk cId="0" sldId="265"/>
            <ac:spMk id="2" creationId="{F9441094-3413-4263-BC35-40F1B7A88061}"/>
          </ac:spMkLst>
        </pc:spChg>
        <pc:spChg chg="add del mod">
          <ac:chgData name="Jessica Webb" userId="116bfa15-fab5-4298-95a6-2aaa2e478e3d" providerId="ADAL" clId="{A3C53B64-C9E6-4392-8646-B7E7E7152DAA}" dt="2019-08-05T15:19:06.366" v="4"/>
          <ac:spMkLst>
            <pc:docMk/>
            <pc:sldMk cId="0" sldId="265"/>
            <ac:spMk id="3" creationId="{1E6D6C6D-1AC0-4922-94E8-601F042AE069}"/>
          </ac:spMkLst>
        </pc:spChg>
        <pc:spChg chg="add del mod">
          <ac:chgData name="Jessica Webb" userId="116bfa15-fab5-4298-95a6-2aaa2e478e3d" providerId="ADAL" clId="{A3C53B64-C9E6-4392-8646-B7E7E7152DAA}" dt="2019-08-05T15:20:10.105" v="25"/>
          <ac:spMkLst>
            <pc:docMk/>
            <pc:sldMk cId="0" sldId="265"/>
            <ac:spMk id="4" creationId="{F2B3273D-596F-4341-86C2-F59F5163091D}"/>
          </ac:spMkLst>
        </pc:spChg>
        <pc:spChg chg="add del mod">
          <ac:chgData name="Jessica Webb" userId="116bfa15-fab5-4298-95a6-2aaa2e478e3d" providerId="ADAL" clId="{A3C53B64-C9E6-4392-8646-B7E7E7152DAA}" dt="2019-08-05T15:20:10.105" v="25"/>
          <ac:spMkLst>
            <pc:docMk/>
            <pc:sldMk cId="0" sldId="265"/>
            <ac:spMk id="5" creationId="{007EA481-F848-433A-AA67-5866E25F8385}"/>
          </ac:spMkLst>
        </pc:spChg>
        <pc:spChg chg="mod">
          <ac:chgData name="Jessica Webb" userId="116bfa15-fab5-4298-95a6-2aaa2e478e3d" providerId="ADAL" clId="{A3C53B64-C9E6-4392-8646-B7E7E7152DAA}" dt="2019-08-05T15:30:31.963" v="36" actId="20577"/>
          <ac:spMkLst>
            <pc:docMk/>
            <pc:sldMk cId="0" sldId="265"/>
            <ac:spMk id="97" creationId="{00000000-0000-0000-0000-000000000000}"/>
          </ac:spMkLst>
        </pc:spChg>
        <pc:picChg chg="add mod ord modCrop">
          <ac:chgData name="Jessica Webb" userId="116bfa15-fab5-4298-95a6-2aaa2e478e3d" providerId="ADAL" clId="{A3C53B64-C9E6-4392-8646-B7E7E7152DAA}" dt="2019-08-05T15:30:19.837" v="34" actId="1076"/>
          <ac:picMkLst>
            <pc:docMk/>
            <pc:sldMk cId="0" sldId="265"/>
            <ac:picMk id="7" creationId="{54059825-2691-4157-ACE1-B8D3C6618FA9}"/>
          </ac:picMkLst>
        </pc:picChg>
        <pc:picChg chg="add">
          <ac:chgData name="Jessica Webb" userId="116bfa15-fab5-4298-95a6-2aaa2e478e3d" providerId="ADAL" clId="{A3C53B64-C9E6-4392-8646-B7E7E7152DAA}" dt="2019-08-05T15:30:44.759" v="37"/>
          <ac:picMkLst>
            <pc:docMk/>
            <pc:sldMk cId="0" sldId="265"/>
            <ac:picMk id="13" creationId="{233D7B3C-7E57-4FA5-AB89-E30EB4FA9795}"/>
          </ac:picMkLst>
        </pc:picChg>
        <pc:picChg chg="del">
          <ac:chgData name="Jessica Webb" userId="116bfa15-fab5-4298-95a6-2aaa2e478e3d" providerId="ADAL" clId="{A3C53B64-C9E6-4392-8646-B7E7E7152DAA}" dt="2019-08-05T15:29:30.907" v="28" actId="478"/>
          <ac:picMkLst>
            <pc:docMk/>
            <pc:sldMk cId="0" sldId="265"/>
            <ac:picMk id="93" creationId="{00000000-0000-0000-0000-000000000000}"/>
          </ac:picMkLst>
        </pc:picChg>
        <pc:picChg chg="del">
          <ac:chgData name="Jessica Webb" userId="116bfa15-fab5-4298-95a6-2aaa2e478e3d" providerId="ADAL" clId="{A3C53B64-C9E6-4392-8646-B7E7E7152DAA}" dt="2019-08-05T15:29:30.155" v="27" actId="478"/>
          <ac:picMkLst>
            <pc:docMk/>
            <pc:sldMk cId="0" sldId="265"/>
            <ac:picMk id="94" creationId="{00000000-0000-0000-0000-000000000000}"/>
          </ac:picMkLst>
        </pc:picChg>
        <pc:picChg chg="del">
          <ac:chgData name="Jessica Webb" userId="116bfa15-fab5-4298-95a6-2aaa2e478e3d" providerId="ADAL" clId="{A3C53B64-C9E6-4392-8646-B7E7E7152DAA}" dt="2019-08-05T15:29:29.005" v="26" actId="478"/>
          <ac:picMkLst>
            <pc:docMk/>
            <pc:sldMk cId="0" sldId="265"/>
            <ac:picMk id="95" creationId="{00000000-0000-0000-0000-000000000000}"/>
          </ac:picMkLst>
        </pc:picChg>
      </pc:sldChg>
      <pc:sldChg chg="addSp delSp modSp">
        <pc:chgData name="Jessica Webb" userId="116bfa15-fab5-4298-95a6-2aaa2e478e3d" providerId="ADAL" clId="{A3C53B64-C9E6-4392-8646-B7E7E7152DAA}" dt="2019-08-05T15:32:49.434" v="44"/>
        <pc:sldMkLst>
          <pc:docMk/>
          <pc:sldMk cId="0" sldId="266"/>
        </pc:sldMkLst>
        <pc:spChg chg="add del mod">
          <ac:chgData name="Jessica Webb" userId="116bfa15-fab5-4298-95a6-2aaa2e478e3d" providerId="ADAL" clId="{A3C53B64-C9E6-4392-8646-B7E7E7152DAA}" dt="2019-08-05T15:19:01.562" v="2"/>
          <ac:spMkLst>
            <pc:docMk/>
            <pc:sldMk cId="0" sldId="266"/>
            <ac:spMk id="2" creationId="{EE77E895-1115-411C-9AA6-682C29612758}"/>
          </ac:spMkLst>
        </pc:spChg>
        <pc:spChg chg="add del mod">
          <ac:chgData name="Jessica Webb" userId="116bfa15-fab5-4298-95a6-2aaa2e478e3d" providerId="ADAL" clId="{A3C53B64-C9E6-4392-8646-B7E7E7152DAA}" dt="2019-08-05T15:19:01.562" v="2"/>
          <ac:spMkLst>
            <pc:docMk/>
            <pc:sldMk cId="0" sldId="266"/>
            <ac:spMk id="4" creationId="{52653A7C-7598-4543-B4C0-274D379286B2}"/>
          </ac:spMkLst>
        </pc:spChg>
        <pc:picChg chg="add">
          <ac:chgData name="Jessica Webb" userId="116bfa15-fab5-4298-95a6-2aaa2e478e3d" providerId="ADAL" clId="{A3C53B64-C9E6-4392-8646-B7E7E7152DAA}" dt="2019-08-05T15:32:49.434" v="44"/>
          <ac:picMkLst>
            <pc:docMk/>
            <pc:sldMk cId="0" sldId="266"/>
            <ac:picMk id="8" creationId="{0A7F61C6-186D-4AB0-8482-5427242CEE27}"/>
          </ac:picMkLst>
        </pc:picChg>
      </pc:sldChg>
      <pc:sldChg chg="addSp delSp modSp">
        <pc:chgData name="Jessica Webb" userId="116bfa15-fab5-4298-95a6-2aaa2e478e3d" providerId="ADAL" clId="{A3C53B64-C9E6-4392-8646-B7E7E7152DAA}" dt="2019-08-05T15:19:20.816" v="9"/>
        <pc:sldMkLst>
          <pc:docMk/>
          <pc:sldMk cId="0" sldId="267"/>
        </pc:sldMkLst>
        <pc:spChg chg="add del mod">
          <ac:chgData name="Jessica Webb" userId="116bfa15-fab5-4298-95a6-2aaa2e478e3d" providerId="ADAL" clId="{A3C53B64-C9E6-4392-8646-B7E7E7152DAA}" dt="2019-08-05T15:18:56.822" v="1"/>
          <ac:spMkLst>
            <pc:docMk/>
            <pc:sldMk cId="0" sldId="267"/>
            <ac:spMk id="2" creationId="{7A52162B-D697-4520-B9EB-E9588EF5543B}"/>
          </ac:spMkLst>
        </pc:spChg>
        <pc:spChg chg="add del mod">
          <ac:chgData name="Jessica Webb" userId="116bfa15-fab5-4298-95a6-2aaa2e478e3d" providerId="ADAL" clId="{A3C53B64-C9E6-4392-8646-B7E7E7152DAA}" dt="2019-08-05T15:18:56.822" v="1"/>
          <ac:spMkLst>
            <pc:docMk/>
            <pc:sldMk cId="0" sldId="267"/>
            <ac:spMk id="3" creationId="{F80D8420-59A0-439E-8AB0-3A86203FB567}"/>
          </ac:spMkLst>
        </pc:spChg>
        <pc:spChg chg="add del mod">
          <ac:chgData name="Jessica Webb" userId="116bfa15-fab5-4298-95a6-2aaa2e478e3d" providerId="ADAL" clId="{A3C53B64-C9E6-4392-8646-B7E7E7152DAA}" dt="2019-08-05T15:19:20.816" v="9"/>
          <ac:spMkLst>
            <pc:docMk/>
            <pc:sldMk cId="0" sldId="267"/>
            <ac:spMk id="4" creationId="{B7A7B883-A654-414B-A4B7-C680E1EC46C4}"/>
          </ac:spMkLst>
        </pc:spChg>
        <pc:spChg chg="add del mod">
          <ac:chgData name="Jessica Webb" userId="116bfa15-fab5-4298-95a6-2aaa2e478e3d" providerId="ADAL" clId="{A3C53B64-C9E6-4392-8646-B7E7E7152DAA}" dt="2019-08-05T15:19:20.816" v="9"/>
          <ac:spMkLst>
            <pc:docMk/>
            <pc:sldMk cId="0" sldId="267"/>
            <ac:spMk id="5" creationId="{1541510E-F6C2-4907-807E-C0C6F4F6989E}"/>
          </ac:spMkLst>
        </pc:spChg>
      </pc:sldChg>
      <pc:sldChg chg="addSp delSp modSp">
        <pc:chgData name="Jessica Webb" userId="116bfa15-fab5-4298-95a6-2aaa2e478e3d" providerId="ADAL" clId="{A3C53B64-C9E6-4392-8646-B7E7E7152DAA}" dt="2019-08-05T15:19:28.322" v="12" actId="113"/>
        <pc:sldMkLst>
          <pc:docMk/>
          <pc:sldMk cId="0" sldId="268"/>
        </pc:sldMkLst>
        <pc:spChg chg="add del mod">
          <ac:chgData name="Jessica Webb" userId="116bfa15-fab5-4298-95a6-2aaa2e478e3d" providerId="ADAL" clId="{A3C53B64-C9E6-4392-8646-B7E7E7152DAA}" dt="2019-08-05T15:19:23.270" v="10"/>
          <ac:spMkLst>
            <pc:docMk/>
            <pc:sldMk cId="0" sldId="268"/>
            <ac:spMk id="2" creationId="{D621C72F-7B52-4400-B1BD-FA6D73A84845}"/>
          </ac:spMkLst>
        </pc:spChg>
        <pc:spChg chg="add del mod">
          <ac:chgData name="Jessica Webb" userId="116bfa15-fab5-4298-95a6-2aaa2e478e3d" providerId="ADAL" clId="{A3C53B64-C9E6-4392-8646-B7E7E7152DAA}" dt="2019-08-05T15:19:23.270" v="10"/>
          <ac:spMkLst>
            <pc:docMk/>
            <pc:sldMk cId="0" sldId="268"/>
            <ac:spMk id="3" creationId="{AABCE45E-00C5-44C4-B708-561B2A23845D}"/>
          </ac:spMkLst>
        </pc:spChg>
        <pc:spChg chg="mod">
          <ac:chgData name="Jessica Webb" userId="116bfa15-fab5-4298-95a6-2aaa2e478e3d" providerId="ADAL" clId="{A3C53B64-C9E6-4392-8646-B7E7E7152DAA}" dt="2019-08-05T15:19:28.322" v="12" actId="113"/>
          <ac:spMkLst>
            <pc:docMk/>
            <pc:sldMk cId="0" sldId="268"/>
            <ac:spMk id="121" creationId="{00000000-0000-0000-0000-000000000000}"/>
          </ac:spMkLst>
        </pc:spChg>
      </pc:sldChg>
      <pc:sldChg chg="addSp delSp modSp">
        <pc:chgData name="Jessica Webb" userId="116bfa15-fab5-4298-95a6-2aaa2e478e3d" providerId="ADAL" clId="{A3C53B64-C9E6-4392-8646-B7E7E7152DAA}" dt="2019-08-05T15:32:57.127" v="45"/>
        <pc:sldMkLst>
          <pc:docMk/>
          <pc:sldMk cId="0" sldId="269"/>
        </pc:sldMkLst>
        <pc:spChg chg="add del mod">
          <ac:chgData name="Jessica Webb" userId="116bfa15-fab5-4298-95a6-2aaa2e478e3d" providerId="ADAL" clId="{A3C53B64-C9E6-4392-8646-B7E7E7152DAA}" dt="2019-08-05T15:19:32.931" v="14"/>
          <ac:spMkLst>
            <pc:docMk/>
            <pc:sldMk cId="0" sldId="269"/>
            <ac:spMk id="2" creationId="{7F2F4037-467A-4D3A-BB34-34BB817FCA1E}"/>
          </ac:spMkLst>
        </pc:spChg>
        <pc:spChg chg="add del mod">
          <ac:chgData name="Jessica Webb" userId="116bfa15-fab5-4298-95a6-2aaa2e478e3d" providerId="ADAL" clId="{A3C53B64-C9E6-4392-8646-B7E7E7152DAA}" dt="2019-08-05T15:19:32.931" v="14"/>
          <ac:spMkLst>
            <pc:docMk/>
            <pc:sldMk cId="0" sldId="269"/>
            <ac:spMk id="4" creationId="{54F772CE-3D13-4025-95EA-A5D929616C07}"/>
          </ac:spMkLst>
        </pc:spChg>
        <pc:picChg chg="add">
          <ac:chgData name="Jessica Webb" userId="116bfa15-fab5-4298-95a6-2aaa2e478e3d" providerId="ADAL" clId="{A3C53B64-C9E6-4392-8646-B7E7E7152DAA}" dt="2019-08-05T15:32:57.127" v="45"/>
          <ac:picMkLst>
            <pc:docMk/>
            <pc:sldMk cId="0" sldId="269"/>
            <ac:picMk id="7" creationId="{22861DD7-5083-4BD2-B01E-04EBE2886594}"/>
          </ac:picMkLst>
        </pc:picChg>
      </pc:sldChg>
      <pc:sldChg chg="addSp delSp modSp">
        <pc:chgData name="Jessica Webb" userId="116bfa15-fab5-4298-95a6-2aaa2e478e3d" providerId="ADAL" clId="{A3C53B64-C9E6-4392-8646-B7E7E7152DAA}" dt="2019-08-05T15:35:40.109" v="49" actId="20577"/>
        <pc:sldMkLst>
          <pc:docMk/>
          <pc:sldMk cId="0" sldId="270"/>
        </pc:sldMkLst>
        <pc:spChg chg="add del mod">
          <ac:chgData name="Jessica Webb" userId="116bfa15-fab5-4298-95a6-2aaa2e478e3d" providerId="ADAL" clId="{A3C53B64-C9E6-4392-8646-B7E7E7152DAA}" dt="2019-08-05T15:19:35.222" v="15"/>
          <ac:spMkLst>
            <pc:docMk/>
            <pc:sldMk cId="0" sldId="270"/>
            <ac:spMk id="2" creationId="{C6363B13-8561-4192-80C3-C75C89E0DC9E}"/>
          </ac:spMkLst>
        </pc:spChg>
        <pc:spChg chg="add del mod">
          <ac:chgData name="Jessica Webb" userId="116bfa15-fab5-4298-95a6-2aaa2e478e3d" providerId="ADAL" clId="{A3C53B64-C9E6-4392-8646-B7E7E7152DAA}" dt="2019-08-05T15:19:35.222" v="15"/>
          <ac:spMkLst>
            <pc:docMk/>
            <pc:sldMk cId="0" sldId="270"/>
            <ac:spMk id="3" creationId="{30E69ACD-10DF-4B1D-915C-C049BE43F7C1}"/>
          </ac:spMkLst>
        </pc:spChg>
        <pc:spChg chg="mod">
          <ac:chgData name="Jessica Webb" userId="116bfa15-fab5-4298-95a6-2aaa2e478e3d" providerId="ADAL" clId="{A3C53B64-C9E6-4392-8646-B7E7E7152DAA}" dt="2019-08-05T15:35:40.109" v="49" actId="20577"/>
          <ac:spMkLst>
            <pc:docMk/>
            <pc:sldMk cId="0" sldId="270"/>
            <ac:spMk id="135" creationId="{00000000-0000-0000-0000-000000000000}"/>
          </ac:spMkLst>
        </pc:spChg>
        <pc:spChg chg="mod">
          <ac:chgData name="Jessica Webb" userId="116bfa15-fab5-4298-95a6-2aaa2e478e3d" providerId="ADAL" clId="{A3C53B64-C9E6-4392-8646-B7E7E7152DAA}" dt="2019-08-05T15:19:39.852" v="17" actId="113"/>
          <ac:spMkLst>
            <pc:docMk/>
            <pc:sldMk cId="0" sldId="270"/>
            <ac:spMk id="136" creationId="{00000000-0000-0000-0000-000000000000}"/>
          </ac:spMkLst>
        </pc:spChg>
      </pc:sldChg>
      <pc:sldChg chg="addSp delSp modSp">
        <pc:chgData name="Jessica Webb" userId="116bfa15-fab5-4298-95a6-2aaa2e478e3d" providerId="ADAL" clId="{A3C53B64-C9E6-4392-8646-B7E7E7152DAA}" dt="2019-08-05T15:33:02.099" v="46"/>
        <pc:sldMkLst>
          <pc:docMk/>
          <pc:sldMk cId="0" sldId="271"/>
        </pc:sldMkLst>
        <pc:spChg chg="add del mod">
          <ac:chgData name="Jessica Webb" userId="116bfa15-fab5-4298-95a6-2aaa2e478e3d" providerId="ADAL" clId="{A3C53B64-C9E6-4392-8646-B7E7E7152DAA}" dt="2019-08-05T15:19:47.787" v="19"/>
          <ac:spMkLst>
            <pc:docMk/>
            <pc:sldMk cId="0" sldId="271"/>
            <ac:spMk id="2" creationId="{7928DA05-36DE-4D8E-9822-70107F64C172}"/>
          </ac:spMkLst>
        </pc:spChg>
        <pc:spChg chg="add del mod">
          <ac:chgData name="Jessica Webb" userId="116bfa15-fab5-4298-95a6-2aaa2e478e3d" providerId="ADAL" clId="{A3C53B64-C9E6-4392-8646-B7E7E7152DAA}" dt="2019-08-05T15:19:47.787" v="19"/>
          <ac:spMkLst>
            <pc:docMk/>
            <pc:sldMk cId="0" sldId="271"/>
            <ac:spMk id="4" creationId="{BEAC331B-ED9E-4707-9D62-9D5AE8B82705}"/>
          </ac:spMkLst>
        </pc:spChg>
        <pc:picChg chg="add">
          <ac:chgData name="Jessica Webb" userId="116bfa15-fab5-4298-95a6-2aaa2e478e3d" providerId="ADAL" clId="{A3C53B64-C9E6-4392-8646-B7E7E7152DAA}" dt="2019-08-05T15:33:02.099" v="46"/>
          <ac:picMkLst>
            <pc:docMk/>
            <pc:sldMk cId="0" sldId="271"/>
            <ac:picMk id="9" creationId="{8765B195-9A62-4C8C-B8EF-C742B3E18790}"/>
          </ac:picMkLst>
        </pc:picChg>
      </pc:sldChg>
      <pc:sldChg chg="addSp delSp modSp">
        <pc:chgData name="Jessica Webb" userId="116bfa15-fab5-4298-95a6-2aaa2e478e3d" providerId="ADAL" clId="{A3C53B64-C9E6-4392-8646-B7E7E7152DAA}" dt="2019-08-05T15:19:56.182" v="21"/>
        <pc:sldMkLst>
          <pc:docMk/>
          <pc:sldMk cId="0" sldId="272"/>
        </pc:sldMkLst>
        <pc:spChg chg="add del mod">
          <ac:chgData name="Jessica Webb" userId="116bfa15-fab5-4298-95a6-2aaa2e478e3d" providerId="ADAL" clId="{A3C53B64-C9E6-4392-8646-B7E7E7152DAA}" dt="2019-08-05T15:19:56.182" v="21"/>
          <ac:spMkLst>
            <pc:docMk/>
            <pc:sldMk cId="0" sldId="272"/>
            <ac:spMk id="2" creationId="{F91540BC-DAA4-4134-8D60-C6CBB89DC7F5}"/>
          </ac:spMkLst>
        </pc:spChg>
        <pc:spChg chg="add del mod">
          <ac:chgData name="Jessica Webb" userId="116bfa15-fab5-4298-95a6-2aaa2e478e3d" providerId="ADAL" clId="{A3C53B64-C9E6-4392-8646-B7E7E7152DAA}" dt="2019-08-05T15:19:56.182" v="21"/>
          <ac:spMkLst>
            <pc:docMk/>
            <pc:sldMk cId="0" sldId="272"/>
            <ac:spMk id="3" creationId="{ECF054A4-244E-491E-8634-7B1248C62933}"/>
          </ac:spMkLst>
        </pc:spChg>
      </pc:sldChg>
      <pc:sldChg chg="addSp delSp modSp">
        <pc:chgData name="Jessica Webb" userId="116bfa15-fab5-4298-95a6-2aaa2e478e3d" providerId="ADAL" clId="{A3C53B64-C9E6-4392-8646-B7E7E7152DAA}" dt="2019-08-05T15:33:06.093" v="48" actId="478"/>
        <pc:sldMkLst>
          <pc:docMk/>
          <pc:sldMk cId="0" sldId="273"/>
        </pc:sldMkLst>
        <pc:spChg chg="add del mod">
          <ac:chgData name="Jessica Webb" userId="116bfa15-fab5-4298-95a6-2aaa2e478e3d" providerId="ADAL" clId="{A3C53B64-C9E6-4392-8646-B7E7E7152DAA}" dt="2019-08-05T15:20:02.951" v="23"/>
          <ac:spMkLst>
            <pc:docMk/>
            <pc:sldMk cId="0" sldId="273"/>
            <ac:spMk id="2" creationId="{9EC80319-A9A2-448A-85DC-FFD25722B173}"/>
          </ac:spMkLst>
        </pc:spChg>
        <pc:spChg chg="add del mod">
          <ac:chgData name="Jessica Webb" userId="116bfa15-fab5-4298-95a6-2aaa2e478e3d" providerId="ADAL" clId="{A3C53B64-C9E6-4392-8646-B7E7E7152DAA}" dt="2019-08-05T15:20:02.951" v="23"/>
          <ac:spMkLst>
            <pc:docMk/>
            <pc:sldMk cId="0" sldId="273"/>
            <ac:spMk id="3" creationId="{7CC02625-CED9-4D2E-8C55-5AAECC815F26}"/>
          </ac:spMkLst>
        </pc:spChg>
        <pc:picChg chg="add del">
          <ac:chgData name="Jessica Webb" userId="116bfa15-fab5-4298-95a6-2aaa2e478e3d" providerId="ADAL" clId="{A3C53B64-C9E6-4392-8646-B7E7E7152DAA}" dt="2019-08-05T15:33:06.093" v="48" actId="478"/>
          <ac:picMkLst>
            <pc:docMk/>
            <pc:sldMk cId="0" sldId="273"/>
            <ac:picMk id="7" creationId="{B329102F-8F6D-4302-9D19-612C9F0A6F34}"/>
          </ac:picMkLst>
        </pc:picChg>
      </pc:sldChg>
      <pc:sldMasterChg chg="delSldLayout">
        <pc:chgData name="Jessica Webb" userId="116bfa15-fab5-4298-95a6-2aaa2e478e3d" providerId="ADAL" clId="{A3C53B64-C9E6-4392-8646-B7E7E7152DAA}" dt="2019-08-05T15:18:10.439" v="0" actId="2696"/>
        <pc:sldMasterMkLst>
          <pc:docMk/>
          <pc:sldMasterMk cId="1310585009" sldId="2147483648"/>
        </pc:sldMasterMkLst>
        <pc:sldLayoutChg chg="del">
          <pc:chgData name="Jessica Webb" userId="116bfa15-fab5-4298-95a6-2aaa2e478e3d" providerId="ADAL" clId="{A3C53B64-C9E6-4392-8646-B7E7E7152DAA}" dt="2019-08-05T15:18:10.439" v="0" actId="2696"/>
          <pc:sldLayoutMkLst>
            <pc:docMk/>
            <pc:sldMasterMk cId="1310585009" sldId="2147483648"/>
            <pc:sldLayoutMk cId="2599014864" sldId="2147483658"/>
          </pc:sldLayoutMkLst>
        </pc:sldLayoutChg>
      </pc:sldMasterChg>
    </pc:docChg>
  </pc:docChgLst>
  <pc:docChgLst>
    <pc:chgData name="Andy Gray" userId="3900aca3-aa6e-4813-b4e0-c02f9e48a0aa" providerId="ADAL" clId="{91820C3C-CF51-314A-9849-21B8BCE561E9}"/>
    <pc:docChg chg="undo custSel modSld">
      <pc:chgData name="Andy Gray" userId="3900aca3-aa6e-4813-b4e0-c02f9e48a0aa" providerId="ADAL" clId="{91820C3C-CF51-314A-9849-21B8BCE561E9}" dt="2019-07-22T15:12:40.619" v="475"/>
      <pc:docMkLst>
        <pc:docMk/>
      </pc:docMkLst>
      <pc:sldChg chg="addSp delSp modSp">
        <pc:chgData name="Andy Gray" userId="3900aca3-aa6e-4813-b4e0-c02f9e48a0aa" providerId="ADAL" clId="{91820C3C-CF51-314A-9849-21B8BCE561E9}" dt="2019-07-22T15:08:27.252" v="458" actId="1076"/>
        <pc:sldMkLst>
          <pc:docMk/>
          <pc:sldMk cId="0" sldId="262"/>
        </pc:sldMkLst>
        <pc:picChg chg="add mod modCrop">
          <ac:chgData name="Andy Gray" userId="3900aca3-aa6e-4813-b4e0-c02f9e48a0aa" providerId="ADAL" clId="{91820C3C-CF51-314A-9849-21B8BCE561E9}" dt="2019-07-22T15:08:27.252" v="458" actId="1076"/>
          <ac:picMkLst>
            <pc:docMk/>
            <pc:sldMk cId="0" sldId="262"/>
            <ac:picMk id="3" creationId="{70B8593A-A36E-DF45-8F28-C6721B35689C}"/>
          </ac:picMkLst>
        </pc:picChg>
        <pc:picChg chg="del mod modCrop">
          <ac:chgData name="Andy Gray" userId="3900aca3-aa6e-4813-b4e0-c02f9e48a0aa" providerId="ADAL" clId="{91820C3C-CF51-314A-9849-21B8BCE561E9}" dt="2019-07-22T13:24:42.079" v="24" actId="478"/>
          <ac:picMkLst>
            <pc:docMk/>
            <pc:sldMk cId="0" sldId="262"/>
            <ac:picMk id="68" creationId="{00000000-0000-0000-0000-000000000000}"/>
          </ac:picMkLst>
        </pc:picChg>
      </pc:sldChg>
      <pc:sldChg chg="addSp delSp modSp">
        <pc:chgData name="Andy Gray" userId="3900aca3-aa6e-4813-b4e0-c02f9e48a0aa" providerId="ADAL" clId="{91820C3C-CF51-314A-9849-21B8BCE561E9}" dt="2019-07-22T15:12:40.619" v="475"/>
        <pc:sldMkLst>
          <pc:docMk/>
          <pc:sldMk cId="0" sldId="263"/>
        </pc:sldMkLst>
        <pc:spChg chg="mod">
          <ac:chgData name="Andy Gray" userId="3900aca3-aa6e-4813-b4e0-c02f9e48a0aa" providerId="ADAL" clId="{91820C3C-CF51-314A-9849-21B8BCE561E9}" dt="2019-07-22T15:07:54.763" v="454" actId="20577"/>
          <ac:spMkLst>
            <pc:docMk/>
            <pc:sldMk cId="0" sldId="263"/>
            <ac:spMk id="79" creationId="{00000000-0000-0000-0000-000000000000}"/>
          </ac:spMkLst>
        </pc:spChg>
        <pc:picChg chg="add del mod modCrop">
          <ac:chgData name="Andy Gray" userId="3900aca3-aa6e-4813-b4e0-c02f9e48a0aa" providerId="ADAL" clId="{91820C3C-CF51-314A-9849-21B8BCE561E9}" dt="2019-07-22T15:07:24.341" v="448" actId="478"/>
          <ac:picMkLst>
            <pc:docMk/>
            <pc:sldMk cId="0" sldId="263"/>
            <ac:picMk id="3" creationId="{EAFD87E4-DB2F-7E44-8364-BF4416EDD8E2}"/>
          </ac:picMkLst>
        </pc:picChg>
        <pc:picChg chg="add del mod modCrop">
          <ac:chgData name="Andy Gray" userId="3900aca3-aa6e-4813-b4e0-c02f9e48a0aa" providerId="ADAL" clId="{91820C3C-CF51-314A-9849-21B8BCE561E9}" dt="2019-07-22T15:12:16.809" v="473" actId="478"/>
          <ac:picMkLst>
            <pc:docMk/>
            <pc:sldMk cId="0" sldId="263"/>
            <ac:picMk id="5" creationId="{2BE4A1A3-E6E2-C14C-8CE5-9CA7F396D42B}"/>
          </ac:picMkLst>
        </pc:picChg>
        <pc:picChg chg="add mod modCrop">
          <ac:chgData name="Andy Gray" userId="3900aca3-aa6e-4813-b4e0-c02f9e48a0aa" providerId="ADAL" clId="{91820C3C-CF51-314A-9849-21B8BCE561E9}" dt="2019-07-22T15:12:26.047" v="474" actId="732"/>
          <ac:picMkLst>
            <pc:docMk/>
            <pc:sldMk cId="0" sldId="263"/>
            <ac:picMk id="7" creationId="{DF44027D-9033-344D-8991-11327A82E6BD}"/>
          </ac:picMkLst>
        </pc:picChg>
        <pc:picChg chg="add">
          <ac:chgData name="Andy Gray" userId="3900aca3-aa6e-4813-b4e0-c02f9e48a0aa" providerId="ADAL" clId="{91820C3C-CF51-314A-9849-21B8BCE561E9}" dt="2019-07-22T15:12:40.619" v="475"/>
          <ac:picMkLst>
            <pc:docMk/>
            <pc:sldMk cId="0" sldId="263"/>
            <ac:picMk id="12" creationId="{A413ED2F-B84E-2B4D-9B86-2DB0EC6D550C}"/>
          </ac:picMkLst>
        </pc:picChg>
        <pc:picChg chg="del">
          <ac:chgData name="Andy Gray" userId="3900aca3-aa6e-4813-b4e0-c02f9e48a0aa" providerId="ADAL" clId="{91820C3C-CF51-314A-9849-21B8BCE561E9}" dt="2019-07-22T13:34:22.921" v="41" actId="478"/>
          <ac:picMkLst>
            <pc:docMk/>
            <pc:sldMk cId="0" sldId="263"/>
            <ac:picMk id="75" creationId="{00000000-0000-0000-0000-000000000000}"/>
          </ac:picMkLst>
        </pc:picChg>
        <pc:picChg chg="del mod">
          <ac:chgData name="Andy Gray" userId="3900aca3-aa6e-4813-b4e0-c02f9e48a0aa" providerId="ADAL" clId="{91820C3C-CF51-314A-9849-21B8BCE561E9}" dt="2019-07-22T15:07:22.564" v="447" actId="478"/>
          <ac:picMkLst>
            <pc:docMk/>
            <pc:sldMk cId="0" sldId="263"/>
            <ac:picMk id="76" creationId="{00000000-0000-0000-0000-000000000000}"/>
          </ac:picMkLst>
        </pc:picChg>
      </pc:sldChg>
      <pc:sldChg chg="addSp delSp modSp">
        <pc:chgData name="Andy Gray" userId="3900aca3-aa6e-4813-b4e0-c02f9e48a0aa" providerId="ADAL" clId="{91820C3C-CF51-314A-9849-21B8BCE561E9}" dt="2019-07-22T13:39:24.208" v="75" actId="18131"/>
        <pc:sldMkLst>
          <pc:docMk/>
          <pc:sldMk cId="0" sldId="264"/>
        </pc:sldMkLst>
        <pc:picChg chg="add mod modCrop">
          <ac:chgData name="Andy Gray" userId="3900aca3-aa6e-4813-b4e0-c02f9e48a0aa" providerId="ADAL" clId="{91820C3C-CF51-314A-9849-21B8BCE561E9}" dt="2019-07-22T13:39:24.208" v="75" actId="18131"/>
          <ac:picMkLst>
            <pc:docMk/>
            <pc:sldMk cId="0" sldId="264"/>
            <ac:picMk id="3" creationId="{B7ABF136-B436-804B-8B85-FD626A2824D1}"/>
          </ac:picMkLst>
        </pc:picChg>
        <pc:picChg chg="del mod modCrop">
          <ac:chgData name="Andy Gray" userId="3900aca3-aa6e-4813-b4e0-c02f9e48a0aa" providerId="ADAL" clId="{91820C3C-CF51-314A-9849-21B8BCE561E9}" dt="2019-07-22T13:38:38.387" v="68" actId="478"/>
          <ac:picMkLst>
            <pc:docMk/>
            <pc:sldMk cId="0" sldId="264"/>
            <ac:picMk id="85" creationId="{00000000-0000-0000-0000-000000000000}"/>
          </ac:picMkLst>
        </pc:picChg>
      </pc:sldChg>
      <pc:sldChg chg="addSp delSp modSp">
        <pc:chgData name="Andy Gray" userId="3900aca3-aa6e-4813-b4e0-c02f9e48a0aa" providerId="ADAL" clId="{91820C3C-CF51-314A-9849-21B8BCE561E9}" dt="2019-07-22T14:03:04.483" v="185" actId="14100"/>
        <pc:sldMkLst>
          <pc:docMk/>
          <pc:sldMk cId="0" sldId="266"/>
        </pc:sldMkLst>
        <pc:picChg chg="add mod modCrop">
          <ac:chgData name="Andy Gray" userId="3900aca3-aa6e-4813-b4e0-c02f9e48a0aa" providerId="ADAL" clId="{91820C3C-CF51-314A-9849-21B8BCE561E9}" dt="2019-07-22T13:44:22.683" v="85" actId="18131"/>
          <ac:picMkLst>
            <pc:docMk/>
            <pc:sldMk cId="0" sldId="266"/>
            <ac:picMk id="3" creationId="{1BD4DF90-FA75-D04E-A10F-76C00B39D4B9}"/>
          </ac:picMkLst>
        </pc:picChg>
        <pc:picChg chg="del mod">
          <ac:chgData name="Andy Gray" userId="3900aca3-aa6e-4813-b4e0-c02f9e48a0aa" providerId="ADAL" clId="{91820C3C-CF51-314A-9849-21B8BCE561E9}" dt="2019-07-22T13:43:59.019" v="82" actId="478"/>
          <ac:picMkLst>
            <pc:docMk/>
            <pc:sldMk cId="0" sldId="266"/>
            <ac:picMk id="102" creationId="{00000000-0000-0000-0000-000000000000}"/>
          </ac:picMkLst>
        </pc:picChg>
        <pc:picChg chg="mod">
          <ac:chgData name="Andy Gray" userId="3900aca3-aa6e-4813-b4e0-c02f9e48a0aa" providerId="ADAL" clId="{91820C3C-CF51-314A-9849-21B8BCE561E9}" dt="2019-07-22T14:03:04.483" v="185" actId="14100"/>
          <ac:picMkLst>
            <pc:docMk/>
            <pc:sldMk cId="0" sldId="266"/>
            <ac:picMk id="103" creationId="{00000000-0000-0000-0000-000000000000}"/>
          </ac:picMkLst>
        </pc:picChg>
      </pc:sldChg>
      <pc:sldChg chg="addSp delSp modSp">
        <pc:chgData name="Andy Gray" userId="3900aca3-aa6e-4813-b4e0-c02f9e48a0aa" providerId="ADAL" clId="{91820C3C-CF51-314A-9849-21B8BCE561E9}" dt="2019-07-22T15:05:23.370" v="446" actId="1076"/>
        <pc:sldMkLst>
          <pc:docMk/>
          <pc:sldMk cId="0" sldId="269"/>
        </pc:sldMkLst>
        <pc:picChg chg="add mod modCrop">
          <ac:chgData name="Andy Gray" userId="3900aca3-aa6e-4813-b4e0-c02f9e48a0aa" providerId="ADAL" clId="{91820C3C-CF51-314A-9849-21B8BCE561E9}" dt="2019-07-22T15:05:23.370" v="446" actId="1076"/>
          <ac:picMkLst>
            <pc:docMk/>
            <pc:sldMk cId="0" sldId="269"/>
            <ac:picMk id="3" creationId="{D47B758F-7B4D-5B4E-9054-6F6DECF30E1A}"/>
          </ac:picMkLst>
        </pc:picChg>
        <pc:picChg chg="del mod modCrop">
          <ac:chgData name="Andy Gray" userId="3900aca3-aa6e-4813-b4e0-c02f9e48a0aa" providerId="ADAL" clId="{91820C3C-CF51-314A-9849-21B8BCE561E9}" dt="2019-07-22T14:39:52.532" v="400" actId="478"/>
          <ac:picMkLst>
            <pc:docMk/>
            <pc:sldMk cId="0" sldId="269"/>
            <ac:picMk id="127" creationId="{00000000-0000-0000-0000-000000000000}"/>
          </ac:picMkLst>
        </pc:picChg>
      </pc:sldChg>
      <pc:sldChg chg="addSp delSp modSp">
        <pc:chgData name="Andy Gray" userId="3900aca3-aa6e-4813-b4e0-c02f9e48a0aa" providerId="ADAL" clId="{91820C3C-CF51-314A-9849-21B8BCE561E9}" dt="2019-07-22T15:05:05.456" v="445" actId="20577"/>
        <pc:sldMkLst>
          <pc:docMk/>
          <pc:sldMk cId="0" sldId="271"/>
        </pc:sldMkLst>
        <pc:spChg chg="mod">
          <ac:chgData name="Andy Gray" userId="3900aca3-aa6e-4813-b4e0-c02f9e48a0aa" providerId="ADAL" clId="{91820C3C-CF51-314A-9849-21B8BCE561E9}" dt="2019-07-22T15:05:05.456" v="445" actId="20577"/>
          <ac:spMkLst>
            <pc:docMk/>
            <pc:sldMk cId="0" sldId="271"/>
            <ac:spMk id="145" creationId="{00000000-0000-0000-0000-000000000000}"/>
          </ac:spMkLst>
        </pc:spChg>
        <pc:picChg chg="add mod modCrop">
          <ac:chgData name="Andy Gray" userId="3900aca3-aa6e-4813-b4e0-c02f9e48a0aa" providerId="ADAL" clId="{91820C3C-CF51-314A-9849-21B8BCE561E9}" dt="2019-07-22T13:59:22.980" v="162" actId="1037"/>
          <ac:picMkLst>
            <pc:docMk/>
            <pc:sldMk cId="0" sldId="271"/>
            <ac:picMk id="3" creationId="{0B9BC939-C9DE-8E40-9BD9-89A20599F145}"/>
          </ac:picMkLst>
        </pc:picChg>
        <pc:picChg chg="add mod">
          <ac:chgData name="Andy Gray" userId="3900aca3-aa6e-4813-b4e0-c02f9e48a0aa" providerId="ADAL" clId="{91820C3C-CF51-314A-9849-21B8BCE561E9}" dt="2019-07-22T13:59:24.668" v="164" actId="1076"/>
          <ac:picMkLst>
            <pc:docMk/>
            <pc:sldMk cId="0" sldId="271"/>
            <ac:picMk id="8" creationId="{25B91768-1B19-BD40-A39C-C11541F947EC}"/>
          </ac:picMkLst>
        </pc:picChg>
        <pc:picChg chg="add del mod">
          <ac:chgData name="Andy Gray" userId="3900aca3-aa6e-4813-b4e0-c02f9e48a0aa" providerId="ADAL" clId="{91820C3C-CF51-314A-9849-21B8BCE561E9}" dt="2019-07-22T13:59:32.486" v="165" actId="478"/>
          <ac:picMkLst>
            <pc:docMk/>
            <pc:sldMk cId="0" sldId="271"/>
            <ac:picMk id="9" creationId="{367838A7-44DB-1243-8189-5CD1ACE2BAAB}"/>
          </ac:picMkLst>
        </pc:picChg>
        <pc:picChg chg="del mod">
          <ac:chgData name="Andy Gray" userId="3900aca3-aa6e-4813-b4e0-c02f9e48a0aa" providerId="ADAL" clId="{91820C3C-CF51-314A-9849-21B8BCE561E9}" dt="2019-07-22T13:53:34.397" v="121" actId="478"/>
          <ac:picMkLst>
            <pc:docMk/>
            <pc:sldMk cId="0" sldId="271"/>
            <ac:picMk id="141" creationId="{00000000-0000-0000-0000-000000000000}"/>
          </ac:picMkLst>
        </pc:picChg>
        <pc:picChg chg="mod">
          <ac:chgData name="Andy Gray" userId="3900aca3-aa6e-4813-b4e0-c02f9e48a0aa" providerId="ADAL" clId="{91820C3C-CF51-314A-9849-21B8BCE561E9}" dt="2019-07-22T13:59:23.891" v="163" actId="1076"/>
          <ac:picMkLst>
            <pc:docMk/>
            <pc:sldMk cId="0" sldId="271"/>
            <ac:picMk id="142" creationId="{00000000-0000-0000-0000-000000000000}"/>
          </ac:picMkLst>
        </pc:picChg>
      </pc:sldChg>
      <pc:sldChg chg="addSp delSp modSp setBg">
        <pc:chgData name="Andy Gray" userId="3900aca3-aa6e-4813-b4e0-c02f9e48a0aa" providerId="ADAL" clId="{91820C3C-CF51-314A-9849-21B8BCE561E9}" dt="2019-07-22T15:04:33.330" v="442" actId="732"/>
        <pc:sldMkLst>
          <pc:docMk/>
          <pc:sldMk cId="0" sldId="273"/>
        </pc:sldMkLst>
        <pc:picChg chg="add del mod modCrop">
          <ac:chgData name="Andy Gray" userId="3900aca3-aa6e-4813-b4e0-c02f9e48a0aa" providerId="ADAL" clId="{91820C3C-CF51-314A-9849-21B8BCE561E9}" dt="2019-07-22T14:45:33.094" v="426" actId="478"/>
          <ac:picMkLst>
            <pc:docMk/>
            <pc:sldMk cId="0" sldId="273"/>
            <ac:picMk id="3" creationId="{E98665BD-23CF-3548-8A61-B6808CEFE112}"/>
          </ac:picMkLst>
        </pc:picChg>
        <pc:picChg chg="add del mod">
          <ac:chgData name="Andy Gray" userId="3900aca3-aa6e-4813-b4e0-c02f9e48a0aa" providerId="ADAL" clId="{91820C3C-CF51-314A-9849-21B8BCE561E9}" dt="2019-07-22T14:12:15.725" v="274" actId="478"/>
          <ac:picMkLst>
            <pc:docMk/>
            <pc:sldMk cId="0" sldId="273"/>
            <ac:picMk id="5" creationId="{6FBB4C53-872B-DE4B-AC9C-35829D70D174}"/>
          </ac:picMkLst>
        </pc:picChg>
        <pc:picChg chg="add del mod modCrop">
          <ac:chgData name="Andy Gray" userId="3900aca3-aa6e-4813-b4e0-c02f9e48a0aa" providerId="ADAL" clId="{91820C3C-CF51-314A-9849-21B8BCE561E9}" dt="2019-07-22T14:47:44.978" v="436" actId="478"/>
          <ac:picMkLst>
            <pc:docMk/>
            <pc:sldMk cId="0" sldId="273"/>
            <ac:picMk id="6" creationId="{5F57FA21-448A-EB4C-B9EA-EED78A2FEF1F}"/>
          </ac:picMkLst>
        </pc:picChg>
        <pc:picChg chg="add mod modCrop">
          <ac:chgData name="Andy Gray" userId="3900aca3-aa6e-4813-b4e0-c02f9e48a0aa" providerId="ADAL" clId="{91820C3C-CF51-314A-9849-21B8BCE561E9}" dt="2019-07-22T15:04:33.330" v="442" actId="732"/>
          <ac:picMkLst>
            <pc:docMk/>
            <pc:sldMk cId="0" sldId="273"/>
            <ac:picMk id="8" creationId="{2C4608BD-2F11-384A-99E0-768D925402AC}"/>
          </ac:picMkLst>
        </pc:picChg>
        <pc:picChg chg="del mod modCrop">
          <ac:chgData name="Andy Gray" userId="3900aca3-aa6e-4813-b4e0-c02f9e48a0aa" providerId="ADAL" clId="{91820C3C-CF51-314A-9849-21B8BCE561E9}" dt="2019-07-22T14:07:16.147" v="225" actId="478"/>
          <ac:picMkLst>
            <pc:docMk/>
            <pc:sldMk cId="0" sldId="273"/>
            <ac:picMk id="157" creationId="{00000000-0000-0000-0000-000000000000}"/>
          </ac:picMkLst>
        </pc:picChg>
      </pc:sldChg>
    </pc:docChg>
  </pc:docChgLst>
  <pc:docChgLst>
    <pc:chgData name="Mike Ross" userId="7954c944-6085-4b08-be0b-82a8f61afa5b" providerId="ADAL" clId="{75FAC92E-8EEC-406B-B564-C8DB1A341724}"/>
    <pc:docChg chg="undo redo custSel addSld delSld modSld modMainMaster">
      <pc:chgData name="Mike Ross" userId="7954c944-6085-4b08-be0b-82a8f61afa5b" providerId="ADAL" clId="{75FAC92E-8EEC-406B-B564-C8DB1A341724}" dt="2019-08-05T12:01:20.645" v="854" actId="113"/>
      <pc:docMkLst>
        <pc:docMk/>
      </pc:docMkLst>
      <pc:sldChg chg="addSp delSp modSp">
        <pc:chgData name="Mike Ross" userId="7954c944-6085-4b08-be0b-82a8f61afa5b" providerId="ADAL" clId="{75FAC92E-8EEC-406B-B564-C8DB1A341724}" dt="2019-08-05T11:08:52.566" v="851" actId="20577"/>
        <pc:sldMkLst>
          <pc:docMk/>
          <pc:sldMk cId="4135027854" sldId="258"/>
        </pc:sldMkLst>
        <pc:spChg chg="mod">
          <ac:chgData name="Mike Ross" userId="7954c944-6085-4b08-be0b-82a8f61afa5b" providerId="ADAL" clId="{75FAC92E-8EEC-406B-B564-C8DB1A341724}" dt="2019-08-05T11:08:52.566" v="851" actId="20577"/>
          <ac:spMkLst>
            <pc:docMk/>
            <pc:sldMk cId="4135027854" sldId="258"/>
            <ac:spMk id="2" creationId="{00000000-0000-0000-0000-000000000000}"/>
          </ac:spMkLst>
        </pc:spChg>
        <pc:picChg chg="add del mod">
          <ac:chgData name="Mike Ross" userId="7954c944-6085-4b08-be0b-82a8f61afa5b" providerId="ADAL" clId="{75FAC92E-8EEC-406B-B564-C8DB1A341724}" dt="2019-07-22T13:07:17.420" v="850" actId="478"/>
          <ac:picMkLst>
            <pc:docMk/>
            <pc:sldMk cId="4135027854" sldId="258"/>
            <ac:picMk id="4" creationId="{53A7AE75-C200-4822-86CD-C138DDA2E487}"/>
          </ac:picMkLst>
        </pc:picChg>
      </pc:sldChg>
      <pc:sldChg chg="addSp delSp modSp">
        <pc:chgData name="Mike Ross" userId="7954c944-6085-4b08-be0b-82a8f61afa5b" providerId="ADAL" clId="{75FAC92E-8EEC-406B-B564-C8DB1A341724}" dt="2019-07-03T16:04:36.849" v="25" actId="196"/>
        <pc:sldMkLst>
          <pc:docMk/>
          <pc:sldMk cId="0" sldId="262"/>
        </pc:sldMkLst>
        <pc:spChg chg="add del mod">
          <ac:chgData name="Mike Ross" userId="7954c944-6085-4b08-be0b-82a8f61afa5b" providerId="ADAL" clId="{75FAC92E-8EEC-406B-B564-C8DB1A341724}" dt="2019-07-03T16:03:25.228" v="10"/>
          <ac:spMkLst>
            <pc:docMk/>
            <pc:sldMk cId="0" sldId="262"/>
            <ac:spMk id="2" creationId="{D3966775-219A-4183-B8C4-E71EBA0B5F32}"/>
          </ac:spMkLst>
        </pc:spChg>
        <pc:spChg chg="add del mod">
          <ac:chgData name="Mike Ross" userId="7954c944-6085-4b08-be0b-82a8f61afa5b" providerId="ADAL" clId="{75FAC92E-8EEC-406B-B564-C8DB1A341724}" dt="2019-07-03T16:03:25.228" v="10"/>
          <ac:spMkLst>
            <pc:docMk/>
            <pc:sldMk cId="0" sldId="262"/>
            <ac:spMk id="3" creationId="{64F67774-D353-424F-8C06-F7F448B6747C}"/>
          </ac:spMkLst>
        </pc:spChg>
        <pc:spChg chg="mod">
          <ac:chgData name="Mike Ross" userId="7954c944-6085-4b08-be0b-82a8f61afa5b" providerId="ADAL" clId="{75FAC92E-8EEC-406B-B564-C8DB1A341724}" dt="2019-07-03T16:03:39.001" v="15" actId="6549"/>
          <ac:spMkLst>
            <pc:docMk/>
            <pc:sldMk cId="0" sldId="262"/>
            <ac:spMk id="70" creationId="{00000000-0000-0000-0000-000000000000}"/>
          </ac:spMkLst>
        </pc:spChg>
        <pc:picChg chg="mod modCrop">
          <ac:chgData name="Mike Ross" userId="7954c944-6085-4b08-be0b-82a8f61afa5b" providerId="ADAL" clId="{75FAC92E-8EEC-406B-B564-C8DB1A341724}" dt="2019-07-03T16:04:36.849" v="25" actId="196"/>
          <ac:picMkLst>
            <pc:docMk/>
            <pc:sldMk cId="0" sldId="262"/>
            <ac:picMk id="68" creationId="{00000000-0000-0000-0000-000000000000}"/>
          </ac:picMkLst>
        </pc:picChg>
      </pc:sldChg>
      <pc:sldChg chg="addSp delSp modSp">
        <pc:chgData name="Mike Ross" userId="7954c944-6085-4b08-be0b-82a8f61afa5b" providerId="ADAL" clId="{75FAC92E-8EEC-406B-B564-C8DB1A341724}" dt="2019-07-03T16:09:12.068" v="130" actId="20577"/>
        <pc:sldMkLst>
          <pc:docMk/>
          <pc:sldMk cId="0" sldId="263"/>
        </pc:sldMkLst>
        <pc:spChg chg="add del mod">
          <ac:chgData name="Mike Ross" userId="7954c944-6085-4b08-be0b-82a8f61afa5b" providerId="ADAL" clId="{75FAC92E-8EEC-406B-B564-C8DB1A341724}" dt="2019-07-03T16:05:19.244" v="28"/>
          <ac:spMkLst>
            <pc:docMk/>
            <pc:sldMk cId="0" sldId="263"/>
            <ac:spMk id="2" creationId="{2DB2FDEE-0FB7-4190-AACD-719303D4583C}"/>
          </ac:spMkLst>
        </pc:spChg>
        <pc:spChg chg="add del mod">
          <ac:chgData name="Mike Ross" userId="7954c944-6085-4b08-be0b-82a8f61afa5b" providerId="ADAL" clId="{75FAC92E-8EEC-406B-B564-C8DB1A341724}" dt="2019-07-03T16:05:19.244" v="28"/>
          <ac:spMkLst>
            <pc:docMk/>
            <pc:sldMk cId="0" sldId="263"/>
            <ac:spMk id="3" creationId="{1B2C0B7C-8335-45AB-848A-3740A7185BA1}"/>
          </ac:spMkLst>
        </pc:spChg>
        <pc:spChg chg="mod">
          <ac:chgData name="Mike Ross" userId="7954c944-6085-4b08-be0b-82a8f61afa5b" providerId="ADAL" clId="{75FAC92E-8EEC-406B-B564-C8DB1A341724}" dt="2019-07-03T16:09:12.068" v="130" actId="20577"/>
          <ac:spMkLst>
            <pc:docMk/>
            <pc:sldMk cId="0" sldId="263"/>
            <ac:spMk id="79" creationId="{00000000-0000-0000-0000-000000000000}"/>
          </ac:spMkLst>
        </pc:spChg>
        <pc:picChg chg="mod">
          <ac:chgData name="Mike Ross" userId="7954c944-6085-4b08-be0b-82a8f61afa5b" providerId="ADAL" clId="{75FAC92E-8EEC-406B-B564-C8DB1A341724}" dt="2019-07-03T16:09:01.943" v="129" actId="14100"/>
          <ac:picMkLst>
            <pc:docMk/>
            <pc:sldMk cId="0" sldId="263"/>
            <ac:picMk id="76" creationId="{00000000-0000-0000-0000-000000000000}"/>
          </ac:picMkLst>
        </pc:picChg>
        <pc:picChg chg="del">
          <ac:chgData name="Mike Ross" userId="7954c944-6085-4b08-be0b-82a8f61afa5b" providerId="ADAL" clId="{75FAC92E-8EEC-406B-B564-C8DB1A341724}" dt="2019-07-03T16:05:53.109" v="34" actId="478"/>
          <ac:picMkLst>
            <pc:docMk/>
            <pc:sldMk cId="0" sldId="263"/>
            <ac:picMk id="77" creationId="{00000000-0000-0000-0000-000000000000}"/>
          </ac:picMkLst>
        </pc:picChg>
      </pc:sldChg>
      <pc:sldChg chg="addSp delSp modSp">
        <pc:chgData name="Mike Ross" userId="7954c944-6085-4b08-be0b-82a8f61afa5b" providerId="ADAL" clId="{75FAC92E-8EEC-406B-B564-C8DB1A341724}" dt="2019-07-08T13:21:38.201" v="216" actId="6549"/>
        <pc:sldMkLst>
          <pc:docMk/>
          <pc:sldMk cId="0" sldId="264"/>
        </pc:sldMkLst>
        <pc:spChg chg="add del mod">
          <ac:chgData name="Mike Ross" userId="7954c944-6085-4b08-be0b-82a8f61afa5b" providerId="ADAL" clId="{75FAC92E-8EEC-406B-B564-C8DB1A341724}" dt="2019-07-03T16:09:53.525" v="136"/>
          <ac:spMkLst>
            <pc:docMk/>
            <pc:sldMk cId="0" sldId="264"/>
            <ac:spMk id="2" creationId="{827466D8-1FB9-426C-9FDA-F81C49E2A1AB}"/>
          </ac:spMkLst>
        </pc:spChg>
        <pc:spChg chg="add del mod">
          <ac:chgData name="Mike Ross" userId="7954c944-6085-4b08-be0b-82a8f61afa5b" providerId="ADAL" clId="{75FAC92E-8EEC-406B-B564-C8DB1A341724}" dt="2019-07-03T16:09:53.525" v="136"/>
          <ac:spMkLst>
            <pc:docMk/>
            <pc:sldMk cId="0" sldId="264"/>
            <ac:spMk id="3" creationId="{BD4D4CF7-11A1-422F-8704-96E01DDDEEED}"/>
          </ac:spMkLst>
        </pc:spChg>
        <pc:spChg chg="mod">
          <ac:chgData name="Mike Ross" userId="7954c944-6085-4b08-be0b-82a8f61afa5b" providerId="ADAL" clId="{75FAC92E-8EEC-406B-B564-C8DB1A341724}" dt="2019-07-08T13:21:38.201" v="216" actId="6549"/>
          <ac:spMkLst>
            <pc:docMk/>
            <pc:sldMk cId="0" sldId="264"/>
            <ac:spMk id="87" creationId="{00000000-0000-0000-0000-000000000000}"/>
          </ac:spMkLst>
        </pc:spChg>
        <pc:picChg chg="del">
          <ac:chgData name="Mike Ross" userId="7954c944-6085-4b08-be0b-82a8f61afa5b" providerId="ADAL" clId="{75FAC92E-8EEC-406B-B564-C8DB1A341724}" dt="2019-07-03T16:09:23.987" v="131" actId="478"/>
          <ac:picMkLst>
            <pc:docMk/>
            <pc:sldMk cId="0" sldId="264"/>
            <ac:picMk id="84" creationId="{00000000-0000-0000-0000-000000000000}"/>
          </ac:picMkLst>
        </pc:picChg>
        <pc:picChg chg="mod modCrop">
          <ac:chgData name="Mike Ross" userId="7954c944-6085-4b08-be0b-82a8f61afa5b" providerId="ADAL" clId="{75FAC92E-8EEC-406B-B564-C8DB1A341724}" dt="2019-07-03T16:11:40.963" v="162" actId="732"/>
          <ac:picMkLst>
            <pc:docMk/>
            <pc:sldMk cId="0" sldId="264"/>
            <ac:picMk id="85" creationId="{00000000-0000-0000-0000-000000000000}"/>
          </ac:picMkLst>
        </pc:picChg>
      </pc:sldChg>
      <pc:sldChg chg="addSp delSp modSp">
        <pc:chgData name="Mike Ross" userId="7954c944-6085-4b08-be0b-82a8f61afa5b" providerId="ADAL" clId="{75FAC92E-8EEC-406B-B564-C8DB1A341724}" dt="2019-07-08T13:29:37.875" v="426" actId="1076"/>
        <pc:sldMkLst>
          <pc:docMk/>
          <pc:sldMk cId="0" sldId="265"/>
        </pc:sldMkLst>
        <pc:spChg chg="add del mod">
          <ac:chgData name="Mike Ross" userId="7954c944-6085-4b08-be0b-82a8f61afa5b" providerId="ADAL" clId="{75FAC92E-8EEC-406B-B564-C8DB1A341724}" dt="2019-07-03T16:12:58.231" v="168"/>
          <ac:spMkLst>
            <pc:docMk/>
            <pc:sldMk cId="0" sldId="265"/>
            <ac:spMk id="2" creationId="{C7335661-D927-447D-BFEC-50B8AF235EF5}"/>
          </ac:spMkLst>
        </pc:spChg>
        <pc:spChg chg="add del mod">
          <ac:chgData name="Mike Ross" userId="7954c944-6085-4b08-be0b-82a8f61afa5b" providerId="ADAL" clId="{75FAC92E-8EEC-406B-B564-C8DB1A341724}" dt="2019-07-03T16:12:58.231" v="168"/>
          <ac:spMkLst>
            <pc:docMk/>
            <pc:sldMk cId="0" sldId="265"/>
            <ac:spMk id="3" creationId="{992F2AC1-CD8C-4A8E-BE86-D0C6D61028EF}"/>
          </ac:spMkLst>
        </pc:spChg>
        <pc:spChg chg="mod">
          <ac:chgData name="Mike Ross" userId="7954c944-6085-4b08-be0b-82a8f61afa5b" providerId="ADAL" clId="{75FAC92E-8EEC-406B-B564-C8DB1A341724}" dt="2019-07-03T16:13:12.704" v="170" actId="207"/>
          <ac:spMkLst>
            <pc:docMk/>
            <pc:sldMk cId="0" sldId="265"/>
            <ac:spMk id="96" creationId="{00000000-0000-0000-0000-000000000000}"/>
          </ac:spMkLst>
        </pc:spChg>
        <pc:spChg chg="mod">
          <ac:chgData name="Mike Ross" userId="7954c944-6085-4b08-be0b-82a8f61afa5b" providerId="ADAL" clId="{75FAC92E-8EEC-406B-B564-C8DB1A341724}" dt="2019-07-08T13:29:18.726" v="424" actId="6549"/>
          <ac:spMkLst>
            <pc:docMk/>
            <pc:sldMk cId="0" sldId="265"/>
            <ac:spMk id="97" creationId="{00000000-0000-0000-0000-000000000000}"/>
          </ac:spMkLst>
        </pc:spChg>
        <pc:picChg chg="del mod modCrop">
          <ac:chgData name="Mike Ross" userId="7954c944-6085-4b08-be0b-82a8f61afa5b" providerId="ADAL" clId="{75FAC92E-8EEC-406B-B564-C8DB1A341724}" dt="2019-07-08T13:23:11.715" v="219" actId="478"/>
          <ac:picMkLst>
            <pc:docMk/>
            <pc:sldMk cId="0" sldId="265"/>
            <ac:picMk id="92" creationId="{00000000-0000-0000-0000-000000000000}"/>
          </ac:picMkLst>
        </pc:picChg>
        <pc:picChg chg="add del mod">
          <ac:chgData name="Mike Ross" userId="7954c944-6085-4b08-be0b-82a8f61afa5b" providerId="ADAL" clId="{75FAC92E-8EEC-406B-B564-C8DB1A341724}" dt="2019-07-08T13:23:19.567" v="220" actId="14100"/>
          <ac:picMkLst>
            <pc:docMk/>
            <pc:sldMk cId="0" sldId="265"/>
            <ac:picMk id="93" creationId="{00000000-0000-0000-0000-000000000000}"/>
          </ac:picMkLst>
        </pc:picChg>
        <pc:picChg chg="mod modCrop">
          <ac:chgData name="Mike Ross" userId="7954c944-6085-4b08-be0b-82a8f61afa5b" providerId="ADAL" clId="{75FAC92E-8EEC-406B-B564-C8DB1A341724}" dt="2019-07-08T13:29:37.875" v="426" actId="1076"/>
          <ac:picMkLst>
            <pc:docMk/>
            <pc:sldMk cId="0" sldId="265"/>
            <ac:picMk id="95" creationId="{00000000-0000-0000-0000-000000000000}"/>
          </ac:picMkLst>
        </pc:picChg>
      </pc:sldChg>
      <pc:sldChg chg="addSp delSp modSp">
        <pc:chgData name="Mike Ross" userId="7954c944-6085-4b08-be0b-82a8f61afa5b" providerId="ADAL" clId="{75FAC92E-8EEC-406B-B564-C8DB1A341724}" dt="2019-07-08T13:55:28.985" v="493" actId="20577"/>
        <pc:sldMkLst>
          <pc:docMk/>
          <pc:sldMk cId="0" sldId="266"/>
        </pc:sldMkLst>
        <pc:spChg chg="add del mod">
          <ac:chgData name="Mike Ross" userId="7954c944-6085-4b08-be0b-82a8f61afa5b" providerId="ADAL" clId="{75FAC92E-8EEC-406B-B564-C8DB1A341724}" dt="2019-07-08T13:37:27.994" v="436"/>
          <ac:spMkLst>
            <pc:docMk/>
            <pc:sldMk cId="0" sldId="266"/>
            <ac:spMk id="2" creationId="{7039E816-B7AC-478F-B0FD-30A1F042F9EC}"/>
          </ac:spMkLst>
        </pc:spChg>
        <pc:spChg chg="add del mod">
          <ac:chgData name="Mike Ross" userId="7954c944-6085-4b08-be0b-82a8f61afa5b" providerId="ADAL" clId="{75FAC92E-8EEC-406B-B564-C8DB1A341724}" dt="2019-07-08T13:37:27.994" v="436"/>
          <ac:spMkLst>
            <pc:docMk/>
            <pc:sldMk cId="0" sldId="266"/>
            <ac:spMk id="3" creationId="{493B52F4-254E-4060-8A6C-7A15260043D5}"/>
          </ac:spMkLst>
        </pc:spChg>
        <pc:spChg chg="mod">
          <ac:chgData name="Mike Ross" userId="7954c944-6085-4b08-be0b-82a8f61afa5b" providerId="ADAL" clId="{75FAC92E-8EEC-406B-B564-C8DB1A341724}" dt="2019-07-08T13:55:28.985" v="493" actId="20577"/>
          <ac:spMkLst>
            <pc:docMk/>
            <pc:sldMk cId="0" sldId="266"/>
            <ac:spMk id="105" creationId="{00000000-0000-0000-0000-000000000000}"/>
          </ac:spMkLst>
        </pc:spChg>
        <pc:picChg chg="mod">
          <ac:chgData name="Mike Ross" userId="7954c944-6085-4b08-be0b-82a8f61afa5b" providerId="ADAL" clId="{75FAC92E-8EEC-406B-B564-C8DB1A341724}" dt="2019-07-08T13:53:13.781" v="449" actId="14100"/>
          <ac:picMkLst>
            <pc:docMk/>
            <pc:sldMk cId="0" sldId="266"/>
            <ac:picMk id="103" creationId="{00000000-0000-0000-0000-000000000000}"/>
          </ac:picMkLst>
        </pc:picChg>
      </pc:sldChg>
      <pc:sldChg chg="addSp delSp modSp">
        <pc:chgData name="Mike Ross" userId="7954c944-6085-4b08-be0b-82a8f61afa5b" providerId="ADAL" clId="{75FAC92E-8EEC-406B-B564-C8DB1A341724}" dt="2019-07-08T15:34:19.752" v="765" actId="20577"/>
        <pc:sldMkLst>
          <pc:docMk/>
          <pc:sldMk cId="0" sldId="267"/>
        </pc:sldMkLst>
        <pc:spChg chg="add del mod">
          <ac:chgData name="Mike Ross" userId="7954c944-6085-4b08-be0b-82a8f61afa5b" providerId="ADAL" clId="{75FAC92E-8EEC-406B-B564-C8DB1A341724}" dt="2019-07-08T13:38:43.111" v="441"/>
          <ac:spMkLst>
            <pc:docMk/>
            <pc:sldMk cId="0" sldId="267"/>
            <ac:spMk id="2" creationId="{1F89D13E-82AC-4B03-A002-C7B44E5873E3}"/>
          </ac:spMkLst>
        </pc:spChg>
        <pc:spChg chg="add del mod">
          <ac:chgData name="Mike Ross" userId="7954c944-6085-4b08-be0b-82a8f61afa5b" providerId="ADAL" clId="{75FAC92E-8EEC-406B-B564-C8DB1A341724}" dt="2019-07-08T13:38:43.111" v="441"/>
          <ac:spMkLst>
            <pc:docMk/>
            <pc:sldMk cId="0" sldId="267"/>
            <ac:spMk id="3" creationId="{8373A606-8A7D-435A-B4DC-CF0EBD32A274}"/>
          </ac:spMkLst>
        </pc:spChg>
        <pc:spChg chg="add del mod">
          <ac:chgData name="Mike Ross" userId="7954c944-6085-4b08-be0b-82a8f61afa5b" providerId="ADAL" clId="{75FAC92E-8EEC-406B-B564-C8DB1A341724}" dt="2019-07-08T13:39:18.201" v="447"/>
          <ac:spMkLst>
            <pc:docMk/>
            <pc:sldMk cId="0" sldId="267"/>
            <ac:spMk id="4" creationId="{A90159B8-5709-433D-A0E2-C6583B197FE0}"/>
          </ac:spMkLst>
        </pc:spChg>
        <pc:spChg chg="add del mod">
          <ac:chgData name="Mike Ross" userId="7954c944-6085-4b08-be0b-82a8f61afa5b" providerId="ADAL" clId="{75FAC92E-8EEC-406B-B564-C8DB1A341724}" dt="2019-07-08T13:39:18.201" v="447"/>
          <ac:spMkLst>
            <pc:docMk/>
            <pc:sldMk cId="0" sldId="267"/>
            <ac:spMk id="5" creationId="{9CE547B0-E840-43CA-AF8A-7A0397EF6FE6}"/>
          </ac:spMkLst>
        </pc:spChg>
        <pc:spChg chg="add del mod">
          <ac:chgData name="Mike Ross" userId="7954c944-6085-4b08-be0b-82a8f61afa5b" providerId="ADAL" clId="{75FAC92E-8EEC-406B-B564-C8DB1A341724}" dt="2019-07-08T14:10:43.055" v="534"/>
          <ac:spMkLst>
            <pc:docMk/>
            <pc:sldMk cId="0" sldId="267"/>
            <ac:spMk id="6" creationId="{2D09A99F-3D3F-4C14-BCE8-D4563FD22A48}"/>
          </ac:spMkLst>
        </pc:spChg>
        <pc:spChg chg="add del mod">
          <ac:chgData name="Mike Ross" userId="7954c944-6085-4b08-be0b-82a8f61afa5b" providerId="ADAL" clId="{75FAC92E-8EEC-406B-B564-C8DB1A341724}" dt="2019-07-08T14:10:43.055" v="534"/>
          <ac:spMkLst>
            <pc:docMk/>
            <pc:sldMk cId="0" sldId="267"/>
            <ac:spMk id="7" creationId="{FA42ACF2-91A1-4B6D-9733-F5A69E88CF1E}"/>
          </ac:spMkLst>
        </pc:spChg>
        <pc:spChg chg="mod">
          <ac:chgData name="Mike Ross" userId="7954c944-6085-4b08-be0b-82a8f61afa5b" providerId="ADAL" clId="{75FAC92E-8EEC-406B-B564-C8DB1A341724}" dt="2019-07-08T13:39:28.922" v="448" actId="1076"/>
          <ac:spMkLst>
            <pc:docMk/>
            <pc:sldMk cId="0" sldId="267"/>
            <ac:spMk id="113" creationId="{00000000-0000-0000-0000-000000000000}"/>
          </ac:spMkLst>
        </pc:spChg>
        <pc:spChg chg="mod">
          <ac:chgData name="Mike Ross" userId="7954c944-6085-4b08-be0b-82a8f61afa5b" providerId="ADAL" clId="{75FAC92E-8EEC-406B-B564-C8DB1A341724}" dt="2019-07-08T15:34:19.752" v="765" actId="20577"/>
          <ac:spMkLst>
            <pc:docMk/>
            <pc:sldMk cId="0" sldId="267"/>
            <ac:spMk id="114" creationId="{00000000-0000-0000-0000-000000000000}"/>
          </ac:spMkLst>
        </pc:spChg>
        <pc:picChg chg="del">
          <ac:chgData name="Mike Ross" userId="7954c944-6085-4b08-be0b-82a8f61afa5b" providerId="ADAL" clId="{75FAC92E-8EEC-406B-B564-C8DB1A341724}" dt="2019-07-08T13:38:34.991" v="439" actId="478"/>
          <ac:picMkLst>
            <pc:docMk/>
            <pc:sldMk cId="0" sldId="267"/>
            <ac:picMk id="110" creationId="{00000000-0000-0000-0000-000000000000}"/>
          </ac:picMkLst>
        </pc:picChg>
        <pc:picChg chg="del">
          <ac:chgData name="Mike Ross" userId="7954c944-6085-4b08-be0b-82a8f61afa5b" providerId="ADAL" clId="{75FAC92E-8EEC-406B-B564-C8DB1A341724}" dt="2019-07-08T13:39:02.406" v="446" actId="478"/>
          <ac:picMkLst>
            <pc:docMk/>
            <pc:sldMk cId="0" sldId="267"/>
            <ac:picMk id="111" creationId="{00000000-0000-0000-0000-000000000000}"/>
          </ac:picMkLst>
        </pc:picChg>
        <pc:picChg chg="del">
          <ac:chgData name="Mike Ross" userId="7954c944-6085-4b08-be0b-82a8f61afa5b" providerId="ADAL" clId="{75FAC92E-8EEC-406B-B564-C8DB1A341724}" dt="2019-07-08T13:38:59.354" v="445" actId="478"/>
          <ac:picMkLst>
            <pc:docMk/>
            <pc:sldMk cId="0" sldId="267"/>
            <ac:picMk id="112" creationId="{00000000-0000-0000-0000-000000000000}"/>
          </ac:picMkLst>
        </pc:picChg>
        <pc:picChg chg="add del mod">
          <ac:chgData name="Mike Ross" userId="7954c944-6085-4b08-be0b-82a8f61afa5b" providerId="ADAL" clId="{75FAC92E-8EEC-406B-B564-C8DB1A341724}" dt="2019-07-08T14:03:20.557" v="516" actId="478"/>
          <ac:picMkLst>
            <pc:docMk/>
            <pc:sldMk cId="0" sldId="267"/>
            <ac:picMk id="1026" creationId="{ED8B1680-8996-4A5B-8B61-73AF5530CADC}"/>
          </ac:picMkLst>
        </pc:picChg>
      </pc:sldChg>
      <pc:sldChg chg="modSp">
        <pc:chgData name="Mike Ross" userId="7954c944-6085-4b08-be0b-82a8f61afa5b" providerId="ADAL" clId="{75FAC92E-8EEC-406B-B564-C8DB1A341724}" dt="2019-07-08T14:08:39.349" v="520" actId="20577"/>
        <pc:sldMkLst>
          <pc:docMk/>
          <pc:sldMk cId="0" sldId="268"/>
        </pc:sldMkLst>
        <pc:spChg chg="mod">
          <ac:chgData name="Mike Ross" userId="7954c944-6085-4b08-be0b-82a8f61afa5b" providerId="ADAL" clId="{75FAC92E-8EEC-406B-B564-C8DB1A341724}" dt="2019-07-08T14:08:39.349" v="520" actId="20577"/>
          <ac:spMkLst>
            <pc:docMk/>
            <pc:sldMk cId="0" sldId="268"/>
            <ac:spMk id="120" creationId="{00000000-0000-0000-0000-000000000000}"/>
          </ac:spMkLst>
        </pc:spChg>
        <pc:spChg chg="mod">
          <ac:chgData name="Mike Ross" userId="7954c944-6085-4b08-be0b-82a8f61afa5b" providerId="ADAL" clId="{75FAC92E-8EEC-406B-B564-C8DB1A341724}" dt="2019-07-08T14:08:32.862" v="519" actId="20577"/>
          <ac:spMkLst>
            <pc:docMk/>
            <pc:sldMk cId="0" sldId="268"/>
            <ac:spMk id="121" creationId="{00000000-0000-0000-0000-000000000000}"/>
          </ac:spMkLst>
        </pc:spChg>
      </pc:sldChg>
      <pc:sldChg chg="addSp delSp modSp setBg">
        <pc:chgData name="Mike Ross" userId="7954c944-6085-4b08-be0b-82a8f61afa5b" providerId="ADAL" clId="{75FAC92E-8EEC-406B-B564-C8DB1A341724}" dt="2019-07-08T14:39:09.306" v="764" actId="6549"/>
        <pc:sldMkLst>
          <pc:docMk/>
          <pc:sldMk cId="0" sldId="269"/>
        </pc:sldMkLst>
        <pc:spChg chg="add del mod">
          <ac:chgData name="Mike Ross" userId="7954c944-6085-4b08-be0b-82a8f61afa5b" providerId="ADAL" clId="{75FAC92E-8EEC-406B-B564-C8DB1A341724}" dt="2019-07-08T14:10:29.301" v="533"/>
          <ac:spMkLst>
            <pc:docMk/>
            <pc:sldMk cId="0" sldId="269"/>
            <ac:spMk id="2" creationId="{DEBBBFE2-9DA0-4CDD-BDB4-4BE9D7446450}"/>
          </ac:spMkLst>
        </pc:spChg>
        <pc:spChg chg="add del mod">
          <ac:chgData name="Mike Ross" userId="7954c944-6085-4b08-be0b-82a8f61afa5b" providerId="ADAL" clId="{75FAC92E-8EEC-406B-B564-C8DB1A341724}" dt="2019-07-08T14:10:29.301" v="533"/>
          <ac:spMkLst>
            <pc:docMk/>
            <pc:sldMk cId="0" sldId="269"/>
            <ac:spMk id="3" creationId="{F34F0991-20B5-4183-8FBE-4A0D4D9139DF}"/>
          </ac:spMkLst>
        </pc:spChg>
        <pc:spChg chg="add del mod">
          <ac:chgData name="Mike Ross" userId="7954c944-6085-4b08-be0b-82a8f61afa5b" providerId="ADAL" clId="{75FAC92E-8EEC-406B-B564-C8DB1A341724}" dt="2019-07-08T14:32:10.095" v="613"/>
          <ac:spMkLst>
            <pc:docMk/>
            <pc:sldMk cId="0" sldId="269"/>
            <ac:spMk id="4" creationId="{93B8062A-6BCC-46AF-BED9-2FF1B80C2C5F}"/>
          </ac:spMkLst>
        </pc:spChg>
        <pc:spChg chg="add del mod">
          <ac:chgData name="Mike Ross" userId="7954c944-6085-4b08-be0b-82a8f61afa5b" providerId="ADAL" clId="{75FAC92E-8EEC-406B-B564-C8DB1A341724}" dt="2019-07-08T14:32:10.095" v="613"/>
          <ac:spMkLst>
            <pc:docMk/>
            <pc:sldMk cId="0" sldId="269"/>
            <ac:spMk id="5" creationId="{A68EEB18-654B-443D-BF88-1F80B87BB4C2}"/>
          </ac:spMkLst>
        </pc:spChg>
        <pc:spChg chg="mod">
          <ac:chgData name="Mike Ross" userId="7954c944-6085-4b08-be0b-82a8f61afa5b" providerId="ADAL" clId="{75FAC92E-8EEC-406B-B564-C8DB1A341724}" dt="2019-07-08T14:39:09.306" v="764" actId="6549"/>
          <ac:spMkLst>
            <pc:docMk/>
            <pc:sldMk cId="0" sldId="269"/>
            <ac:spMk id="129" creationId="{00000000-0000-0000-0000-000000000000}"/>
          </ac:spMkLst>
        </pc:spChg>
        <pc:picChg chg="del">
          <ac:chgData name="Mike Ross" userId="7954c944-6085-4b08-be0b-82a8f61afa5b" providerId="ADAL" clId="{75FAC92E-8EEC-406B-B564-C8DB1A341724}" dt="2019-07-08T14:09:59.607" v="530" actId="478"/>
          <ac:picMkLst>
            <pc:docMk/>
            <pc:sldMk cId="0" sldId="269"/>
            <ac:picMk id="126" creationId="{00000000-0000-0000-0000-000000000000}"/>
          </ac:picMkLst>
        </pc:picChg>
        <pc:picChg chg="mod modCrop">
          <ac:chgData name="Mike Ross" userId="7954c944-6085-4b08-be0b-82a8f61afa5b" providerId="ADAL" clId="{75FAC92E-8EEC-406B-B564-C8DB1A341724}" dt="2019-07-08T14:36:33.992" v="699" actId="732"/>
          <ac:picMkLst>
            <pc:docMk/>
            <pc:sldMk cId="0" sldId="269"/>
            <ac:picMk id="127" creationId="{00000000-0000-0000-0000-000000000000}"/>
          </ac:picMkLst>
        </pc:picChg>
      </pc:sldChg>
      <pc:sldChg chg="addSp delSp modSp">
        <pc:chgData name="Mike Ross" userId="7954c944-6085-4b08-be0b-82a8f61afa5b" providerId="ADAL" clId="{75FAC92E-8EEC-406B-B564-C8DB1A341724}" dt="2019-07-08T14:11:07.381" v="539" actId="20577"/>
        <pc:sldMkLst>
          <pc:docMk/>
          <pc:sldMk cId="0" sldId="270"/>
        </pc:sldMkLst>
        <pc:spChg chg="add del mod">
          <ac:chgData name="Mike Ross" userId="7954c944-6085-4b08-be0b-82a8f61afa5b" providerId="ADAL" clId="{75FAC92E-8EEC-406B-B564-C8DB1A341724}" dt="2019-07-08T14:11:01.143" v="536"/>
          <ac:spMkLst>
            <pc:docMk/>
            <pc:sldMk cId="0" sldId="270"/>
            <ac:spMk id="2" creationId="{18F3AB89-7DDF-4279-89DD-4E2970A44A3D}"/>
          </ac:spMkLst>
        </pc:spChg>
        <pc:spChg chg="add del mod">
          <ac:chgData name="Mike Ross" userId="7954c944-6085-4b08-be0b-82a8f61afa5b" providerId="ADAL" clId="{75FAC92E-8EEC-406B-B564-C8DB1A341724}" dt="2019-07-08T14:11:01.143" v="536"/>
          <ac:spMkLst>
            <pc:docMk/>
            <pc:sldMk cId="0" sldId="270"/>
            <ac:spMk id="3" creationId="{BFC03187-B334-4CB2-AB74-EF14F81EECED}"/>
          </ac:spMkLst>
        </pc:spChg>
        <pc:spChg chg="mod">
          <ac:chgData name="Mike Ross" userId="7954c944-6085-4b08-be0b-82a8f61afa5b" providerId="ADAL" clId="{75FAC92E-8EEC-406B-B564-C8DB1A341724}" dt="2019-07-08T14:11:07.381" v="539" actId="20577"/>
          <ac:spMkLst>
            <pc:docMk/>
            <pc:sldMk cId="0" sldId="270"/>
            <ac:spMk id="136" creationId="{00000000-0000-0000-0000-000000000000}"/>
          </ac:spMkLst>
        </pc:spChg>
      </pc:sldChg>
      <pc:sldChg chg="addSp delSp modSp">
        <pc:chgData name="Mike Ross" userId="7954c944-6085-4b08-be0b-82a8f61afa5b" providerId="ADAL" clId="{75FAC92E-8EEC-406B-B564-C8DB1A341724}" dt="2019-07-08T15:48:20.247" v="824" actId="20577"/>
        <pc:sldMkLst>
          <pc:docMk/>
          <pc:sldMk cId="0" sldId="271"/>
        </pc:sldMkLst>
        <pc:spChg chg="add del mod">
          <ac:chgData name="Mike Ross" userId="7954c944-6085-4b08-be0b-82a8f61afa5b" providerId="ADAL" clId="{75FAC92E-8EEC-406B-B564-C8DB1A341724}" dt="2019-07-08T14:11:27.148" v="540"/>
          <ac:spMkLst>
            <pc:docMk/>
            <pc:sldMk cId="0" sldId="271"/>
            <ac:spMk id="2" creationId="{FCC37DEC-9B7B-473E-BFF8-8834233117D6}"/>
          </ac:spMkLst>
        </pc:spChg>
        <pc:spChg chg="add del mod">
          <ac:chgData name="Mike Ross" userId="7954c944-6085-4b08-be0b-82a8f61afa5b" providerId="ADAL" clId="{75FAC92E-8EEC-406B-B564-C8DB1A341724}" dt="2019-07-08T14:11:27.148" v="540"/>
          <ac:spMkLst>
            <pc:docMk/>
            <pc:sldMk cId="0" sldId="271"/>
            <ac:spMk id="3" creationId="{8ADC43AE-3585-4A6A-9D4D-532CCC70B7D4}"/>
          </ac:spMkLst>
        </pc:spChg>
        <pc:spChg chg="mod">
          <ac:chgData name="Mike Ross" userId="7954c944-6085-4b08-be0b-82a8f61afa5b" providerId="ADAL" clId="{75FAC92E-8EEC-406B-B564-C8DB1A341724}" dt="2019-07-08T14:11:38.889" v="542" actId="207"/>
          <ac:spMkLst>
            <pc:docMk/>
            <pc:sldMk cId="0" sldId="271"/>
            <ac:spMk id="144" creationId="{00000000-0000-0000-0000-000000000000}"/>
          </ac:spMkLst>
        </pc:spChg>
        <pc:spChg chg="mod">
          <ac:chgData name="Mike Ross" userId="7954c944-6085-4b08-be0b-82a8f61afa5b" providerId="ADAL" clId="{75FAC92E-8EEC-406B-B564-C8DB1A341724}" dt="2019-07-08T15:48:20.247" v="824" actId="20577"/>
          <ac:spMkLst>
            <pc:docMk/>
            <pc:sldMk cId="0" sldId="271"/>
            <ac:spMk id="145" creationId="{00000000-0000-0000-0000-000000000000}"/>
          </ac:spMkLst>
        </pc:spChg>
        <pc:picChg chg="mod modCrop">
          <ac:chgData name="Mike Ross" userId="7954c944-6085-4b08-be0b-82a8f61afa5b" providerId="ADAL" clId="{75FAC92E-8EEC-406B-B564-C8DB1A341724}" dt="2019-07-08T15:44:49.017" v="775" actId="732"/>
          <ac:picMkLst>
            <pc:docMk/>
            <pc:sldMk cId="0" sldId="271"/>
            <ac:picMk id="141" creationId="{00000000-0000-0000-0000-000000000000}"/>
          </ac:picMkLst>
        </pc:picChg>
        <pc:picChg chg="mod">
          <ac:chgData name="Mike Ross" userId="7954c944-6085-4b08-be0b-82a8f61afa5b" providerId="ADAL" clId="{75FAC92E-8EEC-406B-B564-C8DB1A341724}" dt="2019-07-08T15:46:28.113" v="789" actId="14100"/>
          <ac:picMkLst>
            <pc:docMk/>
            <pc:sldMk cId="0" sldId="271"/>
            <ac:picMk id="142" creationId="{00000000-0000-0000-0000-000000000000}"/>
          </ac:picMkLst>
        </pc:picChg>
        <pc:picChg chg="del">
          <ac:chgData name="Mike Ross" userId="7954c944-6085-4b08-be0b-82a8f61afa5b" providerId="ADAL" clId="{75FAC92E-8EEC-406B-B564-C8DB1A341724}" dt="2019-07-08T15:44:30.705" v="766" actId="478"/>
          <ac:picMkLst>
            <pc:docMk/>
            <pc:sldMk cId="0" sldId="271"/>
            <ac:picMk id="143" creationId="{00000000-0000-0000-0000-000000000000}"/>
          </ac:picMkLst>
        </pc:picChg>
      </pc:sldChg>
      <pc:sldChg chg="addSp delSp modSp">
        <pc:chgData name="Mike Ross" userId="7954c944-6085-4b08-be0b-82a8f61afa5b" providerId="ADAL" clId="{75FAC92E-8EEC-406B-B564-C8DB1A341724}" dt="2019-08-05T12:01:20.645" v="854" actId="113"/>
        <pc:sldMkLst>
          <pc:docMk/>
          <pc:sldMk cId="0" sldId="272"/>
        </pc:sldMkLst>
        <pc:spChg chg="add del mod">
          <ac:chgData name="Mike Ross" userId="7954c944-6085-4b08-be0b-82a8f61afa5b" providerId="ADAL" clId="{75FAC92E-8EEC-406B-B564-C8DB1A341724}" dt="2019-07-08T14:11:49.028" v="544"/>
          <ac:spMkLst>
            <pc:docMk/>
            <pc:sldMk cId="0" sldId="272"/>
            <ac:spMk id="2" creationId="{7ED8AD93-BD14-4655-B6C3-57B58541C2A8}"/>
          </ac:spMkLst>
        </pc:spChg>
        <pc:spChg chg="add del mod">
          <ac:chgData name="Mike Ross" userId="7954c944-6085-4b08-be0b-82a8f61afa5b" providerId="ADAL" clId="{75FAC92E-8EEC-406B-B564-C8DB1A341724}" dt="2019-07-08T14:11:49.028" v="544"/>
          <ac:spMkLst>
            <pc:docMk/>
            <pc:sldMk cId="0" sldId="272"/>
            <ac:spMk id="3" creationId="{D28C5262-4E0B-45BE-8D6C-255ABC2F9507}"/>
          </ac:spMkLst>
        </pc:spChg>
        <pc:spChg chg="add del mod">
          <ac:chgData name="Mike Ross" userId="7954c944-6085-4b08-be0b-82a8f61afa5b" providerId="ADAL" clId="{75FAC92E-8EEC-406B-B564-C8DB1A341724}" dt="2019-07-08T14:11:54.619" v="545"/>
          <ac:spMkLst>
            <pc:docMk/>
            <pc:sldMk cId="0" sldId="272"/>
            <ac:spMk id="4" creationId="{64C27E97-CE01-4EB8-B316-F93B856CF55B}"/>
          </ac:spMkLst>
        </pc:spChg>
        <pc:spChg chg="add del mod">
          <ac:chgData name="Mike Ross" userId="7954c944-6085-4b08-be0b-82a8f61afa5b" providerId="ADAL" clId="{75FAC92E-8EEC-406B-B564-C8DB1A341724}" dt="2019-07-08T14:11:54.619" v="545"/>
          <ac:spMkLst>
            <pc:docMk/>
            <pc:sldMk cId="0" sldId="272"/>
            <ac:spMk id="5" creationId="{665E3C7F-60AD-4351-80E9-96DD58325072}"/>
          </ac:spMkLst>
        </pc:spChg>
        <pc:spChg chg="mod">
          <ac:chgData name="Mike Ross" userId="7954c944-6085-4b08-be0b-82a8f61afa5b" providerId="ADAL" clId="{75FAC92E-8EEC-406B-B564-C8DB1A341724}" dt="2019-08-05T12:01:20.645" v="854" actId="113"/>
          <ac:spMkLst>
            <pc:docMk/>
            <pc:sldMk cId="0" sldId="272"/>
            <ac:spMk id="152" creationId="{00000000-0000-0000-0000-000000000000}"/>
          </ac:spMkLst>
        </pc:spChg>
        <pc:picChg chg="del mod ord">
          <ac:chgData name="Mike Ross" userId="7954c944-6085-4b08-be0b-82a8f61afa5b" providerId="ADAL" clId="{75FAC92E-8EEC-406B-B564-C8DB1A341724}" dt="2019-07-08T15:50:24.597" v="841" actId="478"/>
          <ac:picMkLst>
            <pc:docMk/>
            <pc:sldMk cId="0" sldId="272"/>
            <ac:picMk id="151" creationId="{00000000-0000-0000-0000-000000000000}"/>
          </ac:picMkLst>
        </pc:picChg>
      </pc:sldChg>
      <pc:sldChg chg="addSp delSp modSp">
        <pc:chgData name="Mike Ross" userId="7954c944-6085-4b08-be0b-82a8f61afa5b" providerId="ADAL" clId="{75FAC92E-8EEC-406B-B564-C8DB1A341724}" dt="2019-07-08T16:24:28.783" v="849" actId="732"/>
        <pc:sldMkLst>
          <pc:docMk/>
          <pc:sldMk cId="0" sldId="273"/>
        </pc:sldMkLst>
        <pc:spChg chg="add del mod">
          <ac:chgData name="Mike Ross" userId="7954c944-6085-4b08-be0b-82a8f61afa5b" providerId="ADAL" clId="{75FAC92E-8EEC-406B-B564-C8DB1A341724}" dt="2019-07-08T14:12:10.726" v="547"/>
          <ac:spMkLst>
            <pc:docMk/>
            <pc:sldMk cId="0" sldId="273"/>
            <ac:spMk id="2" creationId="{A394B1EC-58F3-4503-95A1-FFD039CDF208}"/>
          </ac:spMkLst>
        </pc:spChg>
        <pc:spChg chg="add del mod">
          <ac:chgData name="Mike Ross" userId="7954c944-6085-4b08-be0b-82a8f61afa5b" providerId="ADAL" clId="{75FAC92E-8EEC-406B-B564-C8DB1A341724}" dt="2019-07-08T14:12:10.726" v="547"/>
          <ac:spMkLst>
            <pc:docMk/>
            <pc:sldMk cId="0" sldId="273"/>
            <ac:spMk id="3" creationId="{CC1D559C-3AB1-48E0-8C0A-A011D48A4D31}"/>
          </ac:spMkLst>
        </pc:spChg>
        <pc:spChg chg="mod">
          <ac:chgData name="Mike Ross" userId="7954c944-6085-4b08-be0b-82a8f61afa5b" providerId="ADAL" clId="{75FAC92E-8EEC-406B-B564-C8DB1A341724}" dt="2019-07-08T14:12:17.665" v="551" actId="20577"/>
          <ac:spMkLst>
            <pc:docMk/>
            <pc:sldMk cId="0" sldId="273"/>
            <ac:spMk id="159" creationId="{00000000-0000-0000-0000-000000000000}"/>
          </ac:spMkLst>
        </pc:spChg>
        <pc:picChg chg="mod modCrop">
          <ac:chgData name="Mike Ross" userId="7954c944-6085-4b08-be0b-82a8f61afa5b" providerId="ADAL" clId="{75FAC92E-8EEC-406B-B564-C8DB1A341724}" dt="2019-07-08T16:24:28.783" v="849" actId="732"/>
          <ac:picMkLst>
            <pc:docMk/>
            <pc:sldMk cId="0" sldId="273"/>
            <ac:picMk id="157" creationId="{00000000-0000-0000-0000-000000000000}"/>
          </ac:picMkLst>
        </pc:picChg>
        <pc:picChg chg="del mod">
          <ac:chgData name="Mike Ross" userId="7954c944-6085-4b08-be0b-82a8f61afa5b" providerId="ADAL" clId="{75FAC92E-8EEC-406B-B564-C8DB1A341724}" dt="2019-07-08T16:24:19.870" v="848" actId="478"/>
          <ac:picMkLst>
            <pc:docMk/>
            <pc:sldMk cId="0" sldId="273"/>
            <ac:picMk id="160" creationId="{00000000-0000-0000-0000-000000000000}"/>
          </ac:picMkLst>
        </pc:picChg>
      </pc:sldChg>
      <pc:sldMasterChg chg="delSldLayout modSldLayout">
        <pc:chgData name="Mike Ross" userId="7954c944-6085-4b08-be0b-82a8f61afa5b" providerId="ADAL" clId="{75FAC92E-8EEC-406B-B564-C8DB1A341724}" dt="2019-07-08T14:12:44.064" v="556" actId="20577"/>
        <pc:sldMasterMkLst>
          <pc:docMk/>
          <pc:sldMasterMk cId="1310585009" sldId="2147483648"/>
        </pc:sldMasterMkLst>
        <pc:sldLayoutChg chg="modSp">
          <pc:chgData name="Mike Ross" userId="7954c944-6085-4b08-be0b-82a8f61afa5b" providerId="ADAL" clId="{75FAC92E-8EEC-406B-B564-C8DB1A341724}" dt="2019-07-08T14:12:44.064" v="556" actId="20577"/>
          <pc:sldLayoutMkLst>
            <pc:docMk/>
            <pc:sldMasterMk cId="1310585009" sldId="2147483648"/>
            <pc:sldLayoutMk cId="1343773056" sldId="2147483656"/>
          </pc:sldLayoutMkLst>
          <pc:spChg chg="mod">
            <ac:chgData name="Mike Ross" userId="7954c944-6085-4b08-be0b-82a8f61afa5b" providerId="ADAL" clId="{75FAC92E-8EEC-406B-B564-C8DB1A341724}" dt="2019-07-08T14:12:44.064" v="556" actId="20577"/>
            <ac:spMkLst>
              <pc:docMk/>
              <pc:sldMasterMk cId="1310585009" sldId="2147483648"/>
              <pc:sldLayoutMk cId="1343773056" sldId="2147483656"/>
              <ac:spMk id="2" creationId="{00000000-0000-0000-0000-000000000000}"/>
            </ac:spMkLst>
          </pc:spChg>
        </pc:sldLayoutChg>
      </pc:sldMasterChg>
    </pc:docChg>
  </pc:docChgLst>
  <pc:docChgLst>
    <pc:chgData name="Leonora Sheppard" userId="3688f6d8-1f97-408e-a4fe-cc859c551ddb" providerId="ADAL" clId="{4D9FE1FC-5268-4780-B6D8-8053D37148CB}"/>
    <pc:docChg chg="modSld">
      <pc:chgData name="Leonora Sheppard" userId="3688f6d8-1f97-408e-a4fe-cc859c551ddb" providerId="ADAL" clId="{4D9FE1FC-5268-4780-B6D8-8053D37148CB}" dt="2019-07-19T09:04:14.779" v="18" actId="20577"/>
      <pc:docMkLst>
        <pc:docMk/>
      </pc:docMkLst>
      <pc:sldChg chg="modSp">
        <pc:chgData name="Leonora Sheppard" userId="3688f6d8-1f97-408e-a4fe-cc859c551ddb" providerId="ADAL" clId="{4D9FE1FC-5268-4780-B6D8-8053D37148CB}" dt="2019-07-19T08:59:42.842" v="5" actId="20577"/>
        <pc:sldMkLst>
          <pc:docMk/>
          <pc:sldMk cId="0" sldId="265"/>
        </pc:sldMkLst>
        <pc:spChg chg="mod">
          <ac:chgData name="Leonora Sheppard" userId="3688f6d8-1f97-408e-a4fe-cc859c551ddb" providerId="ADAL" clId="{4D9FE1FC-5268-4780-B6D8-8053D37148CB}" dt="2019-07-19T08:59:42.842" v="5" actId="20577"/>
          <ac:spMkLst>
            <pc:docMk/>
            <pc:sldMk cId="0" sldId="265"/>
            <ac:spMk id="97" creationId="{00000000-0000-0000-0000-000000000000}"/>
          </ac:spMkLst>
        </pc:spChg>
      </pc:sldChg>
      <pc:sldChg chg="modSp">
        <pc:chgData name="Leonora Sheppard" userId="3688f6d8-1f97-408e-a4fe-cc859c551ddb" providerId="ADAL" clId="{4D9FE1FC-5268-4780-B6D8-8053D37148CB}" dt="2019-07-19T09:04:14.779" v="18" actId="20577"/>
        <pc:sldMkLst>
          <pc:docMk/>
          <pc:sldMk cId="0" sldId="272"/>
        </pc:sldMkLst>
        <pc:spChg chg="mod">
          <ac:chgData name="Leonora Sheppard" userId="3688f6d8-1f97-408e-a4fe-cc859c551ddb" providerId="ADAL" clId="{4D9FE1FC-5268-4780-B6D8-8053D37148CB}" dt="2019-07-19T09:04:14.779" v="18" actId="20577"/>
          <ac:spMkLst>
            <pc:docMk/>
            <pc:sldMk cId="0" sldId="272"/>
            <ac:spMk id="15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8/6/2019</a:t>
            </a:fld>
            <a:endParaRPr lang="en-US" dirty="0"/>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dirty="0"/>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6" name="Google Shape;66;p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5cd4668bc_0_3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9" name="Google Shape;139;g55cd4668bc_0_3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5cd4668bc_0_41: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8" name="Google Shape;148;g55cd4668bc_0_41: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55cd4668bc_0_2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5" name="Google Shape;155;g55cd4668bc_0_2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55cd4668bc_0_3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3" name="Google Shape;73;g55cd4668bc_0_3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5cd4668bc_0_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 name="Google Shape;82;g55cd4668bc_0_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55cd4668bc_0_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457200" lvl="0" indent="-387350" algn="l" rtl="0">
              <a:lnSpc>
                <a:spcPct val="115000"/>
              </a:lnSpc>
              <a:spcBef>
                <a:spcPts val="0"/>
              </a:spcBef>
              <a:spcAft>
                <a:spcPts val="1000"/>
              </a:spcAft>
              <a:buClr>
                <a:schemeClr val="dk1"/>
              </a:buClr>
              <a:buSzPts val="2500"/>
              <a:buChar char="•"/>
            </a:pPr>
            <a:endParaRPr b="1" dirty="0"/>
          </a:p>
        </p:txBody>
      </p:sp>
      <p:sp>
        <p:nvSpPr>
          <p:cNvPr id="90" name="Google Shape;90;g55cd4668bc_0_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55cd4668bc_0_10: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0" name="Google Shape;100;g55cd4668bc_0_10: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55cd4668bc_0_15: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8" name="Google Shape;108;g55cd4668bc_0_15: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55cd4668bc_0_53: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55cd4668bc_0_53: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8" name="Google Shape;118;g55cd4668bc_0_53: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9</a:t>
            </a:fld>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5cd4668bc_0_48: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4" name="Google Shape;124;g55cd4668bc_0_48: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55cd4668bc_0_59:notes"/>
          <p:cNvSpPr>
            <a:spLocks noGrp="1" noRot="1" noChangeAspect="1"/>
          </p:cNvSpPr>
          <p:nvPr>
            <p:ph type="sldImg" idx="2"/>
          </p:nvPr>
        </p:nvSpPr>
        <p:spPr>
          <a:xfrm>
            <a:off x="1165225" y="1241425"/>
            <a:ext cx="4467225" cy="33496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55cd4668bc_0_59:notes"/>
          <p:cNvSpPr txBox="1">
            <a:spLocks noGrp="1"/>
          </p:cNvSpPr>
          <p:nvPr>
            <p:ph type="body" idx="1"/>
          </p:nvPr>
        </p:nvSpPr>
        <p:spPr>
          <a:xfrm>
            <a:off x="679450" y="4776788"/>
            <a:ext cx="5438700" cy="3908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3" name="Google Shape;133;g55cd4668bc_0_59:notes"/>
          <p:cNvSpPr txBox="1">
            <a:spLocks noGrp="1"/>
          </p:cNvSpPr>
          <p:nvPr>
            <p:ph type="sldNum" idx="12"/>
          </p:nvPr>
        </p:nvSpPr>
        <p:spPr>
          <a:xfrm>
            <a:off x="3849688" y="9429750"/>
            <a:ext cx="2946300" cy="49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448854C-46EF-43D4-B461-7B82B2EB99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87002"/>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699215"/>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B498B8"/>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12109CE-5D1C-4327-8DDB-39B17366B62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2" name="Picture 11">
            <a:extLst>
              <a:ext uri="{FF2B5EF4-FFF2-40B4-BE49-F238E27FC236}">
                <a16:creationId xmlns:a16="http://schemas.microsoft.com/office/drawing/2014/main" id="{1C5711B6-AFF9-492A-8966-3DD09F42077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9" y="6310840"/>
            <a:ext cx="1431094" cy="338103"/>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87002"/>
                </a:solidFill>
                <a:latin typeface="Arial"/>
                <a:cs typeface="Arial"/>
              </a:defRPr>
            </a:lvl2pPr>
            <a:lvl3pPr marL="723900" indent="-279400">
              <a:lnSpc>
                <a:spcPct val="100000"/>
              </a:lnSpc>
              <a:buFont typeface="Arial"/>
              <a:buChar char="•"/>
              <a:defRPr lang="en-US" sz="2000" kern="1200" baseline="0" dirty="0" smtClean="0">
                <a:solidFill>
                  <a:srgbClr val="B498B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Prototype development</a:t>
            </a:r>
          </a:p>
          <a:p>
            <a:pPr>
              <a:spcBef>
                <a:spcPts val="288"/>
              </a:spcBef>
            </a:pPr>
            <a:r>
              <a:rPr lang="en-GB" sz="1200" b="0" dirty="0">
                <a:solidFill>
                  <a:srgbClr val="FFFFFF"/>
                </a:solidFill>
                <a:effectLst>
                  <a:glow rad="228600">
                    <a:schemeClr val="tx1">
                      <a:alpha val="40000"/>
                    </a:schemeClr>
                  </a:glow>
                </a:effectLst>
                <a:latin typeface="Arial"/>
                <a:cs typeface="Arial"/>
              </a:rPr>
              <a:t>Unit 14 Design processes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27535D9-0CD9-4981-929F-8C208C2306E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3" name="Picture 12">
            <a:extLst>
              <a:ext uri="{FF2B5EF4-FFF2-40B4-BE49-F238E27FC236}">
                <a16:creationId xmlns:a16="http://schemas.microsoft.com/office/drawing/2014/main" id="{F3E6D72D-CC04-43F0-9685-267DDE53671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9" y="6310840"/>
            <a:ext cx="1431094" cy="338103"/>
          </a:xfrm>
          <a:prstGeom prst="rect">
            <a:avLst/>
          </a:prstGeom>
        </p:spPr>
      </p:pic>
      <p:pic>
        <p:nvPicPr>
          <p:cNvPr id="6" name="Picture 5" descr="Untitled-1.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87002"/>
                </a:solidFill>
                <a:latin typeface="Arial"/>
                <a:cs typeface="Arial"/>
              </a:defRPr>
            </a:lvl2pPr>
            <a:lvl3pPr marL="723900" indent="-279400">
              <a:lnSpc>
                <a:spcPct val="100000"/>
              </a:lnSpc>
              <a:buFont typeface="Arial"/>
              <a:buChar char="•"/>
              <a:defRPr lang="en-US" sz="2000" kern="1200" baseline="0" dirty="0" smtClean="0">
                <a:solidFill>
                  <a:srgbClr val="B498B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2" name="TextBox 11">
            <a:extLst>
              <a:ext uri="{FF2B5EF4-FFF2-40B4-BE49-F238E27FC236}">
                <a16:creationId xmlns:a16="http://schemas.microsoft.com/office/drawing/2014/main" id="{CB9565DA-5CA3-44BE-9A1B-97CE17D69432}"/>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Prototype development</a:t>
            </a:r>
          </a:p>
          <a:p>
            <a:pPr>
              <a:spcBef>
                <a:spcPts val="288"/>
              </a:spcBef>
            </a:pPr>
            <a:r>
              <a:rPr lang="en-GB" sz="1200" b="0" dirty="0">
                <a:solidFill>
                  <a:srgbClr val="FFFFFF"/>
                </a:solidFill>
                <a:effectLst>
                  <a:glow rad="228600">
                    <a:schemeClr val="tx1">
                      <a:alpha val="40000"/>
                    </a:schemeClr>
                  </a:glow>
                </a:effectLst>
                <a:latin typeface="Arial"/>
                <a:cs typeface="Arial"/>
              </a:rPr>
              <a:t>Unit 14 Design processes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3A14D1C-B6B9-4212-A66E-E45720AB4D9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87002"/>
                </a:solidFill>
                <a:latin typeface="Arial"/>
                <a:cs typeface="Arial"/>
              </a:defRPr>
            </a:lvl2pPr>
            <a:lvl3pPr marL="723900" indent="-279400">
              <a:lnSpc>
                <a:spcPct val="100000"/>
              </a:lnSpc>
              <a:buFont typeface="Arial"/>
              <a:buChar char="•"/>
              <a:defRPr lang="en-US" sz="2000" kern="1200" baseline="0" dirty="0" smtClean="0">
                <a:solidFill>
                  <a:srgbClr val="B498B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2" name="TextBox 11">
            <a:extLst>
              <a:ext uri="{FF2B5EF4-FFF2-40B4-BE49-F238E27FC236}">
                <a16:creationId xmlns:a16="http://schemas.microsoft.com/office/drawing/2014/main" id="{5BB54B1D-98A9-4361-AA29-0D60782F8A3C}"/>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Prototype development</a:t>
            </a:r>
          </a:p>
          <a:p>
            <a:pPr>
              <a:spcBef>
                <a:spcPts val="288"/>
              </a:spcBef>
            </a:pPr>
            <a:r>
              <a:rPr lang="en-GB" sz="1200" b="0" dirty="0">
                <a:solidFill>
                  <a:srgbClr val="FFFFFF"/>
                </a:solidFill>
                <a:effectLst>
                  <a:glow rad="228600">
                    <a:schemeClr val="tx1">
                      <a:alpha val="40000"/>
                    </a:schemeClr>
                  </a:glow>
                </a:effectLst>
                <a:latin typeface="Arial"/>
                <a:cs typeface="Arial"/>
              </a:rPr>
              <a:t>Unit 14 Design processes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C322EF-AC85-46AB-9308-27EB31DD11C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0" name="Picture 9"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87002"/>
                </a:solidFill>
                <a:latin typeface="Arial"/>
                <a:cs typeface="Arial"/>
              </a:defRPr>
            </a:lvl2pPr>
            <a:lvl3pPr marL="723900" indent="-279400">
              <a:lnSpc>
                <a:spcPct val="100000"/>
              </a:lnSpc>
              <a:buFont typeface="Arial"/>
              <a:buChar char="•"/>
              <a:defRPr lang="en-US" sz="2000" kern="1200" baseline="0" dirty="0" smtClean="0">
                <a:solidFill>
                  <a:srgbClr val="B498B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13" name="TextBox 12">
            <a:extLst>
              <a:ext uri="{FF2B5EF4-FFF2-40B4-BE49-F238E27FC236}">
                <a16:creationId xmlns:a16="http://schemas.microsoft.com/office/drawing/2014/main" id="{1CDDF72B-5EDD-4C1E-AAB7-6D9940E4CF0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Prototype development</a:t>
            </a:r>
          </a:p>
          <a:p>
            <a:pPr>
              <a:spcBef>
                <a:spcPts val="288"/>
              </a:spcBef>
            </a:pPr>
            <a:r>
              <a:rPr lang="en-GB" sz="1200" b="0" dirty="0">
                <a:solidFill>
                  <a:srgbClr val="FFFFFF"/>
                </a:solidFill>
                <a:effectLst>
                  <a:glow rad="228600">
                    <a:schemeClr val="tx1">
                      <a:alpha val="40000"/>
                    </a:schemeClr>
                  </a:glow>
                </a:effectLst>
                <a:latin typeface="Arial"/>
                <a:cs typeface="Arial"/>
              </a:rPr>
              <a:t>Unit 14 Design processes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6002B0-8265-45F0-B2B7-3FAB8A9007B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
        <p:nvSpPr>
          <p:cNvPr id="10" name="TextBox 9">
            <a:extLst>
              <a:ext uri="{FF2B5EF4-FFF2-40B4-BE49-F238E27FC236}">
                <a16:creationId xmlns:a16="http://schemas.microsoft.com/office/drawing/2014/main" id="{DD37FBFF-CFA4-435A-BF76-14DE1A2EA5B9}"/>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Prototype development</a:t>
            </a:r>
          </a:p>
          <a:p>
            <a:pPr>
              <a:spcBef>
                <a:spcPts val="288"/>
              </a:spcBef>
            </a:pPr>
            <a:r>
              <a:rPr lang="en-GB" sz="1200" b="0" dirty="0">
                <a:solidFill>
                  <a:srgbClr val="FFFFFF"/>
                </a:solidFill>
                <a:effectLst>
                  <a:glow rad="228600">
                    <a:schemeClr val="tx1">
                      <a:alpha val="40000"/>
                    </a:schemeClr>
                  </a:glow>
                </a:effectLst>
                <a:latin typeface="Arial"/>
                <a:cs typeface="Arial"/>
              </a:rPr>
              <a:t>Unit 14 Design processes</a:t>
            </a:r>
            <a:endParaRPr lang="en-US" sz="1200" b="0" dirty="0">
              <a:solidFill>
                <a:srgbClr val="FFFFFF"/>
              </a:solidFill>
              <a:effectLst>
                <a:glow rad="228600">
                  <a:schemeClr val="tx1">
                    <a:alpha val="40000"/>
                  </a:schemeClr>
                </a:glow>
              </a:effectLst>
              <a:latin typeface="Arial"/>
              <a:cs typeface="Arial"/>
            </a:endParaRPr>
          </a:p>
        </p:txBody>
      </p:sp>
      <p:pic>
        <p:nvPicPr>
          <p:cNvPr id="9" name="Picture 8">
            <a:extLst>
              <a:ext uri="{FF2B5EF4-FFF2-40B4-BE49-F238E27FC236}">
                <a16:creationId xmlns:a16="http://schemas.microsoft.com/office/drawing/2014/main" id="{48F241B2-04A8-4F35-9270-3D6AE5F05BF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9" y="6310840"/>
            <a:ext cx="1431094" cy="338103"/>
          </a:xfrm>
          <a:prstGeom prst="rect">
            <a:avLst/>
          </a:prstGeom>
        </p:spPr>
      </p:pic>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632E31"/>
                </a:solidFill>
                <a:latin typeface="Museo 100" panose="02000000000000000000" pitchFamily="50" charset="0"/>
              </a:rPr>
              <a:t>7552</a:t>
            </a:r>
            <a:endParaRPr lang="en-GB" dirty="0">
              <a:solidFill>
                <a:srgbClr val="632E31"/>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72415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latin typeface="Museo 900" panose="02000000000000000000" pitchFamily="2" charset="0"/>
              </a:rPr>
              <a:t>Prototype development</a:t>
            </a:r>
          </a:p>
          <a:p>
            <a:pPr>
              <a:lnSpc>
                <a:spcPts val="2000"/>
              </a:lnSpc>
              <a:spcBef>
                <a:spcPts val="5700"/>
              </a:spcBef>
            </a:pPr>
            <a:r>
              <a:rPr lang="en-US" sz="2000" b="1" dirty="0">
                <a:latin typeface="Museo 100" panose="02000000000000000000" pitchFamily="2" charset="0"/>
              </a:rPr>
              <a:t>Unit </a:t>
            </a:r>
            <a:r>
              <a:rPr lang="en-GB" sz="2000" b="1" dirty="0">
                <a:latin typeface="Museo 100" panose="02000000000000000000" pitchFamily="2" charset="0"/>
              </a:rPr>
              <a:t>14 Design processes</a:t>
            </a:r>
            <a:endParaRPr lang="en-US" sz="2000" dirty="0">
              <a:latin typeface="Museo 100" panose="02000000000000000000" pitchFamily="2" charset="0"/>
            </a:endParaRPr>
          </a:p>
        </p:txBody>
      </p:sp>
      <p:sp>
        <p:nvSpPr>
          <p:cNvPr id="5" name="Hexagon 4">
            <a:extLst>
              <a:ext uri="{FF2B5EF4-FFF2-40B4-BE49-F238E27FC236}">
                <a16:creationId xmlns:a16="http://schemas.microsoft.com/office/drawing/2014/main" id="{250BE2CA-369C-423F-951C-39A5281AF2AA}"/>
              </a:ext>
            </a:extLst>
          </p:cNvPr>
          <p:cNvSpPr/>
          <p:nvPr/>
        </p:nvSpPr>
        <p:spPr>
          <a:xfrm>
            <a:off x="1060200" y="4100382"/>
            <a:ext cx="1080000" cy="972000"/>
          </a:xfrm>
          <a:prstGeom prst="hexagon">
            <a:avLst/>
          </a:prstGeom>
          <a:noFill/>
          <a:ln w="114300">
            <a:solidFill>
              <a:srgbClr val="D87002"/>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D87002"/>
                </a:solidFill>
                <a:latin typeface="Arial"/>
                <a:cs typeface="Arial"/>
              </a:rPr>
              <a:t>2</a:t>
            </a: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125"/>
        <p:cNvGrpSpPr/>
        <p:nvPr/>
      </p:nvGrpSpPr>
      <p:grpSpPr>
        <a:xfrm>
          <a:off x="0" y="0"/>
          <a:ext cx="0" cy="0"/>
          <a:chOff x="0" y="0"/>
          <a:chExt cx="0" cy="0"/>
        </a:xfrm>
      </p:grpSpPr>
      <p:pic>
        <p:nvPicPr>
          <p:cNvPr id="3" name="Picture 2" descr="A picture containing indoor, wall, table, desk&#10;&#10;Description automatically generated">
            <a:extLst>
              <a:ext uri="{FF2B5EF4-FFF2-40B4-BE49-F238E27FC236}">
                <a16:creationId xmlns:a16="http://schemas.microsoft.com/office/drawing/2014/main" id="{D47B758F-7B4D-5B4E-9054-6F6DECF30E1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60584" y="642881"/>
            <a:ext cx="6483416" cy="6215119"/>
          </a:xfrm>
          <a:prstGeom prst="rect">
            <a:avLst/>
          </a:prstGeom>
        </p:spPr>
      </p:pic>
      <p:sp>
        <p:nvSpPr>
          <p:cNvPr id="128" name="Google Shape;128;p19"/>
          <p:cNvSpPr txBox="1">
            <a:spLocks noGrp="1"/>
          </p:cNvSpPr>
          <p:nvPr>
            <p:ph type="body" sz="quarter" idx="13"/>
          </p:nvPr>
        </p:nvSpPr>
        <p:spPr/>
        <p:txBody>
          <a:bodyPr/>
          <a:lstStyle/>
          <a:p>
            <a:pPr lvl="0"/>
            <a:r>
              <a:rPr lang="en-GB" dirty="0"/>
              <a:t>Rapid prototyping</a:t>
            </a:r>
          </a:p>
        </p:txBody>
      </p:sp>
      <p:sp>
        <p:nvSpPr>
          <p:cNvPr id="129" name="Google Shape;129;p19"/>
          <p:cNvSpPr txBox="1">
            <a:spLocks noGrp="1"/>
          </p:cNvSpPr>
          <p:nvPr>
            <p:ph type="body" sz="quarter" idx="14"/>
          </p:nvPr>
        </p:nvSpPr>
        <p:spPr/>
        <p:txBody>
          <a:bodyPr/>
          <a:lstStyle/>
          <a:p>
            <a:pPr lvl="0"/>
            <a:r>
              <a:rPr lang="en-US" dirty="0"/>
              <a:t>Rapid prototyping is used to quickly </a:t>
            </a:r>
            <a:br>
              <a:rPr lang="en-US" dirty="0"/>
            </a:br>
            <a:r>
              <a:rPr lang="en-US" dirty="0"/>
              <a:t>fabricate a scale model or a physical </a:t>
            </a:r>
            <a:br>
              <a:rPr lang="en-US" dirty="0"/>
            </a:br>
            <a:r>
              <a:rPr lang="en-US" dirty="0"/>
              <a:t>component using 3D CAD data</a:t>
            </a:r>
          </a:p>
          <a:p>
            <a:pPr lvl="1"/>
            <a:r>
              <a:rPr lang="en-US" dirty="0"/>
              <a:t>This is usually done through 3D printing </a:t>
            </a:r>
          </a:p>
          <a:p>
            <a:pPr lvl="1"/>
            <a:r>
              <a:rPr lang="en-US" dirty="0"/>
              <a:t>3D printing can be liquid-based, SLA </a:t>
            </a:r>
            <a:br>
              <a:rPr lang="en-US" dirty="0"/>
            </a:br>
            <a:r>
              <a:rPr lang="en-US" dirty="0"/>
              <a:t>(stereolithography), solid filament, FDM </a:t>
            </a:r>
            <a:br>
              <a:rPr lang="en-US" dirty="0"/>
            </a:br>
            <a:r>
              <a:rPr lang="en-US" dirty="0"/>
              <a:t>(fused deposition modelling) or powder-</a:t>
            </a:r>
            <a:br>
              <a:rPr lang="en-US" dirty="0"/>
            </a:br>
            <a:r>
              <a:rPr lang="en-US" dirty="0"/>
              <a:t>based, SLS (selective laser sintering)</a:t>
            </a:r>
          </a:p>
          <a:p>
            <a:pPr lvl="1"/>
            <a:r>
              <a:rPr lang="en-US" dirty="0">
                <a:solidFill>
                  <a:srgbClr val="B498B8"/>
                </a:solidFill>
              </a:rPr>
              <a:t>What are the benefits of rapid prototyping? </a:t>
            </a:r>
          </a:p>
          <a:p>
            <a:pPr lvl="0"/>
            <a:endParaRPr lang="en-US" dirty="0"/>
          </a:p>
          <a:p>
            <a:pPr lvl="0"/>
            <a:endParaRPr lang="en-US" dirty="0"/>
          </a:p>
        </p:txBody>
      </p:sp>
      <p:pic>
        <p:nvPicPr>
          <p:cNvPr id="7" name="Graphic 6">
            <a:extLst>
              <a:ext uri="{FF2B5EF4-FFF2-40B4-BE49-F238E27FC236}">
                <a16:creationId xmlns:a16="http://schemas.microsoft.com/office/drawing/2014/main" id="{22861DD7-5083-4BD2-B01E-04EBE28865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3271" y="6306819"/>
            <a:ext cx="1432860" cy="3381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body" sz="quarter" idx="13"/>
          </p:nvPr>
        </p:nvSpPr>
        <p:spPr/>
        <p:txBody>
          <a:bodyPr/>
          <a:lstStyle/>
          <a:p>
            <a:pPr lvl="0"/>
            <a:r>
              <a:rPr lang="en-GB" dirty="0"/>
              <a:t>Worksheet 2</a:t>
            </a:r>
          </a:p>
        </p:txBody>
      </p:sp>
      <p:sp>
        <p:nvSpPr>
          <p:cNvPr id="136" name="Google Shape;136;p20"/>
          <p:cNvSpPr txBox="1">
            <a:spLocks noGrp="1"/>
          </p:cNvSpPr>
          <p:nvPr>
            <p:ph type="body" sz="quarter" idx="14"/>
          </p:nvPr>
        </p:nvSpPr>
        <p:spPr/>
        <p:txBody>
          <a:bodyPr/>
          <a:lstStyle/>
          <a:p>
            <a:pPr lvl="0"/>
            <a:r>
              <a:rPr lang="en-US" dirty="0"/>
              <a:t>Complete </a:t>
            </a:r>
            <a:r>
              <a:rPr lang="en-US" b="1" dirty="0"/>
              <a:t>Task 2</a:t>
            </a:r>
            <a:r>
              <a:rPr lang="en-US" dirty="0"/>
              <a:t> of your </a:t>
            </a:r>
            <a:r>
              <a:rPr lang="en-US" b="1" dirty="0"/>
              <a:t>Worksheet</a:t>
            </a:r>
          </a:p>
          <a:p>
            <a:pPr lvl="0"/>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Picture 2" descr="A picture containing person, indoor, sitting, table&#10;&#10;Description automatically generated">
            <a:extLst>
              <a:ext uri="{FF2B5EF4-FFF2-40B4-BE49-F238E27FC236}">
                <a16:creationId xmlns:a16="http://schemas.microsoft.com/office/drawing/2014/main" id="{0B9BC939-C9DE-8E40-9BD9-89A20599F14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46" y="643968"/>
            <a:ext cx="9134754" cy="6214032"/>
          </a:xfrm>
          <a:prstGeom prst="rect">
            <a:avLst/>
          </a:prstGeom>
        </p:spPr>
      </p:pic>
      <p:pic>
        <p:nvPicPr>
          <p:cNvPr id="142" name="Google Shape;142;p21"/>
          <p:cNvPicPr preferRelativeResize="0"/>
          <p:nvPr/>
        </p:nvPicPr>
        <p:blipFill rotWithShape="1">
          <a:blip r:embed="rId4">
            <a:alphaModFix/>
          </a:blip>
          <a:srcRect/>
          <a:stretch/>
        </p:blipFill>
        <p:spPr>
          <a:xfrm>
            <a:off x="0" y="643968"/>
            <a:ext cx="9143999" cy="6214032"/>
          </a:xfrm>
          <a:prstGeom prst="rect">
            <a:avLst/>
          </a:prstGeom>
          <a:noFill/>
          <a:ln>
            <a:noFill/>
          </a:ln>
        </p:spPr>
      </p:pic>
      <p:pic>
        <p:nvPicPr>
          <p:cNvPr id="8" name="Google Shape;142;p21">
            <a:extLst>
              <a:ext uri="{FF2B5EF4-FFF2-40B4-BE49-F238E27FC236}">
                <a16:creationId xmlns:a16="http://schemas.microsoft.com/office/drawing/2014/main" id="{25B91768-1B19-BD40-A39C-C11541F947EC}"/>
              </a:ext>
            </a:extLst>
          </p:cNvPr>
          <p:cNvPicPr preferRelativeResize="0"/>
          <p:nvPr/>
        </p:nvPicPr>
        <p:blipFill rotWithShape="1">
          <a:blip r:embed="rId4">
            <a:alphaModFix/>
          </a:blip>
          <a:srcRect/>
          <a:stretch/>
        </p:blipFill>
        <p:spPr>
          <a:xfrm>
            <a:off x="-9245" y="643968"/>
            <a:ext cx="9143999" cy="6214032"/>
          </a:xfrm>
          <a:prstGeom prst="rect">
            <a:avLst/>
          </a:prstGeom>
          <a:noFill/>
          <a:ln>
            <a:noFill/>
          </a:ln>
        </p:spPr>
      </p:pic>
      <p:sp>
        <p:nvSpPr>
          <p:cNvPr id="144" name="Google Shape;144;p21"/>
          <p:cNvSpPr txBox="1">
            <a:spLocks noGrp="1"/>
          </p:cNvSpPr>
          <p:nvPr>
            <p:ph type="body" sz="quarter" idx="13"/>
          </p:nvPr>
        </p:nvSpPr>
        <p:spPr/>
        <p:txBody>
          <a:bodyPr/>
          <a:lstStyle/>
          <a:p>
            <a:pPr lvl="0"/>
            <a:r>
              <a:rPr lang="en-GB" dirty="0">
                <a:solidFill>
                  <a:schemeClr val="bg1"/>
                </a:solidFill>
              </a:rPr>
              <a:t>Benefits of prototyping</a:t>
            </a:r>
          </a:p>
        </p:txBody>
      </p:sp>
      <p:sp>
        <p:nvSpPr>
          <p:cNvPr id="145" name="Google Shape;145;p21"/>
          <p:cNvSpPr txBox="1">
            <a:spLocks noGrp="1"/>
          </p:cNvSpPr>
          <p:nvPr>
            <p:ph type="body" sz="quarter" idx="14"/>
          </p:nvPr>
        </p:nvSpPr>
        <p:spPr/>
        <p:txBody>
          <a:bodyPr/>
          <a:lstStyle/>
          <a:p>
            <a:pPr lvl="0"/>
            <a:r>
              <a:rPr lang="en-US" dirty="0">
                <a:solidFill>
                  <a:schemeClr val="bg1"/>
                </a:solidFill>
              </a:rPr>
              <a:t>Prototyping, done effectively can help reduce </a:t>
            </a:r>
            <a:br>
              <a:rPr lang="en-US" dirty="0">
                <a:solidFill>
                  <a:schemeClr val="bg1"/>
                </a:solidFill>
              </a:rPr>
            </a:br>
            <a:r>
              <a:rPr lang="en-US" dirty="0">
                <a:solidFill>
                  <a:schemeClr val="bg1"/>
                </a:solidFill>
              </a:rPr>
              <a:t>overall time and cost in developing a design</a:t>
            </a:r>
          </a:p>
          <a:p>
            <a:pPr lvl="1"/>
            <a:r>
              <a:rPr lang="en-US" dirty="0">
                <a:solidFill>
                  <a:srgbClr val="B498B8"/>
                </a:solidFill>
              </a:rPr>
              <a:t>It helps identify and address </a:t>
            </a:r>
            <a:br>
              <a:rPr lang="en-US" dirty="0">
                <a:solidFill>
                  <a:srgbClr val="B498B8"/>
                </a:solidFill>
              </a:rPr>
            </a:br>
            <a:r>
              <a:rPr lang="en-US" dirty="0">
                <a:solidFill>
                  <a:srgbClr val="B498B8"/>
                </a:solidFill>
              </a:rPr>
              <a:t>design problems early on enabling</a:t>
            </a:r>
            <a:br>
              <a:rPr lang="en-US" dirty="0">
                <a:solidFill>
                  <a:srgbClr val="B498B8"/>
                </a:solidFill>
              </a:rPr>
            </a:br>
            <a:r>
              <a:rPr lang="en-US" dirty="0">
                <a:solidFill>
                  <a:srgbClr val="B498B8"/>
                </a:solidFill>
              </a:rPr>
              <a:t>the designer to learn from clients </a:t>
            </a:r>
            <a:br>
              <a:rPr lang="en-US" dirty="0">
                <a:solidFill>
                  <a:srgbClr val="B498B8"/>
                </a:solidFill>
              </a:rPr>
            </a:br>
            <a:r>
              <a:rPr lang="en-US" dirty="0">
                <a:solidFill>
                  <a:srgbClr val="B498B8"/>
                </a:solidFill>
              </a:rPr>
              <a:t>and end users’ feedback</a:t>
            </a:r>
          </a:p>
          <a:p>
            <a:pPr lvl="1"/>
            <a:r>
              <a:rPr lang="en-US" dirty="0">
                <a:solidFill>
                  <a:srgbClr val="B498B8"/>
                </a:solidFill>
              </a:rPr>
              <a:t>It allows a designer to quickly </a:t>
            </a:r>
            <a:br>
              <a:rPr lang="en-US" dirty="0">
                <a:solidFill>
                  <a:srgbClr val="B498B8"/>
                </a:solidFill>
              </a:rPr>
            </a:br>
            <a:r>
              <a:rPr lang="en-US" dirty="0">
                <a:solidFill>
                  <a:srgbClr val="B498B8"/>
                </a:solidFill>
              </a:rPr>
              <a:t>demonstrate and test the </a:t>
            </a:r>
            <a:br>
              <a:rPr lang="en-US" dirty="0">
                <a:solidFill>
                  <a:srgbClr val="B498B8"/>
                </a:solidFill>
              </a:rPr>
            </a:br>
            <a:r>
              <a:rPr lang="en-US" dirty="0">
                <a:solidFill>
                  <a:srgbClr val="B498B8"/>
                </a:solidFill>
              </a:rPr>
              <a:t>functionality of a new product</a:t>
            </a:r>
          </a:p>
          <a:p>
            <a:pPr lvl="1"/>
            <a:r>
              <a:rPr lang="en-US" dirty="0">
                <a:solidFill>
                  <a:srgbClr val="B498B8"/>
                </a:solidFill>
              </a:rPr>
              <a:t>It eliminates ambiguities and </a:t>
            </a:r>
            <a:br>
              <a:rPr lang="en-US" dirty="0">
                <a:solidFill>
                  <a:srgbClr val="B498B8"/>
                </a:solidFill>
              </a:rPr>
            </a:br>
            <a:r>
              <a:rPr lang="en-US" dirty="0">
                <a:solidFill>
                  <a:srgbClr val="B498B8"/>
                </a:solidFill>
              </a:rPr>
              <a:t>improves the accuracy of a design</a:t>
            </a:r>
          </a:p>
          <a:p>
            <a:pPr lvl="0"/>
            <a:endParaRPr lang="en-US" dirty="0"/>
          </a:p>
        </p:txBody>
      </p:sp>
      <p:pic>
        <p:nvPicPr>
          <p:cNvPr id="9" name="Graphic 8">
            <a:extLst>
              <a:ext uri="{FF2B5EF4-FFF2-40B4-BE49-F238E27FC236}">
                <a16:creationId xmlns:a16="http://schemas.microsoft.com/office/drawing/2014/main" id="{8765B195-9A62-4C8C-B8EF-C742B3E1879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63271" y="6306819"/>
            <a:ext cx="1432860" cy="33819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body" sz="quarter" idx="13"/>
          </p:nvPr>
        </p:nvSpPr>
        <p:spPr/>
        <p:txBody>
          <a:bodyPr/>
          <a:lstStyle/>
          <a:p>
            <a:pPr lvl="0"/>
            <a:r>
              <a:rPr lang="en-GB" dirty="0"/>
              <a:t>Pitfalls of prototyping</a:t>
            </a:r>
          </a:p>
        </p:txBody>
      </p:sp>
      <p:sp>
        <p:nvSpPr>
          <p:cNvPr id="152" name="Google Shape;152;p22"/>
          <p:cNvSpPr txBox="1">
            <a:spLocks noGrp="1"/>
          </p:cNvSpPr>
          <p:nvPr>
            <p:ph type="body" sz="quarter" idx="14"/>
          </p:nvPr>
        </p:nvSpPr>
        <p:spPr>
          <a:xfrm>
            <a:off x="724279" y="1704179"/>
            <a:ext cx="7886983" cy="3968833"/>
          </a:xfrm>
        </p:spPr>
        <p:txBody>
          <a:bodyPr/>
          <a:lstStyle/>
          <a:p>
            <a:pPr lvl="0"/>
            <a:r>
              <a:rPr lang="en-US" dirty="0"/>
              <a:t>There are some issues that can arise from prototypes</a:t>
            </a:r>
          </a:p>
          <a:p>
            <a:pPr lvl="1"/>
            <a:r>
              <a:rPr lang="en-US" b="1" dirty="0"/>
              <a:t>Excessive development time; </a:t>
            </a:r>
            <a:br>
              <a:rPr lang="en-US" dirty="0"/>
            </a:br>
            <a:r>
              <a:rPr lang="en-US" dirty="0"/>
              <a:t>when a designer spends too long on a complex prototype this can run over time and cost constraints</a:t>
            </a:r>
          </a:p>
          <a:p>
            <a:pPr lvl="1"/>
            <a:r>
              <a:rPr lang="en-US" b="1" dirty="0"/>
              <a:t>Misunderstanding of objectives; </a:t>
            </a:r>
            <a:br>
              <a:rPr lang="en-US" dirty="0"/>
            </a:br>
            <a:r>
              <a:rPr lang="en-US" dirty="0"/>
              <a:t>designers and end users need to communicate clearly </a:t>
            </a:r>
          </a:p>
          <a:p>
            <a:pPr lvl="1"/>
            <a:r>
              <a:rPr lang="en-US" b="1" dirty="0"/>
              <a:t>Insufficient analysis; </a:t>
            </a:r>
            <a:br>
              <a:rPr lang="en-US" dirty="0"/>
            </a:br>
            <a:r>
              <a:rPr lang="en-US" dirty="0"/>
              <a:t>designers need to be careful not to poorly engineer prototypes or overlook specification requirements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8000">
              <a:schemeClr val="bg1">
                <a:alpha val="38000"/>
              </a:schemeClr>
            </a:gs>
          </a:gsLst>
          <a:lin ang="5400000" scaled="1"/>
        </a:gradFill>
        <a:effectLst/>
      </p:bgPr>
    </p:bg>
    <p:spTree>
      <p:nvGrpSpPr>
        <p:cNvPr id="1" name="Shape 156"/>
        <p:cNvGrpSpPr/>
        <p:nvPr/>
      </p:nvGrpSpPr>
      <p:grpSpPr>
        <a:xfrm>
          <a:off x="0" y="0"/>
          <a:ext cx="0" cy="0"/>
          <a:chOff x="0" y="0"/>
          <a:chExt cx="0" cy="0"/>
        </a:xfrm>
      </p:grpSpPr>
      <p:pic>
        <p:nvPicPr>
          <p:cNvPr id="8" name="Picture 7" descr="A picture containing person, indoor&#10;&#10;Description automatically generated">
            <a:extLst>
              <a:ext uri="{FF2B5EF4-FFF2-40B4-BE49-F238E27FC236}">
                <a16:creationId xmlns:a16="http://schemas.microsoft.com/office/drawing/2014/main" id="{2C4608BD-2F11-384A-99E0-768D925402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447"/>
          <a:stretch/>
        </p:blipFill>
        <p:spPr>
          <a:xfrm flipH="1">
            <a:off x="0" y="1700215"/>
            <a:ext cx="9144000" cy="5157786"/>
          </a:xfrm>
          <a:prstGeom prst="rect">
            <a:avLst/>
          </a:prstGeom>
        </p:spPr>
      </p:pic>
      <p:sp>
        <p:nvSpPr>
          <p:cNvPr id="158" name="Google Shape;158;p23"/>
          <p:cNvSpPr txBox="1">
            <a:spLocks noGrp="1"/>
          </p:cNvSpPr>
          <p:nvPr>
            <p:ph type="body" sz="quarter" idx="13"/>
          </p:nvPr>
        </p:nvSpPr>
        <p:spPr/>
        <p:txBody>
          <a:bodyPr/>
          <a:lstStyle/>
          <a:p>
            <a:pPr lvl="0"/>
            <a:r>
              <a:rPr lang="en-GB" dirty="0"/>
              <a:t>Plenary</a:t>
            </a:r>
          </a:p>
        </p:txBody>
      </p:sp>
      <p:sp>
        <p:nvSpPr>
          <p:cNvPr id="159" name="Google Shape;159;p23"/>
          <p:cNvSpPr txBox="1">
            <a:spLocks noGrp="1"/>
          </p:cNvSpPr>
          <p:nvPr>
            <p:ph type="body" sz="quarter" idx="14"/>
          </p:nvPr>
        </p:nvSpPr>
        <p:spPr/>
        <p:txBody>
          <a:bodyPr/>
          <a:lstStyle/>
          <a:p>
            <a:pPr lvl="0"/>
            <a:r>
              <a:rPr lang="en-US" dirty="0"/>
              <a:t>Complete </a:t>
            </a:r>
            <a:r>
              <a:rPr lang="en-US" b="1" dirty="0"/>
              <a:t>Task 3 </a:t>
            </a:r>
            <a:r>
              <a:rPr lang="en-US" dirty="0"/>
              <a:t>of your </a:t>
            </a:r>
            <a:r>
              <a:rPr lang="en-US" b="1" dirty="0"/>
              <a:t>Worksheet</a:t>
            </a:r>
          </a:p>
          <a:p>
            <a:pPr lvl="0"/>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US" dirty="0"/>
              <a:t>Discuss and demonstrate the development of a prototype from design proposals</a:t>
            </a:r>
          </a:p>
          <a:p>
            <a:r>
              <a:rPr lang="en-US" dirty="0"/>
              <a:t>Apply knowledge gained from prototyping to develop design ideas</a:t>
            </a:r>
          </a:p>
          <a:p>
            <a:r>
              <a:rPr lang="en-US" dirty="0"/>
              <a:t>Create high quality products that meet the needs of identified users </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4135027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3" name="Picture 2" descr="A picture containing person, man, indoor, food&#10;&#10;Description automatically generated">
            <a:extLst>
              <a:ext uri="{FF2B5EF4-FFF2-40B4-BE49-F238E27FC236}">
                <a16:creationId xmlns:a16="http://schemas.microsoft.com/office/drawing/2014/main" id="{70B8593A-A36E-DF45-8F28-C6721B35689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
          <a:stretch/>
        </p:blipFill>
        <p:spPr>
          <a:xfrm flipH="1">
            <a:off x="0" y="642532"/>
            <a:ext cx="9144000" cy="6215468"/>
          </a:xfrm>
          <a:prstGeom prst="rect">
            <a:avLst/>
          </a:prstGeom>
        </p:spPr>
      </p:pic>
      <p:sp>
        <p:nvSpPr>
          <p:cNvPr id="69" name="Google Shape;69;p12"/>
          <p:cNvSpPr txBox="1">
            <a:spLocks noGrp="1"/>
          </p:cNvSpPr>
          <p:nvPr>
            <p:ph type="body" sz="quarter" idx="13"/>
          </p:nvPr>
        </p:nvSpPr>
        <p:spPr>
          <a:prstGeom prst="rect">
            <a:avLst/>
          </a:prstGeom>
          <a:noFill/>
          <a:ln>
            <a:noFill/>
          </a:ln>
        </p:spPr>
        <p:txBody>
          <a:bodyPr spcFirstLastPara="1" wrap="square" lIns="0" tIns="45700" rIns="91425" bIns="45700" anchor="t" anchorCtr="0">
            <a:noAutofit/>
          </a:bodyPr>
          <a:lstStyle/>
          <a:p>
            <a:pPr marL="0" lvl="0" indent="0" algn="l" rtl="0">
              <a:lnSpc>
                <a:spcPct val="97500"/>
              </a:lnSpc>
              <a:spcBef>
                <a:spcPts val="0"/>
              </a:spcBef>
              <a:spcAft>
                <a:spcPts val="0"/>
              </a:spcAft>
              <a:buClr>
                <a:schemeClr val="dk1"/>
              </a:buClr>
              <a:buSzPts val="4000"/>
              <a:buNone/>
            </a:pPr>
            <a:r>
              <a:rPr lang="en-GB" dirty="0">
                <a:solidFill>
                  <a:schemeClr val="lt1"/>
                </a:solidFill>
              </a:rPr>
              <a:t>Starter</a:t>
            </a:r>
            <a:endParaRPr dirty="0">
              <a:solidFill>
                <a:schemeClr val="lt1"/>
              </a:solidFill>
            </a:endParaRPr>
          </a:p>
        </p:txBody>
      </p:sp>
      <p:sp>
        <p:nvSpPr>
          <p:cNvPr id="70" name="Google Shape;70;p12"/>
          <p:cNvSpPr txBox="1">
            <a:spLocks noGrp="1"/>
          </p:cNvSpPr>
          <p:nvPr>
            <p:ph type="body" sz="quarter" idx="14"/>
          </p:nvPr>
        </p:nvSpPr>
        <p:spPr>
          <a:prstGeom prst="rect">
            <a:avLst/>
          </a:prstGeom>
          <a:noFill/>
          <a:ln>
            <a:noFill/>
          </a:ln>
        </p:spPr>
        <p:txBody>
          <a:bodyPr spcFirstLastPara="1" wrap="square" lIns="0" tIns="0" rIns="91425" bIns="45700" anchor="t" anchorCtr="0">
            <a:noAutofit/>
          </a:bodyPr>
          <a:lstStyle/>
          <a:p>
            <a:pPr marL="457200" lvl="0" indent="-387350" algn="l" rtl="0">
              <a:spcBef>
                <a:spcPts val="0"/>
              </a:spcBef>
              <a:spcAft>
                <a:spcPts val="0"/>
              </a:spcAft>
              <a:buClr>
                <a:schemeClr val="lt1"/>
              </a:buClr>
              <a:buSzPts val="2500"/>
              <a:buChar char="•"/>
            </a:pPr>
            <a:r>
              <a:rPr lang="en-GB" dirty="0">
                <a:solidFill>
                  <a:schemeClr val="lt1"/>
                </a:solidFill>
              </a:rPr>
              <a:t>In pairs discuss the various modelling</a:t>
            </a:r>
            <a:r>
              <a:rPr lang="en-GB" b="1" dirty="0">
                <a:solidFill>
                  <a:schemeClr val="lt1"/>
                </a:solidFill>
              </a:rPr>
              <a:t> </a:t>
            </a:r>
            <a:r>
              <a:rPr lang="en-GB" dirty="0">
                <a:solidFill>
                  <a:schemeClr val="lt1"/>
                </a:solidFill>
              </a:rPr>
              <a:t>techniques that can be used when prototyping</a:t>
            </a:r>
            <a:endParaRPr dirty="0">
              <a:solidFill>
                <a:schemeClr val="lt1"/>
              </a:solidFill>
            </a:endParaRPr>
          </a:p>
          <a:p>
            <a:pPr marL="271463" lvl="0" indent="-112713" algn="l" rtl="0">
              <a:lnSpc>
                <a:spcPct val="100000"/>
              </a:lnSpc>
              <a:spcBef>
                <a:spcPts val="0"/>
              </a:spcBef>
              <a:spcAft>
                <a:spcPts val="0"/>
              </a:spcAft>
              <a:buClr>
                <a:schemeClr val="dk1"/>
              </a:buClr>
              <a:buSzPts val="2500"/>
              <a:buFont typeface="Arial"/>
              <a:buNone/>
            </a:pPr>
            <a:endParaRPr dirty="0"/>
          </a:p>
        </p:txBody>
      </p:sp>
      <p:pic>
        <p:nvPicPr>
          <p:cNvPr id="8" name="Graphic 7">
            <a:extLst>
              <a:ext uri="{FF2B5EF4-FFF2-40B4-BE49-F238E27FC236}">
                <a16:creationId xmlns:a16="http://schemas.microsoft.com/office/drawing/2014/main" id="{15D35BA3-05EC-4397-BE76-3AF9B86C65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3271" y="6306819"/>
            <a:ext cx="1432860" cy="33819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 name="Picture 6" descr="A picture containing person, indoor, holding&#10;&#10;Description automatically generated">
            <a:extLst>
              <a:ext uri="{FF2B5EF4-FFF2-40B4-BE49-F238E27FC236}">
                <a16:creationId xmlns:a16="http://schemas.microsoft.com/office/drawing/2014/main" id="{DF44027D-9033-344D-8991-11327A82E6B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085437"/>
            <a:ext cx="9144000" cy="5772563"/>
          </a:xfrm>
          <a:prstGeom prst="rect">
            <a:avLst/>
          </a:prstGeom>
        </p:spPr>
      </p:pic>
      <p:sp>
        <p:nvSpPr>
          <p:cNvPr id="78" name="Google Shape;78;p13"/>
          <p:cNvSpPr txBox="1">
            <a:spLocks noGrp="1"/>
          </p:cNvSpPr>
          <p:nvPr>
            <p:ph type="body" sz="quarter" idx="13"/>
          </p:nvPr>
        </p:nvSpPr>
        <p:spPr/>
        <p:txBody>
          <a:bodyPr/>
          <a:lstStyle/>
          <a:p>
            <a:pPr lvl="0"/>
            <a:r>
              <a:rPr lang="en-GB" dirty="0"/>
              <a:t>What is a prototype?</a:t>
            </a:r>
          </a:p>
        </p:txBody>
      </p:sp>
      <p:sp>
        <p:nvSpPr>
          <p:cNvPr id="79" name="Google Shape;79;p13"/>
          <p:cNvSpPr txBox="1">
            <a:spLocks noGrp="1"/>
          </p:cNvSpPr>
          <p:nvPr>
            <p:ph type="body" sz="quarter" idx="14"/>
          </p:nvPr>
        </p:nvSpPr>
        <p:spPr/>
        <p:txBody>
          <a:bodyPr/>
          <a:lstStyle/>
          <a:p>
            <a:pPr lvl="0"/>
            <a:r>
              <a:rPr lang="en-US" dirty="0"/>
              <a:t>A prototype is an early model of a product to act as something that can be learned from</a:t>
            </a:r>
          </a:p>
          <a:p>
            <a:pPr lvl="1"/>
            <a:r>
              <a:rPr lang="en-US" dirty="0"/>
              <a:t>Prototypes are used to test different aspects of a design</a:t>
            </a:r>
          </a:p>
          <a:p>
            <a:pPr lvl="1"/>
            <a:r>
              <a:rPr lang="en-US" dirty="0"/>
              <a:t>The time and resource constraints of a project may </a:t>
            </a:r>
            <a:br>
              <a:rPr lang="en-US" dirty="0"/>
            </a:br>
            <a:r>
              <a:rPr lang="en-US" dirty="0"/>
              <a:t>dictate the methods of prototyping used</a:t>
            </a:r>
          </a:p>
          <a:p>
            <a:pPr lvl="0"/>
            <a:endParaRPr lang="en-US" dirty="0"/>
          </a:p>
          <a:p>
            <a:pPr lvl="0"/>
            <a:endParaRPr lang="en-US" dirty="0"/>
          </a:p>
        </p:txBody>
      </p:sp>
      <p:pic>
        <p:nvPicPr>
          <p:cNvPr id="6" name="Graphic 5">
            <a:extLst>
              <a:ext uri="{FF2B5EF4-FFF2-40B4-BE49-F238E27FC236}">
                <a16:creationId xmlns:a16="http://schemas.microsoft.com/office/drawing/2014/main" id="{BF6F8B63-2008-48D2-A1E1-0247CFD15A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3271" y="6306819"/>
            <a:ext cx="1432860" cy="3381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3" name="Picture 2" descr="A picture containing outdoor, water, sky, flying&#10;&#10;Description automatically generated">
            <a:extLst>
              <a:ext uri="{FF2B5EF4-FFF2-40B4-BE49-F238E27FC236}">
                <a16:creationId xmlns:a16="http://schemas.microsoft.com/office/drawing/2014/main" id="{B7ABF136-B436-804B-8B85-FD626A2824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1" y="639049"/>
            <a:ext cx="9144001" cy="6218951"/>
          </a:xfrm>
          <a:prstGeom prst="rect">
            <a:avLst/>
          </a:prstGeom>
        </p:spPr>
      </p:pic>
      <p:sp>
        <p:nvSpPr>
          <p:cNvPr id="86" name="Google Shape;86;p14"/>
          <p:cNvSpPr txBox="1">
            <a:spLocks noGrp="1"/>
          </p:cNvSpPr>
          <p:nvPr>
            <p:ph type="body" sz="quarter" idx="13"/>
          </p:nvPr>
        </p:nvSpPr>
        <p:spPr/>
        <p:txBody>
          <a:bodyPr/>
          <a:lstStyle/>
          <a:p>
            <a:pPr lvl="0"/>
            <a:r>
              <a:rPr lang="en-GB" dirty="0"/>
              <a:t>Why prototype?</a:t>
            </a:r>
          </a:p>
        </p:txBody>
      </p:sp>
      <p:sp>
        <p:nvSpPr>
          <p:cNvPr id="87" name="Google Shape;87;p14"/>
          <p:cNvSpPr txBox="1">
            <a:spLocks noGrp="1"/>
          </p:cNvSpPr>
          <p:nvPr>
            <p:ph type="body" sz="quarter" idx="14"/>
          </p:nvPr>
        </p:nvSpPr>
        <p:spPr/>
        <p:txBody>
          <a:bodyPr/>
          <a:lstStyle/>
          <a:p>
            <a:pPr lvl="0"/>
            <a:r>
              <a:rPr lang="en-US" dirty="0"/>
              <a:t>Prototypes allow designers to examine </a:t>
            </a:r>
            <a:br>
              <a:rPr lang="en-US" dirty="0"/>
            </a:br>
            <a:r>
              <a:rPr lang="en-US" dirty="0"/>
              <a:t>design problems and evaluate solutions </a:t>
            </a:r>
          </a:p>
          <a:p>
            <a:r>
              <a:rPr lang="en-US" dirty="0"/>
              <a:t>Prototypes can be used to:</a:t>
            </a:r>
          </a:p>
          <a:p>
            <a:pPr lvl="2"/>
            <a:r>
              <a:rPr lang="en-US" dirty="0">
                <a:solidFill>
                  <a:srgbClr val="D87002"/>
                </a:solidFill>
              </a:rPr>
              <a:t>Demonstrate function</a:t>
            </a:r>
          </a:p>
          <a:p>
            <a:pPr lvl="2"/>
            <a:r>
              <a:rPr lang="en-US" dirty="0">
                <a:solidFill>
                  <a:srgbClr val="D87002"/>
                </a:solidFill>
              </a:rPr>
              <a:t>Communicate aesthetic</a:t>
            </a:r>
          </a:p>
          <a:p>
            <a:pPr lvl="2"/>
            <a:r>
              <a:rPr lang="en-US" dirty="0">
                <a:solidFill>
                  <a:srgbClr val="D87002"/>
                </a:solidFill>
              </a:rPr>
              <a:t>Check ergonomics</a:t>
            </a:r>
          </a:p>
          <a:p>
            <a:pPr lvl="2"/>
            <a:r>
              <a:rPr lang="en-US" dirty="0">
                <a:solidFill>
                  <a:srgbClr val="D87002"/>
                </a:solidFill>
              </a:rPr>
              <a:t>Test materials</a:t>
            </a:r>
          </a:p>
          <a:p>
            <a:pPr lvl="2"/>
            <a:r>
              <a:rPr lang="en-US" dirty="0">
                <a:solidFill>
                  <a:srgbClr val="D87002"/>
                </a:solidFill>
              </a:rPr>
              <a:t>Try out manufacturing methods</a:t>
            </a:r>
            <a:br>
              <a:rPr lang="en-US" dirty="0">
                <a:solidFill>
                  <a:srgbClr val="D87002"/>
                </a:solidFill>
              </a:rPr>
            </a:br>
            <a:endParaRPr lang="en-US" dirty="0">
              <a:solidFill>
                <a:srgbClr val="D87002"/>
              </a:solidFill>
            </a:endParaRPr>
          </a:p>
          <a:p>
            <a:r>
              <a:rPr lang="en-US" dirty="0">
                <a:solidFill>
                  <a:schemeClr val="tx1"/>
                </a:solidFill>
              </a:rPr>
              <a:t>What other tests could a </a:t>
            </a:r>
            <a:br>
              <a:rPr lang="en-US" dirty="0">
                <a:solidFill>
                  <a:schemeClr val="tx1"/>
                </a:solidFill>
              </a:rPr>
            </a:br>
            <a:r>
              <a:rPr lang="en-US" dirty="0">
                <a:solidFill>
                  <a:schemeClr val="tx1"/>
                </a:solidFill>
              </a:rPr>
              <a:t>prototype be used for?</a:t>
            </a:r>
          </a:p>
          <a:p>
            <a:pPr lvl="0"/>
            <a:endParaRPr lang="en-US" dirty="0"/>
          </a:p>
        </p:txBody>
      </p:sp>
      <p:pic>
        <p:nvPicPr>
          <p:cNvPr id="7" name="Graphic 6">
            <a:extLst>
              <a:ext uri="{FF2B5EF4-FFF2-40B4-BE49-F238E27FC236}">
                <a16:creationId xmlns:a16="http://schemas.microsoft.com/office/drawing/2014/main" id="{EFD1FDA1-BDF0-48EC-BFD4-334400EBA8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63271" y="6306819"/>
            <a:ext cx="1432860" cy="33819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7" name="Picture 6">
            <a:extLst>
              <a:ext uri="{FF2B5EF4-FFF2-40B4-BE49-F238E27FC236}">
                <a16:creationId xmlns:a16="http://schemas.microsoft.com/office/drawing/2014/main" id="{54059825-2691-4157-ACE1-B8D3C6618F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47700"/>
            <a:ext cx="9144000" cy="6210300"/>
          </a:xfrm>
          <a:prstGeom prst="rect">
            <a:avLst/>
          </a:prstGeom>
        </p:spPr>
      </p:pic>
      <p:sp>
        <p:nvSpPr>
          <p:cNvPr id="96" name="Google Shape;96;p15"/>
          <p:cNvSpPr txBox="1">
            <a:spLocks noGrp="1"/>
          </p:cNvSpPr>
          <p:nvPr>
            <p:ph type="body" sz="quarter" idx="13"/>
          </p:nvPr>
        </p:nvSpPr>
        <p:spPr/>
        <p:txBody>
          <a:bodyPr/>
          <a:lstStyle/>
          <a:p>
            <a:pPr lvl="0"/>
            <a:r>
              <a:rPr lang="en-GB" dirty="0">
                <a:solidFill>
                  <a:schemeClr val="bg1"/>
                </a:solidFill>
              </a:rPr>
              <a:t>Visual prototypes</a:t>
            </a:r>
          </a:p>
        </p:txBody>
      </p:sp>
      <p:sp>
        <p:nvSpPr>
          <p:cNvPr id="97" name="Google Shape;97;p15"/>
          <p:cNvSpPr txBox="1">
            <a:spLocks noGrp="1"/>
          </p:cNvSpPr>
          <p:nvPr>
            <p:ph type="body" sz="quarter" idx="14"/>
          </p:nvPr>
        </p:nvSpPr>
        <p:spPr/>
        <p:txBody>
          <a:bodyPr/>
          <a:lstStyle/>
          <a:p>
            <a:pPr lvl="0"/>
            <a:r>
              <a:rPr lang="en-US" dirty="0">
                <a:solidFill>
                  <a:schemeClr val="bg1"/>
                </a:solidFill>
              </a:rPr>
              <a:t>A visual prototype demonstrates the overall shape and size of a design proposal but does not usually feature any working parts</a:t>
            </a:r>
          </a:p>
          <a:p>
            <a:pPr lvl="1"/>
            <a:r>
              <a:rPr lang="en-US" dirty="0"/>
              <a:t>The materials used may not be those used </a:t>
            </a:r>
            <a:br>
              <a:rPr lang="en-US" dirty="0"/>
            </a:br>
            <a:r>
              <a:rPr lang="en-US" dirty="0"/>
              <a:t>if the product were to be produced</a:t>
            </a:r>
          </a:p>
          <a:p>
            <a:pPr lvl="1"/>
            <a:r>
              <a:rPr lang="en-US" dirty="0"/>
              <a:t>This type of product prototype </a:t>
            </a:r>
            <a:br>
              <a:rPr lang="en-US" dirty="0"/>
            </a:br>
            <a:r>
              <a:rPr lang="en-US" dirty="0"/>
              <a:t>can be left as the raw material </a:t>
            </a:r>
            <a:br>
              <a:rPr lang="en-US" dirty="0"/>
            </a:br>
            <a:r>
              <a:rPr lang="en-US" dirty="0"/>
              <a:t>or painted to represent </a:t>
            </a:r>
            <a:br>
              <a:rPr lang="en-US" dirty="0"/>
            </a:br>
            <a:r>
              <a:rPr lang="en-US" dirty="0"/>
              <a:t>the final design</a:t>
            </a:r>
          </a:p>
          <a:p>
            <a:pPr lvl="2"/>
            <a:r>
              <a:rPr lang="en-US" dirty="0"/>
              <a:t>Clay is often used for </a:t>
            </a:r>
            <a:br>
              <a:rPr lang="en-US" dirty="0"/>
            </a:br>
            <a:r>
              <a:rPr lang="en-US" dirty="0"/>
              <a:t>full size models of cars </a:t>
            </a:r>
            <a:br>
              <a:rPr lang="en-US" dirty="0"/>
            </a:br>
            <a:r>
              <a:rPr lang="en-US" dirty="0"/>
              <a:t>– Why is this? </a:t>
            </a:r>
          </a:p>
          <a:p>
            <a:pPr lvl="0"/>
            <a:endParaRPr lang="en-US" dirty="0"/>
          </a:p>
        </p:txBody>
      </p:sp>
      <p:pic>
        <p:nvPicPr>
          <p:cNvPr id="13" name="Picture 12">
            <a:extLst>
              <a:ext uri="{FF2B5EF4-FFF2-40B4-BE49-F238E27FC236}">
                <a16:creationId xmlns:a16="http://schemas.microsoft.com/office/drawing/2014/main" id="{233D7B3C-7E57-4FA5-AB89-E30EB4FA97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9" y="6310840"/>
            <a:ext cx="1431094" cy="33810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3" name="Picture 2" descr="A picture containing person, indoor, table, using&#10;&#10;Description automatically generated">
            <a:extLst>
              <a:ext uri="{FF2B5EF4-FFF2-40B4-BE49-F238E27FC236}">
                <a16:creationId xmlns:a16="http://schemas.microsoft.com/office/drawing/2014/main" id="{1BD4DF90-FA75-D04E-A10F-76C00B39D4B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185775"/>
            <a:ext cx="9144000" cy="4672225"/>
          </a:xfrm>
          <a:prstGeom prst="rect">
            <a:avLst/>
          </a:prstGeom>
        </p:spPr>
      </p:pic>
      <p:pic>
        <p:nvPicPr>
          <p:cNvPr id="103" name="Google Shape;103;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0" y="906233"/>
            <a:ext cx="9144000" cy="5951766"/>
          </a:xfrm>
          <a:prstGeom prst="rect">
            <a:avLst/>
          </a:prstGeom>
          <a:noFill/>
          <a:ln>
            <a:noFill/>
          </a:ln>
        </p:spPr>
      </p:pic>
      <p:sp>
        <p:nvSpPr>
          <p:cNvPr id="104" name="Google Shape;104;p16"/>
          <p:cNvSpPr txBox="1">
            <a:spLocks noGrp="1"/>
          </p:cNvSpPr>
          <p:nvPr>
            <p:ph type="body" sz="quarter" idx="13"/>
          </p:nvPr>
        </p:nvSpPr>
        <p:spPr/>
        <p:txBody>
          <a:bodyPr/>
          <a:lstStyle/>
          <a:p>
            <a:pPr lvl="0"/>
            <a:r>
              <a:rPr lang="en-GB" dirty="0"/>
              <a:t>Proof of concept</a:t>
            </a:r>
          </a:p>
        </p:txBody>
      </p:sp>
      <p:sp>
        <p:nvSpPr>
          <p:cNvPr id="105" name="Google Shape;105;p16"/>
          <p:cNvSpPr txBox="1">
            <a:spLocks noGrp="1"/>
          </p:cNvSpPr>
          <p:nvPr>
            <p:ph type="body" sz="quarter" idx="14"/>
          </p:nvPr>
        </p:nvSpPr>
        <p:spPr/>
        <p:txBody>
          <a:bodyPr/>
          <a:lstStyle/>
          <a:p>
            <a:pPr lvl="0"/>
            <a:r>
              <a:rPr lang="en-US" dirty="0"/>
              <a:t>A proof of concept prototype proves the key design functions and resolves the main technical aspects </a:t>
            </a:r>
          </a:p>
          <a:p>
            <a:pPr lvl="1"/>
            <a:r>
              <a:rPr lang="en-US" dirty="0"/>
              <a:t>It is not intended to look like the final product and often uses ‘off-the-shelf’ components</a:t>
            </a:r>
          </a:p>
          <a:p>
            <a:pPr lvl="0"/>
            <a:endParaRPr lang="en-US" dirty="0"/>
          </a:p>
        </p:txBody>
      </p:sp>
      <p:pic>
        <p:nvPicPr>
          <p:cNvPr id="8" name="Graphic 7">
            <a:extLst>
              <a:ext uri="{FF2B5EF4-FFF2-40B4-BE49-F238E27FC236}">
                <a16:creationId xmlns:a16="http://schemas.microsoft.com/office/drawing/2014/main" id="{0A7F61C6-186D-4AB0-8482-5427242CEE2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63271" y="6306819"/>
            <a:ext cx="1432860" cy="33819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3" name="Google Shape;113;p17"/>
          <p:cNvSpPr txBox="1">
            <a:spLocks noGrp="1"/>
          </p:cNvSpPr>
          <p:nvPr>
            <p:ph type="body" sz="quarter" idx="13"/>
          </p:nvPr>
        </p:nvSpPr>
        <p:spPr/>
        <p:txBody>
          <a:bodyPr/>
          <a:lstStyle/>
          <a:p>
            <a:pPr lvl="0"/>
            <a:r>
              <a:rPr lang="en-GB" dirty="0"/>
              <a:t>Presentation prototypes</a:t>
            </a:r>
          </a:p>
        </p:txBody>
      </p:sp>
      <p:sp>
        <p:nvSpPr>
          <p:cNvPr id="114" name="Google Shape;114;p17"/>
          <p:cNvSpPr txBox="1">
            <a:spLocks noGrp="1"/>
          </p:cNvSpPr>
          <p:nvPr>
            <p:ph type="body" sz="quarter" idx="14"/>
          </p:nvPr>
        </p:nvSpPr>
        <p:spPr/>
        <p:txBody>
          <a:bodyPr/>
          <a:lstStyle/>
          <a:p>
            <a:pPr lvl="0"/>
            <a:r>
              <a:rPr lang="en-US" dirty="0"/>
              <a:t>Presentation prototypes demonstrate key functionality as well as representing how the </a:t>
            </a:r>
            <a:br>
              <a:rPr lang="en-US" dirty="0"/>
            </a:br>
            <a:r>
              <a:rPr lang="en-US" dirty="0"/>
              <a:t>product would appear</a:t>
            </a:r>
          </a:p>
          <a:p>
            <a:pPr lvl="1"/>
            <a:r>
              <a:rPr lang="en-US" dirty="0"/>
              <a:t>Presentation prototypes are often built from bespoke parts</a:t>
            </a:r>
          </a:p>
          <a:p>
            <a:pPr lvl="1"/>
            <a:r>
              <a:rPr lang="en-US" dirty="0"/>
              <a:t>Materials close to production grade will be used unless it is not economically viable, and substitutes need to be used </a:t>
            </a:r>
          </a:p>
          <a:p>
            <a:pPr lvl="0"/>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body" sz="quarter" idx="13"/>
          </p:nvPr>
        </p:nvSpPr>
        <p:spPr/>
        <p:txBody>
          <a:bodyPr/>
          <a:lstStyle/>
          <a:p>
            <a:pPr lvl="0"/>
            <a:r>
              <a:rPr lang="en-GB" dirty="0"/>
              <a:t>Worksheet 2</a:t>
            </a:r>
          </a:p>
        </p:txBody>
      </p:sp>
      <p:sp>
        <p:nvSpPr>
          <p:cNvPr id="121" name="Google Shape;121;p18"/>
          <p:cNvSpPr txBox="1">
            <a:spLocks noGrp="1"/>
          </p:cNvSpPr>
          <p:nvPr>
            <p:ph type="body" sz="quarter" idx="14"/>
          </p:nvPr>
        </p:nvSpPr>
        <p:spPr/>
        <p:txBody>
          <a:bodyPr/>
          <a:lstStyle/>
          <a:p>
            <a:pPr lvl="0"/>
            <a:r>
              <a:rPr lang="en-US" dirty="0"/>
              <a:t>Complete </a:t>
            </a:r>
            <a:r>
              <a:rPr lang="en-US" b="1" dirty="0"/>
              <a:t>Task 1</a:t>
            </a:r>
            <a:r>
              <a:rPr lang="en-US" dirty="0"/>
              <a:t> of your </a:t>
            </a:r>
            <a:r>
              <a:rPr lang="en-US" b="1" dirty="0"/>
              <a:t>Worksheet</a:t>
            </a:r>
          </a:p>
          <a:p>
            <a:pPr lvl="0"/>
            <a:endParaRPr lang="en-US" dirty="0"/>
          </a:p>
        </p:txBody>
      </p:sp>
    </p:spTree>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AED1F1-6DE6-42A7-A7EE-F78DDE366E16}">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94dce8ab-38ff-4714-b1ed-1fc5e4d9abd1"/>
    <ds:schemaRef ds:uri="http://purl.org/dc/elements/1.1/"/>
    <ds:schemaRef ds:uri="http://schemas.microsoft.com/office/infopath/2007/PartnerControls"/>
    <ds:schemaRef ds:uri="1ef05dc5-97a2-498b-bf7c-bd189143a1ff"/>
    <ds:schemaRef ds:uri="http://www.w3.org/XML/1998/namespace"/>
    <ds:schemaRef ds:uri="http://purl.org/dc/dcmitype/"/>
  </ds:schemaRefs>
</ds:datastoreItem>
</file>

<file path=customXml/itemProps2.xml><?xml version="1.0" encoding="utf-8"?>
<ds:datastoreItem xmlns:ds="http://schemas.openxmlformats.org/officeDocument/2006/customXml" ds:itemID="{B4F4E436-8795-413D-A583-FEEBF7DFF621}">
  <ds:schemaRefs>
    <ds:schemaRef ds:uri="http://schemas.microsoft.com/sharepoint/v3/contenttype/forms"/>
  </ds:schemaRefs>
</ds:datastoreItem>
</file>

<file path=customXml/itemProps3.xml><?xml version="1.0" encoding="utf-8"?>
<ds:datastoreItem xmlns:ds="http://schemas.openxmlformats.org/officeDocument/2006/customXml" ds:itemID="{DFD91084-C615-4FE5-85B5-D9563F4B51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404</TotalTime>
  <Words>248</Words>
  <Application>Microsoft Office PowerPoint</Application>
  <PresentationFormat>On-screen Show (4:3)</PresentationFormat>
  <Paragraphs>60</Paragraphs>
  <Slides>15</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Museo 700</vt:lpstr>
      <vt:lpstr>Calibri</vt:lpstr>
      <vt:lpstr>Museo 100</vt:lpstr>
      <vt:lpstr>Arial</vt:lpstr>
      <vt:lpstr>Museo 900</vt:lpstr>
      <vt:lpstr>Museo 500</vt:lpstr>
      <vt:lpstr>Museo900-Regular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Jessica Webb</cp:lastModifiedBy>
  <cp:revision>2</cp:revision>
  <cp:lastPrinted>2016-07-07T15:33:43Z</cp:lastPrinted>
  <dcterms:created xsi:type="dcterms:W3CDTF">2016-07-06T09:17:47Z</dcterms:created>
  <dcterms:modified xsi:type="dcterms:W3CDTF">2019-08-06T08:56:16Z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