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5"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embeddedFontLst>
    <p:embeddedFont>
      <p:font typeface="Quicksand"/>
      <p:regular r:id="rId14"/>
      <p:bold r:id="rId15"/>
    </p:embeddedFont>
    <p:embeddedFont>
      <p:font typeface="Quicksand Light"/>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Quicksand-bold.fntdata"/><Relationship Id="rId14" Type="http://schemas.openxmlformats.org/officeDocument/2006/relationships/font" Target="fonts/Quicksand-regular.fntdata"/><Relationship Id="rId17" Type="http://schemas.openxmlformats.org/officeDocument/2006/relationships/font" Target="fonts/QuicksandLight-bold.fntdata"/><Relationship Id="rId16" Type="http://schemas.openxmlformats.org/officeDocument/2006/relationships/font" Target="fonts/QuicksandLight-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ncce.io/ogl"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pixabay.com/illustrations/school-teacher-professor-students-1019989/"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g64e3eb332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 name="Google Shape;48;g64e3eb332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sz="1000">
                <a:latin typeface="Quicksand"/>
                <a:ea typeface="Quicksand"/>
                <a:cs typeface="Quicksand"/>
                <a:sym typeface="Quicksand"/>
              </a:rPr>
              <a:t>Last updated: 08/03/2021</a:t>
            </a:r>
            <a:endParaRPr sz="1000">
              <a:latin typeface="Quicksand"/>
              <a:ea typeface="Quicksand"/>
              <a:cs typeface="Quicksand"/>
              <a:sym typeface="Quicksand"/>
            </a:endParaRPr>
          </a:p>
          <a:p>
            <a:pPr indent="0" lvl="0" marL="0" rtl="0" algn="l">
              <a:lnSpc>
                <a:spcPct val="115000"/>
              </a:lnSpc>
              <a:spcBef>
                <a:spcPts val="0"/>
              </a:spcBef>
              <a:spcAft>
                <a:spcPts val="0"/>
              </a:spcAft>
              <a:buNone/>
            </a:pPr>
            <a:r>
              <a:t/>
            </a:r>
            <a:endParaRPr sz="1000">
              <a:latin typeface="Quicksand"/>
              <a:ea typeface="Quicksand"/>
              <a:cs typeface="Quicksand"/>
              <a:sym typeface="Quicksand"/>
            </a:endParaRPr>
          </a:p>
          <a:p>
            <a:pPr indent="0" lvl="0" marL="0" rtl="0" algn="l">
              <a:lnSpc>
                <a:spcPct val="115000"/>
              </a:lnSpc>
              <a:spcBef>
                <a:spcPts val="0"/>
              </a:spcBef>
              <a:spcAft>
                <a:spcPts val="0"/>
              </a:spcAft>
              <a:buNone/>
            </a:pPr>
            <a:r>
              <a:rPr lang="en-GB" sz="1000">
                <a:latin typeface="Quicksand"/>
                <a:ea typeface="Quicksand"/>
                <a:cs typeface="Quicksand"/>
                <a:sym typeface="Quicksand"/>
              </a:rPr>
              <a:t>This resource is licensed under the Open Government Licence, version 3. For more information on this licence, see </a:t>
            </a:r>
            <a:r>
              <a:rPr lang="en-GB" sz="1000" u="sng">
                <a:solidFill>
                  <a:schemeClr val="hlink"/>
                </a:solidFill>
                <a:latin typeface="Quicksand"/>
                <a:ea typeface="Quicksand"/>
                <a:cs typeface="Quicksand"/>
                <a:sym typeface="Quicksand"/>
                <a:hlinkClick r:id="rId2"/>
              </a:rPr>
              <a:t>ncce.io/ogl</a:t>
            </a:r>
            <a:r>
              <a:rPr lang="en-GB" sz="1000">
                <a:latin typeface="Quicksand"/>
                <a:ea typeface="Quicksand"/>
                <a:cs typeface="Quicksand"/>
                <a:sym typeface="Quicksand"/>
              </a:rPr>
              <a:t>.</a:t>
            </a:r>
            <a:endParaRPr sz="900">
              <a:solidFill>
                <a:srgbClr val="666666"/>
              </a:solidFill>
              <a:latin typeface="Quicksand"/>
              <a:ea typeface="Quicksand"/>
              <a:cs typeface="Quicksand"/>
              <a:sym typeface="Quicksan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64e3eb3324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64e3eb3324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latin typeface="Quicksand"/>
                <a:ea typeface="Quicksand"/>
                <a:cs typeface="Quicksand"/>
                <a:sym typeface="Quicksand"/>
              </a:rPr>
              <a:t>The aim of this task is for the learners to write down as many of the </a:t>
            </a:r>
            <a:r>
              <a:rPr lang="en-GB">
                <a:latin typeface="Quicksand"/>
                <a:ea typeface="Quicksand"/>
                <a:cs typeface="Quicksand"/>
                <a:sym typeface="Quicksand"/>
              </a:rPr>
              <a:t>key words</a:t>
            </a:r>
            <a:r>
              <a:rPr lang="en-GB">
                <a:latin typeface="Quicksand"/>
                <a:ea typeface="Quicksand"/>
                <a:cs typeface="Quicksand"/>
                <a:sym typeface="Quicksand"/>
              </a:rPr>
              <a:t> from the unit that they can think of. At the end of the 60 seconds, they should swap papers with the person next to them. You, the teacher, will also have 60 seconds to </a:t>
            </a:r>
            <a:r>
              <a:rPr lang="en-GB">
                <a:latin typeface="Quicksand"/>
                <a:ea typeface="Quicksand"/>
                <a:cs typeface="Quicksand"/>
                <a:sym typeface="Quicksand"/>
              </a:rPr>
              <a:t>verbally</a:t>
            </a:r>
            <a:r>
              <a:rPr lang="en-GB">
                <a:latin typeface="Quicksand"/>
                <a:ea typeface="Quicksand"/>
                <a:cs typeface="Quicksand"/>
                <a:sym typeface="Quicksand"/>
              </a:rPr>
              <a:t> list as many of the </a:t>
            </a:r>
            <a:r>
              <a:rPr lang="en-GB">
                <a:latin typeface="Quicksand"/>
                <a:ea typeface="Quicksand"/>
                <a:cs typeface="Quicksand"/>
                <a:sym typeface="Quicksand"/>
              </a:rPr>
              <a:t>key words</a:t>
            </a:r>
            <a:r>
              <a:rPr lang="en-GB">
                <a:latin typeface="Quicksand"/>
                <a:ea typeface="Quicksand"/>
                <a:cs typeface="Quicksand"/>
                <a:sym typeface="Quicksand"/>
              </a:rPr>
              <a:t> from the unit that </a:t>
            </a:r>
            <a:r>
              <a:rPr b="1" lang="en-GB">
                <a:latin typeface="Quicksand"/>
                <a:ea typeface="Quicksand"/>
                <a:cs typeface="Quicksand"/>
                <a:sym typeface="Quicksand"/>
              </a:rPr>
              <a:t>you</a:t>
            </a:r>
            <a:r>
              <a:rPr lang="en-GB">
                <a:latin typeface="Quicksand"/>
                <a:ea typeface="Quicksand"/>
                <a:cs typeface="Quicksand"/>
                <a:sym typeface="Quicksand"/>
              </a:rPr>
              <a:t> can think of. As you go along, the learners tick off the words if they are on the sheet in front of them. At the end of the 60 seconds, if any learner still has any valid words on their sheet that you haven’t said, they win. </a:t>
            </a:r>
            <a:endParaRPr>
              <a:latin typeface="Quicksand"/>
              <a:ea typeface="Quicksand"/>
              <a:cs typeface="Quicksand"/>
              <a:sym typeface="Quicksand"/>
            </a:endParaRPr>
          </a:p>
          <a:p>
            <a:pPr indent="0" lvl="0" marL="0" rtl="0" algn="l">
              <a:spcBef>
                <a:spcPts val="0"/>
              </a:spcBef>
              <a:spcAft>
                <a:spcPts val="0"/>
              </a:spcAft>
              <a:buNone/>
            </a:pPr>
            <a:r>
              <a:t/>
            </a:r>
            <a:endParaRPr>
              <a:latin typeface="Quicksand"/>
              <a:ea typeface="Quicksand"/>
              <a:cs typeface="Quicksand"/>
              <a:sym typeface="Quicksand"/>
            </a:endParaRPr>
          </a:p>
          <a:p>
            <a:pPr indent="0" lvl="0" marL="0" rtl="0" algn="l">
              <a:spcBef>
                <a:spcPts val="0"/>
              </a:spcBef>
              <a:spcAft>
                <a:spcPts val="0"/>
              </a:spcAft>
              <a:buNone/>
            </a:pPr>
            <a:r>
              <a:rPr lang="en-GB">
                <a:latin typeface="Quicksand"/>
                <a:ea typeface="Quicksand"/>
                <a:cs typeface="Quicksand"/>
                <a:sym typeface="Quicksand"/>
              </a:rPr>
              <a:t>Image source: </a:t>
            </a:r>
            <a:r>
              <a:rPr lang="en-GB" u="sng">
                <a:solidFill>
                  <a:schemeClr val="hlink"/>
                </a:solidFill>
                <a:latin typeface="Quicksand"/>
                <a:ea typeface="Quicksand"/>
                <a:cs typeface="Quicksand"/>
                <a:sym typeface="Quicksand"/>
                <a:hlinkClick r:id="rId2"/>
              </a:rPr>
              <a:t>https://pixabay.com/illustrations/school-teacher-professor-students-1019989/</a:t>
            </a:r>
            <a:endParaRPr>
              <a:latin typeface="Quicksand"/>
              <a:ea typeface="Quicksand"/>
              <a:cs typeface="Quicksand"/>
              <a:sym typeface="Quicksan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64e3eb3324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64e3eb3324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latin typeface="Quicksand"/>
                <a:ea typeface="Quicksand"/>
                <a:cs typeface="Quicksand"/>
                <a:sym typeface="Quicksand"/>
              </a:rPr>
              <a:t>The learners may have come up with other words. Use your judgement as to whether or not they are valid words. </a:t>
            </a:r>
            <a:endParaRPr>
              <a:latin typeface="Quicksand"/>
              <a:ea typeface="Quicksand"/>
              <a:cs typeface="Quicksand"/>
              <a:sym typeface="Quicksan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5ea948baa0_8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5ea948baa0_8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sz="18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64e3eb3324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64e3eb3324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64e3eb3324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64e3eb3324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64e3eb3324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64e3eb3324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64e3eb3324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64e3eb3324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5eb07e6303_5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5eb07e6303_5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latin typeface="Quicksand"/>
                <a:ea typeface="Quicksand"/>
                <a:cs typeface="Quicksand"/>
                <a:sym typeface="Quicksand"/>
              </a:rPr>
              <a:t>In this unit, although learners used subroutines and variables, they didn’t create them. In the next unit they will learn how to make their own subroutines and </a:t>
            </a:r>
            <a:r>
              <a:rPr lang="en-GB">
                <a:latin typeface="Quicksand"/>
                <a:ea typeface="Quicksand"/>
                <a:cs typeface="Quicksand"/>
                <a:sym typeface="Quicksand"/>
              </a:rPr>
              <a:t>variables</a:t>
            </a:r>
            <a:r>
              <a:rPr lang="en-GB">
                <a:latin typeface="Quicksand"/>
                <a:ea typeface="Quicksand"/>
                <a:cs typeface="Quicksand"/>
                <a:sym typeface="Quicksand"/>
              </a:rPr>
              <a:t>. </a:t>
            </a:r>
            <a:endParaRPr>
              <a:latin typeface="Quicksand"/>
              <a:ea typeface="Quicksand"/>
              <a:cs typeface="Quicksand"/>
              <a:sym typeface="Quicksan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_3">
    <p:spTree>
      <p:nvGrpSpPr>
        <p:cNvPr id="10" name="Shape 10"/>
        <p:cNvGrpSpPr/>
        <p:nvPr/>
      </p:nvGrpSpPr>
      <p:grpSpPr>
        <a:xfrm>
          <a:off x="0" y="0"/>
          <a:ext cx="0" cy="0"/>
          <a:chOff x="0" y="0"/>
          <a:chExt cx="0" cy="0"/>
        </a:xfrm>
      </p:grpSpPr>
      <p:sp>
        <p:nvSpPr>
          <p:cNvPr id="11" name="Google Shape;11;p2"/>
          <p:cNvSpPr txBox="1"/>
          <p:nvPr>
            <p:ph type="title"/>
          </p:nvPr>
        </p:nvSpPr>
        <p:spPr>
          <a:xfrm>
            <a:off x="526875" y="576775"/>
            <a:ext cx="8095800" cy="2034900"/>
          </a:xfrm>
          <a:prstGeom prst="rect">
            <a:avLst/>
          </a:prstGeom>
        </p:spPr>
        <p:txBody>
          <a:bodyPr anchorCtr="0" anchor="t" bIns="91425" lIns="91425" spcFirstLastPara="1" rIns="91425" wrap="square" tIns="91425">
            <a:noAutofit/>
          </a:bodyPr>
          <a:lstStyle>
            <a:lvl1pPr lvl="0" rtl="0">
              <a:spcBef>
                <a:spcPts val="0"/>
              </a:spcBef>
              <a:spcAft>
                <a:spcPts val="0"/>
              </a:spcAft>
              <a:buNone/>
              <a:defRPr sz="5800">
                <a:solidFill>
                  <a:schemeClr val="dk1"/>
                </a:solidFill>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12" name="Google Shape;12;p2"/>
          <p:cNvSpPr txBox="1"/>
          <p:nvPr>
            <p:ph idx="1" type="subTitle"/>
          </p:nvPr>
        </p:nvSpPr>
        <p:spPr>
          <a:xfrm>
            <a:off x="532725" y="2665400"/>
            <a:ext cx="8095800" cy="731100"/>
          </a:xfrm>
          <a:prstGeom prst="rect">
            <a:avLst/>
          </a:prstGeom>
        </p:spPr>
        <p:txBody>
          <a:bodyPr anchorCtr="0" anchor="t" bIns="91425" lIns="91425" spcFirstLastPara="1" rIns="91425" wrap="square" tIns="91425">
            <a:noAutofit/>
          </a:bodyPr>
          <a:lstStyle>
            <a:lvl1pPr lvl="0" rtl="0">
              <a:spcBef>
                <a:spcPts val="0"/>
              </a:spcBef>
              <a:spcAft>
                <a:spcPts val="0"/>
              </a:spcAft>
              <a:buNone/>
              <a:defRPr/>
            </a:lvl1pPr>
            <a:lvl2pPr lvl="1" rtl="0">
              <a:spcBef>
                <a:spcPts val="160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
        <p:nvSpPr>
          <p:cNvPr id="13" name="Google Shape;13;p2"/>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pic>
        <p:nvPicPr>
          <p:cNvPr id="14" name="Google Shape;14;p2"/>
          <p:cNvPicPr preferRelativeResize="0"/>
          <p:nvPr/>
        </p:nvPicPr>
        <p:blipFill>
          <a:blip r:embed="rId2">
            <a:alphaModFix/>
          </a:blip>
          <a:stretch>
            <a:fillRect/>
          </a:stretch>
        </p:blipFill>
        <p:spPr>
          <a:xfrm>
            <a:off x="7367675" y="4249150"/>
            <a:ext cx="1465423" cy="6506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jectives / Questions / Lists">
  <p:cSld name="TITLE_4_1_1_1_2">
    <p:spTree>
      <p:nvGrpSpPr>
        <p:cNvPr id="15" name="Shape 15"/>
        <p:cNvGrpSpPr/>
        <p:nvPr/>
      </p:nvGrpSpPr>
      <p:grpSpPr>
        <a:xfrm>
          <a:off x="0" y="0"/>
          <a:ext cx="0" cy="0"/>
          <a:chOff x="0" y="0"/>
          <a:chExt cx="0" cy="0"/>
        </a:xfrm>
      </p:grpSpPr>
      <p:sp>
        <p:nvSpPr>
          <p:cNvPr id="16" name="Google Shape;16;p3"/>
          <p:cNvSpPr txBox="1"/>
          <p:nvPr>
            <p:ph idx="1" type="body"/>
          </p:nvPr>
        </p:nvSpPr>
        <p:spPr>
          <a:xfrm>
            <a:off x="310900" y="1017725"/>
            <a:ext cx="8522100" cy="3811500"/>
          </a:xfrm>
          <a:prstGeom prst="rect">
            <a:avLst/>
          </a:prstGeom>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SzPts val="1800"/>
              <a:buChar char="●"/>
              <a:defRPr/>
            </a:lvl1pPr>
            <a:lvl2pPr indent="-317500" lvl="1" marL="914400" rtl="0">
              <a:lnSpc>
                <a:spcPct val="115000"/>
              </a:lnSpc>
              <a:spcBef>
                <a:spcPts val="1600"/>
              </a:spcBef>
              <a:spcAft>
                <a:spcPts val="0"/>
              </a:spcAft>
              <a:buSzPts val="1400"/>
              <a:buChar char="○"/>
              <a:defRPr/>
            </a:lvl2pPr>
            <a:lvl3pPr indent="-317500" lvl="2" marL="1371600" rtl="0">
              <a:lnSpc>
                <a:spcPct val="115000"/>
              </a:lnSpc>
              <a:spcBef>
                <a:spcPts val="1600"/>
              </a:spcBef>
              <a:spcAft>
                <a:spcPts val="0"/>
              </a:spcAft>
              <a:buSzPts val="1400"/>
              <a:buChar char="■"/>
              <a:defRPr/>
            </a:lvl3pPr>
            <a:lvl4pPr indent="-317500" lvl="3" marL="1828800" rtl="0">
              <a:lnSpc>
                <a:spcPct val="115000"/>
              </a:lnSpc>
              <a:spcBef>
                <a:spcPts val="1600"/>
              </a:spcBef>
              <a:spcAft>
                <a:spcPts val="0"/>
              </a:spcAft>
              <a:buSzPts val="1400"/>
              <a:buChar char="●"/>
              <a:defRPr/>
            </a:lvl4pPr>
            <a:lvl5pPr indent="-317500" lvl="4" marL="2286000" rtl="0">
              <a:lnSpc>
                <a:spcPct val="115000"/>
              </a:lnSpc>
              <a:spcBef>
                <a:spcPts val="1600"/>
              </a:spcBef>
              <a:spcAft>
                <a:spcPts val="0"/>
              </a:spcAft>
              <a:buSzPts val="1400"/>
              <a:buChar char="○"/>
              <a:defRPr/>
            </a:lvl5pPr>
            <a:lvl6pPr indent="-317500" lvl="5" marL="2743200" rtl="0">
              <a:lnSpc>
                <a:spcPct val="115000"/>
              </a:lnSpc>
              <a:spcBef>
                <a:spcPts val="1600"/>
              </a:spcBef>
              <a:spcAft>
                <a:spcPts val="0"/>
              </a:spcAft>
              <a:buSzPts val="1400"/>
              <a:buChar char="■"/>
              <a:defRPr/>
            </a:lvl6pPr>
            <a:lvl7pPr indent="-317500" lvl="6" marL="3200400" rtl="0">
              <a:lnSpc>
                <a:spcPct val="115000"/>
              </a:lnSpc>
              <a:spcBef>
                <a:spcPts val="1600"/>
              </a:spcBef>
              <a:spcAft>
                <a:spcPts val="0"/>
              </a:spcAft>
              <a:buSzPts val="1400"/>
              <a:buChar char="●"/>
              <a:defRPr/>
            </a:lvl7pPr>
            <a:lvl8pPr indent="-317500" lvl="7" marL="3657600" rtl="0">
              <a:lnSpc>
                <a:spcPct val="115000"/>
              </a:lnSpc>
              <a:spcBef>
                <a:spcPts val="1600"/>
              </a:spcBef>
              <a:spcAft>
                <a:spcPts val="0"/>
              </a:spcAft>
              <a:buSzPts val="1400"/>
              <a:buChar char="○"/>
              <a:defRPr/>
            </a:lvl8pPr>
            <a:lvl9pPr indent="-317500" lvl="8" marL="4114800" rtl="0">
              <a:lnSpc>
                <a:spcPct val="115000"/>
              </a:lnSpc>
              <a:spcBef>
                <a:spcPts val="1600"/>
              </a:spcBef>
              <a:spcAft>
                <a:spcPts val="1600"/>
              </a:spcAft>
              <a:buSzPts val="1400"/>
              <a:buChar char="■"/>
              <a:defRPr/>
            </a:lvl9pPr>
          </a:lstStyle>
          <a:p/>
        </p:txBody>
      </p:sp>
      <p:sp>
        <p:nvSpPr>
          <p:cNvPr id="17" name="Google Shape;17;p3"/>
          <p:cNvSpPr txBox="1"/>
          <p:nvPr>
            <p:ph type="title"/>
          </p:nvPr>
        </p:nvSpPr>
        <p:spPr>
          <a:xfrm>
            <a:off x="310900" y="310900"/>
            <a:ext cx="8522100" cy="7068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18" name="Google Shape;18;p3"/>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Light"/>
                <a:ea typeface="Quicksand Light"/>
                <a:cs typeface="Quicksand Light"/>
                <a:sym typeface="Quicksand Light"/>
              </a:defRPr>
            </a:lvl1pPr>
            <a:lvl2pPr lvl="1" rtl="0">
              <a:buNone/>
              <a:defRPr sz="800">
                <a:solidFill>
                  <a:srgbClr val="494985"/>
                </a:solidFill>
                <a:latin typeface="Quicksand Light"/>
                <a:ea typeface="Quicksand Light"/>
                <a:cs typeface="Quicksand Light"/>
                <a:sym typeface="Quicksand Light"/>
              </a:defRPr>
            </a:lvl2pPr>
            <a:lvl3pPr lvl="2" rtl="0">
              <a:buNone/>
              <a:defRPr sz="800">
                <a:solidFill>
                  <a:srgbClr val="494985"/>
                </a:solidFill>
                <a:latin typeface="Quicksand Light"/>
                <a:ea typeface="Quicksand Light"/>
                <a:cs typeface="Quicksand Light"/>
                <a:sym typeface="Quicksand Light"/>
              </a:defRPr>
            </a:lvl3pPr>
            <a:lvl4pPr lvl="3" rtl="0">
              <a:buNone/>
              <a:defRPr sz="800">
                <a:solidFill>
                  <a:srgbClr val="494985"/>
                </a:solidFill>
                <a:latin typeface="Quicksand Light"/>
                <a:ea typeface="Quicksand Light"/>
                <a:cs typeface="Quicksand Light"/>
                <a:sym typeface="Quicksand Light"/>
              </a:defRPr>
            </a:lvl4pPr>
            <a:lvl5pPr lvl="4" rtl="0">
              <a:buNone/>
              <a:defRPr sz="800">
                <a:solidFill>
                  <a:srgbClr val="494985"/>
                </a:solidFill>
                <a:latin typeface="Quicksand Light"/>
                <a:ea typeface="Quicksand Light"/>
                <a:cs typeface="Quicksand Light"/>
                <a:sym typeface="Quicksand Light"/>
              </a:defRPr>
            </a:lvl5pPr>
            <a:lvl6pPr lvl="5" rtl="0">
              <a:buNone/>
              <a:defRPr sz="800">
                <a:solidFill>
                  <a:srgbClr val="494985"/>
                </a:solidFill>
                <a:latin typeface="Quicksand Light"/>
                <a:ea typeface="Quicksand Light"/>
                <a:cs typeface="Quicksand Light"/>
                <a:sym typeface="Quicksand Light"/>
              </a:defRPr>
            </a:lvl6pPr>
            <a:lvl7pPr lvl="6" rtl="0">
              <a:buNone/>
              <a:defRPr sz="800">
                <a:solidFill>
                  <a:srgbClr val="494985"/>
                </a:solidFill>
                <a:latin typeface="Quicksand Light"/>
                <a:ea typeface="Quicksand Light"/>
                <a:cs typeface="Quicksand Light"/>
                <a:sym typeface="Quicksand Light"/>
              </a:defRPr>
            </a:lvl7pPr>
            <a:lvl8pPr lvl="7" rtl="0">
              <a:buNone/>
              <a:defRPr sz="800">
                <a:solidFill>
                  <a:srgbClr val="494985"/>
                </a:solidFill>
                <a:latin typeface="Quicksand Light"/>
                <a:ea typeface="Quicksand Light"/>
                <a:cs typeface="Quicksand Light"/>
                <a:sym typeface="Quicksand Light"/>
              </a:defRPr>
            </a:lvl8pPr>
            <a:lvl9pPr lvl="8" rtl="0">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
        <p:nvSpPr>
          <p:cNvPr id="19" name="Google Shape;19;p3"/>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lvl1pPr lvl="0" algn="r">
              <a:lnSpc>
                <a:spcPct val="100000"/>
              </a:lnSpc>
              <a:spcBef>
                <a:spcPts val="0"/>
              </a:spcBef>
              <a:spcAft>
                <a:spcPts val="0"/>
              </a:spcAft>
              <a:buNone/>
              <a:defRPr b="1" sz="1200"/>
            </a:lvl1pPr>
            <a:lvl2pPr lvl="1">
              <a:spcBef>
                <a:spcPts val="0"/>
              </a:spcBef>
              <a:spcAft>
                <a:spcPts val="0"/>
              </a:spcAft>
              <a:buNone/>
              <a:defRPr/>
            </a:lvl2pPr>
            <a:lvl3pPr lvl="2">
              <a:spcBef>
                <a:spcPts val="1600"/>
              </a:spcBef>
              <a:spcAft>
                <a:spcPts val="0"/>
              </a:spcAft>
              <a:buNone/>
              <a:defRPr/>
            </a:lvl3pPr>
            <a:lvl4pPr lvl="3">
              <a:spcBef>
                <a:spcPts val="1600"/>
              </a:spcBef>
              <a:spcAft>
                <a:spcPts val="0"/>
              </a:spcAft>
              <a:buNone/>
              <a:defRPr/>
            </a:lvl4pPr>
            <a:lvl5pPr lvl="4">
              <a:spcBef>
                <a:spcPts val="1600"/>
              </a:spcBef>
              <a:spcAft>
                <a:spcPts val="0"/>
              </a:spcAft>
              <a:buNone/>
              <a:defRPr/>
            </a:lvl5pPr>
            <a:lvl6pPr lvl="5">
              <a:spcBef>
                <a:spcPts val="1600"/>
              </a:spcBef>
              <a:spcAft>
                <a:spcPts val="0"/>
              </a:spcAft>
              <a:buNone/>
              <a:defRPr/>
            </a:lvl6pPr>
            <a:lvl7pPr lvl="6">
              <a:spcBef>
                <a:spcPts val="1600"/>
              </a:spcBef>
              <a:spcAft>
                <a:spcPts val="0"/>
              </a:spcAft>
              <a:buNone/>
              <a:defRPr/>
            </a:lvl7pPr>
            <a:lvl8pPr lvl="7">
              <a:spcBef>
                <a:spcPts val="1600"/>
              </a:spcBef>
              <a:spcAft>
                <a:spcPts val="0"/>
              </a:spcAft>
              <a:buNone/>
              <a:defRPr/>
            </a:lvl8pPr>
            <a:lvl9pPr lvl="8">
              <a:spcBef>
                <a:spcPts val="1600"/>
              </a:spcBef>
              <a:spcAft>
                <a:spcPts val="1600"/>
              </a:spcAft>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image and text under (with heading)">
  <p:cSld name="TITLE_4_1_1_2_1">
    <p:spTree>
      <p:nvGrpSpPr>
        <p:cNvPr id="20" name="Shape 20"/>
        <p:cNvGrpSpPr/>
        <p:nvPr/>
      </p:nvGrpSpPr>
      <p:grpSpPr>
        <a:xfrm>
          <a:off x="0" y="0"/>
          <a:ext cx="0" cy="0"/>
          <a:chOff x="0" y="0"/>
          <a:chExt cx="0" cy="0"/>
        </a:xfrm>
      </p:grpSpPr>
      <p:sp>
        <p:nvSpPr>
          <p:cNvPr id="21" name="Google Shape;21;p4"/>
          <p:cNvSpPr txBox="1"/>
          <p:nvPr>
            <p:ph idx="1" type="body"/>
          </p:nvPr>
        </p:nvSpPr>
        <p:spPr>
          <a:xfrm>
            <a:off x="310900" y="1017725"/>
            <a:ext cx="8521200" cy="30972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2" name="Google Shape;22;p4"/>
          <p:cNvSpPr txBox="1"/>
          <p:nvPr>
            <p:ph idx="2" type="body"/>
          </p:nvPr>
        </p:nvSpPr>
        <p:spPr>
          <a:xfrm>
            <a:off x="310900" y="4117599"/>
            <a:ext cx="8521200" cy="6981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3" name="Google Shape;23;p4"/>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24" name="Google Shape;24;p4"/>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Light"/>
                <a:ea typeface="Quicksand Light"/>
                <a:cs typeface="Quicksand Light"/>
                <a:sym typeface="Quicksand Light"/>
              </a:defRPr>
            </a:lvl1pPr>
            <a:lvl2pPr lvl="1" rtl="0">
              <a:buNone/>
              <a:defRPr sz="800">
                <a:solidFill>
                  <a:srgbClr val="494985"/>
                </a:solidFill>
                <a:latin typeface="Quicksand Light"/>
                <a:ea typeface="Quicksand Light"/>
                <a:cs typeface="Quicksand Light"/>
                <a:sym typeface="Quicksand Light"/>
              </a:defRPr>
            </a:lvl2pPr>
            <a:lvl3pPr lvl="2" rtl="0">
              <a:buNone/>
              <a:defRPr sz="800">
                <a:solidFill>
                  <a:srgbClr val="494985"/>
                </a:solidFill>
                <a:latin typeface="Quicksand Light"/>
                <a:ea typeface="Quicksand Light"/>
                <a:cs typeface="Quicksand Light"/>
                <a:sym typeface="Quicksand Light"/>
              </a:defRPr>
            </a:lvl3pPr>
            <a:lvl4pPr lvl="3" rtl="0">
              <a:buNone/>
              <a:defRPr sz="800">
                <a:solidFill>
                  <a:srgbClr val="494985"/>
                </a:solidFill>
                <a:latin typeface="Quicksand Light"/>
                <a:ea typeface="Quicksand Light"/>
                <a:cs typeface="Quicksand Light"/>
                <a:sym typeface="Quicksand Light"/>
              </a:defRPr>
            </a:lvl4pPr>
            <a:lvl5pPr lvl="4" rtl="0">
              <a:buNone/>
              <a:defRPr sz="800">
                <a:solidFill>
                  <a:srgbClr val="494985"/>
                </a:solidFill>
                <a:latin typeface="Quicksand Light"/>
                <a:ea typeface="Quicksand Light"/>
                <a:cs typeface="Quicksand Light"/>
                <a:sym typeface="Quicksand Light"/>
              </a:defRPr>
            </a:lvl5pPr>
            <a:lvl6pPr lvl="5" rtl="0">
              <a:buNone/>
              <a:defRPr sz="800">
                <a:solidFill>
                  <a:srgbClr val="494985"/>
                </a:solidFill>
                <a:latin typeface="Quicksand Light"/>
                <a:ea typeface="Quicksand Light"/>
                <a:cs typeface="Quicksand Light"/>
                <a:sym typeface="Quicksand Light"/>
              </a:defRPr>
            </a:lvl6pPr>
            <a:lvl7pPr lvl="6" rtl="0">
              <a:buNone/>
              <a:defRPr sz="800">
                <a:solidFill>
                  <a:srgbClr val="494985"/>
                </a:solidFill>
                <a:latin typeface="Quicksand Light"/>
                <a:ea typeface="Quicksand Light"/>
                <a:cs typeface="Quicksand Light"/>
                <a:sym typeface="Quicksand Light"/>
              </a:defRPr>
            </a:lvl7pPr>
            <a:lvl8pPr lvl="7" rtl="0">
              <a:buNone/>
              <a:defRPr sz="800">
                <a:solidFill>
                  <a:srgbClr val="494985"/>
                </a:solidFill>
                <a:latin typeface="Quicksand Light"/>
                <a:ea typeface="Quicksand Light"/>
                <a:cs typeface="Quicksand Light"/>
                <a:sym typeface="Quicksand Light"/>
              </a:defRPr>
            </a:lvl8pPr>
            <a:lvl9pPr lvl="8" rtl="0">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
        <p:nvSpPr>
          <p:cNvPr id="25" name="Google Shape;25;p4"/>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image and text under (no heading)">
  <p:cSld name="TITLE_4_1_1_1_4_1">
    <p:spTree>
      <p:nvGrpSpPr>
        <p:cNvPr id="26" name="Shape 26"/>
        <p:cNvGrpSpPr/>
        <p:nvPr/>
      </p:nvGrpSpPr>
      <p:grpSpPr>
        <a:xfrm>
          <a:off x="0" y="0"/>
          <a:ext cx="0" cy="0"/>
          <a:chOff x="0" y="0"/>
          <a:chExt cx="0" cy="0"/>
        </a:xfrm>
      </p:grpSpPr>
      <p:sp>
        <p:nvSpPr>
          <p:cNvPr id="27" name="Google Shape;27;p5"/>
          <p:cNvSpPr txBox="1"/>
          <p:nvPr>
            <p:ph idx="1" type="body"/>
          </p:nvPr>
        </p:nvSpPr>
        <p:spPr>
          <a:xfrm>
            <a:off x="310900" y="472000"/>
            <a:ext cx="8521200" cy="37953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8" name="Google Shape;28;p5"/>
          <p:cNvSpPr txBox="1"/>
          <p:nvPr>
            <p:ph idx="2" type="body"/>
          </p:nvPr>
        </p:nvSpPr>
        <p:spPr>
          <a:xfrm>
            <a:off x="310900" y="4282175"/>
            <a:ext cx="8521200" cy="546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29" name="Google Shape;29;p5"/>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Light"/>
                <a:ea typeface="Quicksand Light"/>
                <a:cs typeface="Quicksand Light"/>
                <a:sym typeface="Quicksand Light"/>
              </a:defRPr>
            </a:lvl1pPr>
            <a:lvl2pPr lvl="1" rtl="0">
              <a:buNone/>
              <a:defRPr sz="800">
                <a:solidFill>
                  <a:srgbClr val="494985"/>
                </a:solidFill>
                <a:latin typeface="Quicksand Light"/>
                <a:ea typeface="Quicksand Light"/>
                <a:cs typeface="Quicksand Light"/>
                <a:sym typeface="Quicksand Light"/>
              </a:defRPr>
            </a:lvl2pPr>
            <a:lvl3pPr lvl="2" rtl="0">
              <a:buNone/>
              <a:defRPr sz="800">
                <a:solidFill>
                  <a:srgbClr val="494985"/>
                </a:solidFill>
                <a:latin typeface="Quicksand Light"/>
                <a:ea typeface="Quicksand Light"/>
                <a:cs typeface="Quicksand Light"/>
                <a:sym typeface="Quicksand Light"/>
              </a:defRPr>
            </a:lvl3pPr>
            <a:lvl4pPr lvl="3" rtl="0">
              <a:buNone/>
              <a:defRPr sz="800">
                <a:solidFill>
                  <a:srgbClr val="494985"/>
                </a:solidFill>
                <a:latin typeface="Quicksand Light"/>
                <a:ea typeface="Quicksand Light"/>
                <a:cs typeface="Quicksand Light"/>
                <a:sym typeface="Quicksand Light"/>
              </a:defRPr>
            </a:lvl4pPr>
            <a:lvl5pPr lvl="4" rtl="0">
              <a:buNone/>
              <a:defRPr sz="800">
                <a:solidFill>
                  <a:srgbClr val="494985"/>
                </a:solidFill>
                <a:latin typeface="Quicksand Light"/>
                <a:ea typeface="Quicksand Light"/>
                <a:cs typeface="Quicksand Light"/>
                <a:sym typeface="Quicksand Light"/>
              </a:defRPr>
            </a:lvl5pPr>
            <a:lvl6pPr lvl="5" rtl="0">
              <a:buNone/>
              <a:defRPr sz="800">
                <a:solidFill>
                  <a:srgbClr val="494985"/>
                </a:solidFill>
                <a:latin typeface="Quicksand Light"/>
                <a:ea typeface="Quicksand Light"/>
                <a:cs typeface="Quicksand Light"/>
                <a:sym typeface="Quicksand Light"/>
              </a:defRPr>
            </a:lvl6pPr>
            <a:lvl7pPr lvl="6" rtl="0">
              <a:buNone/>
              <a:defRPr sz="800">
                <a:solidFill>
                  <a:srgbClr val="494985"/>
                </a:solidFill>
                <a:latin typeface="Quicksand Light"/>
                <a:ea typeface="Quicksand Light"/>
                <a:cs typeface="Quicksand Light"/>
                <a:sym typeface="Quicksand Light"/>
              </a:defRPr>
            </a:lvl7pPr>
            <a:lvl8pPr lvl="7" rtl="0">
              <a:buNone/>
              <a:defRPr sz="800">
                <a:solidFill>
                  <a:srgbClr val="494985"/>
                </a:solidFill>
                <a:latin typeface="Quicksand Light"/>
                <a:ea typeface="Quicksand Light"/>
                <a:cs typeface="Quicksand Light"/>
                <a:sym typeface="Quicksand Light"/>
              </a:defRPr>
            </a:lvl8pPr>
            <a:lvl9pPr lvl="8" rtl="0">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
        <p:nvSpPr>
          <p:cNvPr id="30" name="Google Shape;30;p5"/>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image (no text under)">
  <p:cSld name="TITLE_4_1_1_1_3_2_1">
    <p:spTree>
      <p:nvGrpSpPr>
        <p:cNvPr id="31" name="Shape 31"/>
        <p:cNvGrpSpPr/>
        <p:nvPr/>
      </p:nvGrpSpPr>
      <p:grpSpPr>
        <a:xfrm>
          <a:off x="0" y="0"/>
          <a:ext cx="0" cy="0"/>
          <a:chOff x="0" y="0"/>
          <a:chExt cx="0" cy="0"/>
        </a:xfrm>
      </p:grpSpPr>
      <p:sp>
        <p:nvSpPr>
          <p:cNvPr id="32" name="Google Shape;32;p6"/>
          <p:cNvSpPr txBox="1"/>
          <p:nvPr>
            <p:ph idx="1" type="body"/>
          </p:nvPr>
        </p:nvSpPr>
        <p:spPr>
          <a:xfrm>
            <a:off x="310900" y="1017725"/>
            <a:ext cx="8521200" cy="38115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33" name="Google Shape;33;p6"/>
          <p:cNvSpPr txBox="1"/>
          <p:nvPr>
            <p:ph type="title"/>
          </p:nvPr>
        </p:nvSpPr>
        <p:spPr>
          <a:xfrm>
            <a:off x="310900" y="319600"/>
            <a:ext cx="8521200" cy="7089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34" name="Google Shape;34;p6"/>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Light"/>
                <a:ea typeface="Quicksand Light"/>
                <a:cs typeface="Quicksand Light"/>
                <a:sym typeface="Quicksand Light"/>
              </a:defRPr>
            </a:lvl1pPr>
            <a:lvl2pPr lvl="1" rtl="0">
              <a:buNone/>
              <a:defRPr sz="800">
                <a:solidFill>
                  <a:srgbClr val="494985"/>
                </a:solidFill>
                <a:latin typeface="Quicksand Light"/>
                <a:ea typeface="Quicksand Light"/>
                <a:cs typeface="Quicksand Light"/>
                <a:sym typeface="Quicksand Light"/>
              </a:defRPr>
            </a:lvl2pPr>
            <a:lvl3pPr lvl="2" rtl="0">
              <a:buNone/>
              <a:defRPr sz="800">
                <a:solidFill>
                  <a:srgbClr val="494985"/>
                </a:solidFill>
                <a:latin typeface="Quicksand Light"/>
                <a:ea typeface="Quicksand Light"/>
                <a:cs typeface="Quicksand Light"/>
                <a:sym typeface="Quicksand Light"/>
              </a:defRPr>
            </a:lvl3pPr>
            <a:lvl4pPr lvl="3" rtl="0">
              <a:buNone/>
              <a:defRPr sz="800">
                <a:solidFill>
                  <a:srgbClr val="494985"/>
                </a:solidFill>
                <a:latin typeface="Quicksand Light"/>
                <a:ea typeface="Quicksand Light"/>
                <a:cs typeface="Quicksand Light"/>
                <a:sym typeface="Quicksand Light"/>
              </a:defRPr>
            </a:lvl4pPr>
            <a:lvl5pPr lvl="4" rtl="0">
              <a:buNone/>
              <a:defRPr sz="800">
                <a:solidFill>
                  <a:srgbClr val="494985"/>
                </a:solidFill>
                <a:latin typeface="Quicksand Light"/>
                <a:ea typeface="Quicksand Light"/>
                <a:cs typeface="Quicksand Light"/>
                <a:sym typeface="Quicksand Light"/>
              </a:defRPr>
            </a:lvl5pPr>
            <a:lvl6pPr lvl="5" rtl="0">
              <a:buNone/>
              <a:defRPr sz="800">
                <a:solidFill>
                  <a:srgbClr val="494985"/>
                </a:solidFill>
                <a:latin typeface="Quicksand Light"/>
                <a:ea typeface="Quicksand Light"/>
                <a:cs typeface="Quicksand Light"/>
                <a:sym typeface="Quicksand Light"/>
              </a:defRPr>
            </a:lvl6pPr>
            <a:lvl7pPr lvl="6" rtl="0">
              <a:buNone/>
              <a:defRPr sz="800">
                <a:solidFill>
                  <a:srgbClr val="494985"/>
                </a:solidFill>
                <a:latin typeface="Quicksand Light"/>
                <a:ea typeface="Quicksand Light"/>
                <a:cs typeface="Quicksand Light"/>
                <a:sym typeface="Quicksand Light"/>
              </a:defRPr>
            </a:lvl7pPr>
            <a:lvl8pPr lvl="7" rtl="0">
              <a:buNone/>
              <a:defRPr sz="800">
                <a:solidFill>
                  <a:srgbClr val="494985"/>
                </a:solidFill>
                <a:latin typeface="Quicksand Light"/>
                <a:ea typeface="Quicksand Light"/>
                <a:cs typeface="Quicksand Light"/>
                <a:sym typeface="Quicksand Light"/>
              </a:defRPr>
            </a:lvl8pPr>
            <a:lvl9pPr lvl="8" rtl="0">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
        <p:nvSpPr>
          <p:cNvPr id="35" name="Google Shape;35;p6"/>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or Images side by side">
  <p:cSld name="TITLE_4_1_1_1_3_1_1_1">
    <p:spTree>
      <p:nvGrpSpPr>
        <p:cNvPr id="36" name="Shape 36"/>
        <p:cNvGrpSpPr/>
        <p:nvPr/>
      </p:nvGrpSpPr>
      <p:grpSpPr>
        <a:xfrm>
          <a:off x="0" y="0"/>
          <a:ext cx="0" cy="0"/>
          <a:chOff x="0" y="0"/>
          <a:chExt cx="0" cy="0"/>
        </a:xfrm>
      </p:grpSpPr>
      <p:sp>
        <p:nvSpPr>
          <p:cNvPr id="37" name="Google Shape;37;p7"/>
          <p:cNvSpPr txBox="1"/>
          <p:nvPr>
            <p:ph idx="1" type="body"/>
          </p:nvPr>
        </p:nvSpPr>
        <p:spPr>
          <a:xfrm>
            <a:off x="310900" y="1170124"/>
            <a:ext cx="4096500" cy="36591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38" name="Google Shape;38;p7"/>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2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39" name="Google Shape;39;p7"/>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Light"/>
                <a:ea typeface="Quicksand Light"/>
                <a:cs typeface="Quicksand Light"/>
                <a:sym typeface="Quicksand Light"/>
              </a:defRPr>
            </a:lvl1pPr>
            <a:lvl2pPr lvl="1" rtl="0">
              <a:buNone/>
              <a:defRPr sz="800">
                <a:solidFill>
                  <a:srgbClr val="494985"/>
                </a:solidFill>
                <a:latin typeface="Quicksand Light"/>
                <a:ea typeface="Quicksand Light"/>
                <a:cs typeface="Quicksand Light"/>
                <a:sym typeface="Quicksand Light"/>
              </a:defRPr>
            </a:lvl2pPr>
            <a:lvl3pPr lvl="2" rtl="0">
              <a:buNone/>
              <a:defRPr sz="800">
                <a:solidFill>
                  <a:srgbClr val="494985"/>
                </a:solidFill>
                <a:latin typeface="Quicksand Light"/>
                <a:ea typeface="Quicksand Light"/>
                <a:cs typeface="Quicksand Light"/>
                <a:sym typeface="Quicksand Light"/>
              </a:defRPr>
            </a:lvl3pPr>
            <a:lvl4pPr lvl="3" rtl="0">
              <a:buNone/>
              <a:defRPr sz="800">
                <a:solidFill>
                  <a:srgbClr val="494985"/>
                </a:solidFill>
                <a:latin typeface="Quicksand Light"/>
                <a:ea typeface="Quicksand Light"/>
                <a:cs typeface="Quicksand Light"/>
                <a:sym typeface="Quicksand Light"/>
              </a:defRPr>
            </a:lvl4pPr>
            <a:lvl5pPr lvl="4" rtl="0">
              <a:buNone/>
              <a:defRPr sz="800">
                <a:solidFill>
                  <a:srgbClr val="494985"/>
                </a:solidFill>
                <a:latin typeface="Quicksand Light"/>
                <a:ea typeface="Quicksand Light"/>
                <a:cs typeface="Quicksand Light"/>
                <a:sym typeface="Quicksand Light"/>
              </a:defRPr>
            </a:lvl5pPr>
            <a:lvl6pPr lvl="5" rtl="0">
              <a:buNone/>
              <a:defRPr sz="800">
                <a:solidFill>
                  <a:srgbClr val="494985"/>
                </a:solidFill>
                <a:latin typeface="Quicksand Light"/>
                <a:ea typeface="Quicksand Light"/>
                <a:cs typeface="Quicksand Light"/>
                <a:sym typeface="Quicksand Light"/>
              </a:defRPr>
            </a:lvl6pPr>
            <a:lvl7pPr lvl="6" rtl="0">
              <a:buNone/>
              <a:defRPr sz="800">
                <a:solidFill>
                  <a:srgbClr val="494985"/>
                </a:solidFill>
                <a:latin typeface="Quicksand Light"/>
                <a:ea typeface="Quicksand Light"/>
                <a:cs typeface="Quicksand Light"/>
                <a:sym typeface="Quicksand Light"/>
              </a:defRPr>
            </a:lvl7pPr>
            <a:lvl8pPr lvl="7" rtl="0">
              <a:buNone/>
              <a:defRPr sz="800">
                <a:solidFill>
                  <a:srgbClr val="494985"/>
                </a:solidFill>
                <a:latin typeface="Quicksand Light"/>
                <a:ea typeface="Quicksand Light"/>
                <a:cs typeface="Quicksand Light"/>
                <a:sym typeface="Quicksand Light"/>
              </a:defRPr>
            </a:lvl8pPr>
            <a:lvl9pPr lvl="8" rtl="0">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
        <p:nvSpPr>
          <p:cNvPr id="40" name="Google Shape;40;p7"/>
          <p:cNvSpPr txBox="1"/>
          <p:nvPr>
            <p:ph idx="2" type="body"/>
          </p:nvPr>
        </p:nvSpPr>
        <p:spPr>
          <a:xfrm>
            <a:off x="4736600" y="1170100"/>
            <a:ext cx="4096500" cy="3659100"/>
          </a:xfrm>
          <a:prstGeom prst="rect">
            <a:avLst/>
          </a:prstGeom>
          <a:ln>
            <a:noFill/>
          </a:ln>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1" name="Google Shape;41;p7"/>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rge text">
  <p:cSld name="TITLE_4_1_1_1_1_1_1">
    <p:spTree>
      <p:nvGrpSpPr>
        <p:cNvPr id="42" name="Shape 42"/>
        <p:cNvGrpSpPr/>
        <p:nvPr/>
      </p:nvGrpSpPr>
      <p:grpSpPr>
        <a:xfrm>
          <a:off x="0" y="0"/>
          <a:ext cx="0" cy="0"/>
          <a:chOff x="0" y="0"/>
          <a:chExt cx="0" cy="0"/>
        </a:xfrm>
      </p:grpSpPr>
      <p:sp>
        <p:nvSpPr>
          <p:cNvPr id="43" name="Google Shape;43;p8"/>
          <p:cNvSpPr txBox="1"/>
          <p:nvPr>
            <p:ph type="title"/>
          </p:nvPr>
        </p:nvSpPr>
        <p:spPr>
          <a:xfrm>
            <a:off x="310900" y="319600"/>
            <a:ext cx="8521200" cy="4508400"/>
          </a:xfrm>
          <a:prstGeom prst="rect">
            <a:avLst/>
          </a:prstGeom>
        </p:spPr>
        <p:txBody>
          <a:bodyPr anchorCtr="0" anchor="t" bIns="91425" lIns="91425" spcFirstLastPara="1" rIns="91425" wrap="square" tIns="91425">
            <a:noAutofit/>
          </a:bodyPr>
          <a:lstStyle>
            <a:lvl1pPr lvl="0" rtl="0">
              <a:spcBef>
                <a:spcPts val="0"/>
              </a:spcBef>
              <a:spcAft>
                <a:spcPts val="0"/>
              </a:spcAft>
              <a:buNone/>
              <a:defRPr b="0" sz="3600">
                <a:latin typeface="Quicksand Light"/>
                <a:ea typeface="Quicksand Light"/>
                <a:cs typeface="Quicksand Light"/>
                <a:sym typeface="Quicksand Light"/>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
        <p:nvSpPr>
          <p:cNvPr id="44" name="Google Shape;44;p8"/>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lvl1pPr lvl="0" rtl="0">
              <a:buNone/>
              <a:defRPr sz="800">
                <a:solidFill>
                  <a:srgbClr val="494985"/>
                </a:solidFill>
                <a:latin typeface="Quicksand Light"/>
                <a:ea typeface="Quicksand Light"/>
                <a:cs typeface="Quicksand Light"/>
                <a:sym typeface="Quicksand Light"/>
              </a:defRPr>
            </a:lvl1pPr>
            <a:lvl2pPr lvl="1" rtl="0">
              <a:buNone/>
              <a:defRPr sz="800">
                <a:solidFill>
                  <a:srgbClr val="494985"/>
                </a:solidFill>
                <a:latin typeface="Quicksand Light"/>
                <a:ea typeface="Quicksand Light"/>
                <a:cs typeface="Quicksand Light"/>
                <a:sym typeface="Quicksand Light"/>
              </a:defRPr>
            </a:lvl2pPr>
            <a:lvl3pPr lvl="2" rtl="0">
              <a:buNone/>
              <a:defRPr sz="800">
                <a:solidFill>
                  <a:srgbClr val="494985"/>
                </a:solidFill>
                <a:latin typeface="Quicksand Light"/>
                <a:ea typeface="Quicksand Light"/>
                <a:cs typeface="Quicksand Light"/>
                <a:sym typeface="Quicksand Light"/>
              </a:defRPr>
            </a:lvl3pPr>
            <a:lvl4pPr lvl="3" rtl="0">
              <a:buNone/>
              <a:defRPr sz="800">
                <a:solidFill>
                  <a:srgbClr val="494985"/>
                </a:solidFill>
                <a:latin typeface="Quicksand Light"/>
                <a:ea typeface="Quicksand Light"/>
                <a:cs typeface="Quicksand Light"/>
                <a:sym typeface="Quicksand Light"/>
              </a:defRPr>
            </a:lvl4pPr>
            <a:lvl5pPr lvl="4" rtl="0">
              <a:buNone/>
              <a:defRPr sz="800">
                <a:solidFill>
                  <a:srgbClr val="494985"/>
                </a:solidFill>
                <a:latin typeface="Quicksand Light"/>
                <a:ea typeface="Quicksand Light"/>
                <a:cs typeface="Quicksand Light"/>
                <a:sym typeface="Quicksand Light"/>
              </a:defRPr>
            </a:lvl5pPr>
            <a:lvl6pPr lvl="5" rtl="0">
              <a:buNone/>
              <a:defRPr sz="800">
                <a:solidFill>
                  <a:srgbClr val="494985"/>
                </a:solidFill>
                <a:latin typeface="Quicksand Light"/>
                <a:ea typeface="Quicksand Light"/>
                <a:cs typeface="Quicksand Light"/>
                <a:sym typeface="Quicksand Light"/>
              </a:defRPr>
            </a:lvl6pPr>
            <a:lvl7pPr lvl="6" rtl="0">
              <a:buNone/>
              <a:defRPr sz="800">
                <a:solidFill>
                  <a:srgbClr val="494985"/>
                </a:solidFill>
                <a:latin typeface="Quicksand Light"/>
                <a:ea typeface="Quicksand Light"/>
                <a:cs typeface="Quicksand Light"/>
                <a:sym typeface="Quicksand Light"/>
              </a:defRPr>
            </a:lvl7pPr>
            <a:lvl8pPr lvl="7" rtl="0">
              <a:buNone/>
              <a:defRPr sz="800">
                <a:solidFill>
                  <a:srgbClr val="494985"/>
                </a:solidFill>
                <a:latin typeface="Quicksand Light"/>
                <a:ea typeface="Quicksand Light"/>
                <a:cs typeface="Quicksand Light"/>
                <a:sym typeface="Quicksand Light"/>
              </a:defRPr>
            </a:lvl8pPr>
            <a:lvl9pPr lvl="8" rtl="0">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
        <p:nvSpPr>
          <p:cNvPr id="45" name="Google Shape;45;p8"/>
          <p:cNvSpPr txBox="1"/>
          <p:nvPr>
            <p:ph idx="1" type="subTitle"/>
          </p:nvPr>
        </p:nvSpPr>
        <p:spPr>
          <a:xfrm>
            <a:off x="5257800" y="0"/>
            <a:ext cx="3564900" cy="314100"/>
          </a:xfrm>
          <a:prstGeom prst="rect">
            <a:avLst/>
          </a:prstGeom>
        </p:spPr>
        <p:txBody>
          <a:bodyPr anchorCtr="0" anchor="ctr" bIns="91425" lIns="91425" spcFirstLastPara="1" rIns="0" wrap="square" tIns="91425">
            <a:noAutofit/>
          </a:bodyPr>
          <a:lstStyle>
            <a:lvl1pPr lvl="0" rtl="0" algn="r">
              <a:lnSpc>
                <a:spcPct val="100000"/>
              </a:lnSpc>
              <a:spcBef>
                <a:spcPts val="0"/>
              </a:spcBef>
              <a:spcAft>
                <a:spcPts val="0"/>
              </a:spcAft>
              <a:buNone/>
              <a:defRPr b="1" sz="1200"/>
            </a:lvl1pPr>
            <a:lvl2pPr lvl="1" rtl="0">
              <a:spcBef>
                <a:spcPts val="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1155CC">
            <a:alpha val="5590"/>
          </a:srgbClr>
        </a:solidFill>
      </p:bgPr>
    </p:bg>
    <p:spTree>
      <p:nvGrpSpPr>
        <p:cNvPr id="5" name="Shape 5"/>
        <p:cNvGrpSpPr/>
        <p:nvPr/>
      </p:nvGrpSpPr>
      <p:grpSpPr>
        <a:xfrm>
          <a:off x="0" y="0"/>
          <a:ext cx="0" cy="0"/>
          <a:chOff x="0" y="0"/>
          <a:chExt cx="0" cy="0"/>
        </a:xfrm>
      </p:grpSpPr>
      <p:sp>
        <p:nvSpPr>
          <p:cNvPr id="6" name="Google Shape;6;p1"/>
          <p:cNvSpPr/>
          <p:nvPr/>
        </p:nvSpPr>
        <p:spPr>
          <a:xfrm>
            <a:off x="0" y="2725"/>
            <a:ext cx="9144000" cy="3069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1"/>
          <p:cNvSpPr txBox="1"/>
          <p:nvPr>
            <p:ph type="title"/>
          </p:nvPr>
        </p:nvSpPr>
        <p:spPr>
          <a:xfrm>
            <a:off x="310900" y="310900"/>
            <a:ext cx="8521500" cy="706800"/>
          </a:xfrm>
          <a:prstGeom prst="rect">
            <a:avLst/>
          </a:prstGeom>
          <a:noFill/>
          <a:ln>
            <a:noFill/>
          </a:ln>
        </p:spPr>
        <p:txBody>
          <a:bodyPr anchorCtr="0" anchor="ctr" bIns="91425" lIns="91425" spcFirstLastPara="1" rIns="91425" wrap="square" tIns="91425">
            <a:noAutofit/>
          </a:bodyPr>
          <a:lstStyle>
            <a:lvl1pPr lvl="0">
              <a:spcBef>
                <a:spcPts val="0"/>
              </a:spcBef>
              <a:spcAft>
                <a:spcPts val="0"/>
              </a:spcAft>
              <a:buClr>
                <a:schemeClr val="dk1"/>
              </a:buClr>
              <a:buSzPts val="2800"/>
              <a:buFont typeface="Quicksand"/>
              <a:buNone/>
              <a:defRPr b="1" sz="2800">
                <a:solidFill>
                  <a:schemeClr val="dk1"/>
                </a:solidFill>
                <a:latin typeface="Quicksand"/>
                <a:ea typeface="Quicksand"/>
                <a:cs typeface="Quicksand"/>
                <a:sym typeface="Quicksand"/>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8" name="Google Shape;8;p1"/>
          <p:cNvSpPr txBox="1"/>
          <p:nvPr>
            <p:ph idx="1" type="body"/>
          </p:nvPr>
        </p:nvSpPr>
        <p:spPr>
          <a:xfrm>
            <a:off x="310900" y="1017725"/>
            <a:ext cx="8521500" cy="38103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1pPr>
            <a:lvl2pPr indent="-317500" lvl="1" marL="9144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2pPr>
            <a:lvl3pPr indent="-317500" lvl="2" marL="13716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3pPr>
            <a:lvl4pPr indent="-317500" lvl="3" marL="18288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4pPr>
            <a:lvl5pPr indent="-317500" lvl="4" marL="22860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5pPr>
            <a:lvl6pPr indent="-317500" lvl="5" marL="27432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6pPr>
            <a:lvl7pPr indent="-317500" lvl="6" marL="32004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7pPr>
            <a:lvl8pPr indent="-317500" lvl="7" marL="3657600">
              <a:lnSpc>
                <a:spcPct val="115000"/>
              </a:lnSpc>
              <a:spcBef>
                <a:spcPts val="1600"/>
              </a:spcBef>
              <a:spcAft>
                <a:spcPts val="0"/>
              </a:spcAft>
              <a:buClr>
                <a:schemeClr val="dk1"/>
              </a:buClr>
              <a:buSzPts val="1400"/>
              <a:buFont typeface="Quicksand"/>
              <a:buChar char="○"/>
              <a:defRPr>
                <a:solidFill>
                  <a:schemeClr val="dk1"/>
                </a:solidFill>
                <a:latin typeface="Quicksand"/>
                <a:ea typeface="Quicksand"/>
                <a:cs typeface="Quicksand"/>
                <a:sym typeface="Quicksand"/>
              </a:defRPr>
            </a:lvl8pPr>
            <a:lvl9pPr indent="-317500" lvl="8" marL="4114800">
              <a:lnSpc>
                <a:spcPct val="115000"/>
              </a:lnSpc>
              <a:spcBef>
                <a:spcPts val="1600"/>
              </a:spcBef>
              <a:spcAft>
                <a:spcPts val="1600"/>
              </a:spcAft>
              <a:buClr>
                <a:schemeClr val="dk1"/>
              </a:buClr>
              <a:buSzPts val="1400"/>
              <a:buFont typeface="Quicksand"/>
              <a:buChar char="■"/>
              <a:defRPr>
                <a:solidFill>
                  <a:schemeClr val="dk1"/>
                </a:solidFill>
                <a:latin typeface="Quicksand"/>
                <a:ea typeface="Quicksand"/>
                <a:cs typeface="Quicksand"/>
                <a:sym typeface="Quicksand"/>
              </a:defRPr>
            </a:lvl9pPr>
          </a:lstStyle>
          <a:p/>
        </p:txBody>
      </p:sp>
      <p:sp>
        <p:nvSpPr>
          <p:cNvPr id="9" name="Google Shape;9;p1"/>
          <p:cNvSpPr txBox="1"/>
          <p:nvPr>
            <p:ph idx="12" type="sldNum"/>
          </p:nvPr>
        </p:nvSpPr>
        <p:spPr>
          <a:xfrm>
            <a:off x="8832200" y="4829300"/>
            <a:ext cx="311700" cy="314100"/>
          </a:xfrm>
          <a:prstGeom prst="rect">
            <a:avLst/>
          </a:prstGeom>
          <a:noFill/>
          <a:ln>
            <a:noFill/>
          </a:ln>
        </p:spPr>
        <p:txBody>
          <a:bodyPr anchorCtr="0" anchor="ctr" bIns="91425" lIns="91425" spcFirstLastPara="1" rIns="91425" wrap="square" tIns="91425">
            <a:noAutofit/>
          </a:bodyPr>
          <a:lstStyle>
            <a:lvl1pPr lvl="0" rtl="0" algn="ctr">
              <a:buNone/>
              <a:defRPr sz="800">
                <a:solidFill>
                  <a:srgbClr val="494985"/>
                </a:solidFill>
                <a:latin typeface="Quicksand Light"/>
                <a:ea typeface="Quicksand Light"/>
                <a:cs typeface="Quicksand Light"/>
                <a:sym typeface="Quicksand Light"/>
              </a:defRPr>
            </a:lvl1pPr>
            <a:lvl2pPr lvl="1" rtl="0" algn="ctr">
              <a:buNone/>
              <a:defRPr sz="800">
                <a:solidFill>
                  <a:srgbClr val="494985"/>
                </a:solidFill>
                <a:latin typeface="Quicksand Light"/>
                <a:ea typeface="Quicksand Light"/>
                <a:cs typeface="Quicksand Light"/>
                <a:sym typeface="Quicksand Light"/>
              </a:defRPr>
            </a:lvl2pPr>
            <a:lvl3pPr lvl="2" rtl="0" algn="ctr">
              <a:buNone/>
              <a:defRPr sz="800">
                <a:solidFill>
                  <a:srgbClr val="494985"/>
                </a:solidFill>
                <a:latin typeface="Quicksand Light"/>
                <a:ea typeface="Quicksand Light"/>
                <a:cs typeface="Quicksand Light"/>
                <a:sym typeface="Quicksand Light"/>
              </a:defRPr>
            </a:lvl3pPr>
            <a:lvl4pPr lvl="3" rtl="0" algn="ctr">
              <a:buNone/>
              <a:defRPr sz="800">
                <a:solidFill>
                  <a:srgbClr val="494985"/>
                </a:solidFill>
                <a:latin typeface="Quicksand Light"/>
                <a:ea typeface="Quicksand Light"/>
                <a:cs typeface="Quicksand Light"/>
                <a:sym typeface="Quicksand Light"/>
              </a:defRPr>
            </a:lvl4pPr>
            <a:lvl5pPr lvl="4" rtl="0" algn="ctr">
              <a:buNone/>
              <a:defRPr sz="800">
                <a:solidFill>
                  <a:srgbClr val="494985"/>
                </a:solidFill>
                <a:latin typeface="Quicksand Light"/>
                <a:ea typeface="Quicksand Light"/>
                <a:cs typeface="Quicksand Light"/>
                <a:sym typeface="Quicksand Light"/>
              </a:defRPr>
            </a:lvl5pPr>
            <a:lvl6pPr lvl="5" rtl="0" algn="ctr">
              <a:buNone/>
              <a:defRPr sz="800">
                <a:solidFill>
                  <a:srgbClr val="494985"/>
                </a:solidFill>
                <a:latin typeface="Quicksand Light"/>
                <a:ea typeface="Quicksand Light"/>
                <a:cs typeface="Quicksand Light"/>
                <a:sym typeface="Quicksand Light"/>
              </a:defRPr>
            </a:lvl6pPr>
            <a:lvl7pPr lvl="6" rtl="0" algn="ctr">
              <a:buNone/>
              <a:defRPr sz="800">
                <a:solidFill>
                  <a:srgbClr val="494985"/>
                </a:solidFill>
                <a:latin typeface="Quicksand Light"/>
                <a:ea typeface="Quicksand Light"/>
                <a:cs typeface="Quicksand Light"/>
                <a:sym typeface="Quicksand Light"/>
              </a:defRPr>
            </a:lvl7pPr>
            <a:lvl8pPr lvl="7" rtl="0" algn="ctr">
              <a:buNone/>
              <a:defRPr sz="800">
                <a:solidFill>
                  <a:srgbClr val="494985"/>
                </a:solidFill>
                <a:latin typeface="Quicksand Light"/>
                <a:ea typeface="Quicksand Light"/>
                <a:cs typeface="Quicksand Light"/>
                <a:sym typeface="Quicksand Light"/>
              </a:defRPr>
            </a:lvl8pPr>
            <a:lvl9pPr lvl="8" rtl="0" algn="ctr">
              <a:buNone/>
              <a:defRPr sz="800">
                <a:solidFill>
                  <a:srgbClr val="494985"/>
                </a:solidFill>
                <a:latin typeface="Quicksand Light"/>
                <a:ea typeface="Quicksand Light"/>
                <a:cs typeface="Quicksand Light"/>
                <a:sym typeface="Quicksand Light"/>
              </a:defRPr>
            </a:lvl9pPr>
          </a:lstStyle>
          <a:p>
            <a:pPr indent="0" lvl="0" marL="0" rtl="0" algn="ct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196">
          <p15:clr>
            <a:srgbClr val="EA4335"/>
          </p15:clr>
        </p15:guide>
        <p15:guide id="2" orient="horz" pos="196">
          <p15:clr>
            <a:srgbClr val="EA4335"/>
          </p15:clr>
        </p15:guide>
        <p15:guide id="3" orient="horz" pos="641">
          <p15:clr>
            <a:srgbClr val="EA4335"/>
          </p15:clr>
        </p15:guide>
        <p15:guide id="4" pos="2776">
          <p15:clr>
            <a:srgbClr val="EA4335"/>
          </p15:clr>
        </p15:guide>
        <p15:guide id="5" orient="horz" pos="812">
          <p15:clr>
            <a:srgbClr val="EA4335"/>
          </p15:clr>
        </p15:guide>
        <p15:guide id="6" pos="2984">
          <p15:clr>
            <a:srgbClr val="EA4335"/>
          </p15:clr>
        </p15:guide>
        <p15:guide id="7" pos="5564">
          <p15:clr>
            <a:srgbClr val="EA4335"/>
          </p15:clr>
        </p15:guide>
        <p15:guide id="8" orient="horz" pos="2592">
          <p15:clr>
            <a:srgbClr val="EA4335"/>
          </p15:clr>
        </p15:guide>
        <p15:guide id="9" pos="2448">
          <p15:clr>
            <a:srgbClr val="EA4335"/>
          </p15:clr>
        </p15:guide>
        <p15:guide id="10" pos="3312">
          <p15:clr>
            <a:srgbClr val="EA4335"/>
          </p15:clr>
        </p15:guide>
        <p15:guide id="11" orient="horz" pos="3041">
          <p15:clr>
            <a:srgbClr val="EA4335"/>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49" name="Shape 49"/>
        <p:cNvGrpSpPr/>
        <p:nvPr/>
      </p:nvGrpSpPr>
      <p:grpSpPr>
        <a:xfrm>
          <a:off x="0" y="0"/>
          <a:ext cx="0" cy="0"/>
          <a:chOff x="0" y="0"/>
          <a:chExt cx="0" cy="0"/>
        </a:xfrm>
      </p:grpSpPr>
      <p:sp>
        <p:nvSpPr>
          <p:cNvPr id="50" name="Google Shape;50;p9"/>
          <p:cNvSpPr txBox="1"/>
          <p:nvPr>
            <p:ph type="title"/>
          </p:nvPr>
        </p:nvSpPr>
        <p:spPr>
          <a:xfrm>
            <a:off x="526875" y="576775"/>
            <a:ext cx="8095800" cy="203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Lesson 6</a:t>
            </a:r>
            <a:r>
              <a:rPr lang="en-GB"/>
              <a:t>: </a:t>
            </a:r>
            <a:r>
              <a:rPr lang="en-GB"/>
              <a:t>Problem-solving</a:t>
            </a:r>
            <a:endParaRPr/>
          </a:p>
        </p:txBody>
      </p:sp>
      <p:sp>
        <p:nvSpPr>
          <p:cNvPr id="51" name="Google Shape;51;p9"/>
          <p:cNvSpPr txBox="1"/>
          <p:nvPr>
            <p:ph idx="1" type="subTitle"/>
          </p:nvPr>
        </p:nvSpPr>
        <p:spPr>
          <a:xfrm>
            <a:off x="532725" y="2665400"/>
            <a:ext cx="8095800" cy="731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GB"/>
              <a:t>Year 7 – </a:t>
            </a:r>
            <a:r>
              <a:rPr lang="en-GB"/>
              <a:t>Programming essentials in Scratch: part 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0"/>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Beat the teacher</a:t>
            </a:r>
            <a:endParaRPr/>
          </a:p>
        </p:txBody>
      </p:sp>
      <p:sp>
        <p:nvSpPr>
          <p:cNvPr id="57" name="Google Shape;57;p10"/>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Starter activity</a:t>
            </a:r>
            <a:endParaRPr/>
          </a:p>
        </p:txBody>
      </p:sp>
      <p:sp>
        <p:nvSpPr>
          <p:cNvPr id="58" name="Google Shape;58;p10"/>
          <p:cNvSpPr txBox="1"/>
          <p:nvPr>
            <p:ph idx="1" type="body"/>
          </p:nvPr>
        </p:nvSpPr>
        <p:spPr>
          <a:xfrm>
            <a:off x="310900" y="1170125"/>
            <a:ext cx="4096500" cy="195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Write down as many of the </a:t>
            </a:r>
            <a:r>
              <a:rPr lang="en-GB"/>
              <a:t>key words</a:t>
            </a:r>
            <a:r>
              <a:rPr lang="en-GB"/>
              <a:t> that you have learn about in this unit.</a:t>
            </a:r>
            <a:endParaRPr/>
          </a:p>
          <a:p>
            <a:pPr indent="0" lvl="0" marL="0" rtl="0" algn="l">
              <a:spcBef>
                <a:spcPts val="1600"/>
              </a:spcBef>
              <a:spcAft>
                <a:spcPts val="0"/>
              </a:spcAft>
              <a:buNone/>
            </a:pPr>
            <a:r>
              <a:rPr lang="en-GB"/>
              <a:t>You will have 60 seconds to complete this by yourself.</a:t>
            </a:r>
            <a:endParaRPr/>
          </a:p>
          <a:p>
            <a:pPr indent="0" lvl="0" marL="0" rtl="0" algn="l">
              <a:spcBef>
                <a:spcPts val="1600"/>
              </a:spcBef>
              <a:spcAft>
                <a:spcPts val="1600"/>
              </a:spcAft>
              <a:buNone/>
            </a:pPr>
            <a:r>
              <a:t/>
            </a:r>
            <a:endParaRPr/>
          </a:p>
        </p:txBody>
      </p:sp>
      <p:sp>
        <p:nvSpPr>
          <p:cNvPr id="59" name="Google Shape;59;p10"/>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60" name="Google Shape;60;p10"/>
          <p:cNvSpPr txBox="1"/>
          <p:nvPr>
            <p:ph idx="1" type="body"/>
          </p:nvPr>
        </p:nvSpPr>
        <p:spPr>
          <a:xfrm>
            <a:off x="310900" y="3294900"/>
            <a:ext cx="4096500" cy="81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Now swap your sheet with the person next to you.</a:t>
            </a:r>
            <a:endParaRPr/>
          </a:p>
          <a:p>
            <a:pPr indent="0" lvl="0" marL="0" rtl="0" algn="l">
              <a:spcBef>
                <a:spcPts val="1600"/>
              </a:spcBef>
              <a:spcAft>
                <a:spcPts val="1600"/>
              </a:spcAft>
              <a:buNone/>
            </a:pPr>
            <a:r>
              <a:t/>
            </a:r>
            <a:endParaRPr/>
          </a:p>
        </p:txBody>
      </p:sp>
      <p:pic>
        <p:nvPicPr>
          <p:cNvPr id="61" name="Google Shape;61;p10"/>
          <p:cNvPicPr preferRelativeResize="0"/>
          <p:nvPr/>
        </p:nvPicPr>
        <p:blipFill>
          <a:blip r:embed="rId3">
            <a:alphaModFix/>
          </a:blip>
          <a:stretch>
            <a:fillRect/>
          </a:stretch>
        </p:blipFill>
        <p:spPr>
          <a:xfrm>
            <a:off x="4736600" y="799150"/>
            <a:ext cx="3821000" cy="3821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1000"/>
                                        <p:tgtEl>
                                          <p:spTgt spid="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1"/>
          <p:cNvSpPr txBox="1"/>
          <p:nvPr>
            <p:ph idx="1" type="body"/>
          </p:nvPr>
        </p:nvSpPr>
        <p:spPr>
          <a:xfrm>
            <a:off x="310900" y="1170124"/>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Sequence</a:t>
            </a:r>
            <a:endParaRPr/>
          </a:p>
          <a:p>
            <a:pPr indent="0" lvl="0" marL="0" rtl="0" algn="l">
              <a:spcBef>
                <a:spcPts val="1600"/>
              </a:spcBef>
              <a:spcAft>
                <a:spcPts val="0"/>
              </a:spcAft>
              <a:buNone/>
            </a:pPr>
            <a:r>
              <a:rPr lang="en-GB"/>
              <a:t>Subroutines</a:t>
            </a:r>
            <a:endParaRPr/>
          </a:p>
          <a:p>
            <a:pPr indent="0" lvl="0" marL="0" rtl="0" algn="l">
              <a:spcBef>
                <a:spcPts val="1600"/>
              </a:spcBef>
              <a:spcAft>
                <a:spcPts val="0"/>
              </a:spcAft>
              <a:buNone/>
            </a:pPr>
            <a:r>
              <a:rPr lang="en-GB"/>
              <a:t>Variables</a:t>
            </a:r>
            <a:endParaRPr/>
          </a:p>
          <a:p>
            <a:pPr indent="0" lvl="0" marL="0" rtl="0" algn="l">
              <a:spcBef>
                <a:spcPts val="1600"/>
              </a:spcBef>
              <a:spcAft>
                <a:spcPts val="0"/>
              </a:spcAft>
              <a:buNone/>
            </a:pPr>
            <a:r>
              <a:rPr lang="en-GB"/>
              <a:t>Selection</a:t>
            </a:r>
            <a:endParaRPr/>
          </a:p>
          <a:p>
            <a:pPr indent="0" lvl="0" marL="0" rtl="0" algn="l">
              <a:spcBef>
                <a:spcPts val="1600"/>
              </a:spcBef>
              <a:spcAft>
                <a:spcPts val="0"/>
              </a:spcAft>
              <a:buNone/>
            </a:pPr>
            <a:r>
              <a:rPr lang="en-GB"/>
              <a:t>If/else</a:t>
            </a:r>
            <a:endParaRPr/>
          </a:p>
          <a:p>
            <a:pPr indent="0" lvl="0" marL="0" rtl="0" algn="l">
              <a:spcBef>
                <a:spcPts val="1600"/>
              </a:spcBef>
              <a:spcAft>
                <a:spcPts val="0"/>
              </a:spcAft>
              <a:buNone/>
            </a:pPr>
            <a:r>
              <a:rPr lang="en-GB"/>
              <a:t>Condition</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67" name="Google Shape;67;p11"/>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Key words</a:t>
            </a:r>
            <a:endParaRPr/>
          </a:p>
        </p:txBody>
      </p:sp>
      <p:sp>
        <p:nvSpPr>
          <p:cNvPr id="68" name="Google Shape;68;p11"/>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69" name="Google Shape;69;p11"/>
          <p:cNvSpPr txBox="1"/>
          <p:nvPr>
            <p:ph idx="2" type="body"/>
          </p:nvPr>
        </p:nvSpPr>
        <p:spPr>
          <a:xfrm>
            <a:off x="4736600" y="1170100"/>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Comparison operator</a:t>
            </a:r>
            <a:endParaRPr/>
          </a:p>
          <a:p>
            <a:pPr indent="0" lvl="0" marL="0" rtl="0" algn="l">
              <a:spcBef>
                <a:spcPts val="1600"/>
              </a:spcBef>
              <a:spcAft>
                <a:spcPts val="0"/>
              </a:spcAft>
              <a:buNone/>
            </a:pPr>
            <a:r>
              <a:rPr lang="en-GB"/>
              <a:t>Logic operator</a:t>
            </a:r>
            <a:endParaRPr/>
          </a:p>
          <a:p>
            <a:pPr indent="0" lvl="0" marL="0" rtl="0" algn="l">
              <a:spcBef>
                <a:spcPts val="1600"/>
              </a:spcBef>
              <a:spcAft>
                <a:spcPts val="0"/>
              </a:spcAft>
              <a:buNone/>
            </a:pPr>
            <a:r>
              <a:rPr lang="en-GB"/>
              <a:t>Iteration</a:t>
            </a:r>
            <a:endParaRPr/>
          </a:p>
          <a:p>
            <a:pPr indent="0" lvl="0" marL="0" rtl="0" algn="l">
              <a:spcBef>
                <a:spcPts val="1600"/>
              </a:spcBef>
              <a:spcAft>
                <a:spcPts val="0"/>
              </a:spcAft>
              <a:buNone/>
            </a:pPr>
            <a:r>
              <a:rPr lang="en-GB"/>
              <a:t>Loop</a:t>
            </a:r>
            <a:endParaRPr/>
          </a:p>
          <a:p>
            <a:pPr indent="0" lvl="0" marL="0" rtl="0" algn="l">
              <a:spcBef>
                <a:spcPts val="1600"/>
              </a:spcBef>
              <a:spcAft>
                <a:spcPts val="0"/>
              </a:spcAft>
              <a:buNone/>
            </a:pPr>
            <a:r>
              <a:rPr lang="en-GB"/>
              <a:t>Count-controlled</a:t>
            </a:r>
            <a:endParaRPr/>
          </a:p>
          <a:p>
            <a:pPr indent="0" lvl="0" marL="0" rtl="0" algn="l">
              <a:spcBef>
                <a:spcPts val="1600"/>
              </a:spcBef>
              <a:spcAft>
                <a:spcPts val="1600"/>
              </a:spcAft>
              <a:buNone/>
            </a:pPr>
            <a:r>
              <a:t/>
            </a:r>
            <a:endParaRPr/>
          </a:p>
        </p:txBody>
      </p:sp>
      <p:sp>
        <p:nvSpPr>
          <p:cNvPr id="70" name="Google Shape;70;p11"/>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Starter activity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4" name="Shape 74"/>
        <p:cNvGrpSpPr/>
        <p:nvPr/>
      </p:nvGrpSpPr>
      <p:grpSpPr>
        <a:xfrm>
          <a:off x="0" y="0"/>
          <a:ext cx="0" cy="0"/>
          <a:chOff x="0" y="0"/>
          <a:chExt cx="0" cy="0"/>
        </a:xfrm>
      </p:grpSpPr>
      <p:sp>
        <p:nvSpPr>
          <p:cNvPr id="75" name="Google Shape;75;p12"/>
          <p:cNvSpPr txBox="1"/>
          <p:nvPr>
            <p:ph idx="1" type="body"/>
          </p:nvPr>
        </p:nvSpPr>
        <p:spPr>
          <a:xfrm>
            <a:off x="310900" y="1017725"/>
            <a:ext cx="8522100" cy="38115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GB"/>
              <a:t>In this lesson, you will:</a:t>
            </a:r>
            <a:endParaRPr b="1"/>
          </a:p>
          <a:p>
            <a:pPr indent="0" lvl="0" marL="0" rtl="0" algn="l">
              <a:lnSpc>
                <a:spcPct val="115000"/>
              </a:lnSpc>
              <a:spcBef>
                <a:spcPts val="1000"/>
              </a:spcBef>
              <a:spcAft>
                <a:spcPts val="0"/>
              </a:spcAft>
              <a:buNone/>
            </a:pPr>
            <a:r>
              <a:rPr lang="en-GB"/>
              <a:t>Independently design and apply programming constructs to solve a problem (subroutine, selection, count-controlled iteration, operators, and variables).</a:t>
            </a:r>
            <a:endParaRPr/>
          </a:p>
        </p:txBody>
      </p:sp>
      <p:sp>
        <p:nvSpPr>
          <p:cNvPr id="76" name="Google Shape;76;p12"/>
          <p:cNvSpPr txBox="1"/>
          <p:nvPr>
            <p:ph type="title"/>
          </p:nvPr>
        </p:nvSpPr>
        <p:spPr>
          <a:xfrm>
            <a:off x="310900" y="310900"/>
            <a:ext cx="8522100" cy="706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Lesson 6</a:t>
            </a:r>
            <a:r>
              <a:rPr b="1" lang="en-GB">
                <a:latin typeface="Quicksand"/>
                <a:ea typeface="Quicksand"/>
                <a:cs typeface="Quicksand"/>
                <a:sym typeface="Quicksand"/>
              </a:rPr>
              <a:t>: </a:t>
            </a:r>
            <a:r>
              <a:rPr lang="en-GB"/>
              <a:t>Problem-solving</a:t>
            </a:r>
            <a:endParaRPr b="1">
              <a:latin typeface="Quicksand"/>
              <a:ea typeface="Quicksand"/>
              <a:cs typeface="Quicksand"/>
              <a:sym typeface="Quicksand"/>
            </a:endParaRPr>
          </a:p>
        </p:txBody>
      </p:sp>
      <p:sp>
        <p:nvSpPr>
          <p:cNvPr id="77" name="Google Shape;77;p12"/>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78" name="Google Shape;78;p12"/>
          <p:cNvSpPr txBox="1"/>
          <p:nvPr>
            <p:ph idx="2"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Objectives</a:t>
            </a:r>
            <a:endParaRPr/>
          </a:p>
        </p:txBody>
      </p:sp>
      <p:pic>
        <p:nvPicPr>
          <p:cNvPr id="79" name="Google Shape;79;p12"/>
          <p:cNvPicPr preferRelativeResize="0"/>
          <p:nvPr/>
        </p:nvPicPr>
        <p:blipFill>
          <a:blip r:embed="rId3">
            <a:alphaModFix/>
          </a:blip>
          <a:stretch>
            <a:fillRect/>
          </a:stretch>
        </p:blipFill>
        <p:spPr>
          <a:xfrm>
            <a:off x="8271300" y="364800"/>
            <a:ext cx="419100" cy="419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83" name="Shape 83"/>
        <p:cNvGrpSpPr/>
        <p:nvPr/>
      </p:nvGrpSpPr>
      <p:grpSpPr>
        <a:xfrm>
          <a:off x="0" y="0"/>
          <a:ext cx="0" cy="0"/>
          <a:chOff x="0" y="0"/>
          <a:chExt cx="0" cy="0"/>
        </a:xfrm>
      </p:grpSpPr>
      <p:sp>
        <p:nvSpPr>
          <p:cNvPr id="84" name="Google Shape;84;p13"/>
          <p:cNvSpPr txBox="1"/>
          <p:nvPr>
            <p:ph idx="1" type="body"/>
          </p:nvPr>
        </p:nvSpPr>
        <p:spPr>
          <a:xfrm>
            <a:off x="310900" y="1170125"/>
            <a:ext cx="49893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t>Moves like Jim</a:t>
            </a:r>
            <a:r>
              <a:rPr lang="en-GB"/>
              <a:t> is a dance game that requires the user to make Jim perform a dance move by pressing keys on the keyboard at the right time. </a:t>
            </a:r>
            <a:endParaRPr/>
          </a:p>
          <a:p>
            <a:pPr indent="0" lvl="0" marL="0" rtl="0" algn="l">
              <a:spcBef>
                <a:spcPts val="1600"/>
              </a:spcBef>
              <a:spcAft>
                <a:spcPts val="0"/>
              </a:spcAft>
              <a:buNone/>
            </a:pPr>
            <a:r>
              <a:rPr lang="en-GB"/>
              <a:t>Your end of unit task is to complete a partially-built program that allows the user to play the game and to make Jim perform some smooth moves.</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85" name="Google Shape;85;p13"/>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Moves like Jim</a:t>
            </a:r>
            <a:endParaRPr/>
          </a:p>
        </p:txBody>
      </p:sp>
      <p:sp>
        <p:nvSpPr>
          <p:cNvPr id="86" name="Google Shape;86;p13"/>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87" name="Google Shape;87;p13"/>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Activity 1</a:t>
            </a:r>
            <a:endParaRPr/>
          </a:p>
        </p:txBody>
      </p:sp>
      <p:pic>
        <p:nvPicPr>
          <p:cNvPr id="88" name="Google Shape;88;p13"/>
          <p:cNvPicPr preferRelativeResize="0"/>
          <p:nvPr/>
        </p:nvPicPr>
        <p:blipFill>
          <a:blip r:embed="rId3">
            <a:alphaModFix/>
          </a:blip>
          <a:stretch>
            <a:fillRect/>
          </a:stretch>
        </p:blipFill>
        <p:spPr>
          <a:xfrm>
            <a:off x="5426650" y="721625"/>
            <a:ext cx="3227200" cy="359278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92" name="Shape 92"/>
        <p:cNvGrpSpPr/>
        <p:nvPr/>
      </p:nvGrpSpPr>
      <p:grpSpPr>
        <a:xfrm>
          <a:off x="0" y="0"/>
          <a:ext cx="0" cy="0"/>
          <a:chOff x="0" y="0"/>
          <a:chExt cx="0" cy="0"/>
        </a:xfrm>
      </p:grpSpPr>
      <p:sp>
        <p:nvSpPr>
          <p:cNvPr id="93" name="Google Shape;93;p14"/>
          <p:cNvSpPr txBox="1"/>
          <p:nvPr>
            <p:ph idx="1" type="body"/>
          </p:nvPr>
        </p:nvSpPr>
        <p:spPr>
          <a:xfrm>
            <a:off x="310900" y="1170125"/>
            <a:ext cx="49893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Before you start the task, spend some time looking at the code and running it to see what happens.</a:t>
            </a:r>
            <a:endParaRPr/>
          </a:p>
          <a:p>
            <a:pPr indent="0" lvl="0" marL="0" rtl="0" algn="l">
              <a:spcBef>
                <a:spcPts val="1600"/>
              </a:spcBef>
              <a:spcAft>
                <a:spcPts val="0"/>
              </a:spcAft>
              <a:buNone/>
            </a:pPr>
            <a:r>
              <a:rPr lang="en-GB"/>
              <a:t>You will need:</a:t>
            </a:r>
            <a:endParaRPr/>
          </a:p>
          <a:p>
            <a:pPr indent="-342900" lvl="0" marL="457200" rtl="0" algn="l">
              <a:spcBef>
                <a:spcPts val="1600"/>
              </a:spcBef>
              <a:spcAft>
                <a:spcPts val="0"/>
              </a:spcAft>
              <a:buSzPts val="1800"/>
              <a:buChar char="●"/>
            </a:pPr>
            <a:r>
              <a:rPr lang="en-GB"/>
              <a:t>Activity sheet</a:t>
            </a:r>
            <a:endParaRPr/>
          </a:p>
          <a:p>
            <a:pPr indent="-342900" lvl="0" marL="457200" rtl="0" algn="l">
              <a:spcBef>
                <a:spcPts val="0"/>
              </a:spcBef>
              <a:spcAft>
                <a:spcPts val="0"/>
              </a:spcAft>
              <a:buSzPts val="1800"/>
              <a:buChar char="●"/>
            </a:pPr>
            <a:r>
              <a:rPr lang="en-GB"/>
              <a:t>Starter program (</a:t>
            </a:r>
            <a:r>
              <a:rPr lang="en-GB"/>
              <a:t>ncce.io/moveJim</a:t>
            </a:r>
            <a:r>
              <a:rPr lang="en-GB"/>
              <a:t>)</a:t>
            </a:r>
            <a:endParaRPr/>
          </a:p>
          <a:p>
            <a:pPr indent="0" lvl="0" marL="0" rtl="0" algn="l">
              <a:spcBef>
                <a:spcPts val="1600"/>
              </a:spcBef>
              <a:spcAft>
                <a:spcPts val="1600"/>
              </a:spcAft>
              <a:buNone/>
            </a:pPr>
            <a:r>
              <a:t/>
            </a:r>
            <a:endParaRPr/>
          </a:p>
        </p:txBody>
      </p:sp>
      <p:sp>
        <p:nvSpPr>
          <p:cNvPr id="94" name="Google Shape;94;p14"/>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Moves like Jim</a:t>
            </a:r>
            <a:endParaRPr/>
          </a:p>
        </p:txBody>
      </p:sp>
      <p:sp>
        <p:nvSpPr>
          <p:cNvPr id="95" name="Google Shape;95;p14"/>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96" name="Google Shape;96;p14"/>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Activity 1</a:t>
            </a:r>
            <a:endParaRPr/>
          </a:p>
        </p:txBody>
      </p:sp>
      <p:pic>
        <p:nvPicPr>
          <p:cNvPr id="97" name="Google Shape;97;p14"/>
          <p:cNvPicPr preferRelativeResize="0"/>
          <p:nvPr/>
        </p:nvPicPr>
        <p:blipFill>
          <a:blip r:embed="rId3">
            <a:alphaModFix/>
          </a:blip>
          <a:stretch>
            <a:fillRect/>
          </a:stretch>
        </p:blipFill>
        <p:spPr>
          <a:xfrm>
            <a:off x="6368325" y="823425"/>
            <a:ext cx="1903235" cy="38209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101" name="Shape 101"/>
        <p:cNvGrpSpPr/>
        <p:nvPr/>
      </p:nvGrpSpPr>
      <p:grpSpPr>
        <a:xfrm>
          <a:off x="0" y="0"/>
          <a:ext cx="0" cy="0"/>
          <a:chOff x="0" y="0"/>
          <a:chExt cx="0" cy="0"/>
        </a:xfrm>
      </p:grpSpPr>
      <p:sp>
        <p:nvSpPr>
          <p:cNvPr id="102" name="Google Shape;102;p15"/>
          <p:cNvSpPr txBox="1"/>
          <p:nvPr>
            <p:ph idx="1" type="body"/>
          </p:nvPr>
        </p:nvSpPr>
        <p:spPr>
          <a:xfrm>
            <a:off x="310900" y="1170124"/>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When working on solving coding problems, there might be times where you feel stuck. </a:t>
            </a:r>
            <a:endParaRPr/>
          </a:p>
          <a:p>
            <a:pPr indent="0" lvl="0" marL="0" rtl="0" algn="l">
              <a:spcBef>
                <a:spcPts val="1600"/>
              </a:spcBef>
              <a:spcAft>
                <a:spcPts val="0"/>
              </a:spcAft>
              <a:buNone/>
            </a:pPr>
            <a:r>
              <a:rPr lang="en-GB"/>
              <a:t>Here is what you can do:</a:t>
            </a:r>
            <a:endParaRPr/>
          </a:p>
          <a:p>
            <a:pPr indent="0" lvl="0" marL="0" rtl="0" algn="l">
              <a:spcBef>
                <a:spcPts val="1600"/>
              </a:spcBef>
              <a:spcAft>
                <a:spcPts val="1600"/>
              </a:spcAft>
              <a:buNone/>
            </a:pPr>
            <a:r>
              <a:t/>
            </a:r>
            <a:endParaRPr/>
          </a:p>
        </p:txBody>
      </p:sp>
      <p:sp>
        <p:nvSpPr>
          <p:cNvPr id="103" name="Google Shape;103;p15"/>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Reminder: Independent problem-solving</a:t>
            </a:r>
            <a:endParaRPr/>
          </a:p>
        </p:txBody>
      </p:sp>
      <p:sp>
        <p:nvSpPr>
          <p:cNvPr id="104" name="Google Shape;104;p15"/>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105" name="Google Shape;105;p15"/>
          <p:cNvSpPr txBox="1"/>
          <p:nvPr>
            <p:ph idx="2" type="body"/>
          </p:nvPr>
        </p:nvSpPr>
        <p:spPr>
          <a:xfrm>
            <a:off x="4736600" y="1170100"/>
            <a:ext cx="4096500" cy="36591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en-GB"/>
              <a:t>Carefully read over the instructions again. Stop and think through the problem.</a:t>
            </a:r>
            <a:endParaRPr/>
          </a:p>
          <a:p>
            <a:pPr indent="-342900" lvl="0" marL="457200" rtl="0" algn="l">
              <a:spcBef>
                <a:spcPts val="0"/>
              </a:spcBef>
              <a:spcAft>
                <a:spcPts val="0"/>
              </a:spcAft>
              <a:buSzPts val="1800"/>
              <a:buAutoNum type="arabicPeriod"/>
            </a:pPr>
            <a:r>
              <a:rPr lang="en-GB"/>
              <a:t>Read the support tips and look at your work from previous lessons/tasks</a:t>
            </a:r>
            <a:endParaRPr/>
          </a:p>
          <a:p>
            <a:pPr indent="-342900" lvl="0" marL="457200" rtl="0" algn="l">
              <a:spcBef>
                <a:spcPts val="0"/>
              </a:spcBef>
              <a:spcAft>
                <a:spcPts val="0"/>
              </a:spcAft>
              <a:buSzPts val="1800"/>
              <a:buAutoNum type="arabicPeriod"/>
            </a:pPr>
            <a:r>
              <a:rPr lang="en-GB"/>
              <a:t>Ask your classmate to prompt you (not do it for you) </a:t>
            </a:r>
            <a:endParaRPr/>
          </a:p>
          <a:p>
            <a:pPr indent="0" lvl="0" marL="0" rtl="0" algn="l">
              <a:spcBef>
                <a:spcPts val="1600"/>
              </a:spcBef>
              <a:spcAft>
                <a:spcPts val="0"/>
              </a:spcAft>
              <a:buNone/>
            </a:pPr>
            <a:r>
              <a:rPr b="1" lang="en-GB"/>
              <a:t>Only when you have taken these three steps, should you ask your teacher</a:t>
            </a:r>
            <a:r>
              <a:rPr lang="en-GB"/>
              <a:t> </a:t>
            </a:r>
            <a:endParaRPr/>
          </a:p>
          <a:p>
            <a:pPr indent="0" lvl="0" marL="0" rtl="0" algn="l">
              <a:spcBef>
                <a:spcPts val="1600"/>
              </a:spcBef>
              <a:spcAft>
                <a:spcPts val="1600"/>
              </a:spcAft>
              <a:buNone/>
            </a:pPr>
            <a:r>
              <a:t/>
            </a:r>
            <a:endParaRPr/>
          </a:p>
        </p:txBody>
      </p:sp>
      <p:sp>
        <p:nvSpPr>
          <p:cNvPr id="106" name="Google Shape;106;p15"/>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Activity 1</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10" name="Shape 110"/>
        <p:cNvGrpSpPr/>
        <p:nvPr/>
      </p:nvGrpSpPr>
      <p:grpSpPr>
        <a:xfrm>
          <a:off x="0" y="0"/>
          <a:ext cx="0" cy="0"/>
          <a:chOff x="0" y="0"/>
          <a:chExt cx="0" cy="0"/>
        </a:xfrm>
      </p:grpSpPr>
      <p:sp>
        <p:nvSpPr>
          <p:cNvPr id="111" name="Google Shape;111;p16"/>
          <p:cNvSpPr txBox="1"/>
          <p:nvPr>
            <p:ph idx="1" type="body"/>
          </p:nvPr>
        </p:nvSpPr>
        <p:spPr>
          <a:xfrm>
            <a:off x="310900" y="1170124"/>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A games development company has seen your ‘Moves like Jim’ game and want to hire you to create a new game called ‘Dance battle’. </a:t>
            </a:r>
            <a:endParaRPr/>
          </a:p>
          <a:p>
            <a:pPr indent="0" lvl="0" marL="0" rtl="0" algn="l">
              <a:spcBef>
                <a:spcPts val="1600"/>
              </a:spcBef>
              <a:spcAft>
                <a:spcPts val="0"/>
              </a:spcAft>
              <a:buNone/>
            </a:pPr>
            <a:r>
              <a:rPr lang="en-GB"/>
              <a:t>The company wants to help you develop your skills by giving you more training.</a:t>
            </a:r>
            <a:endParaRPr/>
          </a:p>
          <a:p>
            <a:pPr indent="0" lvl="0" marL="0" rtl="0" algn="l">
              <a:spcBef>
                <a:spcPts val="1600"/>
              </a:spcBef>
              <a:spcAft>
                <a:spcPts val="1600"/>
              </a:spcAft>
              <a:buNone/>
            </a:pPr>
            <a:r>
              <a:rPr lang="en-GB"/>
              <a:t>Complete the worksheet to assess your programming skills.</a:t>
            </a:r>
            <a:endParaRPr/>
          </a:p>
        </p:txBody>
      </p:sp>
      <p:sp>
        <p:nvSpPr>
          <p:cNvPr id="112" name="Google Shape;112;p16"/>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Level up</a:t>
            </a:r>
            <a:endParaRPr/>
          </a:p>
        </p:txBody>
      </p:sp>
      <p:sp>
        <p:nvSpPr>
          <p:cNvPr id="113" name="Google Shape;113;p16"/>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114" name="Google Shape;114;p16"/>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Plenary</a:t>
            </a:r>
            <a:endParaRPr/>
          </a:p>
        </p:txBody>
      </p:sp>
      <p:pic>
        <p:nvPicPr>
          <p:cNvPr id="115" name="Google Shape;115;p16"/>
          <p:cNvPicPr preferRelativeResize="0"/>
          <p:nvPr/>
        </p:nvPicPr>
        <p:blipFill>
          <a:blip r:embed="rId3">
            <a:alphaModFix/>
          </a:blip>
          <a:stretch>
            <a:fillRect/>
          </a:stretch>
        </p:blipFill>
        <p:spPr>
          <a:xfrm>
            <a:off x="4656850" y="1170125"/>
            <a:ext cx="4265700" cy="3219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7"/>
          <p:cNvSpPr txBox="1"/>
          <p:nvPr>
            <p:ph idx="1" type="body"/>
          </p:nvPr>
        </p:nvSpPr>
        <p:spPr>
          <a:xfrm>
            <a:off x="310900" y="1170124"/>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t>In this lesson, you…</a:t>
            </a:r>
            <a:endParaRPr b="1"/>
          </a:p>
          <a:p>
            <a:pPr indent="0" lvl="0" marL="0" rtl="0" algn="l">
              <a:spcBef>
                <a:spcPts val="1600"/>
              </a:spcBef>
              <a:spcAft>
                <a:spcPts val="0"/>
              </a:spcAft>
              <a:buNone/>
            </a:pPr>
            <a:r>
              <a:rPr lang="en-GB"/>
              <a:t>Solved a problem using the skills that you have developed throughout this unit. </a:t>
            </a:r>
            <a:endParaRPr/>
          </a:p>
          <a:p>
            <a:pPr indent="0" lvl="0" marL="0" rtl="0" algn="ctr">
              <a:spcBef>
                <a:spcPts val="1600"/>
              </a:spcBef>
              <a:spcAft>
                <a:spcPts val="0"/>
              </a:spcAft>
              <a:buNone/>
            </a:pPr>
            <a:r>
              <a:t/>
            </a:r>
            <a:endParaRPr b="1"/>
          </a:p>
          <a:p>
            <a:pPr indent="0" lvl="0" marL="0" rtl="0" algn="l">
              <a:spcBef>
                <a:spcPts val="1600"/>
              </a:spcBef>
              <a:spcAft>
                <a:spcPts val="1600"/>
              </a:spcAft>
              <a:buNone/>
            </a:pPr>
            <a:r>
              <a:t/>
            </a:r>
            <a:endParaRPr/>
          </a:p>
        </p:txBody>
      </p:sp>
      <p:sp>
        <p:nvSpPr>
          <p:cNvPr id="121" name="Google Shape;121;p17"/>
          <p:cNvSpPr txBox="1"/>
          <p:nvPr>
            <p:ph type="title"/>
          </p:nvPr>
        </p:nvSpPr>
        <p:spPr>
          <a:xfrm>
            <a:off x="310900" y="319600"/>
            <a:ext cx="8521200" cy="698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Next unit</a:t>
            </a:r>
            <a:endParaRPr/>
          </a:p>
        </p:txBody>
      </p:sp>
      <p:sp>
        <p:nvSpPr>
          <p:cNvPr id="122" name="Google Shape;122;p17"/>
          <p:cNvSpPr txBox="1"/>
          <p:nvPr>
            <p:ph idx="12" type="sldNum"/>
          </p:nvPr>
        </p:nvSpPr>
        <p:spPr>
          <a:xfrm>
            <a:off x="8832200" y="4829300"/>
            <a:ext cx="311700" cy="3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GB"/>
              <a:t>‹#›</a:t>
            </a:fld>
            <a:endParaRPr/>
          </a:p>
        </p:txBody>
      </p:sp>
      <p:sp>
        <p:nvSpPr>
          <p:cNvPr id="123" name="Google Shape;123;p17"/>
          <p:cNvSpPr txBox="1"/>
          <p:nvPr>
            <p:ph idx="2" type="body"/>
          </p:nvPr>
        </p:nvSpPr>
        <p:spPr>
          <a:xfrm>
            <a:off x="4736600" y="1170125"/>
            <a:ext cx="4096500" cy="36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a:t>Next unit, you will…</a:t>
            </a:r>
            <a:endParaRPr b="1"/>
          </a:p>
          <a:p>
            <a:pPr indent="0" lvl="0" marL="0" rtl="0" algn="l">
              <a:spcBef>
                <a:spcPts val="1600"/>
              </a:spcBef>
              <a:spcAft>
                <a:spcPts val="0"/>
              </a:spcAft>
              <a:buNone/>
            </a:pPr>
            <a:r>
              <a:rPr lang="en-GB"/>
              <a:t>Develop your confidence in applying the skills you have learnt throughout this unit.</a:t>
            </a:r>
            <a:endParaRPr/>
          </a:p>
          <a:p>
            <a:pPr indent="0" lvl="0" marL="0" rtl="0" algn="l">
              <a:spcBef>
                <a:spcPts val="1600"/>
              </a:spcBef>
              <a:spcAft>
                <a:spcPts val="0"/>
              </a:spcAft>
              <a:buNone/>
            </a:pPr>
            <a:r>
              <a:rPr lang="en-GB"/>
              <a:t>Learn how to make your own subroutines and variables.</a:t>
            </a:r>
            <a:endParaRPr/>
          </a:p>
          <a:p>
            <a:pPr indent="0" lvl="0" marL="0" rtl="0" algn="l">
              <a:spcBef>
                <a:spcPts val="1600"/>
              </a:spcBef>
              <a:spcAft>
                <a:spcPts val="1600"/>
              </a:spcAft>
              <a:buNone/>
            </a:pPr>
            <a:r>
              <a:rPr lang="en-GB"/>
              <a:t>Learn new constructs, such as condition-controlled iteration and lists.</a:t>
            </a:r>
            <a:endParaRPr/>
          </a:p>
        </p:txBody>
      </p:sp>
      <p:sp>
        <p:nvSpPr>
          <p:cNvPr id="124" name="Google Shape;124;p17"/>
          <p:cNvSpPr txBox="1"/>
          <p:nvPr>
            <p:ph idx="3" type="subTitle"/>
          </p:nvPr>
        </p:nvSpPr>
        <p:spPr>
          <a:xfrm>
            <a:off x="5257800" y="0"/>
            <a:ext cx="3564900" cy="314100"/>
          </a:xfrm>
          <a:prstGeom prst="rect">
            <a:avLst/>
          </a:prstGeom>
        </p:spPr>
        <p:txBody>
          <a:bodyPr anchorCtr="0" anchor="ctr" bIns="91425" lIns="91425" spcFirstLastPara="1" rIns="0" wrap="square" tIns="91425">
            <a:noAutofit/>
          </a:bodyPr>
          <a:lstStyle/>
          <a:p>
            <a:pPr indent="0" lvl="0" marL="0" rtl="0" algn="r">
              <a:spcBef>
                <a:spcPts val="0"/>
              </a:spcBef>
              <a:spcAft>
                <a:spcPts val="0"/>
              </a:spcAft>
              <a:buNone/>
            </a:pPr>
            <a:r>
              <a:rPr lang="en-GB"/>
              <a:t>Summary</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NCCE Slides">
  <a:themeElements>
    <a:clrScheme name="Simple Light">
      <a:dk1>
        <a:srgbClr val="5B5BA5"/>
      </a:dk1>
      <a:lt1>
        <a:srgbClr val="FFFFFF"/>
      </a:lt1>
      <a:dk2>
        <a:srgbClr val="E9E9F3"/>
      </a:dk2>
      <a:lt2>
        <a:srgbClr val="F2F6FC"/>
      </a:lt2>
      <a:accent1>
        <a:srgbClr val="E9F7FC"/>
      </a:accent1>
      <a:accent2>
        <a:srgbClr val="FFEFDA"/>
      </a:accent2>
      <a:accent3>
        <a:srgbClr val="ECF8F5"/>
      </a:accent3>
      <a:accent4>
        <a:srgbClr val="FEF2F6"/>
      </a:accent4>
      <a:accent5>
        <a:srgbClr val="E6E6EA"/>
      </a:accent5>
      <a:accent6>
        <a:srgbClr val="F0F6ED"/>
      </a:accent6>
      <a:hlink>
        <a:srgbClr val="3197A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