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60" r:id="rId5"/>
    <p:sldId id="261" r:id="rId6"/>
    <p:sldId id="328" r:id="rId7"/>
    <p:sldId id="329" r:id="rId8"/>
    <p:sldId id="330" r:id="rId9"/>
    <p:sldId id="336" r:id="rId10"/>
    <p:sldId id="341" r:id="rId11"/>
    <p:sldId id="272" r:id="rId12"/>
    <p:sldId id="331" r:id="rId13"/>
    <p:sldId id="335" r:id="rId14"/>
    <p:sldId id="337" r:id="rId15"/>
    <p:sldId id="338" r:id="rId16"/>
    <p:sldId id="282" r:id="rId17"/>
    <p:sldId id="333" r:id="rId18"/>
    <p:sldId id="334" r:id="rId19"/>
    <p:sldId id="278"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onsolas" panose="020B0609020204030204" pitchFamily="49" charset="0"/>
      <p:regular r:id="rId26"/>
      <p:bold r:id="rId27"/>
      <p:italic r:id="rId28"/>
      <p:boldItalic r:id="rId29"/>
    </p:embeddedFont>
    <p:embeddedFont>
      <p:font typeface="Ink Free" panose="03080402000500000000" pitchFamily="66"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orient="horz" pos="3232">
          <p15:clr>
            <a:srgbClr val="A4A3A4"/>
          </p15:clr>
        </p15:guide>
        <p15:guide id="3" orient="horz" pos="1912">
          <p15:clr>
            <a:srgbClr val="A4A3A4"/>
          </p15:clr>
        </p15:guide>
        <p15:guide id="4" pos="5465" userDrawn="1">
          <p15:clr>
            <a:srgbClr val="A4A3A4"/>
          </p15:clr>
        </p15:guide>
        <p15:guide id="5" pos="29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F4D1F-E773-C6E3-06F7-93776AC26D5F}" name="Mike Bloys" initials="MB" userId="S::mike.bloys@pgonline.co.uk::1248c4d8-7b2b-4b32-b8bd-163ae845f9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060"/>
    <a:srgbClr val="B16823"/>
    <a:srgbClr val="E9EAEF"/>
    <a:srgbClr val="6CC0DC"/>
    <a:srgbClr val="FBE655"/>
    <a:srgbClr val="6B6A65"/>
    <a:srgbClr val="BCBDB8"/>
    <a:srgbClr val="F9B15A"/>
    <a:srgbClr val="D97A83"/>
    <a:srgbClr val="89D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2226" y="108"/>
      </p:cViewPr>
      <p:guideLst>
        <p:guide orient="horz" pos="1230"/>
        <p:guide orient="horz" pos="3232"/>
        <p:guide orient="horz" pos="1912"/>
        <p:guide pos="5465"/>
        <p:guide pos="29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Mike Bloys" userId="1248c4d8-7b2b-4b32-b8bd-163ae845f9bb" providerId="ADAL" clId="{40C19969-CFDA-40A9-B73C-FDCB20AFDDBC}"/>
    <pc:docChg chg="undo redo custSel addSld delSld modSld modMainMaster">
      <pc:chgData name="Mike Bloys" userId="1248c4d8-7b2b-4b32-b8bd-163ae845f9bb" providerId="ADAL" clId="{40C19969-CFDA-40A9-B73C-FDCB20AFDDBC}" dt="2021-10-06T10:45:05.537" v="817" actId="478"/>
      <pc:docMkLst>
        <pc:docMk/>
      </pc:docMkLst>
      <pc:sldChg chg="addSp delSp modSp mod chgLayout">
        <pc:chgData name="Mike Bloys" userId="1248c4d8-7b2b-4b32-b8bd-163ae845f9bb" providerId="ADAL" clId="{40C19969-CFDA-40A9-B73C-FDCB20AFDDBC}" dt="2021-10-04T14:11:53.643" v="65" actId="21"/>
        <pc:sldMkLst>
          <pc:docMk/>
          <pc:sldMk cId="644322881" sldId="261"/>
        </pc:sldMkLst>
        <pc:spChg chg="add del mod">
          <ac:chgData name="Mike Bloys" userId="1248c4d8-7b2b-4b32-b8bd-163ae845f9bb" providerId="ADAL" clId="{40C19969-CFDA-40A9-B73C-FDCB20AFDDBC}" dt="2021-10-04T14:11:43.153" v="62" actId="6264"/>
          <ac:spMkLst>
            <pc:docMk/>
            <pc:sldMk cId="644322881" sldId="261"/>
            <ac:spMk id="2" creationId="{140FED30-2364-454C-9652-AE014B9B4A83}"/>
          </ac:spMkLst>
        </pc:spChg>
        <pc:spChg chg="mod ord">
          <ac:chgData name="Mike Bloys" userId="1248c4d8-7b2b-4b32-b8bd-163ae845f9bb" providerId="ADAL" clId="{40C19969-CFDA-40A9-B73C-FDCB20AFDDBC}" dt="2021-10-04T14:11:43.153" v="62" actId="6264"/>
          <ac:spMkLst>
            <pc:docMk/>
            <pc:sldMk cId="644322881" sldId="261"/>
            <ac:spMk id="3" creationId="{00000000-0000-0000-0000-000000000000}"/>
          </ac:spMkLst>
        </pc:spChg>
        <pc:spChg chg="mod ord">
          <ac:chgData name="Mike Bloys" userId="1248c4d8-7b2b-4b32-b8bd-163ae845f9bb" providerId="ADAL" clId="{40C19969-CFDA-40A9-B73C-FDCB20AFDDBC}" dt="2021-10-04T14:11:43.153" v="62" actId="6264"/>
          <ac:spMkLst>
            <pc:docMk/>
            <pc:sldMk cId="644322881" sldId="261"/>
            <ac:spMk id="4" creationId="{00000000-0000-0000-0000-000000000000}"/>
          </ac:spMkLst>
        </pc:spChg>
        <pc:spChg chg="add del mod">
          <ac:chgData name="Mike Bloys" userId="1248c4d8-7b2b-4b32-b8bd-163ae845f9bb" providerId="ADAL" clId="{40C19969-CFDA-40A9-B73C-FDCB20AFDDBC}" dt="2021-10-04T14:11:43.153" v="62" actId="6264"/>
          <ac:spMkLst>
            <pc:docMk/>
            <pc:sldMk cId="644322881" sldId="261"/>
            <ac:spMk id="5" creationId="{0DAC3331-BB19-436A-B999-02A431149CCF}"/>
          </ac:spMkLst>
        </pc:spChg>
        <pc:spChg chg="add del mod">
          <ac:chgData name="Mike Bloys" userId="1248c4d8-7b2b-4b32-b8bd-163ae845f9bb" providerId="ADAL" clId="{40C19969-CFDA-40A9-B73C-FDCB20AFDDBC}" dt="2021-10-04T14:11:53.643" v="65" actId="21"/>
          <ac:spMkLst>
            <pc:docMk/>
            <pc:sldMk cId="644322881" sldId="261"/>
            <ac:spMk id="6" creationId="{E68E1F5A-05F2-4154-8DEB-2F212C75766F}"/>
          </ac:spMkLst>
        </pc:spChg>
      </pc:sldChg>
      <pc:sldChg chg="addSp delSp modSp mod">
        <pc:chgData name="Mike Bloys" userId="1248c4d8-7b2b-4b32-b8bd-163ae845f9bb" providerId="ADAL" clId="{40C19969-CFDA-40A9-B73C-FDCB20AFDDBC}" dt="2021-10-04T15:12:28.234" v="142"/>
        <pc:sldMkLst>
          <pc:docMk/>
          <pc:sldMk cId="783733377" sldId="267"/>
        </pc:sldMkLst>
        <pc:grpChg chg="add del">
          <ac:chgData name="Mike Bloys" userId="1248c4d8-7b2b-4b32-b8bd-163ae845f9bb" providerId="ADAL" clId="{40C19969-CFDA-40A9-B73C-FDCB20AFDDBC}" dt="2021-10-04T15:12:27.949" v="141" actId="478"/>
          <ac:grpSpMkLst>
            <pc:docMk/>
            <pc:sldMk cId="783733377" sldId="267"/>
            <ac:grpSpMk id="6" creationId="{55EF4A6D-72D8-40E6-83F8-9646FCAB7FD6}"/>
          </ac:grpSpMkLst>
        </pc:grpChg>
        <pc:picChg chg="add del mod">
          <ac:chgData name="Mike Bloys" userId="1248c4d8-7b2b-4b32-b8bd-163ae845f9bb" providerId="ADAL" clId="{40C19969-CFDA-40A9-B73C-FDCB20AFDDBC}" dt="2021-10-04T15:12:15.963" v="136"/>
          <ac:picMkLst>
            <pc:docMk/>
            <pc:sldMk cId="783733377" sldId="267"/>
            <ac:picMk id="20" creationId="{1B36F231-A400-4031-B320-9C5C640ABDA7}"/>
          </ac:picMkLst>
        </pc:picChg>
        <pc:picChg chg="add del mod">
          <ac:chgData name="Mike Bloys" userId="1248c4d8-7b2b-4b32-b8bd-163ae845f9bb" providerId="ADAL" clId="{40C19969-CFDA-40A9-B73C-FDCB20AFDDBC}" dt="2021-10-04T15:12:28.234" v="142"/>
          <ac:picMkLst>
            <pc:docMk/>
            <pc:sldMk cId="783733377" sldId="267"/>
            <ac:picMk id="21" creationId="{F806052A-48DD-4245-90E6-72CA8539B515}"/>
          </ac:picMkLst>
        </pc:picChg>
      </pc:sldChg>
      <pc:sldChg chg="addSp delSp modSp mod">
        <pc:chgData name="Mike Bloys" userId="1248c4d8-7b2b-4b32-b8bd-163ae845f9bb" providerId="ADAL" clId="{40C19969-CFDA-40A9-B73C-FDCB20AFDDBC}" dt="2021-10-04T15:19:47.436" v="154" actId="478"/>
        <pc:sldMkLst>
          <pc:docMk/>
          <pc:sldMk cId="2933400856" sldId="268"/>
        </pc:sldMkLst>
        <pc:grpChg chg="del">
          <ac:chgData name="Mike Bloys" userId="1248c4d8-7b2b-4b32-b8bd-163ae845f9bb" providerId="ADAL" clId="{40C19969-CFDA-40A9-B73C-FDCB20AFDDBC}" dt="2021-10-04T15:12:39.018" v="143" actId="478"/>
          <ac:grpSpMkLst>
            <pc:docMk/>
            <pc:sldMk cId="2933400856" sldId="268"/>
            <ac:grpSpMk id="6" creationId="{947F4FEA-9B6D-40E8-8F0A-A7D5079457AD}"/>
          </ac:grpSpMkLst>
        </pc:grpChg>
        <pc:picChg chg="del">
          <ac:chgData name="Mike Bloys" userId="1248c4d8-7b2b-4b32-b8bd-163ae845f9bb" providerId="ADAL" clId="{40C19969-CFDA-40A9-B73C-FDCB20AFDDBC}" dt="2021-10-04T15:19:47.436" v="154" actId="478"/>
          <ac:picMkLst>
            <pc:docMk/>
            <pc:sldMk cId="2933400856" sldId="268"/>
            <ac:picMk id="5" creationId="{21FC1F63-4682-440E-88E3-AC031EAF1E87}"/>
          </ac:picMkLst>
        </pc:picChg>
        <pc:picChg chg="add mod ord modCrop">
          <ac:chgData name="Mike Bloys" userId="1248c4d8-7b2b-4b32-b8bd-163ae845f9bb" providerId="ADAL" clId="{40C19969-CFDA-40A9-B73C-FDCB20AFDDBC}" dt="2021-10-04T15:18:27.520" v="152" actId="167"/>
          <ac:picMkLst>
            <pc:docMk/>
            <pc:sldMk cId="2933400856" sldId="268"/>
            <ac:picMk id="7" creationId="{EEF63DF8-5CA8-43ED-88C0-E301095F0703}"/>
          </ac:picMkLst>
        </pc:picChg>
        <pc:picChg chg="add mod">
          <ac:chgData name="Mike Bloys" userId="1248c4d8-7b2b-4b32-b8bd-163ae845f9bb" providerId="ADAL" clId="{40C19969-CFDA-40A9-B73C-FDCB20AFDDBC}" dt="2021-10-04T15:12:39.440" v="144"/>
          <ac:picMkLst>
            <pc:docMk/>
            <pc:sldMk cId="2933400856" sldId="268"/>
            <ac:picMk id="22" creationId="{62053A5F-C7D8-4D95-B0C9-F577FDD5D699}"/>
          </ac:picMkLst>
        </pc:picChg>
        <pc:picChg chg="del">
          <ac:chgData name="Mike Bloys" userId="1248c4d8-7b2b-4b32-b8bd-163ae845f9bb" providerId="ADAL" clId="{40C19969-CFDA-40A9-B73C-FDCB20AFDDBC}" dt="2021-10-04T15:18:29.214" v="153" actId="478"/>
          <ac:picMkLst>
            <pc:docMk/>
            <pc:sldMk cId="2933400856" sldId="268"/>
            <ac:picMk id="16386" creationId="{4900BC12-2C63-4C6C-AB67-B929CDB7F583}"/>
          </ac:picMkLst>
        </pc:picChg>
      </pc:sldChg>
      <pc:sldChg chg="delSp modSp mod modClrScheme chgLayout">
        <pc:chgData name="Mike Bloys" userId="1248c4d8-7b2b-4b32-b8bd-163ae845f9bb" providerId="ADAL" clId="{40C19969-CFDA-40A9-B73C-FDCB20AFDDBC}" dt="2021-10-05T10:15:51.866" v="807" actId="700"/>
        <pc:sldMkLst>
          <pc:docMk/>
          <pc:sldMk cId="1163376756" sldId="279"/>
        </pc:sldMkLst>
        <pc:spChg chg="mod ord">
          <ac:chgData name="Mike Bloys" userId="1248c4d8-7b2b-4b32-b8bd-163ae845f9bb" providerId="ADAL" clId="{40C19969-CFDA-40A9-B73C-FDCB20AFDDBC}" dt="2021-10-05T10:15:51.866" v="807" actId="700"/>
          <ac:spMkLst>
            <pc:docMk/>
            <pc:sldMk cId="1163376756" sldId="279"/>
            <ac:spMk id="2" creationId="{AD786093-3FE8-40B8-8AFD-27D4437CF745}"/>
          </ac:spMkLst>
        </pc:spChg>
        <pc:spChg chg="mod ord">
          <ac:chgData name="Mike Bloys" userId="1248c4d8-7b2b-4b32-b8bd-163ae845f9bb" providerId="ADAL" clId="{40C19969-CFDA-40A9-B73C-FDCB20AFDDBC}" dt="2021-10-05T10:15:51.866" v="807" actId="700"/>
          <ac:spMkLst>
            <pc:docMk/>
            <pc:sldMk cId="1163376756" sldId="279"/>
            <ac:spMk id="3" creationId="{3711B6A0-A313-4146-82C1-B5032641EC60}"/>
          </ac:spMkLst>
        </pc:spChg>
        <pc:grpChg chg="del">
          <ac:chgData name="Mike Bloys" userId="1248c4d8-7b2b-4b32-b8bd-163ae845f9bb" providerId="ADAL" clId="{40C19969-CFDA-40A9-B73C-FDCB20AFDDBC}" dt="2021-10-04T15:20:10.906" v="155" actId="478"/>
          <ac:grpSpMkLst>
            <pc:docMk/>
            <pc:sldMk cId="1163376756" sldId="279"/>
            <ac:grpSpMk id="4" creationId="{DA966701-CB16-4DC7-8781-321930BA323F}"/>
          </ac:grpSpMkLst>
        </pc:grpChg>
      </pc:sldChg>
      <pc:sldChg chg="addSp delSp modSp mod">
        <pc:chgData name="Mike Bloys" userId="1248c4d8-7b2b-4b32-b8bd-163ae845f9bb" providerId="ADAL" clId="{40C19969-CFDA-40A9-B73C-FDCB20AFDDBC}" dt="2021-10-06T10:45:05.537" v="817" actId="478"/>
        <pc:sldMkLst>
          <pc:docMk/>
          <pc:sldMk cId="1743664146" sldId="296"/>
        </pc:sldMkLst>
        <pc:picChg chg="add del mod">
          <ac:chgData name="Mike Bloys" userId="1248c4d8-7b2b-4b32-b8bd-163ae845f9bb" providerId="ADAL" clId="{40C19969-CFDA-40A9-B73C-FDCB20AFDDBC}" dt="2021-10-06T10:42:31.733" v="810" actId="21"/>
          <ac:picMkLst>
            <pc:docMk/>
            <pc:sldMk cId="1743664146" sldId="296"/>
            <ac:picMk id="5" creationId="{7F9C09E0-7DB3-4ABC-BCA1-F15340ADA0B0}"/>
          </ac:picMkLst>
        </pc:picChg>
        <pc:picChg chg="del">
          <ac:chgData name="Mike Bloys" userId="1248c4d8-7b2b-4b32-b8bd-163ae845f9bb" providerId="ADAL" clId="{40C19969-CFDA-40A9-B73C-FDCB20AFDDBC}" dt="2021-10-06T10:45:03.776" v="816" actId="478"/>
          <ac:picMkLst>
            <pc:docMk/>
            <pc:sldMk cId="1743664146" sldId="296"/>
            <ac:picMk id="7" creationId="{3E5D6270-7757-4432-A56F-63FC567648ED}"/>
          </ac:picMkLst>
        </pc:picChg>
        <pc:picChg chg="add mod ord">
          <ac:chgData name="Mike Bloys" userId="1248c4d8-7b2b-4b32-b8bd-163ae845f9bb" providerId="ADAL" clId="{40C19969-CFDA-40A9-B73C-FDCB20AFDDBC}" dt="2021-10-06T10:42:51.431" v="815" actId="167"/>
          <ac:picMkLst>
            <pc:docMk/>
            <pc:sldMk cId="1743664146" sldId="296"/>
            <ac:picMk id="9" creationId="{E1076D42-F14B-4C57-8B18-AEBD29247F12}"/>
          </ac:picMkLst>
        </pc:picChg>
        <pc:picChg chg="del">
          <ac:chgData name="Mike Bloys" userId="1248c4d8-7b2b-4b32-b8bd-163ae845f9bb" providerId="ADAL" clId="{40C19969-CFDA-40A9-B73C-FDCB20AFDDBC}" dt="2021-10-06T10:45:05.537" v="817" actId="478"/>
          <ac:picMkLst>
            <pc:docMk/>
            <pc:sldMk cId="1743664146" sldId="296"/>
            <ac:picMk id="1028" creationId="{348AA713-BA61-4D89-BE7A-30C34DDEBF7F}"/>
          </ac:picMkLst>
        </pc:picChg>
      </pc:sldChg>
      <pc:sldChg chg="addSp delSp modSp mod">
        <pc:chgData name="Mike Bloys" userId="1248c4d8-7b2b-4b32-b8bd-163ae845f9bb" providerId="ADAL" clId="{40C19969-CFDA-40A9-B73C-FDCB20AFDDBC}" dt="2021-10-04T15:05:33.130" v="107" actId="478"/>
        <pc:sldMkLst>
          <pc:docMk/>
          <pc:sldMk cId="2556417252" sldId="298"/>
        </pc:sldMkLst>
        <pc:grpChg chg="mod">
          <ac:chgData name="Mike Bloys" userId="1248c4d8-7b2b-4b32-b8bd-163ae845f9bb" providerId="ADAL" clId="{40C19969-CFDA-40A9-B73C-FDCB20AFDDBC}" dt="2021-10-04T14:57:21.576" v="84" actId="1076"/>
          <ac:grpSpMkLst>
            <pc:docMk/>
            <pc:sldMk cId="2556417252" sldId="298"/>
            <ac:grpSpMk id="35" creationId="{19A1D759-B5C2-4848-9803-4F47EBAFDEDF}"/>
          </ac:grpSpMkLst>
        </pc:grpChg>
        <pc:picChg chg="add mod ord modCrop">
          <ac:chgData name="Mike Bloys" userId="1248c4d8-7b2b-4b32-b8bd-163ae845f9bb" providerId="ADAL" clId="{40C19969-CFDA-40A9-B73C-FDCB20AFDDBC}" dt="2021-10-04T14:56:31.698" v="75" actId="167"/>
          <ac:picMkLst>
            <pc:docMk/>
            <pc:sldMk cId="2556417252" sldId="298"/>
            <ac:picMk id="5" creationId="{73F21819-293E-45E3-AE05-43E8DBA9B362}"/>
          </ac:picMkLst>
        </pc:picChg>
        <pc:picChg chg="add mod ord">
          <ac:chgData name="Mike Bloys" userId="1248c4d8-7b2b-4b32-b8bd-163ae845f9bb" providerId="ADAL" clId="{40C19969-CFDA-40A9-B73C-FDCB20AFDDBC}" dt="2021-10-04T15:05:31.204" v="106" actId="555"/>
          <ac:picMkLst>
            <pc:docMk/>
            <pc:sldMk cId="2556417252" sldId="298"/>
            <ac:picMk id="7" creationId="{67EE242E-E5E3-4373-B14C-4DA5E9E34607}"/>
          </ac:picMkLst>
        </pc:picChg>
        <pc:picChg chg="del">
          <ac:chgData name="Mike Bloys" userId="1248c4d8-7b2b-4b32-b8bd-163ae845f9bb" providerId="ADAL" clId="{40C19969-CFDA-40A9-B73C-FDCB20AFDDBC}" dt="2021-10-04T14:57:16.652" v="83" actId="478"/>
          <ac:picMkLst>
            <pc:docMk/>
            <pc:sldMk cId="2556417252" sldId="298"/>
            <ac:picMk id="14" creationId="{85F7E273-897E-411C-BBF2-D787B3CE9482}"/>
          </ac:picMkLst>
        </pc:picChg>
        <pc:picChg chg="del">
          <ac:chgData name="Mike Bloys" userId="1248c4d8-7b2b-4b32-b8bd-163ae845f9bb" providerId="ADAL" clId="{40C19969-CFDA-40A9-B73C-FDCB20AFDDBC}" dt="2021-10-04T14:57:16.652" v="83" actId="478"/>
          <ac:picMkLst>
            <pc:docMk/>
            <pc:sldMk cId="2556417252" sldId="298"/>
            <ac:picMk id="18" creationId="{54D2210D-F3C6-468E-B2DD-30931D97B2B0}"/>
          </ac:picMkLst>
        </pc:picChg>
        <pc:picChg chg="del">
          <ac:chgData name="Mike Bloys" userId="1248c4d8-7b2b-4b32-b8bd-163ae845f9bb" providerId="ADAL" clId="{40C19969-CFDA-40A9-B73C-FDCB20AFDDBC}" dt="2021-10-04T14:57:16.652" v="83" actId="478"/>
          <ac:picMkLst>
            <pc:docMk/>
            <pc:sldMk cId="2556417252" sldId="298"/>
            <ac:picMk id="20" creationId="{94A4ADD2-5E91-49BB-B690-A220EE528FF1}"/>
          </ac:picMkLst>
        </pc:picChg>
        <pc:picChg chg="del mod">
          <ac:chgData name="Mike Bloys" userId="1248c4d8-7b2b-4b32-b8bd-163ae845f9bb" providerId="ADAL" clId="{40C19969-CFDA-40A9-B73C-FDCB20AFDDBC}" dt="2021-10-04T14:57:16.652" v="83" actId="478"/>
          <ac:picMkLst>
            <pc:docMk/>
            <pc:sldMk cId="2556417252" sldId="298"/>
            <ac:picMk id="24" creationId="{40D8AFDC-DE29-4074-86BC-5DED94D13D21}"/>
          </ac:picMkLst>
        </pc:picChg>
        <pc:picChg chg="add del mod">
          <ac:chgData name="Mike Bloys" userId="1248c4d8-7b2b-4b32-b8bd-163ae845f9bb" providerId="ADAL" clId="{40C19969-CFDA-40A9-B73C-FDCB20AFDDBC}" dt="2021-10-04T15:05:33.130" v="107" actId="478"/>
          <ac:picMkLst>
            <pc:docMk/>
            <pc:sldMk cId="2556417252" sldId="298"/>
            <ac:picMk id="29" creationId="{5BFAB4E2-5443-4E93-9762-67FD122A9529}"/>
          </ac:picMkLst>
        </pc:picChg>
        <pc:picChg chg="del">
          <ac:chgData name="Mike Bloys" userId="1248c4d8-7b2b-4b32-b8bd-163ae845f9bb" providerId="ADAL" clId="{40C19969-CFDA-40A9-B73C-FDCB20AFDDBC}" dt="2021-10-04T14:57:16.652" v="83" actId="478"/>
          <ac:picMkLst>
            <pc:docMk/>
            <pc:sldMk cId="2556417252" sldId="298"/>
            <ac:picMk id="33" creationId="{F9F856FC-BCF2-46C5-AEA9-B00A0BE78D4C}"/>
          </ac:picMkLst>
        </pc:picChg>
        <pc:picChg chg="del">
          <ac:chgData name="Mike Bloys" userId="1248c4d8-7b2b-4b32-b8bd-163ae845f9bb" providerId="ADAL" clId="{40C19969-CFDA-40A9-B73C-FDCB20AFDDBC}" dt="2021-10-04T14:56:34.184" v="76" actId="478"/>
          <ac:picMkLst>
            <pc:docMk/>
            <pc:sldMk cId="2556417252" sldId="298"/>
            <ac:picMk id="2054" creationId="{A75A3011-1ABF-4E92-B653-FEFB7685AEFF}"/>
          </ac:picMkLst>
        </pc:picChg>
      </pc:sldChg>
      <pc:sldChg chg="addSp delSp modSp mod">
        <pc:chgData name="Mike Bloys" userId="1248c4d8-7b2b-4b32-b8bd-163ae845f9bb" providerId="ADAL" clId="{40C19969-CFDA-40A9-B73C-FDCB20AFDDBC}" dt="2021-10-04T15:44:38.402" v="180" actId="20577"/>
        <pc:sldMkLst>
          <pc:docMk/>
          <pc:sldMk cId="3867217196" sldId="299"/>
        </pc:sldMkLst>
        <pc:spChg chg="mod">
          <ac:chgData name="Mike Bloys" userId="1248c4d8-7b2b-4b32-b8bd-163ae845f9bb" providerId="ADAL" clId="{40C19969-CFDA-40A9-B73C-FDCB20AFDDBC}" dt="2021-10-04T15:44:38.402" v="180" actId="20577"/>
          <ac:spMkLst>
            <pc:docMk/>
            <pc:sldMk cId="3867217196" sldId="299"/>
            <ac:spMk id="3" creationId="{6A5E715C-5692-4138-BE67-8C75FE95C21D}"/>
          </ac:spMkLst>
        </pc:spChg>
        <pc:grpChg chg="del">
          <ac:chgData name="Mike Bloys" userId="1248c4d8-7b2b-4b32-b8bd-163ae845f9bb" providerId="ADAL" clId="{40C19969-CFDA-40A9-B73C-FDCB20AFDDBC}" dt="2021-10-04T15:44:29.534" v="177" actId="478"/>
          <ac:grpSpMkLst>
            <pc:docMk/>
            <pc:sldMk cId="3867217196" sldId="299"/>
            <ac:grpSpMk id="5" creationId="{5A0C9F0D-5A6A-4A81-8A4A-E19BF794F247}"/>
          </ac:grpSpMkLst>
        </pc:grpChg>
        <pc:picChg chg="add mod">
          <ac:chgData name="Mike Bloys" userId="1248c4d8-7b2b-4b32-b8bd-163ae845f9bb" providerId="ADAL" clId="{40C19969-CFDA-40A9-B73C-FDCB20AFDDBC}" dt="2021-10-04T15:44:33.542" v="178"/>
          <ac:picMkLst>
            <pc:docMk/>
            <pc:sldMk cId="3867217196" sldId="299"/>
            <ac:picMk id="19" creationId="{AA121692-3E4C-4A07-9D62-B5BE283726BC}"/>
          </ac:picMkLst>
        </pc:picChg>
      </pc:sldChg>
      <pc:sldChg chg="addSp delSp modSp mod">
        <pc:chgData name="Mike Bloys" userId="1248c4d8-7b2b-4b32-b8bd-163ae845f9bb" providerId="ADAL" clId="{40C19969-CFDA-40A9-B73C-FDCB20AFDDBC}" dt="2021-10-05T08:14:40.654" v="360" actId="2085"/>
        <pc:sldMkLst>
          <pc:docMk/>
          <pc:sldMk cId="873660949" sldId="300"/>
        </pc:sldMkLst>
        <pc:spChg chg="mod">
          <ac:chgData name="Mike Bloys" userId="1248c4d8-7b2b-4b32-b8bd-163ae845f9bb" providerId="ADAL" clId="{40C19969-CFDA-40A9-B73C-FDCB20AFDDBC}" dt="2021-10-05T08:14:40.654" v="360" actId="2085"/>
          <ac:spMkLst>
            <pc:docMk/>
            <pc:sldMk cId="873660949" sldId="300"/>
            <ac:spMk id="18" creationId="{1A540262-6398-4F3C-9821-57AFEDC790F7}"/>
          </ac:spMkLst>
        </pc:spChg>
        <pc:spChg chg="mod">
          <ac:chgData name="Mike Bloys" userId="1248c4d8-7b2b-4b32-b8bd-163ae845f9bb" providerId="ADAL" clId="{40C19969-CFDA-40A9-B73C-FDCB20AFDDBC}" dt="2021-10-05T08:14:40.654" v="360" actId="2085"/>
          <ac:spMkLst>
            <pc:docMk/>
            <pc:sldMk cId="873660949" sldId="300"/>
            <ac:spMk id="19" creationId="{A00DD281-C927-4208-8A75-2BF46DEC8E8A}"/>
          </ac:spMkLst>
        </pc:spChg>
        <pc:spChg chg="mod">
          <ac:chgData name="Mike Bloys" userId="1248c4d8-7b2b-4b32-b8bd-163ae845f9bb" providerId="ADAL" clId="{40C19969-CFDA-40A9-B73C-FDCB20AFDDBC}" dt="2021-10-05T08:14:40.654" v="360" actId="2085"/>
          <ac:spMkLst>
            <pc:docMk/>
            <pc:sldMk cId="873660949" sldId="300"/>
            <ac:spMk id="20" creationId="{04D9B053-53C9-4542-95C9-39F22225BA1A}"/>
          </ac:spMkLst>
        </pc:spChg>
        <pc:spChg chg="mod">
          <ac:chgData name="Mike Bloys" userId="1248c4d8-7b2b-4b32-b8bd-163ae845f9bb" providerId="ADAL" clId="{40C19969-CFDA-40A9-B73C-FDCB20AFDDBC}" dt="2021-10-05T08:14:40.654" v="360" actId="2085"/>
          <ac:spMkLst>
            <pc:docMk/>
            <pc:sldMk cId="873660949" sldId="300"/>
            <ac:spMk id="21" creationId="{389152C8-BB3A-4EDA-B0EA-CCA3DA5E246D}"/>
          </ac:spMkLst>
        </pc:spChg>
        <pc:spChg chg="mod">
          <ac:chgData name="Mike Bloys" userId="1248c4d8-7b2b-4b32-b8bd-163ae845f9bb" providerId="ADAL" clId="{40C19969-CFDA-40A9-B73C-FDCB20AFDDBC}" dt="2021-10-05T08:14:40.654" v="360" actId="2085"/>
          <ac:spMkLst>
            <pc:docMk/>
            <pc:sldMk cId="873660949" sldId="300"/>
            <ac:spMk id="22" creationId="{6A37311E-298F-4A75-97F1-A20CB08299B5}"/>
          </ac:spMkLst>
        </pc:spChg>
        <pc:spChg chg="mod">
          <ac:chgData name="Mike Bloys" userId="1248c4d8-7b2b-4b32-b8bd-163ae845f9bb" providerId="ADAL" clId="{40C19969-CFDA-40A9-B73C-FDCB20AFDDBC}" dt="2021-10-05T08:14:40.654" v="360" actId="2085"/>
          <ac:spMkLst>
            <pc:docMk/>
            <pc:sldMk cId="873660949" sldId="300"/>
            <ac:spMk id="23" creationId="{E34E9C56-074E-428B-BA42-CF08609D81C3}"/>
          </ac:spMkLst>
        </pc:spChg>
        <pc:spChg chg="mod">
          <ac:chgData name="Mike Bloys" userId="1248c4d8-7b2b-4b32-b8bd-163ae845f9bb" providerId="ADAL" clId="{40C19969-CFDA-40A9-B73C-FDCB20AFDDBC}" dt="2021-10-05T08:14:40.654" v="360" actId="2085"/>
          <ac:spMkLst>
            <pc:docMk/>
            <pc:sldMk cId="873660949" sldId="300"/>
            <ac:spMk id="24" creationId="{25B967D9-788B-48FB-A1F0-9F56C7D60465}"/>
          </ac:spMkLst>
        </pc:spChg>
        <pc:spChg chg="mod">
          <ac:chgData name="Mike Bloys" userId="1248c4d8-7b2b-4b32-b8bd-163ae845f9bb" providerId="ADAL" clId="{40C19969-CFDA-40A9-B73C-FDCB20AFDDBC}" dt="2021-10-05T08:14:40.654" v="360" actId="2085"/>
          <ac:spMkLst>
            <pc:docMk/>
            <pc:sldMk cId="873660949" sldId="300"/>
            <ac:spMk id="25" creationId="{BF941201-9C80-41D0-B9E7-DA2BB08952DB}"/>
          </ac:spMkLst>
        </pc:spChg>
        <pc:spChg chg="mod">
          <ac:chgData name="Mike Bloys" userId="1248c4d8-7b2b-4b32-b8bd-163ae845f9bb" providerId="ADAL" clId="{40C19969-CFDA-40A9-B73C-FDCB20AFDDBC}" dt="2021-10-05T08:14:40.654" v="360" actId="2085"/>
          <ac:spMkLst>
            <pc:docMk/>
            <pc:sldMk cId="873660949" sldId="300"/>
            <ac:spMk id="26" creationId="{0665E7E5-9A5A-4097-8CE7-7836BDB44223}"/>
          </ac:spMkLst>
        </pc:spChg>
        <pc:spChg chg="mod">
          <ac:chgData name="Mike Bloys" userId="1248c4d8-7b2b-4b32-b8bd-163ae845f9bb" providerId="ADAL" clId="{40C19969-CFDA-40A9-B73C-FDCB20AFDDBC}" dt="2021-10-05T08:14:40.654" v="360" actId="2085"/>
          <ac:spMkLst>
            <pc:docMk/>
            <pc:sldMk cId="873660949" sldId="300"/>
            <ac:spMk id="27" creationId="{C7B89421-A9EA-4C98-9D61-1660D065341C}"/>
          </ac:spMkLst>
        </pc:spChg>
        <pc:spChg chg="mod">
          <ac:chgData name="Mike Bloys" userId="1248c4d8-7b2b-4b32-b8bd-163ae845f9bb" providerId="ADAL" clId="{40C19969-CFDA-40A9-B73C-FDCB20AFDDBC}" dt="2021-10-05T08:14:40.654" v="360" actId="2085"/>
          <ac:spMkLst>
            <pc:docMk/>
            <pc:sldMk cId="873660949" sldId="300"/>
            <ac:spMk id="28" creationId="{FC39A1B5-9173-4BE1-B544-8F2601CBCB51}"/>
          </ac:spMkLst>
        </pc:spChg>
        <pc:grpChg chg="del">
          <ac:chgData name="Mike Bloys" userId="1248c4d8-7b2b-4b32-b8bd-163ae845f9bb" providerId="ADAL" clId="{40C19969-CFDA-40A9-B73C-FDCB20AFDDBC}" dt="2021-10-05T08:13:38.748" v="356" actId="478"/>
          <ac:grpSpMkLst>
            <pc:docMk/>
            <pc:sldMk cId="873660949" sldId="300"/>
            <ac:grpSpMk id="4" creationId="{E3407618-4D66-415B-9CA4-CFC0506061BB}"/>
          </ac:grpSpMkLst>
        </pc:grpChg>
        <pc:picChg chg="add mod">
          <ac:chgData name="Mike Bloys" userId="1248c4d8-7b2b-4b32-b8bd-163ae845f9bb" providerId="ADAL" clId="{40C19969-CFDA-40A9-B73C-FDCB20AFDDBC}" dt="2021-10-05T08:14:21.601" v="358" actId="14826"/>
          <ac:picMkLst>
            <pc:docMk/>
            <pc:sldMk cId="873660949" sldId="300"/>
            <ac:picMk id="29" creationId="{08BE9B27-6D2F-4565-8854-A71FB5751E75}"/>
          </ac:picMkLst>
        </pc:picChg>
      </pc:sldChg>
      <pc:sldChg chg="addSp delSp modSp mod">
        <pc:chgData name="Mike Bloys" userId="1248c4d8-7b2b-4b32-b8bd-163ae845f9bb" providerId="ADAL" clId="{40C19969-CFDA-40A9-B73C-FDCB20AFDDBC}" dt="2021-10-04T15:05:22.624" v="104"/>
        <pc:sldMkLst>
          <pc:docMk/>
          <pc:sldMk cId="1774622974" sldId="301"/>
        </pc:sldMkLst>
        <pc:spChg chg="mod">
          <ac:chgData name="Mike Bloys" userId="1248c4d8-7b2b-4b32-b8bd-163ae845f9bb" providerId="ADAL" clId="{40C19969-CFDA-40A9-B73C-FDCB20AFDDBC}" dt="2021-10-04T15:01:04.697" v="86" actId="1076"/>
          <ac:spMkLst>
            <pc:docMk/>
            <pc:sldMk cId="1774622974" sldId="301"/>
            <ac:spMk id="13" creationId="{F6A29A7C-C62D-430C-A02C-24AFAB40090C}"/>
          </ac:spMkLst>
        </pc:spChg>
        <pc:spChg chg="mod">
          <ac:chgData name="Mike Bloys" userId="1248c4d8-7b2b-4b32-b8bd-163ae845f9bb" providerId="ADAL" clId="{40C19969-CFDA-40A9-B73C-FDCB20AFDDBC}" dt="2021-10-04T15:01:04.697" v="86" actId="1076"/>
          <ac:spMkLst>
            <pc:docMk/>
            <pc:sldMk cId="1774622974" sldId="301"/>
            <ac:spMk id="14" creationId="{A3152E56-10A1-44ED-A2DA-0038EC9D8714}"/>
          </ac:spMkLst>
        </pc:spChg>
        <pc:spChg chg="mod">
          <ac:chgData name="Mike Bloys" userId="1248c4d8-7b2b-4b32-b8bd-163ae845f9bb" providerId="ADAL" clId="{40C19969-CFDA-40A9-B73C-FDCB20AFDDBC}" dt="2021-10-04T15:01:04.697" v="86" actId="1076"/>
          <ac:spMkLst>
            <pc:docMk/>
            <pc:sldMk cId="1774622974" sldId="301"/>
            <ac:spMk id="15" creationId="{E0C26690-1756-465F-80F8-6E053E254BCD}"/>
          </ac:spMkLst>
        </pc:spChg>
        <pc:spChg chg="mod">
          <ac:chgData name="Mike Bloys" userId="1248c4d8-7b2b-4b32-b8bd-163ae845f9bb" providerId="ADAL" clId="{40C19969-CFDA-40A9-B73C-FDCB20AFDDBC}" dt="2021-10-04T15:01:04.697" v="86" actId="1076"/>
          <ac:spMkLst>
            <pc:docMk/>
            <pc:sldMk cId="1774622974" sldId="301"/>
            <ac:spMk id="16" creationId="{D9A7FDA2-87A1-4EB6-ABDD-F7BE6B20192A}"/>
          </ac:spMkLst>
        </pc:spChg>
        <pc:spChg chg="mod">
          <ac:chgData name="Mike Bloys" userId="1248c4d8-7b2b-4b32-b8bd-163ae845f9bb" providerId="ADAL" clId="{40C19969-CFDA-40A9-B73C-FDCB20AFDDBC}" dt="2021-10-04T15:01:38.026" v="90" actId="2085"/>
          <ac:spMkLst>
            <pc:docMk/>
            <pc:sldMk cId="1774622974" sldId="301"/>
            <ac:spMk id="18" creationId="{6B986FAC-D953-4C3A-B7A0-F9C79D0D70B4}"/>
          </ac:spMkLst>
        </pc:spChg>
        <pc:spChg chg="mod">
          <ac:chgData name="Mike Bloys" userId="1248c4d8-7b2b-4b32-b8bd-163ae845f9bb" providerId="ADAL" clId="{40C19969-CFDA-40A9-B73C-FDCB20AFDDBC}" dt="2021-10-04T15:02:01.550" v="93" actId="408"/>
          <ac:spMkLst>
            <pc:docMk/>
            <pc:sldMk cId="1774622974" sldId="301"/>
            <ac:spMk id="19" creationId="{D523BD13-D3C7-4995-9E79-A3E005718ACD}"/>
          </ac:spMkLst>
        </pc:spChg>
        <pc:spChg chg="mod">
          <ac:chgData name="Mike Bloys" userId="1248c4d8-7b2b-4b32-b8bd-163ae845f9bb" providerId="ADAL" clId="{40C19969-CFDA-40A9-B73C-FDCB20AFDDBC}" dt="2021-10-04T15:02:01.550" v="93" actId="408"/>
          <ac:spMkLst>
            <pc:docMk/>
            <pc:sldMk cId="1774622974" sldId="301"/>
            <ac:spMk id="20" creationId="{E0B41801-9D61-47F6-98E4-12C757636581}"/>
          </ac:spMkLst>
        </pc:spChg>
        <pc:spChg chg="mod">
          <ac:chgData name="Mike Bloys" userId="1248c4d8-7b2b-4b32-b8bd-163ae845f9bb" providerId="ADAL" clId="{40C19969-CFDA-40A9-B73C-FDCB20AFDDBC}" dt="2021-10-04T15:01:54.522" v="92" actId="408"/>
          <ac:spMkLst>
            <pc:docMk/>
            <pc:sldMk cId="1774622974" sldId="301"/>
            <ac:spMk id="21" creationId="{244B6DD5-B578-412D-9474-C492C7810B9B}"/>
          </ac:spMkLst>
        </pc:spChg>
        <pc:spChg chg="mod">
          <ac:chgData name="Mike Bloys" userId="1248c4d8-7b2b-4b32-b8bd-163ae845f9bb" providerId="ADAL" clId="{40C19969-CFDA-40A9-B73C-FDCB20AFDDBC}" dt="2021-10-04T15:01:54.522" v="92" actId="408"/>
          <ac:spMkLst>
            <pc:docMk/>
            <pc:sldMk cId="1774622974" sldId="301"/>
            <ac:spMk id="22" creationId="{C0D69184-C0B2-4A45-BE40-4B14DEE0A1C6}"/>
          </ac:spMkLst>
        </pc:spChg>
        <pc:spChg chg="mod">
          <ac:chgData name="Mike Bloys" userId="1248c4d8-7b2b-4b32-b8bd-163ae845f9bb" providerId="ADAL" clId="{40C19969-CFDA-40A9-B73C-FDCB20AFDDBC}" dt="2021-10-04T15:01:54.522" v="92" actId="408"/>
          <ac:spMkLst>
            <pc:docMk/>
            <pc:sldMk cId="1774622974" sldId="301"/>
            <ac:spMk id="25" creationId="{1B21C798-A91E-43B2-8DF2-43270850F66B}"/>
          </ac:spMkLst>
        </pc:spChg>
        <pc:spChg chg="mod">
          <ac:chgData name="Mike Bloys" userId="1248c4d8-7b2b-4b32-b8bd-163ae845f9bb" providerId="ADAL" clId="{40C19969-CFDA-40A9-B73C-FDCB20AFDDBC}" dt="2021-10-04T15:01:54.522" v="92" actId="408"/>
          <ac:spMkLst>
            <pc:docMk/>
            <pc:sldMk cId="1774622974" sldId="301"/>
            <ac:spMk id="26" creationId="{E859957B-6977-49CF-80FB-77FCA9FCC913}"/>
          </ac:spMkLst>
        </pc:spChg>
        <pc:spChg chg="mod">
          <ac:chgData name="Mike Bloys" userId="1248c4d8-7b2b-4b32-b8bd-163ae845f9bb" providerId="ADAL" clId="{40C19969-CFDA-40A9-B73C-FDCB20AFDDBC}" dt="2021-10-04T15:01:38.026" v="90" actId="2085"/>
          <ac:spMkLst>
            <pc:docMk/>
            <pc:sldMk cId="1774622974" sldId="301"/>
            <ac:spMk id="27" creationId="{0B2D8043-49DB-4D59-91C9-2FE7E97E1FC0}"/>
          </ac:spMkLst>
        </pc:spChg>
        <pc:grpChg chg="mod">
          <ac:chgData name="Mike Bloys" userId="1248c4d8-7b2b-4b32-b8bd-163ae845f9bb" providerId="ADAL" clId="{40C19969-CFDA-40A9-B73C-FDCB20AFDDBC}" dt="2021-10-04T15:01:04.697" v="86" actId="1076"/>
          <ac:grpSpMkLst>
            <pc:docMk/>
            <pc:sldMk cId="1774622974" sldId="301"/>
            <ac:grpSpMk id="4" creationId="{7C9371C3-04A4-4A73-A1AC-BC5BFA42F594}"/>
          </ac:grpSpMkLst>
        </pc:grpChg>
        <pc:picChg chg="add del mod">
          <ac:chgData name="Mike Bloys" userId="1248c4d8-7b2b-4b32-b8bd-163ae845f9bb" providerId="ADAL" clId="{40C19969-CFDA-40A9-B73C-FDCB20AFDDBC}" dt="2021-10-04T15:05:22.204" v="103" actId="478"/>
          <ac:picMkLst>
            <pc:docMk/>
            <pc:sldMk cId="1774622974" sldId="301"/>
            <ac:picMk id="28" creationId="{3E18C0F3-5256-4937-A78B-747D7B02BB51}"/>
          </ac:picMkLst>
        </pc:picChg>
        <pc:picChg chg="add mod">
          <ac:chgData name="Mike Bloys" userId="1248c4d8-7b2b-4b32-b8bd-163ae845f9bb" providerId="ADAL" clId="{40C19969-CFDA-40A9-B73C-FDCB20AFDDBC}" dt="2021-10-04T15:05:22.624" v="104"/>
          <ac:picMkLst>
            <pc:docMk/>
            <pc:sldMk cId="1774622974" sldId="301"/>
            <ac:picMk id="29" creationId="{ED8E6294-91D0-4EB6-BEDA-0FEE58ECC035}"/>
          </ac:picMkLst>
        </pc:picChg>
      </pc:sldChg>
      <pc:sldChg chg="addSp delSp modSp mod">
        <pc:chgData name="Mike Bloys" userId="1248c4d8-7b2b-4b32-b8bd-163ae845f9bb" providerId="ADAL" clId="{40C19969-CFDA-40A9-B73C-FDCB20AFDDBC}" dt="2021-10-04T15:12:02.185" v="134" actId="179"/>
        <pc:sldMkLst>
          <pc:docMk/>
          <pc:sldMk cId="47349452" sldId="302"/>
        </pc:sldMkLst>
        <pc:spChg chg="mod">
          <ac:chgData name="Mike Bloys" userId="1248c4d8-7b2b-4b32-b8bd-163ae845f9bb" providerId="ADAL" clId="{40C19969-CFDA-40A9-B73C-FDCB20AFDDBC}" dt="2021-10-04T15:12:02.185" v="134" actId="179"/>
          <ac:spMkLst>
            <pc:docMk/>
            <pc:sldMk cId="47349452" sldId="302"/>
            <ac:spMk id="3" creationId="{6A5E715C-5692-4138-BE67-8C75FE95C21D}"/>
          </ac:spMkLst>
        </pc:spChg>
        <pc:spChg chg="del">
          <ac:chgData name="Mike Bloys" userId="1248c4d8-7b2b-4b32-b8bd-163ae845f9bb" providerId="ADAL" clId="{40C19969-CFDA-40A9-B73C-FDCB20AFDDBC}" dt="2021-10-04T15:07:38.125" v="118" actId="478"/>
          <ac:spMkLst>
            <pc:docMk/>
            <pc:sldMk cId="47349452" sldId="302"/>
            <ac:spMk id="13" creationId="{4197DA6B-7F0F-4E51-BA9F-F14F56ED9EB6}"/>
          </ac:spMkLst>
        </pc:spChg>
        <pc:spChg chg="del">
          <ac:chgData name="Mike Bloys" userId="1248c4d8-7b2b-4b32-b8bd-163ae845f9bb" providerId="ADAL" clId="{40C19969-CFDA-40A9-B73C-FDCB20AFDDBC}" dt="2021-10-04T15:07:38.125" v="118" actId="478"/>
          <ac:spMkLst>
            <pc:docMk/>
            <pc:sldMk cId="47349452" sldId="302"/>
            <ac:spMk id="14" creationId="{58547590-5BDE-490C-9EFE-AD1E16FF2C38}"/>
          </ac:spMkLst>
        </pc:spChg>
        <pc:spChg chg="del">
          <ac:chgData name="Mike Bloys" userId="1248c4d8-7b2b-4b32-b8bd-163ae845f9bb" providerId="ADAL" clId="{40C19969-CFDA-40A9-B73C-FDCB20AFDDBC}" dt="2021-10-04T15:07:38.125" v="118" actId="478"/>
          <ac:spMkLst>
            <pc:docMk/>
            <pc:sldMk cId="47349452" sldId="302"/>
            <ac:spMk id="15" creationId="{6C5B7A75-67D4-43E3-967C-B7878D763C84}"/>
          </ac:spMkLst>
        </pc:spChg>
        <pc:spChg chg="del">
          <ac:chgData name="Mike Bloys" userId="1248c4d8-7b2b-4b32-b8bd-163ae845f9bb" providerId="ADAL" clId="{40C19969-CFDA-40A9-B73C-FDCB20AFDDBC}" dt="2021-10-04T15:07:38.125" v="118" actId="478"/>
          <ac:spMkLst>
            <pc:docMk/>
            <pc:sldMk cId="47349452" sldId="302"/>
            <ac:spMk id="16" creationId="{7B9D7E8E-6544-4638-9665-48B6B8D1C47E}"/>
          </ac:spMkLst>
        </pc:spChg>
        <pc:grpChg chg="del">
          <ac:chgData name="Mike Bloys" userId="1248c4d8-7b2b-4b32-b8bd-163ae845f9bb" providerId="ADAL" clId="{40C19969-CFDA-40A9-B73C-FDCB20AFDDBC}" dt="2021-10-04T15:07:38.125" v="118" actId="478"/>
          <ac:grpSpMkLst>
            <pc:docMk/>
            <pc:sldMk cId="47349452" sldId="302"/>
            <ac:grpSpMk id="4" creationId="{9ADC140B-8FF3-41FC-B1D8-8FA1F30ABDFC}"/>
          </ac:grpSpMkLst>
        </pc:grpChg>
        <pc:picChg chg="add mod ord modCrop">
          <ac:chgData name="Mike Bloys" userId="1248c4d8-7b2b-4b32-b8bd-163ae845f9bb" providerId="ADAL" clId="{40C19969-CFDA-40A9-B73C-FDCB20AFDDBC}" dt="2021-10-04T15:09:49.793" v="129" actId="732"/>
          <ac:picMkLst>
            <pc:docMk/>
            <pc:sldMk cId="47349452" sldId="302"/>
            <ac:picMk id="18" creationId="{1DFC820C-1511-4029-BA0D-1AD978A27AE5}"/>
          </ac:picMkLst>
        </pc:picChg>
        <pc:picChg chg="add mod">
          <ac:chgData name="Mike Bloys" userId="1248c4d8-7b2b-4b32-b8bd-163ae845f9bb" providerId="ADAL" clId="{40C19969-CFDA-40A9-B73C-FDCB20AFDDBC}" dt="2021-10-04T15:07:38.959" v="119"/>
          <ac:picMkLst>
            <pc:docMk/>
            <pc:sldMk cId="47349452" sldId="302"/>
            <ac:picMk id="19" creationId="{F216029F-B4A3-4D99-B20F-6335E96F3C53}"/>
          </ac:picMkLst>
        </pc:picChg>
        <pc:picChg chg="del">
          <ac:chgData name="Mike Bloys" userId="1248c4d8-7b2b-4b32-b8bd-163ae845f9bb" providerId="ADAL" clId="{40C19969-CFDA-40A9-B73C-FDCB20AFDDBC}" dt="2021-10-04T15:11:39.946" v="130" actId="478"/>
          <ac:picMkLst>
            <pc:docMk/>
            <pc:sldMk cId="47349452" sldId="302"/>
            <ac:picMk id="22" creationId="{C43C2486-6605-4A73-B2ED-5E0999E8E843}"/>
          </ac:picMkLst>
        </pc:picChg>
        <pc:picChg chg="del">
          <ac:chgData name="Mike Bloys" userId="1248c4d8-7b2b-4b32-b8bd-163ae845f9bb" providerId="ADAL" clId="{40C19969-CFDA-40A9-B73C-FDCB20AFDDBC}" dt="2021-10-04T15:09:39.784" v="127" actId="478"/>
          <ac:picMkLst>
            <pc:docMk/>
            <pc:sldMk cId="47349452" sldId="302"/>
            <ac:picMk id="8198" creationId="{9F2F37F7-C9C5-429B-AAAC-6FF6A984638F}"/>
          </ac:picMkLst>
        </pc:picChg>
      </pc:sldChg>
      <pc:sldChg chg="addSp modSp mod">
        <pc:chgData name="Mike Bloys" userId="1248c4d8-7b2b-4b32-b8bd-163ae845f9bb" providerId="ADAL" clId="{40C19969-CFDA-40A9-B73C-FDCB20AFDDBC}" dt="2021-10-04T15:44:19.839" v="176" actId="14826"/>
        <pc:sldMkLst>
          <pc:docMk/>
          <pc:sldMk cId="317891012" sldId="303"/>
        </pc:sldMkLst>
        <pc:grpChg chg="mod">
          <ac:chgData name="Mike Bloys" userId="1248c4d8-7b2b-4b32-b8bd-163ae845f9bb" providerId="ADAL" clId="{40C19969-CFDA-40A9-B73C-FDCB20AFDDBC}" dt="2021-10-04T15:44:09.195" v="174" actId="1076"/>
          <ac:grpSpMkLst>
            <pc:docMk/>
            <pc:sldMk cId="317891012" sldId="303"/>
            <ac:grpSpMk id="17" creationId="{FB72CEF6-CFDD-4375-AFD2-C8195712EFDF}"/>
          </ac:grpSpMkLst>
        </pc:grpChg>
        <pc:picChg chg="add mod">
          <ac:chgData name="Mike Bloys" userId="1248c4d8-7b2b-4b32-b8bd-163ae845f9bb" providerId="ADAL" clId="{40C19969-CFDA-40A9-B73C-FDCB20AFDDBC}" dt="2021-10-04T15:44:19.839" v="176" actId="14826"/>
          <ac:picMkLst>
            <pc:docMk/>
            <pc:sldMk cId="317891012" sldId="303"/>
            <ac:picMk id="18" creationId="{70FEC88A-7E9A-4D35-9DB8-09C9CF4D6C75}"/>
          </ac:picMkLst>
        </pc:picChg>
      </pc:sldChg>
      <pc:sldChg chg="addSp delSp modSp mod">
        <pc:chgData name="Mike Bloys" userId="1248c4d8-7b2b-4b32-b8bd-163ae845f9bb" providerId="ADAL" clId="{40C19969-CFDA-40A9-B73C-FDCB20AFDDBC}" dt="2021-10-04T15:06:21.836" v="109" actId="478"/>
        <pc:sldMkLst>
          <pc:docMk/>
          <pc:sldMk cId="3854234239" sldId="305"/>
        </pc:sldMkLst>
        <pc:spChg chg="del">
          <ac:chgData name="Mike Bloys" userId="1248c4d8-7b2b-4b32-b8bd-163ae845f9bb" providerId="ADAL" clId="{40C19969-CFDA-40A9-B73C-FDCB20AFDDBC}" dt="2021-10-04T15:06:21.836" v="109" actId="478"/>
          <ac:spMkLst>
            <pc:docMk/>
            <pc:sldMk cId="3854234239" sldId="305"/>
            <ac:spMk id="13" creationId="{4080BBDE-78F9-464C-86AA-424A7C3EEBFE}"/>
          </ac:spMkLst>
        </pc:spChg>
        <pc:spChg chg="del">
          <ac:chgData name="Mike Bloys" userId="1248c4d8-7b2b-4b32-b8bd-163ae845f9bb" providerId="ADAL" clId="{40C19969-CFDA-40A9-B73C-FDCB20AFDDBC}" dt="2021-10-04T15:06:21.836" v="109" actId="478"/>
          <ac:spMkLst>
            <pc:docMk/>
            <pc:sldMk cId="3854234239" sldId="305"/>
            <ac:spMk id="14" creationId="{EE167AFC-C14B-46B1-9FD9-B3259EFE7251}"/>
          </ac:spMkLst>
        </pc:spChg>
        <pc:spChg chg="del">
          <ac:chgData name="Mike Bloys" userId="1248c4d8-7b2b-4b32-b8bd-163ae845f9bb" providerId="ADAL" clId="{40C19969-CFDA-40A9-B73C-FDCB20AFDDBC}" dt="2021-10-04T15:06:21.836" v="109" actId="478"/>
          <ac:spMkLst>
            <pc:docMk/>
            <pc:sldMk cId="3854234239" sldId="305"/>
            <ac:spMk id="15" creationId="{930D5599-9600-4848-98CA-CDF693F66E4C}"/>
          </ac:spMkLst>
        </pc:spChg>
        <pc:spChg chg="del">
          <ac:chgData name="Mike Bloys" userId="1248c4d8-7b2b-4b32-b8bd-163ae845f9bb" providerId="ADAL" clId="{40C19969-CFDA-40A9-B73C-FDCB20AFDDBC}" dt="2021-10-04T15:06:21.836" v="109" actId="478"/>
          <ac:spMkLst>
            <pc:docMk/>
            <pc:sldMk cId="3854234239" sldId="305"/>
            <ac:spMk id="16" creationId="{E79A92C4-2FA5-42A1-8232-412236FE7AA1}"/>
          </ac:spMkLst>
        </pc:spChg>
        <pc:grpChg chg="del">
          <ac:chgData name="Mike Bloys" userId="1248c4d8-7b2b-4b32-b8bd-163ae845f9bb" providerId="ADAL" clId="{40C19969-CFDA-40A9-B73C-FDCB20AFDDBC}" dt="2021-10-04T15:06:21.836" v="109" actId="478"/>
          <ac:grpSpMkLst>
            <pc:docMk/>
            <pc:sldMk cId="3854234239" sldId="305"/>
            <ac:grpSpMk id="4" creationId="{E938915F-9F13-4A74-95D1-0370E0AE494E}"/>
          </ac:grpSpMkLst>
        </pc:grpChg>
        <pc:picChg chg="add mod">
          <ac:chgData name="Mike Bloys" userId="1248c4d8-7b2b-4b32-b8bd-163ae845f9bb" providerId="ADAL" clId="{40C19969-CFDA-40A9-B73C-FDCB20AFDDBC}" dt="2021-10-04T15:06:17.152" v="108"/>
          <ac:picMkLst>
            <pc:docMk/>
            <pc:sldMk cId="3854234239" sldId="305"/>
            <ac:picMk id="17" creationId="{469BCCE7-05DF-4A2C-8566-D762150E3CDC}"/>
          </ac:picMkLst>
        </pc:picChg>
      </pc:sldChg>
      <pc:sldChg chg="addSp delSp modSp mod">
        <pc:chgData name="Mike Bloys" userId="1248c4d8-7b2b-4b32-b8bd-163ae845f9bb" providerId="ADAL" clId="{40C19969-CFDA-40A9-B73C-FDCB20AFDDBC}" dt="2021-10-04T15:55:26.340" v="208" actId="1076"/>
        <pc:sldMkLst>
          <pc:docMk/>
          <pc:sldMk cId="2713468373" sldId="306"/>
        </pc:sldMkLst>
        <pc:grpChg chg="del">
          <ac:chgData name="Mike Bloys" userId="1248c4d8-7b2b-4b32-b8bd-163ae845f9bb" providerId="ADAL" clId="{40C19969-CFDA-40A9-B73C-FDCB20AFDDBC}" dt="2021-10-04T15:55:19.708" v="206" actId="478"/>
          <ac:grpSpMkLst>
            <pc:docMk/>
            <pc:sldMk cId="2713468373" sldId="306"/>
            <ac:grpSpMk id="6" creationId="{EA3326B8-519B-442F-B036-98734D69A746}"/>
          </ac:grpSpMkLst>
        </pc:grpChg>
        <pc:picChg chg="mod">
          <ac:chgData name="Mike Bloys" userId="1248c4d8-7b2b-4b32-b8bd-163ae845f9bb" providerId="ADAL" clId="{40C19969-CFDA-40A9-B73C-FDCB20AFDDBC}" dt="2021-10-04T15:55:26.340" v="208" actId="1076"/>
          <ac:picMkLst>
            <pc:docMk/>
            <pc:sldMk cId="2713468373" sldId="306"/>
            <ac:picMk id="5" creationId="{08CBF1C4-1157-4615-ACFA-36D67135F308}"/>
          </ac:picMkLst>
        </pc:picChg>
        <pc:picChg chg="add mod">
          <ac:chgData name="Mike Bloys" userId="1248c4d8-7b2b-4b32-b8bd-163ae845f9bb" providerId="ADAL" clId="{40C19969-CFDA-40A9-B73C-FDCB20AFDDBC}" dt="2021-10-04T15:55:20.528" v="207"/>
          <ac:picMkLst>
            <pc:docMk/>
            <pc:sldMk cId="2713468373" sldId="306"/>
            <ac:picMk id="20" creationId="{DEC11270-1E14-4BF2-8A67-DA124B4F4BE8}"/>
          </ac:picMkLst>
        </pc:picChg>
      </pc:sldChg>
      <pc:sldChg chg="addSp delSp modSp mod">
        <pc:chgData name="Mike Bloys" userId="1248c4d8-7b2b-4b32-b8bd-163ae845f9bb" providerId="ADAL" clId="{40C19969-CFDA-40A9-B73C-FDCB20AFDDBC}" dt="2021-10-05T07:46:57.548" v="217"/>
        <pc:sldMkLst>
          <pc:docMk/>
          <pc:sldMk cId="1393552172" sldId="307"/>
        </pc:sldMkLst>
        <pc:grpChg chg="del">
          <ac:chgData name="Mike Bloys" userId="1248c4d8-7b2b-4b32-b8bd-163ae845f9bb" providerId="ADAL" clId="{40C19969-CFDA-40A9-B73C-FDCB20AFDDBC}" dt="2021-10-05T07:46:56.319" v="216" actId="478"/>
          <ac:grpSpMkLst>
            <pc:docMk/>
            <pc:sldMk cId="1393552172" sldId="307"/>
            <ac:grpSpMk id="4" creationId="{89E9A9D1-E390-47E4-9448-0E5EF6D51475}"/>
          </ac:grpSpMkLst>
        </pc:grpChg>
        <pc:graphicFrameChg chg="mod modGraphic">
          <ac:chgData name="Mike Bloys" userId="1248c4d8-7b2b-4b32-b8bd-163ae845f9bb" providerId="ADAL" clId="{40C19969-CFDA-40A9-B73C-FDCB20AFDDBC}" dt="2021-10-05T07:46:47.643" v="215" actId="2084"/>
          <ac:graphicFrameMkLst>
            <pc:docMk/>
            <pc:sldMk cId="1393552172" sldId="307"/>
            <ac:graphicFrameMk id="18" creationId="{7FF4BF43-B597-4DE4-B4E4-DFBCBD222649}"/>
          </ac:graphicFrameMkLst>
        </pc:graphicFrameChg>
        <pc:picChg chg="add mod">
          <ac:chgData name="Mike Bloys" userId="1248c4d8-7b2b-4b32-b8bd-163ae845f9bb" providerId="ADAL" clId="{40C19969-CFDA-40A9-B73C-FDCB20AFDDBC}" dt="2021-10-05T07:46:57.548" v="217"/>
          <ac:picMkLst>
            <pc:docMk/>
            <pc:sldMk cId="1393552172" sldId="307"/>
            <ac:picMk id="19" creationId="{090CEF88-F522-45D4-9356-ABCE6120752C}"/>
          </ac:picMkLst>
        </pc:picChg>
      </pc:sldChg>
      <pc:sldChg chg="addSp delSp modSp mod">
        <pc:chgData name="Mike Bloys" userId="1248c4d8-7b2b-4b32-b8bd-163ae845f9bb" providerId="ADAL" clId="{40C19969-CFDA-40A9-B73C-FDCB20AFDDBC}" dt="2021-10-05T08:10:13.243" v="251" actId="207"/>
        <pc:sldMkLst>
          <pc:docMk/>
          <pc:sldMk cId="2918225570" sldId="308"/>
        </pc:sldMkLst>
        <pc:spChg chg="mod">
          <ac:chgData name="Mike Bloys" userId="1248c4d8-7b2b-4b32-b8bd-163ae845f9bb" providerId="ADAL" clId="{40C19969-CFDA-40A9-B73C-FDCB20AFDDBC}" dt="2021-10-05T08:10:13.243" v="251" actId="207"/>
          <ac:spMkLst>
            <pc:docMk/>
            <pc:sldMk cId="2918225570" sldId="308"/>
            <ac:spMk id="3" creationId="{6A5E715C-5692-4138-BE67-8C75FE95C21D}"/>
          </ac:spMkLst>
        </pc:spChg>
        <pc:spChg chg="del mod">
          <ac:chgData name="Mike Bloys" userId="1248c4d8-7b2b-4b32-b8bd-163ae845f9bb" providerId="ADAL" clId="{40C19969-CFDA-40A9-B73C-FDCB20AFDDBC}" dt="2021-10-05T08:04:37.784" v="223" actId="478"/>
          <ac:spMkLst>
            <pc:docMk/>
            <pc:sldMk cId="2918225570" sldId="308"/>
            <ac:spMk id="22" creationId="{38FE60B4-2F1E-4592-84A5-19B7BDDF4397}"/>
          </ac:spMkLst>
        </pc:spChg>
        <pc:spChg chg="del mod">
          <ac:chgData name="Mike Bloys" userId="1248c4d8-7b2b-4b32-b8bd-163ae845f9bb" providerId="ADAL" clId="{40C19969-CFDA-40A9-B73C-FDCB20AFDDBC}" dt="2021-10-05T08:04:37.784" v="223" actId="478"/>
          <ac:spMkLst>
            <pc:docMk/>
            <pc:sldMk cId="2918225570" sldId="308"/>
            <ac:spMk id="23" creationId="{CABD39E8-C6B6-4692-95F2-6D8921158846}"/>
          </ac:spMkLst>
        </pc:spChg>
        <pc:spChg chg="del mod">
          <ac:chgData name="Mike Bloys" userId="1248c4d8-7b2b-4b32-b8bd-163ae845f9bb" providerId="ADAL" clId="{40C19969-CFDA-40A9-B73C-FDCB20AFDDBC}" dt="2021-10-05T08:04:37.784" v="223" actId="478"/>
          <ac:spMkLst>
            <pc:docMk/>
            <pc:sldMk cId="2918225570" sldId="308"/>
            <ac:spMk id="24" creationId="{EA44E421-D61B-4814-9257-938A92F42DB5}"/>
          </ac:spMkLst>
        </pc:spChg>
        <pc:spChg chg="del mod">
          <ac:chgData name="Mike Bloys" userId="1248c4d8-7b2b-4b32-b8bd-163ae845f9bb" providerId="ADAL" clId="{40C19969-CFDA-40A9-B73C-FDCB20AFDDBC}" dt="2021-10-05T08:04:37.784" v="223" actId="478"/>
          <ac:spMkLst>
            <pc:docMk/>
            <pc:sldMk cId="2918225570" sldId="308"/>
            <ac:spMk id="25" creationId="{1621EA85-880B-4851-BADD-266008C38B3A}"/>
          </ac:spMkLst>
        </pc:spChg>
        <pc:grpChg chg="del mod">
          <ac:chgData name="Mike Bloys" userId="1248c4d8-7b2b-4b32-b8bd-163ae845f9bb" providerId="ADAL" clId="{40C19969-CFDA-40A9-B73C-FDCB20AFDDBC}" dt="2021-10-05T08:04:37.784" v="223" actId="478"/>
          <ac:grpSpMkLst>
            <pc:docMk/>
            <pc:sldMk cId="2918225570" sldId="308"/>
            <ac:grpSpMk id="13" creationId="{688522ED-E721-44FC-A011-092DA2FA2E27}"/>
          </ac:grpSpMkLst>
        </pc:grpChg>
        <pc:picChg chg="add del mod">
          <ac:chgData name="Mike Bloys" userId="1248c4d8-7b2b-4b32-b8bd-163ae845f9bb" providerId="ADAL" clId="{40C19969-CFDA-40A9-B73C-FDCB20AFDDBC}" dt="2021-10-05T08:04:49.611" v="226" actId="478"/>
          <ac:picMkLst>
            <pc:docMk/>
            <pc:sldMk cId="2918225570" sldId="308"/>
            <ac:picMk id="5" creationId="{3D43D7D1-DA28-4D1A-BB01-20382FB2A67C}"/>
          </ac:picMkLst>
        </pc:picChg>
        <pc:picChg chg="add del mod ord">
          <ac:chgData name="Mike Bloys" userId="1248c4d8-7b2b-4b32-b8bd-163ae845f9bb" providerId="ADAL" clId="{40C19969-CFDA-40A9-B73C-FDCB20AFDDBC}" dt="2021-10-05T08:07:12.012" v="231" actId="21"/>
          <ac:picMkLst>
            <pc:docMk/>
            <pc:sldMk cId="2918225570" sldId="308"/>
            <ac:picMk id="7" creationId="{5C6B10A0-ADB2-49BD-8776-DD64C3F90412}"/>
          </ac:picMkLst>
        </pc:picChg>
        <pc:picChg chg="add mod">
          <ac:chgData name="Mike Bloys" userId="1248c4d8-7b2b-4b32-b8bd-163ae845f9bb" providerId="ADAL" clId="{40C19969-CFDA-40A9-B73C-FDCB20AFDDBC}" dt="2021-10-05T08:04:26.673" v="221" actId="14826"/>
          <ac:picMkLst>
            <pc:docMk/>
            <pc:sldMk cId="2918225570" sldId="308"/>
            <ac:picMk id="26" creationId="{62243B84-5500-4FF3-AA67-457625F70392}"/>
          </ac:picMkLst>
        </pc:picChg>
        <pc:picChg chg="del">
          <ac:chgData name="Mike Bloys" userId="1248c4d8-7b2b-4b32-b8bd-163ae845f9bb" providerId="ADAL" clId="{40C19969-CFDA-40A9-B73C-FDCB20AFDDBC}" dt="2021-10-05T08:04:09.288" v="218" actId="478"/>
          <ac:picMkLst>
            <pc:docMk/>
            <pc:sldMk cId="2918225570" sldId="308"/>
            <ac:picMk id="27" creationId="{7E7DBF5E-7DE9-4FBE-B9A4-9D3A5EF1ED39}"/>
          </ac:picMkLst>
        </pc:picChg>
        <pc:picChg chg="add mod ord">
          <ac:chgData name="Mike Bloys" userId="1248c4d8-7b2b-4b32-b8bd-163ae845f9bb" providerId="ADAL" clId="{40C19969-CFDA-40A9-B73C-FDCB20AFDDBC}" dt="2021-10-05T08:07:30.779" v="236" actId="167"/>
          <ac:picMkLst>
            <pc:docMk/>
            <pc:sldMk cId="2918225570" sldId="308"/>
            <ac:picMk id="28" creationId="{451BE489-4CDD-4A36-8118-A55607D196F0}"/>
          </ac:picMkLst>
        </pc:picChg>
        <pc:picChg chg="add mod">
          <ac:chgData name="Mike Bloys" userId="1248c4d8-7b2b-4b32-b8bd-163ae845f9bb" providerId="ADAL" clId="{40C19969-CFDA-40A9-B73C-FDCB20AFDDBC}" dt="2021-10-05T08:07:53.504" v="240" actId="207"/>
          <ac:picMkLst>
            <pc:docMk/>
            <pc:sldMk cId="2918225570" sldId="308"/>
            <ac:picMk id="29" creationId="{AC0C9921-52BE-47E5-B5F4-33ED81F8366D}"/>
          </ac:picMkLst>
        </pc:picChg>
        <pc:picChg chg="del">
          <ac:chgData name="Mike Bloys" userId="1248c4d8-7b2b-4b32-b8bd-163ae845f9bb" providerId="ADAL" clId="{40C19969-CFDA-40A9-B73C-FDCB20AFDDBC}" dt="2021-10-05T08:07:32.839" v="237" actId="478"/>
          <ac:picMkLst>
            <pc:docMk/>
            <pc:sldMk cId="2918225570" sldId="308"/>
            <ac:picMk id="5122" creationId="{2871C838-03AA-457F-88B9-78169115A4EC}"/>
          </ac:picMkLst>
        </pc:picChg>
      </pc:sldChg>
      <pc:sldChg chg="addSp delSp modSp mod">
        <pc:chgData name="Mike Bloys" userId="1248c4d8-7b2b-4b32-b8bd-163ae845f9bb" providerId="ADAL" clId="{40C19969-CFDA-40A9-B73C-FDCB20AFDDBC}" dt="2021-10-05T08:09:49.449" v="249" actId="478"/>
        <pc:sldMkLst>
          <pc:docMk/>
          <pc:sldMk cId="3256676282" sldId="309"/>
        </pc:sldMkLst>
        <pc:spChg chg="del">
          <ac:chgData name="Mike Bloys" userId="1248c4d8-7b2b-4b32-b8bd-163ae845f9bb" providerId="ADAL" clId="{40C19969-CFDA-40A9-B73C-FDCB20AFDDBC}" dt="2021-10-05T08:08:06.443" v="241" actId="478"/>
          <ac:spMkLst>
            <pc:docMk/>
            <pc:sldMk cId="3256676282" sldId="309"/>
            <ac:spMk id="13" creationId="{8C1A3337-6691-4B96-855C-FB00BA8E739B}"/>
          </ac:spMkLst>
        </pc:spChg>
        <pc:spChg chg="del">
          <ac:chgData name="Mike Bloys" userId="1248c4d8-7b2b-4b32-b8bd-163ae845f9bb" providerId="ADAL" clId="{40C19969-CFDA-40A9-B73C-FDCB20AFDDBC}" dt="2021-10-05T08:08:06.443" v="241" actId="478"/>
          <ac:spMkLst>
            <pc:docMk/>
            <pc:sldMk cId="3256676282" sldId="309"/>
            <ac:spMk id="14" creationId="{FC6E1534-6169-40B0-B39B-7A911145E6DE}"/>
          </ac:spMkLst>
        </pc:spChg>
        <pc:spChg chg="del">
          <ac:chgData name="Mike Bloys" userId="1248c4d8-7b2b-4b32-b8bd-163ae845f9bb" providerId="ADAL" clId="{40C19969-CFDA-40A9-B73C-FDCB20AFDDBC}" dt="2021-10-05T08:08:06.443" v="241" actId="478"/>
          <ac:spMkLst>
            <pc:docMk/>
            <pc:sldMk cId="3256676282" sldId="309"/>
            <ac:spMk id="15" creationId="{8CCACBB0-986F-4E42-9ED9-1682BA9002E9}"/>
          </ac:spMkLst>
        </pc:spChg>
        <pc:spChg chg="del">
          <ac:chgData name="Mike Bloys" userId="1248c4d8-7b2b-4b32-b8bd-163ae845f9bb" providerId="ADAL" clId="{40C19969-CFDA-40A9-B73C-FDCB20AFDDBC}" dt="2021-10-05T08:08:06.443" v="241" actId="478"/>
          <ac:spMkLst>
            <pc:docMk/>
            <pc:sldMk cId="3256676282" sldId="309"/>
            <ac:spMk id="16" creationId="{94E26A81-7F0A-4C09-8425-C76BB3F61EC6}"/>
          </ac:spMkLst>
        </pc:spChg>
        <pc:grpChg chg="del">
          <ac:chgData name="Mike Bloys" userId="1248c4d8-7b2b-4b32-b8bd-163ae845f9bb" providerId="ADAL" clId="{40C19969-CFDA-40A9-B73C-FDCB20AFDDBC}" dt="2021-10-05T08:08:06.443" v="241" actId="478"/>
          <ac:grpSpMkLst>
            <pc:docMk/>
            <pc:sldMk cId="3256676282" sldId="309"/>
            <ac:grpSpMk id="4" creationId="{CD1F9229-6092-4871-9326-5222F981706F}"/>
          </ac:grpSpMkLst>
        </pc:grpChg>
        <pc:picChg chg="del">
          <ac:chgData name="Mike Bloys" userId="1248c4d8-7b2b-4b32-b8bd-163ae845f9bb" providerId="ADAL" clId="{40C19969-CFDA-40A9-B73C-FDCB20AFDDBC}" dt="2021-10-05T08:09:40.967" v="247" actId="478"/>
          <ac:picMkLst>
            <pc:docMk/>
            <pc:sldMk cId="3256676282" sldId="309"/>
            <ac:picMk id="18" creationId="{863992E7-035F-4F11-8DBC-636C5F5FFF2D}"/>
          </ac:picMkLst>
        </pc:picChg>
        <pc:picChg chg="add mod">
          <ac:chgData name="Mike Bloys" userId="1248c4d8-7b2b-4b32-b8bd-163ae845f9bb" providerId="ADAL" clId="{40C19969-CFDA-40A9-B73C-FDCB20AFDDBC}" dt="2021-10-05T08:08:08.014" v="242"/>
          <ac:picMkLst>
            <pc:docMk/>
            <pc:sldMk cId="3256676282" sldId="309"/>
            <ac:picMk id="19" creationId="{40AAACC5-8881-495C-8628-DC75A5601E0D}"/>
          </ac:picMkLst>
        </pc:picChg>
        <pc:picChg chg="del">
          <ac:chgData name="Mike Bloys" userId="1248c4d8-7b2b-4b32-b8bd-163ae845f9bb" providerId="ADAL" clId="{40C19969-CFDA-40A9-B73C-FDCB20AFDDBC}" dt="2021-10-05T08:09:49.449" v="249" actId="478"/>
          <ac:picMkLst>
            <pc:docMk/>
            <pc:sldMk cId="3256676282" sldId="309"/>
            <ac:picMk id="20" creationId="{2D4473D0-7174-479F-A526-F50D26CDBC20}"/>
          </ac:picMkLst>
        </pc:picChg>
        <pc:picChg chg="add mod ord">
          <ac:chgData name="Mike Bloys" userId="1248c4d8-7b2b-4b32-b8bd-163ae845f9bb" providerId="ADAL" clId="{40C19969-CFDA-40A9-B73C-FDCB20AFDDBC}" dt="2021-10-05T08:09:47.360" v="248" actId="1076"/>
          <ac:picMkLst>
            <pc:docMk/>
            <pc:sldMk cId="3256676282" sldId="309"/>
            <ac:picMk id="21" creationId="{8F9EBC95-E11D-4E15-A494-2F70CF691987}"/>
          </ac:picMkLst>
        </pc:picChg>
      </pc:sldChg>
      <pc:sldChg chg="addSp delSp modSp mod">
        <pc:chgData name="Mike Bloys" userId="1248c4d8-7b2b-4b32-b8bd-163ae845f9bb" providerId="ADAL" clId="{40C19969-CFDA-40A9-B73C-FDCB20AFDDBC}" dt="2021-10-05T08:10:35.233" v="254" actId="14826"/>
        <pc:sldMkLst>
          <pc:docMk/>
          <pc:sldMk cId="1695273936" sldId="310"/>
        </pc:sldMkLst>
        <pc:grpChg chg="del">
          <ac:chgData name="Mike Bloys" userId="1248c4d8-7b2b-4b32-b8bd-163ae845f9bb" providerId="ADAL" clId="{40C19969-CFDA-40A9-B73C-FDCB20AFDDBC}" dt="2021-10-05T08:10:22.520" v="252" actId="478"/>
          <ac:grpSpMkLst>
            <pc:docMk/>
            <pc:sldMk cId="1695273936" sldId="310"/>
            <ac:grpSpMk id="26" creationId="{00D09981-8967-45AE-B10C-44A0A0738F86}"/>
          </ac:grpSpMkLst>
        </pc:grpChg>
        <pc:picChg chg="add mod">
          <ac:chgData name="Mike Bloys" userId="1248c4d8-7b2b-4b32-b8bd-163ae845f9bb" providerId="ADAL" clId="{40C19969-CFDA-40A9-B73C-FDCB20AFDDBC}" dt="2021-10-05T08:10:35.233" v="254" actId="14826"/>
          <ac:picMkLst>
            <pc:docMk/>
            <pc:sldMk cId="1695273936" sldId="310"/>
            <ac:picMk id="27" creationId="{2B67E3C5-6B5A-4192-9BD9-B6C2B7DA197A}"/>
          </ac:picMkLst>
        </pc:picChg>
      </pc:sldChg>
      <pc:sldChg chg="addSp delSp modSp mod">
        <pc:chgData name="Mike Bloys" userId="1248c4d8-7b2b-4b32-b8bd-163ae845f9bb" providerId="ADAL" clId="{40C19969-CFDA-40A9-B73C-FDCB20AFDDBC}" dt="2021-10-05T08:13:31.556" v="355" actId="1076"/>
        <pc:sldMkLst>
          <pc:docMk/>
          <pc:sldMk cId="926215780" sldId="312"/>
        </pc:sldMkLst>
        <pc:grpChg chg="del">
          <ac:chgData name="Mike Bloys" userId="1248c4d8-7b2b-4b32-b8bd-163ae845f9bb" providerId="ADAL" clId="{40C19969-CFDA-40A9-B73C-FDCB20AFDDBC}" dt="2021-10-05T08:10:44.443" v="255" actId="478"/>
          <ac:grpSpMkLst>
            <pc:docMk/>
            <pc:sldMk cId="926215780" sldId="312"/>
            <ac:grpSpMk id="5" creationId="{8DE74485-81F2-4841-A2AE-EAEFDA548930}"/>
          </ac:grpSpMkLst>
        </pc:grpChg>
        <pc:graphicFrameChg chg="mod modGraphic">
          <ac:chgData name="Mike Bloys" userId="1248c4d8-7b2b-4b32-b8bd-163ae845f9bb" providerId="ADAL" clId="{40C19969-CFDA-40A9-B73C-FDCB20AFDDBC}" dt="2021-10-05T08:13:31.556" v="355" actId="1076"/>
          <ac:graphicFrameMkLst>
            <pc:docMk/>
            <pc:sldMk cId="926215780" sldId="312"/>
            <ac:graphicFrameMk id="19" creationId="{F1649D59-56F5-442E-AF75-DF0C230DC688}"/>
          </ac:graphicFrameMkLst>
        </pc:graphicFrameChg>
        <pc:picChg chg="add mod">
          <ac:chgData name="Mike Bloys" userId="1248c4d8-7b2b-4b32-b8bd-163ae845f9bb" providerId="ADAL" clId="{40C19969-CFDA-40A9-B73C-FDCB20AFDDBC}" dt="2021-10-05T08:10:45.938" v="256"/>
          <ac:picMkLst>
            <pc:docMk/>
            <pc:sldMk cId="926215780" sldId="312"/>
            <ac:picMk id="20" creationId="{2EA21968-8D0D-4450-BC18-40B0A380A17E}"/>
          </ac:picMkLst>
        </pc:picChg>
      </pc:sldChg>
      <pc:sldChg chg="addSp modSp mod">
        <pc:chgData name="Mike Bloys" userId="1248c4d8-7b2b-4b32-b8bd-163ae845f9bb" providerId="ADAL" clId="{40C19969-CFDA-40A9-B73C-FDCB20AFDDBC}" dt="2021-10-04T15:05:17.386" v="102" actId="1076"/>
        <pc:sldMkLst>
          <pc:docMk/>
          <pc:sldMk cId="3935838695" sldId="319"/>
        </pc:sldMkLst>
        <pc:spChg chg="mod">
          <ac:chgData name="Mike Bloys" userId="1248c4d8-7b2b-4b32-b8bd-163ae845f9bb" providerId="ADAL" clId="{40C19969-CFDA-40A9-B73C-FDCB20AFDDBC}" dt="2021-10-04T15:05:11.281" v="100" actId="1076"/>
          <ac:spMkLst>
            <pc:docMk/>
            <pc:sldMk cId="3935838695" sldId="319"/>
            <ac:spMk id="13" creationId="{F6A29A7C-C62D-430C-A02C-24AFAB40090C}"/>
          </ac:spMkLst>
        </pc:spChg>
        <pc:spChg chg="mod">
          <ac:chgData name="Mike Bloys" userId="1248c4d8-7b2b-4b32-b8bd-163ae845f9bb" providerId="ADAL" clId="{40C19969-CFDA-40A9-B73C-FDCB20AFDDBC}" dt="2021-10-04T15:05:11.281" v="100" actId="1076"/>
          <ac:spMkLst>
            <pc:docMk/>
            <pc:sldMk cId="3935838695" sldId="319"/>
            <ac:spMk id="14" creationId="{A3152E56-10A1-44ED-A2DA-0038EC9D8714}"/>
          </ac:spMkLst>
        </pc:spChg>
        <pc:spChg chg="mod">
          <ac:chgData name="Mike Bloys" userId="1248c4d8-7b2b-4b32-b8bd-163ae845f9bb" providerId="ADAL" clId="{40C19969-CFDA-40A9-B73C-FDCB20AFDDBC}" dt="2021-10-04T15:05:11.281" v="100" actId="1076"/>
          <ac:spMkLst>
            <pc:docMk/>
            <pc:sldMk cId="3935838695" sldId="319"/>
            <ac:spMk id="15" creationId="{E0C26690-1756-465F-80F8-6E053E254BCD}"/>
          </ac:spMkLst>
        </pc:spChg>
        <pc:spChg chg="mod">
          <ac:chgData name="Mike Bloys" userId="1248c4d8-7b2b-4b32-b8bd-163ae845f9bb" providerId="ADAL" clId="{40C19969-CFDA-40A9-B73C-FDCB20AFDDBC}" dt="2021-10-04T15:05:11.281" v="100" actId="1076"/>
          <ac:spMkLst>
            <pc:docMk/>
            <pc:sldMk cId="3935838695" sldId="319"/>
            <ac:spMk id="16" creationId="{D9A7FDA2-87A1-4EB6-ABDD-F7BE6B20192A}"/>
          </ac:spMkLst>
        </pc:spChg>
        <pc:spChg chg="mod">
          <ac:chgData name="Mike Bloys" userId="1248c4d8-7b2b-4b32-b8bd-163ae845f9bb" providerId="ADAL" clId="{40C19969-CFDA-40A9-B73C-FDCB20AFDDBC}" dt="2021-10-04T15:02:45.658" v="98" actId="2085"/>
          <ac:spMkLst>
            <pc:docMk/>
            <pc:sldMk cId="3935838695" sldId="319"/>
            <ac:spMk id="18" creationId="{6B986FAC-D953-4C3A-B7A0-F9C79D0D70B4}"/>
          </ac:spMkLst>
        </pc:spChg>
        <pc:spChg chg="mod">
          <ac:chgData name="Mike Bloys" userId="1248c4d8-7b2b-4b32-b8bd-163ae845f9bb" providerId="ADAL" clId="{40C19969-CFDA-40A9-B73C-FDCB20AFDDBC}" dt="2021-10-04T15:02:45.658" v="98" actId="2085"/>
          <ac:spMkLst>
            <pc:docMk/>
            <pc:sldMk cId="3935838695" sldId="319"/>
            <ac:spMk id="19" creationId="{D523BD13-D3C7-4995-9E79-A3E005718ACD}"/>
          </ac:spMkLst>
        </pc:spChg>
        <pc:spChg chg="mod">
          <ac:chgData name="Mike Bloys" userId="1248c4d8-7b2b-4b32-b8bd-163ae845f9bb" providerId="ADAL" clId="{40C19969-CFDA-40A9-B73C-FDCB20AFDDBC}" dt="2021-10-04T15:04:51.270" v="99" actId="14861"/>
          <ac:spMkLst>
            <pc:docMk/>
            <pc:sldMk cId="3935838695" sldId="319"/>
            <ac:spMk id="20" creationId="{E0B41801-9D61-47F6-98E4-12C757636581}"/>
          </ac:spMkLst>
        </pc:spChg>
        <pc:spChg chg="mod">
          <ac:chgData name="Mike Bloys" userId="1248c4d8-7b2b-4b32-b8bd-163ae845f9bb" providerId="ADAL" clId="{40C19969-CFDA-40A9-B73C-FDCB20AFDDBC}" dt="2021-10-04T15:02:45.658" v="98" actId="2085"/>
          <ac:spMkLst>
            <pc:docMk/>
            <pc:sldMk cId="3935838695" sldId="319"/>
            <ac:spMk id="21" creationId="{244B6DD5-B578-412D-9474-C492C7810B9B}"/>
          </ac:spMkLst>
        </pc:spChg>
        <pc:spChg chg="mod">
          <ac:chgData name="Mike Bloys" userId="1248c4d8-7b2b-4b32-b8bd-163ae845f9bb" providerId="ADAL" clId="{40C19969-CFDA-40A9-B73C-FDCB20AFDDBC}" dt="2021-10-04T15:02:45.658" v="98" actId="2085"/>
          <ac:spMkLst>
            <pc:docMk/>
            <pc:sldMk cId="3935838695" sldId="319"/>
            <ac:spMk id="22" creationId="{C0D69184-C0B2-4A45-BE40-4B14DEE0A1C6}"/>
          </ac:spMkLst>
        </pc:spChg>
        <pc:spChg chg="mod">
          <ac:chgData name="Mike Bloys" userId="1248c4d8-7b2b-4b32-b8bd-163ae845f9bb" providerId="ADAL" clId="{40C19969-CFDA-40A9-B73C-FDCB20AFDDBC}" dt="2021-10-04T15:04:51.270" v="99" actId="14861"/>
          <ac:spMkLst>
            <pc:docMk/>
            <pc:sldMk cId="3935838695" sldId="319"/>
            <ac:spMk id="25" creationId="{1B21C798-A91E-43B2-8DF2-43270850F66B}"/>
          </ac:spMkLst>
        </pc:spChg>
        <pc:spChg chg="mod">
          <ac:chgData name="Mike Bloys" userId="1248c4d8-7b2b-4b32-b8bd-163ae845f9bb" providerId="ADAL" clId="{40C19969-CFDA-40A9-B73C-FDCB20AFDDBC}" dt="2021-10-04T15:04:51.270" v="99" actId="14861"/>
          <ac:spMkLst>
            <pc:docMk/>
            <pc:sldMk cId="3935838695" sldId="319"/>
            <ac:spMk id="26" creationId="{E859957B-6977-49CF-80FB-77FCA9FCC913}"/>
          </ac:spMkLst>
        </pc:spChg>
        <pc:spChg chg="mod">
          <ac:chgData name="Mike Bloys" userId="1248c4d8-7b2b-4b32-b8bd-163ae845f9bb" providerId="ADAL" clId="{40C19969-CFDA-40A9-B73C-FDCB20AFDDBC}" dt="2021-10-04T15:04:51.270" v="99" actId="14861"/>
          <ac:spMkLst>
            <pc:docMk/>
            <pc:sldMk cId="3935838695" sldId="319"/>
            <ac:spMk id="27" creationId="{0B2D8043-49DB-4D59-91C9-2FE7E97E1FC0}"/>
          </ac:spMkLst>
        </pc:spChg>
        <pc:grpChg chg="mod">
          <ac:chgData name="Mike Bloys" userId="1248c4d8-7b2b-4b32-b8bd-163ae845f9bb" providerId="ADAL" clId="{40C19969-CFDA-40A9-B73C-FDCB20AFDDBC}" dt="2021-10-04T15:05:11.281" v="100" actId="1076"/>
          <ac:grpSpMkLst>
            <pc:docMk/>
            <pc:sldMk cId="3935838695" sldId="319"/>
            <ac:grpSpMk id="4" creationId="{7C9371C3-04A4-4A73-A1AC-BC5BFA42F594}"/>
          </ac:grpSpMkLst>
        </pc:grpChg>
        <pc:picChg chg="add mod">
          <ac:chgData name="Mike Bloys" userId="1248c4d8-7b2b-4b32-b8bd-163ae845f9bb" providerId="ADAL" clId="{40C19969-CFDA-40A9-B73C-FDCB20AFDDBC}" dt="2021-10-04T15:05:17.386" v="102" actId="1076"/>
          <ac:picMkLst>
            <pc:docMk/>
            <pc:sldMk cId="3935838695" sldId="319"/>
            <ac:picMk id="28" creationId="{D43C9511-7062-4982-99A2-6365C7C13E51}"/>
          </ac:picMkLst>
        </pc:picChg>
      </pc:sldChg>
      <pc:sldChg chg="addSp delSp modSp mod">
        <pc:chgData name="Mike Bloys" userId="1248c4d8-7b2b-4b32-b8bd-163ae845f9bb" providerId="ADAL" clId="{40C19969-CFDA-40A9-B73C-FDCB20AFDDBC}" dt="2021-10-04T15:07:22.293" v="117" actId="179"/>
        <pc:sldMkLst>
          <pc:docMk/>
          <pc:sldMk cId="3692360987" sldId="320"/>
        </pc:sldMkLst>
        <pc:spChg chg="mod">
          <ac:chgData name="Mike Bloys" userId="1248c4d8-7b2b-4b32-b8bd-163ae845f9bb" providerId="ADAL" clId="{40C19969-CFDA-40A9-B73C-FDCB20AFDDBC}" dt="2021-10-04T15:07:22.293" v="117" actId="179"/>
          <ac:spMkLst>
            <pc:docMk/>
            <pc:sldMk cId="3692360987" sldId="320"/>
            <ac:spMk id="3" creationId="{0BFE3E67-6925-4B9C-A546-0DEF9ABC59FC}"/>
          </ac:spMkLst>
        </pc:spChg>
        <pc:spChg chg="del">
          <ac:chgData name="Mike Bloys" userId="1248c4d8-7b2b-4b32-b8bd-163ae845f9bb" providerId="ADAL" clId="{40C19969-CFDA-40A9-B73C-FDCB20AFDDBC}" dt="2021-10-04T15:06:34.073" v="110" actId="478"/>
          <ac:spMkLst>
            <pc:docMk/>
            <pc:sldMk cId="3692360987" sldId="320"/>
            <ac:spMk id="26" creationId="{099913B6-C06B-43F9-980A-14B69F0D8399}"/>
          </ac:spMkLst>
        </pc:spChg>
        <pc:spChg chg="del">
          <ac:chgData name="Mike Bloys" userId="1248c4d8-7b2b-4b32-b8bd-163ae845f9bb" providerId="ADAL" clId="{40C19969-CFDA-40A9-B73C-FDCB20AFDDBC}" dt="2021-10-04T15:06:34.073" v="110" actId="478"/>
          <ac:spMkLst>
            <pc:docMk/>
            <pc:sldMk cId="3692360987" sldId="320"/>
            <ac:spMk id="27" creationId="{27AD6BBC-83F4-4E73-8755-E15DBCCE3D74}"/>
          </ac:spMkLst>
        </pc:spChg>
        <pc:spChg chg="del">
          <ac:chgData name="Mike Bloys" userId="1248c4d8-7b2b-4b32-b8bd-163ae845f9bb" providerId="ADAL" clId="{40C19969-CFDA-40A9-B73C-FDCB20AFDDBC}" dt="2021-10-04T15:06:34.073" v="110" actId="478"/>
          <ac:spMkLst>
            <pc:docMk/>
            <pc:sldMk cId="3692360987" sldId="320"/>
            <ac:spMk id="28" creationId="{18E79D10-3305-453C-B842-C6C129CE2B7A}"/>
          </ac:spMkLst>
        </pc:spChg>
        <pc:spChg chg="del">
          <ac:chgData name="Mike Bloys" userId="1248c4d8-7b2b-4b32-b8bd-163ae845f9bb" providerId="ADAL" clId="{40C19969-CFDA-40A9-B73C-FDCB20AFDDBC}" dt="2021-10-04T15:06:34.073" v="110" actId="478"/>
          <ac:spMkLst>
            <pc:docMk/>
            <pc:sldMk cId="3692360987" sldId="320"/>
            <ac:spMk id="29" creationId="{BC5867E7-783F-4C4D-BFA5-F0FED55DE315}"/>
          </ac:spMkLst>
        </pc:spChg>
        <pc:grpChg chg="del">
          <ac:chgData name="Mike Bloys" userId="1248c4d8-7b2b-4b32-b8bd-163ae845f9bb" providerId="ADAL" clId="{40C19969-CFDA-40A9-B73C-FDCB20AFDDBC}" dt="2021-10-04T15:06:34.073" v="110" actId="478"/>
          <ac:grpSpMkLst>
            <pc:docMk/>
            <pc:sldMk cId="3692360987" sldId="320"/>
            <ac:grpSpMk id="17" creationId="{25E79115-6CB6-4C07-952B-CDE7E6679E3F}"/>
          </ac:grpSpMkLst>
        </pc:grpChg>
        <pc:picChg chg="add mod">
          <ac:chgData name="Mike Bloys" userId="1248c4d8-7b2b-4b32-b8bd-163ae845f9bb" providerId="ADAL" clId="{40C19969-CFDA-40A9-B73C-FDCB20AFDDBC}" dt="2021-10-04T15:06:35.341" v="111"/>
          <ac:picMkLst>
            <pc:docMk/>
            <pc:sldMk cId="3692360987" sldId="320"/>
            <ac:picMk id="30" creationId="{86FFB951-AF5F-419A-BFBE-FDA106535F9D}"/>
          </ac:picMkLst>
        </pc:picChg>
      </pc:sldChg>
      <pc:sldChg chg="addSp delSp modSp mod">
        <pc:chgData name="Mike Bloys" userId="1248c4d8-7b2b-4b32-b8bd-163ae845f9bb" providerId="ADAL" clId="{40C19969-CFDA-40A9-B73C-FDCB20AFDDBC}" dt="2021-10-04T15:32:39.180" v="164" actId="20577"/>
        <pc:sldMkLst>
          <pc:docMk/>
          <pc:sldMk cId="3867241785" sldId="321"/>
        </pc:sldMkLst>
        <pc:spChg chg="mod">
          <ac:chgData name="Mike Bloys" userId="1248c4d8-7b2b-4b32-b8bd-163ae845f9bb" providerId="ADAL" clId="{40C19969-CFDA-40A9-B73C-FDCB20AFDDBC}" dt="2021-10-04T15:32:39.180" v="164" actId="20577"/>
          <ac:spMkLst>
            <pc:docMk/>
            <pc:sldMk cId="3867241785" sldId="321"/>
            <ac:spMk id="3" creationId="{6A5E715C-5692-4138-BE67-8C75FE95C21D}"/>
          </ac:spMkLst>
        </pc:spChg>
        <pc:grpChg chg="del">
          <ac:chgData name="Mike Bloys" userId="1248c4d8-7b2b-4b32-b8bd-163ae845f9bb" providerId="ADAL" clId="{40C19969-CFDA-40A9-B73C-FDCB20AFDDBC}" dt="2021-10-04T15:24:49.325" v="156" actId="478"/>
          <ac:grpSpMkLst>
            <pc:docMk/>
            <pc:sldMk cId="3867241785" sldId="321"/>
            <ac:grpSpMk id="18" creationId="{B2B205F3-B176-49D8-B114-1B5894F9543F}"/>
          </ac:grpSpMkLst>
        </pc:grpChg>
        <pc:picChg chg="add mod">
          <ac:chgData name="Mike Bloys" userId="1248c4d8-7b2b-4b32-b8bd-163ae845f9bb" providerId="ADAL" clId="{40C19969-CFDA-40A9-B73C-FDCB20AFDDBC}" dt="2021-10-04T15:24:50.495" v="157"/>
          <ac:picMkLst>
            <pc:docMk/>
            <pc:sldMk cId="3867241785" sldId="321"/>
            <ac:picMk id="19" creationId="{E9314F9B-D357-4DA6-85B5-52BB8F923A4D}"/>
          </ac:picMkLst>
        </pc:picChg>
      </pc:sldChg>
      <pc:sldChg chg="addSp delSp modSp mod">
        <pc:chgData name="Mike Bloys" userId="1248c4d8-7b2b-4b32-b8bd-163ae845f9bb" providerId="ADAL" clId="{40C19969-CFDA-40A9-B73C-FDCB20AFDDBC}" dt="2021-10-04T15:53:45.360" v="198"/>
        <pc:sldMkLst>
          <pc:docMk/>
          <pc:sldMk cId="585635276" sldId="323"/>
        </pc:sldMkLst>
        <pc:spChg chg="mod">
          <ac:chgData name="Mike Bloys" userId="1248c4d8-7b2b-4b32-b8bd-163ae845f9bb" providerId="ADAL" clId="{40C19969-CFDA-40A9-B73C-FDCB20AFDDBC}" dt="2021-10-04T15:53:12.835" v="194" actId="14100"/>
          <ac:spMkLst>
            <pc:docMk/>
            <pc:sldMk cId="585635276" sldId="323"/>
            <ac:spMk id="3" creationId="{E3CE99E8-5904-4722-8630-BCA364D6CD03}"/>
          </ac:spMkLst>
        </pc:spChg>
        <pc:spChg chg="del">
          <ac:chgData name="Mike Bloys" userId="1248c4d8-7b2b-4b32-b8bd-163ae845f9bb" providerId="ADAL" clId="{40C19969-CFDA-40A9-B73C-FDCB20AFDDBC}" dt="2021-10-04T15:52:22.123" v="181" actId="478"/>
          <ac:spMkLst>
            <pc:docMk/>
            <pc:sldMk cId="585635276" sldId="323"/>
            <ac:spMk id="4" creationId="{CE189F10-AECA-4879-85EF-79906691A3AF}"/>
          </ac:spMkLst>
        </pc:spChg>
        <pc:grpChg chg="mod">
          <ac:chgData name="Mike Bloys" userId="1248c4d8-7b2b-4b32-b8bd-163ae845f9bb" providerId="ADAL" clId="{40C19969-CFDA-40A9-B73C-FDCB20AFDDBC}" dt="2021-10-04T15:53:32.699" v="197" actId="1076"/>
          <ac:grpSpMkLst>
            <pc:docMk/>
            <pc:sldMk cId="585635276" sldId="323"/>
            <ac:grpSpMk id="17" creationId="{93B45F74-0C0F-4DF3-8981-5DD905129714}"/>
          </ac:grpSpMkLst>
        </pc:grpChg>
        <pc:picChg chg="del">
          <ac:chgData name="Mike Bloys" userId="1248c4d8-7b2b-4b32-b8bd-163ae845f9bb" providerId="ADAL" clId="{40C19969-CFDA-40A9-B73C-FDCB20AFDDBC}" dt="2021-10-04T15:52:55.244" v="188" actId="478"/>
          <ac:picMkLst>
            <pc:docMk/>
            <pc:sldMk cId="585635276" sldId="323"/>
            <ac:picMk id="6" creationId="{1488FEC6-0FD3-4850-A72C-FD566E6E24C8}"/>
          </ac:picMkLst>
        </pc:picChg>
        <pc:picChg chg="add mod ord modCrop">
          <ac:chgData name="Mike Bloys" userId="1248c4d8-7b2b-4b32-b8bd-163ae845f9bb" providerId="ADAL" clId="{40C19969-CFDA-40A9-B73C-FDCB20AFDDBC}" dt="2021-10-04T15:53:00.061" v="190" actId="1076"/>
          <ac:picMkLst>
            <pc:docMk/>
            <pc:sldMk cId="585635276" sldId="323"/>
            <ac:picMk id="8" creationId="{E213731A-7F90-445C-9ED6-FEC1B8A8219B}"/>
          </ac:picMkLst>
        </pc:picChg>
        <pc:picChg chg="add mod">
          <ac:chgData name="Mike Bloys" userId="1248c4d8-7b2b-4b32-b8bd-163ae845f9bb" providerId="ADAL" clId="{40C19969-CFDA-40A9-B73C-FDCB20AFDDBC}" dt="2021-10-04T15:53:45.360" v="198"/>
          <ac:picMkLst>
            <pc:docMk/>
            <pc:sldMk cId="585635276" sldId="323"/>
            <ac:picMk id="20" creationId="{439E21D7-7777-4BBF-B22E-C0A91FE0D6E0}"/>
          </ac:picMkLst>
        </pc:picChg>
        <pc:picChg chg="del">
          <ac:chgData name="Mike Bloys" userId="1248c4d8-7b2b-4b32-b8bd-163ae845f9bb" providerId="ADAL" clId="{40C19969-CFDA-40A9-B73C-FDCB20AFDDBC}" dt="2021-10-04T15:52:22.123" v="181" actId="478"/>
          <ac:picMkLst>
            <pc:docMk/>
            <pc:sldMk cId="585635276" sldId="323"/>
            <ac:picMk id="11266" creationId="{19366A2C-2C19-429F-B066-A930124D3EB2}"/>
          </ac:picMkLst>
        </pc:picChg>
      </pc:sldChg>
      <pc:sldChg chg="addSp delSp modSp mod">
        <pc:chgData name="Mike Bloys" userId="1248c4d8-7b2b-4b32-b8bd-163ae845f9bb" providerId="ADAL" clId="{40C19969-CFDA-40A9-B73C-FDCB20AFDDBC}" dt="2021-10-04T15:55:05.939" v="205" actId="1076"/>
        <pc:sldMkLst>
          <pc:docMk/>
          <pc:sldMk cId="4176149113" sldId="324"/>
        </pc:sldMkLst>
        <pc:spChg chg="del">
          <ac:chgData name="Mike Bloys" userId="1248c4d8-7b2b-4b32-b8bd-163ae845f9bb" providerId="ADAL" clId="{40C19969-CFDA-40A9-B73C-FDCB20AFDDBC}" dt="2021-10-04T15:54:35.230" v="200" actId="478"/>
          <ac:spMkLst>
            <pc:docMk/>
            <pc:sldMk cId="4176149113" sldId="324"/>
            <ac:spMk id="4" creationId="{CE189F10-AECA-4879-85EF-79906691A3AF}"/>
          </ac:spMkLst>
        </pc:spChg>
        <pc:spChg chg="mod">
          <ac:chgData name="Mike Bloys" userId="1248c4d8-7b2b-4b32-b8bd-163ae845f9bb" providerId="ADAL" clId="{40C19969-CFDA-40A9-B73C-FDCB20AFDDBC}" dt="2021-10-04T15:54:59.276" v="204" actId="20577"/>
          <ac:spMkLst>
            <pc:docMk/>
            <pc:sldMk cId="4176149113" sldId="324"/>
            <ac:spMk id="26" creationId="{4491DEEA-6F1D-42DB-BA83-27E556B191BB}"/>
          </ac:spMkLst>
        </pc:spChg>
        <pc:grpChg chg="mod">
          <ac:chgData name="Mike Bloys" userId="1248c4d8-7b2b-4b32-b8bd-163ae845f9bb" providerId="ADAL" clId="{40C19969-CFDA-40A9-B73C-FDCB20AFDDBC}" dt="2021-10-04T15:55:05.939" v="205" actId="1076"/>
          <ac:grpSpMkLst>
            <pc:docMk/>
            <pc:sldMk cId="4176149113" sldId="324"/>
            <ac:grpSpMk id="13" creationId="{01C79D83-6992-40CA-9D62-C9493501E1DB}"/>
          </ac:grpSpMkLst>
        </pc:grpChg>
        <pc:picChg chg="del">
          <ac:chgData name="Mike Bloys" userId="1248c4d8-7b2b-4b32-b8bd-163ae845f9bb" providerId="ADAL" clId="{40C19969-CFDA-40A9-B73C-FDCB20AFDDBC}" dt="2021-10-04T15:54:32.637" v="199" actId="478"/>
          <ac:picMkLst>
            <pc:docMk/>
            <pc:sldMk cId="4176149113" sldId="324"/>
            <ac:picMk id="6" creationId="{1488FEC6-0FD3-4850-A72C-FD566E6E24C8}"/>
          </ac:picMkLst>
        </pc:picChg>
        <pc:picChg chg="add mod ord">
          <ac:chgData name="Mike Bloys" userId="1248c4d8-7b2b-4b32-b8bd-163ae845f9bb" providerId="ADAL" clId="{40C19969-CFDA-40A9-B73C-FDCB20AFDDBC}" dt="2021-10-04T15:54:45.577" v="202" actId="167"/>
          <ac:picMkLst>
            <pc:docMk/>
            <pc:sldMk cId="4176149113" sldId="324"/>
            <ac:picMk id="27" creationId="{420C53FC-EC55-47F6-B8FD-CE71FE4FF7B2}"/>
          </ac:picMkLst>
        </pc:picChg>
        <pc:picChg chg="del">
          <ac:chgData name="Mike Bloys" userId="1248c4d8-7b2b-4b32-b8bd-163ae845f9bb" providerId="ADAL" clId="{40C19969-CFDA-40A9-B73C-FDCB20AFDDBC}" dt="2021-10-04T15:54:32.637" v="199" actId="478"/>
          <ac:picMkLst>
            <pc:docMk/>
            <pc:sldMk cId="4176149113" sldId="324"/>
            <ac:picMk id="11266" creationId="{19366A2C-2C19-429F-B066-A930124D3EB2}"/>
          </ac:picMkLst>
        </pc:picChg>
      </pc:sldChg>
      <pc:sldChg chg="addSp delSp modSp mod">
        <pc:chgData name="Mike Bloys" userId="1248c4d8-7b2b-4b32-b8bd-163ae845f9bb" providerId="ADAL" clId="{40C19969-CFDA-40A9-B73C-FDCB20AFDDBC}" dt="2021-10-05T08:21:05.808" v="806" actId="207"/>
        <pc:sldMkLst>
          <pc:docMk/>
          <pc:sldMk cId="3809139710" sldId="325"/>
        </pc:sldMkLst>
        <pc:spChg chg="mod">
          <ac:chgData name="Mike Bloys" userId="1248c4d8-7b2b-4b32-b8bd-163ae845f9bb" providerId="ADAL" clId="{40C19969-CFDA-40A9-B73C-FDCB20AFDDBC}" dt="2021-10-05T08:20:44.176" v="793" actId="207"/>
          <ac:spMkLst>
            <pc:docMk/>
            <pc:sldMk cId="3809139710" sldId="325"/>
            <ac:spMk id="18" creationId="{1A540262-6398-4F3C-9821-57AFEDC790F7}"/>
          </ac:spMkLst>
        </pc:spChg>
        <pc:spChg chg="mod">
          <ac:chgData name="Mike Bloys" userId="1248c4d8-7b2b-4b32-b8bd-163ae845f9bb" providerId="ADAL" clId="{40C19969-CFDA-40A9-B73C-FDCB20AFDDBC}" dt="2021-10-05T08:20:44.176" v="793" actId="207"/>
          <ac:spMkLst>
            <pc:docMk/>
            <pc:sldMk cId="3809139710" sldId="325"/>
            <ac:spMk id="19" creationId="{A00DD281-C927-4208-8A75-2BF46DEC8E8A}"/>
          </ac:spMkLst>
        </pc:spChg>
        <pc:spChg chg="mod">
          <ac:chgData name="Mike Bloys" userId="1248c4d8-7b2b-4b32-b8bd-163ae845f9bb" providerId="ADAL" clId="{40C19969-CFDA-40A9-B73C-FDCB20AFDDBC}" dt="2021-10-05T08:21:05.808" v="806" actId="207"/>
          <ac:spMkLst>
            <pc:docMk/>
            <pc:sldMk cId="3809139710" sldId="325"/>
            <ac:spMk id="20" creationId="{04D9B053-53C9-4542-95C9-39F22225BA1A}"/>
          </ac:spMkLst>
        </pc:spChg>
        <pc:spChg chg="mod">
          <ac:chgData name="Mike Bloys" userId="1248c4d8-7b2b-4b32-b8bd-163ae845f9bb" providerId="ADAL" clId="{40C19969-CFDA-40A9-B73C-FDCB20AFDDBC}" dt="2021-10-05T08:20:44.176" v="793" actId="207"/>
          <ac:spMkLst>
            <pc:docMk/>
            <pc:sldMk cId="3809139710" sldId="325"/>
            <ac:spMk id="21" creationId="{389152C8-BB3A-4EDA-B0EA-CCA3DA5E246D}"/>
          </ac:spMkLst>
        </pc:spChg>
        <pc:spChg chg="mod">
          <ac:chgData name="Mike Bloys" userId="1248c4d8-7b2b-4b32-b8bd-163ae845f9bb" providerId="ADAL" clId="{40C19969-CFDA-40A9-B73C-FDCB20AFDDBC}" dt="2021-10-05T08:20:44.176" v="793" actId="207"/>
          <ac:spMkLst>
            <pc:docMk/>
            <pc:sldMk cId="3809139710" sldId="325"/>
            <ac:spMk id="22" creationId="{6A37311E-298F-4A75-97F1-A20CB08299B5}"/>
          </ac:spMkLst>
        </pc:spChg>
        <pc:spChg chg="mod">
          <ac:chgData name="Mike Bloys" userId="1248c4d8-7b2b-4b32-b8bd-163ae845f9bb" providerId="ADAL" clId="{40C19969-CFDA-40A9-B73C-FDCB20AFDDBC}" dt="2021-10-05T08:20:32.111" v="792" actId="207"/>
          <ac:spMkLst>
            <pc:docMk/>
            <pc:sldMk cId="3809139710" sldId="325"/>
            <ac:spMk id="23" creationId="{E34E9C56-074E-428B-BA42-CF08609D81C3}"/>
          </ac:spMkLst>
        </pc:spChg>
        <pc:spChg chg="mod">
          <ac:chgData name="Mike Bloys" userId="1248c4d8-7b2b-4b32-b8bd-163ae845f9bb" providerId="ADAL" clId="{40C19969-CFDA-40A9-B73C-FDCB20AFDDBC}" dt="2021-10-05T08:21:05.808" v="806" actId="207"/>
          <ac:spMkLst>
            <pc:docMk/>
            <pc:sldMk cId="3809139710" sldId="325"/>
            <ac:spMk id="24" creationId="{25B967D9-788B-48FB-A1F0-9F56C7D60465}"/>
          </ac:spMkLst>
        </pc:spChg>
        <pc:spChg chg="mod">
          <ac:chgData name="Mike Bloys" userId="1248c4d8-7b2b-4b32-b8bd-163ae845f9bb" providerId="ADAL" clId="{40C19969-CFDA-40A9-B73C-FDCB20AFDDBC}" dt="2021-10-05T08:20:13.687" v="773" actId="14838"/>
          <ac:spMkLst>
            <pc:docMk/>
            <pc:sldMk cId="3809139710" sldId="325"/>
            <ac:spMk id="25" creationId="{BF941201-9C80-41D0-B9E7-DA2BB08952DB}"/>
          </ac:spMkLst>
        </pc:spChg>
        <pc:spChg chg="mod">
          <ac:chgData name="Mike Bloys" userId="1248c4d8-7b2b-4b32-b8bd-163ae845f9bb" providerId="ADAL" clId="{40C19969-CFDA-40A9-B73C-FDCB20AFDDBC}" dt="2021-10-05T08:20:13.687" v="773" actId="14838"/>
          <ac:spMkLst>
            <pc:docMk/>
            <pc:sldMk cId="3809139710" sldId="325"/>
            <ac:spMk id="26" creationId="{0665E7E5-9A5A-4097-8CE7-7836BDB44223}"/>
          </ac:spMkLst>
        </pc:spChg>
        <pc:spChg chg="mod">
          <ac:chgData name="Mike Bloys" userId="1248c4d8-7b2b-4b32-b8bd-163ae845f9bb" providerId="ADAL" clId="{40C19969-CFDA-40A9-B73C-FDCB20AFDDBC}" dt="2021-10-05T08:21:05.808" v="806" actId="207"/>
          <ac:spMkLst>
            <pc:docMk/>
            <pc:sldMk cId="3809139710" sldId="325"/>
            <ac:spMk id="27" creationId="{C7B89421-A9EA-4C98-9D61-1660D065341C}"/>
          </ac:spMkLst>
        </pc:spChg>
        <pc:spChg chg="mod">
          <ac:chgData name="Mike Bloys" userId="1248c4d8-7b2b-4b32-b8bd-163ae845f9bb" providerId="ADAL" clId="{40C19969-CFDA-40A9-B73C-FDCB20AFDDBC}" dt="2021-10-05T08:21:05.808" v="806" actId="207"/>
          <ac:spMkLst>
            <pc:docMk/>
            <pc:sldMk cId="3809139710" sldId="325"/>
            <ac:spMk id="28" creationId="{FC39A1B5-9173-4BE1-B544-8F2601CBCB51}"/>
          </ac:spMkLst>
        </pc:spChg>
        <pc:grpChg chg="del">
          <ac:chgData name="Mike Bloys" userId="1248c4d8-7b2b-4b32-b8bd-163ae845f9bb" providerId="ADAL" clId="{40C19969-CFDA-40A9-B73C-FDCB20AFDDBC}" dt="2021-10-05T08:15:58.972" v="447" actId="478"/>
          <ac:grpSpMkLst>
            <pc:docMk/>
            <pc:sldMk cId="3809139710" sldId="325"/>
            <ac:grpSpMk id="4" creationId="{E3407618-4D66-415B-9CA4-CFC0506061BB}"/>
          </ac:grpSpMkLst>
        </pc:grpChg>
        <pc:picChg chg="add mod">
          <ac:chgData name="Mike Bloys" userId="1248c4d8-7b2b-4b32-b8bd-163ae845f9bb" providerId="ADAL" clId="{40C19969-CFDA-40A9-B73C-FDCB20AFDDBC}" dt="2021-10-05T08:16:00.261" v="448"/>
          <ac:picMkLst>
            <pc:docMk/>
            <pc:sldMk cId="3809139710" sldId="325"/>
            <ac:picMk id="29" creationId="{A9197997-4783-48DA-ABD5-03726342A20B}"/>
          </ac:picMkLst>
        </pc:picChg>
      </pc:sldChg>
      <pc:sldChg chg="addSp delSp modSp mod">
        <pc:chgData name="Mike Bloys" userId="1248c4d8-7b2b-4b32-b8bd-163ae845f9bb" providerId="ADAL" clId="{40C19969-CFDA-40A9-B73C-FDCB20AFDDBC}" dt="2021-10-04T15:43:59.024" v="173" actId="167"/>
        <pc:sldMkLst>
          <pc:docMk/>
          <pc:sldMk cId="1941564679" sldId="326"/>
        </pc:sldMkLst>
        <pc:picChg chg="del">
          <ac:chgData name="Mike Bloys" userId="1248c4d8-7b2b-4b32-b8bd-163ae845f9bb" providerId="ADAL" clId="{40C19969-CFDA-40A9-B73C-FDCB20AFDDBC}" dt="2021-10-04T15:43:35.162" v="166" actId="478"/>
          <ac:picMkLst>
            <pc:docMk/>
            <pc:sldMk cId="1941564679" sldId="326"/>
            <ac:picMk id="5" creationId="{730C7BFC-FB41-43E4-A30B-3AA22DEBB5E8}"/>
          </ac:picMkLst>
        </pc:picChg>
        <pc:picChg chg="add mod ord modCrop">
          <ac:chgData name="Mike Bloys" userId="1248c4d8-7b2b-4b32-b8bd-163ae845f9bb" providerId="ADAL" clId="{40C19969-CFDA-40A9-B73C-FDCB20AFDDBC}" dt="2021-10-04T15:43:59.024" v="173" actId="167"/>
          <ac:picMkLst>
            <pc:docMk/>
            <pc:sldMk cId="1941564679" sldId="326"/>
            <ac:picMk id="6" creationId="{CB0E75A0-A781-4FAC-89A7-07F51F9A994A}"/>
          </ac:picMkLst>
        </pc:picChg>
        <pc:picChg chg="del">
          <ac:chgData name="Mike Bloys" userId="1248c4d8-7b2b-4b32-b8bd-163ae845f9bb" providerId="ADAL" clId="{40C19969-CFDA-40A9-B73C-FDCB20AFDDBC}" dt="2021-10-04T15:43:45.103" v="170" actId="478"/>
          <ac:picMkLst>
            <pc:docMk/>
            <pc:sldMk cId="1941564679" sldId="326"/>
            <ac:picMk id="1026" creationId="{EE698A6F-42DB-401B-93F9-3B540FB6AB70}"/>
          </ac:picMkLst>
        </pc:picChg>
      </pc:sldChg>
      <pc:sldChg chg="new del">
        <pc:chgData name="Mike Bloys" userId="1248c4d8-7b2b-4b32-b8bd-163ae845f9bb" providerId="ADAL" clId="{40C19969-CFDA-40A9-B73C-FDCB20AFDDBC}" dt="2021-10-04T13:34:14.365" v="1" actId="680"/>
        <pc:sldMkLst>
          <pc:docMk/>
          <pc:sldMk cId="818588502" sldId="328"/>
        </pc:sldMkLst>
      </pc:sldChg>
      <pc:sldMasterChg chg="delSldLayout modSldLayout">
        <pc:chgData name="Mike Bloys" userId="1248c4d8-7b2b-4b32-b8bd-163ae845f9bb" providerId="ADAL" clId="{40C19969-CFDA-40A9-B73C-FDCB20AFDDBC}" dt="2021-10-06T10:42:45.604" v="813" actId="21"/>
        <pc:sldMasterMkLst>
          <pc:docMk/>
          <pc:sldMasterMk cId="3316734550" sldId="2147483648"/>
        </pc:sldMasterMkLst>
        <pc:sldLayoutChg chg="modSp">
          <pc:chgData name="Mike Bloys" userId="1248c4d8-7b2b-4b32-b8bd-163ae845f9bb" providerId="ADAL" clId="{40C19969-CFDA-40A9-B73C-FDCB20AFDDBC}" dt="2021-10-04T13:44:10.648" v="3" actId="14826"/>
          <pc:sldLayoutMkLst>
            <pc:docMk/>
            <pc:sldMasterMk cId="3316734550" sldId="2147483648"/>
            <pc:sldLayoutMk cId="3886385901" sldId="2147483649"/>
          </pc:sldLayoutMkLst>
          <pc:picChg chg="mod">
            <ac:chgData name="Mike Bloys" userId="1248c4d8-7b2b-4b32-b8bd-163ae845f9bb" providerId="ADAL" clId="{40C19969-CFDA-40A9-B73C-FDCB20AFDDBC}" dt="2021-10-04T13:44:10.648" v="3"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40C19969-CFDA-40A9-B73C-FDCB20AFDDBC}" dt="2021-10-04T14:03:34.744" v="40" actId="207"/>
          <pc:sldLayoutMkLst>
            <pc:docMk/>
            <pc:sldMasterMk cId="3316734550" sldId="2147483648"/>
            <pc:sldLayoutMk cId="2849720375" sldId="2147483652"/>
          </pc:sldLayoutMkLst>
          <pc:spChg chg="del">
            <ac:chgData name="Mike Bloys" userId="1248c4d8-7b2b-4b32-b8bd-163ae845f9bb" providerId="ADAL" clId="{40C19969-CFDA-40A9-B73C-FDCB20AFDDBC}" dt="2021-10-04T14:03:20.559" v="36"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0C19969-CFDA-40A9-B73C-FDCB20AFDDBC}" dt="2021-10-04T14:03:34.744" v="40"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0C19969-CFDA-40A9-B73C-FDCB20AFDDBC}" dt="2021-10-04T14:03:21.177" v="37"/>
            <ac:spMkLst>
              <pc:docMk/>
              <pc:sldMasterMk cId="3316734550" sldId="2147483648"/>
              <pc:sldLayoutMk cId="2849720375" sldId="2147483652"/>
              <ac:spMk id="12" creationId="{4CAD00F6-AD68-4506-912A-6376B9ABBCEB}"/>
            </ac:spMkLst>
          </pc:spChg>
          <pc:picChg chg="del">
            <ac:chgData name="Mike Bloys" userId="1248c4d8-7b2b-4b32-b8bd-163ae845f9bb" providerId="ADAL" clId="{40C19969-CFDA-40A9-B73C-FDCB20AFDDBC}" dt="2021-10-04T14:03:20.559" v="36"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40C19969-CFDA-40A9-B73C-FDCB20AFDDBC}" dt="2021-10-04T14:03:27.771" v="38"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40C19969-CFDA-40A9-B73C-FDCB20AFDDBC}" dt="2021-10-04T14:03:21.177" v="37"/>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40C19969-CFDA-40A9-B73C-FDCB20AFDDBC}" dt="2021-10-06T10:42:45.604" v="813" actId="21"/>
          <pc:sldLayoutMkLst>
            <pc:docMk/>
            <pc:sldMasterMk cId="3316734550" sldId="2147483648"/>
            <pc:sldLayoutMk cId="4180777422" sldId="2147483653"/>
          </pc:sldLayoutMkLst>
          <pc:spChg chg="mod">
            <ac:chgData name="Mike Bloys" userId="1248c4d8-7b2b-4b32-b8bd-163ae845f9bb" providerId="ADAL" clId="{40C19969-CFDA-40A9-B73C-FDCB20AFDDBC}" dt="2021-10-04T14:03:11.206" v="35"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40C19969-CFDA-40A9-B73C-FDCB20AFDDBC}" dt="2021-10-04T14:02:06.726" v="10" actId="207"/>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40C19969-CFDA-40A9-B73C-FDCB20AFDDBC}" dt="2021-10-05T08:07:21.802" v="234" actId="21"/>
            <ac:picMkLst>
              <pc:docMk/>
              <pc:sldMasterMk cId="3316734550" sldId="2147483648"/>
              <pc:sldLayoutMk cId="4180777422" sldId="2147483653"/>
              <ac:picMk id="7" creationId="{30A5BE2A-F800-4B74-BE05-290D67095364}"/>
            </ac:picMkLst>
          </pc:picChg>
          <pc:picChg chg="del">
            <ac:chgData name="Mike Bloys" userId="1248c4d8-7b2b-4b32-b8bd-163ae845f9bb" providerId="ADAL" clId="{40C19969-CFDA-40A9-B73C-FDCB20AFDDBC}" dt="2021-10-04T14:01:34.033" v="7" actId="478"/>
            <ac:picMkLst>
              <pc:docMk/>
              <pc:sldMasterMk cId="3316734550" sldId="2147483648"/>
              <pc:sldLayoutMk cId="4180777422" sldId="2147483653"/>
              <ac:picMk id="7" creationId="{7CE254B6-D7BC-9C4E-B6F8-9032CA4F1D45}"/>
            </ac:picMkLst>
          </pc:picChg>
          <pc:picChg chg="add del mod modCrop">
            <ac:chgData name="Mike Bloys" userId="1248c4d8-7b2b-4b32-b8bd-163ae845f9bb" providerId="ADAL" clId="{40C19969-CFDA-40A9-B73C-FDCB20AFDDBC}" dt="2021-10-06T10:42:45.604" v="813" actId="21"/>
            <ac:picMkLst>
              <pc:docMk/>
              <pc:sldMasterMk cId="3316734550" sldId="2147483648"/>
              <pc:sldLayoutMk cId="4180777422" sldId="2147483653"/>
              <ac:picMk id="7" creationId="{A656E1AB-EC16-4443-A334-FFE84471214A}"/>
            </ac:picMkLst>
          </pc:picChg>
          <pc:picChg chg="add mod ord modCrop">
            <ac:chgData name="Mike Bloys" userId="1248c4d8-7b2b-4b32-b8bd-163ae845f9bb" providerId="ADAL" clId="{40C19969-CFDA-40A9-B73C-FDCB20AFDDBC}" dt="2021-10-04T14:01:28.455" v="6" actId="167"/>
            <ac:picMkLst>
              <pc:docMk/>
              <pc:sldMasterMk cId="3316734550" sldId="2147483648"/>
              <pc:sldLayoutMk cId="4180777422" sldId="2147483653"/>
              <ac:picMk id="9" creationId="{75B0D035-1CE7-48F1-A11E-4DB70A9B84B3}"/>
            </ac:picMkLst>
          </pc:picChg>
          <pc:picChg chg="mod">
            <ac:chgData name="Mike Bloys" userId="1248c4d8-7b2b-4b32-b8bd-163ae845f9bb" providerId="ADAL" clId="{40C19969-CFDA-40A9-B73C-FDCB20AFDDBC}" dt="2021-10-04T14:01:39.386" v="8"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40C19969-CFDA-40A9-B73C-FDCB20AFDDBC}" dt="2021-10-04T14:04:40.094" v="53" actId="207"/>
          <pc:sldLayoutMkLst>
            <pc:docMk/>
            <pc:sldMasterMk cId="3316734550" sldId="2147483648"/>
            <pc:sldLayoutMk cId="3315833090" sldId="2147483656"/>
          </pc:sldLayoutMkLst>
          <pc:spChg chg="add del mod">
            <ac:chgData name="Mike Bloys" userId="1248c4d8-7b2b-4b32-b8bd-163ae845f9bb" providerId="ADAL" clId="{40C19969-CFDA-40A9-B73C-FDCB20AFDDBC}" dt="2021-10-04T14:04:22.298" v="50" actId="478"/>
            <ac:spMkLst>
              <pc:docMk/>
              <pc:sldMasterMk cId="3316734550" sldId="2147483648"/>
              <pc:sldLayoutMk cId="3315833090" sldId="2147483656"/>
              <ac:spMk id="8" creationId="{4DC6E6D1-7396-4766-8621-8F5BE8491C43}"/>
            </ac:spMkLst>
          </pc:spChg>
          <pc:spChg chg="del">
            <ac:chgData name="Mike Bloys" userId="1248c4d8-7b2b-4b32-b8bd-163ae845f9bb" providerId="ADAL" clId="{40C19969-CFDA-40A9-B73C-FDCB20AFDDBC}" dt="2021-10-04T14:03:56.137" v="46" actId="478"/>
            <ac:spMkLst>
              <pc:docMk/>
              <pc:sldMasterMk cId="3316734550" sldId="2147483648"/>
              <pc:sldLayoutMk cId="3315833090" sldId="2147483656"/>
              <ac:spMk id="9" creationId="{1267101F-FDA4-0F4B-A7F4-B1B3A0D25A50}"/>
            </ac:spMkLst>
          </pc:spChg>
          <pc:spChg chg="add mod">
            <ac:chgData name="Mike Bloys" userId="1248c4d8-7b2b-4b32-b8bd-163ae845f9bb" providerId="ADAL" clId="{40C19969-CFDA-40A9-B73C-FDCB20AFDDBC}" dt="2021-10-04T14:04:26.783" v="51"/>
            <ac:spMkLst>
              <pc:docMk/>
              <pc:sldMasterMk cId="3316734550" sldId="2147483648"/>
              <pc:sldLayoutMk cId="3315833090" sldId="2147483656"/>
              <ac:spMk id="11" creationId="{BE6EDDCC-9FDC-4683-8CC7-6BF219D59AEC}"/>
            </ac:spMkLst>
          </pc:spChg>
          <pc:spChg chg="mod">
            <ac:chgData name="Mike Bloys" userId="1248c4d8-7b2b-4b32-b8bd-163ae845f9bb" providerId="ADAL" clId="{40C19969-CFDA-40A9-B73C-FDCB20AFDDBC}" dt="2021-10-04T14:04:40.094" v="53"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40C19969-CFDA-40A9-B73C-FDCB20AFDDBC}" dt="2021-10-04T14:03:56.137" v="46" actId="478"/>
            <ac:picMkLst>
              <pc:docMk/>
              <pc:sldMasterMk cId="3316734550" sldId="2147483648"/>
              <pc:sldLayoutMk cId="3315833090" sldId="2147483656"/>
              <ac:picMk id="6" creationId="{E84B2B64-DF14-0A43-AFBC-789FE0092A4D}"/>
            </ac:picMkLst>
          </pc:picChg>
          <pc:picChg chg="add del mod">
            <ac:chgData name="Mike Bloys" userId="1248c4d8-7b2b-4b32-b8bd-163ae845f9bb" providerId="ADAL" clId="{40C19969-CFDA-40A9-B73C-FDCB20AFDDBC}" dt="2021-10-04T14:04:22.298" v="50" actId="478"/>
            <ac:picMkLst>
              <pc:docMk/>
              <pc:sldMasterMk cId="3316734550" sldId="2147483648"/>
              <pc:sldLayoutMk cId="3315833090" sldId="2147483656"/>
              <ac:picMk id="7" creationId="{A44B1F8F-7178-4739-868E-66C8F4C759D2}"/>
            </ac:picMkLst>
          </pc:picChg>
          <pc:picChg chg="add mod">
            <ac:chgData name="Mike Bloys" userId="1248c4d8-7b2b-4b32-b8bd-163ae845f9bb" providerId="ADAL" clId="{40C19969-CFDA-40A9-B73C-FDCB20AFDDBC}" dt="2021-10-04T14:04:26.783" v="51"/>
            <ac:picMkLst>
              <pc:docMk/>
              <pc:sldMasterMk cId="3316734550" sldId="2147483648"/>
              <pc:sldLayoutMk cId="3315833090" sldId="2147483656"/>
              <ac:picMk id="10" creationId="{1C37AA51-88CF-4FB0-88DE-6F14B78AF7D7}"/>
            </ac:picMkLst>
          </pc:picChg>
        </pc:sldLayoutChg>
        <pc:sldLayoutChg chg="addSp delSp modSp mod">
          <pc:chgData name="Mike Bloys" userId="1248c4d8-7b2b-4b32-b8bd-163ae845f9bb" providerId="ADAL" clId="{40C19969-CFDA-40A9-B73C-FDCB20AFDDBC}" dt="2021-10-04T14:04:58.565" v="56" actId="207"/>
          <pc:sldLayoutMkLst>
            <pc:docMk/>
            <pc:sldMasterMk cId="3316734550" sldId="2147483648"/>
            <pc:sldLayoutMk cId="487712265" sldId="2147483665"/>
          </pc:sldLayoutMkLst>
          <pc:spChg chg="add mod">
            <ac:chgData name="Mike Bloys" userId="1248c4d8-7b2b-4b32-b8bd-163ae845f9bb" providerId="ADAL" clId="{40C19969-CFDA-40A9-B73C-FDCB20AFDDBC}" dt="2021-10-04T14:04:53.889" v="55"/>
            <ac:spMkLst>
              <pc:docMk/>
              <pc:sldMasterMk cId="3316734550" sldId="2147483648"/>
              <pc:sldLayoutMk cId="487712265" sldId="2147483665"/>
              <ac:spMk id="9" creationId="{0780B145-1F75-4963-AA8A-7C8CE6AAD23B}"/>
            </ac:spMkLst>
          </pc:spChg>
          <pc:spChg chg="del">
            <ac:chgData name="Mike Bloys" userId="1248c4d8-7b2b-4b32-b8bd-163ae845f9bb" providerId="ADAL" clId="{40C19969-CFDA-40A9-B73C-FDCB20AFDDBC}" dt="2021-10-04T14:04:53.386" v="54"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40C19969-CFDA-40A9-B73C-FDCB20AFDDBC}" dt="2021-10-04T14:04:53.889" v="55"/>
            <ac:picMkLst>
              <pc:docMk/>
              <pc:sldMasterMk cId="3316734550" sldId="2147483648"/>
              <pc:sldLayoutMk cId="487712265" sldId="2147483665"/>
              <ac:picMk id="6" creationId="{4A2B3F20-02D2-46FD-8344-094E9B918C66}"/>
            </ac:picMkLst>
          </pc:picChg>
          <pc:picChg chg="del">
            <ac:chgData name="Mike Bloys" userId="1248c4d8-7b2b-4b32-b8bd-163ae845f9bb" providerId="ADAL" clId="{40C19969-CFDA-40A9-B73C-FDCB20AFDDBC}" dt="2021-10-04T14:04:53.386" v="54"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40C19969-CFDA-40A9-B73C-FDCB20AFDDBC}" dt="2021-10-04T14:04:58.565" v="56"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40C19969-CFDA-40A9-B73C-FDCB20AFDDBC}" dt="2021-10-04T14:12:07.433" v="69" actId="478"/>
          <pc:sldLayoutMkLst>
            <pc:docMk/>
            <pc:sldMasterMk cId="3316734550" sldId="2147483648"/>
            <pc:sldLayoutMk cId="1093718466" sldId="2147483666"/>
          </pc:sldLayoutMkLst>
          <pc:spChg chg="add del mod">
            <ac:chgData name="Mike Bloys" userId="1248c4d8-7b2b-4b32-b8bd-163ae845f9bb" providerId="ADAL" clId="{40C19969-CFDA-40A9-B73C-FDCB20AFDDBC}" dt="2021-10-04T14:11:35.116" v="61" actId="21"/>
            <ac:spMkLst>
              <pc:docMk/>
              <pc:sldMasterMk cId="3316734550" sldId="2147483648"/>
              <pc:sldLayoutMk cId="1093718466" sldId="2147483666"/>
              <ac:spMk id="6" creationId="{1CCCC612-8224-494F-94DF-592C213AD6A4}"/>
            </ac:spMkLst>
          </pc:spChg>
          <pc:spChg chg="add mod">
            <ac:chgData name="Mike Bloys" userId="1248c4d8-7b2b-4b32-b8bd-163ae845f9bb" providerId="ADAL" clId="{40C19969-CFDA-40A9-B73C-FDCB20AFDDBC}" dt="2021-10-04T14:11:26.260" v="59" actId="207"/>
            <ac:spMkLst>
              <pc:docMk/>
              <pc:sldMasterMk cId="3316734550" sldId="2147483648"/>
              <pc:sldLayoutMk cId="1093718466" sldId="2147483666"/>
              <ac:spMk id="7" creationId="{B2ED44D3-C364-4F09-9C36-57D12740572B}"/>
            </ac:spMkLst>
          </pc:spChg>
          <pc:spChg chg="add del mod">
            <ac:chgData name="Mike Bloys" userId="1248c4d8-7b2b-4b32-b8bd-163ae845f9bb" providerId="ADAL" clId="{40C19969-CFDA-40A9-B73C-FDCB20AFDDBC}" dt="2021-10-04T14:12:07.433" v="69" actId="478"/>
            <ac:spMkLst>
              <pc:docMk/>
              <pc:sldMasterMk cId="3316734550" sldId="2147483648"/>
              <pc:sldLayoutMk cId="1093718466" sldId="2147483666"/>
              <ac:spMk id="9" creationId="{27984F66-BAB3-4FDA-923C-394960BF5BC1}"/>
            </ac:spMkLst>
          </pc:spChg>
          <pc:spChg chg="del">
            <ac:chgData name="Mike Bloys" userId="1248c4d8-7b2b-4b32-b8bd-163ae845f9bb" providerId="ADAL" clId="{40C19969-CFDA-40A9-B73C-FDCB20AFDDBC}" dt="2021-10-04T14:11:28.570" v="60"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40C19969-CFDA-40A9-B73C-FDCB20AFDDBC}" dt="2021-10-04T14:12:05.546" v="68" actId="16037"/>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40C19969-CFDA-40A9-B73C-FDCB20AFDDBC}" dt="2021-10-04T14:04:15.478" v="49" actId="207"/>
          <pc:sldLayoutMkLst>
            <pc:docMk/>
            <pc:sldMasterMk cId="3316734550" sldId="2147483648"/>
            <pc:sldLayoutMk cId="4276716931" sldId="2147483667"/>
          </pc:sldLayoutMkLst>
          <pc:spChg chg="mod">
            <ac:chgData name="Mike Bloys" userId="1248c4d8-7b2b-4b32-b8bd-163ae845f9bb" providerId="ADAL" clId="{40C19969-CFDA-40A9-B73C-FDCB20AFDDBC}" dt="2021-10-04T14:04:15.478" v="49"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40C19969-CFDA-40A9-B73C-FDCB20AFDDBC}" dt="2021-10-04T14:03:39.884" v="41"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40C19969-CFDA-40A9-B73C-FDCB20AFDDBC}" dt="2021-10-04T14:03:40.377" v="42"/>
            <ac:spMkLst>
              <pc:docMk/>
              <pc:sldMasterMk cId="3316734550" sldId="2147483648"/>
              <pc:sldLayoutMk cId="4276716931" sldId="2147483667"/>
              <ac:spMk id="14" creationId="{EE855FFB-A235-486F-B56C-D58A4EF219D7}"/>
            </ac:spMkLst>
          </pc:spChg>
          <pc:picChg chg="del">
            <ac:chgData name="Mike Bloys" userId="1248c4d8-7b2b-4b32-b8bd-163ae845f9bb" providerId="ADAL" clId="{40C19969-CFDA-40A9-B73C-FDCB20AFDDBC}" dt="2021-10-04T14:03:39.884" v="41"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40C19969-CFDA-40A9-B73C-FDCB20AFDDBC}" dt="2021-10-04T14:03:46.057" v="4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40C19969-CFDA-40A9-B73C-FDCB20AFDDBC}" dt="2021-10-04T14:03:40.377" v="42"/>
            <ac:picMkLst>
              <pc:docMk/>
              <pc:sldMasterMk cId="3316734550" sldId="2147483648"/>
              <pc:sldLayoutMk cId="4276716931" sldId="2147483667"/>
              <ac:picMk id="13" creationId="{C91B30ED-AB6E-4067-8132-E94BADED99F0}"/>
            </ac:picMkLst>
          </pc:picChg>
        </pc:sldLayoutChg>
        <pc:sldLayoutChg chg="del">
          <pc:chgData name="Mike Bloys" userId="1248c4d8-7b2b-4b32-b8bd-163ae845f9bb" providerId="ADAL" clId="{40C19969-CFDA-40A9-B73C-FDCB20AFDDBC}" dt="2021-10-05T10:16:02.890" v="808" actId="2696"/>
          <pc:sldLayoutMkLst>
            <pc:docMk/>
            <pc:sldMasterMk cId="3316734550" sldId="2147483648"/>
            <pc:sldLayoutMk cId="27478648" sldId="2147483668"/>
          </pc:sldLayoutMkLst>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10-08T14:52:20.179" v="11921" actId="2057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10-08T09:53:11.327" v="11899" actId="478"/>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del mod">
          <ac:chgData name="James Franklin" userId="cf915d05-507f-491f-b4a6-b2aa085ee4b1" providerId="ADAL" clId="{B0A9BD16-313A-4B87-86C7-D53C52C6EDF9}" dt="2021-10-08T09:53:11.327" v="11899" actId="478"/>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10-08T09:54:17.862" v="11901" actId="478"/>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del mod">
          <ac:chgData name="James Franklin" userId="cf915d05-507f-491f-b4a6-b2aa085ee4b1" providerId="ADAL" clId="{B0A9BD16-313A-4B87-86C7-D53C52C6EDF9}" dt="2021-10-08T09:54:17.862" v="11901" actId="478"/>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10-08T10:44:26.633" v="11905" actId="478"/>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del mod">
          <ac:chgData name="James Franklin" userId="cf915d05-507f-491f-b4a6-b2aa085ee4b1" providerId="ADAL" clId="{B0A9BD16-313A-4B87-86C7-D53C52C6EDF9}" dt="2021-10-08T10:44:26.633" v="11905" actId="478"/>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10-08T14:52:20.179" v="11921"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10-08T14:52:20.179" v="11921" actId="20577"/>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10-08T10:44:35.024" v="11907" actId="478"/>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del mod">
          <ac:chgData name="James Franklin" userId="cf915d05-507f-491f-b4a6-b2aa085ee4b1" providerId="ADAL" clId="{B0A9BD16-313A-4B87-86C7-D53C52C6EDF9}" dt="2021-10-08T10:44:35.024" v="11907" actId="478"/>
          <ac:spMkLst>
            <pc:docMk/>
            <pc:sldMk cId="1774622974" sldId="301"/>
            <ac:spMk id="13" creationId="{F6A29A7C-C62D-430C-A02C-24AFAB40090C}"/>
          </ac:spMkLst>
        </pc:spChg>
        <pc:spChg chg="add del mod">
          <ac:chgData name="James Franklin" userId="cf915d05-507f-491f-b4a6-b2aa085ee4b1" providerId="ADAL" clId="{B0A9BD16-313A-4B87-86C7-D53C52C6EDF9}" dt="2021-10-08T10:44:35.024" v="11907" actId="478"/>
          <ac:spMkLst>
            <pc:docMk/>
            <pc:sldMk cId="1774622974" sldId="301"/>
            <ac:spMk id="14" creationId="{A3152E56-10A1-44ED-A2DA-0038EC9D8714}"/>
          </ac:spMkLst>
        </pc:spChg>
        <pc:spChg chg="add del mod">
          <ac:chgData name="James Franklin" userId="cf915d05-507f-491f-b4a6-b2aa085ee4b1" providerId="ADAL" clId="{B0A9BD16-313A-4B87-86C7-D53C52C6EDF9}" dt="2021-10-08T10:44:35.024" v="11907" actId="478"/>
          <ac:spMkLst>
            <pc:docMk/>
            <pc:sldMk cId="1774622974" sldId="301"/>
            <ac:spMk id="15" creationId="{E0C26690-1756-465F-80F8-6E053E254BCD}"/>
          </ac:spMkLst>
        </pc:spChg>
        <pc:spChg chg="add del mod">
          <ac:chgData name="James Franklin" userId="cf915d05-507f-491f-b4a6-b2aa085ee4b1" providerId="ADAL" clId="{B0A9BD16-313A-4B87-86C7-D53C52C6EDF9}" dt="2021-10-08T10:44:35.024" v="11907" actId="478"/>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del mod">
          <ac:chgData name="James Franklin" userId="cf915d05-507f-491f-b4a6-b2aa085ee4b1" providerId="ADAL" clId="{B0A9BD16-313A-4B87-86C7-D53C52C6EDF9}" dt="2021-10-08T10:44:31.239" v="11906" actId="478"/>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delSp modSp add mod">
        <pc:chgData name="James Franklin" userId="cf915d05-507f-491f-b4a6-b2aa085ee4b1" providerId="ADAL" clId="{B0A9BD16-313A-4B87-86C7-D53C52C6EDF9}" dt="2021-10-08T10:44:15.005" v="11904" actId="478"/>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del mod">
          <ac:chgData name="James Franklin" userId="cf915d05-507f-491f-b4a6-b2aa085ee4b1" providerId="ADAL" clId="{B0A9BD16-313A-4B87-86C7-D53C52C6EDF9}" dt="2021-10-08T10:44:15.005" v="11904" actId="478"/>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10-04T13:23:59.720" v="11895"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10-04T13:23:59.720" v="11895"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10-08T10:53:46.194" v="11919" actId="20577"/>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10-08T10:53:46.194" v="11919" actId="20577"/>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10-04T13:27:21.977" v="11898" actId="2057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10-04T13:27:21.977" v="11898" actId="2057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10-08T10:44:56.969" v="11909" actId="478"/>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10-04T13:20:02.485" v="11812" actId="6549"/>
          <ac:spMkLst>
            <pc:docMk/>
            <pc:sldMk cId="3935838695" sldId="319"/>
            <ac:spMk id="3" creationId="{6A5E715C-5692-4138-BE67-8C75FE95C21D}"/>
          </ac:spMkLst>
        </pc:spChg>
        <pc:spChg chg="add del">
          <ac:chgData name="James Franklin" userId="cf915d05-507f-491f-b4a6-b2aa085ee4b1" providerId="ADAL" clId="{B0A9BD16-313A-4B87-86C7-D53C52C6EDF9}" dt="2021-10-08T10:44:56.969" v="11909" actId="478"/>
          <ac:spMkLst>
            <pc:docMk/>
            <pc:sldMk cId="3935838695" sldId="319"/>
            <ac:spMk id="13" creationId="{F6A29A7C-C62D-430C-A02C-24AFAB40090C}"/>
          </ac:spMkLst>
        </pc:spChg>
        <pc:spChg chg="add del">
          <ac:chgData name="James Franklin" userId="cf915d05-507f-491f-b4a6-b2aa085ee4b1" providerId="ADAL" clId="{B0A9BD16-313A-4B87-86C7-D53C52C6EDF9}" dt="2021-10-08T10:44:56.969" v="11909" actId="478"/>
          <ac:spMkLst>
            <pc:docMk/>
            <pc:sldMk cId="3935838695" sldId="319"/>
            <ac:spMk id="14" creationId="{A3152E56-10A1-44ED-A2DA-0038EC9D8714}"/>
          </ac:spMkLst>
        </pc:spChg>
        <pc:spChg chg="add del">
          <ac:chgData name="James Franklin" userId="cf915d05-507f-491f-b4a6-b2aa085ee4b1" providerId="ADAL" clId="{B0A9BD16-313A-4B87-86C7-D53C52C6EDF9}" dt="2021-10-08T10:44:56.969" v="11909" actId="478"/>
          <ac:spMkLst>
            <pc:docMk/>
            <pc:sldMk cId="3935838695" sldId="319"/>
            <ac:spMk id="15" creationId="{E0C26690-1756-465F-80F8-6E053E254BCD}"/>
          </ac:spMkLst>
        </pc:spChg>
        <pc:spChg chg="add del">
          <ac:chgData name="James Franklin" userId="cf915d05-507f-491f-b4a6-b2aa085ee4b1" providerId="ADAL" clId="{B0A9BD16-313A-4B87-86C7-D53C52C6EDF9}" dt="2021-10-08T10:44:56.969" v="11909"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10-08T10:44:52.896" v="1190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delSp modSp add mod ord">
        <pc:chgData name="James Franklin" userId="cf915d05-507f-491f-b4a6-b2aa085ee4b1" providerId="ADAL" clId="{B0A9BD16-313A-4B87-86C7-D53C52C6EDF9}" dt="2021-10-08T10:15:39.006" v="11903" actId="478"/>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del mod">
          <ac:chgData name="James Franklin" userId="cf915d05-507f-491f-b4a6-b2aa085ee4b1" providerId="ADAL" clId="{B0A9BD16-313A-4B87-86C7-D53C52C6EDF9}" dt="2021-10-08T10:15:39.006" v="11903" actId="478"/>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D79C1C91-EBA6-467E-BE7F-E403D6F73CEE}"/>
    <pc:docChg chg="undo custSel modSld modMainMaster">
      <pc:chgData name="Mike Bloys" userId="1248c4d8-7b2b-4b32-b8bd-163ae845f9bb" providerId="ADAL" clId="{D79C1C91-EBA6-467E-BE7F-E403D6F73CEE}" dt="2021-12-20T16:34:24.341" v="217" actId="14100"/>
      <pc:docMkLst>
        <pc:docMk/>
      </pc:docMkLst>
      <pc:sldChg chg="addSp delSp modSp mod">
        <pc:chgData name="Mike Bloys" userId="1248c4d8-7b2b-4b32-b8bd-163ae845f9bb" providerId="ADAL" clId="{D79C1C91-EBA6-467E-BE7F-E403D6F73CEE}" dt="2021-12-06T10:47:07.566" v="74" actId="21"/>
        <pc:sldMkLst>
          <pc:docMk/>
          <pc:sldMk cId="644322881" sldId="261"/>
        </pc:sldMkLst>
        <pc:spChg chg="add del mod">
          <ac:chgData name="Mike Bloys" userId="1248c4d8-7b2b-4b32-b8bd-163ae845f9bb" providerId="ADAL" clId="{D79C1C91-EBA6-467E-BE7F-E403D6F73CEE}" dt="2021-12-06T10:47:07.566" v="74" actId="21"/>
          <ac:spMkLst>
            <pc:docMk/>
            <pc:sldMk cId="644322881" sldId="261"/>
            <ac:spMk id="5" creationId="{FF98E15F-3208-4B92-B7D6-80F8D97AD8D6}"/>
          </ac:spMkLst>
        </pc:spChg>
      </pc:sldChg>
      <pc:sldChg chg="addSp delSp modSp mod addCm delCm">
        <pc:chgData name="Mike Bloys" userId="1248c4d8-7b2b-4b32-b8bd-163ae845f9bb" providerId="ADAL" clId="{D79C1C91-EBA6-467E-BE7F-E403D6F73CEE}" dt="2021-12-20T16:18:20.699" v="201"/>
        <pc:sldMkLst>
          <pc:docMk/>
          <pc:sldMk cId="1034387443" sldId="328"/>
        </pc:sldMkLst>
        <pc:picChg chg="add del mod">
          <ac:chgData name="Mike Bloys" userId="1248c4d8-7b2b-4b32-b8bd-163ae845f9bb" providerId="ADAL" clId="{D79C1C91-EBA6-467E-BE7F-E403D6F73CEE}" dt="2021-12-06T12:19:08.380" v="80" actId="21"/>
          <ac:picMkLst>
            <pc:docMk/>
            <pc:sldMk cId="1034387443" sldId="328"/>
            <ac:picMk id="5" creationId="{8CE4DD43-6352-4D62-B9A1-A575C0111E29}"/>
          </ac:picMkLst>
        </pc:picChg>
        <pc:picChg chg="del">
          <ac:chgData name="Mike Bloys" userId="1248c4d8-7b2b-4b32-b8bd-163ae845f9bb" providerId="ADAL" clId="{D79C1C91-EBA6-467E-BE7F-E403D6F73CEE}" dt="2021-12-06T12:19:29.671" v="87" actId="478"/>
          <ac:picMkLst>
            <pc:docMk/>
            <pc:sldMk cId="1034387443" sldId="328"/>
            <ac:picMk id="7" creationId="{6299938E-3828-465D-90F5-4E480599C6C7}"/>
          </ac:picMkLst>
        </pc:picChg>
        <pc:picChg chg="add del mod ord">
          <ac:chgData name="Mike Bloys" userId="1248c4d8-7b2b-4b32-b8bd-163ae845f9bb" providerId="ADAL" clId="{D79C1C91-EBA6-467E-BE7F-E403D6F73CEE}" dt="2021-12-06T12:21:17.479" v="91" actId="478"/>
          <ac:picMkLst>
            <pc:docMk/>
            <pc:sldMk cId="1034387443" sldId="328"/>
            <ac:picMk id="8" creationId="{03FC4078-4666-4F4E-AFF9-296261DCA993}"/>
          </ac:picMkLst>
        </pc:picChg>
        <pc:picChg chg="add mod ord modCrop">
          <ac:chgData name="Mike Bloys" userId="1248c4d8-7b2b-4b32-b8bd-163ae845f9bb" providerId="ADAL" clId="{D79C1C91-EBA6-467E-BE7F-E403D6F73CEE}" dt="2021-12-20T16:15:44.339" v="200" actId="18131"/>
          <ac:picMkLst>
            <pc:docMk/>
            <pc:sldMk cId="1034387443" sldId="328"/>
            <ac:picMk id="9" creationId="{FBC0CCE1-A17C-4F0B-AB0A-0B7ECFAF05E4}"/>
          </ac:picMkLst>
        </pc:picChg>
        <pc:picChg chg="add mod">
          <ac:chgData name="Mike Bloys" userId="1248c4d8-7b2b-4b32-b8bd-163ae845f9bb" providerId="ADAL" clId="{D79C1C91-EBA6-467E-BE7F-E403D6F73CEE}" dt="2021-12-06T12:21:26.812" v="92"/>
          <ac:picMkLst>
            <pc:docMk/>
            <pc:sldMk cId="1034387443" sldId="328"/>
            <ac:picMk id="11" creationId="{55AC79F3-5B78-4DB1-AD11-48EFB6344250}"/>
          </ac:picMkLst>
        </pc:picChg>
        <pc:picChg chg="del">
          <ac:chgData name="Mike Bloys" userId="1248c4d8-7b2b-4b32-b8bd-163ae845f9bb" providerId="ADAL" clId="{D79C1C91-EBA6-467E-BE7F-E403D6F73CEE}" dt="2021-12-06T12:19:27.820" v="86" actId="478"/>
          <ac:picMkLst>
            <pc:docMk/>
            <pc:sldMk cId="1034387443" sldId="328"/>
            <ac:picMk id="1028" creationId="{8A27AE23-B576-4947-B054-940326BFCDE5}"/>
          </ac:picMkLst>
        </pc:picChg>
      </pc:sldChg>
      <pc:sldChg chg="addSp delSp modSp mod">
        <pc:chgData name="Mike Bloys" userId="1248c4d8-7b2b-4b32-b8bd-163ae845f9bb" providerId="ADAL" clId="{D79C1C91-EBA6-467E-BE7F-E403D6F73CEE}" dt="2021-12-06T12:26:29.615" v="104" actId="1076"/>
        <pc:sldMkLst>
          <pc:docMk/>
          <pc:sldMk cId="4285023735" sldId="330"/>
        </pc:sldMkLst>
        <pc:picChg chg="del">
          <ac:chgData name="Mike Bloys" userId="1248c4d8-7b2b-4b32-b8bd-163ae845f9bb" providerId="ADAL" clId="{D79C1C91-EBA6-467E-BE7F-E403D6F73CEE}" dt="2021-12-06T12:26:20.023" v="103" actId="478"/>
          <ac:picMkLst>
            <pc:docMk/>
            <pc:sldMk cId="4285023735" sldId="330"/>
            <ac:picMk id="5" creationId="{A2239EF6-16D3-440A-958F-9B0B2A22CB98}"/>
          </ac:picMkLst>
        </pc:picChg>
        <pc:picChg chg="add mod ord modCrop">
          <ac:chgData name="Mike Bloys" userId="1248c4d8-7b2b-4b32-b8bd-163ae845f9bb" providerId="ADAL" clId="{D79C1C91-EBA6-467E-BE7F-E403D6F73CEE}" dt="2021-12-06T12:26:29.615" v="104" actId="1076"/>
          <ac:picMkLst>
            <pc:docMk/>
            <pc:sldMk cId="4285023735" sldId="330"/>
            <ac:picMk id="6" creationId="{BFB783CF-F588-47C7-9E40-7AB223B55FC3}"/>
          </ac:picMkLst>
        </pc:picChg>
        <pc:picChg chg="del">
          <ac:chgData name="Mike Bloys" userId="1248c4d8-7b2b-4b32-b8bd-163ae845f9bb" providerId="ADAL" clId="{D79C1C91-EBA6-467E-BE7F-E403D6F73CEE}" dt="2021-12-06T12:23:55.064" v="99" actId="478"/>
          <ac:picMkLst>
            <pc:docMk/>
            <pc:sldMk cId="4285023735" sldId="330"/>
            <ac:picMk id="1026" creationId="{35F83786-73A8-4DCB-92F8-954B8A69D57E}"/>
          </ac:picMkLst>
        </pc:picChg>
      </pc:sldChg>
      <pc:sldChg chg="addSp delSp modSp mod modClrScheme chgLayout">
        <pc:chgData name="Mike Bloys" userId="1248c4d8-7b2b-4b32-b8bd-163ae845f9bb" providerId="ADAL" clId="{D79C1C91-EBA6-467E-BE7F-E403D6F73CEE}" dt="2021-12-06T14:26:14.718" v="145" actId="15"/>
        <pc:sldMkLst>
          <pc:docMk/>
          <pc:sldMk cId="2795226093" sldId="331"/>
        </pc:sldMkLst>
        <pc:spChg chg="mod ord">
          <ac:chgData name="Mike Bloys" userId="1248c4d8-7b2b-4b32-b8bd-163ae845f9bb" providerId="ADAL" clId="{D79C1C91-EBA6-467E-BE7F-E403D6F73CEE}" dt="2021-12-06T14:26:07.524" v="143" actId="700"/>
          <ac:spMkLst>
            <pc:docMk/>
            <pc:sldMk cId="2795226093" sldId="331"/>
            <ac:spMk id="2" creationId="{1CB7419C-BCFA-450E-8E55-31C5100B1D3C}"/>
          </ac:spMkLst>
        </pc:spChg>
        <pc:spChg chg="mod ord">
          <ac:chgData name="Mike Bloys" userId="1248c4d8-7b2b-4b32-b8bd-163ae845f9bb" providerId="ADAL" clId="{D79C1C91-EBA6-467E-BE7F-E403D6F73CEE}" dt="2021-12-06T14:26:14.718" v="145" actId="15"/>
          <ac:spMkLst>
            <pc:docMk/>
            <pc:sldMk cId="2795226093" sldId="331"/>
            <ac:spMk id="3" creationId="{AEE2997A-71E6-407E-86DA-0142824F2139}"/>
          </ac:spMkLst>
        </pc:spChg>
        <pc:picChg chg="add del mod">
          <ac:chgData name="Mike Bloys" userId="1248c4d8-7b2b-4b32-b8bd-163ae845f9bb" providerId="ADAL" clId="{D79C1C91-EBA6-467E-BE7F-E403D6F73CEE}" dt="2021-12-06T14:25:33.001" v="133" actId="21"/>
          <ac:picMkLst>
            <pc:docMk/>
            <pc:sldMk cId="2795226093" sldId="331"/>
            <ac:picMk id="5" creationId="{DF0806F7-39EA-42F1-B179-3782D717DB94}"/>
          </ac:picMkLst>
        </pc:picChg>
        <pc:picChg chg="del">
          <ac:chgData name="Mike Bloys" userId="1248c4d8-7b2b-4b32-b8bd-163ae845f9bb" providerId="ADAL" clId="{D79C1C91-EBA6-467E-BE7F-E403D6F73CEE}" dt="2021-12-06T14:25:57.526" v="142" actId="478"/>
          <ac:picMkLst>
            <pc:docMk/>
            <pc:sldMk cId="2795226093" sldId="331"/>
            <ac:picMk id="7" creationId="{07B9C51B-340B-423F-B162-6E0D658ABC10}"/>
          </ac:picMkLst>
        </pc:picChg>
        <pc:picChg chg="add mod ord">
          <ac:chgData name="Mike Bloys" userId="1248c4d8-7b2b-4b32-b8bd-163ae845f9bb" providerId="ADAL" clId="{D79C1C91-EBA6-467E-BE7F-E403D6F73CEE}" dt="2021-12-06T14:25:53.129" v="140" actId="167"/>
          <ac:picMkLst>
            <pc:docMk/>
            <pc:sldMk cId="2795226093" sldId="331"/>
            <ac:picMk id="8" creationId="{AA94BFFA-C929-4D84-B950-2FDDA95565D9}"/>
          </ac:picMkLst>
        </pc:picChg>
        <pc:picChg chg="add mod">
          <ac:chgData name="Mike Bloys" userId="1248c4d8-7b2b-4b32-b8bd-163ae845f9bb" providerId="ADAL" clId="{D79C1C91-EBA6-467E-BE7F-E403D6F73CEE}" dt="2021-12-06T14:26:08.954" v="144"/>
          <ac:picMkLst>
            <pc:docMk/>
            <pc:sldMk cId="2795226093" sldId="331"/>
            <ac:picMk id="9" creationId="{C13709A8-FDA3-4DE0-B5CA-A3040AEEA69C}"/>
          </ac:picMkLst>
        </pc:picChg>
        <pc:picChg chg="del">
          <ac:chgData name="Mike Bloys" userId="1248c4d8-7b2b-4b32-b8bd-163ae845f9bb" providerId="ADAL" clId="{D79C1C91-EBA6-467E-BE7F-E403D6F73CEE}" dt="2021-12-06T14:25:55.031" v="141" actId="478"/>
          <ac:picMkLst>
            <pc:docMk/>
            <pc:sldMk cId="2795226093" sldId="331"/>
            <ac:picMk id="3076" creationId="{11020B07-A780-4F1D-9B9C-78312B66722B}"/>
          </ac:picMkLst>
        </pc:picChg>
      </pc:sldChg>
      <pc:sldChg chg="addSp delSp modSp mod">
        <pc:chgData name="Mike Bloys" userId="1248c4d8-7b2b-4b32-b8bd-163ae845f9bb" providerId="ADAL" clId="{D79C1C91-EBA6-467E-BE7F-E403D6F73CEE}" dt="2021-12-20T16:31:42.814" v="210" actId="732"/>
        <pc:sldMkLst>
          <pc:docMk/>
          <pc:sldMk cId="3110741780" sldId="333"/>
        </pc:sldMkLst>
        <pc:picChg chg="del">
          <ac:chgData name="Mike Bloys" userId="1248c4d8-7b2b-4b32-b8bd-163ae845f9bb" providerId="ADAL" clId="{D79C1C91-EBA6-467E-BE7F-E403D6F73CEE}" dt="2021-12-06T14:52:25.573" v="185" actId="478"/>
          <ac:picMkLst>
            <pc:docMk/>
            <pc:sldMk cId="3110741780" sldId="333"/>
            <ac:picMk id="5" creationId="{E2634453-C7FA-44F1-84A0-AF85580458B7}"/>
          </ac:picMkLst>
        </pc:picChg>
        <pc:picChg chg="add mod modCrop">
          <ac:chgData name="Mike Bloys" userId="1248c4d8-7b2b-4b32-b8bd-163ae845f9bb" providerId="ADAL" clId="{D79C1C91-EBA6-467E-BE7F-E403D6F73CEE}" dt="2021-12-06T14:52:23.613" v="184" actId="732"/>
          <ac:picMkLst>
            <pc:docMk/>
            <pc:sldMk cId="3110741780" sldId="333"/>
            <ac:picMk id="6" creationId="{6CA12A91-34FC-40C9-9197-27F746206E98}"/>
          </ac:picMkLst>
        </pc:picChg>
        <pc:picChg chg="mod">
          <ac:chgData name="Mike Bloys" userId="1248c4d8-7b2b-4b32-b8bd-163ae845f9bb" providerId="ADAL" clId="{D79C1C91-EBA6-467E-BE7F-E403D6F73CEE}" dt="2021-12-20T16:31:42.814" v="210" actId="732"/>
          <ac:picMkLst>
            <pc:docMk/>
            <pc:sldMk cId="3110741780" sldId="333"/>
            <ac:picMk id="2050" creationId="{214B9B4D-3E04-4E7F-B799-F51FAB229FFC}"/>
          </ac:picMkLst>
        </pc:picChg>
      </pc:sldChg>
      <pc:sldChg chg="modSp mod">
        <pc:chgData name="Mike Bloys" userId="1248c4d8-7b2b-4b32-b8bd-163ae845f9bb" providerId="ADAL" clId="{D79C1C91-EBA6-467E-BE7F-E403D6F73CEE}" dt="2021-12-06T14:54:29.541" v="197" actId="14734"/>
        <pc:sldMkLst>
          <pc:docMk/>
          <pc:sldMk cId="3772493355" sldId="334"/>
        </pc:sldMkLst>
        <pc:graphicFrameChg chg="mod modGraphic">
          <ac:chgData name="Mike Bloys" userId="1248c4d8-7b2b-4b32-b8bd-163ae845f9bb" providerId="ADAL" clId="{D79C1C91-EBA6-467E-BE7F-E403D6F73CEE}" dt="2021-12-06T14:54:29.541" v="197" actId="14734"/>
          <ac:graphicFrameMkLst>
            <pc:docMk/>
            <pc:sldMk cId="3772493355" sldId="334"/>
            <ac:graphicFrameMk id="3" creationId="{33C36406-4654-41FC-B50E-D67E00010188}"/>
          </ac:graphicFrameMkLst>
        </pc:graphicFrameChg>
      </pc:sldChg>
      <pc:sldChg chg="addSp delSp modSp mod">
        <pc:chgData name="Mike Bloys" userId="1248c4d8-7b2b-4b32-b8bd-163ae845f9bb" providerId="ADAL" clId="{D79C1C91-EBA6-467E-BE7F-E403D6F73CEE}" dt="2021-12-06T14:50:31.109" v="169" actId="478"/>
        <pc:sldMkLst>
          <pc:docMk/>
          <pc:sldMk cId="3659823611" sldId="337"/>
        </pc:sldMkLst>
        <pc:spChg chg="mod">
          <ac:chgData name="Mike Bloys" userId="1248c4d8-7b2b-4b32-b8bd-163ae845f9bb" providerId="ADAL" clId="{D79C1C91-EBA6-467E-BE7F-E403D6F73CEE}" dt="2021-12-06T14:48:36.533" v="159" actId="1076"/>
          <ac:spMkLst>
            <pc:docMk/>
            <pc:sldMk cId="3659823611" sldId="337"/>
            <ac:spMk id="8" creationId="{9DDCBF41-8AD1-4A74-A256-BA0BF2352634}"/>
          </ac:spMkLst>
        </pc:spChg>
        <pc:spChg chg="mod">
          <ac:chgData name="Mike Bloys" userId="1248c4d8-7b2b-4b32-b8bd-163ae845f9bb" providerId="ADAL" clId="{D79C1C91-EBA6-467E-BE7F-E403D6F73CEE}" dt="2021-12-06T14:48:39.317" v="160" actId="1076"/>
          <ac:spMkLst>
            <pc:docMk/>
            <pc:sldMk cId="3659823611" sldId="337"/>
            <ac:spMk id="13" creationId="{A6ADE0D8-7FA9-4653-B40C-9F49E9F37CD9}"/>
          </ac:spMkLst>
        </pc:spChg>
        <pc:spChg chg="mod">
          <ac:chgData name="Mike Bloys" userId="1248c4d8-7b2b-4b32-b8bd-163ae845f9bb" providerId="ADAL" clId="{D79C1C91-EBA6-467E-BE7F-E403D6F73CEE}" dt="2021-12-06T14:49:02.348" v="168" actId="1076"/>
          <ac:spMkLst>
            <pc:docMk/>
            <pc:sldMk cId="3659823611" sldId="337"/>
            <ac:spMk id="14" creationId="{FB4B9FDD-E345-4498-8ADE-BD81CC14DE61}"/>
          </ac:spMkLst>
        </pc:spChg>
        <pc:picChg chg="del">
          <ac:chgData name="Mike Bloys" userId="1248c4d8-7b2b-4b32-b8bd-163ae845f9bb" providerId="ADAL" clId="{D79C1C91-EBA6-467E-BE7F-E403D6F73CEE}" dt="2021-12-06T14:50:31.109" v="169" actId="478"/>
          <ac:picMkLst>
            <pc:docMk/>
            <pc:sldMk cId="3659823611" sldId="337"/>
            <ac:picMk id="5" creationId="{61216274-E9C1-4882-9558-5D4561993D79}"/>
          </ac:picMkLst>
        </pc:picChg>
        <pc:picChg chg="add del mod">
          <ac:chgData name="Mike Bloys" userId="1248c4d8-7b2b-4b32-b8bd-163ae845f9bb" providerId="ADAL" clId="{D79C1C91-EBA6-467E-BE7F-E403D6F73CEE}" dt="2021-12-06T14:44:17.429" v="149" actId="478"/>
          <ac:picMkLst>
            <pc:docMk/>
            <pc:sldMk cId="3659823611" sldId="337"/>
            <ac:picMk id="6" creationId="{749C8A1C-71AC-4EA7-9E9D-15733D1417F1}"/>
          </ac:picMkLst>
        </pc:picChg>
        <pc:picChg chg="del">
          <ac:chgData name="Mike Bloys" userId="1248c4d8-7b2b-4b32-b8bd-163ae845f9bb" providerId="ADAL" clId="{D79C1C91-EBA6-467E-BE7F-E403D6F73CEE}" dt="2021-12-06T14:50:31.109" v="169" actId="478"/>
          <ac:picMkLst>
            <pc:docMk/>
            <pc:sldMk cId="3659823611" sldId="337"/>
            <ac:picMk id="7" creationId="{525ACA80-6CF5-4B4C-A976-5473218A2486}"/>
          </ac:picMkLst>
        </pc:picChg>
        <pc:picChg chg="add mod ord">
          <ac:chgData name="Mike Bloys" userId="1248c4d8-7b2b-4b32-b8bd-163ae845f9bb" providerId="ADAL" clId="{D79C1C91-EBA6-467E-BE7F-E403D6F73CEE}" dt="2021-12-06T14:48:43.048" v="162" actId="1076"/>
          <ac:picMkLst>
            <pc:docMk/>
            <pc:sldMk cId="3659823611" sldId="337"/>
            <ac:picMk id="10" creationId="{D9ABC960-4F5C-4148-979A-3F3DC7797848}"/>
          </ac:picMkLst>
        </pc:picChg>
        <pc:picChg chg="del">
          <ac:chgData name="Mike Bloys" userId="1248c4d8-7b2b-4b32-b8bd-163ae845f9bb" providerId="ADAL" clId="{D79C1C91-EBA6-467E-BE7F-E403D6F73CEE}" dt="2021-12-06T14:48:32.277" v="158" actId="478"/>
          <ac:picMkLst>
            <pc:docMk/>
            <pc:sldMk cId="3659823611" sldId="337"/>
            <ac:picMk id="11" creationId="{CBFBD37E-517B-4058-BD84-13D1360EEFDD}"/>
          </ac:picMkLst>
        </pc:picChg>
        <pc:picChg chg="del">
          <ac:chgData name="Mike Bloys" userId="1248c4d8-7b2b-4b32-b8bd-163ae845f9bb" providerId="ADAL" clId="{D79C1C91-EBA6-467E-BE7F-E403D6F73CEE}" dt="2021-12-06T14:48:30.324" v="157" actId="478"/>
          <ac:picMkLst>
            <pc:docMk/>
            <pc:sldMk cId="3659823611" sldId="337"/>
            <ac:picMk id="4098" creationId="{EBC2AF0F-E20D-4B7B-B7B0-DDBB69D15DC3}"/>
          </ac:picMkLst>
        </pc:picChg>
        <pc:picChg chg="del">
          <ac:chgData name="Mike Bloys" userId="1248c4d8-7b2b-4b32-b8bd-163ae845f9bb" providerId="ADAL" clId="{D79C1C91-EBA6-467E-BE7F-E403D6F73CEE}" dt="2021-12-06T14:48:28.917" v="156" actId="478"/>
          <ac:picMkLst>
            <pc:docMk/>
            <pc:sldMk cId="3659823611" sldId="337"/>
            <ac:picMk id="4100" creationId="{8E884070-1F33-42D2-909C-B19077763D2C}"/>
          </ac:picMkLst>
        </pc:picChg>
        <pc:picChg chg="del">
          <ac:chgData name="Mike Bloys" userId="1248c4d8-7b2b-4b32-b8bd-163ae845f9bb" providerId="ADAL" clId="{D79C1C91-EBA6-467E-BE7F-E403D6F73CEE}" dt="2021-12-06T14:48:26.198" v="155" actId="478"/>
          <ac:picMkLst>
            <pc:docMk/>
            <pc:sldMk cId="3659823611" sldId="337"/>
            <ac:picMk id="4102" creationId="{1AE6F8D4-C7C6-4EC2-8F45-2097175F125A}"/>
          </ac:picMkLst>
        </pc:picChg>
      </pc:sldChg>
      <pc:sldChg chg="modSp mod">
        <pc:chgData name="Mike Bloys" userId="1248c4d8-7b2b-4b32-b8bd-163ae845f9bb" providerId="ADAL" clId="{D79C1C91-EBA6-467E-BE7F-E403D6F73CEE}" dt="2021-12-06T14:51:03.150" v="175" actId="1076"/>
        <pc:sldMkLst>
          <pc:docMk/>
          <pc:sldMk cId="3504892674" sldId="338"/>
        </pc:sldMkLst>
        <pc:spChg chg="mod">
          <ac:chgData name="Mike Bloys" userId="1248c4d8-7b2b-4b32-b8bd-163ae845f9bb" providerId="ADAL" clId="{D79C1C91-EBA6-467E-BE7F-E403D6F73CEE}" dt="2021-12-06T14:50:39.751" v="170" actId="20577"/>
          <ac:spMkLst>
            <pc:docMk/>
            <pc:sldMk cId="3504892674" sldId="338"/>
            <ac:spMk id="3" creationId="{AEE2997A-71E6-407E-86DA-0142824F2139}"/>
          </ac:spMkLst>
        </pc:spChg>
        <pc:spChg chg="mod">
          <ac:chgData name="Mike Bloys" userId="1248c4d8-7b2b-4b32-b8bd-163ae845f9bb" providerId="ADAL" clId="{D79C1C91-EBA6-467E-BE7F-E403D6F73CEE}" dt="2021-12-06T14:51:03.150" v="175" actId="1076"/>
          <ac:spMkLst>
            <pc:docMk/>
            <pc:sldMk cId="3504892674" sldId="338"/>
            <ac:spMk id="6" creationId="{66872BA8-705D-407E-A751-EC5A8BA9CEA1}"/>
          </ac:spMkLst>
        </pc:spChg>
        <pc:picChg chg="mod">
          <ac:chgData name="Mike Bloys" userId="1248c4d8-7b2b-4b32-b8bd-163ae845f9bb" providerId="ADAL" clId="{D79C1C91-EBA6-467E-BE7F-E403D6F73CEE}" dt="2021-12-06T14:50:52.614" v="172" actId="1076"/>
          <ac:picMkLst>
            <pc:docMk/>
            <pc:sldMk cId="3504892674" sldId="338"/>
            <ac:picMk id="5" creationId="{D80F3425-9CF4-4E35-AF21-80D8074BEEEE}"/>
          </ac:picMkLst>
        </pc:picChg>
      </pc:sldChg>
      <pc:sldChg chg="addSp delSp modSp mod setBg">
        <pc:chgData name="Mike Bloys" userId="1248c4d8-7b2b-4b32-b8bd-163ae845f9bb" providerId="ADAL" clId="{D79C1C91-EBA6-467E-BE7F-E403D6F73CEE}" dt="2021-12-20T16:33:22.909" v="211" actId="1076"/>
        <pc:sldMkLst>
          <pc:docMk/>
          <pc:sldMk cId="3534485257" sldId="341"/>
        </pc:sldMkLst>
        <pc:spChg chg="mod">
          <ac:chgData name="Mike Bloys" userId="1248c4d8-7b2b-4b32-b8bd-163ae845f9bb" providerId="ADAL" clId="{D79C1C91-EBA6-467E-BE7F-E403D6F73CEE}" dt="2021-12-06T14:18:42.126" v="128" actId="20577"/>
          <ac:spMkLst>
            <pc:docMk/>
            <pc:sldMk cId="3534485257" sldId="341"/>
            <ac:spMk id="3" creationId="{30BD1222-CB75-41FD-B55A-DDD91702384B}"/>
          </ac:spMkLst>
        </pc:spChg>
        <pc:spChg chg="mod">
          <ac:chgData name="Mike Bloys" userId="1248c4d8-7b2b-4b32-b8bd-163ae845f9bb" providerId="ADAL" clId="{D79C1C91-EBA6-467E-BE7F-E403D6F73CEE}" dt="2021-12-20T16:33:22.909" v="211" actId="1076"/>
          <ac:spMkLst>
            <pc:docMk/>
            <pc:sldMk cId="3534485257" sldId="341"/>
            <ac:spMk id="6" creationId="{2BDDD332-BCBA-4FDB-B2A9-FFD619013E2C}"/>
          </ac:spMkLst>
        </pc:spChg>
        <pc:spChg chg="del">
          <ac:chgData name="Mike Bloys" userId="1248c4d8-7b2b-4b32-b8bd-163ae845f9bb" providerId="ADAL" clId="{D79C1C91-EBA6-467E-BE7F-E403D6F73CEE}" dt="2021-12-06T14:16:53.205" v="112" actId="478"/>
          <ac:spMkLst>
            <pc:docMk/>
            <pc:sldMk cId="3534485257" sldId="341"/>
            <ac:spMk id="8" creationId="{9B56D7EF-3C9A-4124-8A3A-8EE98DF02D9C}"/>
          </ac:spMkLst>
        </pc:spChg>
        <pc:spChg chg="mod">
          <ac:chgData name="Mike Bloys" userId="1248c4d8-7b2b-4b32-b8bd-163ae845f9bb" providerId="ADAL" clId="{D79C1C91-EBA6-467E-BE7F-E403D6F73CEE}" dt="2021-12-06T14:18:03.733" v="117" actId="1076"/>
          <ac:spMkLst>
            <pc:docMk/>
            <pc:sldMk cId="3534485257" sldId="341"/>
            <ac:spMk id="28" creationId="{EC45DB3D-3E70-47FC-8DE7-4CEE06701ABA}"/>
          </ac:spMkLst>
        </pc:spChg>
        <pc:spChg chg="mod">
          <ac:chgData name="Mike Bloys" userId="1248c4d8-7b2b-4b32-b8bd-163ae845f9bb" providerId="ADAL" clId="{D79C1C91-EBA6-467E-BE7F-E403D6F73CEE}" dt="2021-12-06T14:19:52.741" v="131" actId="1076"/>
          <ac:spMkLst>
            <pc:docMk/>
            <pc:sldMk cId="3534485257" sldId="341"/>
            <ac:spMk id="58" creationId="{2045150F-A350-4CA6-A37D-9FE2D01782A8}"/>
          </ac:spMkLst>
        </pc:spChg>
        <pc:grpChg chg="del">
          <ac:chgData name="Mike Bloys" userId="1248c4d8-7b2b-4b32-b8bd-163ae845f9bb" providerId="ADAL" clId="{D79C1C91-EBA6-467E-BE7F-E403D6F73CEE}" dt="2021-12-06T14:18:22.108" v="120" actId="478"/>
          <ac:grpSpMkLst>
            <pc:docMk/>
            <pc:sldMk cId="3534485257" sldId="341"/>
            <ac:grpSpMk id="27" creationId="{32F75269-38EA-434D-A331-A6302E1508EA}"/>
          </ac:grpSpMkLst>
        </pc:grpChg>
        <pc:grpChg chg="del">
          <ac:chgData name="Mike Bloys" userId="1248c4d8-7b2b-4b32-b8bd-163ae845f9bb" providerId="ADAL" clId="{D79C1C91-EBA6-467E-BE7F-E403D6F73CEE}" dt="2021-12-06T14:18:22.108" v="120" actId="478"/>
          <ac:grpSpMkLst>
            <pc:docMk/>
            <pc:sldMk cId="3534485257" sldId="341"/>
            <ac:grpSpMk id="29" creationId="{756B6F1B-4436-485D-B3DE-370DD646E830}"/>
          </ac:grpSpMkLst>
        </pc:grpChg>
        <pc:grpChg chg="del">
          <ac:chgData name="Mike Bloys" userId="1248c4d8-7b2b-4b32-b8bd-163ae845f9bb" providerId="ADAL" clId="{D79C1C91-EBA6-467E-BE7F-E403D6F73CEE}" dt="2021-12-06T14:18:22.108" v="120" actId="478"/>
          <ac:grpSpMkLst>
            <pc:docMk/>
            <pc:sldMk cId="3534485257" sldId="341"/>
            <ac:grpSpMk id="33" creationId="{0AEB9BB7-4961-46ED-85AE-BE863A8F6B71}"/>
          </ac:grpSpMkLst>
        </pc:grpChg>
        <pc:grpChg chg="del">
          <ac:chgData name="Mike Bloys" userId="1248c4d8-7b2b-4b32-b8bd-163ae845f9bb" providerId="ADAL" clId="{D79C1C91-EBA6-467E-BE7F-E403D6F73CEE}" dt="2021-12-06T14:18:22.108" v="120" actId="478"/>
          <ac:grpSpMkLst>
            <pc:docMk/>
            <pc:sldMk cId="3534485257" sldId="341"/>
            <ac:grpSpMk id="37" creationId="{5323AB75-CC5C-425C-B272-EE5D2BE1DD6B}"/>
          </ac:grpSpMkLst>
        </pc:grpChg>
        <pc:grpChg chg="del">
          <ac:chgData name="Mike Bloys" userId="1248c4d8-7b2b-4b32-b8bd-163ae845f9bb" providerId="ADAL" clId="{D79C1C91-EBA6-467E-BE7F-E403D6F73CEE}" dt="2021-12-06T14:18:22.108" v="120" actId="478"/>
          <ac:grpSpMkLst>
            <pc:docMk/>
            <pc:sldMk cId="3534485257" sldId="341"/>
            <ac:grpSpMk id="41" creationId="{D420B8A3-6C21-455E-A8B8-719B50CBF989}"/>
          </ac:grpSpMkLst>
        </pc:grpChg>
        <pc:grpChg chg="del">
          <ac:chgData name="Mike Bloys" userId="1248c4d8-7b2b-4b32-b8bd-163ae845f9bb" providerId="ADAL" clId="{D79C1C91-EBA6-467E-BE7F-E403D6F73CEE}" dt="2021-12-06T14:18:22.108" v="120" actId="478"/>
          <ac:grpSpMkLst>
            <pc:docMk/>
            <pc:sldMk cId="3534485257" sldId="341"/>
            <ac:grpSpMk id="45" creationId="{8C57DFFA-FE95-423A-AAD4-BEA5F1E55DAE}"/>
          </ac:grpSpMkLst>
        </pc:grpChg>
        <pc:grpChg chg="del">
          <ac:chgData name="Mike Bloys" userId="1248c4d8-7b2b-4b32-b8bd-163ae845f9bb" providerId="ADAL" clId="{D79C1C91-EBA6-467E-BE7F-E403D6F73CEE}" dt="2021-12-06T14:18:22.108" v="120" actId="478"/>
          <ac:grpSpMkLst>
            <pc:docMk/>
            <pc:sldMk cId="3534485257" sldId="341"/>
            <ac:grpSpMk id="49" creationId="{06F6A5BA-D3E6-4DCB-89B8-AD589604927C}"/>
          </ac:grpSpMkLst>
        </pc:grpChg>
        <pc:grpChg chg="del">
          <ac:chgData name="Mike Bloys" userId="1248c4d8-7b2b-4b32-b8bd-163ae845f9bb" providerId="ADAL" clId="{D79C1C91-EBA6-467E-BE7F-E403D6F73CEE}" dt="2021-12-06T14:18:22.108" v="120" actId="478"/>
          <ac:grpSpMkLst>
            <pc:docMk/>
            <pc:sldMk cId="3534485257" sldId="341"/>
            <ac:grpSpMk id="53" creationId="{06763630-212C-4E9D-8322-28BDD1472812}"/>
          </ac:grpSpMkLst>
        </pc:grpChg>
        <pc:graphicFrameChg chg="del">
          <ac:chgData name="Mike Bloys" userId="1248c4d8-7b2b-4b32-b8bd-163ae845f9bb" providerId="ADAL" clId="{D79C1C91-EBA6-467E-BE7F-E403D6F73CEE}" dt="2021-12-06T14:17:50.460" v="113" actId="478"/>
          <ac:graphicFrameMkLst>
            <pc:docMk/>
            <pc:sldMk cId="3534485257" sldId="341"/>
            <ac:graphicFrameMk id="10" creationId="{0B133158-7FCD-48F1-B0CC-94068A0D77B6}"/>
          </ac:graphicFrameMkLst>
        </pc:graphicFrameChg>
        <pc:picChg chg="del">
          <ac:chgData name="Mike Bloys" userId="1248c4d8-7b2b-4b32-b8bd-163ae845f9bb" providerId="ADAL" clId="{D79C1C91-EBA6-467E-BE7F-E403D6F73CEE}" dt="2021-12-06T14:18:05.733" v="118" actId="478"/>
          <ac:picMkLst>
            <pc:docMk/>
            <pc:sldMk cId="3534485257" sldId="341"/>
            <ac:picMk id="5" creationId="{287F892A-941A-4ACC-AF34-F8B7391BA9AD}"/>
          </ac:picMkLst>
        </pc:picChg>
        <pc:picChg chg="add mod ord">
          <ac:chgData name="Mike Bloys" userId="1248c4d8-7b2b-4b32-b8bd-163ae845f9bb" providerId="ADAL" clId="{D79C1C91-EBA6-467E-BE7F-E403D6F73CEE}" dt="2021-12-06T14:16:47.631" v="111" actId="167"/>
          <ac:picMkLst>
            <pc:docMk/>
            <pc:sldMk cId="3534485257" sldId="341"/>
            <ac:picMk id="7" creationId="{326D8C6E-7B4D-4612-8F16-AA12FDB183B3}"/>
          </ac:picMkLst>
        </pc:picChg>
        <pc:picChg chg="add del mod">
          <ac:chgData name="Mike Bloys" userId="1248c4d8-7b2b-4b32-b8bd-163ae845f9bb" providerId="ADAL" clId="{D79C1C91-EBA6-467E-BE7F-E403D6F73CEE}" dt="2021-12-06T14:16:41.063" v="110" actId="478"/>
          <ac:picMkLst>
            <pc:docMk/>
            <pc:sldMk cId="3534485257" sldId="341"/>
            <ac:picMk id="2050" creationId="{A883B3EB-1F0B-485A-AEDA-ED26CE64DB40}"/>
          </ac:picMkLst>
        </pc:picChg>
        <pc:cxnChg chg="del">
          <ac:chgData name="Mike Bloys" userId="1248c4d8-7b2b-4b32-b8bd-163ae845f9bb" providerId="ADAL" clId="{D79C1C91-EBA6-467E-BE7F-E403D6F73CEE}" dt="2021-12-06T14:18:24.965" v="121" actId="478"/>
          <ac:cxnSpMkLst>
            <pc:docMk/>
            <pc:sldMk cId="3534485257" sldId="341"/>
            <ac:cxnSpMk id="12" creationId="{B1FB54B0-6FC8-4629-A15C-E03CE0970C6E}"/>
          </ac:cxnSpMkLst>
        </pc:cxnChg>
      </pc:sldChg>
      <pc:sldMasterChg chg="modSldLayout">
        <pc:chgData name="Mike Bloys" userId="1248c4d8-7b2b-4b32-b8bd-163ae845f9bb" providerId="ADAL" clId="{D79C1C91-EBA6-467E-BE7F-E403D6F73CEE}" dt="2021-12-20T16:34:24.341" v="217" actId="14100"/>
        <pc:sldMasterMkLst>
          <pc:docMk/>
          <pc:sldMasterMk cId="3316734550" sldId="2147483648"/>
        </pc:sldMasterMkLst>
        <pc:sldLayoutChg chg="delSp modSp mod">
          <pc:chgData name="Mike Bloys" userId="1248c4d8-7b2b-4b32-b8bd-163ae845f9bb" providerId="ADAL" clId="{D79C1C91-EBA6-467E-BE7F-E403D6F73CEE}" dt="2021-12-06T09:01:16.882" v="1" actId="14826"/>
          <pc:sldLayoutMkLst>
            <pc:docMk/>
            <pc:sldMasterMk cId="3316734550" sldId="2147483648"/>
            <pc:sldLayoutMk cId="3886385901" sldId="2147483649"/>
          </pc:sldLayoutMkLst>
          <pc:picChg chg="mod">
            <ac:chgData name="Mike Bloys" userId="1248c4d8-7b2b-4b32-b8bd-163ae845f9bb" providerId="ADAL" clId="{D79C1C91-EBA6-467E-BE7F-E403D6F73CEE}" dt="2021-12-06T09:01:16.882" v="1" actId="14826"/>
            <ac:picMkLst>
              <pc:docMk/>
              <pc:sldMasterMk cId="3316734550" sldId="2147483648"/>
              <pc:sldLayoutMk cId="3886385901" sldId="2147483649"/>
              <ac:picMk id="3" creationId="{6E1C4A5A-09EB-4C05-B872-191E22348813}"/>
            </ac:picMkLst>
          </pc:picChg>
          <pc:cxnChg chg="del">
            <ac:chgData name="Mike Bloys" userId="1248c4d8-7b2b-4b32-b8bd-163ae845f9bb" providerId="ADAL" clId="{D79C1C91-EBA6-467E-BE7F-E403D6F73CEE}" dt="2021-12-06T09:01:00.251" v="0" actId="478"/>
            <ac:cxnSpMkLst>
              <pc:docMk/>
              <pc:sldMasterMk cId="3316734550" sldId="2147483648"/>
              <pc:sldLayoutMk cId="3886385901" sldId="2147483649"/>
              <ac:cxnSpMk id="14" creationId="{00000000-0000-0000-0000-000000000000}"/>
            </ac:cxnSpMkLst>
          </pc:cxnChg>
        </pc:sldLayoutChg>
        <pc:sldLayoutChg chg="addSp delSp modSp mod">
          <pc:chgData name="Mike Bloys" userId="1248c4d8-7b2b-4b32-b8bd-163ae845f9bb" providerId="ADAL" clId="{D79C1C91-EBA6-467E-BE7F-E403D6F73CEE}" dt="2021-12-20T16:34:13.165" v="215" actId="14100"/>
          <pc:sldLayoutMkLst>
            <pc:docMk/>
            <pc:sldMasterMk cId="3316734550" sldId="2147483648"/>
            <pc:sldLayoutMk cId="2849720375" sldId="2147483652"/>
          </pc:sldLayoutMkLst>
          <pc:spChg chg="mod">
            <ac:chgData name="Mike Bloys" userId="1248c4d8-7b2b-4b32-b8bd-163ae845f9bb" providerId="ADAL" clId="{D79C1C91-EBA6-467E-BE7F-E403D6F73CEE}" dt="2021-12-20T16:34:13.165" v="215"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D79C1C91-EBA6-467E-BE7F-E403D6F73CEE}" dt="2021-12-06T09:34:44.617" v="57" actId="478"/>
            <ac:spMkLst>
              <pc:docMk/>
              <pc:sldMasterMk cId="3316734550" sldId="2147483648"/>
              <pc:sldLayoutMk cId="2849720375" sldId="2147483652"/>
              <ac:spMk id="12" creationId="{4CAD00F6-AD68-4506-912A-6376B9ABBCEB}"/>
            </ac:spMkLst>
          </pc:spChg>
          <pc:spChg chg="add mod">
            <ac:chgData name="Mike Bloys" userId="1248c4d8-7b2b-4b32-b8bd-163ae845f9bb" providerId="ADAL" clId="{D79C1C91-EBA6-467E-BE7F-E403D6F73CEE}" dt="2021-12-06T09:34:45.058" v="58"/>
            <ac:spMkLst>
              <pc:docMk/>
              <pc:sldMasterMk cId="3316734550" sldId="2147483648"/>
              <pc:sldLayoutMk cId="2849720375" sldId="2147483652"/>
              <ac:spMk id="13" creationId="{970C85D0-B907-40F0-890E-61C79EF9EEAB}"/>
            </ac:spMkLst>
          </pc:spChg>
          <pc:picChg chg="add mod">
            <ac:chgData name="Mike Bloys" userId="1248c4d8-7b2b-4b32-b8bd-163ae845f9bb" providerId="ADAL" clId="{D79C1C91-EBA6-467E-BE7F-E403D6F73CEE}" dt="2021-12-06T09:34:45.058" v="58"/>
            <ac:picMkLst>
              <pc:docMk/>
              <pc:sldMasterMk cId="3316734550" sldId="2147483648"/>
              <pc:sldLayoutMk cId="2849720375" sldId="2147483652"/>
              <ac:picMk id="9" creationId="{56E40595-27E1-4A90-951F-B489650A253D}"/>
            </ac:picMkLst>
          </pc:picChg>
          <pc:picChg chg="mod">
            <ac:chgData name="Mike Bloys" userId="1248c4d8-7b2b-4b32-b8bd-163ae845f9bb" providerId="ADAL" clId="{D79C1C91-EBA6-467E-BE7F-E403D6F73CEE}" dt="2021-12-06T09:39:34.539" v="61"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D79C1C91-EBA6-467E-BE7F-E403D6F73CEE}" dt="2021-12-06T09:34:44.617" v="57" actId="478"/>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D79C1C91-EBA6-467E-BE7F-E403D6F73CEE}" dt="2021-12-20T16:33:52.219" v="212" actId="14100"/>
          <pc:sldLayoutMkLst>
            <pc:docMk/>
            <pc:sldMasterMk cId="3316734550" sldId="2147483648"/>
            <pc:sldLayoutMk cId="4180777422" sldId="2147483653"/>
          </pc:sldLayoutMkLst>
          <pc:spChg chg="mod">
            <ac:chgData name="Mike Bloys" userId="1248c4d8-7b2b-4b32-b8bd-163ae845f9bb" providerId="ADAL" clId="{D79C1C91-EBA6-467E-BE7F-E403D6F73CEE}" dt="2021-12-06T09:06:26.544" v="54"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D79C1C91-EBA6-467E-BE7F-E403D6F73CEE}" dt="2021-12-20T16:33:52.219" v="212" actId="14100"/>
            <ac:spMkLst>
              <pc:docMk/>
              <pc:sldMasterMk cId="3316734550" sldId="2147483648"/>
              <pc:sldLayoutMk cId="4180777422" sldId="2147483653"/>
              <ac:spMk id="27" creationId="{00000000-0000-0000-0000-000000000000}"/>
            </ac:spMkLst>
          </pc:spChg>
          <pc:picChg chg="add mod ord modCrop">
            <ac:chgData name="Mike Bloys" userId="1248c4d8-7b2b-4b32-b8bd-163ae845f9bb" providerId="ADAL" clId="{D79C1C91-EBA6-467E-BE7F-E403D6F73CEE}" dt="2021-12-06T09:01:47.061" v="4" actId="167"/>
            <ac:picMkLst>
              <pc:docMk/>
              <pc:sldMasterMk cId="3316734550" sldId="2147483648"/>
              <pc:sldLayoutMk cId="4180777422" sldId="2147483653"/>
              <ac:picMk id="7" creationId="{FD7CB518-A383-4D36-BA72-D5C1D404BD51}"/>
            </ac:picMkLst>
          </pc:picChg>
          <pc:picChg chg="del">
            <ac:chgData name="Mike Bloys" userId="1248c4d8-7b2b-4b32-b8bd-163ae845f9bb" providerId="ADAL" clId="{D79C1C91-EBA6-467E-BE7F-E403D6F73CEE}" dt="2021-12-06T09:01:50.049" v="5" actId="478"/>
            <ac:picMkLst>
              <pc:docMk/>
              <pc:sldMasterMk cId="3316734550" sldId="2147483648"/>
              <pc:sldLayoutMk cId="4180777422" sldId="2147483653"/>
              <ac:picMk id="9" creationId="{75B0D035-1CE7-48F1-A11E-4DB70A9B84B3}"/>
            </ac:picMkLst>
          </pc:picChg>
          <pc:picChg chg="add del mod modCrop">
            <ac:chgData name="Mike Bloys" userId="1248c4d8-7b2b-4b32-b8bd-163ae845f9bb" providerId="ADAL" clId="{D79C1C91-EBA6-467E-BE7F-E403D6F73CEE}" dt="2021-12-06T12:19:20.411" v="83" actId="21"/>
            <ac:picMkLst>
              <pc:docMk/>
              <pc:sldMasterMk cId="3316734550" sldId="2147483648"/>
              <pc:sldLayoutMk cId="4180777422" sldId="2147483653"/>
              <ac:picMk id="10" creationId="{C1BCD397-1057-4843-80B5-6DBBF3E7DE98}"/>
            </ac:picMkLst>
          </pc:picChg>
          <pc:picChg chg="mod">
            <ac:chgData name="Mike Bloys" userId="1248c4d8-7b2b-4b32-b8bd-163ae845f9bb" providerId="ADAL" clId="{D79C1C91-EBA6-467E-BE7F-E403D6F73CEE}" dt="2021-12-06T09:33:03.232" v="55"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D79C1C91-EBA6-467E-BE7F-E403D6F73CEE}" dt="2021-12-06T14:25:48.152" v="138" actId="21"/>
            <ac:picMkLst>
              <pc:docMk/>
              <pc:sldMasterMk cId="3316734550" sldId="2147483648"/>
              <pc:sldLayoutMk cId="4180777422" sldId="2147483653"/>
              <ac:picMk id="12" creationId="{9DEBDBAC-B12F-437E-A378-28DBA818D973}"/>
            </ac:picMkLst>
          </pc:picChg>
        </pc:sldLayoutChg>
        <pc:sldLayoutChg chg="addSp delSp modSp mod">
          <pc:chgData name="Mike Bloys" userId="1248c4d8-7b2b-4b32-b8bd-163ae845f9bb" providerId="ADAL" clId="{D79C1C91-EBA6-467E-BE7F-E403D6F73CEE}" dt="2021-12-20T16:34:24.341" v="217" actId="14100"/>
          <pc:sldLayoutMkLst>
            <pc:docMk/>
            <pc:sldMasterMk cId="3316734550" sldId="2147483648"/>
            <pc:sldLayoutMk cId="3315833090" sldId="2147483656"/>
          </pc:sldLayoutMkLst>
          <pc:spChg chg="add mod">
            <ac:chgData name="Mike Bloys" userId="1248c4d8-7b2b-4b32-b8bd-163ae845f9bb" providerId="ADAL" clId="{D79C1C91-EBA6-467E-BE7F-E403D6F73CEE}" dt="2021-12-06T10:03:11.614" v="68"/>
            <ac:spMkLst>
              <pc:docMk/>
              <pc:sldMasterMk cId="3316734550" sldId="2147483648"/>
              <pc:sldLayoutMk cId="3315833090" sldId="2147483656"/>
              <ac:spMk id="7" creationId="{6FECF6FA-ED6C-46E0-86A3-5E9191DB4353}"/>
            </ac:spMkLst>
          </pc:spChg>
          <pc:spChg chg="del">
            <ac:chgData name="Mike Bloys" userId="1248c4d8-7b2b-4b32-b8bd-163ae845f9bb" providerId="ADAL" clId="{D79C1C91-EBA6-467E-BE7F-E403D6F73CEE}" dt="2021-12-06T10:03:10.731" v="67" actId="478"/>
            <ac:spMkLst>
              <pc:docMk/>
              <pc:sldMasterMk cId="3316734550" sldId="2147483648"/>
              <pc:sldLayoutMk cId="3315833090" sldId="2147483656"/>
              <ac:spMk id="11" creationId="{BE6EDDCC-9FDC-4683-8CC7-6BF219D59AEC}"/>
            </ac:spMkLst>
          </pc:spChg>
          <pc:spChg chg="mod">
            <ac:chgData name="Mike Bloys" userId="1248c4d8-7b2b-4b32-b8bd-163ae845f9bb" providerId="ADAL" clId="{D79C1C91-EBA6-467E-BE7F-E403D6F73CEE}" dt="2021-12-20T16:34:24.341" v="217"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D79C1C91-EBA6-467E-BE7F-E403D6F73CEE}" dt="2021-12-06T10:03:11.614" v="68"/>
            <ac:picMkLst>
              <pc:docMk/>
              <pc:sldMasterMk cId="3316734550" sldId="2147483648"/>
              <pc:sldLayoutMk cId="3315833090" sldId="2147483656"/>
              <ac:picMk id="6" creationId="{CDB1AFB0-575B-496E-9867-48A44DC76DA8}"/>
            </ac:picMkLst>
          </pc:picChg>
          <pc:picChg chg="del">
            <ac:chgData name="Mike Bloys" userId="1248c4d8-7b2b-4b32-b8bd-163ae845f9bb" providerId="ADAL" clId="{D79C1C91-EBA6-467E-BE7F-E403D6F73CEE}" dt="2021-12-06T10:03:10.731" v="67" actId="478"/>
            <ac:picMkLst>
              <pc:docMk/>
              <pc:sldMasterMk cId="3316734550" sldId="2147483648"/>
              <pc:sldLayoutMk cId="3315833090" sldId="2147483656"/>
              <ac:picMk id="10" creationId="{1C37AA51-88CF-4FB0-88DE-6F14B78AF7D7}"/>
            </ac:picMkLst>
          </pc:picChg>
        </pc:sldLayoutChg>
        <pc:sldLayoutChg chg="modSp mod">
          <pc:chgData name="Mike Bloys" userId="1248c4d8-7b2b-4b32-b8bd-163ae845f9bb" providerId="ADAL" clId="{D79C1C91-EBA6-467E-BE7F-E403D6F73CEE}" dt="2021-12-20T16:34:06.793" v="214" actId="14100"/>
          <pc:sldLayoutMkLst>
            <pc:docMk/>
            <pc:sldMasterMk cId="3316734550" sldId="2147483648"/>
            <pc:sldLayoutMk cId="393927180" sldId="2147483664"/>
          </pc:sldLayoutMkLst>
          <pc:spChg chg="mod">
            <ac:chgData name="Mike Bloys" userId="1248c4d8-7b2b-4b32-b8bd-163ae845f9bb" providerId="ADAL" clId="{D79C1C91-EBA6-467E-BE7F-E403D6F73CEE}" dt="2021-12-20T16:34:06.793" v="214"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D79C1C91-EBA6-467E-BE7F-E403D6F73CEE}" dt="2021-12-06T10:04:38.048" v="71"/>
          <pc:sldLayoutMkLst>
            <pc:docMk/>
            <pc:sldMasterMk cId="3316734550" sldId="2147483648"/>
            <pc:sldLayoutMk cId="487712265" sldId="2147483665"/>
          </pc:sldLayoutMkLst>
          <pc:spChg chg="del">
            <ac:chgData name="Mike Bloys" userId="1248c4d8-7b2b-4b32-b8bd-163ae845f9bb" providerId="ADAL" clId="{D79C1C91-EBA6-467E-BE7F-E403D6F73CEE}" dt="2021-12-06T10:04:37.514" v="70" actId="478"/>
            <ac:spMkLst>
              <pc:docMk/>
              <pc:sldMasterMk cId="3316734550" sldId="2147483648"/>
              <pc:sldLayoutMk cId="487712265" sldId="2147483665"/>
              <ac:spMk id="9" creationId="{0780B145-1F75-4963-AA8A-7C8CE6AAD23B}"/>
            </ac:spMkLst>
          </pc:spChg>
          <pc:spChg chg="add mod">
            <ac:chgData name="Mike Bloys" userId="1248c4d8-7b2b-4b32-b8bd-163ae845f9bb" providerId="ADAL" clId="{D79C1C91-EBA6-467E-BE7F-E403D6F73CEE}" dt="2021-12-06T10:04:38.048" v="71"/>
            <ac:spMkLst>
              <pc:docMk/>
              <pc:sldMasterMk cId="3316734550" sldId="2147483648"/>
              <pc:sldLayoutMk cId="487712265" sldId="2147483665"/>
              <ac:spMk id="10" creationId="{6BCE1A1F-B1D5-4188-8F29-CA0341609B3F}"/>
            </ac:spMkLst>
          </pc:spChg>
          <pc:picChg chg="del">
            <ac:chgData name="Mike Bloys" userId="1248c4d8-7b2b-4b32-b8bd-163ae845f9bb" providerId="ADAL" clId="{D79C1C91-EBA6-467E-BE7F-E403D6F73CEE}" dt="2021-12-06T10:04:37.514" v="70" actId="478"/>
            <ac:picMkLst>
              <pc:docMk/>
              <pc:sldMasterMk cId="3316734550" sldId="2147483648"/>
              <pc:sldLayoutMk cId="487712265" sldId="2147483665"/>
              <ac:picMk id="6" creationId="{4A2B3F20-02D2-46FD-8344-094E9B918C66}"/>
            </ac:picMkLst>
          </pc:picChg>
          <pc:picChg chg="add mod">
            <ac:chgData name="Mike Bloys" userId="1248c4d8-7b2b-4b32-b8bd-163ae845f9bb" providerId="ADAL" clId="{D79C1C91-EBA6-467E-BE7F-E403D6F73CEE}" dt="2021-12-06T10:04:38.048" v="71"/>
            <ac:picMkLst>
              <pc:docMk/>
              <pc:sldMasterMk cId="3316734550" sldId="2147483648"/>
              <pc:sldLayoutMk cId="487712265" sldId="2147483665"/>
              <ac:picMk id="7" creationId="{65BFC532-49C1-47F7-96FF-8F05853A7805}"/>
            </ac:picMkLst>
          </pc:picChg>
        </pc:sldLayoutChg>
        <pc:sldLayoutChg chg="addSp delSp modSp mod">
          <pc:chgData name="Mike Bloys" userId="1248c4d8-7b2b-4b32-b8bd-163ae845f9bb" providerId="ADAL" clId="{D79C1C91-EBA6-467E-BE7F-E403D6F73CEE}" dt="2021-12-20T16:34:00.741" v="213" actId="14100"/>
          <pc:sldLayoutMkLst>
            <pc:docMk/>
            <pc:sldMasterMk cId="3316734550" sldId="2147483648"/>
            <pc:sldLayoutMk cId="1093718466" sldId="2147483666"/>
          </pc:sldLayoutMkLst>
          <pc:spChg chg="add del mod">
            <ac:chgData name="Mike Bloys" userId="1248c4d8-7b2b-4b32-b8bd-163ae845f9bb" providerId="ADAL" clId="{D79C1C91-EBA6-467E-BE7F-E403D6F73CEE}" dt="2021-12-06T10:47:19.194" v="77" actId="478"/>
            <ac:spMkLst>
              <pc:docMk/>
              <pc:sldMasterMk cId="3316734550" sldId="2147483648"/>
              <pc:sldLayoutMk cId="1093718466" sldId="2147483666"/>
              <ac:spMk id="6" creationId="{49EB3017-FB30-4A45-AF6C-5B832B0506DF}"/>
            </ac:spMkLst>
          </pc:spChg>
          <pc:spChg chg="mod">
            <ac:chgData name="Mike Bloys" userId="1248c4d8-7b2b-4b32-b8bd-163ae845f9bb" providerId="ADAL" clId="{D79C1C91-EBA6-467E-BE7F-E403D6F73CEE}" dt="2021-12-20T16:34:00.741" v="213" actId="14100"/>
            <ac:spMkLst>
              <pc:docMk/>
              <pc:sldMasterMk cId="3316734550" sldId="2147483648"/>
              <pc:sldLayoutMk cId="1093718466" sldId="2147483666"/>
              <ac:spMk id="7" creationId="{B2ED44D3-C364-4F09-9C36-57D12740572B}"/>
            </ac:spMkLst>
          </pc:spChg>
          <pc:cxnChg chg="mod">
            <ac:chgData name="Mike Bloys" userId="1248c4d8-7b2b-4b32-b8bd-163ae845f9bb" providerId="ADAL" clId="{D79C1C91-EBA6-467E-BE7F-E403D6F73CEE}" dt="2021-12-06T10:47:17.880" v="76"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D79C1C91-EBA6-467E-BE7F-E403D6F73CEE}" dt="2021-12-20T16:34:19.437" v="216" actId="14100"/>
          <pc:sldLayoutMkLst>
            <pc:docMk/>
            <pc:sldMasterMk cId="3316734550" sldId="2147483648"/>
            <pc:sldLayoutMk cId="4276716931" sldId="2147483667"/>
          </pc:sldLayoutMkLst>
          <pc:spChg chg="mod">
            <ac:chgData name="Mike Bloys" userId="1248c4d8-7b2b-4b32-b8bd-163ae845f9bb" providerId="ADAL" clId="{D79C1C91-EBA6-467E-BE7F-E403D6F73CEE}" dt="2021-12-20T16:34:19.437" v="216"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D79C1C91-EBA6-467E-BE7F-E403D6F73CEE}" dt="2021-12-06T09:39:41.805" v="63"/>
            <ac:spMkLst>
              <pc:docMk/>
              <pc:sldMasterMk cId="3316734550" sldId="2147483648"/>
              <pc:sldLayoutMk cId="4276716931" sldId="2147483667"/>
              <ac:spMk id="11" creationId="{6CD3910B-8769-4142-BFCB-E7A34CD51616}"/>
            </ac:spMkLst>
          </pc:spChg>
          <pc:spChg chg="del">
            <ac:chgData name="Mike Bloys" userId="1248c4d8-7b2b-4b32-b8bd-163ae845f9bb" providerId="ADAL" clId="{D79C1C91-EBA6-467E-BE7F-E403D6F73CEE}" dt="2021-12-06T09:39:41.306" v="62" actId="478"/>
            <ac:spMkLst>
              <pc:docMk/>
              <pc:sldMasterMk cId="3316734550" sldId="2147483648"/>
              <pc:sldLayoutMk cId="4276716931" sldId="2147483667"/>
              <ac:spMk id="14" creationId="{EE855FFB-A235-486F-B56C-D58A4EF219D7}"/>
            </ac:spMkLst>
          </pc:spChg>
          <pc:picChg chg="add mod">
            <ac:chgData name="Mike Bloys" userId="1248c4d8-7b2b-4b32-b8bd-163ae845f9bb" providerId="ADAL" clId="{D79C1C91-EBA6-467E-BE7F-E403D6F73CEE}" dt="2021-12-06T09:39:41.805" v="63"/>
            <ac:picMkLst>
              <pc:docMk/>
              <pc:sldMasterMk cId="3316734550" sldId="2147483648"/>
              <pc:sldLayoutMk cId="4276716931" sldId="2147483667"/>
              <ac:picMk id="10" creationId="{D5E5C762-E7DF-4709-94F2-0D2CD707DDF2}"/>
            </ac:picMkLst>
          </pc:picChg>
          <pc:picChg chg="mod">
            <ac:chgData name="Mike Bloys" userId="1248c4d8-7b2b-4b32-b8bd-163ae845f9bb" providerId="ADAL" clId="{D79C1C91-EBA6-467E-BE7F-E403D6F73CEE}" dt="2021-12-06T09:39:56.859" v="66"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D79C1C91-EBA6-467E-BE7F-E403D6F73CEE}" dt="2021-12-06T09:39:41.306" v="62" actId="478"/>
            <ac:picMkLst>
              <pc:docMk/>
              <pc:sldMasterMk cId="3316734550" sldId="2147483648"/>
              <pc:sldLayoutMk cId="4276716931" sldId="2147483667"/>
              <ac:picMk id="13" creationId="{C91B30ED-AB6E-4067-8132-E94BADED99F0}"/>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26:43.460" v="3"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sldChg chg="modSp mod">
        <pc:chgData name="Leonora Sheppard" userId="3688f6d8-1f97-408e-a4fe-cc859c551ddb" providerId="ADAL" clId="{C87C1048-F8F9-4475-8035-C455D39DE22F}" dt="2021-10-04T09:26:43.460" v="3" actId="20577"/>
        <pc:sldMkLst>
          <pc:docMk/>
          <pc:sldMk cId="2918225570" sldId="308"/>
        </pc:sldMkLst>
        <pc:spChg chg="mod">
          <ac:chgData name="Leonora Sheppard" userId="3688f6d8-1f97-408e-a4fe-cc859c551ddb" providerId="ADAL" clId="{C87C1048-F8F9-4475-8035-C455D39DE22F}" dt="2021-10-04T09:26:43.460" v="3" actId="20577"/>
          <ac:spMkLst>
            <pc:docMk/>
            <pc:sldMk cId="2918225570" sldId="308"/>
            <ac:spMk id="3" creationId="{6A5E715C-5692-4138-BE67-8C75FE95C21D}"/>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40FDB547-2FC4-488C-BD3D-362290C76232}"/>
    <pc:docChg chg="modSld">
      <pc:chgData name="Leonora Sheppard" userId="3688f6d8-1f97-408e-a4fe-cc859c551ddb" providerId="ADAL" clId="{40FDB547-2FC4-488C-BD3D-362290C76232}" dt="2021-12-03T16:09:08.572" v="0" actId="20577"/>
      <pc:docMkLst>
        <pc:docMk/>
      </pc:docMkLst>
      <pc:sldChg chg="modSp mod">
        <pc:chgData name="Leonora Sheppard" userId="3688f6d8-1f97-408e-a4fe-cc859c551ddb" providerId="ADAL" clId="{40FDB547-2FC4-488C-BD3D-362290C76232}" dt="2021-12-03T16:09:08.572" v="0" actId="20577"/>
        <pc:sldMkLst>
          <pc:docMk/>
          <pc:sldMk cId="3504892674" sldId="338"/>
        </pc:sldMkLst>
        <pc:spChg chg="mod">
          <ac:chgData name="Leonora Sheppard" userId="3688f6d8-1f97-408e-a4fe-cc859c551ddb" providerId="ADAL" clId="{40FDB547-2FC4-488C-BD3D-362290C76232}" dt="2021-12-03T16:09:08.572" v="0" actId="20577"/>
          <ac:spMkLst>
            <pc:docMk/>
            <pc:sldMk cId="3504892674" sldId="338"/>
            <ac:spMk id="3" creationId="{AEE2997A-71E6-407E-86DA-0142824F2139}"/>
          </ac:spMkLst>
        </pc:spChg>
      </pc:sldChg>
    </pc:docChg>
  </pc:docChgLst>
  <pc:docChgLst>
    <pc:chgData name="James Franklin" userId="cf915d05-507f-491f-b4a6-b2aa085ee4b1" providerId="ADAL" clId="{9EA90AF0-70F7-4D7B-859B-5F00AEA4F076}"/>
    <pc:docChg chg="undo custSel addSld delSld modSld sldOrd">
      <pc:chgData name="James Franklin" userId="cf915d05-507f-491f-b4a6-b2aa085ee4b1" providerId="ADAL" clId="{9EA90AF0-70F7-4D7B-859B-5F00AEA4F076}" dt="2021-12-16T13:56:45.972" v="6181" actId="478"/>
      <pc:docMkLst>
        <pc:docMk/>
      </pc:docMkLst>
      <pc:sldChg chg="modSp mod">
        <pc:chgData name="James Franklin" userId="cf915d05-507f-491f-b4a6-b2aa085ee4b1" providerId="ADAL" clId="{9EA90AF0-70F7-4D7B-859B-5F00AEA4F076}" dt="2021-12-02T15:01:21.781" v="363" actId="20577"/>
        <pc:sldMkLst>
          <pc:docMk/>
          <pc:sldMk cId="644322881" sldId="261"/>
        </pc:sldMkLst>
        <pc:spChg chg="mod">
          <ac:chgData name="James Franklin" userId="cf915d05-507f-491f-b4a6-b2aa085ee4b1" providerId="ADAL" clId="{9EA90AF0-70F7-4D7B-859B-5F00AEA4F076}" dt="2021-12-02T15:01:21.781" v="363" actId="20577"/>
          <ac:spMkLst>
            <pc:docMk/>
            <pc:sldMk cId="644322881" sldId="261"/>
            <ac:spMk id="4" creationId="{00000000-0000-0000-0000-000000000000}"/>
          </ac:spMkLst>
        </pc:spChg>
      </pc:sldChg>
      <pc:sldChg chg="del">
        <pc:chgData name="James Franklin" userId="cf915d05-507f-491f-b4a6-b2aa085ee4b1" providerId="ADAL" clId="{9EA90AF0-70F7-4D7B-859B-5F00AEA4F076}" dt="2021-12-02T15:15:02.902" v="371" actId="47"/>
        <pc:sldMkLst>
          <pc:docMk/>
          <pc:sldMk cId="783733377" sldId="267"/>
        </pc:sldMkLst>
      </pc:sldChg>
      <pc:sldChg chg="del">
        <pc:chgData name="James Franklin" userId="cf915d05-507f-491f-b4a6-b2aa085ee4b1" providerId="ADAL" clId="{9EA90AF0-70F7-4D7B-859B-5F00AEA4F076}" dt="2021-12-02T15:15:02.902" v="371" actId="47"/>
        <pc:sldMkLst>
          <pc:docMk/>
          <pc:sldMk cId="2933400856" sldId="268"/>
        </pc:sldMkLst>
      </pc:sldChg>
      <pc:sldChg chg="modSp mod ord">
        <pc:chgData name="James Franklin" userId="cf915d05-507f-491f-b4a6-b2aa085ee4b1" providerId="ADAL" clId="{9EA90AF0-70F7-4D7B-859B-5F00AEA4F076}" dt="2021-12-02T15:32:14.858" v="882" actId="6549"/>
        <pc:sldMkLst>
          <pc:docMk/>
          <pc:sldMk cId="1045926848" sldId="272"/>
        </pc:sldMkLst>
        <pc:spChg chg="mod">
          <ac:chgData name="James Franklin" userId="cf915d05-507f-491f-b4a6-b2aa085ee4b1" providerId="ADAL" clId="{9EA90AF0-70F7-4D7B-859B-5F00AEA4F076}" dt="2021-12-02T15:32:14.858" v="882" actId="6549"/>
          <ac:spMkLst>
            <pc:docMk/>
            <pc:sldMk cId="1045926848" sldId="272"/>
            <ac:spMk id="2" creationId="{00000000-0000-0000-0000-000000000000}"/>
          </ac:spMkLst>
        </pc:spChg>
      </pc:sldChg>
      <pc:sldChg chg="del">
        <pc:chgData name="James Franklin" userId="cf915d05-507f-491f-b4a6-b2aa085ee4b1" providerId="ADAL" clId="{9EA90AF0-70F7-4D7B-859B-5F00AEA4F076}" dt="2021-12-02T15:15:02.902" v="371" actId="47"/>
        <pc:sldMkLst>
          <pc:docMk/>
          <pc:sldMk cId="1163376756" sldId="279"/>
        </pc:sldMkLst>
      </pc:sldChg>
      <pc:sldChg chg="modSp mod ord">
        <pc:chgData name="James Franklin" userId="cf915d05-507f-491f-b4a6-b2aa085ee4b1" providerId="ADAL" clId="{9EA90AF0-70F7-4D7B-859B-5F00AEA4F076}" dt="2021-12-03T14:18:57.156" v="6171" actId="20577"/>
        <pc:sldMkLst>
          <pc:docMk/>
          <pc:sldMk cId="464189532" sldId="282"/>
        </pc:sldMkLst>
        <pc:spChg chg="mod">
          <ac:chgData name="James Franklin" userId="cf915d05-507f-491f-b4a6-b2aa085ee4b1" providerId="ADAL" clId="{9EA90AF0-70F7-4D7B-859B-5F00AEA4F076}" dt="2021-12-03T14:18:57.156" v="6171" actId="20577"/>
          <ac:spMkLst>
            <pc:docMk/>
            <pc:sldMk cId="464189532" sldId="282"/>
            <ac:spMk id="2" creationId="{00000000-0000-0000-0000-000000000000}"/>
          </ac:spMkLst>
        </pc:spChg>
      </pc:sldChg>
      <pc:sldChg chg="del">
        <pc:chgData name="James Franklin" userId="cf915d05-507f-491f-b4a6-b2aa085ee4b1" providerId="ADAL" clId="{9EA90AF0-70F7-4D7B-859B-5F00AEA4F076}" dt="2021-12-02T16:03:29.328" v="1616" actId="47"/>
        <pc:sldMkLst>
          <pc:docMk/>
          <pc:sldMk cId="384732063" sldId="295"/>
        </pc:sldMkLst>
      </pc:sldChg>
      <pc:sldChg chg="del">
        <pc:chgData name="James Franklin" userId="cf915d05-507f-491f-b4a6-b2aa085ee4b1" providerId="ADAL" clId="{9EA90AF0-70F7-4D7B-859B-5F00AEA4F076}" dt="2021-12-02T15:15:02.902" v="371" actId="47"/>
        <pc:sldMkLst>
          <pc:docMk/>
          <pc:sldMk cId="1743664146" sldId="296"/>
        </pc:sldMkLst>
      </pc:sldChg>
      <pc:sldChg chg="del">
        <pc:chgData name="James Franklin" userId="cf915d05-507f-491f-b4a6-b2aa085ee4b1" providerId="ADAL" clId="{9EA90AF0-70F7-4D7B-859B-5F00AEA4F076}" dt="2021-12-02T15:15:02.902" v="371" actId="47"/>
        <pc:sldMkLst>
          <pc:docMk/>
          <pc:sldMk cId="1094278058" sldId="297"/>
        </pc:sldMkLst>
      </pc:sldChg>
      <pc:sldChg chg="del">
        <pc:chgData name="James Franklin" userId="cf915d05-507f-491f-b4a6-b2aa085ee4b1" providerId="ADAL" clId="{9EA90AF0-70F7-4D7B-859B-5F00AEA4F076}" dt="2021-12-02T15:15:02.902" v="371" actId="47"/>
        <pc:sldMkLst>
          <pc:docMk/>
          <pc:sldMk cId="2556417252" sldId="298"/>
        </pc:sldMkLst>
      </pc:sldChg>
      <pc:sldChg chg="del">
        <pc:chgData name="James Franklin" userId="cf915d05-507f-491f-b4a6-b2aa085ee4b1" providerId="ADAL" clId="{9EA90AF0-70F7-4D7B-859B-5F00AEA4F076}" dt="2021-12-02T15:15:06.979" v="372" actId="47"/>
        <pc:sldMkLst>
          <pc:docMk/>
          <pc:sldMk cId="3867217196" sldId="299"/>
        </pc:sldMkLst>
      </pc:sldChg>
      <pc:sldChg chg="del">
        <pc:chgData name="James Franklin" userId="cf915d05-507f-491f-b4a6-b2aa085ee4b1" providerId="ADAL" clId="{9EA90AF0-70F7-4D7B-859B-5F00AEA4F076}" dt="2021-12-02T15:15:13.431" v="374" actId="47"/>
        <pc:sldMkLst>
          <pc:docMk/>
          <pc:sldMk cId="873660949" sldId="300"/>
        </pc:sldMkLst>
      </pc:sldChg>
      <pc:sldChg chg="del">
        <pc:chgData name="James Franklin" userId="cf915d05-507f-491f-b4a6-b2aa085ee4b1" providerId="ADAL" clId="{9EA90AF0-70F7-4D7B-859B-5F00AEA4F076}" dt="2021-12-02T15:15:02.902" v="371" actId="47"/>
        <pc:sldMkLst>
          <pc:docMk/>
          <pc:sldMk cId="1774622974" sldId="301"/>
        </pc:sldMkLst>
      </pc:sldChg>
      <pc:sldChg chg="del">
        <pc:chgData name="James Franklin" userId="cf915d05-507f-491f-b4a6-b2aa085ee4b1" providerId="ADAL" clId="{9EA90AF0-70F7-4D7B-859B-5F00AEA4F076}" dt="2021-12-02T15:15:02.902" v="371" actId="47"/>
        <pc:sldMkLst>
          <pc:docMk/>
          <pc:sldMk cId="47349452" sldId="302"/>
        </pc:sldMkLst>
      </pc:sldChg>
      <pc:sldChg chg="del">
        <pc:chgData name="James Franklin" userId="cf915d05-507f-491f-b4a6-b2aa085ee4b1" providerId="ADAL" clId="{9EA90AF0-70F7-4D7B-859B-5F00AEA4F076}" dt="2021-12-02T15:15:06.979" v="372" actId="47"/>
        <pc:sldMkLst>
          <pc:docMk/>
          <pc:sldMk cId="317891012" sldId="303"/>
        </pc:sldMkLst>
      </pc:sldChg>
      <pc:sldChg chg="del">
        <pc:chgData name="James Franklin" userId="cf915d05-507f-491f-b4a6-b2aa085ee4b1" providerId="ADAL" clId="{9EA90AF0-70F7-4D7B-859B-5F00AEA4F076}" dt="2021-12-02T15:15:02.902" v="371" actId="47"/>
        <pc:sldMkLst>
          <pc:docMk/>
          <pc:sldMk cId="3854234239" sldId="305"/>
        </pc:sldMkLst>
      </pc:sldChg>
      <pc:sldChg chg="del">
        <pc:chgData name="James Franklin" userId="cf915d05-507f-491f-b4a6-b2aa085ee4b1" providerId="ADAL" clId="{9EA90AF0-70F7-4D7B-859B-5F00AEA4F076}" dt="2021-12-02T15:15:06.979" v="372" actId="47"/>
        <pc:sldMkLst>
          <pc:docMk/>
          <pc:sldMk cId="2713468373" sldId="306"/>
        </pc:sldMkLst>
      </pc:sldChg>
      <pc:sldChg chg="del">
        <pc:chgData name="James Franklin" userId="cf915d05-507f-491f-b4a6-b2aa085ee4b1" providerId="ADAL" clId="{9EA90AF0-70F7-4D7B-859B-5F00AEA4F076}" dt="2021-12-02T15:15:06.979" v="372" actId="47"/>
        <pc:sldMkLst>
          <pc:docMk/>
          <pc:sldMk cId="1393552172" sldId="307"/>
        </pc:sldMkLst>
      </pc:sldChg>
      <pc:sldChg chg="del">
        <pc:chgData name="James Franklin" userId="cf915d05-507f-491f-b4a6-b2aa085ee4b1" providerId="ADAL" clId="{9EA90AF0-70F7-4D7B-859B-5F00AEA4F076}" dt="2021-12-02T15:15:10.853" v="373" actId="47"/>
        <pc:sldMkLst>
          <pc:docMk/>
          <pc:sldMk cId="2918225570" sldId="308"/>
        </pc:sldMkLst>
      </pc:sldChg>
      <pc:sldChg chg="del">
        <pc:chgData name="James Franklin" userId="cf915d05-507f-491f-b4a6-b2aa085ee4b1" providerId="ADAL" clId="{9EA90AF0-70F7-4D7B-859B-5F00AEA4F076}" dt="2021-12-02T15:15:10.853" v="373" actId="47"/>
        <pc:sldMkLst>
          <pc:docMk/>
          <pc:sldMk cId="3256676282" sldId="309"/>
        </pc:sldMkLst>
      </pc:sldChg>
      <pc:sldChg chg="del">
        <pc:chgData name="James Franklin" userId="cf915d05-507f-491f-b4a6-b2aa085ee4b1" providerId="ADAL" clId="{9EA90AF0-70F7-4D7B-859B-5F00AEA4F076}" dt="2021-12-02T15:15:10.853" v="373" actId="47"/>
        <pc:sldMkLst>
          <pc:docMk/>
          <pc:sldMk cId="1695273936" sldId="310"/>
        </pc:sldMkLst>
      </pc:sldChg>
      <pc:sldChg chg="del">
        <pc:chgData name="James Franklin" userId="cf915d05-507f-491f-b4a6-b2aa085ee4b1" providerId="ADAL" clId="{9EA90AF0-70F7-4D7B-859B-5F00AEA4F076}" dt="2021-12-02T15:15:10.853" v="373" actId="47"/>
        <pc:sldMkLst>
          <pc:docMk/>
          <pc:sldMk cId="926215780" sldId="312"/>
        </pc:sldMkLst>
      </pc:sldChg>
      <pc:sldChg chg="del">
        <pc:chgData name="James Franklin" userId="cf915d05-507f-491f-b4a6-b2aa085ee4b1" providerId="ADAL" clId="{9EA90AF0-70F7-4D7B-859B-5F00AEA4F076}" dt="2021-12-02T15:15:02.902" v="371" actId="47"/>
        <pc:sldMkLst>
          <pc:docMk/>
          <pc:sldMk cId="3935838695" sldId="319"/>
        </pc:sldMkLst>
      </pc:sldChg>
      <pc:sldChg chg="del">
        <pc:chgData name="James Franklin" userId="cf915d05-507f-491f-b4a6-b2aa085ee4b1" providerId="ADAL" clId="{9EA90AF0-70F7-4D7B-859B-5F00AEA4F076}" dt="2021-12-02T15:15:02.902" v="371" actId="47"/>
        <pc:sldMkLst>
          <pc:docMk/>
          <pc:sldMk cId="3692360987" sldId="320"/>
        </pc:sldMkLst>
      </pc:sldChg>
      <pc:sldChg chg="del">
        <pc:chgData name="James Franklin" userId="cf915d05-507f-491f-b4a6-b2aa085ee4b1" providerId="ADAL" clId="{9EA90AF0-70F7-4D7B-859B-5F00AEA4F076}" dt="2021-12-02T15:15:02.902" v="371" actId="47"/>
        <pc:sldMkLst>
          <pc:docMk/>
          <pc:sldMk cId="3867241785" sldId="321"/>
        </pc:sldMkLst>
      </pc:sldChg>
      <pc:sldChg chg="del">
        <pc:chgData name="James Franklin" userId="cf915d05-507f-491f-b4a6-b2aa085ee4b1" providerId="ADAL" clId="{9EA90AF0-70F7-4D7B-859B-5F00AEA4F076}" dt="2021-12-02T15:15:06.979" v="372" actId="47"/>
        <pc:sldMkLst>
          <pc:docMk/>
          <pc:sldMk cId="585635276" sldId="323"/>
        </pc:sldMkLst>
      </pc:sldChg>
      <pc:sldChg chg="del">
        <pc:chgData name="James Franklin" userId="cf915d05-507f-491f-b4a6-b2aa085ee4b1" providerId="ADAL" clId="{9EA90AF0-70F7-4D7B-859B-5F00AEA4F076}" dt="2021-12-02T15:15:06.979" v="372" actId="47"/>
        <pc:sldMkLst>
          <pc:docMk/>
          <pc:sldMk cId="4176149113" sldId="324"/>
        </pc:sldMkLst>
      </pc:sldChg>
      <pc:sldChg chg="del">
        <pc:chgData name="James Franklin" userId="cf915d05-507f-491f-b4a6-b2aa085ee4b1" providerId="ADAL" clId="{9EA90AF0-70F7-4D7B-859B-5F00AEA4F076}" dt="2021-12-02T15:15:13.614" v="375" actId="47"/>
        <pc:sldMkLst>
          <pc:docMk/>
          <pc:sldMk cId="3809139710" sldId="325"/>
        </pc:sldMkLst>
      </pc:sldChg>
      <pc:sldChg chg="del">
        <pc:chgData name="James Franklin" userId="cf915d05-507f-491f-b4a6-b2aa085ee4b1" providerId="ADAL" clId="{9EA90AF0-70F7-4D7B-859B-5F00AEA4F076}" dt="2021-12-02T15:15:06.979" v="372" actId="47"/>
        <pc:sldMkLst>
          <pc:docMk/>
          <pc:sldMk cId="1941564679" sldId="326"/>
        </pc:sldMkLst>
      </pc:sldChg>
      <pc:sldChg chg="del">
        <pc:chgData name="James Franklin" userId="cf915d05-507f-491f-b4a6-b2aa085ee4b1" providerId="ADAL" clId="{9EA90AF0-70F7-4D7B-859B-5F00AEA4F076}" dt="2021-12-02T15:15:06.979" v="372" actId="47"/>
        <pc:sldMkLst>
          <pc:docMk/>
          <pc:sldMk cId="2052926234" sldId="327"/>
        </pc:sldMkLst>
      </pc:sldChg>
      <pc:sldChg chg="addSp delSp modSp new mod ord setBg">
        <pc:chgData name="James Franklin" userId="cf915d05-507f-491f-b4a6-b2aa085ee4b1" providerId="ADAL" clId="{9EA90AF0-70F7-4D7B-859B-5F00AEA4F076}" dt="2021-12-15T14:22:31.461" v="6176" actId="20577"/>
        <pc:sldMkLst>
          <pc:docMk/>
          <pc:sldMk cId="1034387443" sldId="328"/>
        </pc:sldMkLst>
        <pc:spChg chg="mod">
          <ac:chgData name="James Franklin" userId="cf915d05-507f-491f-b4a6-b2aa085ee4b1" providerId="ADAL" clId="{9EA90AF0-70F7-4D7B-859B-5F00AEA4F076}" dt="2021-12-02T15:15:26.117" v="388" actId="20577"/>
          <ac:spMkLst>
            <pc:docMk/>
            <pc:sldMk cId="1034387443" sldId="328"/>
            <ac:spMk id="2" creationId="{1CB7419C-BCFA-450E-8E55-31C5100B1D3C}"/>
          </ac:spMkLst>
        </pc:spChg>
        <pc:spChg chg="mod">
          <ac:chgData name="James Franklin" userId="cf915d05-507f-491f-b4a6-b2aa085ee4b1" providerId="ADAL" clId="{9EA90AF0-70F7-4D7B-859B-5F00AEA4F076}" dt="2021-12-15T14:22:31.461" v="6176" actId="20577"/>
          <ac:spMkLst>
            <pc:docMk/>
            <pc:sldMk cId="1034387443" sldId="328"/>
            <ac:spMk id="3" creationId="{AEE2997A-71E6-407E-86DA-0142824F2139}"/>
          </ac:spMkLst>
        </pc:spChg>
        <pc:picChg chg="add del mod">
          <ac:chgData name="James Franklin" userId="cf915d05-507f-491f-b4a6-b2aa085ee4b1" providerId="ADAL" clId="{9EA90AF0-70F7-4D7B-859B-5F00AEA4F076}" dt="2021-12-03T10:26:32.589" v="4600" actId="478"/>
          <ac:picMkLst>
            <pc:docMk/>
            <pc:sldMk cId="1034387443" sldId="328"/>
            <ac:picMk id="5" creationId="{1C26F479-03CC-482B-956D-6CD10D252960}"/>
          </ac:picMkLst>
        </pc:picChg>
        <pc:picChg chg="add mod">
          <ac:chgData name="James Franklin" userId="cf915d05-507f-491f-b4a6-b2aa085ee4b1" providerId="ADAL" clId="{9EA90AF0-70F7-4D7B-859B-5F00AEA4F076}" dt="2021-12-03T10:26:46.236" v="4604" actId="1076"/>
          <ac:picMkLst>
            <pc:docMk/>
            <pc:sldMk cId="1034387443" sldId="328"/>
            <ac:picMk id="7" creationId="{6299938E-3828-465D-90F5-4E480599C6C7}"/>
          </ac:picMkLst>
        </pc:picChg>
        <pc:picChg chg="add del mod">
          <ac:chgData name="James Franklin" userId="cf915d05-507f-491f-b4a6-b2aa085ee4b1" providerId="ADAL" clId="{9EA90AF0-70F7-4D7B-859B-5F00AEA4F076}" dt="2021-12-03T10:26:32.947" v="4601" actId="478"/>
          <ac:picMkLst>
            <pc:docMk/>
            <pc:sldMk cId="1034387443" sldId="328"/>
            <ac:picMk id="1026" creationId="{F28AB0D0-6ACF-451C-B8BC-A316C6F780E6}"/>
          </ac:picMkLst>
        </pc:picChg>
        <pc:picChg chg="add mod">
          <ac:chgData name="James Franklin" userId="cf915d05-507f-491f-b4a6-b2aa085ee4b1" providerId="ADAL" clId="{9EA90AF0-70F7-4D7B-859B-5F00AEA4F076}" dt="2021-12-03T10:29:02.333" v="4783" actId="1076"/>
          <ac:picMkLst>
            <pc:docMk/>
            <pc:sldMk cId="1034387443" sldId="328"/>
            <ac:picMk id="1028" creationId="{8A27AE23-B576-4947-B054-940326BFCDE5}"/>
          </ac:picMkLst>
        </pc:picChg>
      </pc:sldChg>
      <pc:sldChg chg="addSp delSp modSp add mod modClrScheme chgLayout">
        <pc:chgData name="James Franklin" userId="cf915d05-507f-491f-b4a6-b2aa085ee4b1" providerId="ADAL" clId="{9EA90AF0-70F7-4D7B-859B-5F00AEA4F076}" dt="2021-12-03T10:30:53.297" v="4956" actId="207"/>
        <pc:sldMkLst>
          <pc:docMk/>
          <pc:sldMk cId="2237024852" sldId="329"/>
        </pc:sldMkLst>
        <pc:spChg chg="mod ord">
          <ac:chgData name="James Franklin" userId="cf915d05-507f-491f-b4a6-b2aa085ee4b1" providerId="ADAL" clId="{9EA90AF0-70F7-4D7B-859B-5F00AEA4F076}" dt="2021-12-02T15:15:34.245" v="396" actId="700"/>
          <ac:spMkLst>
            <pc:docMk/>
            <pc:sldMk cId="2237024852" sldId="329"/>
            <ac:spMk id="2" creationId="{1CB7419C-BCFA-450E-8E55-31C5100B1D3C}"/>
          </ac:spMkLst>
        </pc:spChg>
        <pc:spChg chg="del mod ord">
          <ac:chgData name="James Franklin" userId="cf915d05-507f-491f-b4a6-b2aa085ee4b1" providerId="ADAL" clId="{9EA90AF0-70F7-4D7B-859B-5F00AEA4F076}" dt="2021-12-02T15:15:34.245" v="396" actId="700"/>
          <ac:spMkLst>
            <pc:docMk/>
            <pc:sldMk cId="2237024852" sldId="329"/>
            <ac:spMk id="3" creationId="{AEE2997A-71E6-407E-86DA-0142824F2139}"/>
          </ac:spMkLst>
        </pc:spChg>
        <pc:spChg chg="add mod ord">
          <ac:chgData name="James Franklin" userId="cf915d05-507f-491f-b4a6-b2aa085ee4b1" providerId="ADAL" clId="{9EA90AF0-70F7-4D7B-859B-5F00AEA4F076}" dt="2021-12-03T10:30:53.297" v="4956" actId="207"/>
          <ac:spMkLst>
            <pc:docMk/>
            <pc:sldMk cId="2237024852" sldId="329"/>
            <ac:spMk id="4" creationId="{5B4F879A-B3F9-4176-A0FA-DFE7D83932AD}"/>
          </ac:spMkLst>
        </pc:spChg>
      </pc:sldChg>
      <pc:sldChg chg="addSp modSp add mod">
        <pc:chgData name="James Franklin" userId="cf915d05-507f-491f-b4a6-b2aa085ee4b1" providerId="ADAL" clId="{9EA90AF0-70F7-4D7B-859B-5F00AEA4F076}" dt="2021-12-03T08:41:16.575" v="1971" actId="20577"/>
        <pc:sldMkLst>
          <pc:docMk/>
          <pc:sldMk cId="4285023735" sldId="330"/>
        </pc:sldMkLst>
        <pc:spChg chg="mod">
          <ac:chgData name="James Franklin" userId="cf915d05-507f-491f-b4a6-b2aa085ee4b1" providerId="ADAL" clId="{9EA90AF0-70F7-4D7B-859B-5F00AEA4F076}" dt="2021-12-02T15:16:07.868" v="426" actId="20577"/>
          <ac:spMkLst>
            <pc:docMk/>
            <pc:sldMk cId="4285023735" sldId="330"/>
            <ac:spMk id="2" creationId="{1CB7419C-BCFA-450E-8E55-31C5100B1D3C}"/>
          </ac:spMkLst>
        </pc:spChg>
        <pc:spChg chg="mod">
          <ac:chgData name="James Franklin" userId="cf915d05-507f-491f-b4a6-b2aa085ee4b1" providerId="ADAL" clId="{9EA90AF0-70F7-4D7B-859B-5F00AEA4F076}" dt="2021-12-03T08:41:16.575" v="1971" actId="20577"/>
          <ac:spMkLst>
            <pc:docMk/>
            <pc:sldMk cId="4285023735" sldId="330"/>
            <ac:spMk id="3" creationId="{AEE2997A-71E6-407E-86DA-0142824F2139}"/>
          </ac:spMkLst>
        </pc:spChg>
        <pc:picChg chg="add mod">
          <ac:chgData name="James Franklin" userId="cf915d05-507f-491f-b4a6-b2aa085ee4b1" providerId="ADAL" clId="{9EA90AF0-70F7-4D7B-859B-5F00AEA4F076}" dt="2021-12-02T15:40:21.437" v="1158" actId="1076"/>
          <ac:picMkLst>
            <pc:docMk/>
            <pc:sldMk cId="4285023735" sldId="330"/>
            <ac:picMk id="5" creationId="{A2239EF6-16D3-440A-958F-9B0B2A22CB98}"/>
          </ac:picMkLst>
        </pc:picChg>
        <pc:picChg chg="add mod">
          <ac:chgData name="James Franklin" userId="cf915d05-507f-491f-b4a6-b2aa085ee4b1" providerId="ADAL" clId="{9EA90AF0-70F7-4D7B-859B-5F00AEA4F076}" dt="2021-12-03T08:36:50.464" v="1859" actId="167"/>
          <ac:picMkLst>
            <pc:docMk/>
            <pc:sldMk cId="4285023735" sldId="330"/>
            <ac:picMk id="1026" creationId="{35F83786-73A8-4DCB-92F8-954B8A69D57E}"/>
          </ac:picMkLst>
        </pc:picChg>
      </pc:sldChg>
      <pc:sldChg chg="addSp delSp modSp add mod setBg">
        <pc:chgData name="James Franklin" userId="cf915d05-507f-491f-b4a6-b2aa085ee4b1" providerId="ADAL" clId="{9EA90AF0-70F7-4D7B-859B-5F00AEA4F076}" dt="2021-12-03T09:51:00.655" v="3721" actId="20577"/>
        <pc:sldMkLst>
          <pc:docMk/>
          <pc:sldMk cId="2795226093" sldId="331"/>
        </pc:sldMkLst>
        <pc:spChg chg="mod">
          <ac:chgData name="James Franklin" userId="cf915d05-507f-491f-b4a6-b2aa085ee4b1" providerId="ADAL" clId="{9EA90AF0-70F7-4D7B-859B-5F00AEA4F076}" dt="2021-12-02T15:16:17.476" v="434" actId="20577"/>
          <ac:spMkLst>
            <pc:docMk/>
            <pc:sldMk cId="2795226093" sldId="331"/>
            <ac:spMk id="2" creationId="{1CB7419C-BCFA-450E-8E55-31C5100B1D3C}"/>
          </ac:spMkLst>
        </pc:spChg>
        <pc:spChg chg="mod">
          <ac:chgData name="James Franklin" userId="cf915d05-507f-491f-b4a6-b2aa085ee4b1" providerId="ADAL" clId="{9EA90AF0-70F7-4D7B-859B-5F00AEA4F076}" dt="2021-12-03T09:51:00.655" v="3721" actId="20577"/>
          <ac:spMkLst>
            <pc:docMk/>
            <pc:sldMk cId="2795226093" sldId="331"/>
            <ac:spMk id="3" creationId="{AEE2997A-71E6-407E-86DA-0142824F2139}"/>
          </ac:spMkLst>
        </pc:spChg>
        <pc:picChg chg="add del mod">
          <ac:chgData name="James Franklin" userId="cf915d05-507f-491f-b4a6-b2aa085ee4b1" providerId="ADAL" clId="{9EA90AF0-70F7-4D7B-859B-5F00AEA4F076}" dt="2021-12-02T15:47:49.591" v="1255" actId="478"/>
          <ac:picMkLst>
            <pc:docMk/>
            <pc:sldMk cId="2795226093" sldId="331"/>
            <ac:picMk id="5" creationId="{9E280B83-F1EB-4DC6-B347-97555ADC2FE0}"/>
          </ac:picMkLst>
        </pc:picChg>
        <pc:picChg chg="add mod">
          <ac:chgData name="James Franklin" userId="cf915d05-507f-491f-b4a6-b2aa085ee4b1" providerId="ADAL" clId="{9EA90AF0-70F7-4D7B-859B-5F00AEA4F076}" dt="2021-12-02T15:48:21.940" v="1258" actId="1076"/>
          <ac:picMkLst>
            <pc:docMk/>
            <pc:sldMk cId="2795226093" sldId="331"/>
            <ac:picMk id="7" creationId="{07B9C51B-340B-423F-B162-6E0D658ABC10}"/>
          </ac:picMkLst>
        </pc:picChg>
        <pc:picChg chg="add del mod">
          <ac:chgData name="James Franklin" userId="cf915d05-507f-491f-b4a6-b2aa085ee4b1" providerId="ADAL" clId="{9EA90AF0-70F7-4D7B-859B-5F00AEA4F076}" dt="2021-12-02T15:47:49.591" v="1255" actId="478"/>
          <ac:picMkLst>
            <pc:docMk/>
            <pc:sldMk cId="2795226093" sldId="331"/>
            <ac:picMk id="3074" creationId="{E6B2D679-6E5E-414A-9F7C-45E541D1ABA7}"/>
          </ac:picMkLst>
        </pc:picChg>
        <pc:picChg chg="add mod">
          <ac:chgData name="James Franklin" userId="cf915d05-507f-491f-b4a6-b2aa085ee4b1" providerId="ADAL" clId="{9EA90AF0-70F7-4D7B-859B-5F00AEA4F076}" dt="2021-12-02T15:48:57.688" v="1270" actId="167"/>
          <ac:picMkLst>
            <pc:docMk/>
            <pc:sldMk cId="2795226093" sldId="331"/>
            <ac:picMk id="3076" creationId="{11020B07-A780-4F1D-9B9C-78312B66722B}"/>
          </ac:picMkLst>
        </pc:picChg>
      </pc:sldChg>
      <pc:sldChg chg="add del ord">
        <pc:chgData name="James Franklin" userId="cf915d05-507f-491f-b4a6-b2aa085ee4b1" providerId="ADAL" clId="{9EA90AF0-70F7-4D7B-859B-5F00AEA4F076}" dt="2021-12-02T16:03:29.179" v="1615" actId="47"/>
        <pc:sldMkLst>
          <pc:docMk/>
          <pc:sldMk cId="1610259105" sldId="332"/>
        </pc:sldMkLst>
      </pc:sldChg>
      <pc:sldChg chg="addSp modSp add mod ord">
        <pc:chgData name="James Franklin" userId="cf915d05-507f-491f-b4a6-b2aa085ee4b1" providerId="ADAL" clId="{9EA90AF0-70F7-4D7B-859B-5F00AEA4F076}" dt="2021-12-10T15:30:44.127" v="6172" actId="167"/>
        <pc:sldMkLst>
          <pc:docMk/>
          <pc:sldMk cId="3110741780" sldId="333"/>
        </pc:sldMkLst>
        <pc:spChg chg="mod">
          <ac:chgData name="James Franklin" userId="cf915d05-507f-491f-b4a6-b2aa085ee4b1" providerId="ADAL" clId="{9EA90AF0-70F7-4D7B-859B-5F00AEA4F076}" dt="2021-12-02T16:03:33.845" v="1623" actId="20577"/>
          <ac:spMkLst>
            <pc:docMk/>
            <pc:sldMk cId="3110741780" sldId="333"/>
            <ac:spMk id="2" creationId="{1CB7419C-BCFA-450E-8E55-31C5100B1D3C}"/>
          </ac:spMkLst>
        </pc:spChg>
        <pc:spChg chg="mod">
          <ac:chgData name="James Franklin" userId="cf915d05-507f-491f-b4a6-b2aa085ee4b1" providerId="ADAL" clId="{9EA90AF0-70F7-4D7B-859B-5F00AEA4F076}" dt="2021-12-03T10:36:05.290" v="5339" actId="113"/>
          <ac:spMkLst>
            <pc:docMk/>
            <pc:sldMk cId="3110741780" sldId="333"/>
            <ac:spMk id="3" creationId="{AEE2997A-71E6-407E-86DA-0142824F2139}"/>
          </ac:spMkLst>
        </pc:spChg>
        <pc:picChg chg="add mod">
          <ac:chgData name="James Franklin" userId="cf915d05-507f-491f-b4a6-b2aa085ee4b1" providerId="ADAL" clId="{9EA90AF0-70F7-4D7B-859B-5F00AEA4F076}" dt="2021-12-03T10:35:21.398" v="5332" actId="1076"/>
          <ac:picMkLst>
            <pc:docMk/>
            <pc:sldMk cId="3110741780" sldId="333"/>
            <ac:picMk id="5" creationId="{E2634453-C7FA-44F1-84A0-AF85580458B7}"/>
          </ac:picMkLst>
        </pc:picChg>
        <pc:picChg chg="ord">
          <ac:chgData name="James Franklin" userId="cf915d05-507f-491f-b4a6-b2aa085ee4b1" providerId="ADAL" clId="{9EA90AF0-70F7-4D7B-859B-5F00AEA4F076}" dt="2021-12-10T15:30:44.127" v="6172" actId="167"/>
          <ac:picMkLst>
            <pc:docMk/>
            <pc:sldMk cId="3110741780" sldId="333"/>
            <ac:picMk id="6" creationId="{6CA12A91-34FC-40C9-9197-27F746206E98}"/>
          </ac:picMkLst>
        </pc:picChg>
        <pc:picChg chg="add mod">
          <ac:chgData name="James Franklin" userId="cf915d05-507f-491f-b4a6-b2aa085ee4b1" providerId="ADAL" clId="{9EA90AF0-70F7-4D7B-859B-5F00AEA4F076}" dt="2021-12-03T10:35:53.214" v="5337" actId="167"/>
          <ac:picMkLst>
            <pc:docMk/>
            <pc:sldMk cId="3110741780" sldId="333"/>
            <ac:picMk id="2050" creationId="{214B9B4D-3E04-4E7F-B799-F51FAB229FFC}"/>
          </ac:picMkLst>
        </pc:picChg>
      </pc:sldChg>
      <pc:sldChg chg="addSp delSp modSp add mod modClrScheme chgLayout">
        <pc:chgData name="James Franklin" userId="cf915d05-507f-491f-b4a6-b2aa085ee4b1" providerId="ADAL" clId="{9EA90AF0-70F7-4D7B-859B-5F00AEA4F076}" dt="2021-12-16T13:56:45.972" v="6181" actId="478"/>
        <pc:sldMkLst>
          <pc:docMk/>
          <pc:sldMk cId="3772493355" sldId="334"/>
        </pc:sldMkLst>
        <pc:spChg chg="mod ord">
          <ac:chgData name="James Franklin" userId="cf915d05-507f-491f-b4a6-b2aa085ee4b1" providerId="ADAL" clId="{9EA90AF0-70F7-4D7B-859B-5F00AEA4F076}" dt="2021-12-03T10:47:26.170" v="6066" actId="1076"/>
          <ac:spMkLst>
            <pc:docMk/>
            <pc:sldMk cId="3772493355" sldId="334"/>
            <ac:spMk id="2" creationId="{1CB7419C-BCFA-450E-8E55-31C5100B1D3C}"/>
          </ac:spMkLst>
        </pc:spChg>
        <pc:spChg chg="del mod ord">
          <ac:chgData name="James Franklin" userId="cf915d05-507f-491f-b4a6-b2aa085ee4b1" providerId="ADAL" clId="{9EA90AF0-70F7-4D7B-859B-5F00AEA4F076}" dt="2021-12-02T16:03:42.054" v="1631" actId="700"/>
          <ac:spMkLst>
            <pc:docMk/>
            <pc:sldMk cId="3772493355" sldId="334"/>
            <ac:spMk id="3" creationId="{AEE2997A-71E6-407E-86DA-0142824F2139}"/>
          </ac:spMkLst>
        </pc:spChg>
        <pc:spChg chg="add del mod ord">
          <ac:chgData name="James Franklin" userId="cf915d05-507f-491f-b4a6-b2aa085ee4b1" providerId="ADAL" clId="{9EA90AF0-70F7-4D7B-859B-5F00AEA4F076}" dt="2021-12-03T10:37:35.121" v="5340" actId="478"/>
          <ac:spMkLst>
            <pc:docMk/>
            <pc:sldMk cId="3772493355" sldId="334"/>
            <ac:spMk id="4" creationId="{EBC53183-12C3-466F-A60D-3E588661EEC7}"/>
          </ac:spMkLst>
        </pc:spChg>
        <pc:spChg chg="add del mod">
          <ac:chgData name="James Franklin" userId="cf915d05-507f-491f-b4a6-b2aa085ee4b1" providerId="ADAL" clId="{9EA90AF0-70F7-4D7B-859B-5F00AEA4F076}" dt="2021-12-16T13:56:45.972" v="6181" actId="478"/>
          <ac:spMkLst>
            <pc:docMk/>
            <pc:sldMk cId="3772493355" sldId="334"/>
            <ac:spMk id="5" creationId="{38E173FC-70E2-4A2E-970A-900CD4997C8D}"/>
          </ac:spMkLst>
        </pc:spChg>
        <pc:graphicFrameChg chg="add mod modGraphic">
          <ac:chgData name="James Franklin" userId="cf915d05-507f-491f-b4a6-b2aa085ee4b1" providerId="ADAL" clId="{9EA90AF0-70F7-4D7B-859B-5F00AEA4F076}" dt="2021-12-03T11:02:34.310" v="6168" actId="6549"/>
          <ac:graphicFrameMkLst>
            <pc:docMk/>
            <pc:sldMk cId="3772493355" sldId="334"/>
            <ac:graphicFrameMk id="3" creationId="{33C36406-4654-41FC-B50E-D67E00010188}"/>
          </ac:graphicFrameMkLst>
        </pc:graphicFrameChg>
      </pc:sldChg>
      <pc:sldChg chg="addSp delSp modSp add mod modClrScheme chgLayout">
        <pc:chgData name="James Franklin" userId="cf915d05-507f-491f-b4a6-b2aa085ee4b1" providerId="ADAL" clId="{9EA90AF0-70F7-4D7B-859B-5F00AEA4F076}" dt="2021-12-03T09:52:48.212" v="3967" actId="478"/>
        <pc:sldMkLst>
          <pc:docMk/>
          <pc:sldMk cId="3071591925" sldId="335"/>
        </pc:sldMkLst>
        <pc:spChg chg="mod ord">
          <ac:chgData name="James Franklin" userId="cf915d05-507f-491f-b4a6-b2aa085ee4b1" providerId="ADAL" clId="{9EA90AF0-70F7-4D7B-859B-5F00AEA4F076}" dt="2021-12-02T15:26:11.438" v="575" actId="700"/>
          <ac:spMkLst>
            <pc:docMk/>
            <pc:sldMk cId="3071591925" sldId="335"/>
            <ac:spMk id="2" creationId="{1CB7419C-BCFA-450E-8E55-31C5100B1D3C}"/>
          </ac:spMkLst>
        </pc:spChg>
        <pc:spChg chg="mod ord">
          <ac:chgData name="James Franklin" userId="cf915d05-507f-491f-b4a6-b2aa085ee4b1" providerId="ADAL" clId="{9EA90AF0-70F7-4D7B-859B-5F00AEA4F076}" dt="2021-12-03T09:52:45.150" v="3966" actId="207"/>
          <ac:spMkLst>
            <pc:docMk/>
            <pc:sldMk cId="3071591925" sldId="335"/>
            <ac:spMk id="3" creationId="{AEE2997A-71E6-407E-86DA-0142824F2139}"/>
          </ac:spMkLst>
        </pc:spChg>
        <pc:spChg chg="add del mod">
          <ac:chgData name="James Franklin" userId="cf915d05-507f-491f-b4a6-b2aa085ee4b1" providerId="ADAL" clId="{9EA90AF0-70F7-4D7B-859B-5F00AEA4F076}" dt="2021-12-03T09:52:48.212" v="3967" actId="478"/>
          <ac:spMkLst>
            <pc:docMk/>
            <pc:sldMk cId="3071591925" sldId="335"/>
            <ac:spMk id="5" creationId="{D08B0846-553C-4E09-8609-74DD97CB8679}"/>
          </ac:spMkLst>
        </pc:spChg>
      </pc:sldChg>
      <pc:sldChg chg="addSp delSp modSp add mod ord">
        <pc:chgData name="James Franklin" userId="cf915d05-507f-491f-b4a6-b2aa085ee4b1" providerId="ADAL" clId="{9EA90AF0-70F7-4D7B-859B-5F00AEA4F076}" dt="2021-12-15T14:33:09.695" v="6180" actId="478"/>
        <pc:sldMkLst>
          <pc:docMk/>
          <pc:sldMk cId="1496728085" sldId="336"/>
        </pc:sldMkLst>
        <pc:spChg chg="mod">
          <ac:chgData name="James Franklin" userId="cf915d05-507f-491f-b4a6-b2aa085ee4b1" providerId="ADAL" clId="{9EA90AF0-70F7-4D7B-859B-5F00AEA4F076}" dt="2021-12-02T15:20:31.812" v="574" actId="20577"/>
          <ac:spMkLst>
            <pc:docMk/>
            <pc:sldMk cId="1496728085" sldId="336"/>
            <ac:spMk id="2" creationId="{1CB7419C-BCFA-450E-8E55-31C5100B1D3C}"/>
          </ac:spMkLst>
        </pc:spChg>
        <pc:spChg chg="mod">
          <ac:chgData name="James Franklin" userId="cf915d05-507f-491f-b4a6-b2aa085ee4b1" providerId="ADAL" clId="{9EA90AF0-70F7-4D7B-859B-5F00AEA4F076}" dt="2021-12-03T09:07:25.683" v="2903" actId="20577"/>
          <ac:spMkLst>
            <pc:docMk/>
            <pc:sldMk cId="1496728085" sldId="336"/>
            <ac:spMk id="3" creationId="{AEE2997A-71E6-407E-86DA-0142824F2139}"/>
          </ac:spMkLst>
        </pc:spChg>
        <pc:spChg chg="add mod">
          <ac:chgData name="James Franklin" userId="cf915d05-507f-491f-b4a6-b2aa085ee4b1" providerId="ADAL" clId="{9EA90AF0-70F7-4D7B-859B-5F00AEA4F076}" dt="2021-12-03T08:48:17.519" v="2097" actId="1076"/>
          <ac:spMkLst>
            <pc:docMk/>
            <pc:sldMk cId="1496728085" sldId="336"/>
            <ac:spMk id="4" creationId="{12967D36-2AE4-4ED3-811E-36C27B07337F}"/>
          </ac:spMkLst>
        </pc:spChg>
        <pc:spChg chg="add mod">
          <ac:chgData name="James Franklin" userId="cf915d05-507f-491f-b4a6-b2aa085ee4b1" providerId="ADAL" clId="{9EA90AF0-70F7-4D7B-859B-5F00AEA4F076}" dt="2021-12-03T08:47:37.062" v="2081" actId="1037"/>
          <ac:spMkLst>
            <pc:docMk/>
            <pc:sldMk cId="1496728085" sldId="336"/>
            <ac:spMk id="6" creationId="{B26A3C00-DAFB-4C81-9A07-C321EC9CBD4C}"/>
          </ac:spMkLst>
        </pc:spChg>
        <pc:spChg chg="add mod">
          <ac:chgData name="James Franklin" userId="cf915d05-507f-491f-b4a6-b2aa085ee4b1" providerId="ADAL" clId="{9EA90AF0-70F7-4D7B-859B-5F00AEA4F076}" dt="2021-12-03T08:46:55.294" v="2060" actId="14100"/>
          <ac:spMkLst>
            <pc:docMk/>
            <pc:sldMk cId="1496728085" sldId="336"/>
            <ac:spMk id="7" creationId="{4D5326C0-6CD3-47BA-8D15-7856DE7CD90F}"/>
          </ac:spMkLst>
        </pc:spChg>
        <pc:spChg chg="add mod">
          <ac:chgData name="James Franklin" userId="cf915d05-507f-491f-b4a6-b2aa085ee4b1" providerId="ADAL" clId="{9EA90AF0-70F7-4D7B-859B-5F00AEA4F076}" dt="2021-12-03T08:48:07.919" v="2096" actId="1038"/>
          <ac:spMkLst>
            <pc:docMk/>
            <pc:sldMk cId="1496728085" sldId="336"/>
            <ac:spMk id="8" creationId="{FE79165F-D824-4EAE-A4B8-5615D890DED6}"/>
          </ac:spMkLst>
        </pc:spChg>
        <pc:spChg chg="add mod">
          <ac:chgData name="James Franklin" userId="cf915d05-507f-491f-b4a6-b2aa085ee4b1" providerId="ADAL" clId="{9EA90AF0-70F7-4D7B-859B-5F00AEA4F076}" dt="2021-12-03T08:47:13.410" v="2070" actId="20577"/>
          <ac:spMkLst>
            <pc:docMk/>
            <pc:sldMk cId="1496728085" sldId="336"/>
            <ac:spMk id="9" creationId="{7FCAE088-7BC8-488C-AC78-C263B482EF07}"/>
          </ac:spMkLst>
        </pc:spChg>
        <pc:spChg chg="add mod">
          <ac:chgData name="James Franklin" userId="cf915d05-507f-491f-b4a6-b2aa085ee4b1" providerId="ADAL" clId="{9EA90AF0-70F7-4D7B-859B-5F00AEA4F076}" dt="2021-12-03T08:47:59.775" v="2094" actId="1038"/>
          <ac:spMkLst>
            <pc:docMk/>
            <pc:sldMk cId="1496728085" sldId="336"/>
            <ac:spMk id="10" creationId="{18BA9E00-349B-4C2A-AEC6-18B5F891EDB2}"/>
          </ac:spMkLst>
        </pc:spChg>
        <pc:spChg chg="add mod">
          <ac:chgData name="James Franklin" userId="cf915d05-507f-491f-b4a6-b2aa085ee4b1" providerId="ADAL" clId="{9EA90AF0-70F7-4D7B-859B-5F00AEA4F076}" dt="2021-12-03T08:47:45.517" v="2085" actId="1038"/>
          <ac:spMkLst>
            <pc:docMk/>
            <pc:sldMk cId="1496728085" sldId="336"/>
            <ac:spMk id="11" creationId="{227747BF-A524-4CDA-A504-BD603799D90E}"/>
          </ac:spMkLst>
        </pc:spChg>
        <pc:spChg chg="add mod">
          <ac:chgData name="James Franklin" userId="cf915d05-507f-491f-b4a6-b2aa085ee4b1" providerId="ADAL" clId="{9EA90AF0-70F7-4D7B-859B-5F00AEA4F076}" dt="2021-12-03T08:47:50.246" v="2091" actId="1037"/>
          <ac:spMkLst>
            <pc:docMk/>
            <pc:sldMk cId="1496728085" sldId="336"/>
            <ac:spMk id="12" creationId="{2524EDDC-000A-403A-B0DA-5751B83536F6}"/>
          </ac:spMkLst>
        </pc:spChg>
        <pc:spChg chg="add mod">
          <ac:chgData name="James Franklin" userId="cf915d05-507f-491f-b4a6-b2aa085ee4b1" providerId="ADAL" clId="{9EA90AF0-70F7-4D7B-859B-5F00AEA4F076}" dt="2021-12-03T08:48:53.224" v="2113" actId="1076"/>
          <ac:spMkLst>
            <pc:docMk/>
            <pc:sldMk cId="1496728085" sldId="336"/>
            <ac:spMk id="13" creationId="{72BD9AA9-7DE5-4524-A53D-890F8BA8EF13}"/>
          </ac:spMkLst>
        </pc:spChg>
        <pc:spChg chg="add del mod">
          <ac:chgData name="James Franklin" userId="cf915d05-507f-491f-b4a6-b2aa085ee4b1" providerId="ADAL" clId="{9EA90AF0-70F7-4D7B-859B-5F00AEA4F076}" dt="2021-12-03T09:07:26.928" v="2905"/>
          <ac:spMkLst>
            <pc:docMk/>
            <pc:sldMk cId="1496728085" sldId="336"/>
            <ac:spMk id="20" creationId="{EB2E3439-A2AA-4AC5-96F3-2A6E6D3BCEBF}"/>
          </ac:spMkLst>
        </pc:spChg>
        <pc:spChg chg="add del mod">
          <ac:chgData name="James Franklin" userId="cf915d05-507f-491f-b4a6-b2aa085ee4b1" providerId="ADAL" clId="{9EA90AF0-70F7-4D7B-859B-5F00AEA4F076}" dt="2021-12-15T14:33:09.695" v="6180" actId="478"/>
          <ac:spMkLst>
            <pc:docMk/>
            <pc:sldMk cId="1496728085" sldId="336"/>
            <ac:spMk id="21" creationId="{397B6A36-EE22-40A6-8A9C-0D104F334708}"/>
          </ac:spMkLst>
        </pc:spChg>
        <pc:picChg chg="add del mod">
          <ac:chgData name="James Franklin" userId="cf915d05-507f-491f-b4a6-b2aa085ee4b1" providerId="ADAL" clId="{9EA90AF0-70F7-4D7B-859B-5F00AEA4F076}" dt="2021-12-03T09:09:17.439" v="3275" actId="478"/>
          <ac:picMkLst>
            <pc:docMk/>
            <pc:sldMk cId="1496728085" sldId="336"/>
            <ac:picMk id="5" creationId="{2BD8D5DD-F8F2-4C70-9654-1B0ADB038331}"/>
          </ac:picMkLst>
        </pc:picChg>
        <pc:cxnChg chg="add mod">
          <ac:chgData name="James Franklin" userId="cf915d05-507f-491f-b4a6-b2aa085ee4b1" providerId="ADAL" clId="{9EA90AF0-70F7-4D7B-859B-5F00AEA4F076}" dt="2021-12-03T08:49:24.133" v="2116" actId="14861"/>
          <ac:cxnSpMkLst>
            <pc:docMk/>
            <pc:sldMk cId="1496728085" sldId="336"/>
            <ac:cxnSpMk id="15" creationId="{AA7D8A28-812E-4EB8-8C2C-BFD477127101}"/>
          </ac:cxnSpMkLst>
        </pc:cxnChg>
        <pc:cxnChg chg="add mod">
          <ac:chgData name="James Franklin" userId="cf915d05-507f-491f-b4a6-b2aa085ee4b1" providerId="ADAL" clId="{9EA90AF0-70F7-4D7B-859B-5F00AEA4F076}" dt="2021-12-03T08:50:24.653" v="2134" actId="1038"/>
          <ac:cxnSpMkLst>
            <pc:docMk/>
            <pc:sldMk cId="1496728085" sldId="336"/>
            <ac:cxnSpMk id="17" creationId="{4296AD7D-A6FB-4455-896C-2B6E9A716E0B}"/>
          </ac:cxnSpMkLst>
        </pc:cxnChg>
        <pc:cxnChg chg="add mod">
          <ac:chgData name="James Franklin" userId="cf915d05-507f-491f-b4a6-b2aa085ee4b1" providerId="ADAL" clId="{9EA90AF0-70F7-4D7B-859B-5F00AEA4F076}" dt="2021-12-03T08:50:12.188" v="2130" actId="1037"/>
          <ac:cxnSpMkLst>
            <pc:docMk/>
            <pc:sldMk cId="1496728085" sldId="336"/>
            <ac:cxnSpMk id="18" creationId="{CA77D62B-6170-4645-AC2F-66B26527A009}"/>
          </ac:cxnSpMkLst>
        </pc:cxnChg>
        <pc:cxnChg chg="add mod">
          <ac:chgData name="James Franklin" userId="cf915d05-507f-491f-b4a6-b2aa085ee4b1" providerId="ADAL" clId="{9EA90AF0-70F7-4D7B-859B-5F00AEA4F076}" dt="2021-12-03T08:50:38.410" v="2136" actId="1076"/>
          <ac:cxnSpMkLst>
            <pc:docMk/>
            <pc:sldMk cId="1496728085" sldId="336"/>
            <ac:cxnSpMk id="19" creationId="{9BB27607-2266-40B8-A334-0EC290A60499}"/>
          </ac:cxnSpMkLst>
        </pc:cxnChg>
      </pc:sldChg>
      <pc:sldChg chg="addSp modSp add mod">
        <pc:chgData name="James Franklin" userId="cf915d05-507f-491f-b4a6-b2aa085ee4b1" providerId="ADAL" clId="{9EA90AF0-70F7-4D7B-859B-5F00AEA4F076}" dt="2021-12-03T10:32:28.029" v="5112" actId="167"/>
        <pc:sldMkLst>
          <pc:docMk/>
          <pc:sldMk cId="3659823611" sldId="337"/>
        </pc:sldMkLst>
        <pc:spChg chg="mod">
          <ac:chgData name="James Franklin" userId="cf915d05-507f-491f-b4a6-b2aa085ee4b1" providerId="ADAL" clId="{9EA90AF0-70F7-4D7B-859B-5F00AEA4F076}" dt="2021-12-02T15:27:11.500" v="651" actId="20577"/>
          <ac:spMkLst>
            <pc:docMk/>
            <pc:sldMk cId="3659823611" sldId="337"/>
            <ac:spMk id="2" creationId="{1CB7419C-BCFA-450E-8E55-31C5100B1D3C}"/>
          </ac:spMkLst>
        </pc:spChg>
        <pc:spChg chg="mod">
          <ac:chgData name="James Franklin" userId="cf915d05-507f-491f-b4a6-b2aa085ee4b1" providerId="ADAL" clId="{9EA90AF0-70F7-4D7B-859B-5F00AEA4F076}" dt="2021-12-03T10:32:22.750" v="5111" actId="20577"/>
          <ac:spMkLst>
            <pc:docMk/>
            <pc:sldMk cId="3659823611" sldId="337"/>
            <ac:spMk id="3" creationId="{AEE2997A-71E6-407E-86DA-0142824F2139}"/>
          </ac:spMkLst>
        </pc:spChg>
        <pc:spChg chg="add mod">
          <ac:chgData name="James Franklin" userId="cf915d05-507f-491f-b4a6-b2aa085ee4b1" providerId="ADAL" clId="{9EA90AF0-70F7-4D7B-859B-5F00AEA4F076}" dt="2021-12-02T16:02:18.633" v="1539" actId="113"/>
          <ac:spMkLst>
            <pc:docMk/>
            <pc:sldMk cId="3659823611" sldId="337"/>
            <ac:spMk id="8" creationId="{9DDCBF41-8AD1-4A74-A256-BA0BF2352634}"/>
          </ac:spMkLst>
        </pc:spChg>
        <pc:spChg chg="add mod">
          <ac:chgData name="James Franklin" userId="cf915d05-507f-491f-b4a6-b2aa085ee4b1" providerId="ADAL" clId="{9EA90AF0-70F7-4D7B-859B-5F00AEA4F076}" dt="2021-12-02T16:02:15.839" v="1538" actId="113"/>
          <ac:spMkLst>
            <pc:docMk/>
            <pc:sldMk cId="3659823611" sldId="337"/>
            <ac:spMk id="13" creationId="{A6ADE0D8-7FA9-4653-B40C-9F49E9F37CD9}"/>
          </ac:spMkLst>
        </pc:spChg>
        <pc:spChg chg="add mod">
          <ac:chgData name="James Franklin" userId="cf915d05-507f-491f-b4a6-b2aa085ee4b1" providerId="ADAL" clId="{9EA90AF0-70F7-4D7B-859B-5F00AEA4F076}" dt="2021-12-02T16:02:13.089" v="1537" actId="113"/>
          <ac:spMkLst>
            <pc:docMk/>
            <pc:sldMk cId="3659823611" sldId="337"/>
            <ac:spMk id="14" creationId="{FB4B9FDD-E345-4498-8ADE-BD81CC14DE61}"/>
          </ac:spMkLst>
        </pc:spChg>
        <pc:picChg chg="add mod">
          <ac:chgData name="James Franklin" userId="cf915d05-507f-491f-b4a6-b2aa085ee4b1" providerId="ADAL" clId="{9EA90AF0-70F7-4D7B-859B-5F00AEA4F076}" dt="2021-12-02T15:55:02.613" v="1312" actId="1076"/>
          <ac:picMkLst>
            <pc:docMk/>
            <pc:sldMk cId="3659823611" sldId="337"/>
            <ac:picMk id="5" creationId="{61216274-E9C1-4882-9558-5D4561993D79}"/>
          </ac:picMkLst>
        </pc:picChg>
        <pc:picChg chg="add mod">
          <ac:chgData name="James Franklin" userId="cf915d05-507f-491f-b4a6-b2aa085ee4b1" providerId="ADAL" clId="{9EA90AF0-70F7-4D7B-859B-5F00AEA4F076}" dt="2021-12-02T15:56:17.885" v="1326" actId="1076"/>
          <ac:picMkLst>
            <pc:docMk/>
            <pc:sldMk cId="3659823611" sldId="337"/>
            <ac:picMk id="7" creationId="{525ACA80-6CF5-4B4C-A976-5473218A2486}"/>
          </ac:picMkLst>
        </pc:picChg>
        <pc:picChg chg="add mod">
          <ac:chgData name="James Franklin" userId="cf915d05-507f-491f-b4a6-b2aa085ee4b1" providerId="ADAL" clId="{9EA90AF0-70F7-4D7B-859B-5F00AEA4F076}" dt="2021-12-02T15:57:35.093" v="1340" actId="1076"/>
          <ac:picMkLst>
            <pc:docMk/>
            <pc:sldMk cId="3659823611" sldId="337"/>
            <ac:picMk id="11" creationId="{CBFBD37E-517B-4058-BD84-13D1360EEFDD}"/>
          </ac:picMkLst>
        </pc:picChg>
        <pc:picChg chg="add mod">
          <ac:chgData name="James Franklin" userId="cf915d05-507f-491f-b4a6-b2aa085ee4b1" providerId="ADAL" clId="{9EA90AF0-70F7-4D7B-859B-5F00AEA4F076}" dt="2021-12-02T15:55:57.781" v="1322" actId="14100"/>
          <ac:picMkLst>
            <pc:docMk/>
            <pc:sldMk cId="3659823611" sldId="337"/>
            <ac:picMk id="4098" creationId="{EBC2AF0F-E20D-4B7B-B7B0-DDBB69D15DC3}"/>
          </ac:picMkLst>
        </pc:picChg>
        <pc:picChg chg="add mod">
          <ac:chgData name="James Franklin" userId="cf915d05-507f-491f-b4a6-b2aa085ee4b1" providerId="ADAL" clId="{9EA90AF0-70F7-4D7B-859B-5F00AEA4F076}" dt="2021-12-03T10:32:28.029" v="5112" actId="167"/>
          <ac:picMkLst>
            <pc:docMk/>
            <pc:sldMk cId="3659823611" sldId="337"/>
            <ac:picMk id="4100" creationId="{8E884070-1F33-42D2-909C-B19077763D2C}"/>
          </ac:picMkLst>
        </pc:picChg>
        <pc:picChg chg="add mod">
          <ac:chgData name="James Franklin" userId="cf915d05-507f-491f-b4a6-b2aa085ee4b1" providerId="ADAL" clId="{9EA90AF0-70F7-4D7B-859B-5F00AEA4F076}" dt="2021-12-02T15:57:40.269" v="1341" actId="14100"/>
          <ac:picMkLst>
            <pc:docMk/>
            <pc:sldMk cId="3659823611" sldId="337"/>
            <ac:picMk id="4102" creationId="{1AE6F8D4-C7C6-4EC2-8F45-2097175F125A}"/>
          </ac:picMkLst>
        </pc:picChg>
      </pc:sldChg>
      <pc:sldChg chg="addSp modSp add mod">
        <pc:chgData name="James Franklin" userId="cf915d05-507f-491f-b4a6-b2aa085ee4b1" providerId="ADAL" clId="{9EA90AF0-70F7-4D7B-859B-5F00AEA4F076}" dt="2021-12-03T12:13:10.600" v="6170"/>
        <pc:sldMkLst>
          <pc:docMk/>
          <pc:sldMk cId="3504892674" sldId="338"/>
        </pc:sldMkLst>
        <pc:spChg chg="mod">
          <ac:chgData name="James Franklin" userId="cf915d05-507f-491f-b4a6-b2aa085ee4b1" providerId="ADAL" clId="{9EA90AF0-70F7-4D7B-859B-5F00AEA4F076}" dt="2021-12-02T15:30:54.062" v="765" actId="20577"/>
          <ac:spMkLst>
            <pc:docMk/>
            <pc:sldMk cId="3504892674" sldId="338"/>
            <ac:spMk id="2" creationId="{1CB7419C-BCFA-450E-8E55-31C5100B1D3C}"/>
          </ac:spMkLst>
        </pc:spChg>
        <pc:spChg chg="mod">
          <ac:chgData name="James Franklin" userId="cf915d05-507f-491f-b4a6-b2aa085ee4b1" providerId="ADAL" clId="{9EA90AF0-70F7-4D7B-859B-5F00AEA4F076}" dt="2021-12-03T10:10:26.280" v="4346" actId="20577"/>
          <ac:spMkLst>
            <pc:docMk/>
            <pc:sldMk cId="3504892674" sldId="338"/>
            <ac:spMk id="3" creationId="{AEE2997A-71E6-407E-86DA-0142824F2139}"/>
          </ac:spMkLst>
        </pc:spChg>
        <pc:spChg chg="add mod">
          <ac:chgData name="James Franklin" userId="cf915d05-507f-491f-b4a6-b2aa085ee4b1" providerId="ADAL" clId="{9EA90AF0-70F7-4D7B-859B-5F00AEA4F076}" dt="2021-12-03T10:11:00.423" v="4368" actId="1038"/>
          <ac:spMkLst>
            <pc:docMk/>
            <pc:sldMk cId="3504892674" sldId="338"/>
            <ac:spMk id="6" creationId="{66872BA8-705D-407E-A751-EC5A8BA9CEA1}"/>
          </ac:spMkLst>
        </pc:spChg>
        <pc:picChg chg="add mod">
          <ac:chgData name="James Franklin" userId="cf915d05-507f-491f-b4a6-b2aa085ee4b1" providerId="ADAL" clId="{9EA90AF0-70F7-4D7B-859B-5F00AEA4F076}" dt="2021-12-03T10:08:55.647" v="4047" actId="1076"/>
          <ac:picMkLst>
            <pc:docMk/>
            <pc:sldMk cId="3504892674" sldId="338"/>
            <ac:picMk id="5" creationId="{D80F3425-9CF4-4E35-AF21-80D8074BEEEE}"/>
          </ac:picMkLst>
        </pc:picChg>
        <pc:picChg chg="add mod">
          <ac:chgData name="James Franklin" userId="cf915d05-507f-491f-b4a6-b2aa085ee4b1" providerId="ADAL" clId="{9EA90AF0-70F7-4D7B-859B-5F00AEA4F076}" dt="2021-12-03T12:13:10.600" v="6170"/>
          <ac:picMkLst>
            <pc:docMk/>
            <pc:sldMk cId="3504892674" sldId="338"/>
            <ac:picMk id="7" creationId="{9DF26AC7-8A3F-49A3-8166-1FEBB4507329}"/>
          </ac:picMkLst>
        </pc:picChg>
      </pc:sldChg>
      <pc:sldChg chg="add del">
        <pc:chgData name="James Franklin" userId="cf915d05-507f-491f-b4a6-b2aa085ee4b1" providerId="ADAL" clId="{9EA90AF0-70F7-4D7B-859B-5F00AEA4F076}" dt="2021-12-02T16:03:29.028" v="1614" actId="47"/>
        <pc:sldMkLst>
          <pc:docMk/>
          <pc:sldMk cId="3726709470" sldId="339"/>
        </pc:sldMkLst>
      </pc:sldChg>
      <pc:sldChg chg="modSp add del mod ord">
        <pc:chgData name="James Franklin" userId="cf915d05-507f-491f-b4a6-b2aa085ee4b1" providerId="ADAL" clId="{9EA90AF0-70F7-4D7B-859B-5F00AEA4F076}" dt="2021-12-03T09:59:09.022" v="3968" actId="47"/>
        <pc:sldMkLst>
          <pc:docMk/>
          <pc:sldMk cId="1128529293" sldId="340"/>
        </pc:sldMkLst>
        <pc:spChg chg="mod">
          <ac:chgData name="James Franklin" userId="cf915d05-507f-491f-b4a6-b2aa085ee4b1" providerId="ADAL" clId="{9EA90AF0-70F7-4D7B-859B-5F00AEA4F076}" dt="2021-12-02T15:31:26.340" v="810" actId="20577"/>
          <ac:spMkLst>
            <pc:docMk/>
            <pc:sldMk cId="1128529293" sldId="340"/>
            <ac:spMk id="2" creationId="{1CB7419C-BCFA-450E-8E55-31C5100B1D3C}"/>
          </ac:spMkLst>
        </pc:spChg>
        <pc:spChg chg="mod">
          <ac:chgData name="James Franklin" userId="cf915d05-507f-491f-b4a6-b2aa085ee4b1" providerId="ADAL" clId="{9EA90AF0-70F7-4D7B-859B-5F00AEA4F076}" dt="2021-12-02T15:50:55.621" v="1307" actId="20577"/>
          <ac:spMkLst>
            <pc:docMk/>
            <pc:sldMk cId="1128529293" sldId="340"/>
            <ac:spMk id="3" creationId="{AEE2997A-71E6-407E-86DA-0142824F2139}"/>
          </ac:spMkLst>
        </pc:spChg>
      </pc:sldChg>
      <pc:sldChg chg="addSp delSp modSp new mod setBg">
        <pc:chgData name="James Franklin" userId="cf915d05-507f-491f-b4a6-b2aa085ee4b1" providerId="ADAL" clId="{9EA90AF0-70F7-4D7B-859B-5F00AEA4F076}" dt="2021-12-03T09:06:50.803" v="2894" actId="20577"/>
        <pc:sldMkLst>
          <pc:docMk/>
          <pc:sldMk cId="3534485257" sldId="341"/>
        </pc:sldMkLst>
        <pc:spChg chg="mod">
          <ac:chgData name="James Franklin" userId="cf915d05-507f-491f-b4a6-b2aa085ee4b1" providerId="ADAL" clId="{9EA90AF0-70F7-4D7B-859B-5F00AEA4F076}" dt="2021-12-02T15:32:03.676" v="879" actId="20577"/>
          <ac:spMkLst>
            <pc:docMk/>
            <pc:sldMk cId="3534485257" sldId="341"/>
            <ac:spMk id="2" creationId="{029A336D-E6EC-46C8-99AD-84F2D41A3ED3}"/>
          </ac:spMkLst>
        </pc:spChg>
        <pc:spChg chg="mod">
          <ac:chgData name="James Franklin" userId="cf915d05-507f-491f-b4a6-b2aa085ee4b1" providerId="ADAL" clId="{9EA90AF0-70F7-4D7B-859B-5F00AEA4F076}" dt="2021-12-03T09:06:50.803" v="2894" actId="20577"/>
          <ac:spMkLst>
            <pc:docMk/>
            <pc:sldMk cId="3534485257" sldId="341"/>
            <ac:spMk id="3" creationId="{30BD1222-CB75-41FD-B55A-DDD91702384B}"/>
          </ac:spMkLst>
        </pc:spChg>
        <pc:spChg chg="add mod">
          <ac:chgData name="James Franklin" userId="cf915d05-507f-491f-b4a6-b2aa085ee4b1" providerId="ADAL" clId="{9EA90AF0-70F7-4D7B-859B-5F00AEA4F076}" dt="2021-12-02T16:04:13.180" v="1638" actId="255"/>
          <ac:spMkLst>
            <pc:docMk/>
            <pc:sldMk cId="3534485257" sldId="341"/>
            <ac:spMk id="6" creationId="{2BDDD332-BCBA-4FDB-B2A9-FFD619013E2C}"/>
          </ac:spMkLst>
        </pc:spChg>
        <pc:spChg chg="add del mod">
          <ac:chgData name="James Franklin" userId="cf915d05-507f-491f-b4a6-b2aa085ee4b1" providerId="ADAL" clId="{9EA90AF0-70F7-4D7B-859B-5F00AEA4F076}" dt="2021-12-03T08:57:42.757" v="2532"/>
          <ac:spMkLst>
            <pc:docMk/>
            <pc:sldMk cId="3534485257" sldId="341"/>
            <ac:spMk id="7" creationId="{621DEF0B-E4B9-44C8-894D-90B8C33C5565}"/>
          </ac:spMkLst>
        </pc:spChg>
        <pc:spChg chg="add mod">
          <ac:chgData name="James Franklin" userId="cf915d05-507f-491f-b4a6-b2aa085ee4b1" providerId="ADAL" clId="{9EA90AF0-70F7-4D7B-859B-5F00AEA4F076}" dt="2021-12-02T16:06:36.237" v="1701" actId="20577"/>
          <ac:spMkLst>
            <pc:docMk/>
            <pc:sldMk cId="3534485257" sldId="341"/>
            <ac:spMk id="8" creationId="{9B56D7EF-3C9A-4124-8A3A-8EE98DF02D9C}"/>
          </ac:spMkLst>
        </pc:spChg>
        <pc:spChg chg="add mod">
          <ac:chgData name="James Franklin" userId="cf915d05-507f-491f-b4a6-b2aa085ee4b1" providerId="ADAL" clId="{9EA90AF0-70F7-4D7B-859B-5F00AEA4F076}" dt="2021-12-03T09:03:45.716" v="2588" actId="164"/>
          <ac:spMkLst>
            <pc:docMk/>
            <pc:sldMk cId="3534485257" sldId="341"/>
            <ac:spMk id="13" creationId="{9FE31856-9D2A-461E-872C-D0DFCD926A54}"/>
          </ac:spMkLst>
        </pc:spChg>
        <pc:spChg chg="add del mod">
          <ac:chgData name="James Franklin" userId="cf915d05-507f-491f-b4a6-b2aa085ee4b1" providerId="ADAL" clId="{9EA90AF0-70F7-4D7B-859B-5F00AEA4F076}" dt="2021-12-03T09:02:41.624" v="2579" actId="478"/>
          <ac:spMkLst>
            <pc:docMk/>
            <pc:sldMk cId="3534485257" sldId="341"/>
            <ac:spMk id="15" creationId="{A613FAAF-9218-4BCC-A107-4E1EFA7CD5CC}"/>
          </ac:spMkLst>
        </pc:spChg>
        <pc:spChg chg="add del mod">
          <ac:chgData name="James Franklin" userId="cf915d05-507f-491f-b4a6-b2aa085ee4b1" providerId="ADAL" clId="{9EA90AF0-70F7-4D7B-859B-5F00AEA4F076}" dt="2021-12-03T09:02:41.624" v="2579" actId="478"/>
          <ac:spMkLst>
            <pc:docMk/>
            <pc:sldMk cId="3534485257" sldId="341"/>
            <ac:spMk id="16" creationId="{3014EE3E-755C-4B7B-842B-681915DFFD18}"/>
          </ac:spMkLst>
        </pc:spChg>
        <pc:spChg chg="add del mod">
          <ac:chgData name="James Franklin" userId="cf915d05-507f-491f-b4a6-b2aa085ee4b1" providerId="ADAL" clId="{9EA90AF0-70F7-4D7B-859B-5F00AEA4F076}" dt="2021-12-03T09:02:41.624" v="2579" actId="478"/>
          <ac:spMkLst>
            <pc:docMk/>
            <pc:sldMk cId="3534485257" sldId="341"/>
            <ac:spMk id="17" creationId="{9F099DF7-FD95-45C1-91D9-EC741B5D1F4E}"/>
          </ac:spMkLst>
        </pc:spChg>
        <pc:spChg chg="add del mod">
          <ac:chgData name="James Franklin" userId="cf915d05-507f-491f-b4a6-b2aa085ee4b1" providerId="ADAL" clId="{9EA90AF0-70F7-4D7B-859B-5F00AEA4F076}" dt="2021-12-03T09:02:41.624" v="2579" actId="478"/>
          <ac:spMkLst>
            <pc:docMk/>
            <pc:sldMk cId="3534485257" sldId="341"/>
            <ac:spMk id="18" creationId="{0242D3CA-BCC3-49D5-AE5D-07FA2D85CCFE}"/>
          </ac:spMkLst>
        </pc:spChg>
        <pc:spChg chg="add del mod">
          <ac:chgData name="James Franklin" userId="cf915d05-507f-491f-b4a6-b2aa085ee4b1" providerId="ADAL" clId="{9EA90AF0-70F7-4D7B-859B-5F00AEA4F076}" dt="2021-12-03T09:02:41.624" v="2579" actId="478"/>
          <ac:spMkLst>
            <pc:docMk/>
            <pc:sldMk cId="3534485257" sldId="341"/>
            <ac:spMk id="19" creationId="{25D64F5A-0E4D-4A40-B1A1-05E19264551D}"/>
          </ac:spMkLst>
        </pc:spChg>
        <pc:spChg chg="add del mod">
          <ac:chgData name="James Franklin" userId="cf915d05-507f-491f-b4a6-b2aa085ee4b1" providerId="ADAL" clId="{9EA90AF0-70F7-4D7B-859B-5F00AEA4F076}" dt="2021-12-03T09:02:41.624" v="2579" actId="478"/>
          <ac:spMkLst>
            <pc:docMk/>
            <pc:sldMk cId="3534485257" sldId="341"/>
            <ac:spMk id="20" creationId="{2C8E41F7-196F-4C98-A637-85B241311AA9}"/>
          </ac:spMkLst>
        </pc:spChg>
        <pc:spChg chg="add del mod">
          <ac:chgData name="James Franklin" userId="cf915d05-507f-491f-b4a6-b2aa085ee4b1" providerId="ADAL" clId="{9EA90AF0-70F7-4D7B-859B-5F00AEA4F076}" dt="2021-12-03T09:02:41.624" v="2579" actId="478"/>
          <ac:spMkLst>
            <pc:docMk/>
            <pc:sldMk cId="3534485257" sldId="341"/>
            <ac:spMk id="21" creationId="{4659611B-867F-40CD-A82D-010D7AAF1EBF}"/>
          </ac:spMkLst>
        </pc:spChg>
        <pc:spChg chg="add mod">
          <ac:chgData name="James Franklin" userId="cf915d05-507f-491f-b4a6-b2aa085ee4b1" providerId="ADAL" clId="{9EA90AF0-70F7-4D7B-859B-5F00AEA4F076}" dt="2021-12-03T09:05:31.218" v="2637" actId="113"/>
          <ac:spMkLst>
            <pc:docMk/>
            <pc:sldMk cId="3534485257" sldId="341"/>
            <ac:spMk id="28" creationId="{EC45DB3D-3E70-47FC-8DE7-4CEE06701ABA}"/>
          </ac:spMkLst>
        </pc:spChg>
        <pc:spChg chg="mod">
          <ac:chgData name="James Franklin" userId="cf915d05-507f-491f-b4a6-b2aa085ee4b1" providerId="ADAL" clId="{9EA90AF0-70F7-4D7B-859B-5F00AEA4F076}" dt="2021-12-03T09:03:52.568" v="2589"/>
          <ac:spMkLst>
            <pc:docMk/>
            <pc:sldMk cId="3534485257" sldId="341"/>
            <ac:spMk id="30" creationId="{380CEE81-486C-45F2-AA40-66E60BD4165B}"/>
          </ac:spMkLst>
        </pc:spChg>
        <pc:spChg chg="mod">
          <ac:chgData name="James Franklin" userId="cf915d05-507f-491f-b4a6-b2aa085ee4b1" providerId="ADAL" clId="{9EA90AF0-70F7-4D7B-859B-5F00AEA4F076}" dt="2021-12-03T09:03:57.567" v="2591"/>
          <ac:spMkLst>
            <pc:docMk/>
            <pc:sldMk cId="3534485257" sldId="341"/>
            <ac:spMk id="34" creationId="{F658B00D-981E-450B-93C5-5AB1A87EDCA5}"/>
          </ac:spMkLst>
        </pc:spChg>
        <pc:spChg chg="mod">
          <ac:chgData name="James Franklin" userId="cf915d05-507f-491f-b4a6-b2aa085ee4b1" providerId="ADAL" clId="{9EA90AF0-70F7-4D7B-859B-5F00AEA4F076}" dt="2021-12-03T09:03:58.959" v="2592"/>
          <ac:spMkLst>
            <pc:docMk/>
            <pc:sldMk cId="3534485257" sldId="341"/>
            <ac:spMk id="38" creationId="{D866501F-CF10-4781-9733-D9374C5F411E}"/>
          </ac:spMkLst>
        </pc:spChg>
        <pc:spChg chg="mod">
          <ac:chgData name="James Franklin" userId="cf915d05-507f-491f-b4a6-b2aa085ee4b1" providerId="ADAL" clId="{9EA90AF0-70F7-4D7B-859B-5F00AEA4F076}" dt="2021-12-03T09:04:00.441" v="2593"/>
          <ac:spMkLst>
            <pc:docMk/>
            <pc:sldMk cId="3534485257" sldId="341"/>
            <ac:spMk id="42" creationId="{81A999DD-FE80-4A52-A416-2BE82A302B1A}"/>
          </ac:spMkLst>
        </pc:spChg>
        <pc:spChg chg="mod">
          <ac:chgData name="James Franklin" userId="cf915d05-507f-491f-b4a6-b2aa085ee4b1" providerId="ADAL" clId="{9EA90AF0-70F7-4D7B-859B-5F00AEA4F076}" dt="2021-12-03T09:04:03.763" v="2595"/>
          <ac:spMkLst>
            <pc:docMk/>
            <pc:sldMk cId="3534485257" sldId="341"/>
            <ac:spMk id="46" creationId="{B748A0DE-AD81-4599-ADE0-4600EF43676B}"/>
          </ac:spMkLst>
        </pc:spChg>
        <pc:spChg chg="mod">
          <ac:chgData name="James Franklin" userId="cf915d05-507f-491f-b4a6-b2aa085ee4b1" providerId="ADAL" clId="{9EA90AF0-70F7-4D7B-859B-5F00AEA4F076}" dt="2021-12-03T09:04:04.847" v="2596"/>
          <ac:spMkLst>
            <pc:docMk/>
            <pc:sldMk cId="3534485257" sldId="341"/>
            <ac:spMk id="50" creationId="{3826FE7F-36D1-47B9-BAB3-2F4FE205FD80}"/>
          </ac:spMkLst>
        </pc:spChg>
        <pc:spChg chg="mod">
          <ac:chgData name="James Franklin" userId="cf915d05-507f-491f-b4a6-b2aa085ee4b1" providerId="ADAL" clId="{9EA90AF0-70F7-4D7B-859B-5F00AEA4F076}" dt="2021-12-03T09:04:05.950" v="2597"/>
          <ac:spMkLst>
            <pc:docMk/>
            <pc:sldMk cId="3534485257" sldId="341"/>
            <ac:spMk id="54" creationId="{14911A78-B11D-4B1D-ADCE-59E5B5E95335}"/>
          </ac:spMkLst>
        </pc:spChg>
        <pc:spChg chg="add mod">
          <ac:chgData name="James Franklin" userId="cf915d05-507f-491f-b4a6-b2aa085ee4b1" providerId="ADAL" clId="{9EA90AF0-70F7-4D7B-859B-5F00AEA4F076}" dt="2021-12-03T09:05:27.760" v="2635" actId="1076"/>
          <ac:spMkLst>
            <pc:docMk/>
            <pc:sldMk cId="3534485257" sldId="341"/>
            <ac:spMk id="58" creationId="{2045150F-A350-4CA6-A37D-9FE2D01782A8}"/>
          </ac:spMkLst>
        </pc:spChg>
        <pc:grpChg chg="add mod">
          <ac:chgData name="James Franklin" userId="cf915d05-507f-491f-b4a6-b2aa085ee4b1" providerId="ADAL" clId="{9EA90AF0-70F7-4D7B-859B-5F00AEA4F076}" dt="2021-12-03T09:03:45.716" v="2588" actId="164"/>
          <ac:grpSpMkLst>
            <pc:docMk/>
            <pc:sldMk cId="3534485257" sldId="341"/>
            <ac:grpSpMk id="27" creationId="{32F75269-38EA-434D-A331-A6302E1508EA}"/>
          </ac:grpSpMkLst>
        </pc:grpChg>
        <pc:grpChg chg="add mod">
          <ac:chgData name="James Franklin" userId="cf915d05-507f-491f-b4a6-b2aa085ee4b1" providerId="ADAL" clId="{9EA90AF0-70F7-4D7B-859B-5F00AEA4F076}" dt="2021-12-03T09:03:56.381" v="2590" actId="1076"/>
          <ac:grpSpMkLst>
            <pc:docMk/>
            <pc:sldMk cId="3534485257" sldId="341"/>
            <ac:grpSpMk id="29" creationId="{756B6F1B-4436-485D-B3DE-370DD646E830}"/>
          </ac:grpSpMkLst>
        </pc:grpChg>
        <pc:grpChg chg="add mod">
          <ac:chgData name="James Franklin" userId="cf915d05-507f-491f-b4a6-b2aa085ee4b1" providerId="ADAL" clId="{9EA90AF0-70F7-4D7B-859B-5F00AEA4F076}" dt="2021-12-03T09:03:57.567" v="2591"/>
          <ac:grpSpMkLst>
            <pc:docMk/>
            <pc:sldMk cId="3534485257" sldId="341"/>
            <ac:grpSpMk id="33" creationId="{0AEB9BB7-4961-46ED-85AE-BE863A8F6B71}"/>
          </ac:grpSpMkLst>
        </pc:grpChg>
        <pc:grpChg chg="add mod">
          <ac:chgData name="James Franklin" userId="cf915d05-507f-491f-b4a6-b2aa085ee4b1" providerId="ADAL" clId="{9EA90AF0-70F7-4D7B-859B-5F00AEA4F076}" dt="2021-12-03T09:03:58.959" v="2592"/>
          <ac:grpSpMkLst>
            <pc:docMk/>
            <pc:sldMk cId="3534485257" sldId="341"/>
            <ac:grpSpMk id="37" creationId="{5323AB75-CC5C-425C-B272-EE5D2BE1DD6B}"/>
          </ac:grpSpMkLst>
        </pc:grpChg>
        <pc:grpChg chg="add mod">
          <ac:chgData name="James Franklin" userId="cf915d05-507f-491f-b4a6-b2aa085ee4b1" providerId="ADAL" clId="{9EA90AF0-70F7-4D7B-859B-5F00AEA4F076}" dt="2021-12-03T09:04:03.254" v="2594" actId="1076"/>
          <ac:grpSpMkLst>
            <pc:docMk/>
            <pc:sldMk cId="3534485257" sldId="341"/>
            <ac:grpSpMk id="41" creationId="{D420B8A3-6C21-455E-A8B8-719B50CBF989}"/>
          </ac:grpSpMkLst>
        </pc:grpChg>
        <pc:grpChg chg="add mod">
          <ac:chgData name="James Franklin" userId="cf915d05-507f-491f-b4a6-b2aa085ee4b1" providerId="ADAL" clId="{9EA90AF0-70F7-4D7B-859B-5F00AEA4F076}" dt="2021-12-03T09:04:03.763" v="2595"/>
          <ac:grpSpMkLst>
            <pc:docMk/>
            <pc:sldMk cId="3534485257" sldId="341"/>
            <ac:grpSpMk id="45" creationId="{8C57DFFA-FE95-423A-AAD4-BEA5F1E55DAE}"/>
          </ac:grpSpMkLst>
        </pc:grpChg>
        <pc:grpChg chg="add mod">
          <ac:chgData name="James Franklin" userId="cf915d05-507f-491f-b4a6-b2aa085ee4b1" providerId="ADAL" clId="{9EA90AF0-70F7-4D7B-859B-5F00AEA4F076}" dt="2021-12-03T09:04:04.847" v="2596"/>
          <ac:grpSpMkLst>
            <pc:docMk/>
            <pc:sldMk cId="3534485257" sldId="341"/>
            <ac:grpSpMk id="49" creationId="{06F6A5BA-D3E6-4DCB-89B8-AD589604927C}"/>
          </ac:grpSpMkLst>
        </pc:grpChg>
        <pc:grpChg chg="add mod">
          <ac:chgData name="James Franklin" userId="cf915d05-507f-491f-b4a6-b2aa085ee4b1" providerId="ADAL" clId="{9EA90AF0-70F7-4D7B-859B-5F00AEA4F076}" dt="2021-12-03T09:04:08.958" v="2598" actId="1076"/>
          <ac:grpSpMkLst>
            <pc:docMk/>
            <pc:sldMk cId="3534485257" sldId="341"/>
            <ac:grpSpMk id="53" creationId="{06763630-212C-4E9D-8322-28BDD1472812}"/>
          </ac:grpSpMkLst>
        </pc:grpChg>
        <pc:graphicFrameChg chg="add del mod modGraphic">
          <ac:chgData name="James Franklin" userId="cf915d05-507f-491f-b4a6-b2aa085ee4b1" providerId="ADAL" clId="{9EA90AF0-70F7-4D7B-859B-5F00AEA4F076}" dt="2021-12-03T08:57:42.754" v="2530" actId="478"/>
          <ac:graphicFrameMkLst>
            <pc:docMk/>
            <pc:sldMk cId="3534485257" sldId="341"/>
            <ac:graphicFrameMk id="4" creationId="{8EDE0F07-0724-4560-AA61-7A2BBBF57F6D}"/>
          </ac:graphicFrameMkLst>
        </pc:graphicFrameChg>
        <pc:graphicFrameChg chg="add del mod modGraphic">
          <ac:chgData name="James Franklin" userId="cf915d05-507f-491f-b4a6-b2aa085ee4b1" providerId="ADAL" clId="{9EA90AF0-70F7-4D7B-859B-5F00AEA4F076}" dt="2021-12-03T08:58:37.538" v="2541" actId="478"/>
          <ac:graphicFrameMkLst>
            <pc:docMk/>
            <pc:sldMk cId="3534485257" sldId="341"/>
            <ac:graphicFrameMk id="9" creationId="{625A2F40-F105-42B0-9CDD-9FDCEEC873DB}"/>
          </ac:graphicFrameMkLst>
        </pc:graphicFrameChg>
        <pc:graphicFrameChg chg="add mod modGraphic">
          <ac:chgData name="James Franklin" userId="cf915d05-507f-491f-b4a6-b2aa085ee4b1" providerId="ADAL" clId="{9EA90AF0-70F7-4D7B-859B-5F00AEA4F076}" dt="2021-12-03T09:04:51.345" v="2609" actId="572"/>
          <ac:graphicFrameMkLst>
            <pc:docMk/>
            <pc:sldMk cId="3534485257" sldId="341"/>
            <ac:graphicFrameMk id="10" creationId="{0B133158-7FCD-48F1-B0CC-94068A0D77B6}"/>
          </ac:graphicFrameMkLst>
        </pc:graphicFrameChg>
        <pc:picChg chg="add mod">
          <ac:chgData name="James Franklin" userId="cf915d05-507f-491f-b4a6-b2aa085ee4b1" providerId="ADAL" clId="{9EA90AF0-70F7-4D7B-859B-5F00AEA4F076}" dt="2021-12-02T15:45:07.653" v="1234" actId="1076"/>
          <ac:picMkLst>
            <pc:docMk/>
            <pc:sldMk cId="3534485257" sldId="341"/>
            <ac:picMk id="5" creationId="{287F892A-941A-4ACC-AF34-F8B7391BA9AD}"/>
          </ac:picMkLst>
        </pc:picChg>
        <pc:picChg chg="add mod">
          <ac:chgData name="James Franklin" userId="cf915d05-507f-491f-b4a6-b2aa085ee4b1" providerId="ADAL" clId="{9EA90AF0-70F7-4D7B-859B-5F00AEA4F076}" dt="2021-12-02T15:45:33.405" v="1241" actId="1076"/>
          <ac:picMkLst>
            <pc:docMk/>
            <pc:sldMk cId="3534485257" sldId="341"/>
            <ac:picMk id="2050" creationId="{A883B3EB-1F0B-485A-AEDA-ED26CE64DB40}"/>
          </ac:picMkLst>
        </pc:picChg>
        <pc:cxnChg chg="add mod">
          <ac:chgData name="James Franklin" userId="cf915d05-507f-491f-b4a6-b2aa085ee4b1" providerId="ADAL" clId="{9EA90AF0-70F7-4D7B-859B-5F00AEA4F076}" dt="2021-12-03T09:00:52.806" v="2553" actId="14861"/>
          <ac:cxnSpMkLst>
            <pc:docMk/>
            <pc:sldMk cId="3534485257" sldId="341"/>
            <ac:cxnSpMk id="12" creationId="{B1FB54B0-6FC8-4629-A15C-E03CE0970C6E}"/>
          </ac:cxnSpMkLst>
        </pc:cxnChg>
        <pc:cxnChg chg="add mod">
          <ac:chgData name="James Franklin" userId="cf915d05-507f-491f-b4a6-b2aa085ee4b1" providerId="ADAL" clId="{9EA90AF0-70F7-4D7B-859B-5F00AEA4F076}" dt="2021-12-03T09:03:45.716" v="2588" actId="164"/>
          <ac:cxnSpMkLst>
            <pc:docMk/>
            <pc:sldMk cId="3534485257" sldId="341"/>
            <ac:cxnSpMk id="22" creationId="{08B1422A-9C7F-4112-8617-E9677BF05EA9}"/>
          </ac:cxnSpMkLst>
        </pc:cxnChg>
        <pc:cxnChg chg="add mod">
          <ac:chgData name="James Franklin" userId="cf915d05-507f-491f-b4a6-b2aa085ee4b1" providerId="ADAL" clId="{9EA90AF0-70F7-4D7B-859B-5F00AEA4F076}" dt="2021-12-03T09:03:45.716" v="2588" actId="164"/>
          <ac:cxnSpMkLst>
            <pc:docMk/>
            <pc:sldMk cId="3534485257" sldId="341"/>
            <ac:cxnSpMk id="24" creationId="{5CDF041B-5B5F-4F72-B229-628C7F072FD4}"/>
          </ac:cxnSpMkLst>
        </pc:cxnChg>
        <pc:cxnChg chg="mod">
          <ac:chgData name="James Franklin" userId="cf915d05-507f-491f-b4a6-b2aa085ee4b1" providerId="ADAL" clId="{9EA90AF0-70F7-4D7B-859B-5F00AEA4F076}" dt="2021-12-03T09:03:52.568" v="2589"/>
          <ac:cxnSpMkLst>
            <pc:docMk/>
            <pc:sldMk cId="3534485257" sldId="341"/>
            <ac:cxnSpMk id="31" creationId="{A7F784D8-7EAB-4CA4-85C5-D4D0C67D9BF2}"/>
          </ac:cxnSpMkLst>
        </pc:cxnChg>
        <pc:cxnChg chg="mod">
          <ac:chgData name="James Franklin" userId="cf915d05-507f-491f-b4a6-b2aa085ee4b1" providerId="ADAL" clId="{9EA90AF0-70F7-4D7B-859B-5F00AEA4F076}" dt="2021-12-03T09:03:52.568" v="2589"/>
          <ac:cxnSpMkLst>
            <pc:docMk/>
            <pc:sldMk cId="3534485257" sldId="341"/>
            <ac:cxnSpMk id="32" creationId="{FA4349F4-1973-415F-9D20-16324E0C0A53}"/>
          </ac:cxnSpMkLst>
        </pc:cxnChg>
        <pc:cxnChg chg="mod">
          <ac:chgData name="James Franklin" userId="cf915d05-507f-491f-b4a6-b2aa085ee4b1" providerId="ADAL" clId="{9EA90AF0-70F7-4D7B-859B-5F00AEA4F076}" dt="2021-12-03T09:03:57.567" v="2591"/>
          <ac:cxnSpMkLst>
            <pc:docMk/>
            <pc:sldMk cId="3534485257" sldId="341"/>
            <ac:cxnSpMk id="35" creationId="{D6812057-4121-4F7A-997A-6C88C8BABA77}"/>
          </ac:cxnSpMkLst>
        </pc:cxnChg>
        <pc:cxnChg chg="mod">
          <ac:chgData name="James Franklin" userId="cf915d05-507f-491f-b4a6-b2aa085ee4b1" providerId="ADAL" clId="{9EA90AF0-70F7-4D7B-859B-5F00AEA4F076}" dt="2021-12-03T09:03:57.567" v="2591"/>
          <ac:cxnSpMkLst>
            <pc:docMk/>
            <pc:sldMk cId="3534485257" sldId="341"/>
            <ac:cxnSpMk id="36" creationId="{EBD7C5CC-2393-468E-9F93-189C74689869}"/>
          </ac:cxnSpMkLst>
        </pc:cxnChg>
        <pc:cxnChg chg="mod">
          <ac:chgData name="James Franklin" userId="cf915d05-507f-491f-b4a6-b2aa085ee4b1" providerId="ADAL" clId="{9EA90AF0-70F7-4D7B-859B-5F00AEA4F076}" dt="2021-12-03T09:03:58.959" v="2592"/>
          <ac:cxnSpMkLst>
            <pc:docMk/>
            <pc:sldMk cId="3534485257" sldId="341"/>
            <ac:cxnSpMk id="39" creationId="{45F95C55-69C0-4E37-9FB0-81A0A718CAF8}"/>
          </ac:cxnSpMkLst>
        </pc:cxnChg>
        <pc:cxnChg chg="mod">
          <ac:chgData name="James Franklin" userId="cf915d05-507f-491f-b4a6-b2aa085ee4b1" providerId="ADAL" clId="{9EA90AF0-70F7-4D7B-859B-5F00AEA4F076}" dt="2021-12-03T09:03:58.959" v="2592"/>
          <ac:cxnSpMkLst>
            <pc:docMk/>
            <pc:sldMk cId="3534485257" sldId="341"/>
            <ac:cxnSpMk id="40" creationId="{15DF418A-A1CB-43AD-9BE2-C1480BAA07E4}"/>
          </ac:cxnSpMkLst>
        </pc:cxnChg>
        <pc:cxnChg chg="mod">
          <ac:chgData name="James Franklin" userId="cf915d05-507f-491f-b4a6-b2aa085ee4b1" providerId="ADAL" clId="{9EA90AF0-70F7-4D7B-859B-5F00AEA4F076}" dt="2021-12-03T09:04:00.441" v="2593"/>
          <ac:cxnSpMkLst>
            <pc:docMk/>
            <pc:sldMk cId="3534485257" sldId="341"/>
            <ac:cxnSpMk id="43" creationId="{98D89B4E-CD5E-4980-B7CE-5C46D73B8FA1}"/>
          </ac:cxnSpMkLst>
        </pc:cxnChg>
        <pc:cxnChg chg="mod">
          <ac:chgData name="James Franklin" userId="cf915d05-507f-491f-b4a6-b2aa085ee4b1" providerId="ADAL" clId="{9EA90AF0-70F7-4D7B-859B-5F00AEA4F076}" dt="2021-12-03T09:04:00.441" v="2593"/>
          <ac:cxnSpMkLst>
            <pc:docMk/>
            <pc:sldMk cId="3534485257" sldId="341"/>
            <ac:cxnSpMk id="44" creationId="{BEBDB841-1BB2-4586-8632-63F637F7E567}"/>
          </ac:cxnSpMkLst>
        </pc:cxnChg>
        <pc:cxnChg chg="mod">
          <ac:chgData name="James Franklin" userId="cf915d05-507f-491f-b4a6-b2aa085ee4b1" providerId="ADAL" clId="{9EA90AF0-70F7-4D7B-859B-5F00AEA4F076}" dt="2021-12-03T09:04:03.763" v="2595"/>
          <ac:cxnSpMkLst>
            <pc:docMk/>
            <pc:sldMk cId="3534485257" sldId="341"/>
            <ac:cxnSpMk id="47" creationId="{C5EE6099-466D-457C-A58C-F1E959A0F8D3}"/>
          </ac:cxnSpMkLst>
        </pc:cxnChg>
        <pc:cxnChg chg="mod">
          <ac:chgData name="James Franklin" userId="cf915d05-507f-491f-b4a6-b2aa085ee4b1" providerId="ADAL" clId="{9EA90AF0-70F7-4D7B-859B-5F00AEA4F076}" dt="2021-12-03T09:04:03.763" v="2595"/>
          <ac:cxnSpMkLst>
            <pc:docMk/>
            <pc:sldMk cId="3534485257" sldId="341"/>
            <ac:cxnSpMk id="48" creationId="{1A6DC085-6B26-4DC9-8943-340F42DC68D9}"/>
          </ac:cxnSpMkLst>
        </pc:cxnChg>
        <pc:cxnChg chg="mod">
          <ac:chgData name="James Franklin" userId="cf915d05-507f-491f-b4a6-b2aa085ee4b1" providerId="ADAL" clId="{9EA90AF0-70F7-4D7B-859B-5F00AEA4F076}" dt="2021-12-03T09:04:04.847" v="2596"/>
          <ac:cxnSpMkLst>
            <pc:docMk/>
            <pc:sldMk cId="3534485257" sldId="341"/>
            <ac:cxnSpMk id="51" creationId="{891D7109-C122-4232-83C5-720265B430D9}"/>
          </ac:cxnSpMkLst>
        </pc:cxnChg>
        <pc:cxnChg chg="mod">
          <ac:chgData name="James Franklin" userId="cf915d05-507f-491f-b4a6-b2aa085ee4b1" providerId="ADAL" clId="{9EA90AF0-70F7-4D7B-859B-5F00AEA4F076}" dt="2021-12-03T09:04:04.847" v="2596"/>
          <ac:cxnSpMkLst>
            <pc:docMk/>
            <pc:sldMk cId="3534485257" sldId="341"/>
            <ac:cxnSpMk id="52" creationId="{F5238FC0-939D-4C7A-B26E-1471369ADAE9}"/>
          </ac:cxnSpMkLst>
        </pc:cxnChg>
        <pc:cxnChg chg="mod">
          <ac:chgData name="James Franklin" userId="cf915d05-507f-491f-b4a6-b2aa085ee4b1" providerId="ADAL" clId="{9EA90AF0-70F7-4D7B-859B-5F00AEA4F076}" dt="2021-12-03T09:04:05.950" v="2597"/>
          <ac:cxnSpMkLst>
            <pc:docMk/>
            <pc:sldMk cId="3534485257" sldId="341"/>
            <ac:cxnSpMk id="55" creationId="{D13B8419-E12C-44C3-BBE0-BC3D87A2C8C9}"/>
          </ac:cxnSpMkLst>
        </pc:cxnChg>
        <pc:cxnChg chg="mod">
          <ac:chgData name="James Franklin" userId="cf915d05-507f-491f-b4a6-b2aa085ee4b1" providerId="ADAL" clId="{9EA90AF0-70F7-4D7B-859B-5F00AEA4F076}" dt="2021-12-03T09:04:05.950" v="2597"/>
          <ac:cxnSpMkLst>
            <pc:docMk/>
            <pc:sldMk cId="3534485257" sldId="341"/>
            <ac:cxnSpMk id="56" creationId="{1B55ED95-D5F6-4B90-8CA4-C9AE203C6031}"/>
          </ac:cxnSpMkLst>
        </pc:cxnChg>
      </pc:sldChg>
      <pc:sldChg chg="new del">
        <pc:chgData name="James Franklin" userId="cf915d05-507f-491f-b4a6-b2aa085ee4b1" providerId="ADAL" clId="{9EA90AF0-70F7-4D7B-859B-5F00AEA4F076}" dt="2021-12-03T10:10:53.115" v="4360" actId="680"/>
        <pc:sldMkLst>
          <pc:docMk/>
          <pc:sldMk cId="1221969616" sldId="342"/>
        </pc:sldMkLst>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4506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3232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B2ED44D3-C364-4F09-9C36-57D12740572B}"/>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7CB518-A383-4D36-BA72-D5C1D404BD5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Network hardware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56E40595-27E1-4A90-951F-B489650A253D}"/>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970C85D0-B907-40F0-890E-61C79EF9EEA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Network hardware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D5E5C762-E7DF-4709-94F2-0D2CD707DDF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6CD3910B-8769-4142-BFCB-E7A34CD5161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Network hardware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CDB1AFB0-575B-496E-9867-48A44DC76D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7" name="TextBox 6">
            <a:extLst>
              <a:ext uri="{FF2B5EF4-FFF2-40B4-BE49-F238E27FC236}">
                <a16:creationId xmlns:a16="http://schemas.microsoft.com/office/drawing/2014/main" id="{6FECF6FA-ED6C-46E0-86A3-5E9191DB435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Network hardware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65BFC532-49C1-47F7-96FF-8F05853A780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6BCE1A1F-B1D5-4188-8F29-CA0341609B3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Network hardware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Router</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The home router will route packets. It also:</a:t>
            </a:r>
          </a:p>
          <a:p>
            <a:pPr lvl="1"/>
            <a:r>
              <a:rPr lang="en-GB" dirty="0">
                <a:solidFill>
                  <a:srgbClr val="FF0000"/>
                </a:solidFill>
              </a:rPr>
              <a:t>Contains a wireless access point </a:t>
            </a:r>
            <a:r>
              <a:rPr lang="en-GB" dirty="0"/>
              <a:t>for Wi-Fi connections</a:t>
            </a:r>
          </a:p>
          <a:p>
            <a:pPr lvl="1"/>
            <a:r>
              <a:rPr lang="en-GB" dirty="0">
                <a:solidFill>
                  <a:srgbClr val="FF0000"/>
                </a:solidFill>
              </a:rPr>
              <a:t>Connects the local network to the internet </a:t>
            </a:r>
            <a:r>
              <a:rPr lang="en-GB" dirty="0"/>
              <a:t>using a modem</a:t>
            </a:r>
          </a:p>
          <a:p>
            <a:pPr lvl="1"/>
            <a:r>
              <a:rPr lang="en-GB" dirty="0">
                <a:solidFill>
                  <a:srgbClr val="FF0000"/>
                </a:solidFill>
              </a:rPr>
              <a:t>Assigns IP addresses to each computer that connects to it</a:t>
            </a:r>
          </a:p>
        </p:txBody>
      </p:sp>
    </p:spTree>
    <p:extLst>
      <p:ext uri="{BB962C8B-B14F-4D97-AF65-F5344CB8AC3E}">
        <p14:creationId xmlns:p14="http://schemas.microsoft.com/office/powerpoint/2010/main" val="307159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ABC960-4F5C-4148-979A-3F3DC77978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271815"/>
            <a:ext cx="8770231" cy="3454525"/>
          </a:xfrm>
          <a:prstGeom prst="rect">
            <a:avLst/>
          </a:prstGeom>
        </p:spPr>
      </p:pic>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IP address assignment</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A DHCP server (Dynamic Host Configuration Protocol) is built to home routers</a:t>
            </a:r>
          </a:p>
          <a:p>
            <a:pPr lvl="1"/>
            <a:r>
              <a:rPr lang="en-GB" dirty="0"/>
              <a:t>When a new device connects to the network it is assigned </a:t>
            </a:r>
            <a:br>
              <a:rPr lang="en-GB" dirty="0"/>
            </a:br>
            <a:r>
              <a:rPr lang="en-GB" dirty="0"/>
              <a:t>an IP address by the DHCP server</a:t>
            </a:r>
          </a:p>
        </p:txBody>
      </p:sp>
      <p:sp>
        <p:nvSpPr>
          <p:cNvPr id="8" name="TextBox 7">
            <a:extLst>
              <a:ext uri="{FF2B5EF4-FFF2-40B4-BE49-F238E27FC236}">
                <a16:creationId xmlns:a16="http://schemas.microsoft.com/office/drawing/2014/main" id="{9DDCBF41-8AD1-4A74-A256-BA0BF2352634}"/>
              </a:ext>
            </a:extLst>
          </p:cNvPr>
          <p:cNvSpPr txBox="1"/>
          <p:nvPr/>
        </p:nvSpPr>
        <p:spPr>
          <a:xfrm rot="159243">
            <a:off x="2474251" y="4242329"/>
            <a:ext cx="2213183" cy="923330"/>
          </a:xfrm>
          <a:prstGeom prst="rect">
            <a:avLst/>
          </a:prstGeom>
          <a:noFill/>
        </p:spPr>
        <p:txBody>
          <a:bodyPr wrap="square" rtlCol="0">
            <a:spAutoFit/>
          </a:bodyPr>
          <a:lstStyle/>
          <a:p>
            <a:r>
              <a:rPr lang="en-GB" b="1" dirty="0">
                <a:latin typeface="Ink Free" panose="03080402000500000000" pitchFamily="66" charset="0"/>
              </a:rPr>
              <a:t>1.</a:t>
            </a:r>
            <a:r>
              <a:rPr lang="en-GB" dirty="0">
                <a:latin typeface="Ink Free" panose="03080402000500000000" pitchFamily="66" charset="0"/>
              </a:rPr>
              <a:t>   Do you want </a:t>
            </a:r>
            <a:br>
              <a:rPr lang="en-GB" dirty="0">
                <a:latin typeface="Ink Free" panose="03080402000500000000" pitchFamily="66" charset="0"/>
              </a:rPr>
            </a:br>
            <a:r>
              <a:rPr lang="en-GB" dirty="0">
                <a:latin typeface="Ink Free" panose="03080402000500000000" pitchFamily="66" charset="0"/>
              </a:rPr>
              <a:t>     to be </a:t>
            </a:r>
            <a:br>
              <a:rPr lang="en-GB" dirty="0">
                <a:latin typeface="Ink Free" panose="03080402000500000000" pitchFamily="66" charset="0"/>
              </a:rPr>
            </a:br>
            <a:r>
              <a:rPr lang="en-GB" dirty="0">
                <a:latin typeface="Ink Free" panose="03080402000500000000" pitchFamily="66" charset="0"/>
              </a:rPr>
              <a:t>     192.168.1.5 ?</a:t>
            </a:r>
          </a:p>
        </p:txBody>
      </p:sp>
      <p:sp>
        <p:nvSpPr>
          <p:cNvPr id="13" name="TextBox 12">
            <a:extLst>
              <a:ext uri="{FF2B5EF4-FFF2-40B4-BE49-F238E27FC236}">
                <a16:creationId xmlns:a16="http://schemas.microsoft.com/office/drawing/2014/main" id="{A6ADE0D8-7FA9-4653-B40C-9F49E9F37CD9}"/>
              </a:ext>
            </a:extLst>
          </p:cNvPr>
          <p:cNvSpPr txBox="1"/>
          <p:nvPr/>
        </p:nvSpPr>
        <p:spPr>
          <a:xfrm rot="21429437">
            <a:off x="5296766" y="3868417"/>
            <a:ext cx="2213183" cy="646331"/>
          </a:xfrm>
          <a:prstGeom prst="rect">
            <a:avLst/>
          </a:prstGeom>
          <a:noFill/>
        </p:spPr>
        <p:txBody>
          <a:bodyPr wrap="square" rtlCol="0">
            <a:spAutoFit/>
          </a:bodyPr>
          <a:lstStyle/>
          <a:p>
            <a:r>
              <a:rPr lang="en-GB" dirty="0">
                <a:latin typeface="Ink Free" panose="03080402000500000000" pitchFamily="66" charset="0"/>
              </a:rPr>
              <a:t>      </a:t>
            </a:r>
            <a:r>
              <a:rPr lang="en-GB" b="1" dirty="0">
                <a:latin typeface="Ink Free" panose="03080402000500000000" pitchFamily="66" charset="0"/>
              </a:rPr>
              <a:t>2.</a:t>
            </a:r>
          </a:p>
          <a:p>
            <a:r>
              <a:rPr lang="en-GB" dirty="0">
                <a:latin typeface="Ink Free" panose="03080402000500000000" pitchFamily="66" charset="0"/>
              </a:rPr>
              <a:t>Yes please</a:t>
            </a:r>
          </a:p>
        </p:txBody>
      </p:sp>
      <p:sp>
        <p:nvSpPr>
          <p:cNvPr id="14" name="TextBox 13">
            <a:extLst>
              <a:ext uri="{FF2B5EF4-FFF2-40B4-BE49-F238E27FC236}">
                <a16:creationId xmlns:a16="http://schemas.microsoft.com/office/drawing/2014/main" id="{FB4B9FDD-E345-4498-8ADE-BD81CC14DE61}"/>
              </a:ext>
            </a:extLst>
          </p:cNvPr>
          <p:cNvSpPr txBox="1"/>
          <p:nvPr/>
        </p:nvSpPr>
        <p:spPr>
          <a:xfrm>
            <a:off x="4823283" y="5490537"/>
            <a:ext cx="2612058" cy="646331"/>
          </a:xfrm>
          <a:prstGeom prst="rect">
            <a:avLst/>
          </a:prstGeom>
          <a:noFill/>
        </p:spPr>
        <p:txBody>
          <a:bodyPr wrap="square" rtlCol="0">
            <a:spAutoFit/>
          </a:bodyPr>
          <a:lstStyle/>
          <a:p>
            <a:pPr marL="266700" indent="-266700"/>
            <a:r>
              <a:rPr lang="en-GB" b="1" dirty="0">
                <a:latin typeface="Ink Free" panose="03080402000500000000" pitchFamily="66" charset="0"/>
              </a:rPr>
              <a:t>3.</a:t>
            </a:r>
            <a:r>
              <a:rPr lang="en-GB" dirty="0">
                <a:latin typeface="Ink Free" panose="03080402000500000000" pitchFamily="66" charset="0"/>
              </a:rPr>
              <a:t> Smartphone IP address: 192.168.1.5</a:t>
            </a:r>
          </a:p>
        </p:txBody>
      </p:sp>
    </p:spTree>
    <p:extLst>
      <p:ext uri="{BB962C8B-B14F-4D97-AF65-F5344CB8AC3E}">
        <p14:creationId xmlns:p14="http://schemas.microsoft.com/office/powerpoint/2010/main" val="365982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Connecting to the Internet</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A router is used to connect a network to the Internet</a:t>
            </a:r>
          </a:p>
          <a:p>
            <a:pPr lvl="1"/>
            <a:r>
              <a:rPr lang="en-GB" dirty="0"/>
              <a:t>In a home network, the router is combined with the modem, switch, wireless access point and firewall</a:t>
            </a:r>
          </a:p>
          <a:p>
            <a:pPr lvl="1"/>
            <a:r>
              <a:rPr lang="en-GB" dirty="0"/>
              <a:t>In a large business, the router is likely </a:t>
            </a:r>
            <a:br>
              <a:rPr lang="en-GB" dirty="0"/>
            </a:br>
            <a:r>
              <a:rPr lang="en-GB" dirty="0"/>
              <a:t>to be a dedicated item of hardware</a:t>
            </a:r>
          </a:p>
          <a:p>
            <a:pPr lvl="1"/>
            <a:r>
              <a:rPr lang="en-GB" dirty="0"/>
              <a:t>The computers and devices will then </a:t>
            </a:r>
            <a:br>
              <a:rPr lang="en-GB" dirty="0"/>
            </a:br>
            <a:r>
              <a:rPr lang="en-GB" dirty="0"/>
              <a:t>connect to dedicated switches or </a:t>
            </a:r>
            <a:br>
              <a:rPr lang="en-GB" dirty="0"/>
            </a:br>
            <a:r>
              <a:rPr lang="en-GB" dirty="0"/>
              <a:t>wireless access points</a:t>
            </a:r>
          </a:p>
        </p:txBody>
      </p:sp>
      <p:pic>
        <p:nvPicPr>
          <p:cNvPr id="5" name="Picture 4" descr="Graphical user interface, application, Teams&#10;&#10;Description automatically generated">
            <a:extLst>
              <a:ext uri="{FF2B5EF4-FFF2-40B4-BE49-F238E27FC236}">
                <a16:creationId xmlns:a16="http://schemas.microsoft.com/office/drawing/2014/main" id="{D80F3425-9CF4-4E35-AF21-80D8074BEEEE}"/>
              </a:ext>
            </a:extLst>
          </p:cNvPr>
          <p:cNvPicPr>
            <a:picLocks noChangeAspect="1"/>
          </p:cNvPicPr>
          <p:nvPr/>
        </p:nvPicPr>
        <p:blipFill>
          <a:blip r:embed="rId2"/>
          <a:stretch>
            <a:fillRect/>
          </a:stretch>
        </p:blipFill>
        <p:spPr>
          <a:xfrm>
            <a:off x="4352910" y="3274558"/>
            <a:ext cx="4322778" cy="2884362"/>
          </a:xfrm>
          <a:prstGeom prst="rect">
            <a:avLst/>
          </a:prstGeom>
        </p:spPr>
      </p:pic>
      <p:sp>
        <p:nvSpPr>
          <p:cNvPr id="6" name="TextBox 5">
            <a:extLst>
              <a:ext uri="{FF2B5EF4-FFF2-40B4-BE49-F238E27FC236}">
                <a16:creationId xmlns:a16="http://schemas.microsoft.com/office/drawing/2014/main" id="{66872BA8-705D-407E-A751-EC5A8BA9CEA1}"/>
              </a:ext>
            </a:extLst>
          </p:cNvPr>
          <p:cNvSpPr txBox="1"/>
          <p:nvPr/>
        </p:nvSpPr>
        <p:spPr>
          <a:xfrm>
            <a:off x="7611599" y="5731133"/>
            <a:ext cx="1145219" cy="307777"/>
          </a:xfrm>
          <a:prstGeom prst="rect">
            <a:avLst/>
          </a:prstGeom>
          <a:noFill/>
        </p:spPr>
        <p:txBody>
          <a:bodyPr wrap="square" rtlCol="0">
            <a:spAutoFit/>
          </a:bodyPr>
          <a:lstStyle/>
          <a:p>
            <a:pPr algn="r"/>
            <a:r>
              <a:rPr lang="en-GB" sz="1400" i="1" dirty="0"/>
              <a:t>Internet</a:t>
            </a:r>
          </a:p>
        </p:txBody>
      </p:sp>
    </p:spTree>
    <p:extLst>
      <p:ext uri="{BB962C8B-B14F-4D97-AF65-F5344CB8AC3E}">
        <p14:creationId xmlns:p14="http://schemas.microsoft.com/office/powerpoint/2010/main" val="350489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1</a:t>
            </a:r>
          </a:p>
        </p:txBody>
      </p:sp>
    </p:spTree>
    <p:extLst>
      <p:ext uri="{BB962C8B-B14F-4D97-AF65-F5344CB8AC3E}">
        <p14:creationId xmlns:p14="http://schemas.microsoft.com/office/powerpoint/2010/main" val="46418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12A91-34FC-40C9-9197-27F746206E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984647" y="2654192"/>
            <a:ext cx="4875266" cy="3554073"/>
          </a:xfrm>
          <a:prstGeom prst="rect">
            <a:avLst/>
          </a:prstGeom>
        </p:spPr>
      </p:pic>
      <p:pic>
        <p:nvPicPr>
          <p:cNvPr id="2050" name="Picture 2">
            <a:extLst>
              <a:ext uri="{FF2B5EF4-FFF2-40B4-BE49-F238E27FC236}">
                <a16:creationId xmlns:a16="http://schemas.microsoft.com/office/drawing/2014/main" id="{214B9B4D-3E04-4E7F-B799-F51FAB229FF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3633890" y="2307454"/>
            <a:ext cx="5309875" cy="390081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Work with a partner to create a list of at least </a:t>
            </a:r>
            <a:r>
              <a:rPr lang="en-GB" b="1" dirty="0"/>
              <a:t>two</a:t>
            </a:r>
            <a:r>
              <a:rPr lang="en-GB" dirty="0"/>
              <a:t> items of hardware that are used to connect devices to the Internet</a:t>
            </a:r>
          </a:p>
          <a:p>
            <a:pPr lvl="1"/>
            <a:r>
              <a:rPr lang="en-GB" dirty="0"/>
              <a:t>For each item of hardware, </a:t>
            </a:r>
            <a:br>
              <a:rPr lang="en-GB" dirty="0"/>
            </a:br>
            <a:r>
              <a:rPr lang="en-GB" dirty="0"/>
              <a:t>describe to your partner </a:t>
            </a:r>
            <a:br>
              <a:rPr lang="en-GB" dirty="0"/>
            </a:br>
            <a:r>
              <a:rPr lang="en-GB" dirty="0"/>
              <a:t>what it does</a:t>
            </a:r>
          </a:p>
        </p:txBody>
      </p:sp>
    </p:spTree>
    <p:extLst>
      <p:ext uri="{BB962C8B-B14F-4D97-AF65-F5344CB8AC3E}">
        <p14:creationId xmlns:p14="http://schemas.microsoft.com/office/powerpoint/2010/main" val="311074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Plenary</a:t>
            </a:r>
          </a:p>
        </p:txBody>
      </p:sp>
      <p:graphicFrame>
        <p:nvGraphicFramePr>
          <p:cNvPr id="3" name="Table 4">
            <a:extLst>
              <a:ext uri="{FF2B5EF4-FFF2-40B4-BE49-F238E27FC236}">
                <a16:creationId xmlns:a16="http://schemas.microsoft.com/office/drawing/2014/main" id="{33C36406-4654-41FC-B50E-D67E00010188}"/>
              </a:ext>
            </a:extLst>
          </p:cNvPr>
          <p:cNvGraphicFramePr>
            <a:graphicFrameLocks noGrp="1"/>
          </p:cNvGraphicFramePr>
          <p:nvPr>
            <p:extLst>
              <p:ext uri="{D42A27DB-BD31-4B8C-83A1-F6EECF244321}">
                <p14:modId xmlns:p14="http://schemas.microsoft.com/office/powerpoint/2010/main" val="1911882601"/>
              </p:ext>
            </p:extLst>
          </p:nvPr>
        </p:nvGraphicFramePr>
        <p:xfrm>
          <a:off x="724278" y="1867516"/>
          <a:ext cx="7951409" cy="4119880"/>
        </p:xfrm>
        <a:graphic>
          <a:graphicData uri="http://schemas.openxmlformats.org/drawingml/2006/table">
            <a:tbl>
              <a:tblPr firstRow="1" bandRow="1">
                <a:tableStyleId>{5C22544A-7EE6-4342-B048-85BDC9FD1C3A}</a:tableStyleId>
              </a:tblPr>
              <a:tblGrid>
                <a:gridCol w="2392691">
                  <a:extLst>
                    <a:ext uri="{9D8B030D-6E8A-4147-A177-3AD203B41FA5}">
                      <a16:colId xmlns:a16="http://schemas.microsoft.com/office/drawing/2014/main" val="374125355"/>
                    </a:ext>
                  </a:extLst>
                </a:gridCol>
                <a:gridCol w="5558718">
                  <a:extLst>
                    <a:ext uri="{9D8B030D-6E8A-4147-A177-3AD203B41FA5}">
                      <a16:colId xmlns:a16="http://schemas.microsoft.com/office/drawing/2014/main" val="158304084"/>
                    </a:ext>
                  </a:extLst>
                </a:gridCol>
              </a:tblGrid>
              <a:tr h="370840">
                <a:tc>
                  <a:txBody>
                    <a:bodyPr/>
                    <a:lstStyle/>
                    <a:p>
                      <a:r>
                        <a:rPr lang="en-GB" dirty="0"/>
                        <a:t>Item of hardware</a:t>
                      </a:r>
                    </a:p>
                  </a:txBody>
                  <a:tcPr>
                    <a:lnL w="12700" cap="flat" cmpd="sng" algn="ctr">
                      <a:solidFill>
                        <a:srgbClr val="B16823"/>
                      </a:solidFill>
                      <a:prstDash val="solid"/>
                      <a:round/>
                      <a:headEnd type="none" w="med" len="med"/>
                      <a:tailEnd type="none" w="med" len="med"/>
                    </a:lnL>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tc>
                  <a:txBody>
                    <a:bodyPr/>
                    <a:lstStyle/>
                    <a:p>
                      <a:r>
                        <a:rPr lang="en-GB" dirty="0"/>
                        <a:t>Purpose</a:t>
                      </a:r>
                    </a:p>
                  </a:txBody>
                  <a:tcPr>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solidFill>
                      <a:srgbClr val="B16823"/>
                    </a:solidFill>
                  </a:tcPr>
                </a:tc>
                <a:extLst>
                  <a:ext uri="{0D108BD9-81ED-4DB2-BD59-A6C34878D82A}">
                    <a16:rowId xmlns:a16="http://schemas.microsoft.com/office/drawing/2014/main" val="2677325786"/>
                  </a:ext>
                </a:extLst>
              </a:tr>
              <a:tr h="370840">
                <a:tc>
                  <a:txBody>
                    <a:bodyPr/>
                    <a:lstStyle/>
                    <a:p>
                      <a:r>
                        <a:rPr lang="en-GB" dirty="0">
                          <a:solidFill>
                            <a:srgbClr val="FF0000"/>
                          </a:solidFill>
                        </a:rPr>
                        <a:t>Network interface card (NIC)</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r>
                        <a:rPr lang="en-GB" dirty="0">
                          <a:solidFill>
                            <a:srgbClr val="FF0000"/>
                          </a:solidFill>
                        </a:rPr>
                        <a:t>Inside each computer or device to connect it to the network</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3265627984"/>
                  </a:ext>
                </a:extLst>
              </a:tr>
              <a:tr h="370840">
                <a:tc>
                  <a:txBody>
                    <a:bodyPr/>
                    <a:lstStyle/>
                    <a:p>
                      <a:r>
                        <a:rPr lang="en-GB" dirty="0"/>
                        <a:t>Router, which contains:</a:t>
                      </a:r>
                    </a:p>
                    <a:p>
                      <a:pPr marL="285750" indent="-285750">
                        <a:buFont typeface="Arial" panose="020B0604020202020204" pitchFamily="34" charset="0"/>
                        <a:buChar char="•"/>
                      </a:pPr>
                      <a:r>
                        <a:rPr lang="en-GB" dirty="0">
                          <a:solidFill>
                            <a:srgbClr val="FF0000"/>
                          </a:solidFill>
                        </a:rPr>
                        <a:t>Router</a:t>
                      </a:r>
                    </a:p>
                    <a:p>
                      <a:pPr marL="285750" indent="-285750">
                        <a:buFont typeface="Arial" panose="020B0604020202020204" pitchFamily="34" charset="0"/>
                        <a:buChar char="•"/>
                      </a:pPr>
                      <a:r>
                        <a:rPr lang="en-GB" dirty="0"/>
                        <a:t>Wireless access point</a:t>
                      </a:r>
                    </a:p>
                    <a:p>
                      <a:pPr marL="285750" indent="-285750">
                        <a:buFont typeface="Arial" panose="020B0604020202020204" pitchFamily="34" charset="0"/>
                        <a:buChar char="•"/>
                      </a:pPr>
                      <a:r>
                        <a:rPr lang="en-GB" dirty="0"/>
                        <a:t>Modem</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a:solidFill>
                            <a:srgbClr val="FF0000"/>
                          </a:solidFill>
                        </a:rPr>
                        <a:t>The router sends data to a specific destination on a network;</a:t>
                      </a:r>
                      <a:br>
                        <a:rPr lang="en-GB" dirty="0">
                          <a:solidFill>
                            <a:srgbClr val="FF0000"/>
                          </a:solidFill>
                        </a:rPr>
                      </a:br>
                      <a:r>
                        <a:rPr lang="en-GB" dirty="0">
                          <a:solidFill>
                            <a:srgbClr val="FF0000"/>
                          </a:solidFill>
                        </a:rPr>
                        <a:t>It assigns IP addresses if it contains a DHCP server;</a:t>
                      </a:r>
                      <a:br>
                        <a:rPr lang="en-GB" dirty="0">
                          <a:solidFill>
                            <a:srgbClr val="FF0000"/>
                          </a:solidFill>
                        </a:rPr>
                      </a:br>
                      <a:r>
                        <a:rPr lang="en-GB" dirty="0">
                          <a:solidFill>
                            <a:srgbClr val="FF0000"/>
                          </a:solidFill>
                        </a:rPr>
                        <a:t>It connects the private/local network to the Internet</a:t>
                      </a:r>
                    </a:p>
                    <a:p>
                      <a:pPr marL="285750" indent="-285750">
                        <a:buFont typeface="Arial" panose="020B0604020202020204" pitchFamily="34" charset="0"/>
                        <a:buChar char="•"/>
                      </a:pPr>
                      <a:r>
                        <a:rPr lang="en-GB" dirty="0"/>
                        <a:t>The wireless access point may be inbuilt to the router – it allows devices to connect wirelessly</a:t>
                      </a:r>
                    </a:p>
                    <a:p>
                      <a:pPr marL="285750" indent="-285750">
                        <a:buFont typeface="Arial" panose="020B0604020202020204" pitchFamily="34" charset="0"/>
                        <a:buChar char="•"/>
                      </a:pPr>
                      <a:r>
                        <a:rPr lang="en-GB" dirty="0"/>
                        <a:t>A modem will be part of a home router – it converts data from digital to analogue (radio or optical)</a:t>
                      </a:r>
                    </a:p>
                  </a:txBody>
                  <a:tcPr>
                    <a:lnL w="12700" cap="flat" cmpd="sng" algn="ctr">
                      <a:solidFill>
                        <a:srgbClr val="B16823"/>
                      </a:solidFill>
                      <a:prstDash val="solid"/>
                      <a:round/>
                      <a:headEnd type="none" w="med" len="med"/>
                      <a:tailEnd type="none" w="med" len="med"/>
                    </a:lnL>
                    <a:lnR w="12700" cap="flat" cmpd="sng" algn="ctr">
                      <a:solidFill>
                        <a:srgbClr val="B16823"/>
                      </a:solidFill>
                      <a:prstDash val="solid"/>
                      <a:round/>
                      <a:headEnd type="none" w="med" len="med"/>
                      <a:tailEnd type="none" w="med" len="med"/>
                    </a:lnR>
                    <a:lnT w="12700" cap="flat" cmpd="sng" algn="ctr">
                      <a:solidFill>
                        <a:srgbClr val="B16823"/>
                      </a:solidFill>
                      <a:prstDash val="solid"/>
                      <a:round/>
                      <a:headEnd type="none" w="med" len="med"/>
                      <a:tailEnd type="none" w="med" len="med"/>
                    </a:lnT>
                    <a:lnB w="12700" cap="flat" cmpd="sng" algn="ctr">
                      <a:solidFill>
                        <a:srgbClr val="B16823"/>
                      </a:solidFill>
                      <a:prstDash val="solid"/>
                      <a:round/>
                      <a:headEnd type="none" w="med" len="med"/>
                      <a:tailEnd type="none" w="med" len="med"/>
                    </a:lnB>
                    <a:noFill/>
                  </a:tcPr>
                </a:tc>
                <a:extLst>
                  <a:ext uri="{0D108BD9-81ED-4DB2-BD59-A6C34878D82A}">
                    <a16:rowId xmlns:a16="http://schemas.microsoft.com/office/drawing/2014/main" val="1337797913"/>
                  </a:ext>
                </a:extLst>
              </a:tr>
            </a:tbl>
          </a:graphicData>
        </a:graphic>
      </p:graphicFrame>
    </p:spTree>
    <p:extLst>
      <p:ext uri="{BB962C8B-B14F-4D97-AF65-F5344CB8AC3E}">
        <p14:creationId xmlns:p14="http://schemas.microsoft.com/office/powerpoint/2010/main" val="3772493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that a computer needs a network interface card (NIC) to access a network</a:t>
            </a:r>
          </a:p>
          <a:p>
            <a:r>
              <a:rPr lang="en-GB" dirty="0"/>
              <a:t>Describe the role of a router in a network including:</a:t>
            </a:r>
          </a:p>
          <a:p>
            <a:pPr lvl="1"/>
            <a:r>
              <a:rPr lang="en-GB" dirty="0"/>
              <a:t>The routing of packets</a:t>
            </a:r>
          </a:p>
          <a:p>
            <a:pPr lvl="1"/>
            <a:r>
              <a:rPr lang="en-GB" dirty="0"/>
              <a:t>IP address assignment</a:t>
            </a:r>
          </a:p>
          <a:p>
            <a:pPr lvl="1"/>
            <a:r>
              <a:rPr lang="en-GB" dirty="0"/>
              <a:t>Connecting local networks to the internet</a:t>
            </a:r>
          </a:p>
          <a:p>
            <a:pPr lvl="1"/>
            <a:endParaRPr lang="en-GB" dirty="0"/>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AE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C0CCE1-A17C-4F0B-AB0A-0B7ECFAF05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795" t="4795"/>
          <a:stretch/>
        </p:blipFill>
        <p:spPr>
          <a:xfrm>
            <a:off x="0" y="618742"/>
            <a:ext cx="9144000" cy="6239257"/>
          </a:xfrm>
          <a:prstGeom prst="rect">
            <a:avLst/>
          </a:prstGeom>
        </p:spPr>
      </p:pic>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When a tablet is first unboxed it cannot use </a:t>
            </a:r>
            <a:br>
              <a:rPr lang="en-GB" dirty="0"/>
            </a:br>
            <a:r>
              <a:rPr lang="en-GB" dirty="0"/>
              <a:t>the Internet or home network</a:t>
            </a:r>
          </a:p>
          <a:p>
            <a:pPr lvl="1"/>
            <a:r>
              <a:rPr lang="en-GB" dirty="0"/>
              <a:t>What hardware is used in connecting the </a:t>
            </a:r>
            <a:br>
              <a:rPr lang="en-GB" dirty="0"/>
            </a:br>
            <a:r>
              <a:rPr lang="en-GB" dirty="0"/>
              <a:t>tablet to the Internet?</a:t>
            </a:r>
          </a:p>
        </p:txBody>
      </p:sp>
      <p:pic>
        <p:nvPicPr>
          <p:cNvPr id="11" name="Graphic 10">
            <a:extLst>
              <a:ext uri="{FF2B5EF4-FFF2-40B4-BE49-F238E27FC236}">
                <a16:creationId xmlns:a16="http://schemas.microsoft.com/office/drawing/2014/main" id="{55AC79F3-5B78-4DB1-AD11-48EFB63442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3438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Starter</a:t>
            </a:r>
          </a:p>
        </p:txBody>
      </p:sp>
      <p:sp>
        <p:nvSpPr>
          <p:cNvPr id="4" name="Text Placeholder 3">
            <a:extLst>
              <a:ext uri="{FF2B5EF4-FFF2-40B4-BE49-F238E27FC236}">
                <a16:creationId xmlns:a16="http://schemas.microsoft.com/office/drawing/2014/main" id="{5B4F879A-B3F9-4176-A0FA-DFE7D83932AD}"/>
              </a:ext>
            </a:extLst>
          </p:cNvPr>
          <p:cNvSpPr>
            <a:spLocks noGrp="1"/>
          </p:cNvSpPr>
          <p:nvPr>
            <p:ph type="body" sz="quarter" idx="14"/>
          </p:nvPr>
        </p:nvSpPr>
        <p:spPr/>
        <p:txBody>
          <a:bodyPr/>
          <a:lstStyle/>
          <a:p>
            <a:r>
              <a:rPr lang="en-GB" dirty="0"/>
              <a:t>Key hardware:</a:t>
            </a:r>
          </a:p>
          <a:p>
            <a:pPr lvl="1"/>
            <a:r>
              <a:rPr lang="en-GB" dirty="0"/>
              <a:t>The tablet contains a </a:t>
            </a:r>
            <a:r>
              <a:rPr lang="en-GB" dirty="0">
                <a:solidFill>
                  <a:srgbClr val="FF0000"/>
                </a:solidFill>
              </a:rPr>
              <a:t>Network Interface Card (NIC)</a:t>
            </a:r>
          </a:p>
          <a:p>
            <a:pPr lvl="1"/>
            <a:r>
              <a:rPr lang="en-GB" dirty="0"/>
              <a:t>The tablet connects to a </a:t>
            </a:r>
            <a:r>
              <a:rPr lang="en-GB" dirty="0">
                <a:solidFill>
                  <a:srgbClr val="FF0000"/>
                </a:solidFill>
              </a:rPr>
              <a:t>router </a:t>
            </a:r>
            <a:r>
              <a:rPr lang="en-GB" dirty="0"/>
              <a:t>which contains a </a:t>
            </a:r>
            <a:br>
              <a:rPr lang="en-GB" dirty="0"/>
            </a:br>
            <a:r>
              <a:rPr lang="en-GB" dirty="0">
                <a:solidFill>
                  <a:srgbClr val="FF0000"/>
                </a:solidFill>
              </a:rPr>
              <a:t>wireless access point (Wi-Fi)</a:t>
            </a:r>
          </a:p>
        </p:txBody>
      </p:sp>
    </p:spTree>
    <p:extLst>
      <p:ext uri="{BB962C8B-B14F-4D97-AF65-F5344CB8AC3E}">
        <p14:creationId xmlns:p14="http://schemas.microsoft.com/office/powerpoint/2010/main" val="223702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B783CF-F588-47C7-9E40-7AB223B55F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6953" y="3035300"/>
            <a:ext cx="5267047" cy="3161553"/>
          </a:xfrm>
          <a:prstGeom prst="rect">
            <a:avLst/>
          </a:prstGeom>
        </p:spPr>
      </p:pic>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Network interface card (NIC)</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Every device that connects to a network requires a network interface card (NIC)</a:t>
            </a:r>
          </a:p>
          <a:p>
            <a:pPr lvl="1"/>
            <a:r>
              <a:rPr lang="en-GB" dirty="0"/>
              <a:t>In larger computers this may be a large card as shown</a:t>
            </a:r>
          </a:p>
          <a:p>
            <a:pPr lvl="1"/>
            <a:r>
              <a:rPr lang="en-GB" dirty="0"/>
              <a:t>More commonly, it is built into the motherboard</a:t>
            </a:r>
          </a:p>
          <a:p>
            <a:pPr lvl="1"/>
            <a:r>
              <a:rPr lang="en-GB" dirty="0"/>
              <a:t>A NIC is also required </a:t>
            </a:r>
            <a:br>
              <a:rPr lang="en-GB" dirty="0"/>
            </a:br>
            <a:r>
              <a:rPr lang="en-GB" dirty="0"/>
              <a:t>on any smartphone </a:t>
            </a:r>
            <a:br>
              <a:rPr lang="en-GB" dirty="0"/>
            </a:br>
            <a:r>
              <a:rPr lang="en-GB" dirty="0"/>
              <a:t>or tablet</a:t>
            </a:r>
          </a:p>
          <a:p>
            <a:pPr marL="0" indent="0">
              <a:buNone/>
            </a:pPr>
            <a:endParaRPr lang="en-GB" dirty="0"/>
          </a:p>
        </p:txBody>
      </p:sp>
    </p:spTree>
    <p:extLst>
      <p:ext uri="{BB962C8B-B14F-4D97-AF65-F5344CB8AC3E}">
        <p14:creationId xmlns:p14="http://schemas.microsoft.com/office/powerpoint/2010/main" val="428502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IP addresses</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When computers connect to networks they each have a unique address, just like each house in the UK has an address</a:t>
            </a:r>
          </a:p>
          <a:p>
            <a:pPr lvl="1"/>
            <a:r>
              <a:rPr lang="en-GB" dirty="0"/>
              <a:t>Each address has a 32-bit number</a:t>
            </a:r>
          </a:p>
          <a:p>
            <a:pPr lvl="1"/>
            <a:r>
              <a:rPr lang="en-GB" dirty="0"/>
              <a:t>It is usually written in denary with a dot separating each byte</a:t>
            </a:r>
          </a:p>
          <a:p>
            <a:pPr lvl="1"/>
            <a:r>
              <a:rPr lang="en-GB" dirty="0"/>
              <a:t>The address allows data to be sent to the correct computer</a:t>
            </a:r>
          </a:p>
        </p:txBody>
      </p:sp>
      <p:sp>
        <p:nvSpPr>
          <p:cNvPr id="4" name="TextBox 3">
            <a:extLst>
              <a:ext uri="{FF2B5EF4-FFF2-40B4-BE49-F238E27FC236}">
                <a16:creationId xmlns:a16="http://schemas.microsoft.com/office/drawing/2014/main" id="{12967D36-2AE4-4ED3-811E-36C27B07337F}"/>
              </a:ext>
            </a:extLst>
          </p:cNvPr>
          <p:cNvSpPr txBox="1"/>
          <p:nvPr/>
        </p:nvSpPr>
        <p:spPr>
          <a:xfrm>
            <a:off x="1797728" y="5322643"/>
            <a:ext cx="5912529" cy="369332"/>
          </a:xfrm>
          <a:prstGeom prst="rect">
            <a:avLst/>
          </a:prstGeom>
          <a:noFill/>
        </p:spPr>
        <p:txBody>
          <a:bodyPr wrap="square" rtlCol="0">
            <a:spAutoFit/>
          </a:bodyPr>
          <a:lstStyle/>
          <a:p>
            <a:r>
              <a:rPr lang="en-GB" dirty="0">
                <a:latin typeface="Consolas" panose="020B0609020204030204" pitchFamily="49" charset="0"/>
              </a:rPr>
              <a:t>11000000 . 10101000 . 00000001 . 00111001</a:t>
            </a:r>
          </a:p>
        </p:txBody>
      </p:sp>
      <p:sp>
        <p:nvSpPr>
          <p:cNvPr id="6" name="TextBox 5">
            <a:extLst>
              <a:ext uri="{FF2B5EF4-FFF2-40B4-BE49-F238E27FC236}">
                <a16:creationId xmlns:a16="http://schemas.microsoft.com/office/drawing/2014/main" id="{B26A3C00-DAFB-4C81-9A07-C321EC9CBD4C}"/>
              </a:ext>
            </a:extLst>
          </p:cNvPr>
          <p:cNvSpPr txBox="1"/>
          <p:nvPr/>
        </p:nvSpPr>
        <p:spPr>
          <a:xfrm>
            <a:off x="2727663" y="4614757"/>
            <a:ext cx="630314" cy="707886"/>
          </a:xfrm>
          <a:prstGeom prst="rect">
            <a:avLst/>
          </a:prstGeom>
          <a:noFill/>
        </p:spPr>
        <p:txBody>
          <a:bodyPr wrap="square" rtlCol="0">
            <a:spAutoFit/>
          </a:bodyPr>
          <a:lstStyle/>
          <a:p>
            <a:pPr algn="ctr"/>
            <a:r>
              <a:rPr lang="en-GB" sz="4000" dirty="0">
                <a:latin typeface="Consolas" panose="020B0609020204030204" pitchFamily="49" charset="0"/>
              </a:rPr>
              <a:t>.</a:t>
            </a:r>
          </a:p>
        </p:txBody>
      </p:sp>
      <p:sp>
        <p:nvSpPr>
          <p:cNvPr id="7" name="TextBox 6">
            <a:extLst>
              <a:ext uri="{FF2B5EF4-FFF2-40B4-BE49-F238E27FC236}">
                <a16:creationId xmlns:a16="http://schemas.microsoft.com/office/drawing/2014/main" id="{4D5326C0-6CD3-47BA-8D15-7856DE7CD90F}"/>
              </a:ext>
            </a:extLst>
          </p:cNvPr>
          <p:cNvSpPr txBox="1"/>
          <p:nvPr/>
        </p:nvSpPr>
        <p:spPr>
          <a:xfrm>
            <a:off x="1563949" y="4614757"/>
            <a:ext cx="1552113" cy="707886"/>
          </a:xfrm>
          <a:prstGeom prst="rect">
            <a:avLst/>
          </a:prstGeom>
          <a:noFill/>
        </p:spPr>
        <p:txBody>
          <a:bodyPr wrap="square" rtlCol="0">
            <a:spAutoFit/>
          </a:bodyPr>
          <a:lstStyle/>
          <a:p>
            <a:pPr algn="ctr"/>
            <a:r>
              <a:rPr lang="en-GB" sz="4000" dirty="0">
                <a:latin typeface="Consolas" panose="020B0609020204030204" pitchFamily="49" charset="0"/>
              </a:rPr>
              <a:t>192</a:t>
            </a:r>
          </a:p>
        </p:txBody>
      </p:sp>
      <p:sp>
        <p:nvSpPr>
          <p:cNvPr id="8" name="TextBox 7">
            <a:extLst>
              <a:ext uri="{FF2B5EF4-FFF2-40B4-BE49-F238E27FC236}">
                <a16:creationId xmlns:a16="http://schemas.microsoft.com/office/drawing/2014/main" id="{FE79165F-D824-4EAE-A4B8-5615D890DED6}"/>
              </a:ext>
            </a:extLst>
          </p:cNvPr>
          <p:cNvSpPr txBox="1"/>
          <p:nvPr/>
        </p:nvSpPr>
        <p:spPr>
          <a:xfrm>
            <a:off x="2950346" y="4614757"/>
            <a:ext cx="1552113" cy="707886"/>
          </a:xfrm>
          <a:prstGeom prst="rect">
            <a:avLst/>
          </a:prstGeom>
          <a:noFill/>
        </p:spPr>
        <p:txBody>
          <a:bodyPr wrap="square" rtlCol="0">
            <a:spAutoFit/>
          </a:bodyPr>
          <a:lstStyle/>
          <a:p>
            <a:pPr algn="ctr"/>
            <a:r>
              <a:rPr lang="en-GB" sz="4000" dirty="0">
                <a:latin typeface="Consolas" panose="020B0609020204030204" pitchFamily="49" charset="0"/>
              </a:rPr>
              <a:t>168</a:t>
            </a:r>
          </a:p>
        </p:txBody>
      </p:sp>
      <p:sp>
        <p:nvSpPr>
          <p:cNvPr id="9" name="TextBox 8">
            <a:extLst>
              <a:ext uri="{FF2B5EF4-FFF2-40B4-BE49-F238E27FC236}">
                <a16:creationId xmlns:a16="http://schemas.microsoft.com/office/drawing/2014/main" id="{7FCAE088-7BC8-488C-AC78-C263B482EF07}"/>
              </a:ext>
            </a:extLst>
          </p:cNvPr>
          <p:cNvSpPr txBox="1"/>
          <p:nvPr/>
        </p:nvSpPr>
        <p:spPr>
          <a:xfrm>
            <a:off x="4301231" y="4614757"/>
            <a:ext cx="1552113" cy="707886"/>
          </a:xfrm>
          <a:prstGeom prst="rect">
            <a:avLst/>
          </a:prstGeom>
          <a:noFill/>
        </p:spPr>
        <p:txBody>
          <a:bodyPr wrap="square" rtlCol="0">
            <a:spAutoFit/>
          </a:bodyPr>
          <a:lstStyle/>
          <a:p>
            <a:pPr algn="ctr"/>
            <a:r>
              <a:rPr lang="en-GB" sz="4000" dirty="0">
                <a:latin typeface="Consolas" panose="020B0609020204030204" pitchFamily="49" charset="0"/>
              </a:rPr>
              <a:t>1</a:t>
            </a:r>
          </a:p>
        </p:txBody>
      </p:sp>
      <p:sp>
        <p:nvSpPr>
          <p:cNvPr id="10" name="TextBox 9">
            <a:extLst>
              <a:ext uri="{FF2B5EF4-FFF2-40B4-BE49-F238E27FC236}">
                <a16:creationId xmlns:a16="http://schemas.microsoft.com/office/drawing/2014/main" id="{18BA9E00-349B-4C2A-AEC6-18B5F891EDB2}"/>
              </a:ext>
            </a:extLst>
          </p:cNvPr>
          <p:cNvSpPr txBox="1"/>
          <p:nvPr/>
        </p:nvSpPr>
        <p:spPr>
          <a:xfrm>
            <a:off x="5696506" y="4614757"/>
            <a:ext cx="1552113" cy="707886"/>
          </a:xfrm>
          <a:prstGeom prst="rect">
            <a:avLst/>
          </a:prstGeom>
          <a:noFill/>
        </p:spPr>
        <p:txBody>
          <a:bodyPr wrap="square" rtlCol="0">
            <a:spAutoFit/>
          </a:bodyPr>
          <a:lstStyle/>
          <a:p>
            <a:pPr algn="ctr"/>
            <a:r>
              <a:rPr lang="en-GB" sz="4000" dirty="0">
                <a:latin typeface="Consolas" panose="020B0609020204030204" pitchFamily="49" charset="0"/>
              </a:rPr>
              <a:t>57</a:t>
            </a:r>
          </a:p>
        </p:txBody>
      </p:sp>
      <p:sp>
        <p:nvSpPr>
          <p:cNvPr id="11" name="TextBox 10">
            <a:extLst>
              <a:ext uri="{FF2B5EF4-FFF2-40B4-BE49-F238E27FC236}">
                <a16:creationId xmlns:a16="http://schemas.microsoft.com/office/drawing/2014/main" id="{227747BF-A524-4CDA-A504-BD603799D90E}"/>
              </a:ext>
            </a:extLst>
          </p:cNvPr>
          <p:cNvSpPr txBox="1"/>
          <p:nvPr/>
        </p:nvSpPr>
        <p:spPr>
          <a:xfrm>
            <a:off x="4123679" y="4614757"/>
            <a:ext cx="630314" cy="707886"/>
          </a:xfrm>
          <a:prstGeom prst="rect">
            <a:avLst/>
          </a:prstGeom>
          <a:noFill/>
        </p:spPr>
        <p:txBody>
          <a:bodyPr wrap="square" rtlCol="0">
            <a:spAutoFit/>
          </a:bodyPr>
          <a:lstStyle/>
          <a:p>
            <a:pPr algn="ctr"/>
            <a:r>
              <a:rPr lang="en-GB" sz="4000" dirty="0">
                <a:latin typeface="Consolas" panose="020B0609020204030204" pitchFamily="49" charset="0"/>
              </a:rPr>
              <a:t>.</a:t>
            </a:r>
          </a:p>
        </p:txBody>
      </p:sp>
      <p:sp>
        <p:nvSpPr>
          <p:cNvPr id="12" name="TextBox 11">
            <a:extLst>
              <a:ext uri="{FF2B5EF4-FFF2-40B4-BE49-F238E27FC236}">
                <a16:creationId xmlns:a16="http://schemas.microsoft.com/office/drawing/2014/main" id="{2524EDDC-000A-403A-B0DA-5751B83536F6}"/>
              </a:ext>
            </a:extLst>
          </p:cNvPr>
          <p:cNvSpPr txBox="1"/>
          <p:nvPr/>
        </p:nvSpPr>
        <p:spPr>
          <a:xfrm>
            <a:off x="5493061" y="4614757"/>
            <a:ext cx="630314" cy="707886"/>
          </a:xfrm>
          <a:prstGeom prst="rect">
            <a:avLst/>
          </a:prstGeom>
          <a:noFill/>
        </p:spPr>
        <p:txBody>
          <a:bodyPr wrap="square" rtlCol="0">
            <a:spAutoFit/>
          </a:bodyPr>
          <a:lstStyle/>
          <a:p>
            <a:pPr algn="ctr"/>
            <a:r>
              <a:rPr lang="en-GB" sz="4000" dirty="0">
                <a:latin typeface="Consolas" panose="020B0609020204030204" pitchFamily="49" charset="0"/>
              </a:rPr>
              <a:t>.</a:t>
            </a:r>
          </a:p>
        </p:txBody>
      </p:sp>
      <p:sp>
        <p:nvSpPr>
          <p:cNvPr id="13" name="TextBox 12">
            <a:extLst>
              <a:ext uri="{FF2B5EF4-FFF2-40B4-BE49-F238E27FC236}">
                <a16:creationId xmlns:a16="http://schemas.microsoft.com/office/drawing/2014/main" id="{72BD9AA9-7DE5-4524-A53D-890F8BA8EF13}"/>
              </a:ext>
            </a:extLst>
          </p:cNvPr>
          <p:cNvSpPr txBox="1"/>
          <p:nvPr/>
        </p:nvSpPr>
        <p:spPr>
          <a:xfrm>
            <a:off x="3660559" y="5951767"/>
            <a:ext cx="3173029" cy="369332"/>
          </a:xfrm>
          <a:prstGeom prst="rect">
            <a:avLst/>
          </a:prstGeom>
          <a:noFill/>
        </p:spPr>
        <p:txBody>
          <a:bodyPr wrap="square" rtlCol="0">
            <a:spAutoFit/>
          </a:bodyPr>
          <a:lstStyle/>
          <a:p>
            <a:r>
              <a:rPr lang="en-GB" dirty="0"/>
              <a:t>32-bit address</a:t>
            </a:r>
          </a:p>
        </p:txBody>
      </p:sp>
      <p:cxnSp>
        <p:nvCxnSpPr>
          <p:cNvPr id="15" name="Straight Connector 14">
            <a:extLst>
              <a:ext uri="{FF2B5EF4-FFF2-40B4-BE49-F238E27FC236}">
                <a16:creationId xmlns:a16="http://schemas.microsoft.com/office/drawing/2014/main" id="{AA7D8A28-812E-4EB8-8C2C-BFD477127101}"/>
              </a:ext>
            </a:extLst>
          </p:cNvPr>
          <p:cNvCxnSpPr/>
          <p:nvPr/>
        </p:nvCxnSpPr>
        <p:spPr>
          <a:xfrm>
            <a:off x="1797728" y="5856832"/>
            <a:ext cx="529553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4296AD7D-A6FB-4455-896C-2B6E9A716E0B}"/>
              </a:ext>
            </a:extLst>
          </p:cNvPr>
          <p:cNvCxnSpPr/>
          <p:nvPr/>
        </p:nvCxnSpPr>
        <p:spPr>
          <a:xfrm flipV="1">
            <a:off x="1807253" y="5704028"/>
            <a:ext cx="0" cy="158409"/>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CA77D62B-6170-4645-AC2F-66B26527A009}"/>
              </a:ext>
            </a:extLst>
          </p:cNvPr>
          <p:cNvCxnSpPr/>
          <p:nvPr/>
        </p:nvCxnSpPr>
        <p:spPr>
          <a:xfrm flipV="1">
            <a:off x="7081421" y="5703027"/>
            <a:ext cx="0" cy="158409"/>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9BB27607-2266-40B8-A334-0EC290A60499}"/>
              </a:ext>
            </a:extLst>
          </p:cNvPr>
          <p:cNvCxnSpPr/>
          <p:nvPr/>
        </p:nvCxnSpPr>
        <p:spPr>
          <a:xfrm flipV="1">
            <a:off x="4438836" y="5860156"/>
            <a:ext cx="0" cy="158409"/>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9672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6D8C6E-7B4D-4612-8F16-AA12FDB183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532" y="1753782"/>
            <a:ext cx="8028448" cy="4690882"/>
          </a:xfrm>
          <a:prstGeom prst="rect">
            <a:avLst/>
          </a:prstGeom>
        </p:spPr>
      </p:pic>
      <p:sp>
        <p:nvSpPr>
          <p:cNvPr id="2" name="Text Placeholder 1">
            <a:extLst>
              <a:ext uri="{FF2B5EF4-FFF2-40B4-BE49-F238E27FC236}">
                <a16:creationId xmlns:a16="http://schemas.microsoft.com/office/drawing/2014/main" id="{029A336D-E6EC-46C8-99AD-84F2D41A3ED3}"/>
              </a:ext>
            </a:extLst>
          </p:cNvPr>
          <p:cNvSpPr>
            <a:spLocks noGrp="1"/>
          </p:cNvSpPr>
          <p:nvPr>
            <p:ph type="body" sz="quarter" idx="13"/>
          </p:nvPr>
        </p:nvSpPr>
        <p:spPr/>
        <p:txBody>
          <a:bodyPr/>
          <a:lstStyle/>
          <a:p>
            <a:r>
              <a:rPr lang="en-GB" dirty="0"/>
              <a:t>Data packets</a:t>
            </a:r>
          </a:p>
        </p:txBody>
      </p:sp>
      <p:sp>
        <p:nvSpPr>
          <p:cNvPr id="3" name="Text Placeholder 2">
            <a:extLst>
              <a:ext uri="{FF2B5EF4-FFF2-40B4-BE49-F238E27FC236}">
                <a16:creationId xmlns:a16="http://schemas.microsoft.com/office/drawing/2014/main" id="{30BD1222-CB75-41FD-B55A-DDD91702384B}"/>
              </a:ext>
            </a:extLst>
          </p:cNvPr>
          <p:cNvSpPr>
            <a:spLocks noGrp="1"/>
          </p:cNvSpPr>
          <p:nvPr>
            <p:ph type="body" sz="quarter" idx="14"/>
          </p:nvPr>
        </p:nvSpPr>
        <p:spPr/>
        <p:txBody>
          <a:bodyPr/>
          <a:lstStyle/>
          <a:p>
            <a:r>
              <a:rPr lang="en-GB" dirty="0"/>
              <a:t>When data is sent through the Internet </a:t>
            </a:r>
            <a:br>
              <a:rPr lang="en-GB" dirty="0"/>
            </a:br>
            <a:r>
              <a:rPr lang="en-GB" dirty="0"/>
              <a:t>or a TCP/IP network, it is split up </a:t>
            </a:r>
            <a:br>
              <a:rPr lang="en-GB" dirty="0"/>
            </a:br>
            <a:r>
              <a:rPr lang="en-GB" dirty="0"/>
              <a:t>into much smaller quantities </a:t>
            </a:r>
            <a:br>
              <a:rPr lang="en-GB" dirty="0"/>
            </a:br>
            <a:r>
              <a:rPr lang="en-GB" dirty="0"/>
              <a:t>known as data packets</a:t>
            </a:r>
          </a:p>
          <a:p>
            <a:pPr lvl="1"/>
            <a:r>
              <a:rPr lang="en-GB" dirty="0"/>
              <a:t>These packets each store a small</a:t>
            </a:r>
            <a:br>
              <a:rPr lang="en-GB" dirty="0"/>
            </a:br>
            <a:r>
              <a:rPr lang="en-GB" dirty="0"/>
              <a:t>amount of the data</a:t>
            </a:r>
          </a:p>
          <a:p>
            <a:pPr lvl="1"/>
            <a:r>
              <a:rPr lang="en-GB" dirty="0"/>
              <a:t>Each packet may take a different </a:t>
            </a:r>
            <a:br>
              <a:rPr lang="en-GB" dirty="0"/>
            </a:br>
            <a:r>
              <a:rPr lang="en-GB" dirty="0"/>
              <a:t>route through the network</a:t>
            </a:r>
            <a:br>
              <a:rPr lang="en-GB" dirty="0"/>
            </a:br>
            <a:endParaRPr lang="en-GB" dirty="0"/>
          </a:p>
        </p:txBody>
      </p:sp>
      <p:sp>
        <p:nvSpPr>
          <p:cNvPr id="6" name="TextBox 5">
            <a:extLst>
              <a:ext uri="{FF2B5EF4-FFF2-40B4-BE49-F238E27FC236}">
                <a16:creationId xmlns:a16="http://schemas.microsoft.com/office/drawing/2014/main" id="{2BDDD332-BCBA-4FDB-B2A9-FFD619013E2C}"/>
              </a:ext>
            </a:extLst>
          </p:cNvPr>
          <p:cNvSpPr txBox="1"/>
          <p:nvPr/>
        </p:nvSpPr>
        <p:spPr>
          <a:xfrm>
            <a:off x="6723035" y="3542190"/>
            <a:ext cx="1296140" cy="646331"/>
          </a:xfrm>
          <a:prstGeom prst="rect">
            <a:avLst/>
          </a:prstGeom>
          <a:noFill/>
        </p:spPr>
        <p:txBody>
          <a:bodyPr wrap="square" rtlCol="0">
            <a:spAutoFit/>
          </a:bodyPr>
          <a:lstStyle/>
          <a:p>
            <a:r>
              <a:rPr lang="en-GB" sz="3600" dirty="0">
                <a:latin typeface="Ink Free" panose="03080402000500000000" pitchFamily="66" charset="0"/>
              </a:rPr>
              <a:t>Data</a:t>
            </a:r>
          </a:p>
        </p:txBody>
      </p:sp>
      <p:sp>
        <p:nvSpPr>
          <p:cNvPr id="28" name="TextBox 27">
            <a:extLst>
              <a:ext uri="{FF2B5EF4-FFF2-40B4-BE49-F238E27FC236}">
                <a16:creationId xmlns:a16="http://schemas.microsoft.com/office/drawing/2014/main" id="{EC45DB3D-3E70-47FC-8DE7-4CEE06701ABA}"/>
              </a:ext>
            </a:extLst>
          </p:cNvPr>
          <p:cNvSpPr txBox="1"/>
          <p:nvPr/>
        </p:nvSpPr>
        <p:spPr>
          <a:xfrm>
            <a:off x="784532" y="5415780"/>
            <a:ext cx="2722148" cy="369332"/>
          </a:xfrm>
          <a:prstGeom prst="rect">
            <a:avLst/>
          </a:prstGeom>
          <a:noFill/>
        </p:spPr>
        <p:txBody>
          <a:bodyPr wrap="square" rtlCol="0">
            <a:spAutoFit/>
          </a:bodyPr>
          <a:lstStyle/>
          <a:p>
            <a:pPr algn="ctr"/>
            <a:r>
              <a:rPr lang="en-GB" i="1" dirty="0"/>
              <a:t>Data</a:t>
            </a:r>
          </a:p>
        </p:txBody>
      </p:sp>
      <p:sp>
        <p:nvSpPr>
          <p:cNvPr id="58" name="TextBox 57">
            <a:extLst>
              <a:ext uri="{FF2B5EF4-FFF2-40B4-BE49-F238E27FC236}">
                <a16:creationId xmlns:a16="http://schemas.microsoft.com/office/drawing/2014/main" id="{2045150F-A350-4CA6-A37D-9FE2D01782A8}"/>
              </a:ext>
            </a:extLst>
          </p:cNvPr>
          <p:cNvSpPr txBox="1"/>
          <p:nvPr/>
        </p:nvSpPr>
        <p:spPr>
          <a:xfrm>
            <a:off x="3879792" y="6184001"/>
            <a:ext cx="1635241" cy="369332"/>
          </a:xfrm>
          <a:prstGeom prst="rect">
            <a:avLst/>
          </a:prstGeom>
          <a:noFill/>
        </p:spPr>
        <p:txBody>
          <a:bodyPr wrap="square" rtlCol="0">
            <a:spAutoFit/>
          </a:bodyPr>
          <a:lstStyle/>
          <a:p>
            <a:r>
              <a:rPr lang="en-GB" i="1" dirty="0"/>
              <a:t>Data packets</a:t>
            </a:r>
          </a:p>
        </p:txBody>
      </p:sp>
    </p:spTree>
    <p:extLst>
      <p:ext uri="{BB962C8B-B14F-4D97-AF65-F5344CB8AC3E}">
        <p14:creationId xmlns:p14="http://schemas.microsoft.com/office/powerpoint/2010/main" val="353448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1</a:t>
            </a:r>
          </a:p>
        </p:txBody>
      </p:sp>
    </p:spTree>
    <p:extLst>
      <p:ext uri="{BB962C8B-B14F-4D97-AF65-F5344CB8AC3E}">
        <p14:creationId xmlns:p14="http://schemas.microsoft.com/office/powerpoint/2010/main" val="104592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65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94BFFA-C929-4D84-B950-2FDDA95565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1CB7419C-BCFA-450E-8E55-31C5100B1D3C}"/>
              </a:ext>
            </a:extLst>
          </p:cNvPr>
          <p:cNvSpPr>
            <a:spLocks noGrp="1"/>
          </p:cNvSpPr>
          <p:nvPr>
            <p:ph type="body" sz="quarter" idx="13"/>
          </p:nvPr>
        </p:nvSpPr>
        <p:spPr/>
        <p:txBody>
          <a:bodyPr/>
          <a:lstStyle/>
          <a:p>
            <a:r>
              <a:rPr lang="en-GB" dirty="0"/>
              <a:t>Router</a:t>
            </a:r>
          </a:p>
        </p:txBody>
      </p:sp>
      <p:sp>
        <p:nvSpPr>
          <p:cNvPr id="3" name="Text Placeholder 2">
            <a:extLst>
              <a:ext uri="{FF2B5EF4-FFF2-40B4-BE49-F238E27FC236}">
                <a16:creationId xmlns:a16="http://schemas.microsoft.com/office/drawing/2014/main" id="{AEE2997A-71E6-407E-86DA-0142824F2139}"/>
              </a:ext>
            </a:extLst>
          </p:cNvPr>
          <p:cNvSpPr>
            <a:spLocks noGrp="1"/>
          </p:cNvSpPr>
          <p:nvPr>
            <p:ph type="body" sz="quarter" idx="14"/>
          </p:nvPr>
        </p:nvSpPr>
        <p:spPr/>
        <p:txBody>
          <a:bodyPr/>
          <a:lstStyle/>
          <a:p>
            <a:r>
              <a:rPr lang="en-GB" dirty="0"/>
              <a:t>Routers are used to send data to </a:t>
            </a:r>
            <a:br>
              <a:rPr lang="en-GB" dirty="0"/>
            </a:br>
            <a:r>
              <a:rPr lang="en-GB" dirty="0"/>
              <a:t>a specific destination on a network</a:t>
            </a:r>
          </a:p>
          <a:p>
            <a:pPr lvl="2"/>
            <a:r>
              <a:rPr lang="en-GB" dirty="0"/>
              <a:t>A home router, also known as a hub, </a:t>
            </a:r>
            <a:br>
              <a:rPr lang="en-GB" dirty="0"/>
            </a:br>
            <a:r>
              <a:rPr lang="en-GB" dirty="0"/>
              <a:t>will route packets from one part of </a:t>
            </a:r>
            <a:br>
              <a:rPr lang="en-GB" dirty="0"/>
            </a:br>
            <a:r>
              <a:rPr lang="en-GB" dirty="0"/>
              <a:t>a network to another</a:t>
            </a:r>
          </a:p>
          <a:p>
            <a:pPr lvl="2"/>
            <a:r>
              <a:rPr lang="en-GB" dirty="0"/>
              <a:t>What else might a typical </a:t>
            </a:r>
            <a:br>
              <a:rPr lang="en-GB" dirty="0"/>
            </a:br>
            <a:r>
              <a:rPr lang="en-GB" dirty="0"/>
              <a:t>home router/hub do?</a:t>
            </a:r>
          </a:p>
          <a:p>
            <a:pPr lvl="1"/>
            <a:endParaRPr lang="en-GB" dirty="0"/>
          </a:p>
        </p:txBody>
      </p:sp>
      <p:pic>
        <p:nvPicPr>
          <p:cNvPr id="9" name="Graphic 8">
            <a:extLst>
              <a:ext uri="{FF2B5EF4-FFF2-40B4-BE49-F238E27FC236}">
                <a16:creationId xmlns:a16="http://schemas.microsoft.com/office/drawing/2014/main" id="{C13709A8-FDA3-4DE0-B5CA-A3040AEEA6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9522609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1203F46B-8742-4E7B-8016-551BACB8A156}">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94dce8ab-38ff-4714-b1ed-1fc5e4d9abd1"/>
    <ds:schemaRef ds:uri="http://purl.org/dc/terms/"/>
    <ds:schemaRef ds:uri="http://schemas.microsoft.com/office/infopath/2007/PartnerControls"/>
    <ds:schemaRef ds:uri="http://purl.org/dc/elements/1.1/"/>
    <ds:schemaRef ds:uri="1ef05dc5-97a2-498b-bf7c-bd189143a1ff"/>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999</TotalTime>
  <Words>661</Words>
  <Application>Microsoft Office PowerPoint</Application>
  <PresentationFormat>On-screen Show (4:3)</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Consolas</vt:lpstr>
      <vt:lpstr>Ink Free</vt: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37</cp:revision>
  <dcterms:created xsi:type="dcterms:W3CDTF">2014-10-31T16:25:47Z</dcterms:created>
  <dcterms:modified xsi:type="dcterms:W3CDTF">2021-12-20T16:36:42Z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