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27"/>
  </p:notesMasterIdLst>
  <p:handoutMasterIdLst>
    <p:handoutMasterId r:id="rId28"/>
  </p:handoutMasterIdLst>
  <p:sldIdLst>
    <p:sldId id="259" r:id="rId5"/>
    <p:sldId id="263" r:id="rId6"/>
    <p:sldId id="392" r:id="rId7"/>
    <p:sldId id="393" r:id="rId8"/>
    <p:sldId id="394" r:id="rId9"/>
    <p:sldId id="403" r:id="rId10"/>
    <p:sldId id="404" r:id="rId11"/>
    <p:sldId id="405" r:id="rId12"/>
    <p:sldId id="261" r:id="rId13"/>
    <p:sldId id="395" r:id="rId14"/>
    <p:sldId id="398" r:id="rId15"/>
    <p:sldId id="400" r:id="rId16"/>
    <p:sldId id="399" r:id="rId17"/>
    <p:sldId id="406" r:id="rId18"/>
    <p:sldId id="401" r:id="rId19"/>
    <p:sldId id="407" r:id="rId20"/>
    <p:sldId id="408" r:id="rId21"/>
    <p:sldId id="409" r:id="rId22"/>
    <p:sldId id="402" r:id="rId23"/>
    <p:sldId id="396" r:id="rId24"/>
    <p:sldId id="410" r:id="rId25"/>
    <p:sldId id="262" r:id="rId26"/>
  </p:sldIdLst>
  <p:sldSz cx="9144000" cy="6858000" type="screen4x3"/>
  <p:notesSz cx="6858000" cy="9144000"/>
  <p:embeddedFontLst>
    <p:embeddedFont>
      <p:font typeface="Calibri" panose="020F0502020204030204" pitchFamily="34" charset="0"/>
      <p:regular r:id="rId29"/>
      <p:bold r:id="rId30"/>
      <p:italic r:id="rId31"/>
      <p:boldItalic r:id="rId32"/>
    </p:embeddedFont>
    <p:embeddedFont>
      <p:font typeface="Museo 900" panose="02000000000000000000" pitchFamily="2" charset="0"/>
      <p:bold r:id="rId33"/>
    </p:embeddedFont>
    <p:embeddedFont>
      <p:font typeface="Museo300-Regular" panose="02000000000000000000" pitchFamily="50" charset="0"/>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1" userDrawn="1">
          <p15:clr>
            <a:srgbClr val="A4A3A4"/>
          </p15:clr>
        </p15:guide>
        <p15:guide id="2" pos="306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41" clrIdx="0">
    <p:extLst>
      <p:ext uri="{19B8F6BF-5375-455C-9EA6-DF929625EA0E}">
        <p15:presenceInfo xmlns:p15="http://schemas.microsoft.com/office/powerpoint/2012/main" userId="S::james.franklin@pgonline.co.uk::cf915d05-507f-491f-b4a6-b2aa085ee4b1" providerId="AD"/>
      </p:ext>
    </p:extLst>
  </p:cmAuthor>
  <p:cmAuthor id="2" name="Rob Heathcote" initials="RH" lastIdx="24" clrIdx="1">
    <p:extLst>
      <p:ext uri="{19B8F6BF-5375-455C-9EA6-DF929625EA0E}">
        <p15:presenceInfo xmlns:p15="http://schemas.microsoft.com/office/powerpoint/2012/main" userId="S-1-12-1-1648466232-1137319709-3603900307-1078233537" providerId="AD"/>
      </p:ext>
    </p:extLst>
  </p:cmAuthor>
  <p:cmAuthor id="3" name="Mike Bloys" initials="MB" lastIdx="1" clrIdx="2">
    <p:extLst>
      <p:ext uri="{19B8F6BF-5375-455C-9EA6-DF929625EA0E}">
        <p15:presenceInfo xmlns:p15="http://schemas.microsoft.com/office/powerpoint/2012/main" userId="S::mike.bloys@pgonline.co.uk::1248c4d8-7b2b-4b32-b8bd-163ae845f9bb" providerId="AD"/>
      </p:ext>
    </p:extLst>
  </p:cmAuthor>
  <p:cmAuthor id="4" name="James Franklin" initials="JF [2]" lastIdx="1" clrIdx="3">
    <p:extLst>
      <p:ext uri="{19B8F6BF-5375-455C-9EA6-DF929625EA0E}">
        <p15:presenceInfo xmlns:p15="http://schemas.microsoft.com/office/powerpoint/2012/main" userId="James Frankl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04C0"/>
    <a:srgbClr val="44CEEA"/>
    <a:srgbClr val="A0C1F4"/>
    <a:srgbClr val="BFCEE1"/>
    <a:srgbClr val="F4F1EC"/>
    <a:srgbClr val="161616"/>
    <a:srgbClr val="1E1E1E"/>
    <a:srgbClr val="FBB102"/>
    <a:srgbClr val="F3A602"/>
    <a:srgbClr val="FEC2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0" d="100"/>
          <a:sy n="150" d="100"/>
        </p:scale>
        <p:origin x="2016" y="120"/>
      </p:cViewPr>
      <p:guideLst>
        <p:guide orient="horz" pos="1911"/>
        <p:guide pos="306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37A39B74-CB31-4A6F-8E5B-C67CBD5EE78F}"/>
    <pc:docChg chg="undo custSel addSld delSld modSld">
      <pc:chgData name="James Franklin" userId="cf915d05-507f-491f-b4a6-b2aa085ee4b1" providerId="ADAL" clId="{37A39B74-CB31-4A6F-8E5B-C67CBD5EE78F}" dt="2019-08-30T10:09:02.402" v="2305" actId="478"/>
      <pc:docMkLst>
        <pc:docMk/>
      </pc:docMkLst>
      <pc:sldChg chg="modSp">
        <pc:chgData name="James Franklin" userId="cf915d05-507f-491f-b4a6-b2aa085ee4b1" providerId="ADAL" clId="{37A39B74-CB31-4A6F-8E5B-C67CBD5EE78F}" dt="2019-08-27T09:52:11.637" v="1319" actId="20577"/>
        <pc:sldMkLst>
          <pc:docMk/>
          <pc:sldMk cId="3525153043" sldId="293"/>
        </pc:sldMkLst>
        <pc:spChg chg="mod">
          <ac:chgData name="James Franklin" userId="cf915d05-507f-491f-b4a6-b2aa085ee4b1" providerId="ADAL" clId="{37A39B74-CB31-4A6F-8E5B-C67CBD5EE78F}" dt="2019-08-27T09:52:11.637" v="1319" actId="20577"/>
          <ac:spMkLst>
            <pc:docMk/>
            <pc:sldMk cId="3525153043" sldId="293"/>
            <ac:spMk id="3" creationId="{8FE7E0B0-7B1D-41D3-B25C-1811F92879A4}"/>
          </ac:spMkLst>
        </pc:spChg>
      </pc:sldChg>
      <pc:sldChg chg="modSp">
        <pc:chgData name="James Franklin" userId="cf915d05-507f-491f-b4a6-b2aa085ee4b1" providerId="ADAL" clId="{37A39B74-CB31-4A6F-8E5B-C67CBD5EE78F}" dt="2019-08-29T08:04:07.736" v="1827" actId="20577"/>
        <pc:sldMkLst>
          <pc:docMk/>
          <pc:sldMk cId="3706225115" sldId="294"/>
        </pc:sldMkLst>
        <pc:spChg chg="mod">
          <ac:chgData name="James Franklin" userId="cf915d05-507f-491f-b4a6-b2aa085ee4b1" providerId="ADAL" clId="{37A39B74-CB31-4A6F-8E5B-C67CBD5EE78F}" dt="2019-08-29T08:04:07.736" v="1827" actId="20577"/>
          <ac:spMkLst>
            <pc:docMk/>
            <pc:sldMk cId="3706225115" sldId="294"/>
            <ac:spMk id="9" creationId="{CFACF713-4CFA-493A-BD65-8E536DC098CA}"/>
          </ac:spMkLst>
        </pc:spChg>
      </pc:sldChg>
      <pc:sldChg chg="modSp">
        <pc:chgData name="James Franklin" userId="cf915d05-507f-491f-b4a6-b2aa085ee4b1" providerId="ADAL" clId="{37A39B74-CB31-4A6F-8E5B-C67CBD5EE78F}" dt="2019-08-27T10:37:58.035" v="1471" actId="20577"/>
        <pc:sldMkLst>
          <pc:docMk/>
          <pc:sldMk cId="2261153079" sldId="295"/>
        </pc:sldMkLst>
        <pc:spChg chg="mod">
          <ac:chgData name="James Franklin" userId="cf915d05-507f-491f-b4a6-b2aa085ee4b1" providerId="ADAL" clId="{37A39B74-CB31-4A6F-8E5B-C67CBD5EE78F}" dt="2019-08-27T10:37:58.035" v="1471" actId="20577"/>
          <ac:spMkLst>
            <pc:docMk/>
            <pc:sldMk cId="2261153079" sldId="295"/>
            <ac:spMk id="3" creationId="{8FE7E0B0-7B1D-41D3-B25C-1811F92879A4}"/>
          </ac:spMkLst>
        </pc:spChg>
      </pc:sldChg>
      <pc:sldChg chg="addSp delSp modSp add del">
        <pc:chgData name="James Franklin" userId="cf915d05-507f-491f-b4a6-b2aa085ee4b1" providerId="ADAL" clId="{37A39B74-CB31-4A6F-8E5B-C67CBD5EE78F}" dt="2019-08-30T10:01:56.057" v="2267" actId="20577"/>
        <pc:sldMkLst>
          <pc:docMk/>
          <pc:sldMk cId="1062164438" sldId="296"/>
        </pc:sldMkLst>
        <pc:spChg chg="add mod">
          <ac:chgData name="James Franklin" userId="cf915d05-507f-491f-b4a6-b2aa085ee4b1" providerId="ADAL" clId="{37A39B74-CB31-4A6F-8E5B-C67CBD5EE78F}" dt="2019-08-30T10:01:56.057" v="2267" actId="20577"/>
          <ac:spMkLst>
            <pc:docMk/>
            <pc:sldMk cId="1062164438" sldId="296"/>
            <ac:spMk id="5" creationId="{E28382B6-B599-4ADA-A8FE-048E60DEAD5A}"/>
          </ac:spMkLst>
        </pc:spChg>
        <pc:grpChg chg="del mod">
          <ac:chgData name="James Franklin" userId="cf915d05-507f-491f-b4a6-b2aa085ee4b1" providerId="ADAL" clId="{37A39B74-CB31-4A6F-8E5B-C67CBD5EE78F}" dt="2019-08-29T08:05:41.996" v="1830" actId="478"/>
          <ac:grpSpMkLst>
            <pc:docMk/>
            <pc:sldMk cId="1062164438" sldId="296"/>
            <ac:grpSpMk id="6" creationId="{DE0889FD-9E12-4EA9-88B1-E3CAAE1EF8D0}"/>
          </ac:grpSpMkLst>
        </pc:grpChg>
        <pc:picChg chg="del">
          <ac:chgData name="James Franklin" userId="cf915d05-507f-491f-b4a6-b2aa085ee4b1" providerId="ADAL" clId="{37A39B74-CB31-4A6F-8E5B-C67CBD5EE78F}" dt="2019-08-29T08:06:12.627" v="1833" actId="478"/>
          <ac:picMkLst>
            <pc:docMk/>
            <pc:sldMk cId="1062164438" sldId="296"/>
            <ac:picMk id="5" creationId="{B23726F9-2858-42B4-AC02-18745B2D2404}"/>
          </ac:picMkLst>
        </pc:picChg>
        <pc:picChg chg="mod">
          <ac:chgData name="James Franklin" userId="cf915d05-507f-491f-b4a6-b2aa085ee4b1" providerId="ADAL" clId="{37A39B74-CB31-4A6F-8E5B-C67CBD5EE78F}" dt="2019-08-29T08:06:31.614" v="1838" actId="1076"/>
          <ac:picMkLst>
            <pc:docMk/>
            <pc:sldMk cId="1062164438" sldId="296"/>
            <ac:picMk id="2050" creationId="{3051C77F-54AF-40D5-BEF6-BEC7ECB6BCC1}"/>
          </ac:picMkLst>
        </pc:picChg>
        <pc:picChg chg="del mod">
          <ac:chgData name="James Franklin" userId="cf915d05-507f-491f-b4a6-b2aa085ee4b1" providerId="ADAL" clId="{37A39B74-CB31-4A6F-8E5B-C67CBD5EE78F}" dt="2019-08-29T08:05:41.996" v="1830" actId="478"/>
          <ac:picMkLst>
            <pc:docMk/>
            <pc:sldMk cId="1062164438" sldId="296"/>
            <ac:picMk id="7170" creationId="{00000D86-E7AE-456B-B79D-B1F6B0459134}"/>
          </ac:picMkLst>
        </pc:picChg>
      </pc:sldChg>
      <pc:sldChg chg="delSp modSp">
        <pc:chgData name="James Franklin" userId="cf915d05-507f-491f-b4a6-b2aa085ee4b1" providerId="ADAL" clId="{37A39B74-CB31-4A6F-8E5B-C67CBD5EE78F}" dt="2019-08-28T15:30:30.912" v="1472" actId="478"/>
        <pc:sldMkLst>
          <pc:docMk/>
          <pc:sldMk cId="1461593302" sldId="297"/>
        </pc:sldMkLst>
        <pc:spChg chg="mod">
          <ac:chgData name="James Franklin" userId="cf915d05-507f-491f-b4a6-b2aa085ee4b1" providerId="ADAL" clId="{37A39B74-CB31-4A6F-8E5B-C67CBD5EE78F}" dt="2019-08-27T09:21:45.856" v="229" actId="20577"/>
          <ac:spMkLst>
            <pc:docMk/>
            <pc:sldMk cId="1461593302" sldId="297"/>
            <ac:spMk id="8" creationId="{BA7F83F1-56D9-45BE-90C8-92F3532177F4}"/>
          </ac:spMkLst>
        </pc:spChg>
        <pc:spChg chg="del mod">
          <ac:chgData name="James Franklin" userId="cf915d05-507f-491f-b4a6-b2aa085ee4b1" providerId="ADAL" clId="{37A39B74-CB31-4A6F-8E5B-C67CBD5EE78F}" dt="2019-08-28T15:30:30.912" v="1472" actId="478"/>
          <ac:spMkLst>
            <pc:docMk/>
            <pc:sldMk cId="1461593302" sldId="297"/>
            <ac:spMk id="11" creationId="{1E92A482-9513-4380-B1C3-EBBAF658E90A}"/>
          </ac:spMkLst>
        </pc:spChg>
      </pc:sldChg>
      <pc:sldChg chg="modSp">
        <pc:chgData name="James Franklin" userId="cf915d05-507f-491f-b4a6-b2aa085ee4b1" providerId="ADAL" clId="{37A39B74-CB31-4A6F-8E5B-C67CBD5EE78F}" dt="2019-08-27T09:46:37.743" v="875" actId="20577"/>
        <pc:sldMkLst>
          <pc:docMk/>
          <pc:sldMk cId="4013742855" sldId="299"/>
        </pc:sldMkLst>
        <pc:spChg chg="mod">
          <ac:chgData name="James Franklin" userId="cf915d05-507f-491f-b4a6-b2aa085ee4b1" providerId="ADAL" clId="{37A39B74-CB31-4A6F-8E5B-C67CBD5EE78F}" dt="2019-08-27T09:46:37.743" v="875" actId="20577"/>
          <ac:spMkLst>
            <pc:docMk/>
            <pc:sldMk cId="4013742855" sldId="299"/>
            <ac:spMk id="3" creationId="{8FE7E0B0-7B1D-41D3-B25C-1811F92879A4}"/>
          </ac:spMkLst>
        </pc:spChg>
      </pc:sldChg>
      <pc:sldChg chg="delSp">
        <pc:chgData name="James Franklin" userId="cf915d05-507f-491f-b4a6-b2aa085ee4b1" providerId="ADAL" clId="{37A39B74-CB31-4A6F-8E5B-C67CBD5EE78F}" dt="2019-08-28T16:05:30.489" v="1480" actId="478"/>
        <pc:sldMkLst>
          <pc:docMk/>
          <pc:sldMk cId="368599117" sldId="301"/>
        </pc:sldMkLst>
        <pc:spChg chg="del">
          <ac:chgData name="James Franklin" userId="cf915d05-507f-491f-b4a6-b2aa085ee4b1" providerId="ADAL" clId="{37A39B74-CB31-4A6F-8E5B-C67CBD5EE78F}" dt="2019-08-28T16:05:30.489" v="1480" actId="478"/>
          <ac:spMkLst>
            <pc:docMk/>
            <pc:sldMk cId="368599117" sldId="301"/>
            <ac:spMk id="12" creationId="{586CC8DE-163C-4558-B073-899BB0C4E3AD}"/>
          </ac:spMkLst>
        </pc:spChg>
      </pc:sldChg>
      <pc:sldChg chg="modSp">
        <pc:chgData name="James Franklin" userId="cf915d05-507f-491f-b4a6-b2aa085ee4b1" providerId="ADAL" clId="{37A39B74-CB31-4A6F-8E5B-C67CBD5EE78F}" dt="2019-08-27T09:48:22.817" v="1032" actId="20577"/>
        <pc:sldMkLst>
          <pc:docMk/>
          <pc:sldMk cId="4094795251" sldId="303"/>
        </pc:sldMkLst>
        <pc:spChg chg="mod">
          <ac:chgData name="James Franklin" userId="cf915d05-507f-491f-b4a6-b2aa085ee4b1" providerId="ADAL" clId="{37A39B74-CB31-4A6F-8E5B-C67CBD5EE78F}" dt="2019-08-27T09:48:22.817" v="1032" actId="20577"/>
          <ac:spMkLst>
            <pc:docMk/>
            <pc:sldMk cId="4094795251" sldId="303"/>
            <ac:spMk id="3" creationId="{8FE7E0B0-7B1D-41D3-B25C-1811F92879A4}"/>
          </ac:spMkLst>
        </pc:spChg>
      </pc:sldChg>
      <pc:sldChg chg="modSp">
        <pc:chgData name="James Franklin" userId="cf915d05-507f-491f-b4a6-b2aa085ee4b1" providerId="ADAL" clId="{37A39B74-CB31-4A6F-8E5B-C67CBD5EE78F}" dt="2019-08-27T09:53:52.509" v="1425" actId="20577"/>
        <pc:sldMkLst>
          <pc:docMk/>
          <pc:sldMk cId="3881361505" sldId="304"/>
        </pc:sldMkLst>
        <pc:spChg chg="mod">
          <ac:chgData name="James Franklin" userId="cf915d05-507f-491f-b4a6-b2aa085ee4b1" providerId="ADAL" clId="{37A39B74-CB31-4A6F-8E5B-C67CBD5EE78F}" dt="2019-08-27T09:53:52.509" v="1425" actId="20577"/>
          <ac:spMkLst>
            <pc:docMk/>
            <pc:sldMk cId="3881361505" sldId="304"/>
            <ac:spMk id="4" creationId="{BC775C43-2A7B-4B75-A446-800715B66BBF}"/>
          </ac:spMkLst>
        </pc:spChg>
      </pc:sldChg>
      <pc:sldChg chg="modSp">
        <pc:chgData name="James Franklin" userId="cf915d05-507f-491f-b4a6-b2aa085ee4b1" providerId="ADAL" clId="{37A39B74-CB31-4A6F-8E5B-C67CBD5EE78F}" dt="2019-08-29T09:17:37.865" v="2037" actId="20577"/>
        <pc:sldMkLst>
          <pc:docMk/>
          <pc:sldMk cId="3670819032" sldId="305"/>
        </pc:sldMkLst>
        <pc:spChg chg="mod">
          <ac:chgData name="James Franklin" userId="cf915d05-507f-491f-b4a6-b2aa085ee4b1" providerId="ADAL" clId="{37A39B74-CB31-4A6F-8E5B-C67CBD5EE78F}" dt="2019-08-29T09:14:50.371" v="2006" actId="20577"/>
          <ac:spMkLst>
            <pc:docMk/>
            <pc:sldMk cId="3670819032" sldId="305"/>
            <ac:spMk id="2" creationId="{FF891A63-90FB-4162-83AC-700D1C5F7787}"/>
          </ac:spMkLst>
        </pc:spChg>
        <pc:spChg chg="mod">
          <ac:chgData name="James Franklin" userId="cf915d05-507f-491f-b4a6-b2aa085ee4b1" providerId="ADAL" clId="{37A39B74-CB31-4A6F-8E5B-C67CBD5EE78F}" dt="2019-08-29T09:17:37.865" v="2037" actId="20577"/>
          <ac:spMkLst>
            <pc:docMk/>
            <pc:sldMk cId="3670819032" sldId="305"/>
            <ac:spMk id="3" creationId="{38E52931-A830-4DA9-88DD-16E73350C6D3}"/>
          </ac:spMkLst>
        </pc:spChg>
      </pc:sldChg>
      <pc:sldChg chg="delSp modSp">
        <pc:chgData name="James Franklin" userId="cf915d05-507f-491f-b4a6-b2aa085ee4b1" providerId="ADAL" clId="{37A39B74-CB31-4A6F-8E5B-C67CBD5EE78F}" dt="2019-08-28T15:43:44.712" v="1478" actId="6549"/>
        <pc:sldMkLst>
          <pc:docMk/>
          <pc:sldMk cId="2549978160" sldId="307"/>
        </pc:sldMkLst>
        <pc:spChg chg="mod">
          <ac:chgData name="James Franklin" userId="cf915d05-507f-491f-b4a6-b2aa085ee4b1" providerId="ADAL" clId="{37A39B74-CB31-4A6F-8E5B-C67CBD5EE78F}" dt="2019-08-28T15:43:44.712" v="1478" actId="6549"/>
          <ac:spMkLst>
            <pc:docMk/>
            <pc:sldMk cId="2549978160" sldId="307"/>
            <ac:spMk id="3" creationId="{7AA8D1C7-B147-4700-9210-97576E50D7C0}"/>
          </ac:spMkLst>
        </pc:spChg>
        <pc:spChg chg="del">
          <ac:chgData name="James Franklin" userId="cf915d05-507f-491f-b4a6-b2aa085ee4b1" providerId="ADAL" clId="{37A39B74-CB31-4A6F-8E5B-C67CBD5EE78F}" dt="2019-08-28T15:40:43.459" v="1473" actId="478"/>
          <ac:spMkLst>
            <pc:docMk/>
            <pc:sldMk cId="2549978160" sldId="307"/>
            <ac:spMk id="5" creationId="{B812C1D5-2268-4EF4-8B86-887D173E0751}"/>
          </ac:spMkLst>
        </pc:spChg>
      </pc:sldChg>
      <pc:sldChg chg="delSp modSp">
        <pc:chgData name="James Franklin" userId="cf915d05-507f-491f-b4a6-b2aa085ee4b1" providerId="ADAL" clId="{37A39B74-CB31-4A6F-8E5B-C67CBD5EE78F}" dt="2019-08-28T16:01:42.961" v="1479" actId="478"/>
        <pc:sldMkLst>
          <pc:docMk/>
          <pc:sldMk cId="2742811897" sldId="309"/>
        </pc:sldMkLst>
        <pc:spChg chg="mod">
          <ac:chgData name="James Franklin" userId="cf915d05-507f-491f-b4a6-b2aa085ee4b1" providerId="ADAL" clId="{37A39B74-CB31-4A6F-8E5B-C67CBD5EE78F}" dt="2019-08-27T09:45:39.279" v="829" actId="20577"/>
          <ac:spMkLst>
            <pc:docMk/>
            <pc:sldMk cId="2742811897" sldId="309"/>
            <ac:spMk id="3" creationId="{02780F9D-F8BA-430E-809E-1C84C70CD1DC}"/>
          </ac:spMkLst>
        </pc:spChg>
        <pc:spChg chg="del">
          <ac:chgData name="James Franklin" userId="cf915d05-507f-491f-b4a6-b2aa085ee4b1" providerId="ADAL" clId="{37A39B74-CB31-4A6F-8E5B-C67CBD5EE78F}" dt="2019-08-28T16:01:42.961" v="1479" actId="478"/>
          <ac:spMkLst>
            <pc:docMk/>
            <pc:sldMk cId="2742811897" sldId="309"/>
            <ac:spMk id="4" creationId="{17542807-D5A3-47EC-B426-5D0B298B3681}"/>
          </ac:spMkLst>
        </pc:spChg>
      </pc:sldChg>
      <pc:sldChg chg="modSp">
        <pc:chgData name="James Franklin" userId="cf915d05-507f-491f-b4a6-b2aa085ee4b1" providerId="ADAL" clId="{37A39B74-CB31-4A6F-8E5B-C67CBD5EE78F}" dt="2019-08-29T09:29:16.361" v="2066" actId="20577"/>
        <pc:sldMkLst>
          <pc:docMk/>
          <pc:sldMk cId="1273261227" sldId="310"/>
        </pc:sldMkLst>
        <pc:spChg chg="mod">
          <ac:chgData name="James Franklin" userId="cf915d05-507f-491f-b4a6-b2aa085ee4b1" providerId="ADAL" clId="{37A39B74-CB31-4A6F-8E5B-C67CBD5EE78F}" dt="2019-08-29T09:29:16.361" v="2066" actId="20577"/>
          <ac:spMkLst>
            <pc:docMk/>
            <pc:sldMk cId="1273261227" sldId="310"/>
            <ac:spMk id="3" creationId="{8FE7E0B0-7B1D-41D3-B25C-1811F92879A4}"/>
          </ac:spMkLst>
        </pc:spChg>
      </pc:sldChg>
      <pc:sldChg chg="modSp">
        <pc:chgData name="James Franklin" userId="cf915d05-507f-491f-b4a6-b2aa085ee4b1" providerId="ADAL" clId="{37A39B74-CB31-4A6F-8E5B-C67CBD5EE78F}" dt="2019-08-29T08:13:52.846" v="1855" actId="20577"/>
        <pc:sldMkLst>
          <pc:docMk/>
          <pc:sldMk cId="1204820256" sldId="311"/>
        </pc:sldMkLst>
        <pc:spChg chg="mod">
          <ac:chgData name="James Franklin" userId="cf915d05-507f-491f-b4a6-b2aa085ee4b1" providerId="ADAL" clId="{37A39B74-CB31-4A6F-8E5B-C67CBD5EE78F}" dt="2019-08-29T08:13:52.846" v="1855" actId="20577"/>
          <ac:spMkLst>
            <pc:docMk/>
            <pc:sldMk cId="1204820256" sldId="311"/>
            <ac:spMk id="3" creationId="{E8C03EAB-789C-42A1-8FA0-30366AE654DF}"/>
          </ac:spMkLst>
        </pc:spChg>
      </pc:sldChg>
      <pc:sldChg chg="addSp delSp modSp">
        <pc:chgData name="James Franklin" userId="cf915d05-507f-491f-b4a6-b2aa085ee4b1" providerId="ADAL" clId="{37A39B74-CB31-4A6F-8E5B-C67CBD5EE78F}" dt="2019-08-30T10:09:02.402" v="2305" actId="478"/>
        <pc:sldMkLst>
          <pc:docMk/>
          <pc:sldMk cId="3305153029" sldId="312"/>
        </pc:sldMkLst>
        <pc:spChg chg="add del mod">
          <ac:chgData name="James Franklin" userId="cf915d05-507f-491f-b4a6-b2aa085ee4b1" providerId="ADAL" clId="{37A39B74-CB31-4A6F-8E5B-C67CBD5EE78F}" dt="2019-08-30T10:09:02.402" v="2305" actId="478"/>
          <ac:spMkLst>
            <pc:docMk/>
            <pc:sldMk cId="3305153029" sldId="312"/>
            <ac:spMk id="2" creationId="{D6F3D774-6B6A-45C6-80E4-6EC107439D20}"/>
          </ac:spMkLst>
        </pc:spChg>
        <pc:spChg chg="mod">
          <ac:chgData name="James Franklin" userId="cf915d05-507f-491f-b4a6-b2aa085ee4b1" providerId="ADAL" clId="{37A39B74-CB31-4A6F-8E5B-C67CBD5EE78F}" dt="2019-08-30T10:08:47.642" v="2303" actId="20577"/>
          <ac:spMkLst>
            <pc:docMk/>
            <pc:sldMk cId="3305153029" sldId="312"/>
            <ac:spMk id="5" creationId="{EE9E67B4-E12C-4604-8742-EC8197B96569}"/>
          </ac:spMkLst>
        </pc:spChg>
      </pc:sldChg>
      <pc:sldChg chg="addSp modSp add">
        <pc:chgData name="James Franklin" userId="cf915d05-507f-491f-b4a6-b2aa085ee4b1" providerId="ADAL" clId="{37A39B74-CB31-4A6F-8E5B-C67CBD5EE78F}" dt="2019-08-27T09:25:48.391" v="294" actId="1076"/>
        <pc:sldMkLst>
          <pc:docMk/>
          <pc:sldMk cId="2798224180" sldId="313"/>
        </pc:sldMkLst>
        <pc:spChg chg="mod">
          <ac:chgData name="James Franklin" userId="cf915d05-507f-491f-b4a6-b2aa085ee4b1" providerId="ADAL" clId="{37A39B74-CB31-4A6F-8E5B-C67CBD5EE78F}" dt="2019-08-27T09:24:21.049" v="275" actId="20577"/>
          <ac:spMkLst>
            <pc:docMk/>
            <pc:sldMk cId="2798224180" sldId="313"/>
            <ac:spMk id="2" creationId="{9996210D-4CC4-4566-8DD7-12713506C6E4}"/>
          </ac:spMkLst>
        </pc:spChg>
        <pc:spChg chg="mod">
          <ac:chgData name="James Franklin" userId="cf915d05-507f-491f-b4a6-b2aa085ee4b1" providerId="ADAL" clId="{37A39B74-CB31-4A6F-8E5B-C67CBD5EE78F}" dt="2019-08-27T09:24:28.939" v="276" actId="6549"/>
          <ac:spMkLst>
            <pc:docMk/>
            <pc:sldMk cId="2798224180" sldId="313"/>
            <ac:spMk id="3" creationId="{26965034-8263-4E01-8042-20CD99F328F5}"/>
          </ac:spMkLst>
        </pc:spChg>
        <pc:picChg chg="add">
          <ac:chgData name="James Franklin" userId="cf915d05-507f-491f-b4a6-b2aa085ee4b1" providerId="ADAL" clId="{37A39B74-CB31-4A6F-8E5B-C67CBD5EE78F}" dt="2019-08-27T09:24:03.233" v="264"/>
          <ac:picMkLst>
            <pc:docMk/>
            <pc:sldMk cId="2798224180" sldId="313"/>
            <ac:picMk id="4" creationId="{A23EF1BA-B38A-4113-94FE-7B3D6D5FD437}"/>
          </ac:picMkLst>
        </pc:picChg>
        <pc:picChg chg="add mod">
          <ac:chgData name="James Franklin" userId="cf915d05-507f-491f-b4a6-b2aa085ee4b1" providerId="ADAL" clId="{37A39B74-CB31-4A6F-8E5B-C67CBD5EE78F}" dt="2019-08-27T09:25:11.447" v="282" actId="14100"/>
          <ac:picMkLst>
            <pc:docMk/>
            <pc:sldMk cId="2798224180" sldId="313"/>
            <ac:picMk id="5" creationId="{2D9F68DD-9D3C-43E4-A2AC-8B282BFA5EAB}"/>
          </ac:picMkLst>
        </pc:picChg>
        <pc:picChg chg="add">
          <ac:chgData name="James Franklin" userId="cf915d05-507f-491f-b4a6-b2aa085ee4b1" providerId="ADAL" clId="{37A39B74-CB31-4A6F-8E5B-C67CBD5EE78F}" dt="2019-08-27T09:24:03.233" v="264"/>
          <ac:picMkLst>
            <pc:docMk/>
            <pc:sldMk cId="2798224180" sldId="313"/>
            <ac:picMk id="6" creationId="{29A5D6AD-7432-408F-96D1-4004BA56F2D5}"/>
          </ac:picMkLst>
        </pc:picChg>
        <pc:picChg chg="add mod">
          <ac:chgData name="James Franklin" userId="cf915d05-507f-491f-b4a6-b2aa085ee4b1" providerId="ADAL" clId="{37A39B74-CB31-4A6F-8E5B-C67CBD5EE78F}" dt="2019-08-27T09:25:00.135" v="279" actId="1076"/>
          <ac:picMkLst>
            <pc:docMk/>
            <pc:sldMk cId="2798224180" sldId="313"/>
            <ac:picMk id="7" creationId="{1E705FCA-0550-43B7-8A59-B23002A71EA8}"/>
          </ac:picMkLst>
        </pc:picChg>
        <pc:picChg chg="add">
          <ac:chgData name="James Franklin" userId="cf915d05-507f-491f-b4a6-b2aa085ee4b1" providerId="ADAL" clId="{37A39B74-CB31-4A6F-8E5B-C67CBD5EE78F}" dt="2019-08-27T09:24:03.233" v="264"/>
          <ac:picMkLst>
            <pc:docMk/>
            <pc:sldMk cId="2798224180" sldId="313"/>
            <ac:picMk id="8" creationId="{47169D89-0456-40AC-9D6A-800D8DD9684C}"/>
          </ac:picMkLst>
        </pc:picChg>
        <pc:picChg chg="add">
          <ac:chgData name="James Franklin" userId="cf915d05-507f-491f-b4a6-b2aa085ee4b1" providerId="ADAL" clId="{37A39B74-CB31-4A6F-8E5B-C67CBD5EE78F}" dt="2019-08-27T09:24:03.233" v="264"/>
          <ac:picMkLst>
            <pc:docMk/>
            <pc:sldMk cId="2798224180" sldId="313"/>
            <ac:picMk id="9" creationId="{43CB3F63-7571-4730-AAF9-16F65F41DE20}"/>
          </ac:picMkLst>
        </pc:picChg>
        <pc:picChg chg="add mod">
          <ac:chgData name="James Franklin" userId="cf915d05-507f-491f-b4a6-b2aa085ee4b1" providerId="ADAL" clId="{37A39B74-CB31-4A6F-8E5B-C67CBD5EE78F}" dt="2019-08-27T09:25:32.670" v="287" actId="1076"/>
          <ac:picMkLst>
            <pc:docMk/>
            <pc:sldMk cId="2798224180" sldId="313"/>
            <ac:picMk id="10" creationId="{284EF09C-D85E-42F1-8D6E-379746C47C49}"/>
          </ac:picMkLst>
        </pc:picChg>
        <pc:picChg chg="add mod">
          <ac:chgData name="James Franklin" userId="cf915d05-507f-491f-b4a6-b2aa085ee4b1" providerId="ADAL" clId="{37A39B74-CB31-4A6F-8E5B-C67CBD5EE78F}" dt="2019-08-27T09:25:45.815" v="293" actId="14100"/>
          <ac:picMkLst>
            <pc:docMk/>
            <pc:sldMk cId="2798224180" sldId="313"/>
            <ac:picMk id="11" creationId="{854079D0-94FA-40F0-BE3E-07285C083ED4}"/>
          </ac:picMkLst>
        </pc:picChg>
        <pc:picChg chg="add">
          <ac:chgData name="James Franklin" userId="cf915d05-507f-491f-b4a6-b2aa085ee4b1" providerId="ADAL" clId="{37A39B74-CB31-4A6F-8E5B-C67CBD5EE78F}" dt="2019-08-27T09:24:03.233" v="264"/>
          <ac:picMkLst>
            <pc:docMk/>
            <pc:sldMk cId="2798224180" sldId="313"/>
            <ac:picMk id="12" creationId="{76395311-CD8B-4E53-B035-3CBA801D1C69}"/>
          </ac:picMkLst>
        </pc:picChg>
        <pc:picChg chg="add mod">
          <ac:chgData name="James Franklin" userId="cf915d05-507f-491f-b4a6-b2aa085ee4b1" providerId="ADAL" clId="{37A39B74-CB31-4A6F-8E5B-C67CBD5EE78F}" dt="2019-08-27T09:25:03.151" v="280" actId="1076"/>
          <ac:picMkLst>
            <pc:docMk/>
            <pc:sldMk cId="2798224180" sldId="313"/>
            <ac:picMk id="13" creationId="{8DE25DCA-1722-4830-A7B5-23A0A330A4D7}"/>
          </ac:picMkLst>
        </pc:picChg>
        <pc:picChg chg="add mod">
          <ac:chgData name="James Franklin" userId="cf915d05-507f-491f-b4a6-b2aa085ee4b1" providerId="ADAL" clId="{37A39B74-CB31-4A6F-8E5B-C67CBD5EE78F}" dt="2019-08-27T09:25:35.175" v="288" actId="1076"/>
          <ac:picMkLst>
            <pc:docMk/>
            <pc:sldMk cId="2798224180" sldId="313"/>
            <ac:picMk id="14" creationId="{646782D3-A234-4981-84CA-BF864E897DBC}"/>
          </ac:picMkLst>
        </pc:picChg>
        <pc:picChg chg="add mod">
          <ac:chgData name="James Franklin" userId="cf915d05-507f-491f-b4a6-b2aa085ee4b1" providerId="ADAL" clId="{37A39B74-CB31-4A6F-8E5B-C67CBD5EE78F}" dt="2019-08-27T09:25:48.391" v="294" actId="1076"/>
          <ac:picMkLst>
            <pc:docMk/>
            <pc:sldMk cId="2798224180" sldId="313"/>
            <ac:picMk id="15" creationId="{E4368D0C-7894-4333-8099-3420E693295E}"/>
          </ac:picMkLst>
        </pc:picChg>
        <pc:picChg chg="add mod">
          <ac:chgData name="James Franklin" userId="cf915d05-507f-491f-b4a6-b2aa085ee4b1" providerId="ADAL" clId="{37A39B74-CB31-4A6F-8E5B-C67CBD5EE78F}" dt="2019-08-27T09:25:16.991" v="283" actId="1076"/>
          <ac:picMkLst>
            <pc:docMk/>
            <pc:sldMk cId="2798224180" sldId="313"/>
            <ac:picMk id="16" creationId="{4B01E7F1-6FE1-437E-B77C-A154EE992602}"/>
          </ac:picMkLst>
        </pc:picChg>
      </pc:sldChg>
      <pc:sldChg chg="addSp modSp add">
        <pc:chgData name="James Franklin" userId="cf915d05-507f-491f-b4a6-b2aa085ee4b1" providerId="ADAL" clId="{37A39B74-CB31-4A6F-8E5B-C67CBD5EE78F}" dt="2019-08-27T09:39:38.302" v="491" actId="20577"/>
        <pc:sldMkLst>
          <pc:docMk/>
          <pc:sldMk cId="4078862346" sldId="314"/>
        </pc:sldMkLst>
        <pc:spChg chg="mod">
          <ac:chgData name="James Franklin" userId="cf915d05-507f-491f-b4a6-b2aa085ee4b1" providerId="ADAL" clId="{37A39B74-CB31-4A6F-8E5B-C67CBD5EE78F}" dt="2019-08-27T09:27:12.979" v="310" actId="20577"/>
          <ac:spMkLst>
            <pc:docMk/>
            <pc:sldMk cId="4078862346" sldId="314"/>
            <ac:spMk id="2" creationId="{1B292BEB-5AEE-4DD0-AC27-56863ACFD473}"/>
          </ac:spMkLst>
        </pc:spChg>
        <pc:spChg chg="mod">
          <ac:chgData name="James Franklin" userId="cf915d05-507f-491f-b4a6-b2aa085ee4b1" providerId="ADAL" clId="{37A39B74-CB31-4A6F-8E5B-C67CBD5EE78F}" dt="2019-08-27T09:28:09.328" v="425" actId="20577"/>
          <ac:spMkLst>
            <pc:docMk/>
            <pc:sldMk cId="4078862346" sldId="314"/>
            <ac:spMk id="3" creationId="{BE23DE9D-E49C-43C2-A667-46DFBEC3FF4B}"/>
          </ac:spMkLst>
        </pc:spChg>
        <pc:spChg chg="add mod">
          <ac:chgData name="James Franklin" userId="cf915d05-507f-491f-b4a6-b2aa085ee4b1" providerId="ADAL" clId="{37A39B74-CB31-4A6F-8E5B-C67CBD5EE78F}" dt="2019-08-27T09:39:38.302" v="491" actId="20577"/>
          <ac:spMkLst>
            <pc:docMk/>
            <pc:sldMk cId="4078862346" sldId="314"/>
            <ac:spMk id="4" creationId="{375335CA-A24B-4BB5-8CD8-B0590E856CA2}"/>
          </ac:spMkLst>
        </pc:spChg>
        <pc:spChg chg="add mod">
          <ac:chgData name="James Franklin" userId="cf915d05-507f-491f-b4a6-b2aa085ee4b1" providerId="ADAL" clId="{37A39B74-CB31-4A6F-8E5B-C67CBD5EE78F}" dt="2019-08-27T09:37:42.223" v="454" actId="408"/>
          <ac:spMkLst>
            <pc:docMk/>
            <pc:sldMk cId="4078862346" sldId="314"/>
            <ac:spMk id="5" creationId="{80BA8812-5E9A-4B04-9396-E5B631542511}"/>
          </ac:spMkLst>
        </pc:spChg>
        <pc:spChg chg="add mod">
          <ac:chgData name="James Franklin" userId="cf915d05-507f-491f-b4a6-b2aa085ee4b1" providerId="ADAL" clId="{37A39B74-CB31-4A6F-8E5B-C67CBD5EE78F}" dt="2019-08-27T09:37:42.223" v="454" actId="408"/>
          <ac:spMkLst>
            <pc:docMk/>
            <pc:sldMk cId="4078862346" sldId="314"/>
            <ac:spMk id="6" creationId="{991FD6D5-28EB-406D-89B9-491918FD44DD}"/>
          </ac:spMkLst>
        </pc:spChg>
        <pc:spChg chg="add mod">
          <ac:chgData name="James Franklin" userId="cf915d05-507f-491f-b4a6-b2aa085ee4b1" providerId="ADAL" clId="{37A39B74-CB31-4A6F-8E5B-C67CBD5EE78F}" dt="2019-08-27T09:37:42.223" v="454" actId="408"/>
          <ac:spMkLst>
            <pc:docMk/>
            <pc:sldMk cId="4078862346" sldId="314"/>
            <ac:spMk id="7" creationId="{C2D4305F-4EBC-4C16-A5AC-E1B4686142E7}"/>
          </ac:spMkLst>
        </pc:spChg>
        <pc:spChg chg="add mod">
          <ac:chgData name="James Franklin" userId="cf915d05-507f-491f-b4a6-b2aa085ee4b1" providerId="ADAL" clId="{37A39B74-CB31-4A6F-8E5B-C67CBD5EE78F}" dt="2019-08-27T09:37:53.617" v="455" actId="207"/>
          <ac:spMkLst>
            <pc:docMk/>
            <pc:sldMk cId="4078862346" sldId="314"/>
            <ac:spMk id="8" creationId="{55D23061-3811-4528-A0D8-6C5F0F885A88}"/>
          </ac:spMkLst>
        </pc:spChg>
        <pc:spChg chg="add mod">
          <ac:chgData name="James Franklin" userId="cf915d05-507f-491f-b4a6-b2aa085ee4b1" providerId="ADAL" clId="{37A39B74-CB31-4A6F-8E5B-C67CBD5EE78F}" dt="2019-08-27T09:38:01.400" v="456" actId="207"/>
          <ac:spMkLst>
            <pc:docMk/>
            <pc:sldMk cId="4078862346" sldId="314"/>
            <ac:spMk id="9" creationId="{FBD7878B-7405-4E05-A922-1DE5ECB392DA}"/>
          </ac:spMkLst>
        </pc:spChg>
        <pc:spChg chg="add mod">
          <ac:chgData name="James Franklin" userId="cf915d05-507f-491f-b4a6-b2aa085ee4b1" providerId="ADAL" clId="{37A39B74-CB31-4A6F-8E5B-C67CBD5EE78F}" dt="2019-08-27T09:39:04.232" v="457" actId="207"/>
          <ac:spMkLst>
            <pc:docMk/>
            <pc:sldMk cId="4078862346" sldId="314"/>
            <ac:spMk id="10" creationId="{B611EB71-0B93-4AE8-98D2-5F0914CF95DC}"/>
          </ac:spMkLst>
        </pc:spChg>
        <pc:spChg chg="add mod">
          <ac:chgData name="James Franklin" userId="cf915d05-507f-491f-b4a6-b2aa085ee4b1" providerId="ADAL" clId="{37A39B74-CB31-4A6F-8E5B-C67CBD5EE78F}" dt="2019-08-27T09:39:11.596" v="458" actId="207"/>
          <ac:spMkLst>
            <pc:docMk/>
            <pc:sldMk cId="4078862346" sldId="314"/>
            <ac:spMk id="11" creationId="{7ADEF316-4E95-419D-A649-6D625A86D791}"/>
          </ac:spMkLst>
        </pc:spChg>
      </pc:sldChg>
      <pc:sldChg chg="modSp add">
        <pc:chgData name="James Franklin" userId="cf915d05-507f-491f-b4a6-b2aa085ee4b1" providerId="ADAL" clId="{37A39B74-CB31-4A6F-8E5B-C67CBD5EE78F}" dt="2019-08-27T09:44:40.390" v="808" actId="20577"/>
        <pc:sldMkLst>
          <pc:docMk/>
          <pc:sldMk cId="4058745445" sldId="315"/>
        </pc:sldMkLst>
        <pc:spChg chg="mod">
          <ac:chgData name="James Franklin" userId="cf915d05-507f-491f-b4a6-b2aa085ee4b1" providerId="ADAL" clId="{37A39B74-CB31-4A6F-8E5B-C67CBD5EE78F}" dt="2019-08-27T09:41:55.983" v="675" actId="20577"/>
          <ac:spMkLst>
            <pc:docMk/>
            <pc:sldMk cId="4058745445" sldId="315"/>
            <ac:spMk id="3" creationId="{BE23DE9D-E49C-43C2-A667-46DFBEC3FF4B}"/>
          </ac:spMkLst>
        </pc:spChg>
        <pc:spChg chg="mod">
          <ac:chgData name="James Franklin" userId="cf915d05-507f-491f-b4a6-b2aa085ee4b1" providerId="ADAL" clId="{37A39B74-CB31-4A6F-8E5B-C67CBD5EE78F}" dt="2019-08-27T09:44:40.390" v="808" actId="20577"/>
          <ac:spMkLst>
            <pc:docMk/>
            <pc:sldMk cId="4058745445" sldId="315"/>
            <ac:spMk id="4" creationId="{375335CA-A24B-4BB5-8CD8-B0590E856CA2}"/>
          </ac:spMkLst>
        </pc:spChg>
        <pc:spChg chg="mod">
          <ac:chgData name="James Franklin" userId="cf915d05-507f-491f-b4a6-b2aa085ee4b1" providerId="ADAL" clId="{37A39B74-CB31-4A6F-8E5B-C67CBD5EE78F}" dt="2019-08-27T09:40:10.951" v="521" actId="20577"/>
          <ac:spMkLst>
            <pc:docMk/>
            <pc:sldMk cId="4058745445" sldId="315"/>
            <ac:spMk id="5" creationId="{80BA8812-5E9A-4B04-9396-E5B631542511}"/>
          </ac:spMkLst>
        </pc:spChg>
        <pc:spChg chg="mod">
          <ac:chgData name="James Franklin" userId="cf915d05-507f-491f-b4a6-b2aa085ee4b1" providerId="ADAL" clId="{37A39B74-CB31-4A6F-8E5B-C67CBD5EE78F}" dt="2019-08-27T09:40:35.192" v="559" actId="20577"/>
          <ac:spMkLst>
            <pc:docMk/>
            <pc:sldMk cId="4058745445" sldId="315"/>
            <ac:spMk id="6" creationId="{991FD6D5-28EB-406D-89B9-491918FD44DD}"/>
          </ac:spMkLst>
        </pc:spChg>
        <pc:spChg chg="mod">
          <ac:chgData name="James Franklin" userId="cf915d05-507f-491f-b4a6-b2aa085ee4b1" providerId="ADAL" clId="{37A39B74-CB31-4A6F-8E5B-C67CBD5EE78F}" dt="2019-08-27T09:41:08.887" v="585" actId="20577"/>
          <ac:spMkLst>
            <pc:docMk/>
            <pc:sldMk cId="4058745445" sldId="315"/>
            <ac:spMk id="7" creationId="{C2D4305F-4EBC-4C16-A5AC-E1B4686142E7}"/>
          </ac:spMkLst>
        </pc:spChg>
        <pc:spChg chg="mod">
          <ac:chgData name="James Franklin" userId="cf915d05-507f-491f-b4a6-b2aa085ee4b1" providerId="ADAL" clId="{37A39B74-CB31-4A6F-8E5B-C67CBD5EE78F}" dt="2019-08-27T09:42:15.415" v="703" actId="20577"/>
          <ac:spMkLst>
            <pc:docMk/>
            <pc:sldMk cId="4058745445" sldId="315"/>
            <ac:spMk id="8" creationId="{55D23061-3811-4528-A0D8-6C5F0F885A88}"/>
          </ac:spMkLst>
        </pc:spChg>
        <pc:spChg chg="mod">
          <ac:chgData name="James Franklin" userId="cf915d05-507f-491f-b4a6-b2aa085ee4b1" providerId="ADAL" clId="{37A39B74-CB31-4A6F-8E5B-C67CBD5EE78F}" dt="2019-08-27T09:42:43.008" v="731" actId="20577"/>
          <ac:spMkLst>
            <pc:docMk/>
            <pc:sldMk cId="4058745445" sldId="315"/>
            <ac:spMk id="9" creationId="{FBD7878B-7405-4E05-A922-1DE5ECB392DA}"/>
          </ac:spMkLst>
        </pc:spChg>
        <pc:spChg chg="mod">
          <ac:chgData name="James Franklin" userId="cf915d05-507f-491f-b4a6-b2aa085ee4b1" providerId="ADAL" clId="{37A39B74-CB31-4A6F-8E5B-C67CBD5EE78F}" dt="2019-08-27T09:43:32.514" v="770" actId="20577"/>
          <ac:spMkLst>
            <pc:docMk/>
            <pc:sldMk cId="4058745445" sldId="315"/>
            <ac:spMk id="10" creationId="{B611EB71-0B93-4AE8-98D2-5F0914CF95DC}"/>
          </ac:spMkLst>
        </pc:spChg>
        <pc:spChg chg="mod">
          <ac:chgData name="James Franklin" userId="cf915d05-507f-491f-b4a6-b2aa085ee4b1" providerId="ADAL" clId="{37A39B74-CB31-4A6F-8E5B-C67CBD5EE78F}" dt="2019-08-27T09:43:45.424" v="796" actId="20577"/>
          <ac:spMkLst>
            <pc:docMk/>
            <pc:sldMk cId="4058745445" sldId="315"/>
            <ac:spMk id="11" creationId="{7ADEF316-4E95-419D-A649-6D625A86D791}"/>
          </ac:spMkLst>
        </pc:spChg>
      </pc:sldChg>
    </pc:docChg>
  </pc:docChgLst>
  <pc:docChgLst>
    <pc:chgData name="James Franklin" userId="cf915d05-507f-491f-b4a6-b2aa085ee4b1" providerId="ADAL" clId="{B70D12EB-E424-458A-9662-FEF03C7FD971}"/>
    <pc:docChg chg="custSel addSld delSld modSld sldOrd">
      <pc:chgData name="James Franklin" userId="cf915d05-507f-491f-b4a6-b2aa085ee4b1" providerId="ADAL" clId="{B70D12EB-E424-458A-9662-FEF03C7FD971}" dt="2020-02-26T11:39:03.915" v="101" actId="6549"/>
      <pc:docMkLst>
        <pc:docMk/>
      </pc:docMkLst>
      <pc:sldChg chg="addSp modSp">
        <pc:chgData name="James Franklin" userId="cf915d05-507f-491f-b4a6-b2aa085ee4b1" providerId="ADAL" clId="{B70D12EB-E424-458A-9662-FEF03C7FD971}" dt="2020-02-26T11:37:31.992" v="51" actId="1076"/>
        <pc:sldMkLst>
          <pc:docMk/>
          <pc:sldMk cId="4088036100" sldId="259"/>
        </pc:sldMkLst>
        <pc:spChg chg="add mod">
          <ac:chgData name="James Franklin" userId="cf915d05-507f-491f-b4a6-b2aa085ee4b1" providerId="ADAL" clId="{B70D12EB-E424-458A-9662-FEF03C7FD971}" dt="2020-02-26T11:37:15.553" v="33" actId="20577"/>
          <ac:spMkLst>
            <pc:docMk/>
            <pc:sldMk cId="4088036100" sldId="259"/>
            <ac:spMk id="2" creationId="{FDFA3C9D-7914-4763-ABEB-EC4A47E4B886}"/>
          </ac:spMkLst>
        </pc:spChg>
        <pc:spChg chg="add mod">
          <ac:chgData name="James Franklin" userId="cf915d05-507f-491f-b4a6-b2aa085ee4b1" providerId="ADAL" clId="{B70D12EB-E424-458A-9662-FEF03C7FD971}" dt="2020-02-26T11:37:31.992" v="51" actId="1076"/>
          <ac:spMkLst>
            <pc:docMk/>
            <pc:sldMk cId="4088036100" sldId="259"/>
            <ac:spMk id="3" creationId="{1A972ADB-E3F9-42E8-8441-1073042D585F}"/>
          </ac:spMkLst>
        </pc:spChg>
      </pc:sldChg>
      <pc:sldChg chg="modSp">
        <pc:chgData name="James Franklin" userId="cf915d05-507f-491f-b4a6-b2aa085ee4b1" providerId="ADAL" clId="{B70D12EB-E424-458A-9662-FEF03C7FD971}" dt="2020-02-26T11:38:33.425" v="92" actId="20577"/>
        <pc:sldMkLst>
          <pc:docMk/>
          <pc:sldMk cId="1285750588" sldId="261"/>
        </pc:sldMkLst>
        <pc:spChg chg="mod">
          <ac:chgData name="James Franklin" userId="cf915d05-507f-491f-b4a6-b2aa085ee4b1" providerId="ADAL" clId="{B70D12EB-E424-458A-9662-FEF03C7FD971}" dt="2020-02-26T11:38:33.425" v="92" actId="20577"/>
          <ac:spMkLst>
            <pc:docMk/>
            <pc:sldMk cId="1285750588" sldId="261"/>
            <ac:spMk id="3" creationId="{6338EB42-71DD-4FCA-A72C-ADFBAB117FEA}"/>
          </ac:spMkLst>
        </pc:spChg>
      </pc:sldChg>
      <pc:sldChg chg="modSp">
        <pc:chgData name="James Franklin" userId="cf915d05-507f-491f-b4a6-b2aa085ee4b1" providerId="ADAL" clId="{B70D12EB-E424-458A-9662-FEF03C7FD971}" dt="2020-02-26T11:36:28.483" v="1" actId="14"/>
        <pc:sldMkLst>
          <pc:docMk/>
          <pc:sldMk cId="178399161" sldId="263"/>
        </pc:sldMkLst>
        <pc:spChg chg="mod">
          <ac:chgData name="James Franklin" userId="cf915d05-507f-491f-b4a6-b2aa085ee4b1" providerId="ADAL" clId="{B70D12EB-E424-458A-9662-FEF03C7FD971}" dt="2020-02-26T11:36:28.483" v="1" actId="14"/>
          <ac:spMkLst>
            <pc:docMk/>
            <pc:sldMk cId="178399161" sldId="263"/>
            <ac:spMk id="3" creationId="{8841C565-F8A1-4DE6-88F1-F82B859E4087}"/>
          </ac:spMkLst>
        </pc:spChg>
      </pc:sldChg>
      <pc:sldChg chg="modSp">
        <pc:chgData name="James Franklin" userId="cf915d05-507f-491f-b4a6-b2aa085ee4b1" providerId="ADAL" clId="{B70D12EB-E424-458A-9662-FEF03C7FD971}" dt="2020-02-26T11:38:48.345" v="98" actId="20577"/>
        <pc:sldMkLst>
          <pc:docMk/>
          <pc:sldMk cId="1305971594" sldId="281"/>
        </pc:sldMkLst>
        <pc:spChg chg="mod">
          <ac:chgData name="James Franklin" userId="cf915d05-507f-491f-b4a6-b2aa085ee4b1" providerId="ADAL" clId="{B70D12EB-E424-458A-9662-FEF03C7FD971}" dt="2020-02-26T11:38:48.345" v="98" actId="20577"/>
          <ac:spMkLst>
            <pc:docMk/>
            <pc:sldMk cId="1305971594" sldId="281"/>
            <ac:spMk id="3" creationId="{6338EB42-71DD-4FCA-A72C-ADFBAB117FEA}"/>
          </ac:spMkLst>
        </pc:spChg>
      </pc:sldChg>
      <pc:sldChg chg="del">
        <pc:chgData name="James Franklin" userId="cf915d05-507f-491f-b4a6-b2aa085ee4b1" providerId="ADAL" clId="{B70D12EB-E424-458A-9662-FEF03C7FD971}" dt="2020-02-26T11:38:55.854" v="99" actId="47"/>
        <pc:sldMkLst>
          <pc:docMk/>
          <pc:sldMk cId="19015129" sldId="288"/>
        </pc:sldMkLst>
      </pc:sldChg>
      <pc:sldChg chg="delSp modSp">
        <pc:chgData name="James Franklin" userId="cf915d05-507f-491f-b4a6-b2aa085ee4b1" providerId="ADAL" clId="{B70D12EB-E424-458A-9662-FEF03C7FD971}" dt="2020-02-26T11:37:51.377" v="55" actId="478"/>
        <pc:sldMkLst>
          <pc:docMk/>
          <pc:sldMk cId="2321761915" sldId="292"/>
        </pc:sldMkLst>
        <pc:spChg chg="mod">
          <ac:chgData name="James Franklin" userId="cf915d05-507f-491f-b4a6-b2aa085ee4b1" providerId="ADAL" clId="{B70D12EB-E424-458A-9662-FEF03C7FD971}" dt="2020-02-26T11:37:46.677" v="52" actId="6549"/>
          <ac:spMkLst>
            <pc:docMk/>
            <pc:sldMk cId="2321761915" sldId="292"/>
            <ac:spMk id="3" creationId="{8FE7E0B0-7B1D-41D3-B25C-1811F92879A4}"/>
          </ac:spMkLst>
        </pc:spChg>
        <pc:spChg chg="del">
          <ac:chgData name="James Franklin" userId="cf915d05-507f-491f-b4a6-b2aa085ee4b1" providerId="ADAL" clId="{B70D12EB-E424-458A-9662-FEF03C7FD971}" dt="2020-02-26T11:37:48.353" v="54" actId="478"/>
          <ac:spMkLst>
            <pc:docMk/>
            <pc:sldMk cId="2321761915" sldId="292"/>
            <ac:spMk id="11" creationId="{C51152CD-024F-7F43-A7D1-D2FE21FB3A60}"/>
          </ac:spMkLst>
        </pc:spChg>
        <pc:spChg chg="del">
          <ac:chgData name="James Franklin" userId="cf915d05-507f-491f-b4a6-b2aa085ee4b1" providerId="ADAL" clId="{B70D12EB-E424-458A-9662-FEF03C7FD971}" dt="2020-02-26T11:37:51.377" v="55" actId="478"/>
          <ac:spMkLst>
            <pc:docMk/>
            <pc:sldMk cId="2321761915" sldId="292"/>
            <ac:spMk id="14" creationId="{C189D42D-8D80-A34C-91BF-86DB4E42BA29}"/>
          </ac:spMkLst>
        </pc:spChg>
        <pc:picChg chg="del">
          <ac:chgData name="James Franklin" userId="cf915d05-507f-491f-b4a6-b2aa085ee4b1" providerId="ADAL" clId="{B70D12EB-E424-458A-9662-FEF03C7FD971}" dt="2020-02-26T11:37:47.480" v="53" actId="478"/>
          <ac:picMkLst>
            <pc:docMk/>
            <pc:sldMk cId="2321761915" sldId="292"/>
            <ac:picMk id="10" creationId="{85513A4E-C7CA-8240-BA83-3EB37C0A117C}"/>
          </ac:picMkLst>
        </pc:picChg>
      </pc:sldChg>
      <pc:sldChg chg="modSp">
        <pc:chgData name="James Franklin" userId="cf915d05-507f-491f-b4a6-b2aa085ee4b1" providerId="ADAL" clId="{B70D12EB-E424-458A-9662-FEF03C7FD971}" dt="2020-02-26T11:38:59.673" v="100" actId="6549"/>
        <pc:sldMkLst>
          <pc:docMk/>
          <pc:sldMk cId="3525153043" sldId="293"/>
        </pc:sldMkLst>
        <pc:spChg chg="mod">
          <ac:chgData name="James Franklin" userId="cf915d05-507f-491f-b4a6-b2aa085ee4b1" providerId="ADAL" clId="{B70D12EB-E424-458A-9662-FEF03C7FD971}" dt="2020-02-26T11:38:59.673" v="100" actId="6549"/>
          <ac:spMkLst>
            <pc:docMk/>
            <pc:sldMk cId="3525153043" sldId="293"/>
            <ac:spMk id="3" creationId="{8FE7E0B0-7B1D-41D3-B25C-1811F92879A4}"/>
          </ac:spMkLst>
        </pc:spChg>
      </pc:sldChg>
      <pc:sldChg chg="modSp">
        <pc:chgData name="James Franklin" userId="cf915d05-507f-491f-b4a6-b2aa085ee4b1" providerId="ADAL" clId="{B70D12EB-E424-458A-9662-FEF03C7FD971}" dt="2020-02-26T11:38:03.809" v="70" actId="20577"/>
        <pc:sldMkLst>
          <pc:docMk/>
          <pc:sldMk cId="3706225115" sldId="294"/>
        </pc:sldMkLst>
        <pc:spChg chg="mod">
          <ac:chgData name="James Franklin" userId="cf915d05-507f-491f-b4a6-b2aa085ee4b1" providerId="ADAL" clId="{B70D12EB-E424-458A-9662-FEF03C7FD971}" dt="2020-02-26T11:37:57.088" v="62" actId="20577"/>
          <ac:spMkLst>
            <pc:docMk/>
            <pc:sldMk cId="3706225115" sldId="294"/>
            <ac:spMk id="8" creationId="{20F88581-BF8C-499F-A0E7-F8DF25C048B4}"/>
          </ac:spMkLst>
        </pc:spChg>
        <pc:spChg chg="mod">
          <ac:chgData name="James Franklin" userId="cf915d05-507f-491f-b4a6-b2aa085ee4b1" providerId="ADAL" clId="{B70D12EB-E424-458A-9662-FEF03C7FD971}" dt="2020-02-26T11:38:03.809" v="70" actId="20577"/>
          <ac:spMkLst>
            <pc:docMk/>
            <pc:sldMk cId="3706225115" sldId="294"/>
            <ac:spMk id="9" creationId="{CFACF713-4CFA-493A-BD65-8E536DC098CA}"/>
          </ac:spMkLst>
        </pc:spChg>
      </pc:sldChg>
      <pc:sldChg chg="del">
        <pc:chgData name="James Franklin" userId="cf915d05-507f-491f-b4a6-b2aa085ee4b1" providerId="ADAL" clId="{B70D12EB-E424-458A-9662-FEF03C7FD971}" dt="2020-02-26T11:38:26.806" v="89" actId="47"/>
        <pc:sldMkLst>
          <pc:docMk/>
          <pc:sldMk cId="2261153079" sldId="295"/>
        </pc:sldMkLst>
      </pc:sldChg>
      <pc:sldChg chg="del">
        <pc:chgData name="James Franklin" userId="cf915d05-507f-491f-b4a6-b2aa085ee4b1" providerId="ADAL" clId="{B70D12EB-E424-458A-9662-FEF03C7FD971}" dt="2020-02-26T11:38:26.806" v="89" actId="47"/>
        <pc:sldMkLst>
          <pc:docMk/>
          <pc:sldMk cId="1062164438" sldId="296"/>
        </pc:sldMkLst>
      </pc:sldChg>
      <pc:sldChg chg="del">
        <pc:chgData name="James Franklin" userId="cf915d05-507f-491f-b4a6-b2aa085ee4b1" providerId="ADAL" clId="{B70D12EB-E424-458A-9662-FEF03C7FD971}" dt="2020-02-26T11:38:26.806" v="89" actId="47"/>
        <pc:sldMkLst>
          <pc:docMk/>
          <pc:sldMk cId="1461593302" sldId="297"/>
        </pc:sldMkLst>
      </pc:sldChg>
      <pc:sldChg chg="del">
        <pc:chgData name="James Franklin" userId="cf915d05-507f-491f-b4a6-b2aa085ee4b1" providerId="ADAL" clId="{B70D12EB-E424-458A-9662-FEF03C7FD971}" dt="2020-02-26T11:38:55.854" v="99" actId="47"/>
        <pc:sldMkLst>
          <pc:docMk/>
          <pc:sldMk cId="4013742855" sldId="299"/>
        </pc:sldMkLst>
      </pc:sldChg>
      <pc:sldChg chg="del">
        <pc:chgData name="James Franklin" userId="cf915d05-507f-491f-b4a6-b2aa085ee4b1" providerId="ADAL" clId="{B70D12EB-E424-458A-9662-FEF03C7FD971}" dt="2020-02-26T11:38:39.804" v="93" actId="47"/>
        <pc:sldMkLst>
          <pc:docMk/>
          <pc:sldMk cId="368599117" sldId="301"/>
        </pc:sldMkLst>
      </pc:sldChg>
      <pc:sldChg chg="del">
        <pc:chgData name="James Franklin" userId="cf915d05-507f-491f-b4a6-b2aa085ee4b1" providerId="ADAL" clId="{B70D12EB-E424-458A-9662-FEF03C7FD971}" dt="2020-02-26T11:38:39.804" v="93" actId="47"/>
        <pc:sldMkLst>
          <pc:docMk/>
          <pc:sldMk cId="2357716925" sldId="302"/>
        </pc:sldMkLst>
      </pc:sldChg>
      <pc:sldChg chg="del">
        <pc:chgData name="James Franklin" userId="cf915d05-507f-491f-b4a6-b2aa085ee4b1" providerId="ADAL" clId="{B70D12EB-E424-458A-9662-FEF03C7FD971}" dt="2020-02-26T11:38:55.854" v="99" actId="47"/>
        <pc:sldMkLst>
          <pc:docMk/>
          <pc:sldMk cId="4094795251" sldId="303"/>
        </pc:sldMkLst>
      </pc:sldChg>
      <pc:sldChg chg="modSp">
        <pc:chgData name="James Franklin" userId="cf915d05-507f-491f-b4a6-b2aa085ee4b1" providerId="ADAL" clId="{B70D12EB-E424-458A-9662-FEF03C7FD971}" dt="2020-02-26T11:39:03.915" v="101" actId="6549"/>
        <pc:sldMkLst>
          <pc:docMk/>
          <pc:sldMk cId="3881361505" sldId="304"/>
        </pc:sldMkLst>
        <pc:spChg chg="mod">
          <ac:chgData name="James Franklin" userId="cf915d05-507f-491f-b4a6-b2aa085ee4b1" providerId="ADAL" clId="{B70D12EB-E424-458A-9662-FEF03C7FD971}" dt="2020-02-26T11:39:03.915" v="101" actId="6549"/>
          <ac:spMkLst>
            <pc:docMk/>
            <pc:sldMk cId="3881361505" sldId="304"/>
            <ac:spMk id="4" creationId="{BC775C43-2A7B-4B75-A446-800715B66BBF}"/>
          </ac:spMkLst>
        </pc:spChg>
      </pc:sldChg>
      <pc:sldChg chg="del">
        <pc:chgData name="James Franklin" userId="cf915d05-507f-491f-b4a6-b2aa085ee4b1" providerId="ADAL" clId="{B70D12EB-E424-458A-9662-FEF03C7FD971}" dt="2020-02-26T11:38:39.804" v="93" actId="47"/>
        <pc:sldMkLst>
          <pc:docMk/>
          <pc:sldMk cId="3670819032" sldId="305"/>
        </pc:sldMkLst>
      </pc:sldChg>
      <pc:sldChg chg="del">
        <pc:chgData name="James Franklin" userId="cf915d05-507f-491f-b4a6-b2aa085ee4b1" providerId="ADAL" clId="{B70D12EB-E424-458A-9662-FEF03C7FD971}" dt="2020-02-26T11:38:26.806" v="89" actId="47"/>
        <pc:sldMkLst>
          <pc:docMk/>
          <pc:sldMk cId="1813969171" sldId="306"/>
        </pc:sldMkLst>
      </pc:sldChg>
      <pc:sldChg chg="del">
        <pc:chgData name="James Franklin" userId="cf915d05-507f-491f-b4a6-b2aa085ee4b1" providerId="ADAL" clId="{B70D12EB-E424-458A-9662-FEF03C7FD971}" dt="2020-02-26T11:38:26.806" v="89" actId="47"/>
        <pc:sldMkLst>
          <pc:docMk/>
          <pc:sldMk cId="2549978160" sldId="307"/>
        </pc:sldMkLst>
      </pc:sldChg>
      <pc:sldChg chg="del">
        <pc:chgData name="James Franklin" userId="cf915d05-507f-491f-b4a6-b2aa085ee4b1" providerId="ADAL" clId="{B70D12EB-E424-458A-9662-FEF03C7FD971}" dt="2020-02-26T11:38:26.806" v="89" actId="47"/>
        <pc:sldMkLst>
          <pc:docMk/>
          <pc:sldMk cId="969604773" sldId="308"/>
        </pc:sldMkLst>
      </pc:sldChg>
      <pc:sldChg chg="del">
        <pc:chgData name="James Franklin" userId="cf915d05-507f-491f-b4a6-b2aa085ee4b1" providerId="ADAL" clId="{B70D12EB-E424-458A-9662-FEF03C7FD971}" dt="2020-02-26T11:38:39.804" v="93" actId="47"/>
        <pc:sldMkLst>
          <pc:docMk/>
          <pc:sldMk cId="2742811897" sldId="309"/>
        </pc:sldMkLst>
      </pc:sldChg>
      <pc:sldChg chg="del">
        <pc:chgData name="James Franklin" userId="cf915d05-507f-491f-b4a6-b2aa085ee4b1" providerId="ADAL" clId="{B70D12EB-E424-458A-9662-FEF03C7FD971}" dt="2020-02-26T11:38:55.854" v="99" actId="47"/>
        <pc:sldMkLst>
          <pc:docMk/>
          <pc:sldMk cId="1273261227" sldId="310"/>
        </pc:sldMkLst>
      </pc:sldChg>
      <pc:sldChg chg="del">
        <pc:chgData name="James Franklin" userId="cf915d05-507f-491f-b4a6-b2aa085ee4b1" providerId="ADAL" clId="{B70D12EB-E424-458A-9662-FEF03C7FD971}" dt="2020-02-26T11:38:39.804" v="93" actId="47"/>
        <pc:sldMkLst>
          <pc:docMk/>
          <pc:sldMk cId="1204820256" sldId="311"/>
        </pc:sldMkLst>
      </pc:sldChg>
      <pc:sldChg chg="del">
        <pc:chgData name="James Franklin" userId="cf915d05-507f-491f-b4a6-b2aa085ee4b1" providerId="ADAL" clId="{B70D12EB-E424-458A-9662-FEF03C7FD971}" dt="2020-02-26T11:38:55.854" v="99" actId="47"/>
        <pc:sldMkLst>
          <pc:docMk/>
          <pc:sldMk cId="3305153029" sldId="312"/>
        </pc:sldMkLst>
      </pc:sldChg>
      <pc:sldChg chg="del">
        <pc:chgData name="James Franklin" userId="cf915d05-507f-491f-b4a6-b2aa085ee4b1" providerId="ADAL" clId="{B70D12EB-E424-458A-9662-FEF03C7FD971}" dt="2020-02-26T11:38:26.806" v="89" actId="47"/>
        <pc:sldMkLst>
          <pc:docMk/>
          <pc:sldMk cId="2798224180" sldId="313"/>
        </pc:sldMkLst>
      </pc:sldChg>
      <pc:sldChg chg="del">
        <pc:chgData name="James Franklin" userId="cf915d05-507f-491f-b4a6-b2aa085ee4b1" providerId="ADAL" clId="{B70D12EB-E424-458A-9662-FEF03C7FD971}" dt="2020-02-26T11:38:26.806" v="89" actId="47"/>
        <pc:sldMkLst>
          <pc:docMk/>
          <pc:sldMk cId="4078862346" sldId="314"/>
        </pc:sldMkLst>
      </pc:sldChg>
      <pc:sldChg chg="del">
        <pc:chgData name="James Franklin" userId="cf915d05-507f-491f-b4a6-b2aa085ee4b1" providerId="ADAL" clId="{B70D12EB-E424-458A-9662-FEF03C7FD971}" dt="2020-02-26T11:38:26.806" v="89" actId="47"/>
        <pc:sldMkLst>
          <pc:docMk/>
          <pc:sldMk cId="4058745445" sldId="315"/>
        </pc:sldMkLst>
      </pc:sldChg>
      <pc:sldChg chg="del">
        <pc:chgData name="James Franklin" userId="cf915d05-507f-491f-b4a6-b2aa085ee4b1" providerId="ADAL" clId="{B70D12EB-E424-458A-9662-FEF03C7FD971}" dt="2020-02-26T11:38:26.806" v="89" actId="47"/>
        <pc:sldMkLst>
          <pc:docMk/>
          <pc:sldMk cId="1818824093" sldId="318"/>
        </pc:sldMkLst>
      </pc:sldChg>
      <pc:sldChg chg="addSp delSp modSp add">
        <pc:chgData name="James Franklin" userId="cf915d05-507f-491f-b4a6-b2aa085ee4b1" providerId="ADAL" clId="{B70D12EB-E424-458A-9662-FEF03C7FD971}" dt="2020-02-26T11:38:16.826" v="85"/>
        <pc:sldMkLst>
          <pc:docMk/>
          <pc:sldMk cId="1051052680" sldId="319"/>
        </pc:sldMkLst>
        <pc:spChg chg="mod">
          <ac:chgData name="James Franklin" userId="cf915d05-507f-491f-b4a6-b2aa085ee4b1" providerId="ADAL" clId="{B70D12EB-E424-458A-9662-FEF03C7FD971}" dt="2020-02-26T11:38:13.153" v="84" actId="20577"/>
          <ac:spMkLst>
            <pc:docMk/>
            <pc:sldMk cId="1051052680" sldId="319"/>
            <ac:spMk id="2" creationId="{D201B1D2-3902-45F5-95E8-F789D1DEE21B}"/>
          </ac:spMkLst>
        </pc:spChg>
        <pc:spChg chg="del">
          <ac:chgData name="James Franklin" userId="cf915d05-507f-491f-b4a6-b2aa085ee4b1" providerId="ADAL" clId="{B70D12EB-E424-458A-9662-FEF03C7FD971}" dt="2020-02-26T11:38:16.826" v="85"/>
          <ac:spMkLst>
            <pc:docMk/>
            <pc:sldMk cId="1051052680" sldId="319"/>
            <ac:spMk id="3" creationId="{23DB7900-08EE-466D-9764-0BE9587B1410}"/>
          </ac:spMkLst>
        </pc:spChg>
        <pc:spChg chg="add mod">
          <ac:chgData name="James Franklin" userId="cf915d05-507f-491f-b4a6-b2aa085ee4b1" providerId="ADAL" clId="{B70D12EB-E424-458A-9662-FEF03C7FD971}" dt="2020-02-26T11:38:16.826" v="85"/>
          <ac:spMkLst>
            <pc:docMk/>
            <pc:sldMk cId="1051052680" sldId="319"/>
            <ac:spMk id="4" creationId="{B27CCB4F-30F6-4687-BB22-A8AA23FD01F7}"/>
          </ac:spMkLst>
        </pc:spChg>
      </pc:sldChg>
      <pc:sldChg chg="add ord">
        <pc:chgData name="James Franklin" userId="cf915d05-507f-491f-b4a6-b2aa085ee4b1" providerId="ADAL" clId="{B70D12EB-E424-458A-9662-FEF03C7FD971}" dt="2020-02-26T11:38:44.955" v="96"/>
        <pc:sldMkLst>
          <pc:docMk/>
          <pc:sldMk cId="2327975884" sldId="320"/>
        </pc:sldMkLst>
      </pc:sldChg>
      <pc:sldChg chg="add">
        <pc:chgData name="James Franklin" userId="cf915d05-507f-491f-b4a6-b2aa085ee4b1" providerId="ADAL" clId="{B70D12EB-E424-458A-9662-FEF03C7FD971}" dt="2020-02-26T11:38:43.073" v="94"/>
        <pc:sldMkLst>
          <pc:docMk/>
          <pc:sldMk cId="2167374724" sldId="321"/>
        </pc:sldMkLst>
      </pc:sldChg>
      <pc:sldChg chg="add del">
        <pc:chgData name="James Franklin" userId="cf915d05-507f-491f-b4a6-b2aa085ee4b1" providerId="ADAL" clId="{B70D12EB-E424-458A-9662-FEF03C7FD971}" dt="2020-02-26T11:38:21.193" v="88" actId="47"/>
        <pc:sldMkLst>
          <pc:docMk/>
          <pc:sldMk cId="4132426223" sldId="321"/>
        </pc:sldMkLst>
      </pc:sldChg>
    </pc:docChg>
  </pc:docChgLst>
  <pc:docChgLst>
    <pc:chgData name="Mike Bloys" userId="1248c4d8-7b2b-4b32-b8bd-163ae845f9bb" providerId="ADAL" clId="{78E3DBD2-B31B-49A9-B8C3-8749435F4BB1}"/>
    <pc:docChg chg="undo custSel modSld modMainMaster">
      <pc:chgData name="Mike Bloys" userId="1248c4d8-7b2b-4b32-b8bd-163ae845f9bb" providerId="ADAL" clId="{78E3DBD2-B31B-49A9-B8C3-8749435F4BB1}" dt="2019-09-11T14:34:35.012" v="84"/>
      <pc:docMkLst>
        <pc:docMk/>
      </pc:docMkLst>
      <pc:sldChg chg="addSp delSp modSp">
        <pc:chgData name="Mike Bloys" userId="1248c4d8-7b2b-4b32-b8bd-163ae845f9bb" providerId="ADAL" clId="{78E3DBD2-B31B-49A9-B8C3-8749435F4BB1}" dt="2019-09-03T08:54:24.162" v="2"/>
        <pc:sldMkLst>
          <pc:docMk/>
          <pc:sldMk cId="178399161" sldId="263"/>
        </pc:sldMkLst>
        <pc:spChg chg="add del mod">
          <ac:chgData name="Mike Bloys" userId="1248c4d8-7b2b-4b32-b8bd-163ae845f9bb" providerId="ADAL" clId="{78E3DBD2-B31B-49A9-B8C3-8749435F4BB1}" dt="2019-09-03T08:54:24.162" v="2"/>
          <ac:spMkLst>
            <pc:docMk/>
            <pc:sldMk cId="178399161" sldId="263"/>
            <ac:spMk id="4" creationId="{A51A267A-F72B-416D-9944-7B80E179796C}"/>
          </ac:spMkLst>
        </pc:spChg>
      </pc:sldChg>
      <pc:sldChg chg="modSp">
        <pc:chgData name="Mike Bloys" userId="1248c4d8-7b2b-4b32-b8bd-163ae845f9bb" providerId="ADAL" clId="{78E3DBD2-B31B-49A9-B8C3-8749435F4BB1}" dt="2019-09-11T14:32:27.517" v="83" actId="1076"/>
        <pc:sldMkLst>
          <pc:docMk/>
          <pc:sldMk cId="2321761915" sldId="292"/>
        </pc:sldMkLst>
        <pc:spChg chg="mod">
          <ac:chgData name="Mike Bloys" userId="1248c4d8-7b2b-4b32-b8bd-163ae845f9bb" providerId="ADAL" clId="{78E3DBD2-B31B-49A9-B8C3-8749435F4BB1}" dt="2019-09-11T14:32:27.517" v="83" actId="1076"/>
          <ac:spMkLst>
            <pc:docMk/>
            <pc:sldMk cId="2321761915" sldId="292"/>
            <ac:spMk id="11" creationId="{C51152CD-024F-7F43-A7D1-D2FE21FB3A60}"/>
          </ac:spMkLst>
        </pc:spChg>
        <pc:spChg chg="mod">
          <ac:chgData name="Mike Bloys" userId="1248c4d8-7b2b-4b32-b8bd-163ae845f9bb" providerId="ADAL" clId="{78E3DBD2-B31B-49A9-B8C3-8749435F4BB1}" dt="2019-09-03T11:33:47.128" v="7" actId="465"/>
          <ac:spMkLst>
            <pc:docMk/>
            <pc:sldMk cId="2321761915" sldId="292"/>
            <ac:spMk id="14" creationId="{C189D42D-8D80-A34C-91BF-86DB4E42BA29}"/>
          </ac:spMkLst>
        </pc:spChg>
        <pc:picChg chg="mod">
          <ac:chgData name="Mike Bloys" userId="1248c4d8-7b2b-4b32-b8bd-163ae845f9bb" providerId="ADAL" clId="{78E3DBD2-B31B-49A9-B8C3-8749435F4BB1}" dt="2019-09-03T11:33:47.128" v="7" actId="465"/>
          <ac:picMkLst>
            <pc:docMk/>
            <pc:sldMk cId="2321761915" sldId="292"/>
            <ac:picMk id="10" creationId="{85513A4E-C7CA-8240-BA83-3EB37C0A117C}"/>
          </ac:picMkLst>
        </pc:picChg>
      </pc:sldChg>
      <pc:sldChg chg="delSp">
        <pc:chgData name="Mike Bloys" userId="1248c4d8-7b2b-4b32-b8bd-163ae845f9bb" providerId="ADAL" clId="{78E3DBD2-B31B-49A9-B8C3-8749435F4BB1}" dt="2019-09-03T13:56:05.998" v="21" actId="478"/>
        <pc:sldMkLst>
          <pc:docMk/>
          <pc:sldMk cId="1062164438" sldId="296"/>
        </pc:sldMkLst>
        <pc:spChg chg="del">
          <ac:chgData name="Mike Bloys" userId="1248c4d8-7b2b-4b32-b8bd-163ae845f9bb" providerId="ADAL" clId="{78E3DBD2-B31B-49A9-B8C3-8749435F4BB1}" dt="2019-09-03T13:56:05.998" v="21" actId="478"/>
          <ac:spMkLst>
            <pc:docMk/>
            <pc:sldMk cId="1062164438" sldId="296"/>
            <ac:spMk id="11" creationId="{6D31EB80-679C-8B43-9262-004E95008DB3}"/>
          </ac:spMkLst>
        </pc:spChg>
      </pc:sldChg>
      <pc:sldChg chg="delCm">
        <pc:chgData name="Mike Bloys" userId="1248c4d8-7b2b-4b32-b8bd-163ae845f9bb" providerId="ADAL" clId="{78E3DBD2-B31B-49A9-B8C3-8749435F4BB1}" dt="2019-09-03T13:51:21.319" v="19" actId="1592"/>
        <pc:sldMkLst>
          <pc:docMk/>
          <pc:sldMk cId="368599117" sldId="301"/>
        </pc:sldMkLst>
      </pc:sldChg>
      <pc:sldChg chg="modSp delCm">
        <pc:chgData name="Mike Bloys" userId="1248c4d8-7b2b-4b32-b8bd-163ae845f9bb" providerId="ADAL" clId="{78E3DBD2-B31B-49A9-B8C3-8749435F4BB1}" dt="2019-09-03T13:51:28.048" v="20" actId="1592"/>
        <pc:sldMkLst>
          <pc:docMk/>
          <pc:sldMk cId="2357716925" sldId="302"/>
        </pc:sldMkLst>
        <pc:picChg chg="mod">
          <ac:chgData name="Mike Bloys" userId="1248c4d8-7b2b-4b32-b8bd-163ae845f9bb" providerId="ADAL" clId="{78E3DBD2-B31B-49A9-B8C3-8749435F4BB1}" dt="2019-09-03T12:58:50.175" v="18" actId="1076"/>
          <ac:picMkLst>
            <pc:docMk/>
            <pc:sldMk cId="2357716925" sldId="302"/>
            <ac:picMk id="7" creationId="{B48DA5FB-3A52-9441-A041-9533336FD469}"/>
          </ac:picMkLst>
        </pc:picChg>
      </pc:sldChg>
      <pc:sldChg chg="addSp">
        <pc:chgData name="Mike Bloys" userId="1248c4d8-7b2b-4b32-b8bd-163ae845f9bb" providerId="ADAL" clId="{78E3DBD2-B31B-49A9-B8C3-8749435F4BB1}" dt="2019-09-11T14:34:35.012" v="84"/>
        <pc:sldMkLst>
          <pc:docMk/>
          <pc:sldMk cId="1813969171" sldId="306"/>
        </pc:sldMkLst>
        <pc:picChg chg="add">
          <ac:chgData name="Mike Bloys" userId="1248c4d8-7b2b-4b32-b8bd-163ae845f9bb" providerId="ADAL" clId="{78E3DBD2-B31B-49A9-B8C3-8749435F4BB1}" dt="2019-09-11T14:34:35.012" v="84"/>
          <ac:picMkLst>
            <pc:docMk/>
            <pc:sldMk cId="1813969171" sldId="306"/>
            <ac:picMk id="5" creationId="{03F8A049-FCC8-4621-A4BD-EB865A26332C}"/>
          </ac:picMkLst>
        </pc:picChg>
      </pc:sldChg>
      <pc:sldChg chg="modSp">
        <pc:chgData name="Mike Bloys" userId="1248c4d8-7b2b-4b32-b8bd-163ae845f9bb" providerId="ADAL" clId="{78E3DBD2-B31B-49A9-B8C3-8749435F4BB1}" dt="2019-09-03T12:10:31.462" v="14" actId="207"/>
        <pc:sldMkLst>
          <pc:docMk/>
          <pc:sldMk cId="4058745445" sldId="315"/>
        </pc:sldMkLst>
        <pc:spChg chg="mod">
          <ac:chgData name="Mike Bloys" userId="1248c4d8-7b2b-4b32-b8bd-163ae845f9bb" providerId="ADAL" clId="{78E3DBD2-B31B-49A9-B8C3-8749435F4BB1}" dt="2019-09-03T12:10:13.078" v="8" actId="207"/>
          <ac:spMkLst>
            <pc:docMk/>
            <pc:sldMk cId="4058745445" sldId="315"/>
            <ac:spMk id="15" creationId="{8621220C-0B25-5B4B-BA05-DD6C4C3C9CF5}"/>
          </ac:spMkLst>
        </pc:spChg>
        <pc:spChg chg="mod">
          <ac:chgData name="Mike Bloys" userId="1248c4d8-7b2b-4b32-b8bd-163ae845f9bb" providerId="ADAL" clId="{78E3DBD2-B31B-49A9-B8C3-8749435F4BB1}" dt="2019-09-03T12:10:25.641" v="12" actId="207"/>
          <ac:spMkLst>
            <pc:docMk/>
            <pc:sldMk cId="4058745445" sldId="315"/>
            <ac:spMk id="16" creationId="{6E8C6C3E-D0F6-D448-8DB9-441ECD9A1F58}"/>
          </ac:spMkLst>
        </pc:spChg>
        <pc:spChg chg="mod">
          <ac:chgData name="Mike Bloys" userId="1248c4d8-7b2b-4b32-b8bd-163ae845f9bb" providerId="ADAL" clId="{78E3DBD2-B31B-49A9-B8C3-8749435F4BB1}" dt="2019-09-03T12:10:22.509" v="11" actId="207"/>
          <ac:spMkLst>
            <pc:docMk/>
            <pc:sldMk cId="4058745445" sldId="315"/>
            <ac:spMk id="21" creationId="{54B74CD8-FB80-BD48-A183-A0928288D2BC}"/>
          </ac:spMkLst>
        </pc:spChg>
        <pc:spChg chg="mod">
          <ac:chgData name="Mike Bloys" userId="1248c4d8-7b2b-4b32-b8bd-163ae845f9bb" providerId="ADAL" clId="{78E3DBD2-B31B-49A9-B8C3-8749435F4BB1}" dt="2019-09-03T12:10:15.774" v="9" actId="207"/>
          <ac:spMkLst>
            <pc:docMk/>
            <pc:sldMk cId="4058745445" sldId="315"/>
            <ac:spMk id="25" creationId="{1865922B-35AD-6247-9FAB-5AB6BC41578C}"/>
          </ac:spMkLst>
        </pc:spChg>
        <pc:spChg chg="mod">
          <ac:chgData name="Mike Bloys" userId="1248c4d8-7b2b-4b32-b8bd-163ae845f9bb" providerId="ADAL" clId="{78E3DBD2-B31B-49A9-B8C3-8749435F4BB1}" dt="2019-09-03T12:10:28.278" v="13" actId="207"/>
          <ac:spMkLst>
            <pc:docMk/>
            <pc:sldMk cId="4058745445" sldId="315"/>
            <ac:spMk id="26" creationId="{E03FE5C3-5CF6-1D40-8C19-0D0298C69B4F}"/>
          </ac:spMkLst>
        </pc:spChg>
        <pc:spChg chg="mod">
          <ac:chgData name="Mike Bloys" userId="1248c4d8-7b2b-4b32-b8bd-163ae845f9bb" providerId="ADAL" clId="{78E3DBD2-B31B-49A9-B8C3-8749435F4BB1}" dt="2019-09-03T12:10:19.159" v="10" actId="207"/>
          <ac:spMkLst>
            <pc:docMk/>
            <pc:sldMk cId="4058745445" sldId="315"/>
            <ac:spMk id="30" creationId="{DAFCB777-8406-DC42-AD4F-C29F3595A928}"/>
          </ac:spMkLst>
        </pc:spChg>
        <pc:spChg chg="mod">
          <ac:chgData name="Mike Bloys" userId="1248c4d8-7b2b-4b32-b8bd-163ae845f9bb" providerId="ADAL" clId="{78E3DBD2-B31B-49A9-B8C3-8749435F4BB1}" dt="2019-09-03T12:10:31.462" v="14" actId="207"/>
          <ac:spMkLst>
            <pc:docMk/>
            <pc:sldMk cId="4058745445" sldId="315"/>
            <ac:spMk id="31" creationId="{DA3AF871-24C9-9747-AB1B-3364620EC0B8}"/>
          </ac:spMkLst>
        </pc:spChg>
      </pc:sldChg>
      <pc:sldMasterChg chg="modSldLayout">
        <pc:chgData name="Mike Bloys" userId="1248c4d8-7b2b-4b32-b8bd-163ae845f9bb" providerId="ADAL" clId="{78E3DBD2-B31B-49A9-B8C3-8749435F4BB1}" dt="2019-09-03T14:01:38.178" v="81"/>
        <pc:sldMasterMkLst>
          <pc:docMk/>
          <pc:sldMasterMk cId="2369807912" sldId="2147483660"/>
        </pc:sldMasterMkLst>
        <pc:sldLayoutChg chg="addSp delSp modSp">
          <pc:chgData name="Mike Bloys" userId="1248c4d8-7b2b-4b32-b8bd-163ae845f9bb" providerId="ADAL" clId="{78E3DBD2-B31B-49A9-B8C3-8749435F4BB1}" dt="2019-09-03T08:54:34.126" v="5" actId="478"/>
          <pc:sldLayoutMkLst>
            <pc:docMk/>
            <pc:sldMasterMk cId="2369807912" sldId="2147483660"/>
            <pc:sldLayoutMk cId="3265224848" sldId="2147483662"/>
          </pc:sldLayoutMkLst>
          <pc:spChg chg="add del">
            <ac:chgData name="Mike Bloys" userId="1248c4d8-7b2b-4b32-b8bd-163ae845f9bb" providerId="ADAL" clId="{78E3DBD2-B31B-49A9-B8C3-8749435F4BB1}" dt="2019-09-03T08:54:34.126" v="5" actId="478"/>
            <ac:spMkLst>
              <pc:docMk/>
              <pc:sldMasterMk cId="2369807912" sldId="2147483660"/>
              <pc:sldLayoutMk cId="3265224848" sldId="2147483662"/>
              <ac:spMk id="7" creationId="{59579EB3-9BA8-4A9D-8D03-A3FFD435A56F}"/>
            </ac:spMkLst>
          </pc:spChg>
          <pc:cxnChg chg="mod">
            <ac:chgData name="Mike Bloys" userId="1248c4d8-7b2b-4b32-b8bd-163ae845f9bb" providerId="ADAL" clId="{78E3DBD2-B31B-49A9-B8C3-8749435F4BB1}" dt="2019-09-03T08:54:32.762" v="4" actId="14100"/>
            <ac:cxnSpMkLst>
              <pc:docMk/>
              <pc:sldMasterMk cId="2369807912" sldId="2147483660"/>
              <pc:sldLayoutMk cId="3265224848" sldId="2147483662"/>
              <ac:cxnSpMk id="6" creationId="{62E9DD45-C9F6-4603-ACD2-7C4972C5A16E}"/>
            </ac:cxnSpMkLst>
          </pc:cxnChg>
        </pc:sldLayoutChg>
        <pc:sldLayoutChg chg="modSp">
          <pc:chgData name="Mike Bloys" userId="1248c4d8-7b2b-4b32-b8bd-163ae845f9bb" providerId="ADAL" clId="{78E3DBD2-B31B-49A9-B8C3-8749435F4BB1}" dt="2019-09-03T14:01:38.178" v="81"/>
          <pc:sldLayoutMkLst>
            <pc:docMk/>
            <pc:sldMasterMk cId="2369807912" sldId="2147483660"/>
            <pc:sldLayoutMk cId="3864385121" sldId="2147483664"/>
          </pc:sldLayoutMkLst>
          <pc:spChg chg="mod">
            <ac:chgData name="Mike Bloys" userId="1248c4d8-7b2b-4b32-b8bd-163ae845f9bb" providerId="ADAL" clId="{78E3DBD2-B31B-49A9-B8C3-8749435F4BB1}" dt="2019-09-03T14:01:38.178" v="81"/>
            <ac:spMkLst>
              <pc:docMk/>
              <pc:sldMasterMk cId="2369807912" sldId="2147483660"/>
              <pc:sldLayoutMk cId="3864385121" sldId="2147483664"/>
              <ac:spMk id="12" creationId="{00000000-0000-0000-0000-000000000000}"/>
            </ac:spMkLst>
          </pc:spChg>
        </pc:sldLayoutChg>
        <pc:sldLayoutChg chg="modSp">
          <pc:chgData name="Mike Bloys" userId="1248c4d8-7b2b-4b32-b8bd-163ae845f9bb" providerId="ADAL" clId="{78E3DBD2-B31B-49A9-B8C3-8749435F4BB1}" dt="2019-09-03T14:01:27.175" v="77"/>
          <pc:sldLayoutMkLst>
            <pc:docMk/>
            <pc:sldMasterMk cId="2369807912" sldId="2147483660"/>
            <pc:sldLayoutMk cId="1482273398" sldId="2147483665"/>
          </pc:sldLayoutMkLst>
          <pc:spChg chg="mod">
            <ac:chgData name="Mike Bloys" userId="1248c4d8-7b2b-4b32-b8bd-163ae845f9bb" providerId="ADAL" clId="{78E3DBD2-B31B-49A9-B8C3-8749435F4BB1}" dt="2019-09-03T14:01:27.175" v="77"/>
            <ac:spMkLst>
              <pc:docMk/>
              <pc:sldMasterMk cId="2369807912" sldId="2147483660"/>
              <pc:sldLayoutMk cId="1482273398" sldId="2147483665"/>
              <ac:spMk id="10" creationId="{AF5D9C92-07E2-4A65-9AC7-46E32EEB92D5}"/>
            </ac:spMkLst>
          </pc:spChg>
        </pc:sldLayoutChg>
        <pc:sldLayoutChg chg="modSp">
          <pc:chgData name="Mike Bloys" userId="1248c4d8-7b2b-4b32-b8bd-163ae845f9bb" providerId="ADAL" clId="{78E3DBD2-B31B-49A9-B8C3-8749435F4BB1}" dt="2019-09-03T14:01:35.310" v="80"/>
          <pc:sldLayoutMkLst>
            <pc:docMk/>
            <pc:sldMasterMk cId="2369807912" sldId="2147483660"/>
            <pc:sldLayoutMk cId="1663747016" sldId="2147483666"/>
          </pc:sldLayoutMkLst>
          <pc:spChg chg="mod">
            <ac:chgData name="Mike Bloys" userId="1248c4d8-7b2b-4b32-b8bd-163ae845f9bb" providerId="ADAL" clId="{78E3DBD2-B31B-49A9-B8C3-8749435F4BB1}" dt="2019-09-03T14:01:35.310" v="80"/>
            <ac:spMkLst>
              <pc:docMk/>
              <pc:sldMasterMk cId="2369807912" sldId="2147483660"/>
              <pc:sldLayoutMk cId="1663747016" sldId="2147483666"/>
              <ac:spMk id="6" creationId="{AE0573B9-A581-4ABA-BB68-01EDBDC5128D}"/>
            </ac:spMkLst>
          </pc:spChg>
        </pc:sldLayoutChg>
        <pc:sldLayoutChg chg="modSp">
          <pc:chgData name="Mike Bloys" userId="1248c4d8-7b2b-4b32-b8bd-163ae845f9bb" providerId="ADAL" clId="{78E3DBD2-B31B-49A9-B8C3-8749435F4BB1}" dt="2019-09-03T14:01:24.618" v="76"/>
          <pc:sldLayoutMkLst>
            <pc:docMk/>
            <pc:sldMasterMk cId="2369807912" sldId="2147483660"/>
            <pc:sldLayoutMk cId="1345255809" sldId="2147483667"/>
          </pc:sldLayoutMkLst>
          <pc:spChg chg="mod">
            <ac:chgData name="Mike Bloys" userId="1248c4d8-7b2b-4b32-b8bd-163ae845f9bb" providerId="ADAL" clId="{78E3DBD2-B31B-49A9-B8C3-8749435F4BB1}" dt="2019-09-03T14:01:24.618" v="76"/>
            <ac:spMkLst>
              <pc:docMk/>
              <pc:sldMasterMk cId="2369807912" sldId="2147483660"/>
              <pc:sldLayoutMk cId="1345255809" sldId="2147483667"/>
              <ac:spMk id="7" creationId="{74BFF048-8721-4A71-8443-4BA73DF6A7CF}"/>
            </ac:spMkLst>
          </pc:spChg>
        </pc:sldLayoutChg>
        <pc:sldLayoutChg chg="modSp">
          <pc:chgData name="Mike Bloys" userId="1248c4d8-7b2b-4b32-b8bd-163ae845f9bb" providerId="ADAL" clId="{78E3DBD2-B31B-49A9-B8C3-8749435F4BB1}" dt="2019-09-03T14:01:21.289" v="75"/>
          <pc:sldLayoutMkLst>
            <pc:docMk/>
            <pc:sldMasterMk cId="2369807912" sldId="2147483660"/>
            <pc:sldLayoutMk cId="3920882233" sldId="2147483668"/>
          </pc:sldLayoutMkLst>
          <pc:spChg chg="mod">
            <ac:chgData name="Mike Bloys" userId="1248c4d8-7b2b-4b32-b8bd-163ae845f9bb" providerId="ADAL" clId="{78E3DBD2-B31B-49A9-B8C3-8749435F4BB1}" dt="2019-09-03T14:01:21.289" v="75"/>
            <ac:spMkLst>
              <pc:docMk/>
              <pc:sldMasterMk cId="2369807912" sldId="2147483660"/>
              <pc:sldLayoutMk cId="3920882233" sldId="2147483668"/>
              <ac:spMk id="7" creationId="{DAB91B58-D2B0-4930-87AF-DD090E9214E2}"/>
            </ac:spMkLst>
          </pc:spChg>
        </pc:sldLayoutChg>
        <pc:sldLayoutChg chg="modSp">
          <pc:chgData name="Mike Bloys" userId="1248c4d8-7b2b-4b32-b8bd-163ae845f9bb" providerId="ADAL" clId="{78E3DBD2-B31B-49A9-B8C3-8749435F4BB1}" dt="2019-09-03T14:01:30.102" v="78"/>
          <pc:sldLayoutMkLst>
            <pc:docMk/>
            <pc:sldMasterMk cId="2369807912" sldId="2147483660"/>
            <pc:sldLayoutMk cId="901673130" sldId="2147483671"/>
          </pc:sldLayoutMkLst>
          <pc:spChg chg="mod">
            <ac:chgData name="Mike Bloys" userId="1248c4d8-7b2b-4b32-b8bd-163ae845f9bb" providerId="ADAL" clId="{78E3DBD2-B31B-49A9-B8C3-8749435F4BB1}" dt="2019-09-03T14:01:30.102" v="78"/>
            <ac:spMkLst>
              <pc:docMk/>
              <pc:sldMasterMk cId="2369807912" sldId="2147483660"/>
              <pc:sldLayoutMk cId="901673130" sldId="2147483671"/>
              <ac:spMk id="6" creationId="{AE0573B9-A581-4ABA-BB68-01EDBDC5128D}"/>
            </ac:spMkLst>
          </pc:spChg>
        </pc:sldLayoutChg>
        <pc:sldLayoutChg chg="modSp">
          <pc:chgData name="Mike Bloys" userId="1248c4d8-7b2b-4b32-b8bd-163ae845f9bb" providerId="ADAL" clId="{78E3DBD2-B31B-49A9-B8C3-8749435F4BB1}" dt="2019-09-03T14:01:32.853" v="79"/>
          <pc:sldLayoutMkLst>
            <pc:docMk/>
            <pc:sldMasterMk cId="2369807912" sldId="2147483660"/>
            <pc:sldLayoutMk cId="4050790747" sldId="2147483672"/>
          </pc:sldLayoutMkLst>
          <pc:spChg chg="mod">
            <ac:chgData name="Mike Bloys" userId="1248c4d8-7b2b-4b32-b8bd-163ae845f9bb" providerId="ADAL" clId="{78E3DBD2-B31B-49A9-B8C3-8749435F4BB1}" dt="2019-09-03T14:01:32.853" v="79"/>
            <ac:spMkLst>
              <pc:docMk/>
              <pc:sldMasterMk cId="2369807912" sldId="2147483660"/>
              <pc:sldLayoutMk cId="4050790747" sldId="2147483672"/>
              <ac:spMk id="12" creationId="{00000000-0000-0000-0000-000000000000}"/>
            </ac:spMkLst>
          </pc:spChg>
        </pc:sldLayoutChg>
      </pc:sldMasterChg>
    </pc:docChg>
  </pc:docChgLst>
  <pc:docChgLst>
    <pc:chgData name="Rob Heathcote" userId="62419938-1f1d-43ca-9327-cfd6c1894440" providerId="ADAL" clId="{190E90D8-52E6-45FB-84C5-0F22A19AEB11}"/>
    <pc:docChg chg="modSld modMainMaster">
      <pc:chgData name="Rob Heathcote" userId="62419938-1f1d-43ca-9327-cfd6c1894440" providerId="ADAL" clId="{190E90D8-52E6-45FB-84C5-0F22A19AEB11}" dt="2020-11-23T11:46:02.429" v="28" actId="20577"/>
      <pc:docMkLst>
        <pc:docMk/>
      </pc:docMkLst>
      <pc:sldChg chg="modSp mod">
        <pc:chgData name="Rob Heathcote" userId="62419938-1f1d-43ca-9327-cfd6c1894440" providerId="ADAL" clId="{190E90D8-52E6-45FB-84C5-0F22A19AEB11}" dt="2020-11-23T11:46:02.429" v="28" actId="20577"/>
        <pc:sldMkLst>
          <pc:docMk/>
          <pc:sldMk cId="2671500101" sldId="394"/>
        </pc:sldMkLst>
        <pc:spChg chg="mod">
          <ac:chgData name="Rob Heathcote" userId="62419938-1f1d-43ca-9327-cfd6c1894440" providerId="ADAL" clId="{190E90D8-52E6-45FB-84C5-0F22A19AEB11}" dt="2020-11-23T11:46:02.429" v="28" actId="20577"/>
          <ac:spMkLst>
            <pc:docMk/>
            <pc:sldMk cId="2671500101" sldId="394"/>
            <ac:spMk id="3" creationId="{F9AA6F25-FCF0-4B2A-9419-972FF4720CA3}"/>
          </ac:spMkLst>
        </pc:spChg>
      </pc:sldChg>
      <pc:sldMasterChg chg="modSldLayout">
        <pc:chgData name="Rob Heathcote" userId="62419938-1f1d-43ca-9327-cfd6c1894440" providerId="ADAL" clId="{190E90D8-52E6-45FB-84C5-0F22A19AEB11}" dt="2020-11-23T11:45:18.035" v="23" actId="1037"/>
        <pc:sldMasterMkLst>
          <pc:docMk/>
          <pc:sldMasterMk cId="2369807912" sldId="2147483660"/>
        </pc:sldMasterMkLst>
        <pc:sldLayoutChg chg="modSp mod">
          <pc:chgData name="Rob Heathcote" userId="62419938-1f1d-43ca-9327-cfd6c1894440" providerId="ADAL" clId="{190E90D8-52E6-45FB-84C5-0F22A19AEB11}" dt="2020-11-23T11:45:18.035" v="23" actId="1037"/>
          <pc:sldLayoutMkLst>
            <pc:docMk/>
            <pc:sldMasterMk cId="2369807912" sldId="2147483660"/>
            <pc:sldLayoutMk cId="1593432957" sldId="2147483661"/>
          </pc:sldLayoutMkLst>
          <pc:spChg chg="mod">
            <ac:chgData name="Rob Heathcote" userId="62419938-1f1d-43ca-9327-cfd6c1894440" providerId="ADAL" clId="{190E90D8-52E6-45FB-84C5-0F22A19AEB11}" dt="2020-11-23T11:45:18.035" v="23" actId="1037"/>
            <ac:spMkLst>
              <pc:docMk/>
              <pc:sldMasterMk cId="2369807912" sldId="2147483660"/>
              <pc:sldLayoutMk cId="1593432957" sldId="2147483661"/>
              <ac:spMk id="13" creationId="{1993188B-2264-4DCE-94D5-EE8768C37688}"/>
            </ac:spMkLst>
          </pc:spChg>
          <pc:spChg chg="mod">
            <ac:chgData name="Rob Heathcote" userId="62419938-1f1d-43ca-9327-cfd6c1894440" providerId="ADAL" clId="{190E90D8-52E6-45FB-84C5-0F22A19AEB11}" dt="2020-11-23T11:45:18.035" v="23" actId="1037"/>
            <ac:spMkLst>
              <pc:docMk/>
              <pc:sldMasterMk cId="2369807912" sldId="2147483660"/>
              <pc:sldLayoutMk cId="1593432957" sldId="2147483661"/>
              <ac:spMk id="14" creationId="{5DA876C8-E591-4C7C-B370-3CCA75C03905}"/>
            </ac:spMkLst>
          </pc:spChg>
          <pc:spChg chg="mod">
            <ac:chgData name="Rob Heathcote" userId="62419938-1f1d-43ca-9327-cfd6c1894440" providerId="ADAL" clId="{190E90D8-52E6-45FB-84C5-0F22A19AEB11}" dt="2020-11-23T11:45:18.035" v="23" actId="1037"/>
            <ac:spMkLst>
              <pc:docMk/>
              <pc:sldMasterMk cId="2369807912" sldId="2147483660"/>
              <pc:sldLayoutMk cId="1593432957" sldId="2147483661"/>
              <ac:spMk id="15" creationId="{C9881ADF-96CA-4155-AB62-9698457E7E5D}"/>
            </ac:spMkLst>
          </pc:spChg>
          <pc:spChg chg="mod">
            <ac:chgData name="Rob Heathcote" userId="62419938-1f1d-43ca-9327-cfd6c1894440" providerId="ADAL" clId="{190E90D8-52E6-45FB-84C5-0F22A19AEB11}" dt="2020-11-23T11:45:18.035" v="23" actId="1037"/>
            <ac:spMkLst>
              <pc:docMk/>
              <pc:sldMasterMk cId="2369807912" sldId="2147483660"/>
              <pc:sldLayoutMk cId="1593432957" sldId="2147483661"/>
              <ac:spMk id="16" creationId="{FE92D56D-372B-4B15-BB50-4CAAE3EAC313}"/>
            </ac:spMkLst>
          </pc:spChg>
          <pc:spChg chg="mod">
            <ac:chgData name="Rob Heathcote" userId="62419938-1f1d-43ca-9327-cfd6c1894440" providerId="ADAL" clId="{190E90D8-52E6-45FB-84C5-0F22A19AEB11}" dt="2020-11-23T11:45:13.787" v="11" actId="1036"/>
            <ac:spMkLst>
              <pc:docMk/>
              <pc:sldMasterMk cId="2369807912" sldId="2147483660"/>
              <pc:sldLayoutMk cId="1593432957" sldId="2147483661"/>
              <ac:spMk id="17" creationId="{4185A146-2E8A-4940-8EC4-C816A092CC3E}"/>
            </ac:spMkLst>
          </pc:spChg>
          <pc:grpChg chg="mod">
            <ac:chgData name="Rob Heathcote" userId="62419938-1f1d-43ca-9327-cfd6c1894440" providerId="ADAL" clId="{190E90D8-52E6-45FB-84C5-0F22A19AEB11}" dt="2020-11-23T11:45:18.035" v="23" actId="1037"/>
            <ac:grpSpMkLst>
              <pc:docMk/>
              <pc:sldMasterMk cId="2369807912" sldId="2147483660"/>
              <pc:sldLayoutMk cId="1593432957" sldId="2147483661"/>
              <ac:grpSpMk id="12" creationId="{7CD72FD1-86CC-475B-B2D8-7B57A7C27411}"/>
            </ac:grpSpMkLst>
          </pc:grpChg>
        </pc:sldLayoutChg>
      </pc:sldMasterChg>
    </pc:docChg>
  </pc:docChgLst>
  <pc:docChgLst>
    <pc:chgData name="James Franklin" userId="cf915d05-507f-491f-b4a6-b2aa085ee4b1" providerId="ADAL" clId="{FFD043C1-B848-40C2-A4A8-D31D3BC296BA}"/>
    <pc:docChg chg="undo custSel addSld delSld modSld sldOrd">
      <pc:chgData name="James Franklin" userId="cf915d05-507f-491f-b4a6-b2aa085ee4b1" providerId="ADAL" clId="{FFD043C1-B848-40C2-A4A8-D31D3BC296BA}" dt="2020-11-19T09:59:34.703" v="6397" actId="478"/>
      <pc:docMkLst>
        <pc:docMk/>
      </pc:docMkLst>
      <pc:sldChg chg="modSp mod ord">
        <pc:chgData name="James Franklin" userId="cf915d05-507f-491f-b4a6-b2aa085ee4b1" providerId="ADAL" clId="{FFD043C1-B848-40C2-A4A8-D31D3BC296BA}" dt="2020-11-11T12:24:20.275" v="32"/>
        <pc:sldMkLst>
          <pc:docMk/>
          <pc:sldMk cId="1285750588" sldId="261"/>
        </pc:sldMkLst>
        <pc:spChg chg="mod">
          <ac:chgData name="James Franklin" userId="cf915d05-507f-491f-b4a6-b2aa085ee4b1" providerId="ADAL" clId="{FFD043C1-B848-40C2-A4A8-D31D3BC296BA}" dt="2020-11-11T12:23:38.579" v="3" actId="20577"/>
          <ac:spMkLst>
            <pc:docMk/>
            <pc:sldMk cId="1285750588" sldId="261"/>
            <ac:spMk id="2" creationId="{58C945CB-5630-41E9-9267-B8F639BF7F5C}"/>
          </ac:spMkLst>
        </pc:spChg>
        <pc:spChg chg="mod">
          <ac:chgData name="James Franklin" userId="cf915d05-507f-491f-b4a6-b2aa085ee4b1" providerId="ADAL" clId="{FFD043C1-B848-40C2-A4A8-D31D3BC296BA}" dt="2020-11-11T12:23:41.010" v="5" actId="20577"/>
          <ac:spMkLst>
            <pc:docMk/>
            <pc:sldMk cId="1285750588" sldId="261"/>
            <ac:spMk id="3" creationId="{6338EB42-71DD-4FCA-A72C-ADFBAB117FEA}"/>
          </ac:spMkLst>
        </pc:spChg>
      </pc:sldChg>
      <pc:sldChg chg="modSp mod">
        <pc:chgData name="James Franklin" userId="cf915d05-507f-491f-b4a6-b2aa085ee4b1" providerId="ADAL" clId="{FFD043C1-B848-40C2-A4A8-D31D3BC296BA}" dt="2020-11-18T09:18:22.519" v="6301" actId="20577"/>
        <pc:sldMkLst>
          <pc:docMk/>
          <pc:sldMk cId="178399161" sldId="263"/>
        </pc:sldMkLst>
        <pc:spChg chg="mod">
          <ac:chgData name="James Franklin" userId="cf915d05-507f-491f-b4a6-b2aa085ee4b1" providerId="ADAL" clId="{FFD043C1-B848-40C2-A4A8-D31D3BC296BA}" dt="2020-11-18T09:18:22.519" v="6301" actId="20577"/>
          <ac:spMkLst>
            <pc:docMk/>
            <pc:sldMk cId="178399161" sldId="263"/>
            <ac:spMk id="3" creationId="{8841C565-F8A1-4DE6-88F1-F82B859E4087}"/>
          </ac:spMkLst>
        </pc:spChg>
      </pc:sldChg>
      <pc:sldChg chg="del">
        <pc:chgData name="James Franklin" userId="cf915d05-507f-491f-b4a6-b2aa085ee4b1" providerId="ADAL" clId="{FFD043C1-B848-40C2-A4A8-D31D3BC296BA}" dt="2020-11-11T12:23:32.227" v="0" actId="47"/>
        <pc:sldMkLst>
          <pc:docMk/>
          <pc:sldMk cId="3004595038" sldId="369"/>
        </pc:sldMkLst>
      </pc:sldChg>
      <pc:sldChg chg="del">
        <pc:chgData name="James Franklin" userId="cf915d05-507f-491f-b4a6-b2aa085ee4b1" providerId="ADAL" clId="{FFD043C1-B848-40C2-A4A8-D31D3BC296BA}" dt="2020-11-11T12:23:32.335" v="1" actId="47"/>
        <pc:sldMkLst>
          <pc:docMk/>
          <pc:sldMk cId="1559088541" sldId="370"/>
        </pc:sldMkLst>
      </pc:sldChg>
      <pc:sldChg chg="del">
        <pc:chgData name="James Franklin" userId="cf915d05-507f-491f-b4a6-b2aa085ee4b1" providerId="ADAL" clId="{FFD043C1-B848-40C2-A4A8-D31D3BC296BA}" dt="2020-11-11T12:23:59.998" v="13" actId="47"/>
        <pc:sldMkLst>
          <pc:docMk/>
          <pc:sldMk cId="1331858546" sldId="371"/>
        </pc:sldMkLst>
      </pc:sldChg>
      <pc:sldChg chg="del">
        <pc:chgData name="James Franklin" userId="cf915d05-507f-491f-b4a6-b2aa085ee4b1" providerId="ADAL" clId="{FFD043C1-B848-40C2-A4A8-D31D3BC296BA}" dt="2020-11-11T12:23:59.998" v="13" actId="47"/>
        <pc:sldMkLst>
          <pc:docMk/>
          <pc:sldMk cId="3741518113" sldId="372"/>
        </pc:sldMkLst>
      </pc:sldChg>
      <pc:sldChg chg="del">
        <pc:chgData name="James Franklin" userId="cf915d05-507f-491f-b4a6-b2aa085ee4b1" providerId="ADAL" clId="{FFD043C1-B848-40C2-A4A8-D31D3BC296BA}" dt="2020-11-11T12:23:59.998" v="13" actId="47"/>
        <pc:sldMkLst>
          <pc:docMk/>
          <pc:sldMk cId="76303745" sldId="373"/>
        </pc:sldMkLst>
      </pc:sldChg>
      <pc:sldChg chg="del">
        <pc:chgData name="James Franklin" userId="cf915d05-507f-491f-b4a6-b2aa085ee4b1" providerId="ADAL" clId="{FFD043C1-B848-40C2-A4A8-D31D3BC296BA}" dt="2020-11-11T12:23:59.998" v="13" actId="47"/>
        <pc:sldMkLst>
          <pc:docMk/>
          <pc:sldMk cId="1105177694" sldId="375"/>
        </pc:sldMkLst>
      </pc:sldChg>
      <pc:sldChg chg="del">
        <pc:chgData name="James Franklin" userId="cf915d05-507f-491f-b4a6-b2aa085ee4b1" providerId="ADAL" clId="{FFD043C1-B848-40C2-A4A8-D31D3BC296BA}" dt="2020-11-11T12:23:59.998" v="13" actId="47"/>
        <pc:sldMkLst>
          <pc:docMk/>
          <pc:sldMk cId="166334556" sldId="376"/>
        </pc:sldMkLst>
      </pc:sldChg>
      <pc:sldChg chg="del">
        <pc:chgData name="James Franklin" userId="cf915d05-507f-491f-b4a6-b2aa085ee4b1" providerId="ADAL" clId="{FFD043C1-B848-40C2-A4A8-D31D3BC296BA}" dt="2020-11-11T12:23:59.998" v="13" actId="47"/>
        <pc:sldMkLst>
          <pc:docMk/>
          <pc:sldMk cId="3262745361" sldId="377"/>
        </pc:sldMkLst>
      </pc:sldChg>
      <pc:sldChg chg="del">
        <pc:chgData name="James Franklin" userId="cf915d05-507f-491f-b4a6-b2aa085ee4b1" providerId="ADAL" clId="{FFD043C1-B848-40C2-A4A8-D31D3BC296BA}" dt="2020-11-11T12:23:59.998" v="13" actId="47"/>
        <pc:sldMkLst>
          <pc:docMk/>
          <pc:sldMk cId="2327195799" sldId="378"/>
        </pc:sldMkLst>
      </pc:sldChg>
      <pc:sldChg chg="del">
        <pc:chgData name="James Franklin" userId="cf915d05-507f-491f-b4a6-b2aa085ee4b1" providerId="ADAL" clId="{FFD043C1-B848-40C2-A4A8-D31D3BC296BA}" dt="2020-11-11T12:23:59.998" v="13" actId="47"/>
        <pc:sldMkLst>
          <pc:docMk/>
          <pc:sldMk cId="3242091246" sldId="379"/>
        </pc:sldMkLst>
      </pc:sldChg>
      <pc:sldChg chg="del">
        <pc:chgData name="James Franklin" userId="cf915d05-507f-491f-b4a6-b2aa085ee4b1" providerId="ADAL" clId="{FFD043C1-B848-40C2-A4A8-D31D3BC296BA}" dt="2020-11-11T12:23:59.998" v="13" actId="47"/>
        <pc:sldMkLst>
          <pc:docMk/>
          <pc:sldMk cId="555640030" sldId="380"/>
        </pc:sldMkLst>
      </pc:sldChg>
      <pc:sldChg chg="del">
        <pc:chgData name="James Franklin" userId="cf915d05-507f-491f-b4a6-b2aa085ee4b1" providerId="ADAL" clId="{FFD043C1-B848-40C2-A4A8-D31D3BC296BA}" dt="2020-11-11T12:23:59.998" v="13" actId="47"/>
        <pc:sldMkLst>
          <pc:docMk/>
          <pc:sldMk cId="3182390076" sldId="381"/>
        </pc:sldMkLst>
      </pc:sldChg>
      <pc:sldChg chg="del">
        <pc:chgData name="James Franklin" userId="cf915d05-507f-491f-b4a6-b2aa085ee4b1" providerId="ADAL" clId="{FFD043C1-B848-40C2-A4A8-D31D3BC296BA}" dt="2020-11-11T12:23:59.998" v="13" actId="47"/>
        <pc:sldMkLst>
          <pc:docMk/>
          <pc:sldMk cId="3695672561" sldId="382"/>
        </pc:sldMkLst>
      </pc:sldChg>
      <pc:sldChg chg="del">
        <pc:chgData name="James Franklin" userId="cf915d05-507f-491f-b4a6-b2aa085ee4b1" providerId="ADAL" clId="{FFD043C1-B848-40C2-A4A8-D31D3BC296BA}" dt="2020-11-11T12:23:59.998" v="13" actId="47"/>
        <pc:sldMkLst>
          <pc:docMk/>
          <pc:sldMk cId="2478218623" sldId="383"/>
        </pc:sldMkLst>
      </pc:sldChg>
      <pc:sldChg chg="del">
        <pc:chgData name="James Franklin" userId="cf915d05-507f-491f-b4a6-b2aa085ee4b1" providerId="ADAL" clId="{FFD043C1-B848-40C2-A4A8-D31D3BC296BA}" dt="2020-11-11T12:23:59.998" v="13" actId="47"/>
        <pc:sldMkLst>
          <pc:docMk/>
          <pc:sldMk cId="4239457871" sldId="384"/>
        </pc:sldMkLst>
      </pc:sldChg>
      <pc:sldChg chg="del">
        <pc:chgData name="James Franklin" userId="cf915d05-507f-491f-b4a6-b2aa085ee4b1" providerId="ADAL" clId="{FFD043C1-B848-40C2-A4A8-D31D3BC296BA}" dt="2020-11-11T12:23:59.998" v="13" actId="47"/>
        <pc:sldMkLst>
          <pc:docMk/>
          <pc:sldMk cId="1591576248" sldId="385"/>
        </pc:sldMkLst>
      </pc:sldChg>
      <pc:sldChg chg="del">
        <pc:chgData name="James Franklin" userId="cf915d05-507f-491f-b4a6-b2aa085ee4b1" providerId="ADAL" clId="{FFD043C1-B848-40C2-A4A8-D31D3BC296BA}" dt="2020-11-11T12:23:59.998" v="13" actId="47"/>
        <pc:sldMkLst>
          <pc:docMk/>
          <pc:sldMk cId="3291040279" sldId="386"/>
        </pc:sldMkLst>
      </pc:sldChg>
      <pc:sldChg chg="del">
        <pc:chgData name="James Franklin" userId="cf915d05-507f-491f-b4a6-b2aa085ee4b1" providerId="ADAL" clId="{FFD043C1-B848-40C2-A4A8-D31D3BC296BA}" dt="2020-11-11T12:23:59.998" v="13" actId="47"/>
        <pc:sldMkLst>
          <pc:docMk/>
          <pc:sldMk cId="2599750084" sldId="387"/>
        </pc:sldMkLst>
      </pc:sldChg>
      <pc:sldChg chg="del">
        <pc:chgData name="James Franklin" userId="cf915d05-507f-491f-b4a6-b2aa085ee4b1" providerId="ADAL" clId="{FFD043C1-B848-40C2-A4A8-D31D3BC296BA}" dt="2020-11-11T12:23:59.998" v="13" actId="47"/>
        <pc:sldMkLst>
          <pc:docMk/>
          <pc:sldMk cId="1354672387" sldId="388"/>
        </pc:sldMkLst>
      </pc:sldChg>
      <pc:sldChg chg="del">
        <pc:chgData name="James Franklin" userId="cf915d05-507f-491f-b4a6-b2aa085ee4b1" providerId="ADAL" clId="{FFD043C1-B848-40C2-A4A8-D31D3BC296BA}" dt="2020-11-11T12:23:59.998" v="13" actId="47"/>
        <pc:sldMkLst>
          <pc:docMk/>
          <pc:sldMk cId="2772078542" sldId="389"/>
        </pc:sldMkLst>
      </pc:sldChg>
      <pc:sldChg chg="del">
        <pc:chgData name="James Franklin" userId="cf915d05-507f-491f-b4a6-b2aa085ee4b1" providerId="ADAL" clId="{FFD043C1-B848-40C2-A4A8-D31D3BC296BA}" dt="2020-11-11T12:23:59.998" v="13" actId="47"/>
        <pc:sldMkLst>
          <pc:docMk/>
          <pc:sldMk cId="4071509257" sldId="391"/>
        </pc:sldMkLst>
      </pc:sldChg>
      <pc:sldChg chg="addSp delSp modSp new mod ord setBg">
        <pc:chgData name="James Franklin" userId="cf915d05-507f-491f-b4a6-b2aa085ee4b1" providerId="ADAL" clId="{FFD043C1-B848-40C2-A4A8-D31D3BC296BA}" dt="2020-11-19T09:27:55.877" v="6375" actId="20577"/>
        <pc:sldMkLst>
          <pc:docMk/>
          <pc:sldMk cId="2446489206" sldId="392"/>
        </pc:sldMkLst>
        <pc:spChg chg="mod">
          <ac:chgData name="James Franklin" userId="cf915d05-507f-491f-b4a6-b2aa085ee4b1" providerId="ADAL" clId="{FFD043C1-B848-40C2-A4A8-D31D3BC296BA}" dt="2020-11-11T12:31:55.573" v="82" actId="207"/>
          <ac:spMkLst>
            <pc:docMk/>
            <pc:sldMk cId="2446489206" sldId="392"/>
            <ac:spMk id="2" creationId="{B7D21DBA-6478-48B5-95D5-C29E3F845ED7}"/>
          </ac:spMkLst>
        </pc:spChg>
        <pc:spChg chg="mod">
          <ac:chgData name="James Franklin" userId="cf915d05-507f-491f-b4a6-b2aa085ee4b1" providerId="ADAL" clId="{FFD043C1-B848-40C2-A4A8-D31D3BC296BA}" dt="2020-11-19T09:27:55.877" v="6375" actId="20577"/>
          <ac:spMkLst>
            <pc:docMk/>
            <pc:sldMk cId="2446489206" sldId="392"/>
            <ac:spMk id="3" creationId="{F9AA6F25-FCF0-4B2A-9419-972FF4720CA3}"/>
          </ac:spMkLst>
        </pc:spChg>
        <pc:picChg chg="add del mod">
          <ac:chgData name="James Franklin" userId="cf915d05-507f-491f-b4a6-b2aa085ee4b1" providerId="ADAL" clId="{FFD043C1-B848-40C2-A4A8-D31D3BC296BA}" dt="2020-11-11T12:29:31.392" v="57" actId="478"/>
          <ac:picMkLst>
            <pc:docMk/>
            <pc:sldMk cId="2446489206" sldId="392"/>
            <ac:picMk id="5" creationId="{320C2D4E-26CA-4C3F-9722-8777D2225216}"/>
          </ac:picMkLst>
        </pc:picChg>
        <pc:picChg chg="add del mod">
          <ac:chgData name="James Franklin" userId="cf915d05-507f-491f-b4a6-b2aa085ee4b1" providerId="ADAL" clId="{FFD043C1-B848-40C2-A4A8-D31D3BC296BA}" dt="2020-11-11T12:29:33.444" v="58" actId="478"/>
          <ac:picMkLst>
            <pc:docMk/>
            <pc:sldMk cId="2446489206" sldId="392"/>
            <ac:picMk id="7" creationId="{3ACAB343-F911-47AE-83E6-1CA299D7D630}"/>
          </ac:picMkLst>
        </pc:picChg>
        <pc:picChg chg="add mod">
          <ac:chgData name="James Franklin" userId="cf915d05-507f-491f-b4a6-b2aa085ee4b1" providerId="ADAL" clId="{FFD043C1-B848-40C2-A4A8-D31D3BC296BA}" dt="2020-11-11T14:18:27.118" v="586" actId="1076"/>
          <ac:picMkLst>
            <pc:docMk/>
            <pc:sldMk cId="2446489206" sldId="392"/>
            <ac:picMk id="9" creationId="{647F53B6-222B-4755-94FC-87CA9F3BB779}"/>
          </ac:picMkLst>
        </pc:picChg>
        <pc:picChg chg="add mod">
          <ac:chgData name="James Franklin" userId="cf915d05-507f-491f-b4a6-b2aa085ee4b1" providerId="ADAL" clId="{FFD043C1-B848-40C2-A4A8-D31D3BC296BA}" dt="2020-11-11T12:31:35.041" v="79" actId="1076"/>
          <ac:picMkLst>
            <pc:docMk/>
            <pc:sldMk cId="2446489206" sldId="392"/>
            <ac:picMk id="1026" creationId="{CD30E362-E9BC-4FAD-9CBC-EDEB88854723}"/>
          </ac:picMkLst>
        </pc:picChg>
        <pc:picChg chg="add del">
          <ac:chgData name="James Franklin" userId="cf915d05-507f-491f-b4a6-b2aa085ee4b1" providerId="ADAL" clId="{FFD043C1-B848-40C2-A4A8-D31D3BC296BA}" dt="2020-11-11T12:29:33.787" v="59" actId="478"/>
          <ac:picMkLst>
            <pc:docMk/>
            <pc:sldMk cId="2446489206" sldId="392"/>
            <ac:picMk id="1028" creationId="{17B215A4-2FE4-4179-868F-EAD8AA37ECEB}"/>
          </ac:picMkLst>
        </pc:picChg>
        <pc:picChg chg="add mod">
          <ac:chgData name="James Franklin" userId="cf915d05-507f-491f-b4a6-b2aa085ee4b1" providerId="ADAL" clId="{FFD043C1-B848-40C2-A4A8-D31D3BC296BA}" dt="2020-11-17T15:24:44.995" v="6287" actId="14100"/>
          <ac:picMkLst>
            <pc:docMk/>
            <pc:sldMk cId="2446489206" sldId="392"/>
            <ac:picMk id="1030" creationId="{A4DD44DD-E309-483F-8842-1ADD2E1FEC73}"/>
          </ac:picMkLst>
        </pc:picChg>
      </pc:sldChg>
      <pc:sldChg chg="addSp delSp modSp add mod">
        <pc:chgData name="James Franklin" userId="cf915d05-507f-491f-b4a6-b2aa085ee4b1" providerId="ADAL" clId="{FFD043C1-B848-40C2-A4A8-D31D3BC296BA}" dt="2020-11-11T12:40:42.819" v="584" actId="1076"/>
        <pc:sldMkLst>
          <pc:docMk/>
          <pc:sldMk cId="418983555" sldId="393"/>
        </pc:sldMkLst>
        <pc:spChg chg="mod">
          <ac:chgData name="James Franklin" userId="cf915d05-507f-491f-b4a6-b2aa085ee4b1" providerId="ADAL" clId="{FFD043C1-B848-40C2-A4A8-D31D3BC296BA}" dt="2020-11-11T12:39:53.458" v="506" actId="20577"/>
          <ac:spMkLst>
            <pc:docMk/>
            <pc:sldMk cId="418983555" sldId="393"/>
            <ac:spMk id="2" creationId="{B7D21DBA-6478-48B5-95D5-C29E3F845ED7}"/>
          </ac:spMkLst>
        </pc:spChg>
        <pc:spChg chg="mod">
          <ac:chgData name="James Franklin" userId="cf915d05-507f-491f-b4a6-b2aa085ee4b1" providerId="ADAL" clId="{FFD043C1-B848-40C2-A4A8-D31D3BC296BA}" dt="2020-11-11T12:40:19.187" v="582" actId="20577"/>
          <ac:spMkLst>
            <pc:docMk/>
            <pc:sldMk cId="418983555" sldId="393"/>
            <ac:spMk id="3" creationId="{F9AA6F25-FCF0-4B2A-9419-972FF4720CA3}"/>
          </ac:spMkLst>
        </pc:spChg>
        <pc:spChg chg="add mod">
          <ac:chgData name="James Franklin" userId="cf915d05-507f-491f-b4a6-b2aa085ee4b1" providerId="ADAL" clId="{FFD043C1-B848-40C2-A4A8-D31D3BC296BA}" dt="2020-11-11T12:40:42.819" v="584" actId="1076"/>
          <ac:spMkLst>
            <pc:docMk/>
            <pc:sldMk cId="418983555" sldId="393"/>
            <ac:spMk id="5" creationId="{80F4678B-E9CB-4ABA-9CD0-BDA048BB7692}"/>
          </ac:spMkLst>
        </pc:spChg>
        <pc:spChg chg="add mod">
          <ac:chgData name="James Franklin" userId="cf915d05-507f-491f-b4a6-b2aa085ee4b1" providerId="ADAL" clId="{FFD043C1-B848-40C2-A4A8-D31D3BC296BA}" dt="2020-11-11T12:40:42.819" v="584" actId="1076"/>
          <ac:spMkLst>
            <pc:docMk/>
            <pc:sldMk cId="418983555" sldId="393"/>
            <ac:spMk id="6" creationId="{DAB3D812-88E7-4947-A8D1-DBE5F8152033}"/>
          </ac:spMkLst>
        </pc:spChg>
        <pc:spChg chg="add mod">
          <ac:chgData name="James Franklin" userId="cf915d05-507f-491f-b4a6-b2aa085ee4b1" providerId="ADAL" clId="{FFD043C1-B848-40C2-A4A8-D31D3BC296BA}" dt="2020-11-11T12:40:42.819" v="584" actId="1076"/>
          <ac:spMkLst>
            <pc:docMk/>
            <pc:sldMk cId="418983555" sldId="393"/>
            <ac:spMk id="7" creationId="{5B807250-30DB-4D10-B1FB-98BF02E2B423}"/>
          </ac:spMkLst>
        </pc:spChg>
        <pc:spChg chg="add mod">
          <ac:chgData name="James Franklin" userId="cf915d05-507f-491f-b4a6-b2aa085ee4b1" providerId="ADAL" clId="{FFD043C1-B848-40C2-A4A8-D31D3BC296BA}" dt="2020-11-11T12:40:42.819" v="584" actId="1076"/>
          <ac:spMkLst>
            <pc:docMk/>
            <pc:sldMk cId="418983555" sldId="393"/>
            <ac:spMk id="8" creationId="{9B4F4BEA-28FD-4BB9-B874-A4F96DED8DDA}"/>
          </ac:spMkLst>
        </pc:spChg>
        <pc:spChg chg="add mod">
          <ac:chgData name="James Franklin" userId="cf915d05-507f-491f-b4a6-b2aa085ee4b1" providerId="ADAL" clId="{FFD043C1-B848-40C2-A4A8-D31D3BC296BA}" dt="2020-11-11T12:40:42.819" v="584" actId="1076"/>
          <ac:spMkLst>
            <pc:docMk/>
            <pc:sldMk cId="418983555" sldId="393"/>
            <ac:spMk id="9" creationId="{0852B797-39AE-4FC2-BC0E-237F2B8EFB43}"/>
          </ac:spMkLst>
        </pc:spChg>
        <pc:spChg chg="add mod">
          <ac:chgData name="James Franklin" userId="cf915d05-507f-491f-b4a6-b2aa085ee4b1" providerId="ADAL" clId="{FFD043C1-B848-40C2-A4A8-D31D3BC296BA}" dt="2020-11-11T12:40:42.819" v="584" actId="1076"/>
          <ac:spMkLst>
            <pc:docMk/>
            <pc:sldMk cId="418983555" sldId="393"/>
            <ac:spMk id="10" creationId="{EFCB2511-A3D6-4D67-BF63-240670F72642}"/>
          </ac:spMkLst>
        </pc:spChg>
        <pc:spChg chg="add mod">
          <ac:chgData name="James Franklin" userId="cf915d05-507f-491f-b4a6-b2aa085ee4b1" providerId="ADAL" clId="{FFD043C1-B848-40C2-A4A8-D31D3BC296BA}" dt="2020-11-11T12:40:42.819" v="584" actId="1076"/>
          <ac:spMkLst>
            <pc:docMk/>
            <pc:sldMk cId="418983555" sldId="393"/>
            <ac:spMk id="11" creationId="{CF3BC7C1-BC9E-4465-8B20-6B5FC9D9104D}"/>
          </ac:spMkLst>
        </pc:spChg>
        <pc:spChg chg="add mod">
          <ac:chgData name="James Franklin" userId="cf915d05-507f-491f-b4a6-b2aa085ee4b1" providerId="ADAL" clId="{FFD043C1-B848-40C2-A4A8-D31D3BC296BA}" dt="2020-11-11T12:40:42.819" v="584" actId="1076"/>
          <ac:spMkLst>
            <pc:docMk/>
            <pc:sldMk cId="418983555" sldId="393"/>
            <ac:spMk id="12" creationId="{7E52DCBA-DB21-450B-83EF-0C802CA458FD}"/>
          </ac:spMkLst>
        </pc:spChg>
        <pc:spChg chg="add mod">
          <ac:chgData name="James Franklin" userId="cf915d05-507f-491f-b4a6-b2aa085ee4b1" providerId="ADAL" clId="{FFD043C1-B848-40C2-A4A8-D31D3BC296BA}" dt="2020-11-11T12:40:42.819" v="584" actId="1076"/>
          <ac:spMkLst>
            <pc:docMk/>
            <pc:sldMk cId="418983555" sldId="393"/>
            <ac:spMk id="13" creationId="{0805FCA4-57D9-4A60-9808-FC9231B49F59}"/>
          </ac:spMkLst>
        </pc:spChg>
        <pc:spChg chg="add mod">
          <ac:chgData name="James Franklin" userId="cf915d05-507f-491f-b4a6-b2aa085ee4b1" providerId="ADAL" clId="{FFD043C1-B848-40C2-A4A8-D31D3BC296BA}" dt="2020-11-11T12:40:42.819" v="584" actId="1076"/>
          <ac:spMkLst>
            <pc:docMk/>
            <pc:sldMk cId="418983555" sldId="393"/>
            <ac:spMk id="14" creationId="{232ADBA9-735A-44A7-B151-F467DF8C66DF}"/>
          </ac:spMkLst>
        </pc:spChg>
        <pc:spChg chg="add mod">
          <ac:chgData name="James Franklin" userId="cf915d05-507f-491f-b4a6-b2aa085ee4b1" providerId="ADAL" clId="{FFD043C1-B848-40C2-A4A8-D31D3BC296BA}" dt="2020-11-11T12:40:42.819" v="584" actId="1076"/>
          <ac:spMkLst>
            <pc:docMk/>
            <pc:sldMk cId="418983555" sldId="393"/>
            <ac:spMk id="15" creationId="{2E562326-09D8-427A-B560-19B5ADEA75ED}"/>
          </ac:spMkLst>
        </pc:spChg>
        <pc:spChg chg="add mod">
          <ac:chgData name="James Franklin" userId="cf915d05-507f-491f-b4a6-b2aa085ee4b1" providerId="ADAL" clId="{FFD043C1-B848-40C2-A4A8-D31D3BC296BA}" dt="2020-11-11T12:40:42.819" v="584" actId="1076"/>
          <ac:spMkLst>
            <pc:docMk/>
            <pc:sldMk cId="418983555" sldId="393"/>
            <ac:spMk id="16" creationId="{FCA0411A-5CF3-48EC-A3B6-059434C9F1A3}"/>
          </ac:spMkLst>
        </pc:spChg>
        <pc:graphicFrameChg chg="add del mod modGraphic">
          <ac:chgData name="James Franklin" userId="cf915d05-507f-491f-b4a6-b2aa085ee4b1" providerId="ADAL" clId="{FFD043C1-B848-40C2-A4A8-D31D3BC296BA}" dt="2020-11-11T12:37:02.658" v="407" actId="478"/>
          <ac:graphicFrameMkLst>
            <pc:docMk/>
            <pc:sldMk cId="418983555" sldId="393"/>
            <ac:graphicFrameMk id="4" creationId="{E63BBD1A-22BA-4A12-A595-1CBF2AB328AE}"/>
          </ac:graphicFrameMkLst>
        </pc:graphicFrameChg>
      </pc:sldChg>
      <pc:sldChg chg="addSp modSp add mod setBg">
        <pc:chgData name="James Franklin" userId="cf915d05-507f-491f-b4a6-b2aa085ee4b1" providerId="ADAL" clId="{FFD043C1-B848-40C2-A4A8-D31D3BC296BA}" dt="2020-11-11T14:25:28.959" v="1056" actId="20577"/>
        <pc:sldMkLst>
          <pc:docMk/>
          <pc:sldMk cId="2671500101" sldId="394"/>
        </pc:sldMkLst>
        <pc:spChg chg="mod">
          <ac:chgData name="James Franklin" userId="cf915d05-507f-491f-b4a6-b2aa085ee4b1" providerId="ADAL" clId="{FFD043C1-B848-40C2-A4A8-D31D3BC296BA}" dt="2020-11-11T14:18:40.622" v="597" actId="20577"/>
          <ac:spMkLst>
            <pc:docMk/>
            <pc:sldMk cId="2671500101" sldId="394"/>
            <ac:spMk id="2" creationId="{B7D21DBA-6478-48B5-95D5-C29E3F845ED7}"/>
          </ac:spMkLst>
        </pc:spChg>
        <pc:spChg chg="mod">
          <ac:chgData name="James Franklin" userId="cf915d05-507f-491f-b4a6-b2aa085ee4b1" providerId="ADAL" clId="{FFD043C1-B848-40C2-A4A8-D31D3BC296BA}" dt="2020-11-11T14:25:28.959" v="1056" actId="20577"/>
          <ac:spMkLst>
            <pc:docMk/>
            <pc:sldMk cId="2671500101" sldId="394"/>
            <ac:spMk id="3" creationId="{F9AA6F25-FCF0-4B2A-9419-972FF4720CA3}"/>
          </ac:spMkLst>
        </pc:spChg>
        <pc:picChg chg="add mod">
          <ac:chgData name="James Franklin" userId="cf915d05-507f-491f-b4a6-b2aa085ee4b1" providerId="ADAL" clId="{FFD043C1-B848-40C2-A4A8-D31D3BC296BA}" dt="2020-11-11T14:20:54.374" v="600" actId="1076"/>
          <ac:picMkLst>
            <pc:docMk/>
            <pc:sldMk cId="2671500101" sldId="394"/>
            <ac:picMk id="5" creationId="{0BA00841-3558-4268-838E-5FBA530951CE}"/>
          </ac:picMkLst>
        </pc:picChg>
        <pc:picChg chg="add mod">
          <ac:chgData name="James Franklin" userId="cf915d05-507f-491f-b4a6-b2aa085ee4b1" providerId="ADAL" clId="{FFD043C1-B848-40C2-A4A8-D31D3BC296BA}" dt="2020-11-11T14:21:36.652" v="609" actId="167"/>
          <ac:picMkLst>
            <pc:docMk/>
            <pc:sldMk cId="2671500101" sldId="394"/>
            <ac:picMk id="2050" creationId="{107DBD68-2B8F-4D15-A605-D361B5FC887F}"/>
          </ac:picMkLst>
        </pc:picChg>
      </pc:sldChg>
      <pc:sldChg chg="addSp delSp modSp add mod setBg">
        <pc:chgData name="James Franklin" userId="cf915d05-507f-491f-b4a6-b2aa085ee4b1" providerId="ADAL" clId="{FFD043C1-B848-40C2-A4A8-D31D3BC296BA}" dt="2020-11-12T09:33:13.925" v="4545" actId="20577"/>
        <pc:sldMkLst>
          <pc:docMk/>
          <pc:sldMk cId="665155411" sldId="395"/>
        </pc:sldMkLst>
        <pc:spChg chg="mod">
          <ac:chgData name="James Franklin" userId="cf915d05-507f-491f-b4a6-b2aa085ee4b1" providerId="ADAL" clId="{FFD043C1-B848-40C2-A4A8-D31D3BC296BA}" dt="2020-11-11T15:06:13.888" v="1798" actId="20577"/>
          <ac:spMkLst>
            <pc:docMk/>
            <pc:sldMk cId="665155411" sldId="395"/>
            <ac:spMk id="2" creationId="{B7D21DBA-6478-48B5-95D5-C29E3F845ED7}"/>
          </ac:spMkLst>
        </pc:spChg>
        <pc:spChg chg="mod">
          <ac:chgData name="James Franklin" userId="cf915d05-507f-491f-b4a6-b2aa085ee4b1" providerId="ADAL" clId="{FFD043C1-B848-40C2-A4A8-D31D3BC296BA}" dt="2020-11-12T09:33:13.925" v="4545" actId="20577"/>
          <ac:spMkLst>
            <pc:docMk/>
            <pc:sldMk cId="665155411" sldId="395"/>
            <ac:spMk id="3" creationId="{F9AA6F25-FCF0-4B2A-9419-972FF4720CA3}"/>
          </ac:spMkLst>
        </pc:spChg>
        <pc:spChg chg="add mod ord">
          <ac:chgData name="James Franklin" userId="cf915d05-507f-491f-b4a6-b2aa085ee4b1" providerId="ADAL" clId="{FFD043C1-B848-40C2-A4A8-D31D3BC296BA}" dt="2020-11-12T09:32:31.655" v="4439" actId="167"/>
          <ac:spMkLst>
            <pc:docMk/>
            <pc:sldMk cId="665155411" sldId="395"/>
            <ac:spMk id="10" creationId="{E37E6FB6-33A6-4B51-A512-FE0E498BC5DB}"/>
          </ac:spMkLst>
        </pc:spChg>
        <pc:picChg chg="add del mod">
          <ac:chgData name="James Franklin" userId="cf915d05-507f-491f-b4a6-b2aa085ee4b1" providerId="ADAL" clId="{FFD043C1-B848-40C2-A4A8-D31D3BC296BA}" dt="2020-11-11T15:11:41.013" v="1811" actId="478"/>
          <ac:picMkLst>
            <pc:docMk/>
            <pc:sldMk cId="665155411" sldId="395"/>
            <ac:picMk id="5" creationId="{93AADB5E-A981-41BD-9730-7B30ABFE17D5}"/>
          </ac:picMkLst>
        </pc:picChg>
        <pc:picChg chg="add mod">
          <ac:chgData name="James Franklin" userId="cf915d05-507f-491f-b4a6-b2aa085ee4b1" providerId="ADAL" clId="{FFD043C1-B848-40C2-A4A8-D31D3BC296BA}" dt="2020-11-11T15:16:52.056" v="1815" actId="1076"/>
          <ac:picMkLst>
            <pc:docMk/>
            <pc:sldMk cId="665155411" sldId="395"/>
            <ac:picMk id="7" creationId="{283B22E8-8C90-4640-ABFA-68CC9844F726}"/>
          </ac:picMkLst>
        </pc:picChg>
        <pc:picChg chg="add del mod modCrop">
          <ac:chgData name="James Franklin" userId="cf915d05-507f-491f-b4a6-b2aa085ee4b1" providerId="ADAL" clId="{FFD043C1-B848-40C2-A4A8-D31D3BC296BA}" dt="2020-11-11T15:22:46.959" v="1838" actId="21"/>
          <ac:picMkLst>
            <pc:docMk/>
            <pc:sldMk cId="665155411" sldId="395"/>
            <ac:picMk id="9" creationId="{4EC9D7AA-675A-4BD4-B191-010BBDE171FD}"/>
          </ac:picMkLst>
        </pc:picChg>
        <pc:picChg chg="add del mod">
          <ac:chgData name="James Franklin" userId="cf915d05-507f-491f-b4a6-b2aa085ee4b1" providerId="ADAL" clId="{FFD043C1-B848-40C2-A4A8-D31D3BC296BA}" dt="2020-11-11T15:08:00.619" v="1807" actId="478"/>
          <ac:picMkLst>
            <pc:docMk/>
            <pc:sldMk cId="665155411" sldId="395"/>
            <ac:picMk id="4098" creationId="{269764CB-E314-4471-AE07-DB9CAB2C8D28}"/>
          </ac:picMkLst>
        </pc:picChg>
        <pc:picChg chg="add del mod">
          <ac:chgData name="James Franklin" userId="cf915d05-507f-491f-b4a6-b2aa085ee4b1" providerId="ADAL" clId="{FFD043C1-B848-40C2-A4A8-D31D3BC296BA}" dt="2020-11-11T15:11:39.722" v="1810" actId="478"/>
          <ac:picMkLst>
            <pc:docMk/>
            <pc:sldMk cId="665155411" sldId="395"/>
            <ac:picMk id="4100" creationId="{D06E2170-9E87-42AC-8C38-7A4BCB9C5088}"/>
          </ac:picMkLst>
        </pc:picChg>
        <pc:picChg chg="add mod">
          <ac:chgData name="James Franklin" userId="cf915d05-507f-491f-b4a6-b2aa085ee4b1" providerId="ADAL" clId="{FFD043C1-B848-40C2-A4A8-D31D3BC296BA}" dt="2020-11-12T09:32:33.853" v="4440" actId="167"/>
          <ac:picMkLst>
            <pc:docMk/>
            <pc:sldMk cId="665155411" sldId="395"/>
            <ac:picMk id="4102" creationId="{5D22511A-06B3-4B91-B73B-960E9CA33A02}"/>
          </ac:picMkLst>
        </pc:picChg>
      </pc:sldChg>
      <pc:sldChg chg="addSp modSp add mod ord">
        <pc:chgData name="James Franklin" userId="cf915d05-507f-491f-b4a6-b2aa085ee4b1" providerId="ADAL" clId="{FFD043C1-B848-40C2-A4A8-D31D3BC296BA}" dt="2020-11-18T09:18:50.853" v="6336" actId="20577"/>
        <pc:sldMkLst>
          <pc:docMk/>
          <pc:sldMk cId="3367049747" sldId="396"/>
        </pc:sldMkLst>
        <pc:spChg chg="mod">
          <ac:chgData name="James Franklin" userId="cf915d05-507f-491f-b4a6-b2aa085ee4b1" providerId="ADAL" clId="{FFD043C1-B848-40C2-A4A8-D31D3BC296BA}" dt="2020-11-11T12:24:14.083" v="29" actId="20577"/>
          <ac:spMkLst>
            <pc:docMk/>
            <pc:sldMk cId="3367049747" sldId="396"/>
            <ac:spMk id="2" creationId="{B7D21DBA-6478-48B5-95D5-C29E3F845ED7}"/>
          </ac:spMkLst>
        </pc:spChg>
        <pc:spChg chg="mod">
          <ac:chgData name="James Franklin" userId="cf915d05-507f-491f-b4a6-b2aa085ee4b1" providerId="ADAL" clId="{FFD043C1-B848-40C2-A4A8-D31D3BC296BA}" dt="2020-11-18T09:18:50.853" v="6336" actId="20577"/>
          <ac:spMkLst>
            <pc:docMk/>
            <pc:sldMk cId="3367049747" sldId="396"/>
            <ac:spMk id="3" creationId="{F9AA6F25-FCF0-4B2A-9419-972FF4720CA3}"/>
          </ac:spMkLst>
        </pc:spChg>
        <pc:picChg chg="add mod">
          <ac:chgData name="James Franklin" userId="cf915d05-507f-491f-b4a6-b2aa085ee4b1" providerId="ADAL" clId="{FFD043C1-B848-40C2-A4A8-D31D3BC296BA}" dt="2020-11-12T09:58:31.116" v="5533" actId="1076"/>
          <ac:picMkLst>
            <pc:docMk/>
            <pc:sldMk cId="3367049747" sldId="396"/>
            <ac:picMk id="5" creationId="{882C12ED-F1A0-4596-BFBC-97C2ED92CD78}"/>
          </ac:picMkLst>
        </pc:picChg>
        <pc:picChg chg="add mod">
          <ac:chgData name="James Franklin" userId="cf915d05-507f-491f-b4a6-b2aa085ee4b1" providerId="ADAL" clId="{FFD043C1-B848-40C2-A4A8-D31D3BC296BA}" dt="2020-11-12T09:59:22.394" v="5544" actId="167"/>
          <ac:picMkLst>
            <pc:docMk/>
            <pc:sldMk cId="3367049747" sldId="396"/>
            <ac:picMk id="1026" creationId="{817FFF15-6A6A-4B0E-83D1-36ABE9EE3C4B}"/>
          </ac:picMkLst>
        </pc:picChg>
      </pc:sldChg>
      <pc:sldChg chg="add del">
        <pc:chgData name="James Franklin" userId="cf915d05-507f-491f-b4a6-b2aa085ee4b1" providerId="ADAL" clId="{FFD043C1-B848-40C2-A4A8-D31D3BC296BA}" dt="2020-11-12T09:59:48.214" v="5554" actId="47"/>
        <pc:sldMkLst>
          <pc:docMk/>
          <pc:sldMk cId="2644125654" sldId="397"/>
        </pc:sldMkLst>
      </pc:sldChg>
      <pc:sldChg chg="addSp modSp add mod modClrScheme addCm modCm chgLayout">
        <pc:chgData name="James Franklin" userId="cf915d05-507f-491f-b4a6-b2aa085ee4b1" providerId="ADAL" clId="{FFD043C1-B848-40C2-A4A8-D31D3BC296BA}" dt="2020-11-12T09:37:08.897" v="4827" actId="700"/>
        <pc:sldMkLst>
          <pc:docMk/>
          <pc:sldMk cId="1876597281" sldId="398"/>
        </pc:sldMkLst>
        <pc:spChg chg="mod ord">
          <ac:chgData name="James Franklin" userId="cf915d05-507f-491f-b4a6-b2aa085ee4b1" providerId="ADAL" clId="{FFD043C1-B848-40C2-A4A8-D31D3BC296BA}" dt="2020-11-12T09:37:08.897" v="4827" actId="700"/>
          <ac:spMkLst>
            <pc:docMk/>
            <pc:sldMk cId="1876597281" sldId="398"/>
            <ac:spMk id="2" creationId="{B7D21DBA-6478-48B5-95D5-C29E3F845ED7}"/>
          </ac:spMkLst>
        </pc:spChg>
        <pc:spChg chg="mod ord">
          <ac:chgData name="James Franklin" userId="cf915d05-507f-491f-b4a6-b2aa085ee4b1" providerId="ADAL" clId="{FFD043C1-B848-40C2-A4A8-D31D3BC296BA}" dt="2020-11-12T09:37:08.897" v="4827" actId="700"/>
          <ac:spMkLst>
            <pc:docMk/>
            <pc:sldMk cId="1876597281" sldId="398"/>
            <ac:spMk id="3" creationId="{F9AA6F25-FCF0-4B2A-9419-972FF4720CA3}"/>
          </ac:spMkLst>
        </pc:spChg>
        <pc:picChg chg="add mod modCrop">
          <ac:chgData name="James Franklin" userId="cf915d05-507f-491f-b4a6-b2aa085ee4b1" providerId="ADAL" clId="{FFD043C1-B848-40C2-A4A8-D31D3BC296BA}" dt="2020-11-11T15:23:19.897" v="1846" actId="208"/>
          <ac:picMkLst>
            <pc:docMk/>
            <pc:sldMk cId="1876597281" sldId="398"/>
            <ac:picMk id="5" creationId="{EE4662AF-0002-4C72-8443-893AB5263E22}"/>
          </ac:picMkLst>
        </pc:picChg>
      </pc:sldChg>
      <pc:sldChg chg="addSp delSp modSp add mod">
        <pc:chgData name="James Franklin" userId="cf915d05-507f-491f-b4a6-b2aa085ee4b1" providerId="ADAL" clId="{FFD043C1-B848-40C2-A4A8-D31D3BC296BA}" dt="2020-11-11T16:11:15.074" v="2450" actId="20577"/>
        <pc:sldMkLst>
          <pc:docMk/>
          <pc:sldMk cId="3830294949" sldId="399"/>
        </pc:sldMkLst>
        <pc:spChg chg="mod">
          <ac:chgData name="James Franklin" userId="cf915d05-507f-491f-b4a6-b2aa085ee4b1" providerId="ADAL" clId="{FFD043C1-B848-40C2-A4A8-D31D3BC296BA}" dt="2020-11-11T15:32:12.228" v="1976" actId="20577"/>
          <ac:spMkLst>
            <pc:docMk/>
            <pc:sldMk cId="3830294949" sldId="399"/>
            <ac:spMk id="2" creationId="{B7D21DBA-6478-48B5-95D5-C29E3F845ED7}"/>
          </ac:spMkLst>
        </pc:spChg>
        <pc:spChg chg="mod">
          <ac:chgData name="James Franklin" userId="cf915d05-507f-491f-b4a6-b2aa085ee4b1" providerId="ADAL" clId="{FFD043C1-B848-40C2-A4A8-D31D3BC296BA}" dt="2020-11-11T16:11:15.074" v="2450" actId="20577"/>
          <ac:spMkLst>
            <pc:docMk/>
            <pc:sldMk cId="3830294949" sldId="399"/>
            <ac:spMk id="3" creationId="{F9AA6F25-FCF0-4B2A-9419-972FF4720CA3}"/>
          </ac:spMkLst>
        </pc:spChg>
        <pc:spChg chg="add del mod">
          <ac:chgData name="James Franklin" userId="cf915d05-507f-491f-b4a6-b2aa085ee4b1" providerId="ADAL" clId="{FFD043C1-B848-40C2-A4A8-D31D3BC296BA}" dt="2020-11-11T15:35:00.353" v="1979" actId="732"/>
          <ac:spMkLst>
            <pc:docMk/>
            <pc:sldMk cId="3830294949" sldId="399"/>
            <ac:spMk id="6" creationId="{C57DFB53-4DB4-4489-95C6-7A5DF2578429}"/>
          </ac:spMkLst>
        </pc:spChg>
        <pc:grpChg chg="add mod">
          <ac:chgData name="James Franklin" userId="cf915d05-507f-491f-b4a6-b2aa085ee4b1" providerId="ADAL" clId="{FFD043C1-B848-40C2-A4A8-D31D3BC296BA}" dt="2020-11-11T15:35:00.353" v="1979" actId="732"/>
          <ac:grpSpMkLst>
            <pc:docMk/>
            <pc:sldMk cId="3830294949" sldId="399"/>
            <ac:grpSpMk id="7" creationId="{2982001C-A883-4634-9AAD-3156A412D32E}"/>
          </ac:grpSpMkLst>
        </pc:grpChg>
        <pc:picChg chg="add mod">
          <ac:chgData name="James Franklin" userId="cf915d05-507f-491f-b4a6-b2aa085ee4b1" providerId="ADAL" clId="{FFD043C1-B848-40C2-A4A8-D31D3BC296BA}" dt="2020-11-11T15:29:31.763" v="1944" actId="1076"/>
          <ac:picMkLst>
            <pc:docMk/>
            <pc:sldMk cId="3830294949" sldId="399"/>
            <ac:picMk id="5" creationId="{3CA97E6E-184A-47EF-95B4-D4A7060AE9B7}"/>
          </ac:picMkLst>
        </pc:picChg>
        <pc:picChg chg="add mod">
          <ac:chgData name="James Franklin" userId="cf915d05-507f-491f-b4a6-b2aa085ee4b1" providerId="ADAL" clId="{FFD043C1-B848-40C2-A4A8-D31D3BC296BA}" dt="2020-11-11T15:35:00.353" v="1979" actId="732"/>
          <ac:picMkLst>
            <pc:docMk/>
            <pc:sldMk cId="3830294949" sldId="399"/>
            <ac:picMk id="5122" creationId="{5C977121-5315-41AC-B2E5-E20D93D5C23B}"/>
          </ac:picMkLst>
        </pc:picChg>
      </pc:sldChg>
      <pc:sldChg chg="modSp add mod ord">
        <pc:chgData name="James Franklin" userId="cf915d05-507f-491f-b4a6-b2aa085ee4b1" providerId="ADAL" clId="{FFD043C1-B848-40C2-A4A8-D31D3BC296BA}" dt="2020-11-11T12:24:30.066" v="39"/>
        <pc:sldMkLst>
          <pc:docMk/>
          <pc:sldMk cId="1680944918" sldId="400"/>
        </pc:sldMkLst>
        <pc:spChg chg="mod">
          <ac:chgData name="James Franklin" userId="cf915d05-507f-491f-b4a6-b2aa085ee4b1" providerId="ADAL" clId="{FFD043C1-B848-40C2-A4A8-D31D3BC296BA}" dt="2020-11-11T12:24:27.164" v="37" actId="20577"/>
          <ac:spMkLst>
            <pc:docMk/>
            <pc:sldMk cId="1680944918" sldId="400"/>
            <ac:spMk id="3" creationId="{6338EB42-71DD-4FCA-A72C-ADFBAB117FEA}"/>
          </ac:spMkLst>
        </pc:spChg>
      </pc:sldChg>
      <pc:sldChg chg="addSp delSp modSp add mod addCm modCm">
        <pc:chgData name="James Franklin" userId="cf915d05-507f-491f-b4a6-b2aa085ee4b1" providerId="ADAL" clId="{FFD043C1-B848-40C2-A4A8-D31D3BC296BA}" dt="2020-11-11T17:05:26.435" v="3745" actId="13822"/>
        <pc:sldMkLst>
          <pc:docMk/>
          <pc:sldMk cId="1025869167" sldId="401"/>
        </pc:sldMkLst>
        <pc:spChg chg="mod">
          <ac:chgData name="James Franklin" userId="cf915d05-507f-491f-b4a6-b2aa085ee4b1" providerId="ADAL" clId="{FFD043C1-B848-40C2-A4A8-D31D3BC296BA}" dt="2020-11-11T16:10:14.273" v="2246" actId="20577"/>
          <ac:spMkLst>
            <pc:docMk/>
            <pc:sldMk cId="1025869167" sldId="401"/>
            <ac:spMk id="2" creationId="{B7D21DBA-6478-48B5-95D5-C29E3F845ED7}"/>
          </ac:spMkLst>
        </pc:spChg>
        <pc:spChg chg="mod">
          <ac:chgData name="James Franklin" userId="cf915d05-507f-491f-b4a6-b2aa085ee4b1" providerId="ADAL" clId="{FFD043C1-B848-40C2-A4A8-D31D3BC296BA}" dt="2020-11-11T16:47:50.224" v="3300" actId="20577"/>
          <ac:spMkLst>
            <pc:docMk/>
            <pc:sldMk cId="1025869167" sldId="401"/>
            <ac:spMk id="3" creationId="{F9AA6F25-FCF0-4B2A-9419-972FF4720CA3}"/>
          </ac:spMkLst>
        </pc:spChg>
        <pc:spChg chg="add del mod">
          <ac:chgData name="James Franklin" userId="cf915d05-507f-491f-b4a6-b2aa085ee4b1" providerId="ADAL" clId="{FFD043C1-B848-40C2-A4A8-D31D3BC296BA}" dt="2020-11-11T15:39:54.644" v="2005" actId="478"/>
          <ac:spMkLst>
            <pc:docMk/>
            <pc:sldMk cId="1025869167" sldId="401"/>
            <ac:spMk id="6" creationId="{45382E79-75CD-43D4-9502-6ACC4BDA624C}"/>
          </ac:spMkLst>
        </pc:spChg>
        <pc:spChg chg="add del mod">
          <ac:chgData name="James Franklin" userId="cf915d05-507f-491f-b4a6-b2aa085ee4b1" providerId="ADAL" clId="{FFD043C1-B848-40C2-A4A8-D31D3BC296BA}" dt="2020-11-11T15:39:54.644" v="2005" actId="478"/>
          <ac:spMkLst>
            <pc:docMk/>
            <pc:sldMk cId="1025869167" sldId="401"/>
            <ac:spMk id="8" creationId="{19D2E15F-6BA7-47DB-925A-04FBB1606A55}"/>
          </ac:spMkLst>
        </pc:spChg>
        <pc:spChg chg="add del mod">
          <ac:chgData name="James Franklin" userId="cf915d05-507f-491f-b4a6-b2aa085ee4b1" providerId="ADAL" clId="{FFD043C1-B848-40C2-A4A8-D31D3BC296BA}" dt="2020-11-11T15:46:59.255" v="2112" actId="478"/>
          <ac:spMkLst>
            <pc:docMk/>
            <pc:sldMk cId="1025869167" sldId="401"/>
            <ac:spMk id="9" creationId="{B15DCE4A-E2A6-49E8-BDBB-C131B17C058A}"/>
          </ac:spMkLst>
        </pc:spChg>
        <pc:spChg chg="add del mod">
          <ac:chgData name="James Franklin" userId="cf915d05-507f-491f-b4a6-b2aa085ee4b1" providerId="ADAL" clId="{FFD043C1-B848-40C2-A4A8-D31D3BC296BA}" dt="2020-11-11T15:39:54.644" v="2005" actId="478"/>
          <ac:spMkLst>
            <pc:docMk/>
            <pc:sldMk cId="1025869167" sldId="401"/>
            <ac:spMk id="10" creationId="{61A05CD5-9FB4-4A99-8E7A-9D46A695C8A5}"/>
          </ac:spMkLst>
        </pc:spChg>
        <pc:spChg chg="add del mod">
          <ac:chgData name="James Franklin" userId="cf915d05-507f-491f-b4a6-b2aa085ee4b1" providerId="ADAL" clId="{FFD043C1-B848-40C2-A4A8-D31D3BC296BA}" dt="2020-11-11T15:39:54.644" v="2005" actId="478"/>
          <ac:spMkLst>
            <pc:docMk/>
            <pc:sldMk cId="1025869167" sldId="401"/>
            <ac:spMk id="11" creationId="{88D451D2-2FAE-4101-9355-E1E961F50216}"/>
          </ac:spMkLst>
        </pc:spChg>
        <pc:spChg chg="add del mod">
          <ac:chgData name="James Franklin" userId="cf915d05-507f-491f-b4a6-b2aa085ee4b1" providerId="ADAL" clId="{FFD043C1-B848-40C2-A4A8-D31D3BC296BA}" dt="2020-11-11T15:39:54.644" v="2005" actId="478"/>
          <ac:spMkLst>
            <pc:docMk/>
            <pc:sldMk cId="1025869167" sldId="401"/>
            <ac:spMk id="12" creationId="{B0D28FA7-4D17-4332-AB33-0CBF184F0CD3}"/>
          </ac:spMkLst>
        </pc:spChg>
        <pc:spChg chg="add del mod">
          <ac:chgData name="James Franklin" userId="cf915d05-507f-491f-b4a6-b2aa085ee4b1" providerId="ADAL" clId="{FFD043C1-B848-40C2-A4A8-D31D3BC296BA}" dt="2020-11-11T15:39:54.644" v="2005" actId="478"/>
          <ac:spMkLst>
            <pc:docMk/>
            <pc:sldMk cId="1025869167" sldId="401"/>
            <ac:spMk id="13" creationId="{900EDBC5-B91B-45EC-B11B-E39A2416F6EF}"/>
          </ac:spMkLst>
        </pc:spChg>
        <pc:spChg chg="add del mod">
          <ac:chgData name="James Franklin" userId="cf915d05-507f-491f-b4a6-b2aa085ee4b1" providerId="ADAL" clId="{FFD043C1-B848-40C2-A4A8-D31D3BC296BA}" dt="2020-11-11T15:46:59.255" v="2112" actId="478"/>
          <ac:spMkLst>
            <pc:docMk/>
            <pc:sldMk cId="1025869167" sldId="401"/>
            <ac:spMk id="17" creationId="{3AF180D4-B99C-41F5-B992-64EEEF36D210}"/>
          </ac:spMkLst>
        </pc:spChg>
        <pc:spChg chg="add del mod">
          <ac:chgData name="James Franklin" userId="cf915d05-507f-491f-b4a6-b2aa085ee4b1" providerId="ADAL" clId="{FFD043C1-B848-40C2-A4A8-D31D3BC296BA}" dt="2020-11-11T15:46:59.255" v="2112" actId="478"/>
          <ac:spMkLst>
            <pc:docMk/>
            <pc:sldMk cId="1025869167" sldId="401"/>
            <ac:spMk id="18" creationId="{026699E9-264F-4894-A7C2-B389F7421934}"/>
          </ac:spMkLst>
        </pc:spChg>
        <pc:spChg chg="add del mod">
          <ac:chgData name="James Franklin" userId="cf915d05-507f-491f-b4a6-b2aa085ee4b1" providerId="ADAL" clId="{FFD043C1-B848-40C2-A4A8-D31D3BC296BA}" dt="2020-11-11T15:46:59.255" v="2112" actId="478"/>
          <ac:spMkLst>
            <pc:docMk/>
            <pc:sldMk cId="1025869167" sldId="401"/>
            <ac:spMk id="19" creationId="{E0C3FC42-F018-4CA4-86F7-B925BAC124A6}"/>
          </ac:spMkLst>
        </pc:spChg>
        <pc:spChg chg="add del mod">
          <ac:chgData name="James Franklin" userId="cf915d05-507f-491f-b4a6-b2aa085ee4b1" providerId="ADAL" clId="{FFD043C1-B848-40C2-A4A8-D31D3BC296BA}" dt="2020-11-11T15:46:59.255" v="2112" actId="478"/>
          <ac:spMkLst>
            <pc:docMk/>
            <pc:sldMk cId="1025869167" sldId="401"/>
            <ac:spMk id="20" creationId="{37278D4C-E363-400D-BE54-27AE46357160}"/>
          </ac:spMkLst>
        </pc:spChg>
        <pc:spChg chg="add del mod">
          <ac:chgData name="James Franklin" userId="cf915d05-507f-491f-b4a6-b2aa085ee4b1" providerId="ADAL" clId="{FFD043C1-B848-40C2-A4A8-D31D3BC296BA}" dt="2020-11-11T15:46:59.255" v="2112" actId="478"/>
          <ac:spMkLst>
            <pc:docMk/>
            <pc:sldMk cId="1025869167" sldId="401"/>
            <ac:spMk id="21" creationId="{2A25009B-8F34-4ED1-8E79-4C16144DF01B}"/>
          </ac:spMkLst>
        </pc:spChg>
        <pc:spChg chg="add del mod">
          <ac:chgData name="James Franklin" userId="cf915d05-507f-491f-b4a6-b2aa085ee4b1" providerId="ADAL" clId="{FFD043C1-B848-40C2-A4A8-D31D3BC296BA}" dt="2020-11-11T15:46:59.255" v="2112" actId="478"/>
          <ac:spMkLst>
            <pc:docMk/>
            <pc:sldMk cId="1025869167" sldId="401"/>
            <ac:spMk id="22" creationId="{DDA0D6A0-4AC2-4520-BA15-660C94BC4CF9}"/>
          </ac:spMkLst>
        </pc:spChg>
        <pc:spChg chg="add del mod">
          <ac:chgData name="James Franklin" userId="cf915d05-507f-491f-b4a6-b2aa085ee4b1" providerId="ADAL" clId="{FFD043C1-B848-40C2-A4A8-D31D3BC296BA}" dt="2020-11-11T15:46:59.255" v="2112" actId="478"/>
          <ac:spMkLst>
            <pc:docMk/>
            <pc:sldMk cId="1025869167" sldId="401"/>
            <ac:spMk id="23" creationId="{38B8837D-4DF6-4270-93FF-753F54988CD2}"/>
          </ac:spMkLst>
        </pc:spChg>
        <pc:spChg chg="add del mod">
          <ac:chgData name="James Franklin" userId="cf915d05-507f-491f-b4a6-b2aa085ee4b1" providerId="ADAL" clId="{FFD043C1-B848-40C2-A4A8-D31D3BC296BA}" dt="2020-11-11T15:46:59.255" v="2112" actId="478"/>
          <ac:spMkLst>
            <pc:docMk/>
            <pc:sldMk cId="1025869167" sldId="401"/>
            <ac:spMk id="24" creationId="{AD220DD9-099A-4EF3-8C53-6BCABE9FD0E6}"/>
          </ac:spMkLst>
        </pc:spChg>
        <pc:spChg chg="add del mod">
          <ac:chgData name="James Franklin" userId="cf915d05-507f-491f-b4a6-b2aa085ee4b1" providerId="ADAL" clId="{FFD043C1-B848-40C2-A4A8-D31D3BC296BA}" dt="2020-11-11T15:46:59.255" v="2112" actId="478"/>
          <ac:spMkLst>
            <pc:docMk/>
            <pc:sldMk cId="1025869167" sldId="401"/>
            <ac:spMk id="25" creationId="{8E6DFB2C-9D04-429C-AF46-3003A8F0417A}"/>
          </ac:spMkLst>
        </pc:spChg>
        <pc:spChg chg="add del mod">
          <ac:chgData name="James Franklin" userId="cf915d05-507f-491f-b4a6-b2aa085ee4b1" providerId="ADAL" clId="{FFD043C1-B848-40C2-A4A8-D31D3BC296BA}" dt="2020-11-11T15:46:59.255" v="2112" actId="478"/>
          <ac:spMkLst>
            <pc:docMk/>
            <pc:sldMk cId="1025869167" sldId="401"/>
            <ac:spMk id="26" creationId="{E9401338-3383-4363-8360-8B6D6BD40244}"/>
          </ac:spMkLst>
        </pc:spChg>
        <pc:spChg chg="add del mod">
          <ac:chgData name="James Franklin" userId="cf915d05-507f-491f-b4a6-b2aa085ee4b1" providerId="ADAL" clId="{FFD043C1-B848-40C2-A4A8-D31D3BC296BA}" dt="2020-11-11T15:46:59.255" v="2112" actId="478"/>
          <ac:spMkLst>
            <pc:docMk/>
            <pc:sldMk cId="1025869167" sldId="401"/>
            <ac:spMk id="27" creationId="{D14A6501-197C-4962-9357-A0FAE25F5F52}"/>
          </ac:spMkLst>
        </pc:spChg>
        <pc:spChg chg="add del mod">
          <ac:chgData name="James Franklin" userId="cf915d05-507f-491f-b4a6-b2aa085ee4b1" providerId="ADAL" clId="{FFD043C1-B848-40C2-A4A8-D31D3BC296BA}" dt="2020-11-11T15:46:59.255" v="2112" actId="478"/>
          <ac:spMkLst>
            <pc:docMk/>
            <pc:sldMk cId="1025869167" sldId="401"/>
            <ac:spMk id="28" creationId="{0FAE5141-F729-4189-87D2-E39360416AB5}"/>
          </ac:spMkLst>
        </pc:spChg>
        <pc:spChg chg="add del mod">
          <ac:chgData name="James Franklin" userId="cf915d05-507f-491f-b4a6-b2aa085ee4b1" providerId="ADAL" clId="{FFD043C1-B848-40C2-A4A8-D31D3BC296BA}" dt="2020-11-11T15:46:59.255" v="2112" actId="478"/>
          <ac:spMkLst>
            <pc:docMk/>
            <pc:sldMk cId="1025869167" sldId="401"/>
            <ac:spMk id="29" creationId="{E1560960-BADE-4BA4-A31E-A41EA31B09F3}"/>
          </ac:spMkLst>
        </pc:spChg>
        <pc:spChg chg="add del mod">
          <ac:chgData name="James Franklin" userId="cf915d05-507f-491f-b4a6-b2aa085ee4b1" providerId="ADAL" clId="{FFD043C1-B848-40C2-A4A8-D31D3BC296BA}" dt="2020-11-11T15:46:59.255" v="2112" actId="478"/>
          <ac:spMkLst>
            <pc:docMk/>
            <pc:sldMk cId="1025869167" sldId="401"/>
            <ac:spMk id="30" creationId="{8A9E5773-505E-4BDD-B99A-B6E616ECB38F}"/>
          </ac:spMkLst>
        </pc:spChg>
        <pc:spChg chg="add del mod">
          <ac:chgData name="James Franklin" userId="cf915d05-507f-491f-b4a6-b2aa085ee4b1" providerId="ADAL" clId="{FFD043C1-B848-40C2-A4A8-D31D3BC296BA}" dt="2020-11-11T15:46:59.255" v="2112" actId="478"/>
          <ac:spMkLst>
            <pc:docMk/>
            <pc:sldMk cId="1025869167" sldId="401"/>
            <ac:spMk id="31" creationId="{CB3DC932-1210-45D7-8AE4-CFFE3E0D1DC4}"/>
          </ac:spMkLst>
        </pc:spChg>
        <pc:spChg chg="add del mod">
          <ac:chgData name="James Franklin" userId="cf915d05-507f-491f-b4a6-b2aa085ee4b1" providerId="ADAL" clId="{FFD043C1-B848-40C2-A4A8-D31D3BC296BA}" dt="2020-11-11T15:46:59.255" v="2112" actId="478"/>
          <ac:spMkLst>
            <pc:docMk/>
            <pc:sldMk cId="1025869167" sldId="401"/>
            <ac:spMk id="32" creationId="{A3B0D918-2420-4459-91E6-0A80D946121C}"/>
          </ac:spMkLst>
        </pc:spChg>
        <pc:spChg chg="add del mod">
          <ac:chgData name="James Franklin" userId="cf915d05-507f-491f-b4a6-b2aa085ee4b1" providerId="ADAL" clId="{FFD043C1-B848-40C2-A4A8-D31D3BC296BA}" dt="2020-11-11T15:46:59.255" v="2112" actId="478"/>
          <ac:spMkLst>
            <pc:docMk/>
            <pc:sldMk cId="1025869167" sldId="401"/>
            <ac:spMk id="33" creationId="{302D7983-9562-42C2-B221-08EEA095A12B}"/>
          </ac:spMkLst>
        </pc:spChg>
        <pc:spChg chg="add del mod">
          <ac:chgData name="James Franklin" userId="cf915d05-507f-491f-b4a6-b2aa085ee4b1" providerId="ADAL" clId="{FFD043C1-B848-40C2-A4A8-D31D3BC296BA}" dt="2020-11-11T15:46:59.255" v="2112" actId="478"/>
          <ac:spMkLst>
            <pc:docMk/>
            <pc:sldMk cId="1025869167" sldId="401"/>
            <ac:spMk id="34" creationId="{C1F2E32F-1885-41E9-9299-CDDD6DADAF67}"/>
          </ac:spMkLst>
        </pc:spChg>
        <pc:spChg chg="add del mod">
          <ac:chgData name="James Franklin" userId="cf915d05-507f-491f-b4a6-b2aa085ee4b1" providerId="ADAL" clId="{FFD043C1-B848-40C2-A4A8-D31D3BC296BA}" dt="2020-11-11T15:46:59.255" v="2112" actId="478"/>
          <ac:spMkLst>
            <pc:docMk/>
            <pc:sldMk cId="1025869167" sldId="401"/>
            <ac:spMk id="35" creationId="{E8FD9DBA-0352-4EC6-8CDE-34D836DB7411}"/>
          </ac:spMkLst>
        </pc:spChg>
        <pc:spChg chg="add del mod">
          <ac:chgData name="James Franklin" userId="cf915d05-507f-491f-b4a6-b2aa085ee4b1" providerId="ADAL" clId="{FFD043C1-B848-40C2-A4A8-D31D3BC296BA}" dt="2020-11-11T15:46:59.255" v="2112" actId="478"/>
          <ac:spMkLst>
            <pc:docMk/>
            <pc:sldMk cId="1025869167" sldId="401"/>
            <ac:spMk id="36" creationId="{2DDA71A4-F057-4439-AEE2-C18E8AA02FAA}"/>
          </ac:spMkLst>
        </pc:spChg>
        <pc:spChg chg="add del mod">
          <ac:chgData name="James Franklin" userId="cf915d05-507f-491f-b4a6-b2aa085ee4b1" providerId="ADAL" clId="{FFD043C1-B848-40C2-A4A8-D31D3BC296BA}" dt="2020-11-11T15:46:59.255" v="2112" actId="478"/>
          <ac:spMkLst>
            <pc:docMk/>
            <pc:sldMk cId="1025869167" sldId="401"/>
            <ac:spMk id="37" creationId="{77A446AB-71A1-4227-A9E7-70BB58E2C826}"/>
          </ac:spMkLst>
        </pc:spChg>
        <pc:spChg chg="add del mod">
          <ac:chgData name="James Franklin" userId="cf915d05-507f-491f-b4a6-b2aa085ee4b1" providerId="ADAL" clId="{FFD043C1-B848-40C2-A4A8-D31D3BC296BA}" dt="2020-11-11T15:46:59.255" v="2112" actId="478"/>
          <ac:spMkLst>
            <pc:docMk/>
            <pc:sldMk cId="1025869167" sldId="401"/>
            <ac:spMk id="38" creationId="{BB6D2C1C-E1F9-4393-BB02-99D5396E6A1A}"/>
          </ac:spMkLst>
        </pc:spChg>
        <pc:spChg chg="add del mod">
          <ac:chgData name="James Franklin" userId="cf915d05-507f-491f-b4a6-b2aa085ee4b1" providerId="ADAL" clId="{FFD043C1-B848-40C2-A4A8-D31D3BC296BA}" dt="2020-11-11T15:46:59.255" v="2112" actId="478"/>
          <ac:spMkLst>
            <pc:docMk/>
            <pc:sldMk cId="1025869167" sldId="401"/>
            <ac:spMk id="39" creationId="{44E7FBE5-6DAC-4935-88DB-2B176818CBFE}"/>
          </ac:spMkLst>
        </pc:spChg>
        <pc:spChg chg="add del mod">
          <ac:chgData name="James Franklin" userId="cf915d05-507f-491f-b4a6-b2aa085ee4b1" providerId="ADAL" clId="{FFD043C1-B848-40C2-A4A8-D31D3BC296BA}" dt="2020-11-11T15:46:59.255" v="2112" actId="478"/>
          <ac:spMkLst>
            <pc:docMk/>
            <pc:sldMk cId="1025869167" sldId="401"/>
            <ac:spMk id="40" creationId="{2D3D57F0-58AD-4155-9015-620723D7FB2F}"/>
          </ac:spMkLst>
        </pc:spChg>
        <pc:spChg chg="add del mod">
          <ac:chgData name="James Franklin" userId="cf915d05-507f-491f-b4a6-b2aa085ee4b1" providerId="ADAL" clId="{FFD043C1-B848-40C2-A4A8-D31D3BC296BA}" dt="2020-11-11T15:46:59.255" v="2112" actId="478"/>
          <ac:spMkLst>
            <pc:docMk/>
            <pc:sldMk cId="1025869167" sldId="401"/>
            <ac:spMk id="41" creationId="{18AA50C8-7233-46CB-83B2-9F9DD93B81BE}"/>
          </ac:spMkLst>
        </pc:spChg>
        <pc:spChg chg="add del mod">
          <ac:chgData name="James Franklin" userId="cf915d05-507f-491f-b4a6-b2aa085ee4b1" providerId="ADAL" clId="{FFD043C1-B848-40C2-A4A8-D31D3BC296BA}" dt="2020-11-11T15:46:59.255" v="2112" actId="478"/>
          <ac:spMkLst>
            <pc:docMk/>
            <pc:sldMk cId="1025869167" sldId="401"/>
            <ac:spMk id="42" creationId="{AB806956-5CD3-4D62-BCC6-81EF2BBBB7D2}"/>
          </ac:spMkLst>
        </pc:spChg>
        <pc:spChg chg="add del mod">
          <ac:chgData name="James Franklin" userId="cf915d05-507f-491f-b4a6-b2aa085ee4b1" providerId="ADAL" clId="{FFD043C1-B848-40C2-A4A8-D31D3BC296BA}" dt="2020-11-11T15:46:59.255" v="2112" actId="478"/>
          <ac:spMkLst>
            <pc:docMk/>
            <pc:sldMk cId="1025869167" sldId="401"/>
            <ac:spMk id="43" creationId="{1C61478A-AD99-4873-80AE-CFC8AC7310CB}"/>
          </ac:spMkLst>
        </pc:spChg>
        <pc:spChg chg="add del mod">
          <ac:chgData name="James Franklin" userId="cf915d05-507f-491f-b4a6-b2aa085ee4b1" providerId="ADAL" clId="{FFD043C1-B848-40C2-A4A8-D31D3BC296BA}" dt="2020-11-11T15:46:59.255" v="2112" actId="478"/>
          <ac:spMkLst>
            <pc:docMk/>
            <pc:sldMk cId="1025869167" sldId="401"/>
            <ac:spMk id="44" creationId="{16DA013C-3B43-4D23-9B88-A0A26B74FC44}"/>
          </ac:spMkLst>
        </pc:spChg>
        <pc:spChg chg="add del mod">
          <ac:chgData name="James Franklin" userId="cf915d05-507f-491f-b4a6-b2aa085ee4b1" providerId="ADAL" clId="{FFD043C1-B848-40C2-A4A8-D31D3BC296BA}" dt="2020-11-11T15:46:59.255" v="2112" actId="478"/>
          <ac:spMkLst>
            <pc:docMk/>
            <pc:sldMk cId="1025869167" sldId="401"/>
            <ac:spMk id="45" creationId="{A5758D7A-BF48-4D59-8EBC-B4445C0DD2F8}"/>
          </ac:spMkLst>
        </pc:spChg>
        <pc:spChg chg="add del mod">
          <ac:chgData name="James Franklin" userId="cf915d05-507f-491f-b4a6-b2aa085ee4b1" providerId="ADAL" clId="{FFD043C1-B848-40C2-A4A8-D31D3BC296BA}" dt="2020-11-11T15:46:59.255" v="2112" actId="478"/>
          <ac:spMkLst>
            <pc:docMk/>
            <pc:sldMk cId="1025869167" sldId="401"/>
            <ac:spMk id="46" creationId="{A9B9DC12-3D80-4A1C-8219-2CD4DFB7BB53}"/>
          </ac:spMkLst>
        </pc:spChg>
        <pc:spChg chg="add del mod">
          <ac:chgData name="James Franklin" userId="cf915d05-507f-491f-b4a6-b2aa085ee4b1" providerId="ADAL" clId="{FFD043C1-B848-40C2-A4A8-D31D3BC296BA}" dt="2020-11-11T15:46:59.255" v="2112" actId="478"/>
          <ac:spMkLst>
            <pc:docMk/>
            <pc:sldMk cId="1025869167" sldId="401"/>
            <ac:spMk id="47" creationId="{5AA1EBF5-4BBB-417A-91DF-A23B2B3BCA77}"/>
          </ac:spMkLst>
        </pc:spChg>
        <pc:spChg chg="add del mod">
          <ac:chgData name="James Franklin" userId="cf915d05-507f-491f-b4a6-b2aa085ee4b1" providerId="ADAL" clId="{FFD043C1-B848-40C2-A4A8-D31D3BC296BA}" dt="2020-11-11T15:46:59.255" v="2112" actId="478"/>
          <ac:spMkLst>
            <pc:docMk/>
            <pc:sldMk cId="1025869167" sldId="401"/>
            <ac:spMk id="48" creationId="{A770A022-A39F-4AD9-8B61-E86BAF3EEE94}"/>
          </ac:spMkLst>
        </pc:spChg>
        <pc:spChg chg="add del mod">
          <ac:chgData name="James Franklin" userId="cf915d05-507f-491f-b4a6-b2aa085ee4b1" providerId="ADAL" clId="{FFD043C1-B848-40C2-A4A8-D31D3BC296BA}" dt="2020-11-11T15:46:59.255" v="2112" actId="478"/>
          <ac:spMkLst>
            <pc:docMk/>
            <pc:sldMk cId="1025869167" sldId="401"/>
            <ac:spMk id="49" creationId="{F1B10C65-EB85-4DD5-92C9-737FB9A287F4}"/>
          </ac:spMkLst>
        </pc:spChg>
        <pc:spChg chg="add del mod">
          <ac:chgData name="James Franklin" userId="cf915d05-507f-491f-b4a6-b2aa085ee4b1" providerId="ADAL" clId="{FFD043C1-B848-40C2-A4A8-D31D3BC296BA}" dt="2020-11-11T15:46:59.255" v="2112" actId="478"/>
          <ac:spMkLst>
            <pc:docMk/>
            <pc:sldMk cId="1025869167" sldId="401"/>
            <ac:spMk id="50" creationId="{CDF2ADB1-B2F5-42CD-8F49-2A1D58216AD3}"/>
          </ac:spMkLst>
        </pc:spChg>
        <pc:spChg chg="add del mod">
          <ac:chgData name="James Franklin" userId="cf915d05-507f-491f-b4a6-b2aa085ee4b1" providerId="ADAL" clId="{FFD043C1-B848-40C2-A4A8-D31D3BC296BA}" dt="2020-11-11T15:46:59.255" v="2112" actId="478"/>
          <ac:spMkLst>
            <pc:docMk/>
            <pc:sldMk cId="1025869167" sldId="401"/>
            <ac:spMk id="51" creationId="{172D4C25-5C8A-48AE-9240-2C9BD26B6CC6}"/>
          </ac:spMkLst>
        </pc:spChg>
        <pc:spChg chg="add del mod">
          <ac:chgData name="James Franklin" userId="cf915d05-507f-491f-b4a6-b2aa085ee4b1" providerId="ADAL" clId="{FFD043C1-B848-40C2-A4A8-D31D3BC296BA}" dt="2020-11-11T15:46:59.255" v="2112" actId="478"/>
          <ac:spMkLst>
            <pc:docMk/>
            <pc:sldMk cId="1025869167" sldId="401"/>
            <ac:spMk id="52" creationId="{F4D50AEC-EEE3-48FE-808A-666E9EABCD60}"/>
          </ac:spMkLst>
        </pc:spChg>
        <pc:spChg chg="add del mod">
          <ac:chgData name="James Franklin" userId="cf915d05-507f-491f-b4a6-b2aa085ee4b1" providerId="ADAL" clId="{FFD043C1-B848-40C2-A4A8-D31D3BC296BA}" dt="2020-11-11T15:46:59.255" v="2112" actId="478"/>
          <ac:spMkLst>
            <pc:docMk/>
            <pc:sldMk cId="1025869167" sldId="401"/>
            <ac:spMk id="53" creationId="{B8BF6D91-41A8-40C7-94B4-9661043AEA34}"/>
          </ac:spMkLst>
        </pc:spChg>
        <pc:spChg chg="add del mod">
          <ac:chgData name="James Franklin" userId="cf915d05-507f-491f-b4a6-b2aa085ee4b1" providerId="ADAL" clId="{FFD043C1-B848-40C2-A4A8-D31D3BC296BA}" dt="2020-11-11T15:46:59.255" v="2112" actId="478"/>
          <ac:spMkLst>
            <pc:docMk/>
            <pc:sldMk cId="1025869167" sldId="401"/>
            <ac:spMk id="54" creationId="{F9E63FDB-552A-4544-A396-F0AFCF07F6FE}"/>
          </ac:spMkLst>
        </pc:spChg>
        <pc:spChg chg="add del mod">
          <ac:chgData name="James Franklin" userId="cf915d05-507f-491f-b4a6-b2aa085ee4b1" providerId="ADAL" clId="{FFD043C1-B848-40C2-A4A8-D31D3BC296BA}" dt="2020-11-11T15:46:59.255" v="2112" actId="478"/>
          <ac:spMkLst>
            <pc:docMk/>
            <pc:sldMk cId="1025869167" sldId="401"/>
            <ac:spMk id="55" creationId="{11A9976F-8117-4BEC-95ED-D2EE474BAEF7}"/>
          </ac:spMkLst>
        </pc:spChg>
        <pc:spChg chg="add del mod">
          <ac:chgData name="James Franklin" userId="cf915d05-507f-491f-b4a6-b2aa085ee4b1" providerId="ADAL" clId="{FFD043C1-B848-40C2-A4A8-D31D3BC296BA}" dt="2020-11-11T15:46:59.255" v="2112" actId="478"/>
          <ac:spMkLst>
            <pc:docMk/>
            <pc:sldMk cId="1025869167" sldId="401"/>
            <ac:spMk id="56" creationId="{C96F98DC-58C6-445F-9503-64B78D76C7C1}"/>
          </ac:spMkLst>
        </pc:spChg>
        <pc:spChg chg="add del mod">
          <ac:chgData name="James Franklin" userId="cf915d05-507f-491f-b4a6-b2aa085ee4b1" providerId="ADAL" clId="{FFD043C1-B848-40C2-A4A8-D31D3BC296BA}" dt="2020-11-11T15:46:59.255" v="2112" actId="478"/>
          <ac:spMkLst>
            <pc:docMk/>
            <pc:sldMk cId="1025869167" sldId="401"/>
            <ac:spMk id="57" creationId="{D5C21426-2A3C-402E-89FB-3D1538AD4C50}"/>
          </ac:spMkLst>
        </pc:spChg>
        <pc:spChg chg="add del mod">
          <ac:chgData name="James Franklin" userId="cf915d05-507f-491f-b4a6-b2aa085ee4b1" providerId="ADAL" clId="{FFD043C1-B848-40C2-A4A8-D31D3BC296BA}" dt="2020-11-11T15:46:59.255" v="2112" actId="478"/>
          <ac:spMkLst>
            <pc:docMk/>
            <pc:sldMk cId="1025869167" sldId="401"/>
            <ac:spMk id="58" creationId="{35D3A2F1-ACE3-4CAC-A384-90D73B6BC7DE}"/>
          </ac:spMkLst>
        </pc:spChg>
        <pc:spChg chg="add del mod">
          <ac:chgData name="James Franklin" userId="cf915d05-507f-491f-b4a6-b2aa085ee4b1" providerId="ADAL" clId="{FFD043C1-B848-40C2-A4A8-D31D3BC296BA}" dt="2020-11-11T15:46:59.255" v="2112" actId="478"/>
          <ac:spMkLst>
            <pc:docMk/>
            <pc:sldMk cId="1025869167" sldId="401"/>
            <ac:spMk id="59" creationId="{D7B6E2E7-7A13-40CD-837F-B1462E82DF38}"/>
          </ac:spMkLst>
        </pc:spChg>
        <pc:spChg chg="add mod">
          <ac:chgData name="James Franklin" userId="cf915d05-507f-491f-b4a6-b2aa085ee4b1" providerId="ADAL" clId="{FFD043C1-B848-40C2-A4A8-D31D3BC296BA}" dt="2020-11-11T16:48:15.032" v="3302" actId="1076"/>
          <ac:spMkLst>
            <pc:docMk/>
            <pc:sldMk cId="1025869167" sldId="401"/>
            <ac:spMk id="60" creationId="{63A05CD8-A6C9-495C-96CE-5FAABF48D305}"/>
          </ac:spMkLst>
        </pc:spChg>
        <pc:spChg chg="add mod">
          <ac:chgData name="James Franklin" userId="cf915d05-507f-491f-b4a6-b2aa085ee4b1" providerId="ADAL" clId="{FFD043C1-B848-40C2-A4A8-D31D3BC296BA}" dt="2020-11-11T16:48:21.570" v="3304" actId="1076"/>
          <ac:spMkLst>
            <pc:docMk/>
            <pc:sldMk cId="1025869167" sldId="401"/>
            <ac:spMk id="61" creationId="{6308FED9-D21E-4CAA-873B-F3414693AE7A}"/>
          </ac:spMkLst>
        </pc:spChg>
        <pc:spChg chg="add mod">
          <ac:chgData name="James Franklin" userId="cf915d05-507f-491f-b4a6-b2aa085ee4b1" providerId="ADAL" clId="{FFD043C1-B848-40C2-A4A8-D31D3BC296BA}" dt="2020-11-11T16:48:15.032" v="3302" actId="1076"/>
          <ac:spMkLst>
            <pc:docMk/>
            <pc:sldMk cId="1025869167" sldId="401"/>
            <ac:spMk id="64" creationId="{CE434902-B713-4D01-B3BC-4CBB19BD5F33}"/>
          </ac:spMkLst>
        </pc:spChg>
        <pc:spChg chg="add mod">
          <ac:chgData name="James Franklin" userId="cf915d05-507f-491f-b4a6-b2aa085ee4b1" providerId="ADAL" clId="{FFD043C1-B848-40C2-A4A8-D31D3BC296BA}" dt="2020-11-11T16:48:15.032" v="3302" actId="1076"/>
          <ac:spMkLst>
            <pc:docMk/>
            <pc:sldMk cId="1025869167" sldId="401"/>
            <ac:spMk id="65" creationId="{02203266-5F58-4F2D-ACE6-9B2F31E653FB}"/>
          </ac:spMkLst>
        </pc:spChg>
        <pc:spChg chg="add mod">
          <ac:chgData name="James Franklin" userId="cf915d05-507f-491f-b4a6-b2aa085ee4b1" providerId="ADAL" clId="{FFD043C1-B848-40C2-A4A8-D31D3BC296BA}" dt="2020-11-11T16:48:15.032" v="3302" actId="1076"/>
          <ac:spMkLst>
            <pc:docMk/>
            <pc:sldMk cId="1025869167" sldId="401"/>
            <ac:spMk id="66" creationId="{C8D63E38-03F9-4F1A-8290-3F69B696F46D}"/>
          </ac:spMkLst>
        </pc:spChg>
        <pc:spChg chg="add mod">
          <ac:chgData name="James Franklin" userId="cf915d05-507f-491f-b4a6-b2aa085ee4b1" providerId="ADAL" clId="{FFD043C1-B848-40C2-A4A8-D31D3BC296BA}" dt="2020-11-11T16:48:15.032" v="3302" actId="1076"/>
          <ac:spMkLst>
            <pc:docMk/>
            <pc:sldMk cId="1025869167" sldId="401"/>
            <ac:spMk id="67" creationId="{BC698634-17FB-47E2-B147-3BC28F642774}"/>
          </ac:spMkLst>
        </pc:spChg>
        <pc:spChg chg="add mod">
          <ac:chgData name="James Franklin" userId="cf915d05-507f-491f-b4a6-b2aa085ee4b1" providerId="ADAL" clId="{FFD043C1-B848-40C2-A4A8-D31D3BC296BA}" dt="2020-11-11T16:48:15.032" v="3302" actId="1076"/>
          <ac:spMkLst>
            <pc:docMk/>
            <pc:sldMk cId="1025869167" sldId="401"/>
            <ac:spMk id="68" creationId="{D86167D8-3EC0-43A9-A3CD-5B6BB460A76C}"/>
          </ac:spMkLst>
        </pc:spChg>
        <pc:spChg chg="add mod">
          <ac:chgData name="James Franklin" userId="cf915d05-507f-491f-b4a6-b2aa085ee4b1" providerId="ADAL" clId="{FFD043C1-B848-40C2-A4A8-D31D3BC296BA}" dt="2020-11-11T16:48:15.032" v="3302" actId="1076"/>
          <ac:spMkLst>
            <pc:docMk/>
            <pc:sldMk cId="1025869167" sldId="401"/>
            <ac:spMk id="69" creationId="{29DD468F-5C56-4CC7-BAF5-499503B925BE}"/>
          </ac:spMkLst>
        </pc:spChg>
        <pc:spChg chg="add mod">
          <ac:chgData name="James Franklin" userId="cf915d05-507f-491f-b4a6-b2aa085ee4b1" providerId="ADAL" clId="{FFD043C1-B848-40C2-A4A8-D31D3BC296BA}" dt="2020-11-11T16:48:15.032" v="3302" actId="1076"/>
          <ac:spMkLst>
            <pc:docMk/>
            <pc:sldMk cId="1025869167" sldId="401"/>
            <ac:spMk id="70" creationId="{54BDE044-7CEB-4A32-AAC0-5278CA0AEE6D}"/>
          </ac:spMkLst>
        </pc:spChg>
        <pc:spChg chg="add mod">
          <ac:chgData name="James Franklin" userId="cf915d05-507f-491f-b4a6-b2aa085ee4b1" providerId="ADAL" clId="{FFD043C1-B848-40C2-A4A8-D31D3BC296BA}" dt="2020-11-11T16:48:15.032" v="3302" actId="1076"/>
          <ac:spMkLst>
            <pc:docMk/>
            <pc:sldMk cId="1025869167" sldId="401"/>
            <ac:spMk id="71" creationId="{6C52F9C6-9D5E-45CE-9498-80B6A4EC117C}"/>
          </ac:spMkLst>
        </pc:spChg>
        <pc:spChg chg="add mod">
          <ac:chgData name="James Franklin" userId="cf915d05-507f-491f-b4a6-b2aa085ee4b1" providerId="ADAL" clId="{FFD043C1-B848-40C2-A4A8-D31D3BC296BA}" dt="2020-11-11T16:48:15.032" v="3302" actId="1076"/>
          <ac:spMkLst>
            <pc:docMk/>
            <pc:sldMk cId="1025869167" sldId="401"/>
            <ac:spMk id="72" creationId="{F1AD061D-E851-4CEC-9B49-31231F331283}"/>
          </ac:spMkLst>
        </pc:spChg>
        <pc:spChg chg="mod">
          <ac:chgData name="James Franklin" userId="cf915d05-507f-491f-b4a6-b2aa085ee4b1" providerId="ADAL" clId="{FFD043C1-B848-40C2-A4A8-D31D3BC296BA}" dt="2020-11-11T16:48:15.032" v="3302" actId="1076"/>
          <ac:spMkLst>
            <pc:docMk/>
            <pc:sldMk cId="1025869167" sldId="401"/>
            <ac:spMk id="76" creationId="{0BB68F1C-F6A4-4913-9251-3962A6DEBEE2}"/>
          </ac:spMkLst>
        </pc:spChg>
        <pc:spChg chg="mod">
          <ac:chgData name="James Franklin" userId="cf915d05-507f-491f-b4a6-b2aa085ee4b1" providerId="ADAL" clId="{FFD043C1-B848-40C2-A4A8-D31D3BC296BA}" dt="2020-11-11T16:48:25.714" v="3305" actId="1076"/>
          <ac:spMkLst>
            <pc:docMk/>
            <pc:sldMk cId="1025869167" sldId="401"/>
            <ac:spMk id="77" creationId="{90D1F1D8-D97F-480A-89FE-F1E70AA206FB}"/>
          </ac:spMkLst>
        </pc:spChg>
        <pc:spChg chg="add mod">
          <ac:chgData name="James Franklin" userId="cf915d05-507f-491f-b4a6-b2aa085ee4b1" providerId="ADAL" clId="{FFD043C1-B848-40C2-A4A8-D31D3BC296BA}" dt="2020-11-11T17:05:26.435" v="3745" actId="13822"/>
          <ac:spMkLst>
            <pc:docMk/>
            <pc:sldMk cId="1025869167" sldId="401"/>
            <ac:spMk id="79" creationId="{56FDBAE9-5A44-434C-9B80-9A3CC0815B5B}"/>
          </ac:spMkLst>
        </pc:spChg>
        <pc:grpChg chg="add mod">
          <ac:chgData name="James Franklin" userId="cf915d05-507f-491f-b4a6-b2aa085ee4b1" providerId="ADAL" clId="{FFD043C1-B848-40C2-A4A8-D31D3BC296BA}" dt="2020-11-11T16:48:15.032" v="3302" actId="1076"/>
          <ac:grpSpMkLst>
            <pc:docMk/>
            <pc:sldMk cId="1025869167" sldId="401"/>
            <ac:grpSpMk id="62" creationId="{88B66466-CD50-4931-95D1-82C889235450}"/>
          </ac:grpSpMkLst>
        </pc:grpChg>
        <pc:grpChg chg="add mod">
          <ac:chgData name="James Franklin" userId="cf915d05-507f-491f-b4a6-b2aa085ee4b1" providerId="ADAL" clId="{FFD043C1-B848-40C2-A4A8-D31D3BC296BA}" dt="2020-11-11T16:48:15.032" v="3302" actId="1076"/>
          <ac:grpSpMkLst>
            <pc:docMk/>
            <pc:sldMk cId="1025869167" sldId="401"/>
            <ac:grpSpMk id="74" creationId="{40CEC96E-B153-4594-A2A8-A55F83651A14}"/>
          </ac:grpSpMkLst>
        </pc:grpChg>
        <pc:grpChg chg="add mod">
          <ac:chgData name="James Franklin" userId="cf915d05-507f-491f-b4a6-b2aa085ee4b1" providerId="ADAL" clId="{FFD043C1-B848-40C2-A4A8-D31D3BC296BA}" dt="2020-11-11T16:48:15.032" v="3302" actId="1076"/>
          <ac:grpSpMkLst>
            <pc:docMk/>
            <pc:sldMk cId="1025869167" sldId="401"/>
            <ac:grpSpMk id="75" creationId="{77148406-F2BB-4E07-85A2-8625A7AEBAAB}"/>
          </ac:grpSpMkLst>
        </pc:grpChg>
        <pc:grpChg chg="add mod">
          <ac:chgData name="James Franklin" userId="cf915d05-507f-491f-b4a6-b2aa085ee4b1" providerId="ADAL" clId="{FFD043C1-B848-40C2-A4A8-D31D3BC296BA}" dt="2020-11-11T16:48:16.566" v="3303" actId="167"/>
          <ac:grpSpMkLst>
            <pc:docMk/>
            <pc:sldMk cId="1025869167" sldId="401"/>
            <ac:grpSpMk id="78" creationId="{4AD1C81A-2C02-407C-89C6-76C3B9B544C3}"/>
          </ac:grpSpMkLst>
        </pc:grpChg>
        <pc:picChg chg="add del mod">
          <ac:chgData name="James Franklin" userId="cf915d05-507f-491f-b4a6-b2aa085ee4b1" providerId="ADAL" clId="{FFD043C1-B848-40C2-A4A8-D31D3BC296BA}" dt="2020-11-11T15:39:59.018" v="2007" actId="478"/>
          <ac:picMkLst>
            <pc:docMk/>
            <pc:sldMk cId="1025869167" sldId="401"/>
            <ac:picMk id="5" creationId="{03199BAB-76CD-412E-8BFB-EAC56A281E5E}"/>
          </ac:picMkLst>
        </pc:picChg>
        <pc:picChg chg="add del mod">
          <ac:chgData name="James Franklin" userId="cf915d05-507f-491f-b4a6-b2aa085ee4b1" providerId="ADAL" clId="{FFD043C1-B848-40C2-A4A8-D31D3BC296BA}" dt="2020-11-11T15:47:00.918" v="2113" actId="478"/>
          <ac:picMkLst>
            <pc:docMk/>
            <pc:sldMk cId="1025869167" sldId="401"/>
            <ac:picMk id="14" creationId="{F0A71984-BFC2-4B04-8341-1C2C3B09D7B7}"/>
          </ac:picMkLst>
        </pc:picChg>
        <pc:picChg chg="add mod">
          <ac:chgData name="James Franklin" userId="cf915d05-507f-491f-b4a6-b2aa085ee4b1" providerId="ADAL" clId="{FFD043C1-B848-40C2-A4A8-D31D3BC296BA}" dt="2020-11-11T15:47:32.715" v="2116" actId="1076"/>
          <ac:picMkLst>
            <pc:docMk/>
            <pc:sldMk cId="1025869167" sldId="401"/>
            <ac:picMk id="16" creationId="{AF46102A-204E-416E-9DBA-553B7DCD561E}"/>
          </ac:picMkLst>
        </pc:picChg>
        <pc:picChg chg="add mod">
          <ac:chgData name="James Franklin" userId="cf915d05-507f-491f-b4a6-b2aa085ee4b1" providerId="ADAL" clId="{FFD043C1-B848-40C2-A4A8-D31D3BC296BA}" dt="2020-11-11T16:48:34.505" v="3307" actId="1076"/>
          <ac:picMkLst>
            <pc:docMk/>
            <pc:sldMk cId="1025869167" sldId="401"/>
            <ac:picMk id="73" creationId="{F111FB32-2B94-489C-8F0F-7CE959F4693D}"/>
          </ac:picMkLst>
        </pc:picChg>
        <pc:picChg chg="add mod">
          <ac:chgData name="James Franklin" userId="cf915d05-507f-491f-b4a6-b2aa085ee4b1" providerId="ADAL" clId="{FFD043C1-B848-40C2-A4A8-D31D3BC296BA}" dt="2020-11-11T16:38:12.722" v="2483"/>
          <ac:picMkLst>
            <pc:docMk/>
            <pc:sldMk cId="1025869167" sldId="401"/>
            <ac:picMk id="81" creationId="{A5B98807-D872-4C11-82CA-12F4921D945A}"/>
          </ac:picMkLst>
        </pc:picChg>
        <pc:picChg chg="add del mod">
          <ac:chgData name="James Franklin" userId="cf915d05-507f-491f-b4a6-b2aa085ee4b1" providerId="ADAL" clId="{FFD043C1-B848-40C2-A4A8-D31D3BC296BA}" dt="2020-11-11T15:39:56.442" v="2006" actId="478"/>
          <ac:picMkLst>
            <pc:docMk/>
            <pc:sldMk cId="1025869167" sldId="401"/>
            <ac:picMk id="6146" creationId="{06B52443-F619-412D-9D5D-CB3F2F5A59A2}"/>
          </ac:picMkLst>
        </pc:picChg>
        <pc:picChg chg="add del mod">
          <ac:chgData name="James Franklin" userId="cf915d05-507f-491f-b4a6-b2aa085ee4b1" providerId="ADAL" clId="{FFD043C1-B848-40C2-A4A8-D31D3BC296BA}" dt="2020-11-11T15:46:59.255" v="2112" actId="478"/>
          <ac:picMkLst>
            <pc:docMk/>
            <pc:sldMk cId="1025869167" sldId="401"/>
            <ac:picMk id="6148" creationId="{240E8A1D-FC66-4A37-BC46-1A45FBDC70E1}"/>
          </ac:picMkLst>
        </pc:picChg>
        <pc:picChg chg="add mod">
          <ac:chgData name="James Franklin" userId="cf915d05-507f-491f-b4a6-b2aa085ee4b1" providerId="ADAL" clId="{FFD043C1-B848-40C2-A4A8-D31D3BC296BA}" dt="2020-11-11T16:48:15.032" v="3302" actId="1076"/>
          <ac:picMkLst>
            <pc:docMk/>
            <pc:sldMk cId="1025869167" sldId="401"/>
            <ac:picMk id="6150" creationId="{655A0209-5BA0-4389-9FF3-173B52760C17}"/>
          </ac:picMkLst>
        </pc:picChg>
      </pc:sldChg>
      <pc:sldChg chg="modSp add mod ord">
        <pc:chgData name="James Franklin" userId="cf915d05-507f-491f-b4a6-b2aa085ee4b1" providerId="ADAL" clId="{FFD043C1-B848-40C2-A4A8-D31D3BC296BA}" dt="2020-11-11T12:24:41.083" v="45" actId="20577"/>
        <pc:sldMkLst>
          <pc:docMk/>
          <pc:sldMk cId="3262844619" sldId="402"/>
        </pc:sldMkLst>
        <pc:spChg chg="mod">
          <ac:chgData name="James Franklin" userId="cf915d05-507f-491f-b4a6-b2aa085ee4b1" providerId="ADAL" clId="{FFD043C1-B848-40C2-A4A8-D31D3BC296BA}" dt="2020-11-11T12:24:41.083" v="45" actId="20577"/>
          <ac:spMkLst>
            <pc:docMk/>
            <pc:sldMk cId="3262844619" sldId="402"/>
            <ac:spMk id="3" creationId="{6338EB42-71DD-4FCA-A72C-ADFBAB117FEA}"/>
          </ac:spMkLst>
        </pc:spChg>
      </pc:sldChg>
      <pc:sldChg chg="addSp delSp modSp new mod modClrScheme chgLayout">
        <pc:chgData name="James Franklin" userId="cf915d05-507f-491f-b4a6-b2aa085ee4b1" providerId="ADAL" clId="{FFD043C1-B848-40C2-A4A8-D31D3BC296BA}" dt="2020-11-11T14:27:36.549" v="1239" actId="207"/>
        <pc:sldMkLst>
          <pc:docMk/>
          <pc:sldMk cId="1298094105" sldId="403"/>
        </pc:sldMkLst>
        <pc:spChg chg="del mod ord">
          <ac:chgData name="James Franklin" userId="cf915d05-507f-491f-b4a6-b2aa085ee4b1" providerId="ADAL" clId="{FFD043C1-B848-40C2-A4A8-D31D3BC296BA}" dt="2020-11-11T14:25:36.095" v="1058" actId="700"/>
          <ac:spMkLst>
            <pc:docMk/>
            <pc:sldMk cId="1298094105" sldId="403"/>
            <ac:spMk id="2" creationId="{43DB4477-3223-480A-8004-246A1C43A415}"/>
          </ac:spMkLst>
        </pc:spChg>
        <pc:spChg chg="del mod ord">
          <ac:chgData name="James Franklin" userId="cf915d05-507f-491f-b4a6-b2aa085ee4b1" providerId="ADAL" clId="{FFD043C1-B848-40C2-A4A8-D31D3BC296BA}" dt="2020-11-11T14:25:36.095" v="1058" actId="700"/>
          <ac:spMkLst>
            <pc:docMk/>
            <pc:sldMk cId="1298094105" sldId="403"/>
            <ac:spMk id="3" creationId="{EB5D5B7E-0690-4C96-A14E-9FCDDD275295}"/>
          </ac:spMkLst>
        </pc:spChg>
        <pc:spChg chg="add mod ord">
          <ac:chgData name="James Franklin" userId="cf915d05-507f-491f-b4a6-b2aa085ee4b1" providerId="ADAL" clId="{FFD043C1-B848-40C2-A4A8-D31D3BC296BA}" dt="2020-11-11T14:25:39.702" v="1069" actId="20577"/>
          <ac:spMkLst>
            <pc:docMk/>
            <pc:sldMk cId="1298094105" sldId="403"/>
            <ac:spMk id="4" creationId="{EC263409-0792-4749-9467-79838E3CE088}"/>
          </ac:spMkLst>
        </pc:spChg>
        <pc:spChg chg="add mod ord">
          <ac:chgData name="James Franklin" userId="cf915d05-507f-491f-b4a6-b2aa085ee4b1" providerId="ADAL" clId="{FFD043C1-B848-40C2-A4A8-D31D3BC296BA}" dt="2020-11-11T14:27:36.549" v="1239" actId="207"/>
          <ac:spMkLst>
            <pc:docMk/>
            <pc:sldMk cId="1298094105" sldId="403"/>
            <ac:spMk id="5" creationId="{E963152F-9FE1-41F1-893C-D60DA735B1BB}"/>
          </ac:spMkLst>
        </pc:spChg>
      </pc:sldChg>
      <pc:sldChg chg="addSp modSp new mod ord">
        <pc:chgData name="James Franklin" userId="cf915d05-507f-491f-b4a6-b2aa085ee4b1" providerId="ADAL" clId="{FFD043C1-B848-40C2-A4A8-D31D3BC296BA}" dt="2020-11-19T09:43:13.801" v="6385" actId="20577"/>
        <pc:sldMkLst>
          <pc:docMk/>
          <pc:sldMk cId="4109534252" sldId="404"/>
        </pc:sldMkLst>
        <pc:spChg chg="mod">
          <ac:chgData name="James Franklin" userId="cf915d05-507f-491f-b4a6-b2aa085ee4b1" providerId="ADAL" clId="{FFD043C1-B848-40C2-A4A8-D31D3BC296BA}" dt="2020-11-19T09:43:13.801" v="6385" actId="20577"/>
          <ac:spMkLst>
            <pc:docMk/>
            <pc:sldMk cId="4109534252" sldId="404"/>
            <ac:spMk id="2" creationId="{70A93C74-4D06-4A99-817C-F21024ECFE79}"/>
          </ac:spMkLst>
        </pc:spChg>
        <pc:spChg chg="mod">
          <ac:chgData name="James Franklin" userId="cf915d05-507f-491f-b4a6-b2aa085ee4b1" providerId="ADAL" clId="{FFD043C1-B848-40C2-A4A8-D31D3BC296BA}" dt="2020-11-11T14:50:55.727" v="1482" actId="20577"/>
          <ac:spMkLst>
            <pc:docMk/>
            <pc:sldMk cId="4109534252" sldId="404"/>
            <ac:spMk id="3" creationId="{41DF8E3C-36DD-491D-8EB7-949D4CFCE91B}"/>
          </ac:spMkLst>
        </pc:spChg>
        <pc:picChg chg="add mod">
          <ac:chgData name="James Franklin" userId="cf915d05-507f-491f-b4a6-b2aa085ee4b1" providerId="ADAL" clId="{FFD043C1-B848-40C2-A4A8-D31D3BC296BA}" dt="2020-11-11T14:37:03.366" v="1245" actId="1076"/>
          <ac:picMkLst>
            <pc:docMk/>
            <pc:sldMk cId="4109534252" sldId="404"/>
            <ac:picMk id="5" creationId="{7D4FA6D6-02D8-4820-AED1-5B29923EB8BF}"/>
          </ac:picMkLst>
        </pc:picChg>
        <pc:picChg chg="add mod">
          <ac:chgData name="James Franklin" userId="cf915d05-507f-491f-b4a6-b2aa085ee4b1" providerId="ADAL" clId="{FFD043C1-B848-40C2-A4A8-D31D3BC296BA}" dt="2020-11-11T14:49:30.189" v="1260" actId="167"/>
          <ac:picMkLst>
            <pc:docMk/>
            <pc:sldMk cId="4109534252" sldId="404"/>
            <ac:picMk id="7" creationId="{ACFA4977-009B-437B-B722-D2E13E5B3FF8}"/>
          </ac:picMkLst>
        </pc:picChg>
        <pc:picChg chg="add mod">
          <ac:chgData name="James Franklin" userId="cf915d05-507f-491f-b4a6-b2aa085ee4b1" providerId="ADAL" clId="{FFD043C1-B848-40C2-A4A8-D31D3BC296BA}" dt="2020-11-11T14:49:33.304" v="1261" actId="167"/>
          <ac:picMkLst>
            <pc:docMk/>
            <pc:sldMk cId="4109534252" sldId="404"/>
            <ac:picMk id="3074" creationId="{AA907323-2DA8-4193-B53B-7FF652C542C4}"/>
          </ac:picMkLst>
        </pc:picChg>
      </pc:sldChg>
      <pc:sldChg chg="addSp delSp modSp new mod setBg modClrScheme chgLayout">
        <pc:chgData name="James Franklin" userId="cf915d05-507f-491f-b4a6-b2aa085ee4b1" providerId="ADAL" clId="{FFD043C1-B848-40C2-A4A8-D31D3BC296BA}" dt="2020-11-19T09:43:18.769" v="6395" actId="20577"/>
        <pc:sldMkLst>
          <pc:docMk/>
          <pc:sldMk cId="2057843445" sldId="405"/>
        </pc:sldMkLst>
        <pc:spChg chg="del mod ord">
          <ac:chgData name="James Franklin" userId="cf915d05-507f-491f-b4a6-b2aa085ee4b1" providerId="ADAL" clId="{FFD043C1-B848-40C2-A4A8-D31D3BC296BA}" dt="2020-11-11T14:51:13.390" v="1484" actId="700"/>
          <ac:spMkLst>
            <pc:docMk/>
            <pc:sldMk cId="2057843445" sldId="405"/>
            <ac:spMk id="2" creationId="{70452ECA-750E-4AAB-B175-455F80AEF3C6}"/>
          </ac:spMkLst>
        </pc:spChg>
        <pc:spChg chg="del mod ord">
          <ac:chgData name="James Franklin" userId="cf915d05-507f-491f-b4a6-b2aa085ee4b1" providerId="ADAL" clId="{FFD043C1-B848-40C2-A4A8-D31D3BC296BA}" dt="2020-11-11T14:51:13.390" v="1484" actId="700"/>
          <ac:spMkLst>
            <pc:docMk/>
            <pc:sldMk cId="2057843445" sldId="405"/>
            <ac:spMk id="3" creationId="{EDC9AA29-1C68-4E80-B3C3-5F24DE351BD7}"/>
          </ac:spMkLst>
        </pc:spChg>
        <pc:spChg chg="add del mod ord">
          <ac:chgData name="James Franklin" userId="cf915d05-507f-491f-b4a6-b2aa085ee4b1" providerId="ADAL" clId="{FFD043C1-B848-40C2-A4A8-D31D3BC296BA}" dt="2020-11-11T15:00:39.222" v="1498"/>
          <ac:spMkLst>
            <pc:docMk/>
            <pc:sldMk cId="2057843445" sldId="405"/>
            <ac:spMk id="4" creationId="{DB51B0C2-DE17-45A1-A8F0-D88E38563ABC}"/>
          </ac:spMkLst>
        </pc:spChg>
        <pc:spChg chg="add del mod ord">
          <ac:chgData name="James Franklin" userId="cf915d05-507f-491f-b4a6-b2aa085ee4b1" providerId="ADAL" clId="{FFD043C1-B848-40C2-A4A8-D31D3BC296BA}" dt="2020-11-11T15:00:39.222" v="1498"/>
          <ac:spMkLst>
            <pc:docMk/>
            <pc:sldMk cId="2057843445" sldId="405"/>
            <ac:spMk id="5" creationId="{A07F6FEC-58C8-485F-9C4F-DB2CF9FBA9F1}"/>
          </ac:spMkLst>
        </pc:spChg>
        <pc:spChg chg="add mod">
          <ac:chgData name="James Franklin" userId="cf915d05-507f-491f-b4a6-b2aa085ee4b1" providerId="ADAL" clId="{FFD043C1-B848-40C2-A4A8-D31D3BC296BA}" dt="2020-11-19T09:43:18.769" v="6395" actId="20577"/>
          <ac:spMkLst>
            <pc:docMk/>
            <pc:sldMk cId="2057843445" sldId="405"/>
            <ac:spMk id="10" creationId="{E479AC0C-92F5-4DC1-AC28-EE3590FF8702}"/>
          </ac:spMkLst>
        </pc:spChg>
        <pc:spChg chg="add mod">
          <ac:chgData name="James Franklin" userId="cf915d05-507f-491f-b4a6-b2aa085ee4b1" providerId="ADAL" clId="{FFD043C1-B848-40C2-A4A8-D31D3BC296BA}" dt="2020-11-11T15:03:53.197" v="1763" actId="207"/>
          <ac:spMkLst>
            <pc:docMk/>
            <pc:sldMk cId="2057843445" sldId="405"/>
            <ac:spMk id="11" creationId="{450A8D17-FF5C-43B2-96FA-773D3431381F}"/>
          </ac:spMkLst>
        </pc:spChg>
        <pc:picChg chg="add mod">
          <ac:chgData name="James Franklin" userId="cf915d05-507f-491f-b4a6-b2aa085ee4b1" providerId="ADAL" clId="{FFD043C1-B848-40C2-A4A8-D31D3BC296BA}" dt="2020-11-17T15:29:21.929" v="6292" actId="962"/>
          <ac:picMkLst>
            <pc:docMk/>
            <pc:sldMk cId="2057843445" sldId="405"/>
            <ac:picMk id="3" creationId="{750C50BA-85C9-4323-927C-B356E89C4F14}"/>
          </ac:picMkLst>
        </pc:picChg>
        <pc:picChg chg="add del mod">
          <ac:chgData name="James Franklin" userId="cf915d05-507f-491f-b4a6-b2aa085ee4b1" providerId="ADAL" clId="{FFD043C1-B848-40C2-A4A8-D31D3BC296BA}" dt="2020-11-11T14:59:54.762" v="1490" actId="478"/>
          <ac:picMkLst>
            <pc:docMk/>
            <pc:sldMk cId="2057843445" sldId="405"/>
            <ac:picMk id="7" creationId="{28DE0101-C9CE-4717-9F3E-93572F42E87B}"/>
          </ac:picMkLst>
        </pc:picChg>
        <pc:picChg chg="add del mod">
          <ac:chgData name="James Franklin" userId="cf915d05-507f-491f-b4a6-b2aa085ee4b1" providerId="ADAL" clId="{FFD043C1-B848-40C2-A4A8-D31D3BC296BA}" dt="2020-11-17T15:29:09.908" v="6288" actId="478"/>
          <ac:picMkLst>
            <pc:docMk/>
            <pc:sldMk cId="2057843445" sldId="405"/>
            <ac:picMk id="9" creationId="{6AC52FC1-4652-4EC0-A66C-D94203FA05E3}"/>
          </ac:picMkLst>
        </pc:picChg>
      </pc:sldChg>
      <pc:sldChg chg="addSp delSp modSp new mod modClrScheme chgLayout">
        <pc:chgData name="James Franklin" userId="cf915d05-507f-491f-b4a6-b2aa085ee4b1" providerId="ADAL" clId="{FFD043C1-B848-40C2-A4A8-D31D3BC296BA}" dt="2020-11-11T16:44:42.874" v="2974" actId="207"/>
        <pc:sldMkLst>
          <pc:docMk/>
          <pc:sldMk cId="383382344" sldId="406"/>
        </pc:sldMkLst>
        <pc:spChg chg="del mod ord">
          <ac:chgData name="James Franklin" userId="cf915d05-507f-491f-b4a6-b2aa085ee4b1" providerId="ADAL" clId="{FFD043C1-B848-40C2-A4A8-D31D3BC296BA}" dt="2020-11-11T16:10:20.738" v="2248" actId="700"/>
          <ac:spMkLst>
            <pc:docMk/>
            <pc:sldMk cId="383382344" sldId="406"/>
            <ac:spMk id="2" creationId="{F809CB5B-BF4E-40B3-B8F2-80CDD546F8D8}"/>
          </ac:spMkLst>
        </pc:spChg>
        <pc:spChg chg="del mod ord">
          <ac:chgData name="James Franklin" userId="cf915d05-507f-491f-b4a6-b2aa085ee4b1" providerId="ADAL" clId="{FFD043C1-B848-40C2-A4A8-D31D3BC296BA}" dt="2020-11-11T16:10:20.738" v="2248" actId="700"/>
          <ac:spMkLst>
            <pc:docMk/>
            <pc:sldMk cId="383382344" sldId="406"/>
            <ac:spMk id="3" creationId="{C4498370-1BE3-4816-9F4A-0C669C52ACF4}"/>
          </ac:spMkLst>
        </pc:spChg>
        <pc:spChg chg="add mod ord">
          <ac:chgData name="James Franklin" userId="cf915d05-507f-491f-b4a6-b2aa085ee4b1" providerId="ADAL" clId="{FFD043C1-B848-40C2-A4A8-D31D3BC296BA}" dt="2020-11-11T16:11:38.786" v="2469" actId="20577"/>
          <ac:spMkLst>
            <pc:docMk/>
            <pc:sldMk cId="383382344" sldId="406"/>
            <ac:spMk id="4" creationId="{ACE10AC4-5FF7-45EE-B6D3-00019B0BFAA4}"/>
          </ac:spMkLst>
        </pc:spChg>
        <pc:spChg chg="add mod ord">
          <ac:chgData name="James Franklin" userId="cf915d05-507f-491f-b4a6-b2aa085ee4b1" providerId="ADAL" clId="{FFD043C1-B848-40C2-A4A8-D31D3BC296BA}" dt="2020-11-11T16:44:42.874" v="2974" actId="207"/>
          <ac:spMkLst>
            <pc:docMk/>
            <pc:sldMk cId="383382344" sldId="406"/>
            <ac:spMk id="5" creationId="{6D4DE260-DDDA-41FC-B0AE-CDEFED9E0175}"/>
          </ac:spMkLst>
        </pc:spChg>
        <pc:spChg chg="add del">
          <ac:chgData name="James Franklin" userId="cf915d05-507f-491f-b4a6-b2aa085ee4b1" providerId="ADAL" clId="{FFD043C1-B848-40C2-A4A8-D31D3BC296BA}" dt="2020-11-11T16:11:33.021" v="2452" actId="22"/>
          <ac:spMkLst>
            <pc:docMk/>
            <pc:sldMk cId="383382344" sldId="406"/>
            <ac:spMk id="7" creationId="{A0E94A28-C2A6-443D-BE6D-397F91CDD7B9}"/>
          </ac:spMkLst>
        </pc:spChg>
        <pc:picChg chg="add del mod">
          <ac:chgData name="James Franklin" userId="cf915d05-507f-491f-b4a6-b2aa085ee4b1" providerId="ADAL" clId="{FFD043C1-B848-40C2-A4A8-D31D3BC296BA}" dt="2020-11-11T16:38:30.297" v="2488" actId="478"/>
          <ac:picMkLst>
            <pc:docMk/>
            <pc:sldMk cId="383382344" sldId="406"/>
            <ac:picMk id="9" creationId="{C75A0970-B8DE-46A8-819C-356DDF71B3D8}"/>
          </ac:picMkLst>
        </pc:picChg>
        <pc:picChg chg="add mod">
          <ac:chgData name="James Franklin" userId="cf915d05-507f-491f-b4a6-b2aa085ee4b1" providerId="ADAL" clId="{FFD043C1-B848-40C2-A4A8-D31D3BC296BA}" dt="2020-11-11T16:40:38.904" v="2636" actId="1076"/>
          <ac:picMkLst>
            <pc:docMk/>
            <pc:sldMk cId="383382344" sldId="406"/>
            <ac:picMk id="10" creationId="{AEC8A7EA-47DE-4D65-B9E4-2EDD263002E3}"/>
          </ac:picMkLst>
        </pc:picChg>
        <pc:picChg chg="add">
          <ac:chgData name="James Franklin" userId="cf915d05-507f-491f-b4a6-b2aa085ee4b1" providerId="ADAL" clId="{FFD043C1-B848-40C2-A4A8-D31D3BC296BA}" dt="2020-11-11T16:38:36.696" v="2489" actId="22"/>
          <ac:picMkLst>
            <pc:docMk/>
            <pc:sldMk cId="383382344" sldId="406"/>
            <ac:picMk id="12" creationId="{F8F9AD0E-0617-44CE-AC78-4A1531365232}"/>
          </ac:picMkLst>
        </pc:picChg>
        <pc:picChg chg="add del mod">
          <ac:chgData name="James Franklin" userId="cf915d05-507f-491f-b4a6-b2aa085ee4b1" providerId="ADAL" clId="{FFD043C1-B848-40C2-A4A8-D31D3BC296BA}" dt="2020-11-11T16:38:02.559" v="2481" actId="478"/>
          <ac:picMkLst>
            <pc:docMk/>
            <pc:sldMk cId="383382344" sldId="406"/>
            <ac:picMk id="7170" creationId="{035797D8-DE61-49D4-BE60-0ECC1686F7FB}"/>
          </ac:picMkLst>
        </pc:picChg>
      </pc:sldChg>
      <pc:sldChg chg="addSp modSp add mod modClrScheme chgLayout">
        <pc:chgData name="James Franklin" userId="cf915d05-507f-491f-b4a6-b2aa085ee4b1" providerId="ADAL" clId="{FFD043C1-B848-40C2-A4A8-D31D3BC296BA}" dt="2020-11-11T17:06:12.017" v="3801" actId="1076"/>
        <pc:sldMkLst>
          <pc:docMk/>
          <pc:sldMk cId="2149482655" sldId="407"/>
        </pc:sldMkLst>
        <pc:spChg chg="mod ord">
          <ac:chgData name="James Franklin" userId="cf915d05-507f-491f-b4a6-b2aa085ee4b1" providerId="ADAL" clId="{FFD043C1-B848-40C2-A4A8-D31D3BC296BA}" dt="2020-11-11T16:48:42.677" v="3309" actId="700"/>
          <ac:spMkLst>
            <pc:docMk/>
            <pc:sldMk cId="2149482655" sldId="407"/>
            <ac:spMk id="2" creationId="{B7D21DBA-6478-48B5-95D5-C29E3F845ED7}"/>
          </ac:spMkLst>
        </pc:spChg>
        <pc:spChg chg="mod ord">
          <ac:chgData name="James Franklin" userId="cf915d05-507f-491f-b4a6-b2aa085ee4b1" providerId="ADAL" clId="{FFD043C1-B848-40C2-A4A8-D31D3BC296BA}" dt="2020-11-11T17:05:53.898" v="3800" actId="20577"/>
          <ac:spMkLst>
            <pc:docMk/>
            <pc:sldMk cId="2149482655" sldId="407"/>
            <ac:spMk id="3" creationId="{F9AA6F25-FCF0-4B2A-9419-972FF4720CA3}"/>
          </ac:spMkLst>
        </pc:spChg>
        <pc:spChg chg="add mod">
          <ac:chgData name="James Franklin" userId="cf915d05-507f-491f-b4a6-b2aa085ee4b1" providerId="ADAL" clId="{FFD043C1-B848-40C2-A4A8-D31D3BC296BA}" dt="2020-11-11T17:06:12.017" v="3801" actId="1076"/>
          <ac:spMkLst>
            <pc:docMk/>
            <pc:sldMk cId="2149482655" sldId="407"/>
            <ac:spMk id="12" creationId="{FA2FF6BD-2BE7-4185-8D6F-E165D9A7FACF}"/>
          </ac:spMkLst>
        </pc:spChg>
        <pc:spChg chg="mod">
          <ac:chgData name="James Franklin" userId="cf915d05-507f-491f-b4a6-b2aa085ee4b1" providerId="ADAL" clId="{FFD043C1-B848-40C2-A4A8-D31D3BC296BA}" dt="2020-11-11T17:02:36.247" v="3584" actId="1076"/>
          <ac:spMkLst>
            <pc:docMk/>
            <pc:sldMk cId="2149482655" sldId="407"/>
            <ac:spMk id="60" creationId="{63A05CD8-A6C9-495C-96CE-5FAABF48D305}"/>
          </ac:spMkLst>
        </pc:spChg>
        <pc:spChg chg="mod">
          <ac:chgData name="James Franklin" userId="cf915d05-507f-491f-b4a6-b2aa085ee4b1" providerId="ADAL" clId="{FFD043C1-B848-40C2-A4A8-D31D3BC296BA}" dt="2020-11-11T17:02:36.247" v="3584" actId="1076"/>
          <ac:spMkLst>
            <pc:docMk/>
            <pc:sldMk cId="2149482655" sldId="407"/>
            <ac:spMk id="61" creationId="{6308FED9-D21E-4CAA-873B-F3414693AE7A}"/>
          </ac:spMkLst>
        </pc:spChg>
        <pc:spChg chg="mod">
          <ac:chgData name="James Franklin" userId="cf915d05-507f-491f-b4a6-b2aa085ee4b1" providerId="ADAL" clId="{FFD043C1-B848-40C2-A4A8-D31D3BC296BA}" dt="2020-11-11T17:02:36.247" v="3584" actId="1076"/>
          <ac:spMkLst>
            <pc:docMk/>
            <pc:sldMk cId="2149482655" sldId="407"/>
            <ac:spMk id="64" creationId="{CE434902-B713-4D01-B3BC-4CBB19BD5F33}"/>
          </ac:spMkLst>
        </pc:spChg>
        <pc:spChg chg="mod">
          <ac:chgData name="James Franklin" userId="cf915d05-507f-491f-b4a6-b2aa085ee4b1" providerId="ADAL" clId="{FFD043C1-B848-40C2-A4A8-D31D3BC296BA}" dt="2020-11-11T17:02:36.247" v="3584" actId="1076"/>
          <ac:spMkLst>
            <pc:docMk/>
            <pc:sldMk cId="2149482655" sldId="407"/>
            <ac:spMk id="65" creationId="{02203266-5F58-4F2D-ACE6-9B2F31E653FB}"/>
          </ac:spMkLst>
        </pc:spChg>
        <pc:spChg chg="mod">
          <ac:chgData name="James Franklin" userId="cf915d05-507f-491f-b4a6-b2aa085ee4b1" providerId="ADAL" clId="{FFD043C1-B848-40C2-A4A8-D31D3BC296BA}" dt="2020-11-11T17:02:36.247" v="3584" actId="1076"/>
          <ac:spMkLst>
            <pc:docMk/>
            <pc:sldMk cId="2149482655" sldId="407"/>
            <ac:spMk id="66" creationId="{C8D63E38-03F9-4F1A-8290-3F69B696F46D}"/>
          </ac:spMkLst>
        </pc:spChg>
        <pc:spChg chg="mod">
          <ac:chgData name="James Franklin" userId="cf915d05-507f-491f-b4a6-b2aa085ee4b1" providerId="ADAL" clId="{FFD043C1-B848-40C2-A4A8-D31D3BC296BA}" dt="2020-11-11T17:02:36.247" v="3584" actId="1076"/>
          <ac:spMkLst>
            <pc:docMk/>
            <pc:sldMk cId="2149482655" sldId="407"/>
            <ac:spMk id="67" creationId="{BC698634-17FB-47E2-B147-3BC28F642774}"/>
          </ac:spMkLst>
        </pc:spChg>
        <pc:spChg chg="mod">
          <ac:chgData name="James Franklin" userId="cf915d05-507f-491f-b4a6-b2aa085ee4b1" providerId="ADAL" clId="{FFD043C1-B848-40C2-A4A8-D31D3BC296BA}" dt="2020-11-11T17:02:36.247" v="3584" actId="1076"/>
          <ac:spMkLst>
            <pc:docMk/>
            <pc:sldMk cId="2149482655" sldId="407"/>
            <ac:spMk id="68" creationId="{D86167D8-3EC0-43A9-A3CD-5B6BB460A76C}"/>
          </ac:spMkLst>
        </pc:spChg>
        <pc:spChg chg="mod">
          <ac:chgData name="James Franklin" userId="cf915d05-507f-491f-b4a6-b2aa085ee4b1" providerId="ADAL" clId="{FFD043C1-B848-40C2-A4A8-D31D3BC296BA}" dt="2020-11-11T17:02:36.247" v="3584" actId="1076"/>
          <ac:spMkLst>
            <pc:docMk/>
            <pc:sldMk cId="2149482655" sldId="407"/>
            <ac:spMk id="69" creationId="{29DD468F-5C56-4CC7-BAF5-499503B925BE}"/>
          </ac:spMkLst>
        </pc:spChg>
        <pc:spChg chg="mod">
          <ac:chgData name="James Franklin" userId="cf915d05-507f-491f-b4a6-b2aa085ee4b1" providerId="ADAL" clId="{FFD043C1-B848-40C2-A4A8-D31D3BC296BA}" dt="2020-11-11T17:02:36.247" v="3584" actId="1076"/>
          <ac:spMkLst>
            <pc:docMk/>
            <pc:sldMk cId="2149482655" sldId="407"/>
            <ac:spMk id="70" creationId="{54BDE044-7CEB-4A32-AAC0-5278CA0AEE6D}"/>
          </ac:spMkLst>
        </pc:spChg>
        <pc:spChg chg="mod">
          <ac:chgData name="James Franklin" userId="cf915d05-507f-491f-b4a6-b2aa085ee4b1" providerId="ADAL" clId="{FFD043C1-B848-40C2-A4A8-D31D3BC296BA}" dt="2020-11-11T17:02:36.247" v="3584" actId="1076"/>
          <ac:spMkLst>
            <pc:docMk/>
            <pc:sldMk cId="2149482655" sldId="407"/>
            <ac:spMk id="71" creationId="{6C52F9C6-9D5E-45CE-9498-80B6A4EC117C}"/>
          </ac:spMkLst>
        </pc:spChg>
        <pc:spChg chg="mod">
          <ac:chgData name="James Franklin" userId="cf915d05-507f-491f-b4a6-b2aa085ee4b1" providerId="ADAL" clId="{FFD043C1-B848-40C2-A4A8-D31D3BC296BA}" dt="2020-11-11T17:02:36.247" v="3584" actId="1076"/>
          <ac:spMkLst>
            <pc:docMk/>
            <pc:sldMk cId="2149482655" sldId="407"/>
            <ac:spMk id="72" creationId="{F1AD061D-E851-4CEC-9B49-31231F331283}"/>
          </ac:spMkLst>
        </pc:spChg>
        <pc:spChg chg="mod">
          <ac:chgData name="James Franklin" userId="cf915d05-507f-491f-b4a6-b2aa085ee4b1" providerId="ADAL" clId="{FFD043C1-B848-40C2-A4A8-D31D3BC296BA}" dt="2020-11-11T17:02:36.247" v="3584" actId="1076"/>
          <ac:spMkLst>
            <pc:docMk/>
            <pc:sldMk cId="2149482655" sldId="407"/>
            <ac:spMk id="76" creationId="{0BB68F1C-F6A4-4913-9251-3962A6DEBEE2}"/>
          </ac:spMkLst>
        </pc:spChg>
        <pc:spChg chg="mod">
          <ac:chgData name="James Franklin" userId="cf915d05-507f-491f-b4a6-b2aa085ee4b1" providerId="ADAL" clId="{FFD043C1-B848-40C2-A4A8-D31D3BC296BA}" dt="2020-11-11T17:02:36.247" v="3584" actId="1076"/>
          <ac:spMkLst>
            <pc:docMk/>
            <pc:sldMk cId="2149482655" sldId="407"/>
            <ac:spMk id="77" creationId="{90D1F1D8-D97F-480A-89FE-F1E70AA206FB}"/>
          </ac:spMkLst>
        </pc:spChg>
        <pc:grpChg chg="mod">
          <ac:chgData name="James Franklin" userId="cf915d05-507f-491f-b4a6-b2aa085ee4b1" providerId="ADAL" clId="{FFD043C1-B848-40C2-A4A8-D31D3BC296BA}" dt="2020-11-11T17:02:36.247" v="3584" actId="1076"/>
          <ac:grpSpMkLst>
            <pc:docMk/>
            <pc:sldMk cId="2149482655" sldId="407"/>
            <ac:grpSpMk id="62" creationId="{88B66466-CD50-4931-95D1-82C889235450}"/>
          </ac:grpSpMkLst>
        </pc:grpChg>
        <pc:grpChg chg="mod">
          <ac:chgData name="James Franklin" userId="cf915d05-507f-491f-b4a6-b2aa085ee4b1" providerId="ADAL" clId="{FFD043C1-B848-40C2-A4A8-D31D3BC296BA}" dt="2020-11-11T17:02:36.247" v="3584" actId="1076"/>
          <ac:grpSpMkLst>
            <pc:docMk/>
            <pc:sldMk cId="2149482655" sldId="407"/>
            <ac:grpSpMk id="74" creationId="{40CEC96E-B153-4594-A2A8-A55F83651A14}"/>
          </ac:grpSpMkLst>
        </pc:grpChg>
        <pc:grpChg chg="mod">
          <ac:chgData name="James Franklin" userId="cf915d05-507f-491f-b4a6-b2aa085ee4b1" providerId="ADAL" clId="{FFD043C1-B848-40C2-A4A8-D31D3BC296BA}" dt="2020-11-11T17:02:36.247" v="3584" actId="1076"/>
          <ac:grpSpMkLst>
            <pc:docMk/>
            <pc:sldMk cId="2149482655" sldId="407"/>
            <ac:grpSpMk id="75" creationId="{77148406-F2BB-4E07-85A2-8625A7AEBAAB}"/>
          </ac:grpSpMkLst>
        </pc:grpChg>
        <pc:grpChg chg="mod">
          <ac:chgData name="James Franklin" userId="cf915d05-507f-491f-b4a6-b2aa085ee4b1" providerId="ADAL" clId="{FFD043C1-B848-40C2-A4A8-D31D3BC296BA}" dt="2020-11-11T17:02:36.247" v="3584" actId="1076"/>
          <ac:grpSpMkLst>
            <pc:docMk/>
            <pc:sldMk cId="2149482655" sldId="407"/>
            <ac:grpSpMk id="78" creationId="{4AD1C81A-2C02-407C-89C6-76C3B9B544C3}"/>
          </ac:grpSpMkLst>
        </pc:grpChg>
        <pc:picChg chg="mod">
          <ac:chgData name="James Franklin" userId="cf915d05-507f-491f-b4a6-b2aa085ee4b1" providerId="ADAL" clId="{FFD043C1-B848-40C2-A4A8-D31D3BC296BA}" dt="2020-11-11T17:02:36.247" v="3584" actId="1076"/>
          <ac:picMkLst>
            <pc:docMk/>
            <pc:sldMk cId="2149482655" sldId="407"/>
            <ac:picMk id="6150" creationId="{655A0209-5BA0-4389-9FF3-173B52760C17}"/>
          </ac:picMkLst>
        </pc:picChg>
        <pc:cxnChg chg="add mod">
          <ac:chgData name="James Franklin" userId="cf915d05-507f-491f-b4a6-b2aa085ee4b1" providerId="ADAL" clId="{FFD043C1-B848-40C2-A4A8-D31D3BC296BA}" dt="2020-11-11T16:50:32.178" v="3459" actId="1582"/>
          <ac:cxnSpMkLst>
            <pc:docMk/>
            <pc:sldMk cId="2149482655" sldId="407"/>
            <ac:cxnSpMk id="5" creationId="{9F6C8500-4D74-4FF7-9B51-0C5EB13040DB}"/>
          </ac:cxnSpMkLst>
        </pc:cxnChg>
        <pc:cxnChg chg="add mod">
          <ac:chgData name="James Franklin" userId="cf915d05-507f-491f-b4a6-b2aa085ee4b1" providerId="ADAL" clId="{FFD043C1-B848-40C2-A4A8-D31D3BC296BA}" dt="2020-11-11T16:50:49.848" v="3469" actId="1037"/>
          <ac:cxnSpMkLst>
            <pc:docMk/>
            <pc:sldMk cId="2149482655" sldId="407"/>
            <ac:cxnSpMk id="26" creationId="{7A8F4B92-0728-4110-BF86-1A52364F95F0}"/>
          </ac:cxnSpMkLst>
        </pc:cxnChg>
        <pc:cxnChg chg="add mod">
          <ac:chgData name="James Franklin" userId="cf915d05-507f-491f-b4a6-b2aa085ee4b1" providerId="ADAL" clId="{FFD043C1-B848-40C2-A4A8-D31D3BC296BA}" dt="2020-11-11T16:50:58.480" v="3476" actId="1037"/>
          <ac:cxnSpMkLst>
            <pc:docMk/>
            <pc:sldMk cId="2149482655" sldId="407"/>
            <ac:cxnSpMk id="29" creationId="{247B6878-E576-4EF5-8150-BA9457DB1D88}"/>
          </ac:cxnSpMkLst>
        </pc:cxnChg>
        <pc:cxnChg chg="add mod">
          <ac:chgData name="James Franklin" userId="cf915d05-507f-491f-b4a6-b2aa085ee4b1" providerId="ADAL" clId="{FFD043C1-B848-40C2-A4A8-D31D3BC296BA}" dt="2020-11-11T16:51:06.312" v="3479" actId="14100"/>
          <ac:cxnSpMkLst>
            <pc:docMk/>
            <pc:sldMk cId="2149482655" sldId="407"/>
            <ac:cxnSpMk id="31" creationId="{A8A619F4-2E7D-4EA6-BB68-0FA59F194B52}"/>
          </ac:cxnSpMkLst>
        </pc:cxnChg>
        <pc:cxnChg chg="add mod">
          <ac:chgData name="James Franklin" userId="cf915d05-507f-491f-b4a6-b2aa085ee4b1" providerId="ADAL" clId="{FFD043C1-B848-40C2-A4A8-D31D3BC296BA}" dt="2020-11-11T16:51:17.530" v="3487" actId="1036"/>
          <ac:cxnSpMkLst>
            <pc:docMk/>
            <pc:sldMk cId="2149482655" sldId="407"/>
            <ac:cxnSpMk id="33" creationId="{A735BA14-8B04-4C5C-93CB-10BA2546438D}"/>
          </ac:cxnSpMkLst>
        </pc:cxnChg>
        <pc:cxnChg chg="add mod">
          <ac:chgData name="James Franklin" userId="cf915d05-507f-491f-b4a6-b2aa085ee4b1" providerId="ADAL" clId="{FFD043C1-B848-40C2-A4A8-D31D3BC296BA}" dt="2020-11-11T16:51:29.969" v="3498" actId="1036"/>
          <ac:cxnSpMkLst>
            <pc:docMk/>
            <pc:sldMk cId="2149482655" sldId="407"/>
            <ac:cxnSpMk id="35" creationId="{793286F5-2F43-475C-8A52-72ACD14AAF5B}"/>
          </ac:cxnSpMkLst>
        </pc:cxnChg>
      </pc:sldChg>
      <pc:sldChg chg="addSp delSp modSp new mod ord">
        <pc:chgData name="James Franklin" userId="cf915d05-507f-491f-b4a6-b2aa085ee4b1" providerId="ADAL" clId="{FFD043C1-B848-40C2-A4A8-D31D3BC296BA}" dt="2020-11-19T09:59:34.703" v="6397" actId="478"/>
        <pc:sldMkLst>
          <pc:docMk/>
          <pc:sldMk cId="2591303248" sldId="408"/>
        </pc:sldMkLst>
        <pc:spChg chg="mod">
          <ac:chgData name="James Franklin" userId="cf915d05-507f-491f-b4a6-b2aa085ee4b1" providerId="ADAL" clId="{FFD043C1-B848-40C2-A4A8-D31D3BC296BA}" dt="2020-11-12T09:15:00.914" v="3817" actId="20577"/>
          <ac:spMkLst>
            <pc:docMk/>
            <pc:sldMk cId="2591303248" sldId="408"/>
            <ac:spMk id="2" creationId="{9C2D3F00-EF74-4AD3-8A74-E557160A1D7C}"/>
          </ac:spMkLst>
        </pc:spChg>
        <pc:spChg chg="mod">
          <ac:chgData name="James Franklin" userId="cf915d05-507f-491f-b4a6-b2aa085ee4b1" providerId="ADAL" clId="{FFD043C1-B848-40C2-A4A8-D31D3BC296BA}" dt="2020-11-18T09:18:41.630" v="6328" actId="20577"/>
          <ac:spMkLst>
            <pc:docMk/>
            <pc:sldMk cId="2591303248" sldId="408"/>
            <ac:spMk id="3" creationId="{2B49B40C-5ED2-4D18-94BA-0D98710259F3}"/>
          </ac:spMkLst>
        </pc:spChg>
        <pc:spChg chg="add del mod">
          <ac:chgData name="James Franklin" userId="cf915d05-507f-491f-b4a6-b2aa085ee4b1" providerId="ADAL" clId="{FFD043C1-B848-40C2-A4A8-D31D3BC296BA}" dt="2020-11-19T09:59:34.703" v="6397" actId="478"/>
          <ac:spMkLst>
            <pc:docMk/>
            <pc:sldMk cId="2591303248" sldId="408"/>
            <ac:spMk id="8" creationId="{920C3DA0-8CC4-4EC7-9667-88680D65BBC5}"/>
          </ac:spMkLst>
        </pc:spChg>
        <pc:picChg chg="add mod">
          <ac:chgData name="James Franklin" userId="cf915d05-507f-491f-b4a6-b2aa085ee4b1" providerId="ADAL" clId="{FFD043C1-B848-40C2-A4A8-D31D3BC296BA}" dt="2020-11-12T09:19:08.724" v="4113" actId="1076"/>
          <ac:picMkLst>
            <pc:docMk/>
            <pc:sldMk cId="2591303248" sldId="408"/>
            <ac:picMk id="5" creationId="{9383A80C-DF27-401B-84B6-A7C90E8925AE}"/>
          </ac:picMkLst>
        </pc:picChg>
        <pc:picChg chg="add del">
          <ac:chgData name="James Franklin" userId="cf915d05-507f-491f-b4a6-b2aa085ee4b1" providerId="ADAL" clId="{FFD043C1-B848-40C2-A4A8-D31D3BC296BA}" dt="2020-11-12T09:16:31.236" v="4006" actId="22"/>
          <ac:picMkLst>
            <pc:docMk/>
            <pc:sldMk cId="2591303248" sldId="408"/>
            <ac:picMk id="7" creationId="{BAFED4BB-5CF9-4DE2-8A1B-3F3675BFDCA0}"/>
          </ac:picMkLst>
        </pc:picChg>
      </pc:sldChg>
      <pc:sldChg chg="modSp add mod modClrScheme chgLayout">
        <pc:chgData name="James Franklin" userId="cf915d05-507f-491f-b4a6-b2aa085ee4b1" providerId="ADAL" clId="{FFD043C1-B848-40C2-A4A8-D31D3BC296BA}" dt="2020-11-18T09:18:46.789" v="6332" actId="20577"/>
        <pc:sldMkLst>
          <pc:docMk/>
          <pc:sldMk cId="2780398491" sldId="409"/>
        </pc:sldMkLst>
        <pc:spChg chg="mod ord">
          <ac:chgData name="James Franklin" userId="cf915d05-507f-491f-b4a6-b2aa085ee4b1" providerId="ADAL" clId="{FFD043C1-B848-40C2-A4A8-D31D3BC296BA}" dt="2020-11-12T09:20:06.237" v="4205" actId="700"/>
          <ac:spMkLst>
            <pc:docMk/>
            <pc:sldMk cId="2780398491" sldId="409"/>
            <ac:spMk id="2" creationId="{9C2D3F00-EF74-4AD3-8A74-E557160A1D7C}"/>
          </ac:spMkLst>
        </pc:spChg>
        <pc:spChg chg="mod ord">
          <ac:chgData name="James Franklin" userId="cf915d05-507f-491f-b4a6-b2aa085ee4b1" providerId="ADAL" clId="{FFD043C1-B848-40C2-A4A8-D31D3BC296BA}" dt="2020-11-18T09:18:46.789" v="6332" actId="20577"/>
          <ac:spMkLst>
            <pc:docMk/>
            <pc:sldMk cId="2780398491" sldId="409"/>
            <ac:spMk id="3" creationId="{2B49B40C-5ED2-4D18-94BA-0D98710259F3}"/>
          </ac:spMkLst>
        </pc:spChg>
      </pc:sldChg>
      <pc:sldChg chg="delSp modSp add mod modClrScheme chgLayout">
        <pc:chgData name="James Franklin" userId="cf915d05-507f-491f-b4a6-b2aa085ee4b1" providerId="ADAL" clId="{FFD043C1-B848-40C2-A4A8-D31D3BC296BA}" dt="2020-11-18T09:19:02.230" v="6344" actId="20577"/>
        <pc:sldMkLst>
          <pc:docMk/>
          <pc:sldMk cId="3917787578" sldId="410"/>
        </pc:sldMkLst>
        <pc:spChg chg="mod ord">
          <ac:chgData name="James Franklin" userId="cf915d05-507f-491f-b4a6-b2aa085ee4b1" providerId="ADAL" clId="{FFD043C1-B848-40C2-A4A8-D31D3BC296BA}" dt="2020-11-12T09:59:51.321" v="5555" actId="700"/>
          <ac:spMkLst>
            <pc:docMk/>
            <pc:sldMk cId="3917787578" sldId="410"/>
            <ac:spMk id="2" creationId="{B7D21DBA-6478-48B5-95D5-C29E3F845ED7}"/>
          </ac:spMkLst>
        </pc:spChg>
        <pc:spChg chg="mod ord">
          <ac:chgData name="James Franklin" userId="cf915d05-507f-491f-b4a6-b2aa085ee4b1" providerId="ADAL" clId="{FFD043C1-B848-40C2-A4A8-D31D3BC296BA}" dt="2020-11-18T09:19:02.230" v="6344" actId="20577"/>
          <ac:spMkLst>
            <pc:docMk/>
            <pc:sldMk cId="3917787578" sldId="410"/>
            <ac:spMk id="3" creationId="{F9AA6F25-FCF0-4B2A-9419-972FF4720CA3}"/>
          </ac:spMkLst>
        </pc:spChg>
        <pc:picChg chg="del">
          <ac:chgData name="James Franklin" userId="cf915d05-507f-491f-b4a6-b2aa085ee4b1" providerId="ADAL" clId="{FFD043C1-B848-40C2-A4A8-D31D3BC296BA}" dt="2020-11-12T09:59:59.579" v="5557" actId="478"/>
          <ac:picMkLst>
            <pc:docMk/>
            <pc:sldMk cId="3917787578" sldId="410"/>
            <ac:picMk id="5" creationId="{882C12ED-F1A0-4596-BFBC-97C2ED92CD78}"/>
          </ac:picMkLst>
        </pc:picChg>
        <pc:picChg chg="del">
          <ac:chgData name="James Franklin" userId="cf915d05-507f-491f-b4a6-b2aa085ee4b1" providerId="ADAL" clId="{FFD043C1-B848-40C2-A4A8-D31D3BC296BA}" dt="2020-11-12T09:59:57.866" v="5556" actId="478"/>
          <ac:picMkLst>
            <pc:docMk/>
            <pc:sldMk cId="3917787578" sldId="410"/>
            <ac:picMk id="1026" creationId="{817FFF15-6A6A-4B0E-83D1-36ABE9EE3C4B}"/>
          </ac:picMkLst>
        </pc:picChg>
      </pc:sldChg>
    </pc:docChg>
  </pc:docChgLst>
  <pc:docChgLst>
    <pc:chgData name="James Franklin" userId="cf915d05-507f-491f-b4a6-b2aa085ee4b1" providerId="ADAL" clId="{90EB5565-C16D-49B0-BEE5-10F3AB271687}"/>
    <pc:docChg chg="undo custSel addSld delSld modSld sldOrd">
      <pc:chgData name="James Franklin" userId="cf915d05-507f-491f-b4a6-b2aa085ee4b1" providerId="ADAL" clId="{90EB5565-C16D-49B0-BEE5-10F3AB271687}" dt="2020-10-12T10:41:54.297" v="7859" actId="478"/>
      <pc:docMkLst>
        <pc:docMk/>
      </pc:docMkLst>
      <pc:sldChg chg="ord">
        <pc:chgData name="James Franklin" userId="cf915d05-507f-491f-b4a6-b2aa085ee4b1" providerId="ADAL" clId="{90EB5565-C16D-49B0-BEE5-10F3AB271687}" dt="2020-09-18T08:54:48.829" v="3134"/>
        <pc:sldMkLst>
          <pc:docMk/>
          <pc:sldMk cId="1285750588" sldId="261"/>
        </pc:sldMkLst>
      </pc:sldChg>
      <pc:sldChg chg="modSp">
        <pc:chgData name="James Franklin" userId="cf915d05-507f-491f-b4a6-b2aa085ee4b1" providerId="ADAL" clId="{90EB5565-C16D-49B0-BEE5-10F3AB271687}" dt="2020-09-18T14:34:28.361" v="7009" actId="20577"/>
        <pc:sldMkLst>
          <pc:docMk/>
          <pc:sldMk cId="178399161" sldId="263"/>
        </pc:sldMkLst>
        <pc:spChg chg="mod">
          <ac:chgData name="James Franklin" userId="cf915d05-507f-491f-b4a6-b2aa085ee4b1" providerId="ADAL" clId="{90EB5565-C16D-49B0-BEE5-10F3AB271687}" dt="2020-09-18T14:34:28.361" v="7009" actId="20577"/>
          <ac:spMkLst>
            <pc:docMk/>
            <pc:sldMk cId="178399161" sldId="263"/>
            <ac:spMk id="3" creationId="{8841C565-F8A1-4DE6-88F1-F82B859E4087}"/>
          </ac:spMkLst>
        </pc:spChg>
      </pc:sldChg>
      <pc:sldChg chg="del">
        <pc:chgData name="James Franklin" userId="cf915d05-507f-491f-b4a6-b2aa085ee4b1" providerId="ADAL" clId="{90EB5565-C16D-49B0-BEE5-10F3AB271687}" dt="2020-09-18T10:04:20.842" v="4045" actId="2696"/>
        <pc:sldMkLst>
          <pc:docMk/>
          <pc:sldMk cId="1305971594" sldId="281"/>
        </pc:sldMkLst>
      </pc:sldChg>
      <pc:sldChg chg="del">
        <pc:chgData name="James Franklin" userId="cf915d05-507f-491f-b4a6-b2aa085ee4b1" providerId="ADAL" clId="{90EB5565-C16D-49B0-BEE5-10F3AB271687}" dt="2020-09-17T15:49:04.949" v="1569" actId="2696"/>
        <pc:sldMkLst>
          <pc:docMk/>
          <pc:sldMk cId="2321761915" sldId="292"/>
        </pc:sldMkLst>
      </pc:sldChg>
      <pc:sldChg chg="addSp modSp">
        <pc:chgData name="James Franklin" userId="cf915d05-507f-491f-b4a6-b2aa085ee4b1" providerId="ADAL" clId="{90EB5565-C16D-49B0-BEE5-10F3AB271687}" dt="2020-09-18T14:45:52.437" v="7800" actId="20577"/>
        <pc:sldMkLst>
          <pc:docMk/>
          <pc:sldMk cId="3525153043" sldId="293"/>
        </pc:sldMkLst>
        <pc:spChg chg="mod">
          <ac:chgData name="James Franklin" userId="cf915d05-507f-491f-b4a6-b2aa085ee4b1" providerId="ADAL" clId="{90EB5565-C16D-49B0-BEE5-10F3AB271687}" dt="2020-09-18T14:45:52.437" v="7800" actId="20577"/>
          <ac:spMkLst>
            <pc:docMk/>
            <pc:sldMk cId="3525153043" sldId="293"/>
            <ac:spMk id="2" creationId="{FB1B1475-6A7A-43AA-A878-A2E69336C8D1}"/>
          </ac:spMkLst>
        </pc:spChg>
        <pc:spChg chg="mod">
          <ac:chgData name="James Franklin" userId="cf915d05-507f-491f-b4a6-b2aa085ee4b1" providerId="ADAL" clId="{90EB5565-C16D-49B0-BEE5-10F3AB271687}" dt="2020-09-18T14:45:39.860" v="7798" actId="20577"/>
          <ac:spMkLst>
            <pc:docMk/>
            <pc:sldMk cId="3525153043" sldId="293"/>
            <ac:spMk id="3" creationId="{8FE7E0B0-7B1D-41D3-B25C-1811F92879A4}"/>
          </ac:spMkLst>
        </pc:spChg>
        <pc:picChg chg="add mod">
          <ac:chgData name="James Franklin" userId="cf915d05-507f-491f-b4a6-b2aa085ee4b1" providerId="ADAL" clId="{90EB5565-C16D-49B0-BEE5-10F3AB271687}" dt="2020-09-18T14:44:58.034" v="7785" actId="1076"/>
          <ac:picMkLst>
            <pc:docMk/>
            <pc:sldMk cId="3525153043" sldId="293"/>
            <ac:picMk id="4" creationId="{283B8657-0906-4C97-A096-722D1768B461}"/>
          </ac:picMkLst>
        </pc:picChg>
        <pc:picChg chg="add mod">
          <ac:chgData name="James Franklin" userId="cf915d05-507f-491f-b4a6-b2aa085ee4b1" providerId="ADAL" clId="{90EB5565-C16D-49B0-BEE5-10F3AB271687}" dt="2020-09-18T14:45:47.340" v="7799" actId="14100"/>
          <ac:picMkLst>
            <pc:docMk/>
            <pc:sldMk cId="3525153043" sldId="293"/>
            <ac:picMk id="10242" creationId="{36B8D2B5-4F81-4697-AC10-8108AFE6EA99}"/>
          </ac:picMkLst>
        </pc:picChg>
      </pc:sldChg>
      <pc:sldChg chg="del">
        <pc:chgData name="James Franklin" userId="cf915d05-507f-491f-b4a6-b2aa085ee4b1" providerId="ADAL" clId="{90EB5565-C16D-49B0-BEE5-10F3AB271687}" dt="2020-09-17T15:49:05.375" v="1570" actId="2696"/>
        <pc:sldMkLst>
          <pc:docMk/>
          <pc:sldMk cId="3706225115" sldId="294"/>
        </pc:sldMkLst>
      </pc:sldChg>
      <pc:sldChg chg="addSp modSp setBg">
        <pc:chgData name="James Franklin" userId="cf915d05-507f-491f-b4a6-b2aa085ee4b1" providerId="ADAL" clId="{90EB5565-C16D-49B0-BEE5-10F3AB271687}" dt="2020-09-18T08:05:40.617" v="2226" actId="20577"/>
        <pc:sldMkLst>
          <pc:docMk/>
          <pc:sldMk cId="1051052680" sldId="319"/>
        </pc:sldMkLst>
        <pc:spChg chg="mod">
          <ac:chgData name="James Franklin" userId="cf915d05-507f-491f-b4a6-b2aa085ee4b1" providerId="ADAL" clId="{90EB5565-C16D-49B0-BEE5-10F3AB271687}" dt="2020-09-18T08:04:16.420" v="2198" actId="207"/>
          <ac:spMkLst>
            <pc:docMk/>
            <pc:sldMk cId="1051052680" sldId="319"/>
            <ac:spMk id="2" creationId="{D201B1D2-3902-45F5-95E8-F789D1DEE21B}"/>
          </ac:spMkLst>
        </pc:spChg>
        <pc:spChg chg="mod">
          <ac:chgData name="James Franklin" userId="cf915d05-507f-491f-b4a6-b2aa085ee4b1" providerId="ADAL" clId="{90EB5565-C16D-49B0-BEE5-10F3AB271687}" dt="2020-09-18T08:05:40.617" v="2226" actId="20577"/>
          <ac:spMkLst>
            <pc:docMk/>
            <pc:sldMk cId="1051052680" sldId="319"/>
            <ac:spMk id="4" creationId="{B27CCB4F-30F6-4687-BB22-A8AA23FD01F7}"/>
          </ac:spMkLst>
        </pc:spChg>
        <pc:picChg chg="add mod">
          <ac:chgData name="James Franklin" userId="cf915d05-507f-491f-b4a6-b2aa085ee4b1" providerId="ADAL" clId="{90EB5565-C16D-49B0-BEE5-10F3AB271687}" dt="2020-09-18T08:03:55.440" v="2193" actId="1076"/>
          <ac:picMkLst>
            <pc:docMk/>
            <pc:sldMk cId="1051052680" sldId="319"/>
            <ac:picMk id="3" creationId="{11AB8C96-90E9-43AE-AE8F-EAC726575127}"/>
          </ac:picMkLst>
        </pc:picChg>
        <pc:picChg chg="add mod">
          <ac:chgData name="James Franklin" userId="cf915d05-507f-491f-b4a6-b2aa085ee4b1" providerId="ADAL" clId="{90EB5565-C16D-49B0-BEE5-10F3AB271687}" dt="2020-09-18T08:05:22.488" v="2221" actId="1076"/>
          <ac:picMkLst>
            <pc:docMk/>
            <pc:sldMk cId="1051052680" sldId="319"/>
            <ac:picMk id="4098" creationId="{D624F3A7-DF01-4BE0-A302-EFBE1EB1C332}"/>
          </ac:picMkLst>
        </pc:picChg>
      </pc:sldChg>
      <pc:sldChg chg="modSp del">
        <pc:chgData name="James Franklin" userId="cf915d05-507f-491f-b4a6-b2aa085ee4b1" providerId="ADAL" clId="{90EB5565-C16D-49B0-BEE5-10F3AB271687}" dt="2020-09-18T11:04:22.808" v="4110" actId="2696"/>
        <pc:sldMkLst>
          <pc:docMk/>
          <pc:sldMk cId="2327975884" sldId="320"/>
        </pc:sldMkLst>
        <pc:spChg chg="mod">
          <ac:chgData name="James Franklin" userId="cf915d05-507f-491f-b4a6-b2aa085ee4b1" providerId="ADAL" clId="{90EB5565-C16D-49B0-BEE5-10F3AB271687}" dt="2020-09-18T10:06:10.543" v="4056" actId="20577"/>
          <ac:spMkLst>
            <pc:docMk/>
            <pc:sldMk cId="2327975884" sldId="320"/>
            <ac:spMk id="2" creationId="{D201B1D2-3902-45F5-95E8-F789D1DEE21B}"/>
          </ac:spMkLst>
        </pc:spChg>
      </pc:sldChg>
      <pc:sldChg chg="addSp modSp ord">
        <pc:chgData name="James Franklin" userId="cf915d05-507f-491f-b4a6-b2aa085ee4b1" providerId="ADAL" clId="{90EB5565-C16D-49B0-BEE5-10F3AB271687}" dt="2020-09-17T16:08:20.975" v="2095" actId="20577"/>
        <pc:sldMkLst>
          <pc:docMk/>
          <pc:sldMk cId="2167374724" sldId="321"/>
        </pc:sldMkLst>
        <pc:spChg chg="mod">
          <ac:chgData name="James Franklin" userId="cf915d05-507f-491f-b4a6-b2aa085ee4b1" providerId="ADAL" clId="{90EB5565-C16D-49B0-BEE5-10F3AB271687}" dt="2020-09-17T16:08:20.975" v="2095" actId="20577"/>
          <ac:spMkLst>
            <pc:docMk/>
            <pc:sldMk cId="2167374724" sldId="321"/>
            <ac:spMk id="4" creationId="{B27CCB4F-30F6-4687-BB22-A8AA23FD01F7}"/>
          </ac:spMkLst>
        </pc:spChg>
        <pc:picChg chg="add mod">
          <ac:chgData name="James Franklin" userId="cf915d05-507f-491f-b4a6-b2aa085ee4b1" providerId="ADAL" clId="{90EB5565-C16D-49B0-BEE5-10F3AB271687}" dt="2020-09-17T16:05:07.335" v="1832" actId="1076"/>
          <ac:picMkLst>
            <pc:docMk/>
            <pc:sldMk cId="2167374724" sldId="321"/>
            <ac:picMk id="3" creationId="{B9267690-FE1E-42C2-90BD-C30FE152ABB4}"/>
          </ac:picMkLst>
        </pc:picChg>
        <pc:picChg chg="add mod">
          <ac:chgData name="James Franklin" userId="cf915d05-507f-491f-b4a6-b2aa085ee4b1" providerId="ADAL" clId="{90EB5565-C16D-49B0-BEE5-10F3AB271687}" dt="2020-09-17T16:06:01.563" v="1844" actId="167"/>
          <ac:picMkLst>
            <pc:docMk/>
            <pc:sldMk cId="2167374724" sldId="321"/>
            <ac:picMk id="3074" creationId="{BB15D407-7FBB-4383-8A42-CC842BF5CAF0}"/>
          </ac:picMkLst>
        </pc:picChg>
      </pc:sldChg>
      <pc:sldChg chg="addSp delSp modSp">
        <pc:chgData name="James Franklin" userId="cf915d05-507f-491f-b4a6-b2aa085ee4b1" providerId="ADAL" clId="{90EB5565-C16D-49B0-BEE5-10F3AB271687}" dt="2020-10-12T10:41:54.297" v="7859" actId="478"/>
        <pc:sldMkLst>
          <pc:docMk/>
          <pc:sldMk cId="787259748" sldId="322"/>
        </pc:sldMkLst>
        <pc:spChg chg="mod">
          <ac:chgData name="James Franklin" userId="cf915d05-507f-491f-b4a6-b2aa085ee4b1" providerId="ADAL" clId="{90EB5565-C16D-49B0-BEE5-10F3AB271687}" dt="2020-09-18T08:07:03.496" v="2252" actId="20577"/>
          <ac:spMkLst>
            <pc:docMk/>
            <pc:sldMk cId="787259748" sldId="322"/>
            <ac:spMk id="2" creationId="{1913A61B-33E1-4DA7-AB15-FCB3DAF5CBF9}"/>
          </ac:spMkLst>
        </pc:spChg>
        <pc:spChg chg="mod">
          <ac:chgData name="James Franklin" userId="cf915d05-507f-491f-b4a6-b2aa085ee4b1" providerId="ADAL" clId="{90EB5565-C16D-49B0-BEE5-10F3AB271687}" dt="2020-09-18T08:21:41.659" v="2776" actId="207"/>
          <ac:spMkLst>
            <pc:docMk/>
            <pc:sldMk cId="787259748" sldId="322"/>
            <ac:spMk id="3" creationId="{E44329D5-EF6B-4FFD-9E26-59272F1648C9}"/>
          </ac:spMkLst>
        </pc:spChg>
        <pc:spChg chg="add del mod">
          <ac:chgData name="James Franklin" userId="cf915d05-507f-491f-b4a6-b2aa085ee4b1" providerId="ADAL" clId="{90EB5565-C16D-49B0-BEE5-10F3AB271687}" dt="2020-10-12T10:41:54.297" v="7859" actId="478"/>
          <ac:spMkLst>
            <pc:docMk/>
            <pc:sldMk cId="787259748" sldId="322"/>
            <ac:spMk id="4" creationId="{E494C418-BB2C-4DC4-8165-DBD94E1C65D7}"/>
          </ac:spMkLst>
        </pc:spChg>
        <pc:picChg chg="add del">
          <ac:chgData name="James Franklin" userId="cf915d05-507f-491f-b4a6-b2aa085ee4b1" providerId="ADAL" clId="{90EB5565-C16D-49B0-BEE5-10F3AB271687}" dt="2020-09-18T08:13:43.979" v="2658"/>
          <ac:picMkLst>
            <pc:docMk/>
            <pc:sldMk cId="787259748" sldId="322"/>
            <ac:picMk id="5" creationId="{A2D6C305-7C91-4973-BBF7-68A4A21C61C0}"/>
          </ac:picMkLst>
        </pc:picChg>
      </pc:sldChg>
      <pc:sldChg chg="del">
        <pc:chgData name="James Franklin" userId="cf915d05-507f-491f-b4a6-b2aa085ee4b1" providerId="ADAL" clId="{90EB5565-C16D-49B0-BEE5-10F3AB271687}" dt="2020-09-18T08:59:13.281" v="3383" actId="2696"/>
        <pc:sldMkLst>
          <pc:docMk/>
          <pc:sldMk cId="1572388957" sldId="323"/>
        </pc:sldMkLst>
      </pc:sldChg>
      <pc:sldChg chg="modSp">
        <pc:chgData name="James Franklin" userId="cf915d05-507f-491f-b4a6-b2aa085ee4b1" providerId="ADAL" clId="{90EB5565-C16D-49B0-BEE5-10F3AB271687}" dt="2020-09-18T14:46:11.909" v="7802" actId="20577"/>
        <pc:sldMkLst>
          <pc:docMk/>
          <pc:sldMk cId="1158887321" sldId="324"/>
        </pc:sldMkLst>
        <pc:spChg chg="mod">
          <ac:chgData name="James Franklin" userId="cf915d05-507f-491f-b4a6-b2aa085ee4b1" providerId="ADAL" clId="{90EB5565-C16D-49B0-BEE5-10F3AB271687}" dt="2020-09-18T14:46:11.909" v="7802" actId="20577"/>
          <ac:spMkLst>
            <pc:docMk/>
            <pc:sldMk cId="1158887321" sldId="324"/>
            <ac:spMk id="3" creationId="{6338EB42-71DD-4FCA-A72C-ADFBAB117FEA}"/>
          </ac:spMkLst>
        </pc:spChg>
      </pc:sldChg>
      <pc:sldChg chg="modSp del">
        <pc:chgData name="James Franklin" userId="cf915d05-507f-491f-b4a6-b2aa085ee4b1" providerId="ADAL" clId="{90EB5565-C16D-49B0-BEE5-10F3AB271687}" dt="2020-09-18T14:38:25.995" v="7345" actId="2696"/>
        <pc:sldMkLst>
          <pc:docMk/>
          <pc:sldMk cId="2969908015" sldId="325"/>
        </pc:sldMkLst>
        <pc:spChg chg="mod">
          <ac:chgData name="James Franklin" userId="cf915d05-507f-491f-b4a6-b2aa085ee4b1" providerId="ADAL" clId="{90EB5565-C16D-49B0-BEE5-10F3AB271687}" dt="2020-09-17T13:39:12.586" v="28" actId="20577"/>
          <ac:spMkLst>
            <pc:docMk/>
            <pc:sldMk cId="2969908015" sldId="325"/>
            <ac:spMk id="3" creationId="{8FE7E0B0-7B1D-41D3-B25C-1811F92879A4}"/>
          </ac:spMkLst>
        </pc:spChg>
      </pc:sldChg>
      <pc:sldChg chg="delSp modSp add del">
        <pc:chgData name="James Franklin" userId="cf915d05-507f-491f-b4a6-b2aa085ee4b1" providerId="ADAL" clId="{90EB5565-C16D-49B0-BEE5-10F3AB271687}" dt="2020-09-18T13:43:52.442" v="6075" actId="2696"/>
        <pc:sldMkLst>
          <pc:docMk/>
          <pc:sldMk cId="2614793090" sldId="326"/>
        </pc:sldMkLst>
        <pc:spChg chg="mod">
          <ac:chgData name="James Franklin" userId="cf915d05-507f-491f-b4a6-b2aa085ee4b1" providerId="ADAL" clId="{90EB5565-C16D-49B0-BEE5-10F3AB271687}" dt="2020-09-18T13:33:10.908" v="5706" actId="20577"/>
          <ac:spMkLst>
            <pc:docMk/>
            <pc:sldMk cId="2614793090" sldId="326"/>
            <ac:spMk id="2" creationId="{AA694B24-E33A-4D5F-B6C3-5E9ABBCAE9CF}"/>
          </ac:spMkLst>
        </pc:spChg>
        <pc:picChg chg="del">
          <ac:chgData name="James Franklin" userId="cf915d05-507f-491f-b4a6-b2aa085ee4b1" providerId="ADAL" clId="{90EB5565-C16D-49B0-BEE5-10F3AB271687}" dt="2020-09-18T13:32:55.922" v="5693" actId="478"/>
          <ac:picMkLst>
            <pc:docMk/>
            <pc:sldMk cId="2614793090" sldId="326"/>
            <ac:picMk id="5" creationId="{49759A26-DB1F-4CEA-8CDA-3AD1E3DDF7A5}"/>
          </ac:picMkLst>
        </pc:picChg>
      </pc:sldChg>
      <pc:sldChg chg="del">
        <pc:chgData name="James Franklin" userId="cf915d05-507f-491f-b4a6-b2aa085ee4b1" providerId="ADAL" clId="{90EB5565-C16D-49B0-BEE5-10F3AB271687}" dt="2020-09-18T13:54:28.194" v="6593" actId="2696"/>
        <pc:sldMkLst>
          <pc:docMk/>
          <pc:sldMk cId="2226559734" sldId="327"/>
        </pc:sldMkLst>
      </pc:sldChg>
      <pc:sldChg chg="del">
        <pc:chgData name="James Franklin" userId="cf915d05-507f-491f-b4a6-b2aa085ee4b1" providerId="ADAL" clId="{90EB5565-C16D-49B0-BEE5-10F3AB271687}" dt="2020-09-18T13:54:45.232" v="6595" actId="2696"/>
        <pc:sldMkLst>
          <pc:docMk/>
          <pc:sldMk cId="2050993858" sldId="328"/>
        </pc:sldMkLst>
      </pc:sldChg>
      <pc:sldChg chg="del">
        <pc:chgData name="James Franklin" userId="cf915d05-507f-491f-b4a6-b2aa085ee4b1" providerId="ADAL" clId="{90EB5565-C16D-49B0-BEE5-10F3AB271687}" dt="2020-09-18T13:54:38.975" v="6594" actId="2696"/>
        <pc:sldMkLst>
          <pc:docMk/>
          <pc:sldMk cId="377776248" sldId="329"/>
        </pc:sldMkLst>
      </pc:sldChg>
      <pc:sldChg chg="addSp delSp modSp del">
        <pc:chgData name="James Franklin" userId="cf915d05-507f-491f-b4a6-b2aa085ee4b1" providerId="ADAL" clId="{90EB5565-C16D-49B0-BEE5-10F3AB271687}" dt="2020-09-18T14:33:02.575" v="6933" actId="2696"/>
        <pc:sldMkLst>
          <pc:docMk/>
          <pc:sldMk cId="1764341022" sldId="330"/>
        </pc:sldMkLst>
        <pc:spChg chg="mod">
          <ac:chgData name="James Franklin" userId="cf915d05-507f-491f-b4a6-b2aa085ee4b1" providerId="ADAL" clId="{90EB5565-C16D-49B0-BEE5-10F3AB271687}" dt="2020-09-18T13:55:09.724" v="6631" actId="20577"/>
          <ac:spMkLst>
            <pc:docMk/>
            <pc:sldMk cId="1764341022" sldId="330"/>
            <ac:spMk id="2" creationId="{F1952BD4-7F65-49A2-AD4D-86FBF54B8818}"/>
          </ac:spMkLst>
        </pc:spChg>
        <pc:picChg chg="add del mod">
          <ac:chgData name="James Franklin" userId="cf915d05-507f-491f-b4a6-b2aa085ee4b1" providerId="ADAL" clId="{90EB5565-C16D-49B0-BEE5-10F3AB271687}" dt="2020-09-18T14:10:43.999" v="6690" actId="478"/>
          <ac:picMkLst>
            <pc:docMk/>
            <pc:sldMk cId="1764341022" sldId="330"/>
            <ac:picMk id="4" creationId="{BFEAB9C4-5A6B-4178-A7F1-3009D9E8FB3D}"/>
          </ac:picMkLst>
        </pc:picChg>
      </pc:sldChg>
      <pc:sldChg chg="addSp delSp modSp add ord">
        <pc:chgData name="James Franklin" userId="cf915d05-507f-491f-b4a6-b2aa085ee4b1" providerId="ADAL" clId="{90EB5565-C16D-49B0-BEE5-10F3AB271687}" dt="2020-10-06T10:16:23.279" v="7827" actId="478"/>
        <pc:sldMkLst>
          <pc:docMk/>
          <pc:sldMk cId="80183144" sldId="331"/>
        </pc:sldMkLst>
        <pc:spChg chg="mod">
          <ac:chgData name="James Franklin" userId="cf915d05-507f-491f-b4a6-b2aa085ee4b1" providerId="ADAL" clId="{90EB5565-C16D-49B0-BEE5-10F3AB271687}" dt="2020-09-17T13:27:18.924" v="22" actId="20577"/>
          <ac:spMkLst>
            <pc:docMk/>
            <pc:sldMk cId="80183144" sldId="331"/>
            <ac:spMk id="2" creationId="{1913A61B-33E1-4DA7-AB15-FCB3DAF5CBF9}"/>
          </ac:spMkLst>
        </pc:spChg>
        <pc:spChg chg="mod">
          <ac:chgData name="James Franklin" userId="cf915d05-507f-491f-b4a6-b2aa085ee4b1" providerId="ADAL" clId="{90EB5565-C16D-49B0-BEE5-10F3AB271687}" dt="2020-09-18T10:07:38.712" v="4088" actId="6549"/>
          <ac:spMkLst>
            <pc:docMk/>
            <pc:sldMk cId="80183144" sldId="331"/>
            <ac:spMk id="3" creationId="{E44329D5-EF6B-4FFD-9E26-59272F1648C9}"/>
          </ac:spMkLst>
        </pc:spChg>
        <pc:spChg chg="add del mod">
          <ac:chgData name="James Franklin" userId="cf915d05-507f-491f-b4a6-b2aa085ee4b1" providerId="ADAL" clId="{90EB5565-C16D-49B0-BEE5-10F3AB271687}" dt="2020-10-06T10:16:23.279" v="7827" actId="478"/>
          <ac:spMkLst>
            <pc:docMk/>
            <pc:sldMk cId="80183144" sldId="331"/>
            <ac:spMk id="4" creationId="{9589BF05-6A44-450C-8BCB-5D614D0DC82A}"/>
          </ac:spMkLst>
        </pc:spChg>
        <pc:picChg chg="add mod">
          <ac:chgData name="James Franklin" userId="cf915d05-507f-491f-b4a6-b2aa085ee4b1" providerId="ADAL" clId="{90EB5565-C16D-49B0-BEE5-10F3AB271687}" dt="2020-09-18T08:46:43.509" v="3074" actId="1076"/>
          <ac:picMkLst>
            <pc:docMk/>
            <pc:sldMk cId="80183144" sldId="331"/>
            <ac:picMk id="5" creationId="{AA4509F6-03E3-441B-A137-4978E6A23281}"/>
          </ac:picMkLst>
        </pc:picChg>
        <pc:picChg chg="add mod">
          <ac:chgData name="James Franklin" userId="cf915d05-507f-491f-b4a6-b2aa085ee4b1" providerId="ADAL" clId="{90EB5565-C16D-49B0-BEE5-10F3AB271687}" dt="2020-09-18T10:08:10.616" v="4092" actId="732"/>
          <ac:picMkLst>
            <pc:docMk/>
            <pc:sldMk cId="80183144" sldId="331"/>
            <ac:picMk id="5122" creationId="{9F6D7EBF-B2B9-49E8-9637-2FE5809D6380}"/>
          </ac:picMkLst>
        </pc:picChg>
      </pc:sldChg>
      <pc:sldChg chg="add del">
        <pc:chgData name="James Franklin" userId="cf915d05-507f-491f-b4a6-b2aa085ee4b1" providerId="ADAL" clId="{90EB5565-C16D-49B0-BEE5-10F3AB271687}" dt="2020-09-17T13:45:08.110" v="30"/>
        <pc:sldMkLst>
          <pc:docMk/>
          <pc:sldMk cId="3653315448" sldId="332"/>
        </pc:sldMkLst>
      </pc:sldChg>
      <pc:sldChg chg="addSp delSp modSp add ord setBg">
        <pc:chgData name="James Franklin" userId="cf915d05-507f-491f-b4a6-b2aa085ee4b1" providerId="ADAL" clId="{90EB5565-C16D-49B0-BEE5-10F3AB271687}" dt="2020-09-18T14:56:01.348" v="7817" actId="20577"/>
        <pc:sldMkLst>
          <pc:docMk/>
          <pc:sldMk cId="3843188477" sldId="332"/>
        </pc:sldMkLst>
        <pc:spChg chg="mod">
          <ac:chgData name="James Franklin" userId="cf915d05-507f-491f-b4a6-b2aa085ee4b1" providerId="ADAL" clId="{90EB5565-C16D-49B0-BEE5-10F3AB271687}" dt="2020-09-17T15:47:23.157" v="1563" actId="207"/>
          <ac:spMkLst>
            <pc:docMk/>
            <pc:sldMk cId="3843188477" sldId="332"/>
            <ac:spMk id="2" creationId="{FDE52C7D-B31C-420D-AD69-E144388028D7}"/>
          </ac:spMkLst>
        </pc:spChg>
        <pc:spChg chg="mod">
          <ac:chgData name="James Franklin" userId="cf915d05-507f-491f-b4a6-b2aa085ee4b1" providerId="ADAL" clId="{90EB5565-C16D-49B0-BEE5-10F3AB271687}" dt="2020-09-18T14:56:01.348" v="7817" actId="20577"/>
          <ac:spMkLst>
            <pc:docMk/>
            <pc:sldMk cId="3843188477" sldId="332"/>
            <ac:spMk id="3" creationId="{C0A71419-348D-46E2-91DA-954B7F618E49}"/>
          </ac:spMkLst>
        </pc:spChg>
        <pc:spChg chg="add del mod">
          <ac:chgData name="James Franklin" userId="cf915d05-507f-491f-b4a6-b2aa085ee4b1" providerId="ADAL" clId="{90EB5565-C16D-49B0-BEE5-10F3AB271687}" dt="2020-09-17T15:38:36.009" v="969"/>
          <ac:spMkLst>
            <pc:docMk/>
            <pc:sldMk cId="3843188477" sldId="332"/>
            <ac:spMk id="4" creationId="{0ED8CE48-7B52-4467-B03C-CC430F6F6169}"/>
          </ac:spMkLst>
        </pc:spChg>
        <pc:spChg chg="add del mod">
          <ac:chgData name="James Franklin" userId="cf915d05-507f-491f-b4a6-b2aa085ee4b1" providerId="ADAL" clId="{90EB5565-C16D-49B0-BEE5-10F3AB271687}" dt="2020-09-17T15:38:36.009" v="969"/>
          <ac:spMkLst>
            <pc:docMk/>
            <pc:sldMk cId="3843188477" sldId="332"/>
            <ac:spMk id="5" creationId="{B7667922-9AEB-4327-9CA9-ED6FC5D9329B}"/>
          </ac:spMkLst>
        </pc:spChg>
        <pc:spChg chg="add del mod">
          <ac:chgData name="James Franklin" userId="cf915d05-507f-491f-b4a6-b2aa085ee4b1" providerId="ADAL" clId="{90EB5565-C16D-49B0-BEE5-10F3AB271687}" dt="2020-09-17T15:38:36.009" v="969"/>
          <ac:spMkLst>
            <pc:docMk/>
            <pc:sldMk cId="3843188477" sldId="332"/>
            <ac:spMk id="6" creationId="{7565FDD9-FF42-4962-B1FB-83568CEA4EF7}"/>
          </ac:spMkLst>
        </pc:spChg>
        <pc:spChg chg="add del mod">
          <ac:chgData name="James Franklin" userId="cf915d05-507f-491f-b4a6-b2aa085ee4b1" providerId="ADAL" clId="{90EB5565-C16D-49B0-BEE5-10F3AB271687}" dt="2020-09-17T15:38:36.009" v="969"/>
          <ac:spMkLst>
            <pc:docMk/>
            <pc:sldMk cId="3843188477" sldId="332"/>
            <ac:spMk id="7" creationId="{0D196FF2-BD2A-4EE9-B39B-02AECEF1F2BF}"/>
          </ac:spMkLst>
        </pc:spChg>
        <pc:spChg chg="add del mod">
          <ac:chgData name="James Franklin" userId="cf915d05-507f-491f-b4a6-b2aa085ee4b1" providerId="ADAL" clId="{90EB5565-C16D-49B0-BEE5-10F3AB271687}" dt="2020-09-17T15:38:36.009" v="969"/>
          <ac:spMkLst>
            <pc:docMk/>
            <pc:sldMk cId="3843188477" sldId="332"/>
            <ac:spMk id="8" creationId="{0437EDE7-0EA7-4E2E-B573-5A37A38096C7}"/>
          </ac:spMkLst>
        </pc:spChg>
        <pc:spChg chg="add del mod">
          <ac:chgData name="James Franklin" userId="cf915d05-507f-491f-b4a6-b2aa085ee4b1" providerId="ADAL" clId="{90EB5565-C16D-49B0-BEE5-10F3AB271687}" dt="2020-09-17T15:38:36.009" v="969"/>
          <ac:spMkLst>
            <pc:docMk/>
            <pc:sldMk cId="3843188477" sldId="332"/>
            <ac:spMk id="14" creationId="{D01D736C-B4E4-48ED-8D8B-CB844FBAEF6A}"/>
          </ac:spMkLst>
        </pc:spChg>
        <pc:spChg chg="add del mod">
          <ac:chgData name="James Franklin" userId="cf915d05-507f-491f-b4a6-b2aa085ee4b1" providerId="ADAL" clId="{90EB5565-C16D-49B0-BEE5-10F3AB271687}" dt="2020-09-17T15:38:36.009" v="969"/>
          <ac:spMkLst>
            <pc:docMk/>
            <pc:sldMk cId="3843188477" sldId="332"/>
            <ac:spMk id="15" creationId="{41384FBB-9B18-4E41-AEA7-01FDA187AD5D}"/>
          </ac:spMkLst>
        </pc:spChg>
        <pc:spChg chg="add del mod">
          <ac:chgData name="James Franklin" userId="cf915d05-507f-491f-b4a6-b2aa085ee4b1" providerId="ADAL" clId="{90EB5565-C16D-49B0-BEE5-10F3AB271687}" dt="2020-09-17T15:38:36.009" v="969"/>
          <ac:spMkLst>
            <pc:docMk/>
            <pc:sldMk cId="3843188477" sldId="332"/>
            <ac:spMk id="16" creationId="{99109847-8932-4E64-8B78-9FDBD0C5D310}"/>
          </ac:spMkLst>
        </pc:spChg>
        <pc:spChg chg="add mod">
          <ac:chgData name="James Franklin" userId="cf915d05-507f-491f-b4a6-b2aa085ee4b1" providerId="ADAL" clId="{90EB5565-C16D-49B0-BEE5-10F3AB271687}" dt="2020-09-17T15:48:12.704" v="1567" actId="208"/>
          <ac:spMkLst>
            <pc:docMk/>
            <pc:sldMk cId="3843188477" sldId="332"/>
            <ac:spMk id="18" creationId="{573D1167-070D-44D6-B1D0-A677502F4A67}"/>
          </ac:spMkLst>
        </pc:spChg>
        <pc:spChg chg="add mod">
          <ac:chgData name="James Franklin" userId="cf915d05-507f-491f-b4a6-b2aa085ee4b1" providerId="ADAL" clId="{90EB5565-C16D-49B0-BEE5-10F3AB271687}" dt="2020-09-17T15:48:12.704" v="1567" actId="208"/>
          <ac:spMkLst>
            <pc:docMk/>
            <pc:sldMk cId="3843188477" sldId="332"/>
            <ac:spMk id="19" creationId="{0F3031DF-609C-40BD-BADE-8817E50CD5EB}"/>
          </ac:spMkLst>
        </pc:spChg>
        <pc:spChg chg="add mod">
          <ac:chgData name="James Franklin" userId="cf915d05-507f-491f-b4a6-b2aa085ee4b1" providerId="ADAL" clId="{90EB5565-C16D-49B0-BEE5-10F3AB271687}" dt="2020-09-17T15:48:12.704" v="1567" actId="208"/>
          <ac:spMkLst>
            <pc:docMk/>
            <pc:sldMk cId="3843188477" sldId="332"/>
            <ac:spMk id="20" creationId="{9E620FA9-F470-408F-86F2-7E7610C37D47}"/>
          </ac:spMkLst>
        </pc:spChg>
        <pc:spChg chg="add mod">
          <ac:chgData name="James Franklin" userId="cf915d05-507f-491f-b4a6-b2aa085ee4b1" providerId="ADAL" clId="{90EB5565-C16D-49B0-BEE5-10F3AB271687}" dt="2020-09-17T15:48:12.704" v="1567" actId="208"/>
          <ac:spMkLst>
            <pc:docMk/>
            <pc:sldMk cId="3843188477" sldId="332"/>
            <ac:spMk id="21" creationId="{E2FF3172-8A2A-4760-94F6-C628137C1EBD}"/>
          </ac:spMkLst>
        </pc:spChg>
        <pc:spChg chg="add mod">
          <ac:chgData name="James Franklin" userId="cf915d05-507f-491f-b4a6-b2aa085ee4b1" providerId="ADAL" clId="{90EB5565-C16D-49B0-BEE5-10F3AB271687}" dt="2020-09-17T15:48:12.704" v="1567" actId="208"/>
          <ac:spMkLst>
            <pc:docMk/>
            <pc:sldMk cId="3843188477" sldId="332"/>
            <ac:spMk id="22" creationId="{9730D190-C437-4AF0-9A5A-7A1A39DF05BA}"/>
          </ac:spMkLst>
        </pc:spChg>
        <pc:spChg chg="add del">
          <ac:chgData name="James Franklin" userId="cf915d05-507f-491f-b4a6-b2aa085ee4b1" providerId="ADAL" clId="{90EB5565-C16D-49B0-BEE5-10F3AB271687}" dt="2020-09-17T15:38:51.115" v="971" actId="478"/>
          <ac:spMkLst>
            <pc:docMk/>
            <pc:sldMk cId="3843188477" sldId="332"/>
            <ac:spMk id="28" creationId="{82170099-82D6-4143-A0D3-73200DDB26C6}"/>
          </ac:spMkLst>
        </pc:spChg>
        <pc:spChg chg="add del">
          <ac:chgData name="James Franklin" userId="cf915d05-507f-491f-b4a6-b2aa085ee4b1" providerId="ADAL" clId="{90EB5565-C16D-49B0-BEE5-10F3AB271687}" dt="2020-09-17T15:38:51.115" v="971" actId="478"/>
          <ac:spMkLst>
            <pc:docMk/>
            <pc:sldMk cId="3843188477" sldId="332"/>
            <ac:spMk id="29" creationId="{84C60C81-813D-4AAD-B7F0-9C63EB4D68CD}"/>
          </ac:spMkLst>
        </pc:spChg>
        <pc:spChg chg="add del">
          <ac:chgData name="James Franklin" userId="cf915d05-507f-491f-b4a6-b2aa085ee4b1" providerId="ADAL" clId="{90EB5565-C16D-49B0-BEE5-10F3AB271687}" dt="2020-09-17T15:38:51.115" v="971" actId="478"/>
          <ac:spMkLst>
            <pc:docMk/>
            <pc:sldMk cId="3843188477" sldId="332"/>
            <ac:spMk id="30" creationId="{0C318B4D-E7A4-4C18-AC90-F2A8F013BDEA}"/>
          </ac:spMkLst>
        </pc:spChg>
        <pc:spChg chg="add del">
          <ac:chgData name="James Franklin" userId="cf915d05-507f-491f-b4a6-b2aa085ee4b1" providerId="ADAL" clId="{90EB5565-C16D-49B0-BEE5-10F3AB271687}" dt="2020-09-17T15:38:51.115" v="971" actId="478"/>
          <ac:spMkLst>
            <pc:docMk/>
            <pc:sldMk cId="3843188477" sldId="332"/>
            <ac:spMk id="31" creationId="{51E2BE04-A197-4FA3-8BD3-43BE6778C3E1}"/>
          </ac:spMkLst>
        </pc:spChg>
        <pc:spChg chg="add del">
          <ac:chgData name="James Franklin" userId="cf915d05-507f-491f-b4a6-b2aa085ee4b1" providerId="ADAL" clId="{90EB5565-C16D-49B0-BEE5-10F3AB271687}" dt="2020-09-17T15:38:51.115" v="971" actId="478"/>
          <ac:spMkLst>
            <pc:docMk/>
            <pc:sldMk cId="3843188477" sldId="332"/>
            <ac:spMk id="32" creationId="{88616556-7D59-4B69-B5C3-0087AF3EF94E}"/>
          </ac:spMkLst>
        </pc:spChg>
        <pc:picChg chg="add del mod">
          <ac:chgData name="James Franklin" userId="cf915d05-507f-491f-b4a6-b2aa085ee4b1" providerId="ADAL" clId="{90EB5565-C16D-49B0-BEE5-10F3AB271687}" dt="2020-09-17T15:45:59.708" v="1551" actId="478"/>
          <ac:picMkLst>
            <pc:docMk/>
            <pc:sldMk cId="3843188477" sldId="332"/>
            <ac:picMk id="33" creationId="{1EE4F7DF-629C-4BD5-A17A-FDD1178D9BC3}"/>
          </ac:picMkLst>
        </pc:picChg>
        <pc:picChg chg="add mod">
          <ac:chgData name="James Franklin" userId="cf915d05-507f-491f-b4a6-b2aa085ee4b1" providerId="ADAL" clId="{90EB5565-C16D-49B0-BEE5-10F3AB271687}" dt="2020-09-17T15:46:06.579" v="1553" actId="1076"/>
          <ac:picMkLst>
            <pc:docMk/>
            <pc:sldMk cId="3843188477" sldId="332"/>
            <ac:picMk id="34" creationId="{9210C8DA-6152-4BF9-A5C8-0DA9FC92B190}"/>
          </ac:picMkLst>
        </pc:picChg>
        <pc:picChg chg="add del mod">
          <ac:chgData name="James Franklin" userId="cf915d05-507f-491f-b4a6-b2aa085ee4b1" providerId="ADAL" clId="{90EB5565-C16D-49B0-BEE5-10F3AB271687}" dt="2020-09-17T15:45:00.054" v="1542" actId="478"/>
          <ac:picMkLst>
            <pc:docMk/>
            <pc:sldMk cId="3843188477" sldId="332"/>
            <ac:picMk id="2050" creationId="{EDF6FE14-FE58-4BA6-A3E9-780B62E469D2}"/>
          </ac:picMkLst>
        </pc:picChg>
        <pc:picChg chg="add mod">
          <ac:chgData name="James Franklin" userId="cf915d05-507f-491f-b4a6-b2aa085ee4b1" providerId="ADAL" clId="{90EB5565-C16D-49B0-BEE5-10F3AB271687}" dt="2020-09-18T08:15:08.530" v="2667" actId="1076"/>
          <ac:picMkLst>
            <pc:docMk/>
            <pc:sldMk cId="3843188477" sldId="332"/>
            <ac:picMk id="2052" creationId="{31FFFE4D-F100-40F5-89F9-BFE82986B236}"/>
          </ac:picMkLst>
        </pc:picChg>
        <pc:cxnChg chg="add del mod">
          <ac:chgData name="James Franklin" userId="cf915d05-507f-491f-b4a6-b2aa085ee4b1" providerId="ADAL" clId="{90EB5565-C16D-49B0-BEE5-10F3AB271687}" dt="2020-09-17T15:38:36.009" v="969"/>
          <ac:cxnSpMkLst>
            <pc:docMk/>
            <pc:sldMk cId="3843188477" sldId="332"/>
            <ac:cxnSpMk id="9" creationId="{B75D1F53-A154-4206-A67A-DC8354DF526A}"/>
          </ac:cxnSpMkLst>
        </pc:cxnChg>
        <pc:cxnChg chg="add del mod">
          <ac:chgData name="James Franklin" userId="cf915d05-507f-491f-b4a6-b2aa085ee4b1" providerId="ADAL" clId="{90EB5565-C16D-49B0-BEE5-10F3AB271687}" dt="2020-09-17T15:38:36.009" v="969"/>
          <ac:cxnSpMkLst>
            <pc:docMk/>
            <pc:sldMk cId="3843188477" sldId="332"/>
            <ac:cxnSpMk id="10" creationId="{6F617A71-463B-4590-9B41-AEF1520E51C6}"/>
          </ac:cxnSpMkLst>
        </pc:cxnChg>
        <pc:cxnChg chg="add del mod">
          <ac:chgData name="James Franklin" userId="cf915d05-507f-491f-b4a6-b2aa085ee4b1" providerId="ADAL" clId="{90EB5565-C16D-49B0-BEE5-10F3AB271687}" dt="2020-09-17T15:38:36.009" v="969"/>
          <ac:cxnSpMkLst>
            <pc:docMk/>
            <pc:sldMk cId="3843188477" sldId="332"/>
            <ac:cxnSpMk id="11" creationId="{BFF77FA7-75AC-4601-B563-DF7A4411C43D}"/>
          </ac:cxnSpMkLst>
        </pc:cxnChg>
        <pc:cxnChg chg="add del mod">
          <ac:chgData name="James Franklin" userId="cf915d05-507f-491f-b4a6-b2aa085ee4b1" providerId="ADAL" clId="{90EB5565-C16D-49B0-BEE5-10F3AB271687}" dt="2020-09-17T15:38:36.009" v="969"/>
          <ac:cxnSpMkLst>
            <pc:docMk/>
            <pc:sldMk cId="3843188477" sldId="332"/>
            <ac:cxnSpMk id="12" creationId="{833A4549-6A13-4276-89C5-A563A7C19C0A}"/>
          </ac:cxnSpMkLst>
        </pc:cxnChg>
        <pc:cxnChg chg="add del mod">
          <ac:chgData name="James Franklin" userId="cf915d05-507f-491f-b4a6-b2aa085ee4b1" providerId="ADAL" clId="{90EB5565-C16D-49B0-BEE5-10F3AB271687}" dt="2020-09-17T15:38:36.009" v="969"/>
          <ac:cxnSpMkLst>
            <pc:docMk/>
            <pc:sldMk cId="3843188477" sldId="332"/>
            <ac:cxnSpMk id="13" creationId="{015E7485-A851-4B4A-AA35-C9E2D1C1EB21}"/>
          </ac:cxnSpMkLst>
        </pc:cxnChg>
        <pc:cxnChg chg="add mod">
          <ac:chgData name="James Franklin" userId="cf915d05-507f-491f-b4a6-b2aa085ee4b1" providerId="ADAL" clId="{90EB5565-C16D-49B0-BEE5-10F3AB271687}" dt="2020-09-17T15:42:12.213" v="1383" actId="1076"/>
          <ac:cxnSpMkLst>
            <pc:docMk/>
            <pc:sldMk cId="3843188477" sldId="332"/>
            <ac:cxnSpMk id="17" creationId="{962BBBB6-2E8C-4FD2-B684-B359CCE281F2}"/>
          </ac:cxnSpMkLst>
        </pc:cxnChg>
        <pc:cxnChg chg="add mod">
          <ac:chgData name="James Franklin" userId="cf915d05-507f-491f-b4a6-b2aa085ee4b1" providerId="ADAL" clId="{90EB5565-C16D-49B0-BEE5-10F3AB271687}" dt="2020-09-17T15:48:29.107" v="1568" actId="208"/>
          <ac:cxnSpMkLst>
            <pc:docMk/>
            <pc:sldMk cId="3843188477" sldId="332"/>
            <ac:cxnSpMk id="23" creationId="{241EB880-78EC-4251-AF2A-155487A3540B}"/>
          </ac:cxnSpMkLst>
        </pc:cxnChg>
        <pc:cxnChg chg="add mod">
          <ac:chgData name="James Franklin" userId="cf915d05-507f-491f-b4a6-b2aa085ee4b1" providerId="ADAL" clId="{90EB5565-C16D-49B0-BEE5-10F3AB271687}" dt="2020-09-17T15:48:29.107" v="1568" actId="208"/>
          <ac:cxnSpMkLst>
            <pc:docMk/>
            <pc:sldMk cId="3843188477" sldId="332"/>
            <ac:cxnSpMk id="24" creationId="{943CFFE0-9E69-4CBA-92A9-83DFCBE8AEAD}"/>
          </ac:cxnSpMkLst>
        </pc:cxnChg>
        <pc:cxnChg chg="add mod">
          <ac:chgData name="James Franklin" userId="cf915d05-507f-491f-b4a6-b2aa085ee4b1" providerId="ADAL" clId="{90EB5565-C16D-49B0-BEE5-10F3AB271687}" dt="2020-09-17T15:48:29.107" v="1568" actId="208"/>
          <ac:cxnSpMkLst>
            <pc:docMk/>
            <pc:sldMk cId="3843188477" sldId="332"/>
            <ac:cxnSpMk id="25" creationId="{79FCEF70-7828-4B24-A8A0-B5FCCA2B1D96}"/>
          </ac:cxnSpMkLst>
        </pc:cxnChg>
        <pc:cxnChg chg="add mod">
          <ac:chgData name="James Franklin" userId="cf915d05-507f-491f-b4a6-b2aa085ee4b1" providerId="ADAL" clId="{90EB5565-C16D-49B0-BEE5-10F3AB271687}" dt="2020-09-17T15:48:29.107" v="1568" actId="208"/>
          <ac:cxnSpMkLst>
            <pc:docMk/>
            <pc:sldMk cId="3843188477" sldId="332"/>
            <ac:cxnSpMk id="26" creationId="{AADC084D-E1DC-4085-8836-0B28AEC6FF5D}"/>
          </ac:cxnSpMkLst>
        </pc:cxnChg>
        <pc:cxnChg chg="add mod">
          <ac:chgData name="James Franklin" userId="cf915d05-507f-491f-b4a6-b2aa085ee4b1" providerId="ADAL" clId="{90EB5565-C16D-49B0-BEE5-10F3AB271687}" dt="2020-09-17T15:48:29.107" v="1568" actId="208"/>
          <ac:cxnSpMkLst>
            <pc:docMk/>
            <pc:sldMk cId="3843188477" sldId="332"/>
            <ac:cxnSpMk id="27" creationId="{8696BC08-AEBC-4146-9D79-21832FBC0F61}"/>
          </ac:cxnSpMkLst>
        </pc:cxnChg>
      </pc:sldChg>
      <pc:sldChg chg="addSp delSp modSp add addCm modCm">
        <pc:chgData name="James Franklin" userId="cf915d05-507f-491f-b4a6-b2aa085ee4b1" providerId="ADAL" clId="{90EB5565-C16D-49B0-BEE5-10F3AB271687}" dt="2020-10-01T09:09:12.521" v="7825" actId="20577"/>
        <pc:sldMkLst>
          <pc:docMk/>
          <pc:sldMk cId="3195098786" sldId="333"/>
        </pc:sldMkLst>
        <pc:spChg chg="mod">
          <ac:chgData name="James Franklin" userId="cf915d05-507f-491f-b4a6-b2aa085ee4b1" providerId="ADAL" clId="{90EB5565-C16D-49B0-BEE5-10F3AB271687}" dt="2020-09-17T15:43:22.985" v="1533"/>
          <ac:spMkLst>
            <pc:docMk/>
            <pc:sldMk cId="3195098786" sldId="333"/>
            <ac:spMk id="2" creationId="{FDE52C7D-B31C-420D-AD69-E144388028D7}"/>
          </ac:spMkLst>
        </pc:spChg>
        <pc:spChg chg="del">
          <ac:chgData name="James Franklin" userId="cf915d05-507f-491f-b4a6-b2aa085ee4b1" providerId="ADAL" clId="{90EB5565-C16D-49B0-BEE5-10F3AB271687}" dt="2020-09-17T15:43:32.710" v="1534"/>
          <ac:spMkLst>
            <pc:docMk/>
            <pc:sldMk cId="3195098786" sldId="333"/>
            <ac:spMk id="3" creationId="{C0A71419-348D-46E2-91DA-954B7F618E49}"/>
          </ac:spMkLst>
        </pc:spChg>
        <pc:spChg chg="add del mod">
          <ac:chgData name="James Franklin" userId="cf915d05-507f-491f-b4a6-b2aa085ee4b1" providerId="ADAL" clId="{90EB5565-C16D-49B0-BEE5-10F3AB271687}" dt="2020-09-17T15:37:59.932" v="965" actId="478"/>
          <ac:spMkLst>
            <pc:docMk/>
            <pc:sldMk cId="3195098786" sldId="333"/>
            <ac:spMk id="12" creationId="{34AB2442-CAB4-43D7-B326-2CF2EFE1C050}"/>
          </ac:spMkLst>
        </pc:spChg>
        <pc:spChg chg="add mod">
          <ac:chgData name="James Franklin" userId="cf915d05-507f-491f-b4a6-b2aa085ee4b1" providerId="ADAL" clId="{90EB5565-C16D-49B0-BEE5-10F3AB271687}" dt="2020-09-17T15:34:22.874" v="856" actId="1076"/>
          <ac:spMkLst>
            <pc:docMk/>
            <pc:sldMk cId="3195098786" sldId="333"/>
            <ac:spMk id="15" creationId="{70065852-BBA4-4096-830C-F81465CD2EA4}"/>
          </ac:spMkLst>
        </pc:spChg>
        <pc:spChg chg="add mod">
          <ac:chgData name="James Franklin" userId="cf915d05-507f-491f-b4a6-b2aa085ee4b1" providerId="ADAL" clId="{90EB5565-C16D-49B0-BEE5-10F3AB271687}" dt="2020-10-01T09:09:12.521" v="7825" actId="20577"/>
          <ac:spMkLst>
            <pc:docMk/>
            <pc:sldMk cId="3195098786" sldId="333"/>
            <ac:spMk id="21" creationId="{7492A82A-5D93-4662-A455-61617E03B4B2}"/>
          </ac:spMkLst>
        </pc:spChg>
        <pc:spChg chg="add mod">
          <ac:chgData name="James Franklin" userId="cf915d05-507f-491f-b4a6-b2aa085ee4b1" providerId="ADAL" clId="{90EB5565-C16D-49B0-BEE5-10F3AB271687}" dt="2020-09-17T15:34:02.844" v="850" actId="1076"/>
          <ac:spMkLst>
            <pc:docMk/>
            <pc:sldMk cId="3195098786" sldId="333"/>
            <ac:spMk id="23" creationId="{29252DDC-014F-407B-9FAF-46AEA844CCB1}"/>
          </ac:spMkLst>
        </pc:spChg>
        <pc:spChg chg="add mod">
          <ac:chgData name="James Franklin" userId="cf915d05-507f-491f-b4a6-b2aa085ee4b1" providerId="ADAL" clId="{90EB5565-C16D-49B0-BEE5-10F3AB271687}" dt="2020-09-17T15:34:00.587" v="849" actId="1076"/>
          <ac:spMkLst>
            <pc:docMk/>
            <pc:sldMk cId="3195098786" sldId="333"/>
            <ac:spMk id="24" creationId="{532C1317-FB26-43A4-908A-91F82633A65F}"/>
          </ac:spMkLst>
        </pc:spChg>
        <pc:spChg chg="add mod">
          <ac:chgData name="James Franklin" userId="cf915d05-507f-491f-b4a6-b2aa085ee4b1" providerId="ADAL" clId="{90EB5565-C16D-49B0-BEE5-10F3AB271687}" dt="2020-09-17T15:33:56.291" v="848" actId="1076"/>
          <ac:spMkLst>
            <pc:docMk/>
            <pc:sldMk cId="3195098786" sldId="333"/>
            <ac:spMk id="25" creationId="{90697866-8842-4508-8136-B2D921B60C9D}"/>
          </ac:spMkLst>
        </pc:spChg>
        <pc:spChg chg="add mod">
          <ac:chgData name="James Franklin" userId="cf915d05-507f-491f-b4a6-b2aa085ee4b1" providerId="ADAL" clId="{90EB5565-C16D-49B0-BEE5-10F3AB271687}" dt="2020-09-17T15:33:50.987" v="847" actId="1076"/>
          <ac:spMkLst>
            <pc:docMk/>
            <pc:sldMk cId="3195098786" sldId="333"/>
            <ac:spMk id="26" creationId="{627B2C77-9B75-4B12-94A7-9D00BBE4D733}"/>
          </ac:spMkLst>
        </pc:spChg>
        <pc:spChg chg="add mod">
          <ac:chgData name="James Franklin" userId="cf915d05-507f-491f-b4a6-b2aa085ee4b1" providerId="ADAL" clId="{90EB5565-C16D-49B0-BEE5-10F3AB271687}" dt="2020-09-17T15:43:32.710" v="1534"/>
          <ac:spMkLst>
            <pc:docMk/>
            <pc:sldMk cId="3195098786" sldId="333"/>
            <ac:spMk id="27" creationId="{DC573C05-D697-4915-B367-7315B393A51F}"/>
          </ac:spMkLst>
        </pc:spChg>
        <pc:spChg chg="add mod">
          <ac:chgData name="James Franklin" userId="cf915d05-507f-491f-b4a6-b2aa085ee4b1" providerId="ADAL" clId="{90EB5565-C16D-49B0-BEE5-10F3AB271687}" dt="2020-09-17T15:34:09.414" v="854" actId="571"/>
          <ac:spMkLst>
            <pc:docMk/>
            <pc:sldMk cId="3195098786" sldId="333"/>
            <ac:spMk id="34" creationId="{D55D18B1-E936-44B3-8BB1-653E3AB63D35}"/>
          </ac:spMkLst>
        </pc:spChg>
        <pc:spChg chg="add mod">
          <ac:chgData name="James Franklin" userId="cf915d05-507f-491f-b4a6-b2aa085ee4b1" providerId="ADAL" clId="{90EB5565-C16D-49B0-BEE5-10F3AB271687}" dt="2020-09-18T08:06:21.377" v="2227" actId="207"/>
          <ac:spMkLst>
            <pc:docMk/>
            <pc:sldMk cId="3195098786" sldId="333"/>
            <ac:spMk id="38" creationId="{B2FA5F9B-3215-44B2-B9B0-F0BB5E1E1BBA}"/>
          </ac:spMkLst>
        </pc:spChg>
        <pc:spChg chg="add mod">
          <ac:chgData name="James Franklin" userId="cf915d05-507f-491f-b4a6-b2aa085ee4b1" providerId="ADAL" clId="{90EB5565-C16D-49B0-BEE5-10F3AB271687}" dt="2020-09-18T08:06:21.377" v="2227" actId="207"/>
          <ac:spMkLst>
            <pc:docMk/>
            <pc:sldMk cId="3195098786" sldId="333"/>
            <ac:spMk id="39" creationId="{47DC9195-DFCF-4A34-93C8-EA7E76FD826A}"/>
          </ac:spMkLst>
        </pc:spChg>
        <pc:spChg chg="add mod">
          <ac:chgData name="James Franklin" userId="cf915d05-507f-491f-b4a6-b2aa085ee4b1" providerId="ADAL" clId="{90EB5565-C16D-49B0-BEE5-10F3AB271687}" dt="2020-09-18T08:06:21.377" v="2227" actId="207"/>
          <ac:spMkLst>
            <pc:docMk/>
            <pc:sldMk cId="3195098786" sldId="333"/>
            <ac:spMk id="40" creationId="{DA09E58C-E6D0-456F-B6C1-FDBD143FE0F0}"/>
          </ac:spMkLst>
        </pc:spChg>
        <pc:spChg chg="add mod">
          <ac:chgData name="James Franklin" userId="cf915d05-507f-491f-b4a6-b2aa085ee4b1" providerId="ADAL" clId="{90EB5565-C16D-49B0-BEE5-10F3AB271687}" dt="2020-09-18T08:06:21.377" v="2227" actId="207"/>
          <ac:spMkLst>
            <pc:docMk/>
            <pc:sldMk cId="3195098786" sldId="333"/>
            <ac:spMk id="41" creationId="{A57A4590-98CA-430C-BE4A-EB4665A1B26E}"/>
          </ac:spMkLst>
        </pc:spChg>
        <pc:graphicFrameChg chg="add del mod">
          <ac:chgData name="James Franklin" userId="cf915d05-507f-491f-b4a6-b2aa085ee4b1" providerId="ADAL" clId="{90EB5565-C16D-49B0-BEE5-10F3AB271687}" dt="2020-09-17T15:18:22.606" v="697" actId="478"/>
          <ac:graphicFrameMkLst>
            <pc:docMk/>
            <pc:sldMk cId="3195098786" sldId="333"/>
            <ac:graphicFrameMk id="5" creationId="{60B98CC6-16C0-4C1C-89ED-BFFAE435F353}"/>
          </ac:graphicFrameMkLst>
        </pc:graphicFrameChg>
        <pc:picChg chg="add del mod">
          <ac:chgData name="James Franklin" userId="cf915d05-507f-491f-b4a6-b2aa085ee4b1" providerId="ADAL" clId="{90EB5565-C16D-49B0-BEE5-10F3AB271687}" dt="2020-09-17T15:22:03.146" v="698" actId="478"/>
          <ac:picMkLst>
            <pc:docMk/>
            <pc:sldMk cId="3195098786" sldId="333"/>
            <ac:picMk id="4" creationId="{F2DB9BC4-A6A4-4741-867C-3E8D848FAF39}"/>
          </ac:picMkLst>
        </pc:picChg>
        <pc:picChg chg="add mod">
          <ac:chgData name="James Franklin" userId="cf915d05-507f-491f-b4a6-b2aa085ee4b1" providerId="ADAL" clId="{90EB5565-C16D-49B0-BEE5-10F3AB271687}" dt="2020-09-17T15:22:22.953" v="701" actId="1076"/>
          <ac:picMkLst>
            <pc:docMk/>
            <pc:sldMk cId="3195098786" sldId="333"/>
            <ac:picMk id="6" creationId="{B0A599FF-F366-4BDB-A000-6F9DF11ADB49}"/>
          </ac:picMkLst>
        </pc:picChg>
        <pc:picChg chg="add mod">
          <ac:chgData name="James Franklin" userId="cf915d05-507f-491f-b4a6-b2aa085ee4b1" providerId="ADAL" clId="{90EB5565-C16D-49B0-BEE5-10F3AB271687}" dt="2020-09-17T15:22:39.881" v="704" actId="1076"/>
          <ac:picMkLst>
            <pc:docMk/>
            <pc:sldMk cId="3195098786" sldId="333"/>
            <ac:picMk id="7" creationId="{DB3EEB57-0E43-4F4A-AD2B-2030A4A86BB5}"/>
          </ac:picMkLst>
        </pc:picChg>
        <pc:picChg chg="add mod">
          <ac:chgData name="James Franklin" userId="cf915d05-507f-491f-b4a6-b2aa085ee4b1" providerId="ADAL" clId="{90EB5565-C16D-49B0-BEE5-10F3AB271687}" dt="2020-09-17T15:22:55.297" v="707" actId="1076"/>
          <ac:picMkLst>
            <pc:docMk/>
            <pc:sldMk cId="3195098786" sldId="333"/>
            <ac:picMk id="8" creationId="{8953BB6B-0237-4BDA-A9A5-2FE2C840CAFD}"/>
          </ac:picMkLst>
        </pc:picChg>
        <pc:picChg chg="add del mod">
          <ac:chgData name="James Franklin" userId="cf915d05-507f-491f-b4a6-b2aa085ee4b1" providerId="ADAL" clId="{90EB5565-C16D-49B0-BEE5-10F3AB271687}" dt="2020-09-17T15:23:33.659" v="716" actId="478"/>
          <ac:picMkLst>
            <pc:docMk/>
            <pc:sldMk cId="3195098786" sldId="333"/>
            <ac:picMk id="9" creationId="{6285C9FB-FB05-4E40-8D29-3EA9FCC7270B}"/>
          </ac:picMkLst>
        </pc:picChg>
        <pc:picChg chg="add mod">
          <ac:chgData name="James Franklin" userId="cf915d05-507f-491f-b4a6-b2aa085ee4b1" providerId="ADAL" clId="{90EB5565-C16D-49B0-BEE5-10F3AB271687}" dt="2020-09-17T15:23:28.881" v="713" actId="1076"/>
          <ac:picMkLst>
            <pc:docMk/>
            <pc:sldMk cId="3195098786" sldId="333"/>
            <ac:picMk id="10" creationId="{3B3E415A-50A3-4AA5-B290-9F168F659814}"/>
          </ac:picMkLst>
        </pc:picChg>
        <pc:picChg chg="add mod">
          <ac:chgData name="James Franklin" userId="cf915d05-507f-491f-b4a6-b2aa085ee4b1" providerId="ADAL" clId="{90EB5565-C16D-49B0-BEE5-10F3AB271687}" dt="2020-09-17T15:23:52.434" v="719" actId="1076"/>
          <ac:picMkLst>
            <pc:docMk/>
            <pc:sldMk cId="3195098786" sldId="333"/>
            <ac:picMk id="11" creationId="{03DA3678-B0B4-4B30-B70E-2B3AF40CB63D}"/>
          </ac:picMkLst>
        </pc:picChg>
        <pc:picChg chg="add mod">
          <ac:chgData name="James Franklin" userId="cf915d05-507f-491f-b4a6-b2aa085ee4b1" providerId="ADAL" clId="{90EB5565-C16D-49B0-BEE5-10F3AB271687}" dt="2020-09-17T15:37:23.620" v="961" actId="1076"/>
          <ac:picMkLst>
            <pc:docMk/>
            <pc:sldMk cId="3195098786" sldId="333"/>
            <ac:picMk id="22" creationId="{C8C771E6-0A69-4A0A-8EE8-9A3663A73D09}"/>
          </ac:picMkLst>
        </pc:picChg>
        <pc:picChg chg="add del mod">
          <ac:chgData name="James Franklin" userId="cf915d05-507f-491f-b4a6-b2aa085ee4b1" providerId="ADAL" clId="{90EB5565-C16D-49B0-BEE5-10F3AB271687}" dt="2020-09-17T15:14:06.712" v="663" actId="478"/>
          <ac:picMkLst>
            <pc:docMk/>
            <pc:sldMk cId="3195098786" sldId="333"/>
            <ac:picMk id="1026" creationId="{28F7E2AC-78E6-4346-A0B6-4BFC06CEB359}"/>
          </ac:picMkLst>
        </pc:picChg>
        <pc:picChg chg="add mod">
          <ac:chgData name="James Franklin" userId="cf915d05-507f-491f-b4a6-b2aa085ee4b1" providerId="ADAL" clId="{90EB5565-C16D-49B0-BEE5-10F3AB271687}" dt="2020-09-17T15:37:07.083" v="958" actId="1076"/>
          <ac:picMkLst>
            <pc:docMk/>
            <pc:sldMk cId="3195098786" sldId="333"/>
            <ac:picMk id="1028" creationId="{8DB14AB1-0AE2-40DA-9CD9-A4BBF65D7272}"/>
          </ac:picMkLst>
        </pc:picChg>
        <pc:picChg chg="add mod">
          <ac:chgData name="James Franklin" userId="cf915d05-507f-491f-b4a6-b2aa085ee4b1" providerId="ADAL" clId="{90EB5565-C16D-49B0-BEE5-10F3AB271687}" dt="2020-09-17T15:33:19.107" v="845" actId="1076"/>
          <ac:picMkLst>
            <pc:docMk/>
            <pc:sldMk cId="3195098786" sldId="333"/>
            <ac:picMk id="1030" creationId="{B3984FA1-F036-4EEE-800A-35C37094E0E6}"/>
          </ac:picMkLst>
        </pc:picChg>
        <pc:picChg chg="add mod">
          <ac:chgData name="James Franklin" userId="cf915d05-507f-491f-b4a6-b2aa085ee4b1" providerId="ADAL" clId="{90EB5565-C16D-49B0-BEE5-10F3AB271687}" dt="2020-09-17T15:34:47.331" v="860" actId="1076"/>
          <ac:picMkLst>
            <pc:docMk/>
            <pc:sldMk cId="3195098786" sldId="333"/>
            <ac:picMk id="1032" creationId="{B9159472-59DF-4714-9960-4372970D67A1}"/>
          </ac:picMkLst>
        </pc:picChg>
        <pc:picChg chg="add del">
          <ac:chgData name="James Franklin" userId="cf915d05-507f-491f-b4a6-b2aa085ee4b1" providerId="ADAL" clId="{90EB5565-C16D-49B0-BEE5-10F3AB271687}" dt="2020-09-17T15:23:32.770" v="715" actId="478"/>
          <ac:picMkLst>
            <pc:docMk/>
            <pc:sldMk cId="3195098786" sldId="333"/>
            <ac:picMk id="1034" creationId="{C7E49A79-8D4D-4480-91DF-BCDBC28EB1A0}"/>
          </ac:picMkLst>
        </pc:picChg>
        <pc:picChg chg="add mod">
          <ac:chgData name="James Franklin" userId="cf915d05-507f-491f-b4a6-b2aa085ee4b1" providerId="ADAL" clId="{90EB5565-C16D-49B0-BEE5-10F3AB271687}" dt="2020-09-17T15:36:24.411" v="918" actId="1076"/>
          <ac:picMkLst>
            <pc:docMk/>
            <pc:sldMk cId="3195098786" sldId="333"/>
            <ac:picMk id="1036" creationId="{B38A8968-C65D-4AC1-9A7A-76BD07DA762C}"/>
          </ac:picMkLst>
        </pc:picChg>
        <pc:picChg chg="add mod">
          <ac:chgData name="James Franklin" userId="cf915d05-507f-491f-b4a6-b2aa085ee4b1" providerId="ADAL" clId="{90EB5565-C16D-49B0-BEE5-10F3AB271687}" dt="2020-09-17T15:34:44.930" v="859" actId="1076"/>
          <ac:picMkLst>
            <pc:docMk/>
            <pc:sldMk cId="3195098786" sldId="333"/>
            <ac:picMk id="1038" creationId="{02257C49-AE2E-407E-8BE8-E2EAB22F90BB}"/>
          </ac:picMkLst>
        </pc:picChg>
        <pc:cxnChg chg="add mod ord">
          <ac:chgData name="James Franklin" userId="cf915d05-507f-491f-b4a6-b2aa085ee4b1" providerId="ADAL" clId="{90EB5565-C16D-49B0-BEE5-10F3AB271687}" dt="2020-09-17T15:29:43.761" v="809" actId="167"/>
          <ac:cxnSpMkLst>
            <pc:docMk/>
            <pc:sldMk cId="3195098786" sldId="333"/>
            <ac:cxnSpMk id="14" creationId="{766A66F2-DEA7-4286-8D4D-A1769B9EB710}"/>
          </ac:cxnSpMkLst>
        </pc:cxnChg>
        <pc:cxnChg chg="add mod">
          <ac:chgData name="James Franklin" userId="cf915d05-507f-491f-b4a6-b2aa085ee4b1" providerId="ADAL" clId="{90EB5565-C16D-49B0-BEE5-10F3AB271687}" dt="2020-09-17T15:34:26.418" v="857" actId="14100"/>
          <ac:cxnSpMkLst>
            <pc:docMk/>
            <pc:sldMk cId="3195098786" sldId="333"/>
            <ac:cxnSpMk id="17" creationId="{BD6C9161-5D3F-4492-ACDF-A1AD9D16B862}"/>
          </ac:cxnSpMkLst>
        </pc:cxnChg>
        <pc:cxnChg chg="add mod">
          <ac:chgData name="James Franklin" userId="cf915d05-507f-491f-b4a6-b2aa085ee4b1" providerId="ADAL" clId="{90EB5565-C16D-49B0-BEE5-10F3AB271687}" dt="2020-09-17T15:32:26.722" v="832" actId="1076"/>
          <ac:cxnSpMkLst>
            <pc:docMk/>
            <pc:sldMk cId="3195098786" sldId="333"/>
            <ac:cxnSpMk id="29" creationId="{FE004E68-1FFE-4518-B542-6D58F1EB86E5}"/>
          </ac:cxnSpMkLst>
        </pc:cxnChg>
        <pc:cxnChg chg="add mod">
          <ac:chgData name="James Franklin" userId="cf915d05-507f-491f-b4a6-b2aa085ee4b1" providerId="ADAL" clId="{90EB5565-C16D-49B0-BEE5-10F3AB271687}" dt="2020-09-17T15:32:30.018" v="834" actId="1076"/>
          <ac:cxnSpMkLst>
            <pc:docMk/>
            <pc:sldMk cId="3195098786" sldId="333"/>
            <ac:cxnSpMk id="30" creationId="{86C55E24-D5D9-422D-8BA0-913566699FEB}"/>
          </ac:cxnSpMkLst>
        </pc:cxnChg>
        <pc:cxnChg chg="add mod">
          <ac:chgData name="James Franklin" userId="cf915d05-507f-491f-b4a6-b2aa085ee4b1" providerId="ADAL" clId="{90EB5565-C16D-49B0-BEE5-10F3AB271687}" dt="2020-09-17T15:33:11.009" v="843" actId="1076"/>
          <ac:cxnSpMkLst>
            <pc:docMk/>
            <pc:sldMk cId="3195098786" sldId="333"/>
            <ac:cxnSpMk id="31" creationId="{CAC3F518-4382-4E7B-88CB-07D2A7C1F113}"/>
          </ac:cxnSpMkLst>
        </pc:cxnChg>
        <pc:cxnChg chg="add mod">
          <ac:chgData name="James Franklin" userId="cf915d05-507f-491f-b4a6-b2aa085ee4b1" providerId="ADAL" clId="{90EB5565-C16D-49B0-BEE5-10F3AB271687}" dt="2020-09-17T15:33:08.851" v="842" actId="1076"/>
          <ac:cxnSpMkLst>
            <pc:docMk/>
            <pc:sldMk cId="3195098786" sldId="333"/>
            <ac:cxnSpMk id="33" creationId="{4156FF4B-13A6-4794-B748-EFEDEE786B4B}"/>
          </ac:cxnSpMkLst>
        </pc:cxnChg>
      </pc:sldChg>
      <pc:sldChg chg="addSp delSp modSp add ord">
        <pc:chgData name="James Franklin" userId="cf915d05-507f-491f-b4a6-b2aa085ee4b1" providerId="ADAL" clId="{90EB5565-C16D-49B0-BEE5-10F3AB271687}" dt="2020-10-06T10:20:37.846" v="7829" actId="478"/>
        <pc:sldMkLst>
          <pc:docMk/>
          <pc:sldMk cId="3009277309" sldId="334"/>
        </pc:sldMkLst>
        <pc:spChg chg="mod">
          <ac:chgData name="James Franklin" userId="cf915d05-507f-491f-b4a6-b2aa085ee4b1" providerId="ADAL" clId="{90EB5565-C16D-49B0-BEE5-10F3AB271687}" dt="2020-09-18T08:57:14.960" v="3156" actId="20577"/>
          <ac:spMkLst>
            <pc:docMk/>
            <pc:sldMk cId="3009277309" sldId="334"/>
            <ac:spMk id="2" creationId="{09811E24-90A8-4FD6-8C75-9BCFF0879854}"/>
          </ac:spMkLst>
        </pc:spChg>
        <pc:spChg chg="mod">
          <ac:chgData name="James Franklin" userId="cf915d05-507f-491f-b4a6-b2aa085ee4b1" providerId="ADAL" clId="{90EB5565-C16D-49B0-BEE5-10F3AB271687}" dt="2020-09-18T08:58:35.394" v="3382" actId="20577"/>
          <ac:spMkLst>
            <pc:docMk/>
            <pc:sldMk cId="3009277309" sldId="334"/>
            <ac:spMk id="3" creationId="{1B93B6DD-9CB2-481F-9ED5-C23A589A5BD6}"/>
          </ac:spMkLst>
        </pc:spChg>
        <pc:spChg chg="add del mod">
          <ac:chgData name="James Franklin" userId="cf915d05-507f-491f-b4a6-b2aa085ee4b1" providerId="ADAL" clId="{90EB5565-C16D-49B0-BEE5-10F3AB271687}" dt="2020-10-06T10:20:37.846" v="7829" actId="478"/>
          <ac:spMkLst>
            <pc:docMk/>
            <pc:sldMk cId="3009277309" sldId="334"/>
            <ac:spMk id="5" creationId="{B5F6BBF5-9C67-4CF9-81DD-93AA096831EF}"/>
          </ac:spMkLst>
        </pc:spChg>
        <pc:picChg chg="add mod">
          <ac:chgData name="James Franklin" userId="cf915d05-507f-491f-b4a6-b2aa085ee4b1" providerId="ADAL" clId="{90EB5565-C16D-49B0-BEE5-10F3AB271687}" dt="2020-09-18T08:56:34.119" v="3139" actId="1076"/>
          <ac:picMkLst>
            <pc:docMk/>
            <pc:sldMk cId="3009277309" sldId="334"/>
            <ac:picMk id="4" creationId="{C309CAD1-2C68-4955-9C21-8DB268503DAD}"/>
          </ac:picMkLst>
        </pc:picChg>
        <pc:picChg chg="add mod">
          <ac:chgData name="James Franklin" userId="cf915d05-507f-491f-b4a6-b2aa085ee4b1" providerId="ADAL" clId="{90EB5565-C16D-49B0-BEE5-10F3AB271687}" dt="2020-09-18T08:57:33.015" v="3184" actId="167"/>
          <ac:picMkLst>
            <pc:docMk/>
            <pc:sldMk cId="3009277309" sldId="334"/>
            <ac:picMk id="6146" creationId="{22446318-41BD-40EE-B27F-933BF2FEC19D}"/>
          </ac:picMkLst>
        </pc:picChg>
      </pc:sldChg>
      <pc:sldChg chg="addSp delSp modSp add">
        <pc:chgData name="James Franklin" userId="cf915d05-507f-491f-b4a6-b2aa085ee4b1" providerId="ADAL" clId="{90EB5565-C16D-49B0-BEE5-10F3AB271687}" dt="2020-09-18T09:08:30.451" v="4044" actId="207"/>
        <pc:sldMkLst>
          <pc:docMk/>
          <pc:sldMk cId="2442743551" sldId="335"/>
        </pc:sldMkLst>
        <pc:spChg chg="del">
          <ac:chgData name="James Franklin" userId="cf915d05-507f-491f-b4a6-b2aa085ee4b1" providerId="ADAL" clId="{90EB5565-C16D-49B0-BEE5-10F3AB271687}" dt="2020-09-18T08:59:18.662" v="3385"/>
          <ac:spMkLst>
            <pc:docMk/>
            <pc:sldMk cId="2442743551" sldId="335"/>
            <ac:spMk id="2" creationId="{B0DEC5F1-2991-4BE7-9FF4-A85BDFD49A0C}"/>
          </ac:spMkLst>
        </pc:spChg>
        <pc:spChg chg="del">
          <ac:chgData name="James Franklin" userId="cf915d05-507f-491f-b4a6-b2aa085ee4b1" providerId="ADAL" clId="{90EB5565-C16D-49B0-BEE5-10F3AB271687}" dt="2020-09-18T08:59:18.662" v="3385"/>
          <ac:spMkLst>
            <pc:docMk/>
            <pc:sldMk cId="2442743551" sldId="335"/>
            <ac:spMk id="3" creationId="{B65E0DC6-92ED-40E1-ADEC-157EE4BC8A16}"/>
          </ac:spMkLst>
        </pc:spChg>
        <pc:spChg chg="add mod">
          <ac:chgData name="James Franklin" userId="cf915d05-507f-491f-b4a6-b2aa085ee4b1" providerId="ADAL" clId="{90EB5565-C16D-49B0-BEE5-10F3AB271687}" dt="2020-09-18T09:01:17.918" v="3426" actId="20577"/>
          <ac:spMkLst>
            <pc:docMk/>
            <pc:sldMk cId="2442743551" sldId="335"/>
            <ac:spMk id="4" creationId="{968669EE-9EDD-44B8-96C0-B3B9720D3D57}"/>
          </ac:spMkLst>
        </pc:spChg>
        <pc:spChg chg="add mod">
          <ac:chgData name="James Franklin" userId="cf915d05-507f-491f-b4a6-b2aa085ee4b1" providerId="ADAL" clId="{90EB5565-C16D-49B0-BEE5-10F3AB271687}" dt="2020-09-18T09:08:30.451" v="4044" actId="207"/>
          <ac:spMkLst>
            <pc:docMk/>
            <pc:sldMk cId="2442743551" sldId="335"/>
            <ac:spMk id="5" creationId="{16628BA7-B2B9-42D4-9D07-4E0F69EF1FE2}"/>
          </ac:spMkLst>
        </pc:spChg>
        <pc:spChg chg="add mod">
          <ac:chgData name="James Franklin" userId="cf915d05-507f-491f-b4a6-b2aa085ee4b1" providerId="ADAL" clId="{90EB5565-C16D-49B0-BEE5-10F3AB271687}" dt="2020-09-18T09:04:57.935" v="3671" actId="1076"/>
          <ac:spMkLst>
            <pc:docMk/>
            <pc:sldMk cId="2442743551" sldId="335"/>
            <ac:spMk id="6" creationId="{909CB93A-E8F4-42D9-BCA9-47FC5B71C778}"/>
          </ac:spMkLst>
        </pc:spChg>
      </pc:sldChg>
      <pc:sldChg chg="addSp delSp modSp add">
        <pc:chgData name="James Franklin" userId="cf915d05-507f-491f-b4a6-b2aa085ee4b1" providerId="ADAL" clId="{90EB5565-C16D-49B0-BEE5-10F3AB271687}" dt="2020-09-18T11:52:35.877" v="5345" actId="1076"/>
        <pc:sldMkLst>
          <pc:docMk/>
          <pc:sldMk cId="3458082033" sldId="336"/>
        </pc:sldMkLst>
        <pc:spChg chg="mod">
          <ac:chgData name="James Franklin" userId="cf915d05-507f-491f-b4a6-b2aa085ee4b1" providerId="ADAL" clId="{90EB5565-C16D-49B0-BEE5-10F3AB271687}" dt="2020-09-18T11:07:39.687" v="4334" actId="20577"/>
          <ac:spMkLst>
            <pc:docMk/>
            <pc:sldMk cId="3458082033" sldId="336"/>
            <ac:spMk id="2" creationId="{88D5EA0C-5D86-4D43-8144-238033224B11}"/>
          </ac:spMkLst>
        </pc:spChg>
        <pc:spChg chg="mod">
          <ac:chgData name="James Franklin" userId="cf915d05-507f-491f-b4a6-b2aa085ee4b1" providerId="ADAL" clId="{90EB5565-C16D-49B0-BEE5-10F3AB271687}" dt="2020-09-18T11:52:27.942" v="5344" actId="15"/>
          <ac:spMkLst>
            <pc:docMk/>
            <pc:sldMk cId="3458082033" sldId="336"/>
            <ac:spMk id="3" creationId="{809EAD16-C6E1-4569-AE10-01AC2ACE4A2A}"/>
          </ac:spMkLst>
        </pc:spChg>
        <pc:spChg chg="add mod">
          <ac:chgData name="James Franklin" userId="cf915d05-507f-491f-b4a6-b2aa085ee4b1" providerId="ADAL" clId="{90EB5565-C16D-49B0-BEE5-10F3AB271687}" dt="2020-09-18T11:42:07.869" v="4680" actId="164"/>
          <ac:spMkLst>
            <pc:docMk/>
            <pc:sldMk cId="3458082033" sldId="336"/>
            <ac:spMk id="9" creationId="{FD5C2A65-9B7F-4375-B1E1-F620F2B82B8E}"/>
          </ac:spMkLst>
        </pc:spChg>
        <pc:spChg chg="add del mod">
          <ac:chgData name="James Franklin" userId="cf915d05-507f-491f-b4a6-b2aa085ee4b1" providerId="ADAL" clId="{90EB5565-C16D-49B0-BEE5-10F3AB271687}" dt="2020-09-18T11:40:52.195" v="4668" actId="478"/>
          <ac:spMkLst>
            <pc:docMk/>
            <pc:sldMk cId="3458082033" sldId="336"/>
            <ac:spMk id="10" creationId="{78FDC19C-D83B-457F-AF8E-06100C2AD7C7}"/>
          </ac:spMkLst>
        </pc:spChg>
        <pc:spChg chg="add del mod">
          <ac:chgData name="James Franklin" userId="cf915d05-507f-491f-b4a6-b2aa085ee4b1" providerId="ADAL" clId="{90EB5565-C16D-49B0-BEE5-10F3AB271687}" dt="2020-09-18T11:41:36.162" v="4674" actId="478"/>
          <ac:spMkLst>
            <pc:docMk/>
            <pc:sldMk cId="3458082033" sldId="336"/>
            <ac:spMk id="11" creationId="{C583655E-D8AB-4621-8934-D288AF8B7D43}"/>
          </ac:spMkLst>
        </pc:spChg>
        <pc:spChg chg="mod">
          <ac:chgData name="James Franklin" userId="cf915d05-507f-491f-b4a6-b2aa085ee4b1" providerId="ADAL" clId="{90EB5565-C16D-49B0-BEE5-10F3AB271687}" dt="2020-09-18T11:43:54.162" v="4703" actId="14100"/>
          <ac:spMkLst>
            <pc:docMk/>
            <pc:sldMk cId="3458082033" sldId="336"/>
            <ac:spMk id="30" creationId="{82CBD03C-5464-4DA5-99EB-E6D3B9E64B39}"/>
          </ac:spMkLst>
        </pc:spChg>
        <pc:spChg chg="mod">
          <ac:chgData name="James Franklin" userId="cf915d05-507f-491f-b4a6-b2aa085ee4b1" providerId="ADAL" clId="{90EB5565-C16D-49B0-BEE5-10F3AB271687}" dt="2020-09-18T11:43:42.242" v="4698" actId="14100"/>
          <ac:spMkLst>
            <pc:docMk/>
            <pc:sldMk cId="3458082033" sldId="336"/>
            <ac:spMk id="38" creationId="{50A53E5B-2537-4B5C-990A-81DD25DF5AAE}"/>
          </ac:spMkLst>
        </pc:spChg>
        <pc:grpChg chg="add mod">
          <ac:chgData name="James Franklin" userId="cf915d05-507f-491f-b4a6-b2aa085ee4b1" providerId="ADAL" clId="{90EB5565-C16D-49B0-BEE5-10F3AB271687}" dt="2020-09-18T11:52:35.877" v="5345" actId="1076"/>
          <ac:grpSpMkLst>
            <pc:docMk/>
            <pc:sldMk cId="3458082033" sldId="336"/>
            <ac:grpSpMk id="15" creationId="{0D48B82F-1B9A-4235-9CE1-25B0CEEA9943}"/>
          </ac:grpSpMkLst>
        </pc:grpChg>
        <pc:grpChg chg="add mod">
          <ac:chgData name="James Franklin" userId="cf915d05-507f-491f-b4a6-b2aa085ee4b1" providerId="ADAL" clId="{90EB5565-C16D-49B0-BEE5-10F3AB271687}" dt="2020-09-18T11:52:35.877" v="5345" actId="1076"/>
          <ac:grpSpMkLst>
            <pc:docMk/>
            <pc:sldMk cId="3458082033" sldId="336"/>
            <ac:grpSpMk id="16" creationId="{98453EB3-E875-4C1C-8B73-0C1FAEE24082}"/>
          </ac:grpSpMkLst>
        </pc:grpChg>
        <pc:grpChg chg="add mod">
          <ac:chgData name="James Franklin" userId="cf915d05-507f-491f-b4a6-b2aa085ee4b1" providerId="ADAL" clId="{90EB5565-C16D-49B0-BEE5-10F3AB271687}" dt="2020-09-18T11:52:35.877" v="5345" actId="1076"/>
          <ac:grpSpMkLst>
            <pc:docMk/>
            <pc:sldMk cId="3458082033" sldId="336"/>
            <ac:grpSpMk id="21" creationId="{2279271E-4EE6-44F6-9CBA-10C226247A49}"/>
          </ac:grpSpMkLst>
        </pc:grpChg>
        <pc:grpChg chg="add mod">
          <ac:chgData name="James Franklin" userId="cf915d05-507f-491f-b4a6-b2aa085ee4b1" providerId="ADAL" clId="{90EB5565-C16D-49B0-BEE5-10F3AB271687}" dt="2020-09-18T11:52:35.877" v="5345" actId="1076"/>
          <ac:grpSpMkLst>
            <pc:docMk/>
            <pc:sldMk cId="3458082033" sldId="336"/>
            <ac:grpSpMk id="25" creationId="{67EDC295-4164-4839-A5D2-D5310289D2C1}"/>
          </ac:grpSpMkLst>
        </pc:grpChg>
        <pc:grpChg chg="add mod">
          <ac:chgData name="James Franklin" userId="cf915d05-507f-491f-b4a6-b2aa085ee4b1" providerId="ADAL" clId="{90EB5565-C16D-49B0-BEE5-10F3AB271687}" dt="2020-09-18T11:52:35.877" v="5345" actId="1076"/>
          <ac:grpSpMkLst>
            <pc:docMk/>
            <pc:sldMk cId="3458082033" sldId="336"/>
            <ac:grpSpMk id="29" creationId="{880257FE-57F5-4160-A26E-B2BF05478F8C}"/>
          </ac:grpSpMkLst>
        </pc:grpChg>
        <pc:grpChg chg="add mod">
          <ac:chgData name="James Franklin" userId="cf915d05-507f-491f-b4a6-b2aa085ee4b1" providerId="ADAL" clId="{90EB5565-C16D-49B0-BEE5-10F3AB271687}" dt="2020-09-18T11:52:35.877" v="5345" actId="1076"/>
          <ac:grpSpMkLst>
            <pc:docMk/>
            <pc:sldMk cId="3458082033" sldId="336"/>
            <ac:grpSpMk id="33" creationId="{DE4304B7-CD06-4435-828C-40E60DDDEB7C}"/>
          </ac:grpSpMkLst>
        </pc:grpChg>
        <pc:grpChg chg="add mod">
          <ac:chgData name="James Franklin" userId="cf915d05-507f-491f-b4a6-b2aa085ee4b1" providerId="ADAL" clId="{90EB5565-C16D-49B0-BEE5-10F3AB271687}" dt="2020-09-18T11:52:35.877" v="5345" actId="1076"/>
          <ac:grpSpMkLst>
            <pc:docMk/>
            <pc:sldMk cId="3458082033" sldId="336"/>
            <ac:grpSpMk id="37" creationId="{A39C675A-674E-4773-9247-E0A24ABA10D8}"/>
          </ac:grpSpMkLst>
        </pc:grpChg>
        <pc:cxnChg chg="add del mod">
          <ac:chgData name="James Franklin" userId="cf915d05-507f-491f-b4a6-b2aa085ee4b1" providerId="ADAL" clId="{90EB5565-C16D-49B0-BEE5-10F3AB271687}" dt="2020-09-18T11:40:23.297" v="4658" actId="478"/>
          <ac:cxnSpMkLst>
            <pc:docMk/>
            <pc:sldMk cId="3458082033" sldId="336"/>
            <ac:cxnSpMk id="5" creationId="{713655F7-F718-4EA2-8EFC-39A1C6750C99}"/>
          </ac:cxnSpMkLst>
        </pc:cxnChg>
        <pc:cxnChg chg="add del mod">
          <ac:chgData name="James Franklin" userId="cf915d05-507f-491f-b4a6-b2aa085ee4b1" providerId="ADAL" clId="{90EB5565-C16D-49B0-BEE5-10F3AB271687}" dt="2020-09-18T11:40:23.297" v="4658" actId="478"/>
          <ac:cxnSpMkLst>
            <pc:docMk/>
            <pc:sldMk cId="3458082033" sldId="336"/>
            <ac:cxnSpMk id="6" creationId="{EEBE68AB-D39E-48EA-BA3B-D7DDAEEC2A65}"/>
          </ac:cxnSpMkLst>
        </pc:cxnChg>
        <pc:cxnChg chg="add del mod">
          <ac:chgData name="James Franklin" userId="cf915d05-507f-491f-b4a6-b2aa085ee4b1" providerId="ADAL" clId="{90EB5565-C16D-49B0-BEE5-10F3AB271687}" dt="2020-09-18T11:40:13.954" v="4657" actId="478"/>
          <ac:cxnSpMkLst>
            <pc:docMk/>
            <pc:sldMk cId="3458082033" sldId="336"/>
            <ac:cxnSpMk id="7" creationId="{E40AEB71-E61C-4608-AAF8-F54913B663F1}"/>
          </ac:cxnSpMkLst>
        </pc:cxnChg>
        <pc:cxnChg chg="add mod">
          <ac:chgData name="James Franklin" userId="cf915d05-507f-491f-b4a6-b2aa085ee4b1" providerId="ADAL" clId="{90EB5565-C16D-49B0-BEE5-10F3AB271687}" dt="2020-09-18T11:42:07.869" v="4680" actId="164"/>
          <ac:cxnSpMkLst>
            <pc:docMk/>
            <pc:sldMk cId="3458082033" sldId="336"/>
            <ac:cxnSpMk id="13" creationId="{D16DF50D-822E-4A24-B79A-DE0647C70379}"/>
          </ac:cxnSpMkLst>
        </pc:cxnChg>
        <pc:cxnChg chg="add mod">
          <ac:chgData name="James Franklin" userId="cf915d05-507f-491f-b4a6-b2aa085ee4b1" providerId="ADAL" clId="{90EB5565-C16D-49B0-BEE5-10F3AB271687}" dt="2020-09-18T11:42:07.869" v="4680" actId="164"/>
          <ac:cxnSpMkLst>
            <pc:docMk/>
            <pc:sldMk cId="3458082033" sldId="336"/>
            <ac:cxnSpMk id="14" creationId="{601F05F1-4823-43C9-ACD6-439ED8C18B50}"/>
          </ac:cxnSpMkLst>
        </pc:cxnChg>
        <pc:cxnChg chg="add del mod ord">
          <ac:chgData name="James Franklin" userId="cf915d05-507f-491f-b4a6-b2aa085ee4b1" providerId="ADAL" clId="{90EB5565-C16D-49B0-BEE5-10F3AB271687}" dt="2020-09-18T11:42:48.442" v="4688" actId="478"/>
          <ac:cxnSpMkLst>
            <pc:docMk/>
            <pc:sldMk cId="3458082033" sldId="336"/>
            <ac:cxnSpMk id="20" creationId="{128D5F1D-9AB0-4EC0-AFB6-F813331B54CF}"/>
          </ac:cxnSpMkLst>
        </pc:cxnChg>
        <pc:cxnChg chg="del">
          <ac:chgData name="James Franklin" userId="cf915d05-507f-491f-b4a6-b2aa085ee4b1" providerId="ADAL" clId="{90EB5565-C16D-49B0-BEE5-10F3AB271687}" dt="2020-09-18T11:43:47.578" v="4700" actId="478"/>
          <ac:cxnSpMkLst>
            <pc:docMk/>
            <pc:sldMk cId="3458082033" sldId="336"/>
            <ac:cxnSpMk id="31" creationId="{71436820-EC8A-4C77-B675-3AA768EEE06C}"/>
          </ac:cxnSpMkLst>
        </pc:cxnChg>
        <pc:cxnChg chg="del">
          <ac:chgData name="James Franklin" userId="cf915d05-507f-491f-b4a6-b2aa085ee4b1" providerId="ADAL" clId="{90EB5565-C16D-49B0-BEE5-10F3AB271687}" dt="2020-09-18T11:43:44.361" v="4699" actId="478"/>
          <ac:cxnSpMkLst>
            <pc:docMk/>
            <pc:sldMk cId="3458082033" sldId="336"/>
            <ac:cxnSpMk id="40" creationId="{FDE962D4-D311-4720-AEBB-5A71AF885775}"/>
          </ac:cxnSpMkLst>
        </pc:cxnChg>
      </pc:sldChg>
      <pc:sldChg chg="addSp delSp modSp add del">
        <pc:chgData name="James Franklin" userId="cf915d05-507f-491f-b4a6-b2aa085ee4b1" providerId="ADAL" clId="{90EB5565-C16D-49B0-BEE5-10F3AB271687}" dt="2020-09-18T11:52:51.692" v="5347" actId="2696"/>
        <pc:sldMkLst>
          <pc:docMk/>
          <pc:sldMk cId="116739454" sldId="337"/>
        </pc:sldMkLst>
        <pc:spChg chg="del">
          <ac:chgData name="James Franklin" userId="cf915d05-507f-491f-b4a6-b2aa085ee4b1" providerId="ADAL" clId="{90EB5565-C16D-49B0-BEE5-10F3AB271687}" dt="2020-09-18T11:04:30.165" v="4112"/>
          <ac:spMkLst>
            <pc:docMk/>
            <pc:sldMk cId="116739454" sldId="337"/>
            <ac:spMk id="2" creationId="{BE20A548-58EE-47F1-B01D-49EA0690FC4E}"/>
          </ac:spMkLst>
        </pc:spChg>
        <pc:spChg chg="del">
          <ac:chgData name="James Franklin" userId="cf915d05-507f-491f-b4a6-b2aa085ee4b1" providerId="ADAL" clId="{90EB5565-C16D-49B0-BEE5-10F3AB271687}" dt="2020-09-18T11:04:30.165" v="4112"/>
          <ac:spMkLst>
            <pc:docMk/>
            <pc:sldMk cId="116739454" sldId="337"/>
            <ac:spMk id="3" creationId="{B54F0138-F358-490D-9AB3-B10B978456E6}"/>
          </ac:spMkLst>
        </pc:spChg>
        <pc:spChg chg="add mod">
          <ac:chgData name="James Franklin" userId="cf915d05-507f-491f-b4a6-b2aa085ee4b1" providerId="ADAL" clId="{90EB5565-C16D-49B0-BEE5-10F3AB271687}" dt="2020-09-18T11:04:30.165" v="4112"/>
          <ac:spMkLst>
            <pc:docMk/>
            <pc:sldMk cId="116739454" sldId="337"/>
            <ac:spMk id="4" creationId="{E8FD1760-E27B-4F02-BDFB-736541562CEA}"/>
          </ac:spMkLst>
        </pc:spChg>
        <pc:spChg chg="add mod">
          <ac:chgData name="James Franklin" userId="cf915d05-507f-491f-b4a6-b2aa085ee4b1" providerId="ADAL" clId="{90EB5565-C16D-49B0-BEE5-10F3AB271687}" dt="2020-09-18T11:04:30.165" v="4112"/>
          <ac:spMkLst>
            <pc:docMk/>
            <pc:sldMk cId="116739454" sldId="337"/>
            <ac:spMk id="5" creationId="{05BABF99-EF8A-4650-AF15-CDFD6D24C89C}"/>
          </ac:spMkLst>
        </pc:spChg>
      </pc:sldChg>
      <pc:sldChg chg="addSp delSp modSp add ord">
        <pc:chgData name="James Franklin" userId="cf915d05-507f-491f-b4a6-b2aa085ee4b1" providerId="ADAL" clId="{90EB5565-C16D-49B0-BEE5-10F3AB271687}" dt="2020-09-18T11:51:27.772" v="5241" actId="20577"/>
        <pc:sldMkLst>
          <pc:docMk/>
          <pc:sldMk cId="2932054312" sldId="338"/>
        </pc:sldMkLst>
        <pc:spChg chg="mod">
          <ac:chgData name="James Franklin" userId="cf915d05-507f-491f-b4a6-b2aa085ee4b1" providerId="ADAL" clId="{90EB5565-C16D-49B0-BEE5-10F3AB271687}" dt="2020-09-18T11:44:49.435" v="4727" actId="20577"/>
          <ac:spMkLst>
            <pc:docMk/>
            <pc:sldMk cId="2932054312" sldId="338"/>
            <ac:spMk id="2" creationId="{7229994C-D6BD-4C02-B68D-C6D4AE00D940}"/>
          </ac:spMkLst>
        </pc:spChg>
        <pc:spChg chg="mod">
          <ac:chgData name="James Franklin" userId="cf915d05-507f-491f-b4a6-b2aa085ee4b1" providerId="ADAL" clId="{90EB5565-C16D-49B0-BEE5-10F3AB271687}" dt="2020-09-18T11:51:27.772" v="5241" actId="20577"/>
          <ac:spMkLst>
            <pc:docMk/>
            <pc:sldMk cId="2932054312" sldId="338"/>
            <ac:spMk id="3" creationId="{946D527B-F721-41B9-8440-5FFADD2E9938}"/>
          </ac:spMkLst>
        </pc:spChg>
        <pc:picChg chg="add del mod">
          <ac:chgData name="James Franklin" userId="cf915d05-507f-491f-b4a6-b2aa085ee4b1" providerId="ADAL" clId="{90EB5565-C16D-49B0-BEE5-10F3AB271687}" dt="2020-09-18T11:46:39.915" v="4744" actId="478"/>
          <ac:picMkLst>
            <pc:docMk/>
            <pc:sldMk cId="2932054312" sldId="338"/>
            <ac:picMk id="4" creationId="{61B11D3D-C5D5-4445-B692-E9D3A1FDA807}"/>
          </ac:picMkLst>
        </pc:picChg>
        <pc:picChg chg="add mod">
          <ac:chgData name="James Franklin" userId="cf915d05-507f-491f-b4a6-b2aa085ee4b1" providerId="ADAL" clId="{90EB5565-C16D-49B0-BEE5-10F3AB271687}" dt="2020-09-18T11:46:53.171" v="4747" actId="1076"/>
          <ac:picMkLst>
            <pc:docMk/>
            <pc:sldMk cId="2932054312" sldId="338"/>
            <ac:picMk id="5" creationId="{8DC05B6C-102C-49A4-AACD-9B34B70E0337}"/>
          </ac:picMkLst>
        </pc:picChg>
        <pc:picChg chg="add del mod">
          <ac:chgData name="James Franklin" userId="cf915d05-507f-491f-b4a6-b2aa085ee4b1" providerId="ADAL" clId="{90EB5565-C16D-49B0-BEE5-10F3AB271687}" dt="2020-09-18T11:46:39.116" v="4743" actId="478"/>
          <ac:picMkLst>
            <pc:docMk/>
            <pc:sldMk cId="2932054312" sldId="338"/>
            <ac:picMk id="7170" creationId="{49CBFF7A-F4BD-493F-A4B6-BE7384B87C14}"/>
          </ac:picMkLst>
        </pc:picChg>
        <pc:picChg chg="add mod">
          <ac:chgData name="James Franklin" userId="cf915d05-507f-491f-b4a6-b2aa085ee4b1" providerId="ADAL" clId="{90EB5565-C16D-49B0-BEE5-10F3AB271687}" dt="2020-09-18T11:47:57.053" v="4760" actId="732"/>
          <ac:picMkLst>
            <pc:docMk/>
            <pc:sldMk cId="2932054312" sldId="338"/>
            <ac:picMk id="7172" creationId="{7AB06083-C9CA-4473-8FF0-6D5B78897AC1}"/>
          </ac:picMkLst>
        </pc:picChg>
      </pc:sldChg>
      <pc:sldChg chg="modSp add">
        <pc:chgData name="James Franklin" userId="cf915d05-507f-491f-b4a6-b2aa085ee4b1" providerId="ADAL" clId="{90EB5565-C16D-49B0-BEE5-10F3AB271687}" dt="2020-09-18T11:56:34.275" v="5692" actId="207"/>
        <pc:sldMkLst>
          <pc:docMk/>
          <pc:sldMk cId="3030629964" sldId="339"/>
        </pc:sldMkLst>
        <pc:spChg chg="mod">
          <ac:chgData name="James Franklin" userId="cf915d05-507f-491f-b4a6-b2aa085ee4b1" providerId="ADAL" clId="{90EB5565-C16D-49B0-BEE5-10F3AB271687}" dt="2020-09-18T11:56:34.275" v="5692" actId="207"/>
          <ac:spMkLst>
            <pc:docMk/>
            <pc:sldMk cId="3030629964" sldId="339"/>
            <ac:spMk id="3" creationId="{809EAD16-C6E1-4569-AE10-01AC2ACE4A2A}"/>
          </ac:spMkLst>
        </pc:spChg>
        <pc:grpChg chg="mod">
          <ac:chgData name="James Franklin" userId="cf915d05-507f-491f-b4a6-b2aa085ee4b1" providerId="ADAL" clId="{90EB5565-C16D-49B0-BEE5-10F3AB271687}" dt="2020-09-18T11:56:30.877" v="5691" actId="1076"/>
          <ac:grpSpMkLst>
            <pc:docMk/>
            <pc:sldMk cId="3030629964" sldId="339"/>
            <ac:grpSpMk id="15" creationId="{0D48B82F-1B9A-4235-9CE1-25B0CEEA9943}"/>
          </ac:grpSpMkLst>
        </pc:grpChg>
        <pc:grpChg chg="mod">
          <ac:chgData name="James Franklin" userId="cf915d05-507f-491f-b4a6-b2aa085ee4b1" providerId="ADAL" clId="{90EB5565-C16D-49B0-BEE5-10F3AB271687}" dt="2020-09-18T11:56:30.877" v="5691" actId="1076"/>
          <ac:grpSpMkLst>
            <pc:docMk/>
            <pc:sldMk cId="3030629964" sldId="339"/>
            <ac:grpSpMk id="16" creationId="{98453EB3-E875-4C1C-8B73-0C1FAEE24082}"/>
          </ac:grpSpMkLst>
        </pc:grpChg>
        <pc:grpChg chg="mod">
          <ac:chgData name="James Franklin" userId="cf915d05-507f-491f-b4a6-b2aa085ee4b1" providerId="ADAL" clId="{90EB5565-C16D-49B0-BEE5-10F3AB271687}" dt="2020-09-18T11:56:30.877" v="5691" actId="1076"/>
          <ac:grpSpMkLst>
            <pc:docMk/>
            <pc:sldMk cId="3030629964" sldId="339"/>
            <ac:grpSpMk id="21" creationId="{2279271E-4EE6-44F6-9CBA-10C226247A49}"/>
          </ac:grpSpMkLst>
        </pc:grpChg>
        <pc:grpChg chg="mod">
          <ac:chgData name="James Franklin" userId="cf915d05-507f-491f-b4a6-b2aa085ee4b1" providerId="ADAL" clId="{90EB5565-C16D-49B0-BEE5-10F3AB271687}" dt="2020-09-18T11:56:30.877" v="5691" actId="1076"/>
          <ac:grpSpMkLst>
            <pc:docMk/>
            <pc:sldMk cId="3030629964" sldId="339"/>
            <ac:grpSpMk id="25" creationId="{67EDC295-4164-4839-A5D2-D5310289D2C1}"/>
          </ac:grpSpMkLst>
        </pc:grpChg>
        <pc:grpChg chg="mod">
          <ac:chgData name="James Franklin" userId="cf915d05-507f-491f-b4a6-b2aa085ee4b1" providerId="ADAL" clId="{90EB5565-C16D-49B0-BEE5-10F3AB271687}" dt="2020-09-18T11:56:30.877" v="5691" actId="1076"/>
          <ac:grpSpMkLst>
            <pc:docMk/>
            <pc:sldMk cId="3030629964" sldId="339"/>
            <ac:grpSpMk id="29" creationId="{880257FE-57F5-4160-A26E-B2BF05478F8C}"/>
          </ac:grpSpMkLst>
        </pc:grpChg>
        <pc:grpChg chg="mod">
          <ac:chgData name="James Franklin" userId="cf915d05-507f-491f-b4a6-b2aa085ee4b1" providerId="ADAL" clId="{90EB5565-C16D-49B0-BEE5-10F3AB271687}" dt="2020-09-18T11:56:30.877" v="5691" actId="1076"/>
          <ac:grpSpMkLst>
            <pc:docMk/>
            <pc:sldMk cId="3030629964" sldId="339"/>
            <ac:grpSpMk id="33" creationId="{DE4304B7-CD06-4435-828C-40E60DDDEB7C}"/>
          </ac:grpSpMkLst>
        </pc:grpChg>
        <pc:grpChg chg="mod">
          <ac:chgData name="James Franklin" userId="cf915d05-507f-491f-b4a6-b2aa085ee4b1" providerId="ADAL" clId="{90EB5565-C16D-49B0-BEE5-10F3AB271687}" dt="2020-09-18T11:56:30.877" v="5691" actId="1076"/>
          <ac:grpSpMkLst>
            <pc:docMk/>
            <pc:sldMk cId="3030629964" sldId="339"/>
            <ac:grpSpMk id="37" creationId="{A39C675A-674E-4773-9247-E0A24ABA10D8}"/>
          </ac:grpSpMkLst>
        </pc:grpChg>
      </pc:sldChg>
      <pc:sldChg chg="addSp modSp add ord">
        <pc:chgData name="James Franklin" userId="cf915d05-507f-491f-b4a6-b2aa085ee4b1" providerId="ADAL" clId="{90EB5565-C16D-49B0-BEE5-10F3AB271687}" dt="2020-09-18T13:43:34.308" v="6074" actId="20577"/>
        <pc:sldMkLst>
          <pc:docMk/>
          <pc:sldMk cId="2450026756" sldId="340"/>
        </pc:sldMkLst>
        <pc:spChg chg="mod">
          <ac:chgData name="James Franklin" userId="cf915d05-507f-491f-b4a6-b2aa085ee4b1" providerId="ADAL" clId="{90EB5565-C16D-49B0-BEE5-10F3AB271687}" dt="2020-09-18T13:38:13.522" v="5744" actId="20577"/>
          <ac:spMkLst>
            <pc:docMk/>
            <pc:sldMk cId="2450026756" sldId="340"/>
            <ac:spMk id="2" creationId="{02ED2892-43EC-40BD-9601-FC975EA47869}"/>
          </ac:spMkLst>
        </pc:spChg>
        <pc:spChg chg="mod">
          <ac:chgData name="James Franklin" userId="cf915d05-507f-491f-b4a6-b2aa085ee4b1" providerId="ADAL" clId="{90EB5565-C16D-49B0-BEE5-10F3AB271687}" dt="2020-09-18T13:43:34.308" v="6074" actId="20577"/>
          <ac:spMkLst>
            <pc:docMk/>
            <pc:sldMk cId="2450026756" sldId="340"/>
            <ac:spMk id="3" creationId="{441039D5-0124-4649-8D5C-8795D8DF041B}"/>
          </ac:spMkLst>
        </pc:spChg>
        <pc:picChg chg="add mod">
          <ac:chgData name="James Franklin" userId="cf915d05-507f-491f-b4a6-b2aa085ee4b1" providerId="ADAL" clId="{90EB5565-C16D-49B0-BEE5-10F3AB271687}" dt="2020-09-18T13:39:21.251" v="5747" actId="1076"/>
          <ac:picMkLst>
            <pc:docMk/>
            <pc:sldMk cId="2450026756" sldId="340"/>
            <ac:picMk id="4" creationId="{58E728CC-4C8A-4381-8965-D29C2DAD5956}"/>
          </ac:picMkLst>
        </pc:picChg>
        <pc:picChg chg="add mod">
          <ac:chgData name="James Franklin" userId="cf915d05-507f-491f-b4a6-b2aa085ee4b1" providerId="ADAL" clId="{90EB5565-C16D-49B0-BEE5-10F3AB271687}" dt="2020-09-18T13:40:06.639" v="5754" actId="167"/>
          <ac:picMkLst>
            <pc:docMk/>
            <pc:sldMk cId="2450026756" sldId="340"/>
            <ac:picMk id="8194" creationId="{26AA7B30-CA6F-4922-984E-4DF93785A836}"/>
          </ac:picMkLst>
        </pc:picChg>
      </pc:sldChg>
      <pc:sldChg chg="add del">
        <pc:chgData name="James Franklin" userId="cf915d05-507f-491f-b4a6-b2aa085ee4b1" providerId="ADAL" clId="{90EB5565-C16D-49B0-BEE5-10F3AB271687}" dt="2020-09-18T13:33:13.293" v="5708"/>
        <pc:sldMkLst>
          <pc:docMk/>
          <pc:sldMk cId="3337101060" sldId="340"/>
        </pc:sldMkLst>
      </pc:sldChg>
      <pc:sldChg chg="addSp delSp modSp add setBg">
        <pc:chgData name="James Franklin" userId="cf915d05-507f-491f-b4a6-b2aa085ee4b1" providerId="ADAL" clId="{90EB5565-C16D-49B0-BEE5-10F3AB271687}" dt="2020-09-18T13:56:05.940" v="6671" actId="20577"/>
        <pc:sldMkLst>
          <pc:docMk/>
          <pc:sldMk cId="3134091833" sldId="341"/>
        </pc:sldMkLst>
        <pc:spChg chg="del">
          <ac:chgData name="James Franklin" userId="cf915d05-507f-491f-b4a6-b2aa085ee4b1" providerId="ADAL" clId="{90EB5565-C16D-49B0-BEE5-10F3AB271687}" dt="2020-09-18T13:45:11.735" v="6077"/>
          <ac:spMkLst>
            <pc:docMk/>
            <pc:sldMk cId="3134091833" sldId="341"/>
            <ac:spMk id="2" creationId="{ACD79A1D-80EC-43CC-8CB1-71E10BCDA42A}"/>
          </ac:spMkLst>
        </pc:spChg>
        <pc:spChg chg="del">
          <ac:chgData name="James Franklin" userId="cf915d05-507f-491f-b4a6-b2aa085ee4b1" providerId="ADAL" clId="{90EB5565-C16D-49B0-BEE5-10F3AB271687}" dt="2020-09-18T13:45:11.735" v="6077"/>
          <ac:spMkLst>
            <pc:docMk/>
            <pc:sldMk cId="3134091833" sldId="341"/>
            <ac:spMk id="3" creationId="{6315A58C-F908-4313-B7A8-BBE88D828E42}"/>
          </ac:spMkLst>
        </pc:spChg>
        <pc:spChg chg="add mod">
          <ac:chgData name="James Franklin" userId="cf915d05-507f-491f-b4a6-b2aa085ee4b1" providerId="ADAL" clId="{90EB5565-C16D-49B0-BEE5-10F3AB271687}" dt="2020-09-18T13:45:16.307" v="6099" actId="20577"/>
          <ac:spMkLst>
            <pc:docMk/>
            <pc:sldMk cId="3134091833" sldId="341"/>
            <ac:spMk id="4" creationId="{88976D31-A704-4DB0-8584-B9D582A6394A}"/>
          </ac:spMkLst>
        </pc:spChg>
        <pc:spChg chg="add mod">
          <ac:chgData name="James Franklin" userId="cf915d05-507f-491f-b4a6-b2aa085ee4b1" providerId="ADAL" clId="{90EB5565-C16D-49B0-BEE5-10F3AB271687}" dt="2020-09-18T13:47:02.075" v="6220" actId="20577"/>
          <ac:spMkLst>
            <pc:docMk/>
            <pc:sldMk cId="3134091833" sldId="341"/>
            <ac:spMk id="5" creationId="{9F904D7C-5AE3-4DCB-9218-188B6AADB1E2}"/>
          </ac:spMkLst>
        </pc:spChg>
        <pc:graphicFrameChg chg="add mod modGraphic">
          <ac:chgData name="James Franklin" userId="cf915d05-507f-491f-b4a6-b2aa085ee4b1" providerId="ADAL" clId="{90EB5565-C16D-49B0-BEE5-10F3AB271687}" dt="2020-09-18T13:56:05.940" v="6671" actId="20577"/>
          <ac:graphicFrameMkLst>
            <pc:docMk/>
            <pc:sldMk cId="3134091833" sldId="341"/>
            <ac:graphicFrameMk id="6" creationId="{233EF3D9-A76E-4328-A1D2-EDDB173CED13}"/>
          </ac:graphicFrameMkLst>
        </pc:graphicFrameChg>
        <pc:picChg chg="add mod">
          <ac:chgData name="James Franklin" userId="cf915d05-507f-491f-b4a6-b2aa085ee4b1" providerId="ADAL" clId="{90EB5565-C16D-49B0-BEE5-10F3AB271687}" dt="2020-09-18T13:53:27.860" v="6583" actId="1076"/>
          <ac:picMkLst>
            <pc:docMk/>
            <pc:sldMk cId="3134091833" sldId="341"/>
            <ac:picMk id="8" creationId="{5E52D72B-97BB-48F1-8270-DBEE4E49E55A}"/>
          </ac:picMkLst>
        </pc:picChg>
        <pc:picChg chg="add mod">
          <ac:chgData name="James Franklin" userId="cf915d05-507f-491f-b4a6-b2aa085ee4b1" providerId="ADAL" clId="{90EB5565-C16D-49B0-BEE5-10F3AB271687}" dt="2020-09-18T13:54:04.219" v="6590" actId="167"/>
          <ac:picMkLst>
            <pc:docMk/>
            <pc:sldMk cId="3134091833" sldId="341"/>
            <ac:picMk id="9218" creationId="{4768807C-D400-4B56-83D5-BB53C5AE10E1}"/>
          </ac:picMkLst>
        </pc:picChg>
      </pc:sldChg>
      <pc:sldChg chg="modSp add del ord">
        <pc:chgData name="James Franklin" userId="cf915d05-507f-491f-b4a6-b2aa085ee4b1" providerId="ADAL" clId="{90EB5565-C16D-49B0-BEE5-10F3AB271687}" dt="2020-09-18T14:15:36.115" v="6932" actId="2696"/>
        <pc:sldMkLst>
          <pc:docMk/>
          <pc:sldMk cId="849603163" sldId="342"/>
        </pc:sldMkLst>
        <pc:spChg chg="mod">
          <ac:chgData name="James Franklin" userId="cf915d05-507f-491f-b4a6-b2aa085ee4b1" providerId="ADAL" clId="{90EB5565-C16D-49B0-BEE5-10F3AB271687}" dt="2020-09-18T14:11:13.382" v="6706" actId="20577"/>
          <ac:spMkLst>
            <pc:docMk/>
            <pc:sldMk cId="849603163" sldId="342"/>
            <ac:spMk id="2" creationId="{2147832E-C602-40E1-97B8-D1E4F62F9DF5}"/>
          </ac:spMkLst>
        </pc:spChg>
        <pc:spChg chg="mod">
          <ac:chgData name="James Franklin" userId="cf915d05-507f-491f-b4a6-b2aa085ee4b1" providerId="ADAL" clId="{90EB5565-C16D-49B0-BEE5-10F3AB271687}" dt="2020-09-18T14:12:09.678" v="6931" actId="20577"/>
          <ac:spMkLst>
            <pc:docMk/>
            <pc:sldMk cId="849603163" sldId="342"/>
            <ac:spMk id="3" creationId="{CF161DF5-7CBE-4518-A830-3BC5DBE589A8}"/>
          </ac:spMkLst>
        </pc:spChg>
      </pc:sldChg>
      <pc:sldChg chg="add del ord">
        <pc:chgData name="James Franklin" userId="cf915d05-507f-491f-b4a6-b2aa085ee4b1" providerId="ADAL" clId="{90EB5565-C16D-49B0-BEE5-10F3AB271687}" dt="2020-09-18T13:56:42.646" v="6679" actId="2696"/>
        <pc:sldMkLst>
          <pc:docMk/>
          <pc:sldMk cId="914262406" sldId="342"/>
        </pc:sldMkLst>
      </pc:sldChg>
      <pc:sldChg chg="modSp add del ord">
        <pc:chgData name="James Franklin" userId="cf915d05-507f-491f-b4a6-b2aa085ee4b1" providerId="ADAL" clId="{90EB5565-C16D-49B0-BEE5-10F3AB271687}" dt="2020-09-18T13:57:44.195" v="6688" actId="2696"/>
        <pc:sldMkLst>
          <pc:docMk/>
          <pc:sldMk cId="1884602402" sldId="342"/>
        </pc:sldMkLst>
        <pc:spChg chg="mod">
          <ac:chgData name="James Franklin" userId="cf915d05-507f-491f-b4a6-b2aa085ee4b1" providerId="ADAL" clId="{90EB5565-C16D-49B0-BEE5-10F3AB271687}" dt="2020-09-18T13:57:28.375" v="6687" actId="6549"/>
          <ac:spMkLst>
            <pc:docMk/>
            <pc:sldMk cId="1884602402" sldId="342"/>
            <ac:spMk id="2" creationId="{14CA592F-3AA6-41C9-BA65-65FFD985699A}"/>
          </ac:spMkLst>
        </pc:spChg>
      </pc:sldChg>
      <pc:sldChg chg="addSp delSp modSp add">
        <pc:chgData name="James Franklin" userId="cf915d05-507f-491f-b4a6-b2aa085ee4b1" providerId="ADAL" clId="{90EB5565-C16D-49B0-BEE5-10F3AB271687}" dt="2020-10-06T15:43:40.665" v="7858" actId="20577"/>
        <pc:sldMkLst>
          <pc:docMk/>
          <pc:sldMk cId="2538948204" sldId="342"/>
        </pc:sldMkLst>
        <pc:spChg chg="del">
          <ac:chgData name="James Franklin" userId="cf915d05-507f-491f-b4a6-b2aa085ee4b1" providerId="ADAL" clId="{90EB5565-C16D-49B0-BEE5-10F3AB271687}" dt="2020-09-18T14:38:33.416" v="7347"/>
          <ac:spMkLst>
            <pc:docMk/>
            <pc:sldMk cId="2538948204" sldId="342"/>
            <ac:spMk id="2" creationId="{4817FFFD-D442-48C3-9D96-F0966C02A9BF}"/>
          </ac:spMkLst>
        </pc:spChg>
        <pc:spChg chg="del">
          <ac:chgData name="James Franklin" userId="cf915d05-507f-491f-b4a6-b2aa085ee4b1" providerId="ADAL" clId="{90EB5565-C16D-49B0-BEE5-10F3AB271687}" dt="2020-09-18T14:38:33.416" v="7347"/>
          <ac:spMkLst>
            <pc:docMk/>
            <pc:sldMk cId="2538948204" sldId="342"/>
            <ac:spMk id="3" creationId="{3975AD1F-2553-43A6-A105-8429CD983951}"/>
          </ac:spMkLst>
        </pc:spChg>
        <pc:spChg chg="add mod">
          <ac:chgData name="James Franklin" userId="cf915d05-507f-491f-b4a6-b2aa085ee4b1" providerId="ADAL" clId="{90EB5565-C16D-49B0-BEE5-10F3AB271687}" dt="2020-09-18T14:38:36.641" v="7354" actId="20577"/>
          <ac:spMkLst>
            <pc:docMk/>
            <pc:sldMk cId="2538948204" sldId="342"/>
            <ac:spMk id="4" creationId="{968C4F0C-9170-4A3A-ABE6-A0B22F303ED8}"/>
          </ac:spMkLst>
        </pc:spChg>
        <pc:spChg chg="add mod">
          <ac:chgData name="James Franklin" userId="cf915d05-507f-491f-b4a6-b2aa085ee4b1" providerId="ADAL" clId="{90EB5565-C16D-49B0-BEE5-10F3AB271687}" dt="2020-10-06T15:43:40.665" v="7858" actId="20577"/>
          <ac:spMkLst>
            <pc:docMk/>
            <pc:sldMk cId="2538948204" sldId="342"/>
            <ac:spMk id="5" creationId="{9D475731-9870-499C-A026-81F7772B6C82}"/>
          </ac:spMkLst>
        </pc:spChg>
        <pc:spChg chg="add del">
          <ac:chgData name="James Franklin" userId="cf915d05-507f-491f-b4a6-b2aa085ee4b1" providerId="ADAL" clId="{90EB5565-C16D-49B0-BEE5-10F3AB271687}" dt="2020-09-18T14:38:47.396" v="7356"/>
          <ac:spMkLst>
            <pc:docMk/>
            <pc:sldMk cId="2538948204" sldId="342"/>
            <ac:spMk id="6" creationId="{336ECF7B-87C2-4BAB-A7B2-961A42C55FEC}"/>
          </ac:spMkLst>
        </pc:spChg>
      </pc:sldChg>
      <pc:sldChg chg="add del">
        <pc:chgData name="James Franklin" userId="cf915d05-507f-491f-b4a6-b2aa085ee4b1" providerId="ADAL" clId="{90EB5565-C16D-49B0-BEE5-10F3AB271687}" dt="2020-09-18T13:56:33.746" v="6676"/>
        <pc:sldMkLst>
          <pc:docMk/>
          <pc:sldMk cId="2616043395" sldId="342"/>
        </pc:sldMkLst>
      </pc:sldChg>
      <pc:sldChg chg="modSp add ord">
        <pc:chgData name="James Franklin" userId="cf915d05-507f-491f-b4a6-b2aa085ee4b1" providerId="ADAL" clId="{90EB5565-C16D-49B0-BEE5-10F3AB271687}" dt="2020-09-18T14:46:18.938" v="7806" actId="20577"/>
        <pc:sldMkLst>
          <pc:docMk/>
          <pc:sldMk cId="1159310168" sldId="343"/>
        </pc:sldMkLst>
        <pc:spChg chg="mod">
          <ac:chgData name="James Franklin" userId="cf915d05-507f-491f-b4a6-b2aa085ee4b1" providerId="ADAL" clId="{90EB5565-C16D-49B0-BEE5-10F3AB271687}" dt="2020-09-18T14:46:18.938" v="7806" actId="20577"/>
          <ac:spMkLst>
            <pc:docMk/>
            <pc:sldMk cId="1159310168" sldId="343"/>
            <ac:spMk id="3" creationId="{6338EB42-71DD-4FCA-A72C-ADFBAB117FEA}"/>
          </ac:spMkLst>
        </pc:spChg>
      </pc:sldChg>
    </pc:docChg>
  </pc:docChgLst>
  <pc:docChgLst>
    <pc:chgData name="Leonora Sheppard" userId="3688f6d8-1f97-408e-a4fe-cc859c551ddb" providerId="ADAL" clId="{297E8C0E-BE15-4BCA-A501-512F6C724DA8}"/>
    <pc:docChg chg="custSel modSld">
      <pc:chgData name="Leonora Sheppard" userId="3688f6d8-1f97-408e-a4fe-cc859c551ddb" providerId="ADAL" clId="{297E8C0E-BE15-4BCA-A501-512F6C724DA8}" dt="2020-11-16T13:19:10.600" v="3" actId="20577"/>
      <pc:docMkLst>
        <pc:docMk/>
      </pc:docMkLst>
      <pc:sldChg chg="modSp mod">
        <pc:chgData name="Leonora Sheppard" userId="3688f6d8-1f97-408e-a4fe-cc859c551ddb" providerId="ADAL" clId="{297E8C0E-BE15-4BCA-A501-512F6C724DA8}" dt="2020-11-16T13:19:10.600" v="3" actId="20577"/>
        <pc:sldMkLst>
          <pc:docMk/>
          <pc:sldMk cId="665155411" sldId="395"/>
        </pc:sldMkLst>
        <pc:spChg chg="mod">
          <ac:chgData name="Leonora Sheppard" userId="3688f6d8-1f97-408e-a4fe-cc859c551ddb" providerId="ADAL" clId="{297E8C0E-BE15-4BCA-A501-512F6C724DA8}" dt="2020-11-16T13:19:10.600" v="3" actId="20577"/>
          <ac:spMkLst>
            <pc:docMk/>
            <pc:sldMk cId="665155411" sldId="395"/>
            <ac:spMk id="3" creationId="{F9AA6F25-FCF0-4B2A-9419-972FF4720CA3}"/>
          </ac:spMkLst>
        </pc:spChg>
      </pc:sldChg>
      <pc:sldChg chg="modSp mod">
        <pc:chgData name="Leonora Sheppard" userId="3688f6d8-1f97-408e-a4fe-cc859c551ddb" providerId="ADAL" clId="{297E8C0E-BE15-4BCA-A501-512F6C724DA8}" dt="2020-11-16T13:18:13.881" v="2" actId="313"/>
        <pc:sldMkLst>
          <pc:docMk/>
          <pc:sldMk cId="4109534252" sldId="404"/>
        </pc:sldMkLst>
        <pc:spChg chg="mod">
          <ac:chgData name="Leonora Sheppard" userId="3688f6d8-1f97-408e-a4fe-cc859c551ddb" providerId="ADAL" clId="{297E8C0E-BE15-4BCA-A501-512F6C724DA8}" dt="2020-11-16T13:18:13.881" v="2" actId="313"/>
          <ac:spMkLst>
            <pc:docMk/>
            <pc:sldMk cId="4109534252" sldId="404"/>
            <ac:spMk id="3" creationId="{41DF8E3C-36DD-491D-8EB7-949D4CFCE91B}"/>
          </ac:spMkLst>
        </pc:spChg>
      </pc:sldChg>
    </pc:docChg>
  </pc:docChgLst>
  <pc:docChgLst>
    <pc:chgData name="Leonora Sheppard" userId="3688f6d8-1f97-408e-a4fe-cc859c551ddb" providerId="ADAL" clId="{99C139E4-11D6-4411-B354-3C87A2D0F070}"/>
    <pc:docChg chg="undo custSel addSld delSld modSld">
      <pc:chgData name="Leonora Sheppard" userId="3688f6d8-1f97-408e-a4fe-cc859c551ddb" providerId="ADAL" clId="{99C139E4-11D6-4411-B354-3C87A2D0F070}" dt="2019-08-28T09:18:03.423" v="160" actId="20577"/>
      <pc:docMkLst>
        <pc:docMk/>
      </pc:docMkLst>
      <pc:sldChg chg="modSp">
        <pc:chgData name="Leonora Sheppard" userId="3688f6d8-1f97-408e-a4fe-cc859c551ddb" providerId="ADAL" clId="{99C139E4-11D6-4411-B354-3C87A2D0F070}" dt="2019-08-28T09:11:35.112" v="151" actId="20577"/>
        <pc:sldMkLst>
          <pc:docMk/>
          <pc:sldMk cId="3706225115" sldId="294"/>
        </pc:sldMkLst>
        <pc:spChg chg="mod">
          <ac:chgData name="Leonora Sheppard" userId="3688f6d8-1f97-408e-a4fe-cc859c551ddb" providerId="ADAL" clId="{99C139E4-11D6-4411-B354-3C87A2D0F070}" dt="2019-08-28T09:11:35.112" v="151" actId="20577"/>
          <ac:spMkLst>
            <pc:docMk/>
            <pc:sldMk cId="3706225115" sldId="294"/>
            <ac:spMk id="9" creationId="{CFACF713-4CFA-493A-BD65-8E536DC098CA}"/>
          </ac:spMkLst>
        </pc:spChg>
      </pc:sldChg>
      <pc:sldChg chg="modSp">
        <pc:chgData name="Leonora Sheppard" userId="3688f6d8-1f97-408e-a4fe-cc859c551ddb" providerId="ADAL" clId="{99C139E4-11D6-4411-B354-3C87A2D0F070}" dt="2019-08-28T08:30:56.159" v="37" actId="6549"/>
        <pc:sldMkLst>
          <pc:docMk/>
          <pc:sldMk cId="2261153079" sldId="295"/>
        </pc:sldMkLst>
        <pc:spChg chg="mod">
          <ac:chgData name="Leonora Sheppard" userId="3688f6d8-1f97-408e-a4fe-cc859c551ddb" providerId="ADAL" clId="{99C139E4-11D6-4411-B354-3C87A2D0F070}" dt="2019-08-28T08:30:56.159" v="37" actId="6549"/>
          <ac:spMkLst>
            <pc:docMk/>
            <pc:sldMk cId="2261153079" sldId="295"/>
            <ac:spMk id="3" creationId="{8FE7E0B0-7B1D-41D3-B25C-1811F92879A4}"/>
          </ac:spMkLst>
        </pc:spChg>
      </pc:sldChg>
      <pc:sldChg chg="modSp">
        <pc:chgData name="Leonora Sheppard" userId="3688f6d8-1f97-408e-a4fe-cc859c551ddb" providerId="ADAL" clId="{99C139E4-11D6-4411-B354-3C87A2D0F070}" dt="2019-08-28T09:08:21.858" v="141" actId="20577"/>
        <pc:sldMkLst>
          <pc:docMk/>
          <pc:sldMk cId="4094795251" sldId="303"/>
        </pc:sldMkLst>
        <pc:spChg chg="mod">
          <ac:chgData name="Leonora Sheppard" userId="3688f6d8-1f97-408e-a4fe-cc859c551ddb" providerId="ADAL" clId="{99C139E4-11D6-4411-B354-3C87A2D0F070}" dt="2019-08-28T09:08:21.858" v="141" actId="20577"/>
          <ac:spMkLst>
            <pc:docMk/>
            <pc:sldMk cId="4094795251" sldId="303"/>
            <ac:spMk id="3" creationId="{8FE7E0B0-7B1D-41D3-B25C-1811F92879A4}"/>
          </ac:spMkLst>
        </pc:spChg>
      </pc:sldChg>
      <pc:sldChg chg="modSp">
        <pc:chgData name="Leonora Sheppard" userId="3688f6d8-1f97-408e-a4fe-cc859c551ddb" providerId="ADAL" clId="{99C139E4-11D6-4411-B354-3C87A2D0F070}" dt="2019-08-28T09:18:03.423" v="160" actId="20577"/>
        <pc:sldMkLst>
          <pc:docMk/>
          <pc:sldMk cId="1273261227" sldId="310"/>
        </pc:sldMkLst>
        <pc:spChg chg="mod">
          <ac:chgData name="Leonora Sheppard" userId="3688f6d8-1f97-408e-a4fe-cc859c551ddb" providerId="ADAL" clId="{99C139E4-11D6-4411-B354-3C87A2D0F070}" dt="2019-08-28T09:18:03.423" v="160" actId="20577"/>
          <ac:spMkLst>
            <pc:docMk/>
            <pc:sldMk cId="1273261227" sldId="310"/>
            <ac:spMk id="3" creationId="{8FE7E0B0-7B1D-41D3-B25C-1811F92879A4}"/>
          </ac:spMkLst>
        </pc:spChg>
      </pc:sldChg>
      <pc:sldChg chg="delSp modSp">
        <pc:chgData name="Leonora Sheppard" userId="3688f6d8-1f97-408e-a4fe-cc859c551ddb" providerId="ADAL" clId="{99C139E4-11D6-4411-B354-3C87A2D0F070}" dt="2019-08-28T09:03:01.616" v="114" actId="20577"/>
        <pc:sldMkLst>
          <pc:docMk/>
          <pc:sldMk cId="1204820256" sldId="311"/>
        </pc:sldMkLst>
        <pc:spChg chg="mod">
          <ac:chgData name="Leonora Sheppard" userId="3688f6d8-1f97-408e-a4fe-cc859c551ddb" providerId="ADAL" clId="{99C139E4-11D6-4411-B354-3C87A2D0F070}" dt="2019-08-28T09:03:01.616" v="114" actId="20577"/>
          <ac:spMkLst>
            <pc:docMk/>
            <pc:sldMk cId="1204820256" sldId="311"/>
            <ac:spMk id="3" creationId="{E8C03EAB-789C-42A1-8FA0-30366AE654DF}"/>
          </ac:spMkLst>
        </pc:spChg>
        <pc:picChg chg="del">
          <ac:chgData name="Leonora Sheppard" userId="3688f6d8-1f97-408e-a4fe-cc859c551ddb" providerId="ADAL" clId="{99C139E4-11D6-4411-B354-3C87A2D0F070}" dt="2019-08-28T09:02:30.641" v="109" actId="478"/>
          <ac:picMkLst>
            <pc:docMk/>
            <pc:sldMk cId="1204820256" sldId="311"/>
            <ac:picMk id="8194" creationId="{96D0AF6B-638A-4BBF-B1CB-69F22DA2C781}"/>
          </ac:picMkLst>
        </pc:picChg>
      </pc:sldChg>
      <pc:sldChg chg="modSp">
        <pc:chgData name="Leonora Sheppard" userId="3688f6d8-1f97-408e-a4fe-cc859c551ddb" providerId="ADAL" clId="{99C139E4-11D6-4411-B354-3C87A2D0F070}" dt="2019-08-28T08:40:53.675" v="81" actId="6549"/>
        <pc:sldMkLst>
          <pc:docMk/>
          <pc:sldMk cId="2798224180" sldId="313"/>
        </pc:sldMkLst>
        <pc:spChg chg="mod">
          <ac:chgData name="Leonora Sheppard" userId="3688f6d8-1f97-408e-a4fe-cc859c551ddb" providerId="ADAL" clId="{99C139E4-11D6-4411-B354-3C87A2D0F070}" dt="2019-08-28T08:40:53.675" v="81" actId="6549"/>
          <ac:spMkLst>
            <pc:docMk/>
            <pc:sldMk cId="2798224180" sldId="313"/>
            <ac:spMk id="3" creationId="{26965034-8263-4E01-8042-20CD99F328F5}"/>
          </ac:spMkLst>
        </pc:spChg>
      </pc:sldChg>
      <pc:sldChg chg="addSp modSp add">
        <pc:chgData name="Leonora Sheppard" userId="3688f6d8-1f97-408e-a4fe-cc859c551ddb" providerId="ADAL" clId="{99C139E4-11D6-4411-B354-3C87A2D0F070}" dt="2019-08-28T08:55:50.962" v="108" actId="1035"/>
        <pc:sldMkLst>
          <pc:docMk/>
          <pc:sldMk cId="1818824093" sldId="318"/>
        </pc:sldMkLst>
        <pc:spChg chg="mod">
          <ac:chgData name="Leonora Sheppard" userId="3688f6d8-1f97-408e-a4fe-cc859c551ddb" providerId="ADAL" clId="{99C139E4-11D6-4411-B354-3C87A2D0F070}" dt="2019-08-28T08:53:36.390" v="98" actId="207"/>
          <ac:spMkLst>
            <pc:docMk/>
            <pc:sldMk cId="1818824093" sldId="318"/>
            <ac:spMk id="3" creationId="{8FE7E0B0-7B1D-41D3-B25C-1811F92879A4}"/>
          </ac:spMkLst>
        </pc:spChg>
        <pc:picChg chg="add mod ord modCrop">
          <ac:chgData name="Leonora Sheppard" userId="3688f6d8-1f97-408e-a4fe-cc859c551ddb" providerId="ADAL" clId="{99C139E4-11D6-4411-B354-3C87A2D0F070}" dt="2019-08-28T08:55:50.962" v="108" actId="1035"/>
          <ac:picMkLst>
            <pc:docMk/>
            <pc:sldMk cId="1818824093" sldId="318"/>
            <ac:picMk id="4" creationId="{B1E9E72E-F2A3-4930-A4E3-BAA32B4AF49A}"/>
          </ac:picMkLst>
        </pc:picChg>
      </pc:sldChg>
    </pc:docChg>
  </pc:docChgLst>
  <pc:docChgLst>
    <pc:chgData name="James Franklin" userId="cf915d05-507f-491f-b4a6-b2aa085ee4b1" providerId="ADAL" clId="{44068AAB-60CF-49F9-B738-1AF9D3404E59}"/>
    <pc:docChg chg="undo redo custSel addSld delSld modSld sldOrd">
      <pc:chgData name="James Franklin" userId="cf915d05-507f-491f-b4a6-b2aa085ee4b1" providerId="ADAL" clId="{44068AAB-60CF-49F9-B738-1AF9D3404E59}" dt="2020-11-02T09:49:32.307" v="3717" actId="113"/>
      <pc:docMkLst>
        <pc:docMk/>
      </pc:docMkLst>
      <pc:sldChg chg="addSp modSp mod">
        <pc:chgData name="James Franklin" userId="cf915d05-507f-491f-b4a6-b2aa085ee4b1" providerId="ADAL" clId="{44068AAB-60CF-49F9-B738-1AF9D3404E59}" dt="2020-10-29T14:42:46.179" v="3536" actId="164"/>
        <pc:sldMkLst>
          <pc:docMk/>
          <pc:sldMk cId="1747277294" sldId="345"/>
        </pc:sldMkLst>
        <pc:spChg chg="add mod">
          <ac:chgData name="James Franklin" userId="cf915d05-507f-491f-b4a6-b2aa085ee4b1" providerId="ADAL" clId="{44068AAB-60CF-49F9-B738-1AF9D3404E59}" dt="2020-10-29T12:57:43.455" v="3150" actId="20577"/>
          <ac:spMkLst>
            <pc:docMk/>
            <pc:sldMk cId="1747277294" sldId="345"/>
            <ac:spMk id="4" creationId="{8DD7D117-2E99-47E2-9E8F-8A2CBA3CF4AD}"/>
          </ac:spMkLst>
        </pc:spChg>
        <pc:spChg chg="mod">
          <ac:chgData name="James Franklin" userId="cf915d05-507f-491f-b4a6-b2aa085ee4b1" providerId="ADAL" clId="{44068AAB-60CF-49F9-B738-1AF9D3404E59}" dt="2020-10-29T14:42:46.179" v="3536" actId="164"/>
          <ac:spMkLst>
            <pc:docMk/>
            <pc:sldMk cId="1747277294" sldId="345"/>
            <ac:spMk id="10" creationId="{5EF64B5A-48CD-4A2B-BDBB-D112CD304BF1}"/>
          </ac:spMkLst>
        </pc:spChg>
        <pc:spChg chg="mod">
          <ac:chgData name="James Franklin" userId="cf915d05-507f-491f-b4a6-b2aa085ee4b1" providerId="ADAL" clId="{44068AAB-60CF-49F9-B738-1AF9D3404E59}" dt="2020-10-29T14:42:46.179" v="3536" actId="164"/>
          <ac:spMkLst>
            <pc:docMk/>
            <pc:sldMk cId="1747277294" sldId="345"/>
            <ac:spMk id="14" creationId="{F8A99EDE-A8D9-4075-ABBE-4FD1158BCF18}"/>
          </ac:spMkLst>
        </pc:spChg>
        <pc:spChg chg="mod">
          <ac:chgData name="James Franklin" userId="cf915d05-507f-491f-b4a6-b2aa085ee4b1" providerId="ADAL" clId="{44068AAB-60CF-49F9-B738-1AF9D3404E59}" dt="2020-10-29T14:42:46.179" v="3536" actId="164"/>
          <ac:spMkLst>
            <pc:docMk/>
            <pc:sldMk cId="1747277294" sldId="345"/>
            <ac:spMk id="15" creationId="{FF1FB511-164D-4A7E-A258-E304DF555A75}"/>
          </ac:spMkLst>
        </pc:spChg>
        <pc:spChg chg="mod">
          <ac:chgData name="James Franklin" userId="cf915d05-507f-491f-b4a6-b2aa085ee4b1" providerId="ADAL" clId="{44068AAB-60CF-49F9-B738-1AF9D3404E59}" dt="2020-10-29T14:42:46.179" v="3536" actId="164"/>
          <ac:spMkLst>
            <pc:docMk/>
            <pc:sldMk cId="1747277294" sldId="345"/>
            <ac:spMk id="16" creationId="{E4A18787-6130-4225-A3E2-C0FA1436C724}"/>
          </ac:spMkLst>
        </pc:spChg>
        <pc:spChg chg="mod">
          <ac:chgData name="James Franklin" userId="cf915d05-507f-491f-b4a6-b2aa085ee4b1" providerId="ADAL" clId="{44068AAB-60CF-49F9-B738-1AF9D3404E59}" dt="2020-10-29T14:42:46.179" v="3536" actId="164"/>
          <ac:spMkLst>
            <pc:docMk/>
            <pc:sldMk cId="1747277294" sldId="345"/>
            <ac:spMk id="17" creationId="{A4E99CAE-A619-45E0-8EE3-02A90618BB7F}"/>
          </ac:spMkLst>
        </pc:spChg>
        <pc:spChg chg="mod">
          <ac:chgData name="James Franklin" userId="cf915d05-507f-491f-b4a6-b2aa085ee4b1" providerId="ADAL" clId="{44068AAB-60CF-49F9-B738-1AF9D3404E59}" dt="2020-10-29T14:42:46.179" v="3536" actId="164"/>
          <ac:spMkLst>
            <pc:docMk/>
            <pc:sldMk cId="1747277294" sldId="345"/>
            <ac:spMk id="18" creationId="{D976A9B4-D9C0-46C7-85DC-C87E0F331A1E}"/>
          </ac:spMkLst>
        </pc:spChg>
        <pc:spChg chg="mod">
          <ac:chgData name="James Franklin" userId="cf915d05-507f-491f-b4a6-b2aa085ee4b1" providerId="ADAL" clId="{44068AAB-60CF-49F9-B738-1AF9D3404E59}" dt="2020-10-29T14:42:46.179" v="3536" actId="164"/>
          <ac:spMkLst>
            <pc:docMk/>
            <pc:sldMk cId="1747277294" sldId="345"/>
            <ac:spMk id="19" creationId="{D52F7F88-2AB6-4909-A41B-C8E28EA30158}"/>
          </ac:spMkLst>
        </pc:spChg>
        <pc:spChg chg="mod">
          <ac:chgData name="James Franklin" userId="cf915d05-507f-491f-b4a6-b2aa085ee4b1" providerId="ADAL" clId="{44068AAB-60CF-49F9-B738-1AF9D3404E59}" dt="2020-10-29T14:42:46.179" v="3536" actId="164"/>
          <ac:spMkLst>
            <pc:docMk/>
            <pc:sldMk cId="1747277294" sldId="345"/>
            <ac:spMk id="20" creationId="{42199742-F846-4ADE-9114-33DF030D0E43}"/>
          </ac:spMkLst>
        </pc:spChg>
        <pc:spChg chg="mod">
          <ac:chgData name="James Franklin" userId="cf915d05-507f-491f-b4a6-b2aa085ee4b1" providerId="ADAL" clId="{44068AAB-60CF-49F9-B738-1AF9D3404E59}" dt="2020-10-29T14:42:46.179" v="3536" actId="164"/>
          <ac:spMkLst>
            <pc:docMk/>
            <pc:sldMk cId="1747277294" sldId="345"/>
            <ac:spMk id="21" creationId="{20879632-7643-4323-8434-5BC2C87DAA0F}"/>
          </ac:spMkLst>
        </pc:spChg>
        <pc:spChg chg="mod">
          <ac:chgData name="James Franklin" userId="cf915d05-507f-491f-b4a6-b2aa085ee4b1" providerId="ADAL" clId="{44068AAB-60CF-49F9-B738-1AF9D3404E59}" dt="2020-10-29T14:42:46.179" v="3536" actId="164"/>
          <ac:spMkLst>
            <pc:docMk/>
            <pc:sldMk cId="1747277294" sldId="345"/>
            <ac:spMk id="22" creationId="{F00324FB-5DE3-4BBE-B616-915C4004ABD3}"/>
          </ac:spMkLst>
        </pc:spChg>
        <pc:spChg chg="mod">
          <ac:chgData name="James Franklin" userId="cf915d05-507f-491f-b4a6-b2aa085ee4b1" providerId="ADAL" clId="{44068AAB-60CF-49F9-B738-1AF9D3404E59}" dt="2020-10-29T14:42:46.179" v="3536" actId="164"/>
          <ac:spMkLst>
            <pc:docMk/>
            <pc:sldMk cId="1747277294" sldId="345"/>
            <ac:spMk id="23" creationId="{0B81CA31-2FB2-47EA-808E-89F899766DBC}"/>
          </ac:spMkLst>
        </pc:spChg>
        <pc:spChg chg="mod">
          <ac:chgData name="James Franklin" userId="cf915d05-507f-491f-b4a6-b2aa085ee4b1" providerId="ADAL" clId="{44068AAB-60CF-49F9-B738-1AF9D3404E59}" dt="2020-10-29T14:42:46.179" v="3536" actId="164"/>
          <ac:spMkLst>
            <pc:docMk/>
            <pc:sldMk cId="1747277294" sldId="345"/>
            <ac:spMk id="24" creationId="{149589EB-DC8F-4964-90B9-BD0510CAA139}"/>
          </ac:spMkLst>
        </pc:spChg>
        <pc:spChg chg="mod">
          <ac:chgData name="James Franklin" userId="cf915d05-507f-491f-b4a6-b2aa085ee4b1" providerId="ADAL" clId="{44068AAB-60CF-49F9-B738-1AF9D3404E59}" dt="2020-10-29T14:42:46.179" v="3536" actId="164"/>
          <ac:spMkLst>
            <pc:docMk/>
            <pc:sldMk cId="1747277294" sldId="345"/>
            <ac:spMk id="25" creationId="{69C8238E-699C-41C6-BFB3-1214BE748426}"/>
          </ac:spMkLst>
        </pc:spChg>
        <pc:spChg chg="mod">
          <ac:chgData name="James Franklin" userId="cf915d05-507f-491f-b4a6-b2aa085ee4b1" providerId="ADAL" clId="{44068AAB-60CF-49F9-B738-1AF9D3404E59}" dt="2020-10-29T14:42:46.179" v="3536" actId="164"/>
          <ac:spMkLst>
            <pc:docMk/>
            <pc:sldMk cId="1747277294" sldId="345"/>
            <ac:spMk id="26" creationId="{7429D7DE-63BC-488C-A869-C3F321349E38}"/>
          </ac:spMkLst>
        </pc:spChg>
        <pc:spChg chg="mod">
          <ac:chgData name="James Franklin" userId="cf915d05-507f-491f-b4a6-b2aa085ee4b1" providerId="ADAL" clId="{44068AAB-60CF-49F9-B738-1AF9D3404E59}" dt="2020-10-29T14:42:46.179" v="3536" actId="164"/>
          <ac:spMkLst>
            <pc:docMk/>
            <pc:sldMk cId="1747277294" sldId="345"/>
            <ac:spMk id="27" creationId="{3D65A562-1FDD-4A8F-B1B2-B1043C56B27C}"/>
          </ac:spMkLst>
        </pc:spChg>
        <pc:spChg chg="mod">
          <ac:chgData name="James Franklin" userId="cf915d05-507f-491f-b4a6-b2aa085ee4b1" providerId="ADAL" clId="{44068AAB-60CF-49F9-B738-1AF9D3404E59}" dt="2020-10-29T14:42:46.179" v="3536" actId="164"/>
          <ac:spMkLst>
            <pc:docMk/>
            <pc:sldMk cId="1747277294" sldId="345"/>
            <ac:spMk id="28" creationId="{F0B89765-88CD-436E-9740-6E27358DE3B1}"/>
          </ac:spMkLst>
        </pc:spChg>
        <pc:grpChg chg="add mod">
          <ac:chgData name="James Franklin" userId="cf915d05-507f-491f-b4a6-b2aa085ee4b1" providerId="ADAL" clId="{44068AAB-60CF-49F9-B738-1AF9D3404E59}" dt="2020-10-29T14:42:46.179" v="3536" actId="164"/>
          <ac:grpSpMkLst>
            <pc:docMk/>
            <pc:sldMk cId="1747277294" sldId="345"/>
            <ac:grpSpMk id="5" creationId="{FA168452-00C7-4C46-8806-69A2F34D1EA7}"/>
          </ac:grpSpMkLst>
        </pc:grpChg>
        <pc:picChg chg="mod">
          <ac:chgData name="James Franklin" userId="cf915d05-507f-491f-b4a6-b2aa085ee4b1" providerId="ADAL" clId="{44068AAB-60CF-49F9-B738-1AF9D3404E59}" dt="2020-10-29T14:42:46.179" v="3536" actId="164"/>
          <ac:picMkLst>
            <pc:docMk/>
            <pc:sldMk cId="1747277294" sldId="345"/>
            <ac:picMk id="1030" creationId="{713B6168-9671-4FCD-AC0B-FD31B7EA5B37}"/>
          </ac:picMkLst>
        </pc:picChg>
      </pc:sldChg>
      <pc:sldChg chg="addSp delSp modSp mod">
        <pc:chgData name="James Franklin" userId="cf915d05-507f-491f-b4a6-b2aa085ee4b1" providerId="ADAL" clId="{44068AAB-60CF-49F9-B738-1AF9D3404E59}" dt="2020-10-29T14:27:39.887" v="3468" actId="1076"/>
        <pc:sldMkLst>
          <pc:docMk/>
          <pc:sldMk cId="659347703" sldId="347"/>
        </pc:sldMkLst>
        <pc:spChg chg="mod">
          <ac:chgData name="James Franklin" userId="cf915d05-507f-491f-b4a6-b2aa085ee4b1" providerId="ADAL" clId="{44068AAB-60CF-49F9-B738-1AF9D3404E59}" dt="2020-10-29T14:14:48.879" v="3410" actId="20577"/>
          <ac:spMkLst>
            <pc:docMk/>
            <pc:sldMk cId="659347703" sldId="347"/>
            <ac:spMk id="3" creationId="{2F6626CC-6F35-40E6-809E-E0444369048C}"/>
          </ac:spMkLst>
        </pc:spChg>
        <pc:spChg chg="mod">
          <ac:chgData name="James Franklin" userId="cf915d05-507f-491f-b4a6-b2aa085ee4b1" providerId="ADAL" clId="{44068AAB-60CF-49F9-B738-1AF9D3404E59}" dt="2020-10-29T14:15:25.636" v="3411"/>
          <ac:spMkLst>
            <pc:docMk/>
            <pc:sldMk cId="659347703" sldId="347"/>
            <ac:spMk id="5" creationId="{2DE55956-8015-4188-A5C6-0C579B52CCA2}"/>
          </ac:spMkLst>
        </pc:spChg>
        <pc:spChg chg="mod">
          <ac:chgData name="James Franklin" userId="cf915d05-507f-491f-b4a6-b2aa085ee4b1" providerId="ADAL" clId="{44068AAB-60CF-49F9-B738-1AF9D3404E59}" dt="2020-10-29T14:15:25.636" v="3411"/>
          <ac:spMkLst>
            <pc:docMk/>
            <pc:sldMk cId="659347703" sldId="347"/>
            <ac:spMk id="6" creationId="{04262107-B9BF-41EA-BADD-5CCD2F6961CC}"/>
          </ac:spMkLst>
        </pc:spChg>
        <pc:spChg chg="mod">
          <ac:chgData name="James Franklin" userId="cf915d05-507f-491f-b4a6-b2aa085ee4b1" providerId="ADAL" clId="{44068AAB-60CF-49F9-B738-1AF9D3404E59}" dt="2020-10-29T14:15:25.636" v="3411"/>
          <ac:spMkLst>
            <pc:docMk/>
            <pc:sldMk cId="659347703" sldId="347"/>
            <ac:spMk id="7" creationId="{F443A71A-2C6D-45BC-AD98-3284E442C936}"/>
          </ac:spMkLst>
        </pc:spChg>
        <pc:spChg chg="add del mod">
          <ac:chgData name="James Franklin" userId="cf915d05-507f-491f-b4a6-b2aa085ee4b1" providerId="ADAL" clId="{44068AAB-60CF-49F9-B738-1AF9D3404E59}" dt="2020-10-29T14:15:34.190" v="3413" actId="478"/>
          <ac:spMkLst>
            <pc:docMk/>
            <pc:sldMk cId="659347703" sldId="347"/>
            <ac:spMk id="8" creationId="{CB83F80A-6B04-4BC9-8B76-D7398E5CE256}"/>
          </ac:spMkLst>
        </pc:spChg>
        <pc:spChg chg="mod">
          <ac:chgData name="James Franklin" userId="cf915d05-507f-491f-b4a6-b2aa085ee4b1" providerId="ADAL" clId="{44068AAB-60CF-49F9-B738-1AF9D3404E59}" dt="2020-10-29T14:15:52.886" v="3414"/>
          <ac:spMkLst>
            <pc:docMk/>
            <pc:sldMk cId="659347703" sldId="347"/>
            <ac:spMk id="10" creationId="{825BE7B1-1AAC-4E17-8324-75CFFAC1CA2A}"/>
          </ac:spMkLst>
        </pc:spChg>
        <pc:spChg chg="mod">
          <ac:chgData name="James Franklin" userId="cf915d05-507f-491f-b4a6-b2aa085ee4b1" providerId="ADAL" clId="{44068AAB-60CF-49F9-B738-1AF9D3404E59}" dt="2020-10-29T14:25:50.722" v="3452" actId="20577"/>
          <ac:spMkLst>
            <pc:docMk/>
            <pc:sldMk cId="659347703" sldId="347"/>
            <ac:spMk id="11" creationId="{94EB661F-0D36-4D52-BAC9-A5D451EDD2FD}"/>
          </ac:spMkLst>
        </pc:spChg>
        <pc:spChg chg="mod">
          <ac:chgData name="James Franklin" userId="cf915d05-507f-491f-b4a6-b2aa085ee4b1" providerId="ADAL" clId="{44068AAB-60CF-49F9-B738-1AF9D3404E59}" dt="2020-10-29T14:25:55.144" v="3458" actId="20577"/>
          <ac:spMkLst>
            <pc:docMk/>
            <pc:sldMk cId="659347703" sldId="347"/>
            <ac:spMk id="12" creationId="{B292B487-4152-4FE4-B231-91FAB732DFE4}"/>
          </ac:spMkLst>
        </pc:spChg>
        <pc:spChg chg="add mod">
          <ac:chgData name="James Franklin" userId="cf915d05-507f-491f-b4a6-b2aa085ee4b1" providerId="ADAL" clId="{44068AAB-60CF-49F9-B738-1AF9D3404E59}" dt="2020-10-29T14:27:39.887" v="3468" actId="1076"/>
          <ac:spMkLst>
            <pc:docMk/>
            <pc:sldMk cId="659347703" sldId="347"/>
            <ac:spMk id="13" creationId="{5FC85EE0-7385-4D5F-AB67-4AEA14C48BEB}"/>
          </ac:spMkLst>
        </pc:spChg>
        <pc:grpChg chg="add del mod">
          <ac:chgData name="James Franklin" userId="cf915d05-507f-491f-b4a6-b2aa085ee4b1" providerId="ADAL" clId="{44068AAB-60CF-49F9-B738-1AF9D3404E59}" dt="2020-10-29T14:15:34.190" v="3413" actId="478"/>
          <ac:grpSpMkLst>
            <pc:docMk/>
            <pc:sldMk cId="659347703" sldId="347"/>
            <ac:grpSpMk id="4" creationId="{31222DEA-4A30-4E90-A42E-BC1CF5547839}"/>
          </ac:grpSpMkLst>
        </pc:grpChg>
        <pc:grpChg chg="add mod">
          <ac:chgData name="James Franklin" userId="cf915d05-507f-491f-b4a6-b2aa085ee4b1" providerId="ADAL" clId="{44068AAB-60CF-49F9-B738-1AF9D3404E59}" dt="2020-10-29T14:16:10.183" v="3416" actId="1076"/>
          <ac:grpSpMkLst>
            <pc:docMk/>
            <pc:sldMk cId="659347703" sldId="347"/>
            <ac:grpSpMk id="9" creationId="{814F4AC9-01FA-4503-8580-25DF833A9BEB}"/>
          </ac:grpSpMkLst>
        </pc:grpChg>
      </pc:sldChg>
      <pc:sldChg chg="addSp modSp mod">
        <pc:chgData name="James Franklin" userId="cf915d05-507f-491f-b4a6-b2aa085ee4b1" providerId="ADAL" clId="{44068AAB-60CF-49F9-B738-1AF9D3404E59}" dt="2020-10-29T15:10:39.168" v="3703" actId="20577"/>
        <pc:sldMkLst>
          <pc:docMk/>
          <pc:sldMk cId="4151464228" sldId="352"/>
        </pc:sldMkLst>
        <pc:spChg chg="add mod">
          <ac:chgData name="James Franklin" userId="cf915d05-507f-491f-b4a6-b2aa085ee4b1" providerId="ADAL" clId="{44068AAB-60CF-49F9-B738-1AF9D3404E59}" dt="2020-10-29T15:10:39.168" v="3703" actId="20577"/>
          <ac:spMkLst>
            <pc:docMk/>
            <pc:sldMk cId="4151464228" sldId="352"/>
            <ac:spMk id="4" creationId="{8D73414E-8459-4576-8274-2D276B2134F2}"/>
          </ac:spMkLst>
        </pc:spChg>
      </pc:sldChg>
      <pc:sldChg chg="addSp delSp modSp mod">
        <pc:chgData name="James Franklin" userId="cf915d05-507f-491f-b4a6-b2aa085ee4b1" providerId="ADAL" clId="{44068AAB-60CF-49F9-B738-1AF9D3404E59}" dt="2020-10-29T15:16:01.447" v="3706" actId="22"/>
        <pc:sldMkLst>
          <pc:docMk/>
          <pc:sldMk cId="2852410538" sldId="353"/>
        </pc:sldMkLst>
        <pc:spChg chg="add">
          <ac:chgData name="James Franklin" userId="cf915d05-507f-491f-b4a6-b2aa085ee4b1" providerId="ADAL" clId="{44068AAB-60CF-49F9-B738-1AF9D3404E59}" dt="2020-10-29T15:16:01.447" v="3706" actId="22"/>
          <ac:spMkLst>
            <pc:docMk/>
            <pc:sldMk cId="2852410538" sldId="353"/>
            <ac:spMk id="4" creationId="{D27FFCB6-AF22-4DD7-B929-65DAC4F537F9}"/>
          </ac:spMkLst>
        </pc:spChg>
        <pc:spChg chg="add">
          <ac:chgData name="James Franklin" userId="cf915d05-507f-491f-b4a6-b2aa085ee4b1" providerId="ADAL" clId="{44068AAB-60CF-49F9-B738-1AF9D3404E59}" dt="2020-10-29T15:16:01.447" v="3706" actId="22"/>
          <ac:spMkLst>
            <pc:docMk/>
            <pc:sldMk cId="2852410538" sldId="353"/>
            <ac:spMk id="9" creationId="{25F0D9C9-92D4-48EB-9329-146BBB8EEC8F}"/>
          </ac:spMkLst>
        </pc:spChg>
        <pc:spChg chg="add">
          <ac:chgData name="James Franklin" userId="cf915d05-507f-491f-b4a6-b2aa085ee4b1" providerId="ADAL" clId="{44068AAB-60CF-49F9-B738-1AF9D3404E59}" dt="2020-10-29T15:16:01.447" v="3706" actId="22"/>
          <ac:spMkLst>
            <pc:docMk/>
            <pc:sldMk cId="2852410538" sldId="353"/>
            <ac:spMk id="12" creationId="{0924BF8A-BAB0-44E5-983E-B98634779FAF}"/>
          </ac:spMkLst>
        </pc:spChg>
        <pc:spChg chg="mod">
          <ac:chgData name="James Franklin" userId="cf915d05-507f-491f-b4a6-b2aa085ee4b1" providerId="ADAL" clId="{44068AAB-60CF-49F9-B738-1AF9D3404E59}" dt="2020-10-29T15:15:45.290" v="3704"/>
          <ac:spMkLst>
            <pc:docMk/>
            <pc:sldMk cId="2852410538" sldId="353"/>
            <ac:spMk id="30" creationId="{76AE2959-A17E-4519-A871-4FBA33CAC359}"/>
          </ac:spMkLst>
        </pc:spChg>
        <pc:spChg chg="mod">
          <ac:chgData name="James Franklin" userId="cf915d05-507f-491f-b4a6-b2aa085ee4b1" providerId="ADAL" clId="{44068AAB-60CF-49F9-B738-1AF9D3404E59}" dt="2020-10-29T15:15:45.290" v="3704"/>
          <ac:spMkLst>
            <pc:docMk/>
            <pc:sldMk cId="2852410538" sldId="353"/>
            <ac:spMk id="31" creationId="{AFE28677-35DC-456D-8EE9-AB459EDA7C1B}"/>
          </ac:spMkLst>
        </pc:spChg>
        <pc:spChg chg="mod">
          <ac:chgData name="James Franklin" userId="cf915d05-507f-491f-b4a6-b2aa085ee4b1" providerId="ADAL" clId="{44068AAB-60CF-49F9-B738-1AF9D3404E59}" dt="2020-10-29T15:15:45.290" v="3704"/>
          <ac:spMkLst>
            <pc:docMk/>
            <pc:sldMk cId="2852410538" sldId="353"/>
            <ac:spMk id="32" creationId="{61307260-947B-4761-8E81-DA7B5FAA8C1E}"/>
          </ac:spMkLst>
        </pc:spChg>
        <pc:grpChg chg="add del mod">
          <ac:chgData name="James Franklin" userId="cf915d05-507f-491f-b4a6-b2aa085ee4b1" providerId="ADAL" clId="{44068AAB-60CF-49F9-B738-1AF9D3404E59}" dt="2020-10-29T15:15:46.257" v="3705"/>
          <ac:grpSpMkLst>
            <pc:docMk/>
            <pc:sldMk cId="2852410538" sldId="353"/>
            <ac:grpSpMk id="28" creationId="{6EBDB0FF-AAAF-453F-86F6-97E61A7CBDC6}"/>
          </ac:grpSpMkLst>
        </pc:grpChg>
      </pc:sldChg>
      <pc:sldChg chg="addSp delSp modSp mod">
        <pc:chgData name="James Franklin" userId="cf915d05-507f-491f-b4a6-b2aa085ee4b1" providerId="ADAL" clId="{44068AAB-60CF-49F9-B738-1AF9D3404E59}" dt="2020-10-29T14:27:25.470" v="3467" actId="465"/>
        <pc:sldMkLst>
          <pc:docMk/>
          <pc:sldMk cId="67998821" sldId="354"/>
        </pc:sldMkLst>
        <pc:spChg chg="mod">
          <ac:chgData name="James Franklin" userId="cf915d05-507f-491f-b4a6-b2aa085ee4b1" providerId="ADAL" clId="{44068AAB-60CF-49F9-B738-1AF9D3404E59}" dt="2020-10-29T14:23:26.448" v="3439"/>
          <ac:spMkLst>
            <pc:docMk/>
            <pc:sldMk cId="67998821" sldId="354"/>
            <ac:spMk id="4" creationId="{682C321E-FD56-4579-B430-7C3A49E283B3}"/>
          </ac:spMkLst>
        </pc:spChg>
        <pc:spChg chg="add del mod">
          <ac:chgData name="James Franklin" userId="cf915d05-507f-491f-b4a6-b2aa085ee4b1" providerId="ADAL" clId="{44068AAB-60CF-49F9-B738-1AF9D3404E59}" dt="2020-10-29T14:24:54.951" v="3448" actId="478"/>
          <ac:spMkLst>
            <pc:docMk/>
            <pc:sldMk cId="67998821" sldId="354"/>
            <ac:spMk id="30" creationId="{92688A0F-0158-4D74-88A9-FB32C352D389}"/>
          </ac:spMkLst>
        </pc:spChg>
        <pc:spChg chg="add del mod">
          <ac:chgData name="James Franklin" userId="cf915d05-507f-491f-b4a6-b2aa085ee4b1" providerId="ADAL" clId="{44068AAB-60CF-49F9-B738-1AF9D3404E59}" dt="2020-10-29T14:24:54.951" v="3448" actId="478"/>
          <ac:spMkLst>
            <pc:docMk/>
            <pc:sldMk cId="67998821" sldId="354"/>
            <ac:spMk id="31" creationId="{EE174281-09D1-470B-8E2C-9A00AEF05068}"/>
          </ac:spMkLst>
        </pc:spChg>
        <pc:spChg chg="add del mod">
          <ac:chgData name="James Franklin" userId="cf915d05-507f-491f-b4a6-b2aa085ee4b1" providerId="ADAL" clId="{44068AAB-60CF-49F9-B738-1AF9D3404E59}" dt="2020-10-29T14:24:54.951" v="3448" actId="478"/>
          <ac:spMkLst>
            <pc:docMk/>
            <pc:sldMk cId="67998821" sldId="354"/>
            <ac:spMk id="32" creationId="{E48860BB-C24F-4876-9FC8-5C73CB04080E}"/>
          </ac:spMkLst>
        </pc:spChg>
        <pc:spChg chg="add mod">
          <ac:chgData name="James Franklin" userId="cf915d05-507f-491f-b4a6-b2aa085ee4b1" providerId="ADAL" clId="{44068AAB-60CF-49F9-B738-1AF9D3404E59}" dt="2020-10-29T14:27:04.815" v="3462" actId="1076"/>
          <ac:spMkLst>
            <pc:docMk/>
            <pc:sldMk cId="67998821" sldId="354"/>
            <ac:spMk id="34" creationId="{58C56A85-3FC1-45A3-8FB5-47EF01A9B9D0}"/>
          </ac:spMkLst>
        </pc:spChg>
        <pc:spChg chg="add mod">
          <ac:chgData name="James Franklin" userId="cf915d05-507f-491f-b4a6-b2aa085ee4b1" providerId="ADAL" clId="{44068AAB-60CF-49F9-B738-1AF9D3404E59}" dt="2020-10-29T14:27:25.470" v="3467" actId="465"/>
          <ac:spMkLst>
            <pc:docMk/>
            <pc:sldMk cId="67998821" sldId="354"/>
            <ac:spMk id="35" creationId="{182AAC94-8747-4D47-9028-192126BDC2F6}"/>
          </ac:spMkLst>
        </pc:spChg>
        <pc:spChg chg="add mod">
          <ac:chgData name="James Franklin" userId="cf915d05-507f-491f-b4a6-b2aa085ee4b1" providerId="ADAL" clId="{44068AAB-60CF-49F9-B738-1AF9D3404E59}" dt="2020-10-29T14:27:15.247" v="3466" actId="1076"/>
          <ac:spMkLst>
            <pc:docMk/>
            <pc:sldMk cId="67998821" sldId="354"/>
            <ac:spMk id="36" creationId="{AEA55BA3-CAB3-4B0C-8E6A-E0DDF0B2B59C}"/>
          </ac:spMkLst>
        </pc:spChg>
      </pc:sldChg>
      <pc:sldChg chg="ord">
        <pc:chgData name="James Franklin" userId="cf915d05-507f-491f-b4a6-b2aa085ee4b1" providerId="ADAL" clId="{44068AAB-60CF-49F9-B738-1AF9D3404E59}" dt="2020-10-29T10:17:32.195" v="844"/>
        <pc:sldMkLst>
          <pc:docMk/>
          <pc:sldMk cId="2068106811" sldId="356"/>
        </pc:sldMkLst>
      </pc:sldChg>
      <pc:sldChg chg="addSp delSp modSp mod">
        <pc:chgData name="James Franklin" userId="cf915d05-507f-491f-b4a6-b2aa085ee4b1" providerId="ADAL" clId="{44068AAB-60CF-49F9-B738-1AF9D3404E59}" dt="2020-10-29T15:45:47.280" v="3715" actId="1076"/>
        <pc:sldMkLst>
          <pc:docMk/>
          <pc:sldMk cId="327447916" sldId="358"/>
        </pc:sldMkLst>
        <pc:spChg chg="mod">
          <ac:chgData name="James Franklin" userId="cf915d05-507f-491f-b4a6-b2aa085ee4b1" providerId="ADAL" clId="{44068AAB-60CF-49F9-B738-1AF9D3404E59}" dt="2020-10-29T10:06:23.498" v="317" actId="20577"/>
          <ac:spMkLst>
            <pc:docMk/>
            <pc:sldMk cId="327447916" sldId="358"/>
            <ac:spMk id="2" creationId="{2105B016-CBB8-4879-BE97-A7FDB2D94D3B}"/>
          </ac:spMkLst>
        </pc:spChg>
        <pc:spChg chg="mod">
          <ac:chgData name="James Franklin" userId="cf915d05-507f-491f-b4a6-b2aa085ee4b1" providerId="ADAL" clId="{44068AAB-60CF-49F9-B738-1AF9D3404E59}" dt="2020-10-29T15:45:42.358" v="3714" actId="6549"/>
          <ac:spMkLst>
            <pc:docMk/>
            <pc:sldMk cId="327447916" sldId="358"/>
            <ac:spMk id="3" creationId="{8D124796-7493-43D8-AB26-6DACFEB3DB5F}"/>
          </ac:spMkLst>
        </pc:spChg>
        <pc:picChg chg="del">
          <ac:chgData name="James Franklin" userId="cf915d05-507f-491f-b4a6-b2aa085ee4b1" providerId="ADAL" clId="{44068AAB-60CF-49F9-B738-1AF9D3404E59}" dt="2020-10-29T10:01:37.092" v="223" actId="478"/>
          <ac:picMkLst>
            <pc:docMk/>
            <pc:sldMk cId="327447916" sldId="358"/>
            <ac:picMk id="5" creationId="{35C881E2-97BF-49D2-8634-C211FE011CE6}"/>
          </ac:picMkLst>
        </pc:picChg>
        <pc:picChg chg="add mod">
          <ac:chgData name="James Franklin" userId="cf915d05-507f-491f-b4a6-b2aa085ee4b1" providerId="ADAL" clId="{44068AAB-60CF-49F9-B738-1AF9D3404E59}" dt="2020-10-29T10:01:52.260" v="227" actId="1076"/>
          <ac:picMkLst>
            <pc:docMk/>
            <pc:sldMk cId="327447916" sldId="358"/>
            <ac:picMk id="6" creationId="{E4284A81-0B59-4F77-9156-B5FC0B19B58D}"/>
          </ac:picMkLst>
        </pc:picChg>
        <pc:picChg chg="add del mod">
          <ac:chgData name="James Franklin" userId="cf915d05-507f-491f-b4a6-b2aa085ee4b1" providerId="ADAL" clId="{44068AAB-60CF-49F9-B738-1AF9D3404E59}" dt="2020-10-29T10:12:43.444" v="727" actId="478"/>
          <ac:picMkLst>
            <pc:docMk/>
            <pc:sldMk cId="327447916" sldId="358"/>
            <ac:picMk id="7" creationId="{867E43D9-FE03-4FFB-B26B-151490BF38CE}"/>
          </ac:picMkLst>
        </pc:picChg>
        <pc:picChg chg="add del mod">
          <ac:chgData name="James Franklin" userId="cf915d05-507f-491f-b4a6-b2aa085ee4b1" providerId="ADAL" clId="{44068AAB-60CF-49F9-B738-1AF9D3404E59}" dt="2020-10-29T10:12:45.936" v="728" actId="478"/>
          <ac:picMkLst>
            <pc:docMk/>
            <pc:sldMk cId="327447916" sldId="358"/>
            <ac:picMk id="10" creationId="{CD03762D-E5F7-4ACD-8662-3F47E2FA9A68}"/>
          </ac:picMkLst>
        </pc:picChg>
        <pc:picChg chg="add mod">
          <ac:chgData name="James Franklin" userId="cf915d05-507f-491f-b4a6-b2aa085ee4b1" providerId="ADAL" clId="{44068AAB-60CF-49F9-B738-1AF9D3404E59}" dt="2020-10-29T10:12:54.266" v="731" actId="1076"/>
          <ac:picMkLst>
            <pc:docMk/>
            <pc:sldMk cId="327447916" sldId="358"/>
            <ac:picMk id="12" creationId="{8C02B72A-01AF-4C3D-927F-0E7030F156C6}"/>
          </ac:picMkLst>
        </pc:picChg>
        <pc:picChg chg="add mod">
          <ac:chgData name="James Franklin" userId="cf915d05-507f-491f-b4a6-b2aa085ee4b1" providerId="ADAL" clId="{44068AAB-60CF-49F9-B738-1AF9D3404E59}" dt="2020-10-29T10:02:24.802" v="237" actId="1037"/>
          <ac:picMkLst>
            <pc:docMk/>
            <pc:sldMk cId="327447916" sldId="358"/>
            <ac:picMk id="1026" creationId="{A2D5D66C-BBC8-4D78-9B84-D2E3845EDC1B}"/>
          </ac:picMkLst>
        </pc:picChg>
        <pc:picChg chg="add mod">
          <ac:chgData name="James Franklin" userId="cf915d05-507f-491f-b4a6-b2aa085ee4b1" providerId="ADAL" clId="{44068AAB-60CF-49F9-B738-1AF9D3404E59}" dt="2020-10-29T15:45:47.280" v="3715" actId="1076"/>
          <ac:picMkLst>
            <pc:docMk/>
            <pc:sldMk cId="327447916" sldId="358"/>
            <ac:picMk id="1028" creationId="{DC27141F-3E8D-4920-B3C8-00CD02F92B1D}"/>
          </ac:picMkLst>
        </pc:picChg>
        <pc:picChg chg="del mod">
          <ac:chgData name="James Franklin" userId="cf915d05-507f-491f-b4a6-b2aa085ee4b1" providerId="ADAL" clId="{44068AAB-60CF-49F9-B738-1AF9D3404E59}" dt="2020-10-29T10:01:37.722" v="224" actId="478"/>
          <ac:picMkLst>
            <pc:docMk/>
            <pc:sldMk cId="327447916" sldId="358"/>
            <ac:picMk id="6146" creationId="{04515AFF-33E8-4255-84AB-70C1C11C40A1}"/>
          </ac:picMkLst>
        </pc:picChg>
      </pc:sldChg>
      <pc:sldChg chg="addSp delSp modSp new mod modClrScheme chgLayout">
        <pc:chgData name="James Franklin" userId="cf915d05-507f-491f-b4a6-b2aa085ee4b1" providerId="ADAL" clId="{44068AAB-60CF-49F9-B738-1AF9D3404E59}" dt="2020-11-02T09:49:32.307" v="3717" actId="113"/>
        <pc:sldMkLst>
          <pc:docMk/>
          <pc:sldMk cId="3247746536" sldId="359"/>
        </pc:sldMkLst>
        <pc:spChg chg="mod ord">
          <ac:chgData name="James Franklin" userId="cf915d05-507f-491f-b4a6-b2aa085ee4b1" providerId="ADAL" clId="{44068AAB-60CF-49F9-B738-1AF9D3404E59}" dt="2020-10-29T10:15:29.056" v="789" actId="700"/>
          <ac:spMkLst>
            <pc:docMk/>
            <pc:sldMk cId="3247746536" sldId="359"/>
            <ac:spMk id="2" creationId="{B2545053-C5DD-4A76-9764-08F10588AC10}"/>
          </ac:spMkLst>
        </pc:spChg>
        <pc:spChg chg="mod ord">
          <ac:chgData name="James Franklin" userId="cf915d05-507f-491f-b4a6-b2aa085ee4b1" providerId="ADAL" clId="{44068AAB-60CF-49F9-B738-1AF9D3404E59}" dt="2020-11-02T09:49:32.307" v="3717" actId="113"/>
          <ac:spMkLst>
            <pc:docMk/>
            <pc:sldMk cId="3247746536" sldId="359"/>
            <ac:spMk id="3" creationId="{BFFD078C-E3BA-4F82-B712-FEFD4413E082}"/>
          </ac:spMkLst>
        </pc:spChg>
        <pc:picChg chg="add del mod">
          <ac:chgData name="James Franklin" userId="cf915d05-507f-491f-b4a6-b2aa085ee4b1" providerId="ADAL" clId="{44068AAB-60CF-49F9-B738-1AF9D3404E59}" dt="2020-10-29T10:13:55.056" v="742" actId="478"/>
          <ac:picMkLst>
            <pc:docMk/>
            <pc:sldMk cId="3247746536" sldId="359"/>
            <ac:picMk id="4" creationId="{C168C704-5DE2-4659-8DD7-1988C24C3765}"/>
          </ac:picMkLst>
        </pc:picChg>
        <pc:picChg chg="add mod">
          <ac:chgData name="James Franklin" userId="cf915d05-507f-491f-b4a6-b2aa085ee4b1" providerId="ADAL" clId="{44068AAB-60CF-49F9-B738-1AF9D3404E59}" dt="2020-10-29T10:15:23.841" v="788" actId="14100"/>
          <ac:picMkLst>
            <pc:docMk/>
            <pc:sldMk cId="3247746536" sldId="359"/>
            <ac:picMk id="6" creationId="{AC3ABDD2-FD26-49E5-8881-A776023A27F7}"/>
          </ac:picMkLst>
        </pc:picChg>
        <pc:picChg chg="add del">
          <ac:chgData name="James Franklin" userId="cf915d05-507f-491f-b4a6-b2aa085ee4b1" providerId="ADAL" clId="{44068AAB-60CF-49F9-B738-1AF9D3404E59}" dt="2020-10-29T10:07:07.046" v="338" actId="21"/>
          <ac:picMkLst>
            <pc:docMk/>
            <pc:sldMk cId="3247746536" sldId="359"/>
            <ac:picMk id="2050" creationId="{0D2CEE79-023D-4626-97FD-7D8B56F9FD2D}"/>
          </ac:picMkLst>
        </pc:picChg>
      </pc:sldChg>
      <pc:sldChg chg="modSp new del mod ord">
        <pc:chgData name="James Franklin" userId="cf915d05-507f-491f-b4a6-b2aa085ee4b1" providerId="ADAL" clId="{44068AAB-60CF-49F9-B738-1AF9D3404E59}" dt="2020-10-29T11:34:46.189" v="1112" actId="47"/>
        <pc:sldMkLst>
          <pc:docMk/>
          <pc:sldMk cId="2253316033" sldId="360"/>
        </pc:sldMkLst>
        <pc:spChg chg="mod">
          <ac:chgData name="James Franklin" userId="cf915d05-507f-491f-b4a6-b2aa085ee4b1" providerId="ADAL" clId="{44068AAB-60CF-49F9-B738-1AF9D3404E59}" dt="2020-10-29T11:29:13.342" v="868" actId="20577"/>
          <ac:spMkLst>
            <pc:docMk/>
            <pc:sldMk cId="2253316033" sldId="360"/>
            <ac:spMk id="2" creationId="{7D85C67F-6440-498D-B920-EB0A249366D9}"/>
          </ac:spMkLst>
        </pc:spChg>
        <pc:spChg chg="mod">
          <ac:chgData name="James Franklin" userId="cf915d05-507f-491f-b4a6-b2aa085ee4b1" providerId="ADAL" clId="{44068AAB-60CF-49F9-B738-1AF9D3404E59}" dt="2020-10-29T11:30:17.016" v="1111" actId="14"/>
          <ac:spMkLst>
            <pc:docMk/>
            <pc:sldMk cId="2253316033" sldId="360"/>
            <ac:spMk id="3" creationId="{D0B75CD7-7E60-454C-B569-DA3436ED3EF2}"/>
          </ac:spMkLst>
        </pc:spChg>
      </pc:sldChg>
      <pc:sldChg chg="modSp new del mod">
        <pc:chgData name="James Franklin" userId="cf915d05-507f-491f-b4a6-b2aa085ee4b1" providerId="ADAL" clId="{44068AAB-60CF-49F9-B738-1AF9D3404E59}" dt="2020-10-29T14:31:17.477" v="3470" actId="47"/>
        <pc:sldMkLst>
          <pc:docMk/>
          <pc:sldMk cId="2375667170" sldId="361"/>
        </pc:sldMkLst>
        <pc:spChg chg="mod">
          <ac:chgData name="James Franklin" userId="cf915d05-507f-491f-b4a6-b2aa085ee4b1" providerId="ADAL" clId="{44068AAB-60CF-49F9-B738-1AF9D3404E59}" dt="2020-10-29T13:56:47.328" v="3157" actId="20577"/>
          <ac:spMkLst>
            <pc:docMk/>
            <pc:sldMk cId="2375667170" sldId="361"/>
            <ac:spMk id="2" creationId="{4B1C3684-22C9-4481-82C8-20E1149D4F10}"/>
          </ac:spMkLst>
        </pc:spChg>
      </pc:sldChg>
      <pc:sldChg chg="modSp add mod">
        <pc:chgData name="James Franklin" userId="cf915d05-507f-491f-b4a6-b2aa085ee4b1" providerId="ADAL" clId="{44068AAB-60CF-49F9-B738-1AF9D3404E59}" dt="2020-10-29T10:17:35.971" v="846" actId="20577"/>
        <pc:sldMkLst>
          <pc:docMk/>
          <pc:sldMk cId="2641013022" sldId="362"/>
        </pc:sldMkLst>
        <pc:spChg chg="mod">
          <ac:chgData name="James Franklin" userId="cf915d05-507f-491f-b4a6-b2aa085ee4b1" providerId="ADAL" clId="{44068AAB-60CF-49F9-B738-1AF9D3404E59}" dt="2020-10-29T10:17:35.971" v="846" actId="20577"/>
          <ac:spMkLst>
            <pc:docMk/>
            <pc:sldMk cId="2641013022" sldId="362"/>
            <ac:spMk id="3" creationId="{6338EB42-71DD-4FCA-A72C-ADFBAB117FEA}"/>
          </ac:spMkLst>
        </pc:spChg>
      </pc:sldChg>
      <pc:sldChg chg="addSp modSp add mod">
        <pc:chgData name="James Franklin" userId="cf915d05-507f-491f-b4a6-b2aa085ee4b1" providerId="ADAL" clId="{44068AAB-60CF-49F9-B738-1AF9D3404E59}" dt="2020-10-29T12:10:47.288" v="2016" actId="20577"/>
        <pc:sldMkLst>
          <pc:docMk/>
          <pc:sldMk cId="737248632" sldId="363"/>
        </pc:sldMkLst>
        <pc:spChg chg="mod">
          <ac:chgData name="James Franklin" userId="cf915d05-507f-491f-b4a6-b2aa085ee4b1" providerId="ADAL" clId="{44068AAB-60CF-49F9-B738-1AF9D3404E59}" dt="2020-10-29T12:10:47.288" v="2016" actId="20577"/>
          <ac:spMkLst>
            <pc:docMk/>
            <pc:sldMk cId="737248632" sldId="363"/>
            <ac:spMk id="2" creationId="{7D85C67F-6440-498D-B920-EB0A249366D9}"/>
          </ac:spMkLst>
        </pc:spChg>
        <pc:spChg chg="mod">
          <ac:chgData name="James Franklin" userId="cf915d05-507f-491f-b4a6-b2aa085ee4b1" providerId="ADAL" clId="{44068AAB-60CF-49F9-B738-1AF9D3404E59}" dt="2020-10-29T12:09:49.939" v="2007" actId="6549"/>
          <ac:spMkLst>
            <pc:docMk/>
            <pc:sldMk cId="737248632" sldId="363"/>
            <ac:spMk id="3" creationId="{D0B75CD7-7E60-454C-B569-DA3436ED3EF2}"/>
          </ac:spMkLst>
        </pc:spChg>
        <pc:picChg chg="add mod">
          <ac:chgData name="James Franklin" userId="cf915d05-507f-491f-b4a6-b2aa085ee4b1" providerId="ADAL" clId="{44068AAB-60CF-49F9-B738-1AF9D3404E59}" dt="2020-10-29T11:39:02.109" v="1227" actId="1076"/>
          <ac:picMkLst>
            <pc:docMk/>
            <pc:sldMk cId="737248632" sldId="363"/>
            <ac:picMk id="5" creationId="{9466F693-C8C1-42AC-861A-1A6E96FE77EC}"/>
          </ac:picMkLst>
        </pc:picChg>
        <pc:picChg chg="add mod">
          <ac:chgData name="James Franklin" userId="cf915d05-507f-491f-b4a6-b2aa085ee4b1" providerId="ADAL" clId="{44068AAB-60CF-49F9-B738-1AF9D3404E59}" dt="2020-10-29T11:40:19.610" v="1306" actId="732"/>
          <ac:picMkLst>
            <pc:docMk/>
            <pc:sldMk cId="737248632" sldId="363"/>
            <ac:picMk id="3074" creationId="{1A76EFD6-94A3-4B3C-BFD9-DBA63F9089DD}"/>
          </ac:picMkLst>
        </pc:picChg>
        <pc:cxnChg chg="add mod">
          <ac:chgData name="James Franklin" userId="cf915d05-507f-491f-b4a6-b2aa085ee4b1" providerId="ADAL" clId="{44068AAB-60CF-49F9-B738-1AF9D3404E59}" dt="2020-10-29T12:09:59.869" v="2009" actId="14100"/>
          <ac:cxnSpMkLst>
            <pc:docMk/>
            <pc:sldMk cId="737248632" sldId="363"/>
            <ac:cxnSpMk id="7" creationId="{9E861811-CF80-475E-872E-FB6AA3DF7B3F}"/>
          </ac:cxnSpMkLst>
        </pc:cxnChg>
        <pc:cxnChg chg="add mod">
          <ac:chgData name="James Franklin" userId="cf915d05-507f-491f-b4a6-b2aa085ee4b1" providerId="ADAL" clId="{44068AAB-60CF-49F9-B738-1AF9D3404E59}" dt="2020-10-29T12:10:11.076" v="2011" actId="14100"/>
          <ac:cxnSpMkLst>
            <pc:docMk/>
            <pc:sldMk cId="737248632" sldId="363"/>
            <ac:cxnSpMk id="10" creationId="{44178BE9-27ED-41F0-B4FB-3E68C266069B}"/>
          </ac:cxnSpMkLst>
        </pc:cxnChg>
        <pc:cxnChg chg="add mod">
          <ac:chgData name="James Franklin" userId="cf915d05-507f-491f-b4a6-b2aa085ee4b1" providerId="ADAL" clId="{44068AAB-60CF-49F9-B738-1AF9D3404E59}" dt="2020-10-29T12:10:18.693" v="2013" actId="14100"/>
          <ac:cxnSpMkLst>
            <pc:docMk/>
            <pc:sldMk cId="737248632" sldId="363"/>
            <ac:cxnSpMk id="12" creationId="{20BEE53E-E867-4392-9BE7-4A1C99A404E2}"/>
          </ac:cxnSpMkLst>
        </pc:cxnChg>
      </pc:sldChg>
      <pc:sldChg chg="modSp add mod modClrScheme chgLayout">
        <pc:chgData name="James Franklin" userId="cf915d05-507f-491f-b4a6-b2aa085ee4b1" providerId="ADAL" clId="{44068AAB-60CF-49F9-B738-1AF9D3404E59}" dt="2020-10-29T12:10:53.446" v="2021" actId="20577"/>
        <pc:sldMkLst>
          <pc:docMk/>
          <pc:sldMk cId="2716574337" sldId="364"/>
        </pc:sldMkLst>
        <pc:spChg chg="mod ord">
          <ac:chgData name="James Franklin" userId="cf915d05-507f-491f-b4a6-b2aa085ee4b1" providerId="ADAL" clId="{44068AAB-60CF-49F9-B738-1AF9D3404E59}" dt="2020-10-29T12:10:53.446" v="2021" actId="20577"/>
          <ac:spMkLst>
            <pc:docMk/>
            <pc:sldMk cId="2716574337" sldId="364"/>
            <ac:spMk id="2" creationId="{7D85C67F-6440-498D-B920-EB0A249366D9}"/>
          </ac:spMkLst>
        </pc:spChg>
        <pc:spChg chg="mod ord">
          <ac:chgData name="James Franklin" userId="cf915d05-507f-491f-b4a6-b2aa085ee4b1" providerId="ADAL" clId="{44068AAB-60CF-49F9-B738-1AF9D3404E59}" dt="2020-10-29T11:50:41.381" v="1844" actId="700"/>
          <ac:spMkLst>
            <pc:docMk/>
            <pc:sldMk cId="2716574337" sldId="364"/>
            <ac:spMk id="3" creationId="{D0B75CD7-7E60-454C-B569-DA3436ED3EF2}"/>
          </ac:spMkLst>
        </pc:spChg>
      </pc:sldChg>
      <pc:sldChg chg="modSp new del mod ord">
        <pc:chgData name="James Franklin" userId="cf915d05-507f-491f-b4a6-b2aa085ee4b1" providerId="ADAL" clId="{44068AAB-60CF-49F9-B738-1AF9D3404E59}" dt="2020-10-29T12:56:17.613" v="2927" actId="47"/>
        <pc:sldMkLst>
          <pc:docMk/>
          <pc:sldMk cId="2449777070" sldId="365"/>
        </pc:sldMkLst>
        <pc:spChg chg="mod">
          <ac:chgData name="James Franklin" userId="cf915d05-507f-491f-b4a6-b2aa085ee4b1" providerId="ADAL" clId="{44068AAB-60CF-49F9-B738-1AF9D3404E59}" dt="2020-10-29T12:06:59.501" v="1875" actId="20577"/>
          <ac:spMkLst>
            <pc:docMk/>
            <pc:sldMk cId="2449777070" sldId="365"/>
            <ac:spMk id="2" creationId="{11ECFDA3-7456-419E-B20D-B78D1EC2B92C}"/>
          </ac:spMkLst>
        </pc:spChg>
        <pc:spChg chg="mod">
          <ac:chgData name="James Franklin" userId="cf915d05-507f-491f-b4a6-b2aa085ee4b1" providerId="ADAL" clId="{44068AAB-60CF-49F9-B738-1AF9D3404E59}" dt="2020-10-29T12:07:39.884" v="1998" actId="15"/>
          <ac:spMkLst>
            <pc:docMk/>
            <pc:sldMk cId="2449777070" sldId="365"/>
            <ac:spMk id="3" creationId="{E4744AD2-668B-40F2-AD8A-3A56BB69F7F1}"/>
          </ac:spMkLst>
        </pc:spChg>
      </pc:sldChg>
      <pc:sldChg chg="addSp delSp modSp add mod">
        <pc:chgData name="James Franklin" userId="cf915d05-507f-491f-b4a6-b2aa085ee4b1" providerId="ADAL" clId="{44068AAB-60CF-49F9-B738-1AF9D3404E59}" dt="2020-10-29T15:43:28.143" v="3709" actId="207"/>
        <pc:sldMkLst>
          <pc:docMk/>
          <pc:sldMk cId="2958330800" sldId="366"/>
        </pc:sldMkLst>
        <pc:spChg chg="mod">
          <ac:chgData name="James Franklin" userId="cf915d05-507f-491f-b4a6-b2aa085ee4b1" providerId="ADAL" clId="{44068AAB-60CF-49F9-B738-1AF9D3404E59}" dt="2020-10-29T12:11:01.023" v="2037" actId="20577"/>
          <ac:spMkLst>
            <pc:docMk/>
            <pc:sldMk cId="2958330800" sldId="366"/>
            <ac:spMk id="2" creationId="{11ECFDA3-7456-419E-B20D-B78D1EC2B92C}"/>
          </ac:spMkLst>
        </pc:spChg>
        <pc:spChg chg="mod">
          <ac:chgData name="James Franklin" userId="cf915d05-507f-491f-b4a6-b2aa085ee4b1" providerId="ADAL" clId="{44068AAB-60CF-49F9-B738-1AF9D3404E59}" dt="2020-10-29T12:21:28.589" v="2341" actId="20577"/>
          <ac:spMkLst>
            <pc:docMk/>
            <pc:sldMk cId="2958330800" sldId="366"/>
            <ac:spMk id="3" creationId="{E4744AD2-668B-40F2-AD8A-3A56BB69F7F1}"/>
          </ac:spMkLst>
        </pc:spChg>
        <pc:spChg chg="add del mod">
          <ac:chgData name="James Franklin" userId="cf915d05-507f-491f-b4a6-b2aa085ee4b1" providerId="ADAL" clId="{44068AAB-60CF-49F9-B738-1AF9D3404E59}" dt="2020-10-29T12:25:47.853" v="2413" actId="478"/>
          <ac:spMkLst>
            <pc:docMk/>
            <pc:sldMk cId="2958330800" sldId="366"/>
            <ac:spMk id="6" creationId="{22B2ECA3-000D-419B-AD98-2BB4E224EC01}"/>
          </ac:spMkLst>
        </pc:spChg>
        <pc:spChg chg="add mod">
          <ac:chgData name="James Franklin" userId="cf915d05-507f-491f-b4a6-b2aa085ee4b1" providerId="ADAL" clId="{44068AAB-60CF-49F9-B738-1AF9D3404E59}" dt="2020-10-29T15:43:28.143" v="3709" actId="207"/>
          <ac:spMkLst>
            <pc:docMk/>
            <pc:sldMk cId="2958330800" sldId="366"/>
            <ac:spMk id="13" creationId="{1E778A1C-7EF5-4E52-8D51-D1E95D55200B}"/>
          </ac:spMkLst>
        </pc:spChg>
        <pc:spChg chg="add mod">
          <ac:chgData name="James Franklin" userId="cf915d05-507f-491f-b4a6-b2aa085ee4b1" providerId="ADAL" clId="{44068AAB-60CF-49F9-B738-1AF9D3404E59}" dt="2020-10-29T15:43:28.143" v="3709" actId="207"/>
          <ac:spMkLst>
            <pc:docMk/>
            <pc:sldMk cId="2958330800" sldId="366"/>
            <ac:spMk id="22" creationId="{72F3C6D2-BE24-4C30-945C-A9BBDD54071E}"/>
          </ac:spMkLst>
        </pc:spChg>
        <pc:spChg chg="add mod">
          <ac:chgData name="James Franklin" userId="cf915d05-507f-491f-b4a6-b2aa085ee4b1" providerId="ADAL" clId="{44068AAB-60CF-49F9-B738-1AF9D3404E59}" dt="2020-10-29T15:43:28.143" v="3709" actId="207"/>
          <ac:spMkLst>
            <pc:docMk/>
            <pc:sldMk cId="2958330800" sldId="366"/>
            <ac:spMk id="23" creationId="{E31FD847-F3CB-4A93-8D27-F2BBEBC0D24F}"/>
          </ac:spMkLst>
        </pc:spChg>
        <pc:picChg chg="add mod">
          <ac:chgData name="James Franklin" userId="cf915d05-507f-491f-b4a6-b2aa085ee4b1" providerId="ADAL" clId="{44068AAB-60CF-49F9-B738-1AF9D3404E59}" dt="2020-10-29T12:35:02.126" v="2553" actId="1076"/>
          <ac:picMkLst>
            <pc:docMk/>
            <pc:sldMk cId="2958330800" sldId="366"/>
            <ac:picMk id="5" creationId="{D2A46E5B-7B02-4B44-96EA-321356A8A24F}"/>
          </ac:picMkLst>
        </pc:picChg>
        <pc:picChg chg="add mod">
          <ac:chgData name="James Franklin" userId="cf915d05-507f-491f-b4a6-b2aa085ee4b1" providerId="ADAL" clId="{44068AAB-60CF-49F9-B738-1AF9D3404E59}" dt="2020-10-29T12:29:24.236" v="2424" actId="1076"/>
          <ac:picMkLst>
            <pc:docMk/>
            <pc:sldMk cId="2958330800" sldId="366"/>
            <ac:picMk id="8" creationId="{2399F838-B827-4560-B0C9-69070E56E904}"/>
          </ac:picMkLst>
        </pc:picChg>
        <pc:picChg chg="add mod">
          <ac:chgData name="James Franklin" userId="cf915d05-507f-491f-b4a6-b2aa085ee4b1" providerId="ADAL" clId="{44068AAB-60CF-49F9-B738-1AF9D3404E59}" dt="2020-10-29T12:29:24.236" v="2424" actId="1076"/>
          <ac:picMkLst>
            <pc:docMk/>
            <pc:sldMk cId="2958330800" sldId="366"/>
            <ac:picMk id="9" creationId="{2BE1818C-322A-4662-996C-10F4053BD3E4}"/>
          </ac:picMkLst>
        </pc:picChg>
        <pc:picChg chg="add del mod">
          <ac:chgData name="James Franklin" userId="cf915d05-507f-491f-b4a6-b2aa085ee4b1" providerId="ADAL" clId="{44068AAB-60CF-49F9-B738-1AF9D3404E59}" dt="2020-10-29T12:24:50.661" v="2406" actId="478"/>
          <ac:picMkLst>
            <pc:docMk/>
            <pc:sldMk cId="2958330800" sldId="366"/>
            <ac:picMk id="10" creationId="{C895BACA-86C0-4147-8084-DCDCDCD9C346}"/>
          </ac:picMkLst>
        </pc:picChg>
        <pc:picChg chg="add mod">
          <ac:chgData name="James Franklin" userId="cf915d05-507f-491f-b4a6-b2aa085ee4b1" providerId="ADAL" clId="{44068AAB-60CF-49F9-B738-1AF9D3404E59}" dt="2020-10-29T12:35:00.381" v="2552" actId="1076"/>
          <ac:picMkLst>
            <pc:docMk/>
            <pc:sldMk cId="2958330800" sldId="366"/>
            <ac:picMk id="12" creationId="{5AF11F49-C8C4-4888-A2EE-1A57BF1B51DB}"/>
          </ac:picMkLst>
        </pc:picChg>
        <pc:picChg chg="add del mod">
          <ac:chgData name="James Franklin" userId="cf915d05-507f-491f-b4a6-b2aa085ee4b1" providerId="ADAL" clId="{44068AAB-60CF-49F9-B738-1AF9D3404E59}" dt="2020-10-29T12:24:50.661" v="2406" actId="478"/>
          <ac:picMkLst>
            <pc:docMk/>
            <pc:sldMk cId="2958330800" sldId="366"/>
            <ac:picMk id="14" creationId="{37F95B43-2404-4DD9-8DB0-8BC45BD19B9A}"/>
          </ac:picMkLst>
        </pc:picChg>
        <pc:picChg chg="add del mod">
          <ac:chgData name="James Franklin" userId="cf915d05-507f-491f-b4a6-b2aa085ee4b1" providerId="ADAL" clId="{44068AAB-60CF-49F9-B738-1AF9D3404E59}" dt="2020-10-29T12:24:50.661" v="2406" actId="478"/>
          <ac:picMkLst>
            <pc:docMk/>
            <pc:sldMk cId="2958330800" sldId="366"/>
            <ac:picMk id="15" creationId="{6044CB2B-7774-4264-B8E4-8A641DC4AF49}"/>
          </ac:picMkLst>
        </pc:picChg>
        <pc:picChg chg="add mod">
          <ac:chgData name="James Franklin" userId="cf915d05-507f-491f-b4a6-b2aa085ee4b1" providerId="ADAL" clId="{44068AAB-60CF-49F9-B738-1AF9D3404E59}" dt="2020-10-29T12:29:24.236" v="2424" actId="1076"/>
          <ac:picMkLst>
            <pc:docMk/>
            <pc:sldMk cId="2958330800" sldId="366"/>
            <ac:picMk id="19" creationId="{23FD27B6-BCAA-48FE-A061-EBAEF1035010}"/>
          </ac:picMkLst>
        </pc:picChg>
        <pc:picChg chg="add mod">
          <ac:chgData name="James Franklin" userId="cf915d05-507f-491f-b4a6-b2aa085ee4b1" providerId="ADAL" clId="{44068AAB-60CF-49F9-B738-1AF9D3404E59}" dt="2020-10-29T12:29:24.236" v="2424" actId="1076"/>
          <ac:picMkLst>
            <pc:docMk/>
            <pc:sldMk cId="2958330800" sldId="366"/>
            <ac:picMk id="20" creationId="{61BD4628-6E39-4AA3-8415-64FA05681DEE}"/>
          </ac:picMkLst>
        </pc:picChg>
        <pc:picChg chg="add del">
          <ac:chgData name="James Franklin" userId="cf915d05-507f-491f-b4a6-b2aa085ee4b1" providerId="ADAL" clId="{44068AAB-60CF-49F9-B738-1AF9D3404E59}" dt="2020-10-29T12:17:40.829" v="2041" actId="478"/>
          <ac:picMkLst>
            <pc:docMk/>
            <pc:sldMk cId="2958330800" sldId="366"/>
            <ac:picMk id="4098" creationId="{46F5AFEF-D400-4570-834E-106581D1A474}"/>
          </ac:picMkLst>
        </pc:picChg>
        <pc:picChg chg="add mod">
          <ac:chgData name="James Franklin" userId="cf915d05-507f-491f-b4a6-b2aa085ee4b1" providerId="ADAL" clId="{44068AAB-60CF-49F9-B738-1AF9D3404E59}" dt="2020-10-29T12:29:24.236" v="2424" actId="1076"/>
          <ac:picMkLst>
            <pc:docMk/>
            <pc:sldMk cId="2958330800" sldId="366"/>
            <ac:picMk id="4100" creationId="{B2D0EBA9-8843-46EE-BAE2-B1EC6E416BF2}"/>
          </ac:picMkLst>
        </pc:picChg>
        <pc:picChg chg="add del mod">
          <ac:chgData name="James Franklin" userId="cf915d05-507f-491f-b4a6-b2aa085ee4b1" providerId="ADAL" clId="{44068AAB-60CF-49F9-B738-1AF9D3404E59}" dt="2020-10-29T12:23:53.129" v="2399" actId="478"/>
          <ac:picMkLst>
            <pc:docMk/>
            <pc:sldMk cId="2958330800" sldId="366"/>
            <ac:picMk id="4102" creationId="{D376E8D0-D4B5-49B3-A381-1F3238241F2A}"/>
          </ac:picMkLst>
        </pc:picChg>
        <pc:picChg chg="add mod">
          <ac:chgData name="James Franklin" userId="cf915d05-507f-491f-b4a6-b2aa085ee4b1" providerId="ADAL" clId="{44068AAB-60CF-49F9-B738-1AF9D3404E59}" dt="2020-10-29T12:29:24.236" v="2424" actId="1076"/>
          <ac:picMkLst>
            <pc:docMk/>
            <pc:sldMk cId="2958330800" sldId="366"/>
            <ac:picMk id="4104" creationId="{B0902E42-7D2C-4DE1-820A-55AA69487B53}"/>
          </ac:picMkLst>
        </pc:picChg>
      </pc:sldChg>
      <pc:sldChg chg="addSp delSp modSp add mod modClrScheme chgLayout">
        <pc:chgData name="James Franklin" userId="cf915d05-507f-491f-b4a6-b2aa085ee4b1" providerId="ADAL" clId="{44068AAB-60CF-49F9-B738-1AF9D3404E59}" dt="2020-10-29T15:43:47.939" v="3710" actId="207"/>
        <pc:sldMkLst>
          <pc:docMk/>
          <pc:sldMk cId="3818650874" sldId="367"/>
        </pc:sldMkLst>
        <pc:spChg chg="mod ord">
          <ac:chgData name="James Franklin" userId="cf915d05-507f-491f-b4a6-b2aa085ee4b1" providerId="ADAL" clId="{44068AAB-60CF-49F9-B738-1AF9D3404E59}" dt="2020-10-29T12:11:07.517" v="2039" actId="700"/>
          <ac:spMkLst>
            <pc:docMk/>
            <pc:sldMk cId="3818650874" sldId="367"/>
            <ac:spMk id="2" creationId="{11ECFDA3-7456-419E-B20D-B78D1EC2B92C}"/>
          </ac:spMkLst>
        </pc:spChg>
        <pc:spChg chg="del mod ord">
          <ac:chgData name="James Franklin" userId="cf915d05-507f-491f-b4a6-b2aa085ee4b1" providerId="ADAL" clId="{44068AAB-60CF-49F9-B738-1AF9D3404E59}" dt="2020-10-29T12:11:07.517" v="2039" actId="700"/>
          <ac:spMkLst>
            <pc:docMk/>
            <pc:sldMk cId="3818650874" sldId="367"/>
            <ac:spMk id="3" creationId="{E4744AD2-668B-40F2-AD8A-3A56BB69F7F1}"/>
          </ac:spMkLst>
        </pc:spChg>
        <pc:spChg chg="add mod ord">
          <ac:chgData name="James Franklin" userId="cf915d05-507f-491f-b4a6-b2aa085ee4b1" providerId="ADAL" clId="{44068AAB-60CF-49F9-B738-1AF9D3404E59}" dt="2020-10-29T12:56:06.850" v="2926" actId="207"/>
          <ac:spMkLst>
            <pc:docMk/>
            <pc:sldMk cId="3818650874" sldId="367"/>
            <ac:spMk id="4" creationId="{FC4CC0FD-8636-4AFA-AF7B-6644AC76D5EB}"/>
          </ac:spMkLst>
        </pc:spChg>
        <pc:spChg chg="add mod">
          <ac:chgData name="James Franklin" userId="cf915d05-507f-491f-b4a6-b2aa085ee4b1" providerId="ADAL" clId="{44068AAB-60CF-49F9-B738-1AF9D3404E59}" dt="2020-10-29T15:43:47.939" v="3710" actId="207"/>
          <ac:spMkLst>
            <pc:docMk/>
            <pc:sldMk cId="3818650874" sldId="367"/>
            <ac:spMk id="18" creationId="{E0BDFE44-3934-426F-BFFD-2BEC1EEAAD0B}"/>
          </ac:spMkLst>
        </pc:spChg>
        <pc:spChg chg="add mod">
          <ac:chgData name="James Franklin" userId="cf915d05-507f-491f-b4a6-b2aa085ee4b1" providerId="ADAL" clId="{44068AAB-60CF-49F9-B738-1AF9D3404E59}" dt="2020-10-29T15:43:47.939" v="3710" actId="207"/>
          <ac:spMkLst>
            <pc:docMk/>
            <pc:sldMk cId="3818650874" sldId="367"/>
            <ac:spMk id="20" creationId="{7561E200-1B48-46C3-B006-005BD5AE12FF}"/>
          </ac:spMkLst>
        </pc:spChg>
        <pc:spChg chg="add mod">
          <ac:chgData name="James Franklin" userId="cf915d05-507f-491f-b4a6-b2aa085ee4b1" providerId="ADAL" clId="{44068AAB-60CF-49F9-B738-1AF9D3404E59}" dt="2020-10-29T15:43:47.939" v="3710" actId="207"/>
          <ac:spMkLst>
            <pc:docMk/>
            <pc:sldMk cId="3818650874" sldId="367"/>
            <ac:spMk id="22" creationId="{424CB825-48D4-46EF-A132-913879C544A6}"/>
          </ac:spMkLst>
        </pc:spChg>
        <pc:spChg chg="add del mod">
          <ac:chgData name="James Franklin" userId="cf915d05-507f-491f-b4a6-b2aa085ee4b1" providerId="ADAL" clId="{44068AAB-60CF-49F9-B738-1AF9D3404E59}" dt="2020-10-29T12:51:09.717" v="2556" actId="478"/>
          <ac:spMkLst>
            <pc:docMk/>
            <pc:sldMk cId="3818650874" sldId="367"/>
            <ac:spMk id="23" creationId="{2A13467E-A868-42B2-90EE-FEF073A0AEB1}"/>
          </ac:spMkLst>
        </pc:spChg>
        <pc:spChg chg="add mod">
          <ac:chgData name="James Franklin" userId="cf915d05-507f-491f-b4a6-b2aa085ee4b1" providerId="ADAL" clId="{44068AAB-60CF-49F9-B738-1AF9D3404E59}" dt="2020-10-29T12:53:22.318" v="2592" actId="1076"/>
          <ac:spMkLst>
            <pc:docMk/>
            <pc:sldMk cId="3818650874" sldId="367"/>
            <ac:spMk id="24" creationId="{B0E1CCA7-5C42-4E50-A5E6-8110DF3BE17E}"/>
          </ac:spMkLst>
        </pc:spChg>
        <pc:spChg chg="add mod">
          <ac:chgData name="James Franklin" userId="cf915d05-507f-491f-b4a6-b2aa085ee4b1" providerId="ADAL" clId="{44068AAB-60CF-49F9-B738-1AF9D3404E59}" dt="2020-10-29T12:53:04.149" v="2588" actId="1076"/>
          <ac:spMkLst>
            <pc:docMk/>
            <pc:sldMk cId="3818650874" sldId="367"/>
            <ac:spMk id="25" creationId="{4B04A9AC-4A5D-499E-95FC-3D74891F8190}"/>
          </ac:spMkLst>
        </pc:spChg>
        <pc:spChg chg="add mod">
          <ac:chgData name="James Franklin" userId="cf915d05-507f-491f-b4a6-b2aa085ee4b1" providerId="ADAL" clId="{44068AAB-60CF-49F9-B738-1AF9D3404E59}" dt="2020-10-29T12:53:10.766" v="2590" actId="1076"/>
          <ac:spMkLst>
            <pc:docMk/>
            <pc:sldMk cId="3818650874" sldId="367"/>
            <ac:spMk id="26" creationId="{DBC33F62-A89F-42B5-9D62-F76A421F3342}"/>
          </ac:spMkLst>
        </pc:spChg>
        <pc:picChg chg="add">
          <ac:chgData name="James Franklin" userId="cf915d05-507f-491f-b4a6-b2aa085ee4b1" providerId="ADAL" clId="{44068AAB-60CF-49F9-B738-1AF9D3404E59}" dt="2020-10-29T12:35:33.898" v="2554" actId="22"/>
          <ac:picMkLst>
            <pc:docMk/>
            <pc:sldMk cId="3818650874" sldId="367"/>
            <ac:picMk id="6" creationId="{7AF1E6F0-1CC9-4539-983E-FA8BC173F35F}"/>
          </ac:picMkLst>
        </pc:picChg>
        <pc:picChg chg="add">
          <ac:chgData name="James Franklin" userId="cf915d05-507f-491f-b4a6-b2aa085ee4b1" providerId="ADAL" clId="{44068AAB-60CF-49F9-B738-1AF9D3404E59}" dt="2020-10-29T12:35:33.898" v="2554" actId="22"/>
          <ac:picMkLst>
            <pc:docMk/>
            <pc:sldMk cId="3818650874" sldId="367"/>
            <ac:picMk id="8" creationId="{1CE9D721-97B7-4C80-A4F3-AEFE44B007D5}"/>
          </ac:picMkLst>
        </pc:picChg>
        <pc:picChg chg="add">
          <ac:chgData name="James Franklin" userId="cf915d05-507f-491f-b4a6-b2aa085ee4b1" providerId="ADAL" clId="{44068AAB-60CF-49F9-B738-1AF9D3404E59}" dt="2020-10-29T12:35:33.898" v="2554" actId="22"/>
          <ac:picMkLst>
            <pc:docMk/>
            <pc:sldMk cId="3818650874" sldId="367"/>
            <ac:picMk id="10" creationId="{E91921CC-F20F-4A28-82A4-869DC5A6A345}"/>
          </ac:picMkLst>
        </pc:picChg>
        <pc:picChg chg="add">
          <ac:chgData name="James Franklin" userId="cf915d05-507f-491f-b4a6-b2aa085ee4b1" providerId="ADAL" clId="{44068AAB-60CF-49F9-B738-1AF9D3404E59}" dt="2020-10-29T12:35:33.898" v="2554" actId="22"/>
          <ac:picMkLst>
            <pc:docMk/>
            <pc:sldMk cId="3818650874" sldId="367"/>
            <ac:picMk id="12" creationId="{20018E63-5B72-4F95-A75F-D5C0D34B1EB4}"/>
          </ac:picMkLst>
        </pc:picChg>
        <pc:picChg chg="add">
          <ac:chgData name="James Franklin" userId="cf915d05-507f-491f-b4a6-b2aa085ee4b1" providerId="ADAL" clId="{44068AAB-60CF-49F9-B738-1AF9D3404E59}" dt="2020-10-29T12:35:33.898" v="2554" actId="22"/>
          <ac:picMkLst>
            <pc:docMk/>
            <pc:sldMk cId="3818650874" sldId="367"/>
            <ac:picMk id="14" creationId="{4AB38940-EE3B-4E35-A926-4D7AED10FE5D}"/>
          </ac:picMkLst>
        </pc:picChg>
        <pc:picChg chg="add">
          <ac:chgData name="James Franklin" userId="cf915d05-507f-491f-b4a6-b2aa085ee4b1" providerId="ADAL" clId="{44068AAB-60CF-49F9-B738-1AF9D3404E59}" dt="2020-10-29T12:35:33.898" v="2554" actId="22"/>
          <ac:picMkLst>
            <pc:docMk/>
            <pc:sldMk cId="3818650874" sldId="367"/>
            <ac:picMk id="16" creationId="{66FDEA16-9779-499B-BFD5-AD8C9934ED20}"/>
          </ac:picMkLst>
        </pc:picChg>
      </pc:sldChg>
      <pc:sldChg chg="addSp modSp add mod modClrScheme chgLayout">
        <pc:chgData name="James Franklin" userId="cf915d05-507f-491f-b4a6-b2aa085ee4b1" providerId="ADAL" clId="{44068AAB-60CF-49F9-B738-1AF9D3404E59}" dt="2020-10-29T14:33:52" v="3535" actId="1076"/>
        <pc:sldMkLst>
          <pc:docMk/>
          <pc:sldMk cId="440726691" sldId="368"/>
        </pc:sldMkLst>
        <pc:spChg chg="mod ord">
          <ac:chgData name="James Franklin" userId="cf915d05-507f-491f-b4a6-b2aa085ee4b1" providerId="ADAL" clId="{44068AAB-60CF-49F9-B738-1AF9D3404E59}" dt="2020-10-29T14:31:22.312" v="3471" actId="700"/>
          <ac:spMkLst>
            <pc:docMk/>
            <pc:sldMk cId="440726691" sldId="368"/>
            <ac:spMk id="2" creationId="{4713B45E-0914-4DC5-89A7-150F67CEE08F}"/>
          </ac:spMkLst>
        </pc:spChg>
        <pc:spChg chg="mod ord">
          <ac:chgData name="James Franklin" userId="cf915d05-507f-491f-b4a6-b2aa085ee4b1" providerId="ADAL" clId="{44068AAB-60CF-49F9-B738-1AF9D3404E59}" dt="2020-10-29T14:33:15.385" v="3519" actId="20577"/>
          <ac:spMkLst>
            <pc:docMk/>
            <pc:sldMk cId="440726691" sldId="368"/>
            <ac:spMk id="3" creationId="{2F6626CC-6F35-40E6-809E-E0444369048C}"/>
          </ac:spMkLst>
        </pc:spChg>
        <pc:spChg chg="add mod">
          <ac:chgData name="James Franklin" userId="cf915d05-507f-491f-b4a6-b2aa085ee4b1" providerId="ADAL" clId="{44068AAB-60CF-49F9-B738-1AF9D3404E59}" dt="2020-10-29T14:33:52" v="3535" actId="1076"/>
          <ac:spMkLst>
            <pc:docMk/>
            <pc:sldMk cId="440726691" sldId="368"/>
            <ac:spMk id="4" creationId="{BB441EA0-7346-4370-AFD5-2808F67FC71A}"/>
          </ac:spMkLst>
        </pc:spChg>
      </pc:sldChg>
    </pc:docChg>
  </pc:docChgLst>
  <pc:docChgLst>
    <pc:chgData name="James Franklin" userId="cf915d05-507f-491f-b4a6-b2aa085ee4b1" providerId="ADAL" clId="{8C0D3DAD-4128-4283-A286-230A92686ED7}"/>
    <pc:docChg chg="undo custSel addSld delSld modSld sldOrd">
      <pc:chgData name="James Franklin" userId="cf915d05-507f-491f-b4a6-b2aa085ee4b1" providerId="ADAL" clId="{8C0D3DAD-4128-4283-A286-230A92686ED7}" dt="2020-10-29T09:56:42.521" v="5052" actId="1076"/>
      <pc:docMkLst>
        <pc:docMk/>
      </pc:docMkLst>
      <pc:sldChg chg="modSp mod">
        <pc:chgData name="James Franklin" userId="cf915d05-507f-491f-b4a6-b2aa085ee4b1" providerId="ADAL" clId="{8C0D3DAD-4128-4283-A286-230A92686ED7}" dt="2020-10-28T12:52:05.077" v="277" actId="20577"/>
        <pc:sldMkLst>
          <pc:docMk/>
          <pc:sldMk cId="178399161" sldId="263"/>
        </pc:sldMkLst>
        <pc:spChg chg="mod">
          <ac:chgData name="James Franklin" userId="cf915d05-507f-491f-b4a6-b2aa085ee4b1" providerId="ADAL" clId="{8C0D3DAD-4128-4283-A286-230A92686ED7}" dt="2020-10-28T12:52:05.077" v="277" actId="20577"/>
          <ac:spMkLst>
            <pc:docMk/>
            <pc:sldMk cId="178399161" sldId="263"/>
            <ac:spMk id="3" creationId="{8841C565-F8A1-4DE6-88F1-F82B859E4087}"/>
          </ac:spMkLst>
        </pc:spChg>
      </pc:sldChg>
      <pc:sldChg chg="del">
        <pc:chgData name="James Franklin" userId="cf915d05-507f-491f-b4a6-b2aa085ee4b1" providerId="ADAL" clId="{8C0D3DAD-4128-4283-A286-230A92686ED7}" dt="2020-10-28T15:08:32.940" v="1101" actId="47"/>
        <pc:sldMkLst>
          <pc:docMk/>
          <pc:sldMk cId="3525153043" sldId="293"/>
        </pc:sldMkLst>
      </pc:sldChg>
      <pc:sldChg chg="del">
        <pc:chgData name="James Franklin" userId="cf915d05-507f-491f-b4a6-b2aa085ee4b1" providerId="ADAL" clId="{8C0D3DAD-4128-4283-A286-230A92686ED7}" dt="2020-10-28T15:08:20.660" v="1098" actId="47"/>
        <pc:sldMkLst>
          <pc:docMk/>
          <pc:sldMk cId="1051052680" sldId="319"/>
        </pc:sldMkLst>
      </pc:sldChg>
      <pc:sldChg chg="del">
        <pc:chgData name="James Franklin" userId="cf915d05-507f-491f-b4a6-b2aa085ee4b1" providerId="ADAL" clId="{8C0D3DAD-4128-4283-A286-230A92686ED7}" dt="2020-10-28T15:08:20.660" v="1098" actId="47"/>
        <pc:sldMkLst>
          <pc:docMk/>
          <pc:sldMk cId="2167374724" sldId="321"/>
        </pc:sldMkLst>
      </pc:sldChg>
      <pc:sldChg chg="del">
        <pc:chgData name="James Franklin" userId="cf915d05-507f-491f-b4a6-b2aa085ee4b1" providerId="ADAL" clId="{8C0D3DAD-4128-4283-A286-230A92686ED7}" dt="2020-10-28T15:08:20.660" v="1098" actId="47"/>
        <pc:sldMkLst>
          <pc:docMk/>
          <pc:sldMk cId="787259748" sldId="322"/>
        </pc:sldMkLst>
      </pc:sldChg>
      <pc:sldChg chg="del">
        <pc:chgData name="James Franklin" userId="cf915d05-507f-491f-b4a6-b2aa085ee4b1" providerId="ADAL" clId="{8C0D3DAD-4128-4283-A286-230A92686ED7}" dt="2020-10-28T15:08:26.270" v="1099" actId="47"/>
        <pc:sldMkLst>
          <pc:docMk/>
          <pc:sldMk cId="1158887321" sldId="324"/>
        </pc:sldMkLst>
      </pc:sldChg>
      <pc:sldChg chg="del">
        <pc:chgData name="James Franklin" userId="cf915d05-507f-491f-b4a6-b2aa085ee4b1" providerId="ADAL" clId="{8C0D3DAD-4128-4283-A286-230A92686ED7}" dt="2020-10-28T15:08:20.660" v="1098" actId="47"/>
        <pc:sldMkLst>
          <pc:docMk/>
          <pc:sldMk cId="80183144" sldId="331"/>
        </pc:sldMkLst>
      </pc:sldChg>
      <pc:sldChg chg="del">
        <pc:chgData name="James Franklin" userId="cf915d05-507f-491f-b4a6-b2aa085ee4b1" providerId="ADAL" clId="{8C0D3DAD-4128-4283-A286-230A92686ED7}" dt="2020-10-28T15:08:20.660" v="1098" actId="47"/>
        <pc:sldMkLst>
          <pc:docMk/>
          <pc:sldMk cId="3843188477" sldId="332"/>
        </pc:sldMkLst>
      </pc:sldChg>
      <pc:sldChg chg="del">
        <pc:chgData name="James Franklin" userId="cf915d05-507f-491f-b4a6-b2aa085ee4b1" providerId="ADAL" clId="{8C0D3DAD-4128-4283-A286-230A92686ED7}" dt="2020-10-28T15:08:20.660" v="1098" actId="47"/>
        <pc:sldMkLst>
          <pc:docMk/>
          <pc:sldMk cId="3009277309" sldId="334"/>
        </pc:sldMkLst>
      </pc:sldChg>
      <pc:sldChg chg="del">
        <pc:chgData name="James Franklin" userId="cf915d05-507f-491f-b4a6-b2aa085ee4b1" providerId="ADAL" clId="{8C0D3DAD-4128-4283-A286-230A92686ED7}" dt="2020-10-28T15:08:20.660" v="1098" actId="47"/>
        <pc:sldMkLst>
          <pc:docMk/>
          <pc:sldMk cId="2442743551" sldId="335"/>
        </pc:sldMkLst>
      </pc:sldChg>
      <pc:sldChg chg="del">
        <pc:chgData name="James Franklin" userId="cf915d05-507f-491f-b4a6-b2aa085ee4b1" providerId="ADAL" clId="{8C0D3DAD-4128-4283-A286-230A92686ED7}" dt="2020-10-28T15:08:26.270" v="1099" actId="47"/>
        <pc:sldMkLst>
          <pc:docMk/>
          <pc:sldMk cId="3458082033" sldId="336"/>
        </pc:sldMkLst>
      </pc:sldChg>
      <pc:sldChg chg="del">
        <pc:chgData name="James Franklin" userId="cf915d05-507f-491f-b4a6-b2aa085ee4b1" providerId="ADAL" clId="{8C0D3DAD-4128-4283-A286-230A92686ED7}" dt="2020-10-28T15:08:26.270" v="1099" actId="47"/>
        <pc:sldMkLst>
          <pc:docMk/>
          <pc:sldMk cId="2932054312" sldId="338"/>
        </pc:sldMkLst>
      </pc:sldChg>
      <pc:sldChg chg="del">
        <pc:chgData name="James Franklin" userId="cf915d05-507f-491f-b4a6-b2aa085ee4b1" providerId="ADAL" clId="{8C0D3DAD-4128-4283-A286-230A92686ED7}" dt="2020-10-28T15:08:26.270" v="1099" actId="47"/>
        <pc:sldMkLst>
          <pc:docMk/>
          <pc:sldMk cId="3030629964" sldId="339"/>
        </pc:sldMkLst>
      </pc:sldChg>
      <pc:sldChg chg="del">
        <pc:chgData name="James Franklin" userId="cf915d05-507f-491f-b4a6-b2aa085ee4b1" providerId="ADAL" clId="{8C0D3DAD-4128-4283-A286-230A92686ED7}" dt="2020-10-28T15:08:26.270" v="1099" actId="47"/>
        <pc:sldMkLst>
          <pc:docMk/>
          <pc:sldMk cId="2450026756" sldId="340"/>
        </pc:sldMkLst>
      </pc:sldChg>
      <pc:sldChg chg="del">
        <pc:chgData name="James Franklin" userId="cf915d05-507f-491f-b4a6-b2aa085ee4b1" providerId="ADAL" clId="{8C0D3DAD-4128-4283-A286-230A92686ED7}" dt="2020-10-28T15:08:26.270" v="1099" actId="47"/>
        <pc:sldMkLst>
          <pc:docMk/>
          <pc:sldMk cId="3134091833" sldId="341"/>
        </pc:sldMkLst>
      </pc:sldChg>
      <pc:sldChg chg="del">
        <pc:chgData name="James Franklin" userId="cf915d05-507f-491f-b4a6-b2aa085ee4b1" providerId="ADAL" clId="{8C0D3DAD-4128-4283-A286-230A92686ED7}" dt="2020-10-28T15:08:32.940" v="1101" actId="47"/>
        <pc:sldMkLst>
          <pc:docMk/>
          <pc:sldMk cId="2538948204" sldId="342"/>
        </pc:sldMkLst>
      </pc:sldChg>
      <pc:sldChg chg="modSp mod">
        <pc:chgData name="James Franklin" userId="cf915d05-507f-491f-b4a6-b2aa085ee4b1" providerId="ADAL" clId="{8C0D3DAD-4128-4283-A286-230A92686ED7}" dt="2020-10-29T09:07:21.377" v="4379" actId="20577"/>
        <pc:sldMkLst>
          <pc:docMk/>
          <pc:sldMk cId="1159310168" sldId="343"/>
        </pc:sldMkLst>
        <pc:spChg chg="mod">
          <ac:chgData name="James Franklin" userId="cf915d05-507f-491f-b4a6-b2aa085ee4b1" providerId="ADAL" clId="{8C0D3DAD-4128-4283-A286-230A92686ED7}" dt="2020-10-29T09:07:21.377" v="4379" actId="20577"/>
          <ac:spMkLst>
            <pc:docMk/>
            <pc:sldMk cId="1159310168" sldId="343"/>
            <ac:spMk id="3" creationId="{6338EB42-71DD-4FCA-A72C-ADFBAB117FEA}"/>
          </ac:spMkLst>
        </pc:spChg>
      </pc:sldChg>
      <pc:sldChg chg="del">
        <pc:chgData name="James Franklin" userId="cf915d05-507f-491f-b4a6-b2aa085ee4b1" providerId="ADAL" clId="{8C0D3DAD-4128-4283-A286-230A92686ED7}" dt="2020-10-28T15:08:20.660" v="1098" actId="47"/>
        <pc:sldMkLst>
          <pc:docMk/>
          <pc:sldMk cId="2767098600" sldId="344"/>
        </pc:sldMkLst>
      </pc:sldChg>
      <pc:sldChg chg="addSp delSp modSp new mod ord setBg">
        <pc:chgData name="James Franklin" userId="cf915d05-507f-491f-b4a6-b2aa085ee4b1" providerId="ADAL" clId="{8C0D3DAD-4128-4283-A286-230A92686ED7}" dt="2020-10-28T15:13:22.926" v="1189" actId="20577"/>
        <pc:sldMkLst>
          <pc:docMk/>
          <pc:sldMk cId="1747277294" sldId="345"/>
        </pc:sldMkLst>
        <pc:spChg chg="mod">
          <ac:chgData name="James Franklin" userId="cf915d05-507f-491f-b4a6-b2aa085ee4b1" providerId="ADAL" clId="{8C0D3DAD-4128-4283-A286-230A92686ED7}" dt="2020-10-28T12:52:42.848" v="287" actId="20577"/>
          <ac:spMkLst>
            <pc:docMk/>
            <pc:sldMk cId="1747277294" sldId="345"/>
            <ac:spMk id="2" creationId="{5CC103BA-FC27-49D0-9EB6-552D34AACE8A}"/>
          </ac:spMkLst>
        </pc:spChg>
        <pc:spChg chg="mod">
          <ac:chgData name="James Franklin" userId="cf915d05-507f-491f-b4a6-b2aa085ee4b1" providerId="ADAL" clId="{8C0D3DAD-4128-4283-A286-230A92686ED7}" dt="2020-10-28T15:13:22.926" v="1189" actId="20577"/>
          <ac:spMkLst>
            <pc:docMk/>
            <pc:sldMk cId="1747277294" sldId="345"/>
            <ac:spMk id="3" creationId="{4EDA2A06-585B-4676-B83D-92D9DB114673}"/>
          </ac:spMkLst>
        </pc:spChg>
        <pc:spChg chg="add mod">
          <ac:chgData name="James Franklin" userId="cf915d05-507f-491f-b4a6-b2aa085ee4b1" providerId="ADAL" clId="{8C0D3DAD-4128-4283-A286-230A92686ED7}" dt="2020-10-28T14:13:58.738" v="367" actId="207"/>
          <ac:spMkLst>
            <pc:docMk/>
            <pc:sldMk cId="1747277294" sldId="345"/>
            <ac:spMk id="10" creationId="{5EF64B5A-48CD-4A2B-BDBB-D112CD304BF1}"/>
          </ac:spMkLst>
        </pc:spChg>
        <pc:spChg chg="add mod">
          <ac:chgData name="James Franklin" userId="cf915d05-507f-491f-b4a6-b2aa085ee4b1" providerId="ADAL" clId="{8C0D3DAD-4128-4283-A286-230A92686ED7}" dt="2020-10-28T14:14:09.732" v="377" actId="20577"/>
          <ac:spMkLst>
            <pc:docMk/>
            <pc:sldMk cId="1747277294" sldId="345"/>
            <ac:spMk id="14" creationId="{F8A99EDE-A8D9-4075-ABBE-4FD1158BCF18}"/>
          </ac:spMkLst>
        </pc:spChg>
        <pc:spChg chg="add mod">
          <ac:chgData name="James Franklin" userId="cf915d05-507f-491f-b4a6-b2aa085ee4b1" providerId="ADAL" clId="{8C0D3DAD-4128-4283-A286-230A92686ED7}" dt="2020-10-28T14:14:20.068" v="384" actId="20577"/>
          <ac:spMkLst>
            <pc:docMk/>
            <pc:sldMk cId="1747277294" sldId="345"/>
            <ac:spMk id="15" creationId="{FF1FB511-164D-4A7E-A258-E304DF555A75}"/>
          </ac:spMkLst>
        </pc:spChg>
        <pc:spChg chg="add mod">
          <ac:chgData name="James Franklin" userId="cf915d05-507f-491f-b4a6-b2aa085ee4b1" providerId="ADAL" clId="{8C0D3DAD-4128-4283-A286-230A92686ED7}" dt="2020-10-28T14:14:29.500" v="390" actId="20577"/>
          <ac:spMkLst>
            <pc:docMk/>
            <pc:sldMk cId="1747277294" sldId="345"/>
            <ac:spMk id="16" creationId="{E4A18787-6130-4225-A3E2-C0FA1436C724}"/>
          </ac:spMkLst>
        </pc:spChg>
        <pc:spChg chg="add mod">
          <ac:chgData name="James Franklin" userId="cf915d05-507f-491f-b4a6-b2aa085ee4b1" providerId="ADAL" clId="{8C0D3DAD-4128-4283-A286-230A92686ED7}" dt="2020-10-28T14:14:44.556" v="398" actId="20577"/>
          <ac:spMkLst>
            <pc:docMk/>
            <pc:sldMk cId="1747277294" sldId="345"/>
            <ac:spMk id="17" creationId="{A4E99CAE-A619-45E0-8EE3-02A90618BB7F}"/>
          </ac:spMkLst>
        </pc:spChg>
        <pc:spChg chg="add mod">
          <ac:chgData name="James Franklin" userId="cf915d05-507f-491f-b4a6-b2aa085ee4b1" providerId="ADAL" clId="{8C0D3DAD-4128-4283-A286-230A92686ED7}" dt="2020-10-28T14:14:54.708" v="407" actId="20577"/>
          <ac:spMkLst>
            <pc:docMk/>
            <pc:sldMk cId="1747277294" sldId="345"/>
            <ac:spMk id="18" creationId="{D976A9B4-D9C0-46C7-85DC-C87E0F331A1E}"/>
          </ac:spMkLst>
        </pc:spChg>
        <pc:spChg chg="add mod">
          <ac:chgData name="James Franklin" userId="cf915d05-507f-491f-b4a6-b2aa085ee4b1" providerId="ADAL" clId="{8C0D3DAD-4128-4283-A286-230A92686ED7}" dt="2020-10-28T14:15:42.509" v="426" actId="20577"/>
          <ac:spMkLst>
            <pc:docMk/>
            <pc:sldMk cId="1747277294" sldId="345"/>
            <ac:spMk id="19" creationId="{D52F7F88-2AB6-4909-A41B-C8E28EA30158}"/>
          </ac:spMkLst>
        </pc:spChg>
        <pc:spChg chg="add mod">
          <ac:chgData name="James Franklin" userId="cf915d05-507f-491f-b4a6-b2aa085ee4b1" providerId="ADAL" clId="{8C0D3DAD-4128-4283-A286-230A92686ED7}" dt="2020-10-28T14:15:25.421" v="421" actId="20577"/>
          <ac:spMkLst>
            <pc:docMk/>
            <pc:sldMk cId="1747277294" sldId="345"/>
            <ac:spMk id="20" creationId="{42199742-F846-4ADE-9114-33DF030D0E43}"/>
          </ac:spMkLst>
        </pc:spChg>
        <pc:spChg chg="add mod">
          <ac:chgData name="James Franklin" userId="cf915d05-507f-491f-b4a6-b2aa085ee4b1" providerId="ADAL" clId="{8C0D3DAD-4128-4283-A286-230A92686ED7}" dt="2020-10-28T14:39:19.892" v="518" actId="20577"/>
          <ac:spMkLst>
            <pc:docMk/>
            <pc:sldMk cId="1747277294" sldId="345"/>
            <ac:spMk id="21" creationId="{20879632-7643-4323-8434-5BC2C87DAA0F}"/>
          </ac:spMkLst>
        </pc:spChg>
        <pc:spChg chg="add mod">
          <ac:chgData name="James Franklin" userId="cf915d05-507f-491f-b4a6-b2aa085ee4b1" providerId="ADAL" clId="{8C0D3DAD-4128-4283-A286-230A92686ED7}" dt="2020-10-28T14:16:23.868" v="450" actId="20577"/>
          <ac:spMkLst>
            <pc:docMk/>
            <pc:sldMk cId="1747277294" sldId="345"/>
            <ac:spMk id="22" creationId="{F00324FB-5DE3-4BBE-B616-915C4004ABD3}"/>
          </ac:spMkLst>
        </pc:spChg>
        <pc:spChg chg="add mod">
          <ac:chgData name="James Franklin" userId="cf915d05-507f-491f-b4a6-b2aa085ee4b1" providerId="ADAL" clId="{8C0D3DAD-4128-4283-A286-230A92686ED7}" dt="2020-10-28T14:56:53.885" v="531" actId="20577"/>
          <ac:spMkLst>
            <pc:docMk/>
            <pc:sldMk cId="1747277294" sldId="345"/>
            <ac:spMk id="23" creationId="{0B81CA31-2FB2-47EA-808E-89F899766DBC}"/>
          </ac:spMkLst>
        </pc:spChg>
        <pc:spChg chg="add mod">
          <ac:chgData name="James Franklin" userId="cf915d05-507f-491f-b4a6-b2aa085ee4b1" providerId="ADAL" clId="{8C0D3DAD-4128-4283-A286-230A92686ED7}" dt="2020-10-28T14:16:47.731" v="464" actId="20577"/>
          <ac:spMkLst>
            <pc:docMk/>
            <pc:sldMk cId="1747277294" sldId="345"/>
            <ac:spMk id="24" creationId="{149589EB-DC8F-4964-90B9-BD0510CAA139}"/>
          </ac:spMkLst>
        </pc:spChg>
        <pc:spChg chg="add mod">
          <ac:chgData name="James Franklin" userId="cf915d05-507f-491f-b4a6-b2aa085ee4b1" providerId="ADAL" clId="{8C0D3DAD-4128-4283-A286-230A92686ED7}" dt="2020-10-28T14:16:55.878" v="473" actId="20577"/>
          <ac:spMkLst>
            <pc:docMk/>
            <pc:sldMk cId="1747277294" sldId="345"/>
            <ac:spMk id="25" creationId="{69C8238E-699C-41C6-BFB3-1214BE748426}"/>
          </ac:spMkLst>
        </pc:spChg>
        <pc:spChg chg="add mod">
          <ac:chgData name="James Franklin" userId="cf915d05-507f-491f-b4a6-b2aa085ee4b1" providerId="ADAL" clId="{8C0D3DAD-4128-4283-A286-230A92686ED7}" dt="2020-10-28T14:17:03.517" v="481" actId="20577"/>
          <ac:spMkLst>
            <pc:docMk/>
            <pc:sldMk cId="1747277294" sldId="345"/>
            <ac:spMk id="26" creationId="{7429D7DE-63BC-488C-A869-C3F321349E38}"/>
          </ac:spMkLst>
        </pc:spChg>
        <pc:spChg chg="add mod">
          <ac:chgData name="James Franklin" userId="cf915d05-507f-491f-b4a6-b2aa085ee4b1" providerId="ADAL" clId="{8C0D3DAD-4128-4283-A286-230A92686ED7}" dt="2020-10-28T14:17:14.555" v="490" actId="20577"/>
          <ac:spMkLst>
            <pc:docMk/>
            <pc:sldMk cId="1747277294" sldId="345"/>
            <ac:spMk id="27" creationId="{3D65A562-1FDD-4A8F-B1B2-B1043C56B27C}"/>
          </ac:spMkLst>
        </pc:spChg>
        <pc:spChg chg="add mod">
          <ac:chgData name="James Franklin" userId="cf915d05-507f-491f-b4a6-b2aa085ee4b1" providerId="ADAL" clId="{8C0D3DAD-4128-4283-A286-230A92686ED7}" dt="2020-10-28T14:17:25.605" v="498" actId="20577"/>
          <ac:spMkLst>
            <pc:docMk/>
            <pc:sldMk cId="1747277294" sldId="345"/>
            <ac:spMk id="28" creationId="{F0B89765-88CD-436E-9740-6E27358DE3B1}"/>
          </ac:spMkLst>
        </pc:spChg>
        <pc:picChg chg="add del mod">
          <ac:chgData name="James Franklin" userId="cf915d05-507f-491f-b4a6-b2aa085ee4b1" providerId="ADAL" clId="{8C0D3DAD-4128-4283-A286-230A92686ED7}" dt="2020-10-28T12:56:20.159" v="291" actId="478"/>
          <ac:picMkLst>
            <pc:docMk/>
            <pc:sldMk cId="1747277294" sldId="345"/>
            <ac:picMk id="5" creationId="{A7314B1C-28CE-4F4B-905C-44EB9D71D348}"/>
          </ac:picMkLst>
        </pc:picChg>
        <pc:picChg chg="add del mod">
          <ac:chgData name="James Franklin" userId="cf915d05-507f-491f-b4a6-b2aa085ee4b1" providerId="ADAL" clId="{8C0D3DAD-4128-4283-A286-230A92686ED7}" dt="2020-10-28T14:05:01.445" v="338" actId="478"/>
          <ac:picMkLst>
            <pc:docMk/>
            <pc:sldMk cId="1747277294" sldId="345"/>
            <ac:picMk id="7" creationId="{22A6CA02-E249-45B3-B711-2241CD3D1FA4}"/>
          </ac:picMkLst>
        </pc:picChg>
        <pc:picChg chg="add mod">
          <ac:chgData name="James Franklin" userId="cf915d05-507f-491f-b4a6-b2aa085ee4b1" providerId="ADAL" clId="{8C0D3DAD-4128-4283-A286-230A92686ED7}" dt="2020-10-28T14:05:13.115" v="340" actId="1076"/>
          <ac:picMkLst>
            <pc:docMk/>
            <pc:sldMk cId="1747277294" sldId="345"/>
            <ac:picMk id="9" creationId="{C4B72321-2CD6-46CA-8653-DF9C2C84178B}"/>
          </ac:picMkLst>
        </pc:picChg>
        <pc:picChg chg="add del">
          <ac:chgData name="James Franklin" userId="cf915d05-507f-491f-b4a6-b2aa085ee4b1" providerId="ADAL" clId="{8C0D3DAD-4128-4283-A286-230A92686ED7}" dt="2020-10-28T12:56:20.728" v="292" actId="478"/>
          <ac:picMkLst>
            <pc:docMk/>
            <pc:sldMk cId="1747277294" sldId="345"/>
            <ac:picMk id="1026" creationId="{4074F584-8BD4-4975-BB45-D972C54081F2}"/>
          </ac:picMkLst>
        </pc:picChg>
        <pc:picChg chg="add del mod">
          <ac:chgData name="James Franklin" userId="cf915d05-507f-491f-b4a6-b2aa085ee4b1" providerId="ADAL" clId="{8C0D3DAD-4128-4283-A286-230A92686ED7}" dt="2020-10-28T14:04:59.988" v="337" actId="478"/>
          <ac:picMkLst>
            <pc:docMk/>
            <pc:sldMk cId="1747277294" sldId="345"/>
            <ac:picMk id="1028" creationId="{8A3CD1CC-E889-409E-987E-910886216697}"/>
          </ac:picMkLst>
        </pc:picChg>
        <pc:picChg chg="add mod">
          <ac:chgData name="James Franklin" userId="cf915d05-507f-491f-b4a6-b2aa085ee4b1" providerId="ADAL" clId="{8C0D3DAD-4128-4283-A286-230A92686ED7}" dt="2020-10-28T14:05:33.562" v="344" actId="14100"/>
          <ac:picMkLst>
            <pc:docMk/>
            <pc:sldMk cId="1747277294" sldId="345"/>
            <ac:picMk id="1030" creationId="{713B6168-9671-4FCD-AC0B-FD31B7EA5B37}"/>
          </ac:picMkLst>
        </pc:picChg>
      </pc:sldChg>
      <pc:sldChg chg="addSp delSp modSp add mod modClrScheme chgLayout">
        <pc:chgData name="James Franklin" userId="cf915d05-507f-491f-b4a6-b2aa085ee4b1" providerId="ADAL" clId="{8C0D3DAD-4128-4283-A286-230A92686ED7}" dt="2020-10-28T15:07:48.667" v="1097" actId="207"/>
        <pc:sldMkLst>
          <pc:docMk/>
          <pc:sldMk cId="2824484029" sldId="346"/>
        </pc:sldMkLst>
        <pc:spChg chg="mod ord">
          <ac:chgData name="James Franklin" userId="cf915d05-507f-491f-b4a6-b2aa085ee4b1" providerId="ADAL" clId="{8C0D3DAD-4128-4283-A286-230A92686ED7}" dt="2020-10-28T15:02:33.293" v="888" actId="700"/>
          <ac:spMkLst>
            <pc:docMk/>
            <pc:sldMk cId="2824484029" sldId="346"/>
            <ac:spMk id="2" creationId="{5CC103BA-FC27-49D0-9EB6-552D34AACE8A}"/>
          </ac:spMkLst>
        </pc:spChg>
        <pc:spChg chg="mod ord">
          <ac:chgData name="James Franklin" userId="cf915d05-507f-491f-b4a6-b2aa085ee4b1" providerId="ADAL" clId="{8C0D3DAD-4128-4283-A286-230A92686ED7}" dt="2020-10-28T15:07:48.667" v="1097" actId="207"/>
          <ac:spMkLst>
            <pc:docMk/>
            <pc:sldMk cId="2824484029" sldId="346"/>
            <ac:spMk id="3" creationId="{4EDA2A06-585B-4676-B83D-92D9DB114673}"/>
          </ac:spMkLst>
        </pc:spChg>
        <pc:grpChg chg="add mod">
          <ac:chgData name="James Franklin" userId="cf915d05-507f-491f-b4a6-b2aa085ee4b1" providerId="ADAL" clId="{8C0D3DAD-4128-4283-A286-230A92686ED7}" dt="2020-10-28T15:03:46.719" v="903" actId="164"/>
          <ac:grpSpMkLst>
            <pc:docMk/>
            <pc:sldMk cId="2824484029" sldId="346"/>
            <ac:grpSpMk id="6" creationId="{8EB91319-27FB-41CA-A976-0BC43383C285}"/>
          </ac:grpSpMkLst>
        </pc:grpChg>
        <pc:grpChg chg="add mod">
          <ac:chgData name="James Franklin" userId="cf915d05-507f-491f-b4a6-b2aa085ee4b1" providerId="ADAL" clId="{8C0D3DAD-4128-4283-A286-230A92686ED7}" dt="2020-10-28T15:03:57.724" v="906" actId="1076"/>
          <ac:grpSpMkLst>
            <pc:docMk/>
            <pc:sldMk cId="2824484029" sldId="346"/>
            <ac:grpSpMk id="30" creationId="{571A2DE4-F4E4-4F2C-95BC-9EAA7C405526}"/>
          </ac:grpSpMkLst>
        </pc:grpChg>
        <pc:grpChg chg="add del mod">
          <ac:chgData name="James Franklin" userId="cf915d05-507f-491f-b4a6-b2aa085ee4b1" providerId="ADAL" clId="{8C0D3DAD-4128-4283-A286-230A92686ED7}" dt="2020-10-28T15:04:10.605" v="909" actId="478"/>
          <ac:grpSpMkLst>
            <pc:docMk/>
            <pc:sldMk cId="2824484029" sldId="346"/>
            <ac:grpSpMk id="33" creationId="{D95CECBE-BD1D-4F53-8282-4A89A2D0536F}"/>
          </ac:grpSpMkLst>
        </pc:grpChg>
        <pc:grpChg chg="add mod">
          <ac:chgData name="James Franklin" userId="cf915d05-507f-491f-b4a6-b2aa085ee4b1" providerId="ADAL" clId="{8C0D3DAD-4128-4283-A286-230A92686ED7}" dt="2020-10-28T15:04:59.525" v="972"/>
          <ac:grpSpMkLst>
            <pc:docMk/>
            <pc:sldMk cId="2824484029" sldId="346"/>
            <ac:grpSpMk id="36" creationId="{CBD77591-7FBD-4424-AF57-795BCCB444A3}"/>
          </ac:grpSpMkLst>
        </pc:grpChg>
        <pc:grpChg chg="add mod">
          <ac:chgData name="James Franklin" userId="cf915d05-507f-491f-b4a6-b2aa085ee4b1" providerId="ADAL" clId="{8C0D3DAD-4128-4283-A286-230A92686ED7}" dt="2020-10-28T15:05:04.716" v="974" actId="1076"/>
          <ac:grpSpMkLst>
            <pc:docMk/>
            <pc:sldMk cId="2824484029" sldId="346"/>
            <ac:grpSpMk id="41" creationId="{C17496F6-1156-4196-BC8E-6445EF250B3F}"/>
          </ac:grpSpMkLst>
        </pc:grpChg>
        <pc:grpChg chg="add mod">
          <ac:chgData name="James Franklin" userId="cf915d05-507f-491f-b4a6-b2aa085ee4b1" providerId="ADAL" clId="{8C0D3DAD-4128-4283-A286-230A92686ED7}" dt="2020-10-28T15:05:11.805" v="978" actId="1076"/>
          <ac:grpSpMkLst>
            <pc:docMk/>
            <pc:sldMk cId="2824484029" sldId="346"/>
            <ac:grpSpMk id="44" creationId="{8F63265D-3B12-42E5-96F7-522353643178}"/>
          </ac:grpSpMkLst>
        </pc:grpChg>
        <pc:grpChg chg="add mod">
          <ac:chgData name="James Franklin" userId="cf915d05-507f-491f-b4a6-b2aa085ee4b1" providerId="ADAL" clId="{8C0D3DAD-4128-4283-A286-230A92686ED7}" dt="2020-10-28T15:05:09.733" v="977" actId="1076"/>
          <ac:grpSpMkLst>
            <pc:docMk/>
            <pc:sldMk cId="2824484029" sldId="346"/>
            <ac:grpSpMk id="47" creationId="{4BA3F42C-A8F7-499C-BA9D-3AF1A187CF0E}"/>
          </ac:grpSpMkLst>
        </pc:grpChg>
        <pc:grpChg chg="add mod">
          <ac:chgData name="James Franklin" userId="cf915d05-507f-491f-b4a6-b2aa085ee4b1" providerId="ADAL" clId="{8C0D3DAD-4128-4283-A286-230A92686ED7}" dt="2020-10-28T15:05:15.597" v="980" actId="1076"/>
          <ac:grpSpMkLst>
            <pc:docMk/>
            <pc:sldMk cId="2824484029" sldId="346"/>
            <ac:grpSpMk id="50" creationId="{96B883D1-E3E6-42C0-B7BB-8D86D0934477}"/>
          </ac:grpSpMkLst>
        </pc:grpChg>
        <pc:grpChg chg="add mod">
          <ac:chgData name="James Franklin" userId="cf915d05-507f-491f-b4a6-b2aa085ee4b1" providerId="ADAL" clId="{8C0D3DAD-4128-4283-A286-230A92686ED7}" dt="2020-10-28T15:05:18.989" v="982" actId="1076"/>
          <ac:grpSpMkLst>
            <pc:docMk/>
            <pc:sldMk cId="2824484029" sldId="346"/>
            <ac:grpSpMk id="53" creationId="{9DAB20D4-44C7-4496-9E32-130CD8CEE81A}"/>
          </ac:grpSpMkLst>
        </pc:grpChg>
        <pc:grpChg chg="add mod">
          <ac:chgData name="James Franklin" userId="cf915d05-507f-491f-b4a6-b2aa085ee4b1" providerId="ADAL" clId="{8C0D3DAD-4128-4283-A286-230A92686ED7}" dt="2020-10-28T15:05:22.637" v="984" actId="1076"/>
          <ac:grpSpMkLst>
            <pc:docMk/>
            <pc:sldMk cId="2824484029" sldId="346"/>
            <ac:grpSpMk id="56" creationId="{6FDBAB83-9265-4E3B-9196-2F7D21749F79}"/>
          </ac:grpSpMkLst>
        </pc:grpChg>
        <pc:grpChg chg="add mod">
          <ac:chgData name="James Franklin" userId="cf915d05-507f-491f-b4a6-b2aa085ee4b1" providerId="ADAL" clId="{8C0D3DAD-4128-4283-A286-230A92686ED7}" dt="2020-10-28T15:05:25.996" v="986" actId="1076"/>
          <ac:grpSpMkLst>
            <pc:docMk/>
            <pc:sldMk cId="2824484029" sldId="346"/>
            <ac:grpSpMk id="59" creationId="{488FD700-BD59-4D82-A0A7-CFA2DBD7B2BD}"/>
          </ac:grpSpMkLst>
        </pc:grpChg>
        <pc:grpChg chg="add mod">
          <ac:chgData name="James Franklin" userId="cf915d05-507f-491f-b4a6-b2aa085ee4b1" providerId="ADAL" clId="{8C0D3DAD-4128-4283-A286-230A92686ED7}" dt="2020-10-28T15:05:31.092" v="988" actId="1076"/>
          <ac:grpSpMkLst>
            <pc:docMk/>
            <pc:sldMk cId="2824484029" sldId="346"/>
            <ac:grpSpMk id="62" creationId="{6B1FC4A9-7EAA-450F-A0C2-0F0F577AAD8A}"/>
          </ac:grpSpMkLst>
        </pc:grpChg>
        <pc:grpChg chg="add mod">
          <ac:chgData name="James Franklin" userId="cf915d05-507f-491f-b4a6-b2aa085ee4b1" providerId="ADAL" clId="{8C0D3DAD-4128-4283-A286-230A92686ED7}" dt="2020-10-28T15:05:56.340" v="1019" actId="1076"/>
          <ac:grpSpMkLst>
            <pc:docMk/>
            <pc:sldMk cId="2824484029" sldId="346"/>
            <ac:grpSpMk id="65" creationId="{0F698C34-E2A2-432C-AFD1-945E53882B97}"/>
          </ac:grpSpMkLst>
        </pc:grpChg>
        <pc:grpChg chg="add mod">
          <ac:chgData name="James Franklin" userId="cf915d05-507f-491f-b4a6-b2aa085ee4b1" providerId="ADAL" clId="{8C0D3DAD-4128-4283-A286-230A92686ED7}" dt="2020-10-28T15:06:26.085" v="1041" actId="1076"/>
          <ac:grpSpMkLst>
            <pc:docMk/>
            <pc:sldMk cId="2824484029" sldId="346"/>
            <ac:grpSpMk id="68" creationId="{AC958C1B-2852-4635-B500-7957CB12F04C}"/>
          </ac:grpSpMkLst>
        </pc:grpChg>
        <pc:grpChg chg="add mod">
          <ac:chgData name="James Franklin" userId="cf915d05-507f-491f-b4a6-b2aa085ee4b1" providerId="ADAL" clId="{8C0D3DAD-4128-4283-A286-230A92686ED7}" dt="2020-10-28T15:07:02.220" v="1091" actId="1076"/>
          <ac:grpSpMkLst>
            <pc:docMk/>
            <pc:sldMk cId="2824484029" sldId="346"/>
            <ac:grpSpMk id="71" creationId="{6351FF5D-5903-46E9-B0C3-346B82CD1E2A}"/>
          </ac:grpSpMkLst>
        </pc:grpChg>
        <pc:grpChg chg="add mod">
          <ac:chgData name="James Franklin" userId="cf915d05-507f-491f-b4a6-b2aa085ee4b1" providerId="ADAL" clId="{8C0D3DAD-4128-4283-A286-230A92686ED7}" dt="2020-10-28T15:07:19.500" v="1093" actId="1076"/>
          <ac:grpSpMkLst>
            <pc:docMk/>
            <pc:sldMk cId="2824484029" sldId="346"/>
            <ac:grpSpMk id="74" creationId="{F37FA34C-2E14-4432-8B70-A66B5723C408}"/>
          </ac:grpSpMkLst>
        </pc:grpChg>
        <pc:cxnChg chg="add mod">
          <ac:chgData name="James Franklin" userId="cf915d05-507f-491f-b4a6-b2aa085ee4b1" providerId="ADAL" clId="{8C0D3DAD-4128-4283-A286-230A92686ED7}" dt="2020-10-28T15:03:46.719" v="903" actId="164"/>
          <ac:cxnSpMkLst>
            <pc:docMk/>
            <pc:sldMk cId="2824484029" sldId="346"/>
            <ac:cxnSpMk id="5" creationId="{9E2F5147-2005-43C6-82D8-6270167059C8}"/>
          </ac:cxnSpMkLst>
        </pc:cxnChg>
        <pc:cxnChg chg="add mod">
          <ac:chgData name="James Franklin" userId="cf915d05-507f-491f-b4a6-b2aa085ee4b1" providerId="ADAL" clId="{8C0D3DAD-4128-4283-A286-230A92686ED7}" dt="2020-10-28T15:03:46.719" v="903" actId="164"/>
          <ac:cxnSpMkLst>
            <pc:docMk/>
            <pc:sldMk cId="2824484029" sldId="346"/>
            <ac:cxnSpMk id="29" creationId="{BF26FCE4-239B-488E-97B8-71E813AF87DF}"/>
          </ac:cxnSpMkLst>
        </pc:cxnChg>
        <pc:cxnChg chg="mod">
          <ac:chgData name="James Franklin" userId="cf915d05-507f-491f-b4a6-b2aa085ee4b1" providerId="ADAL" clId="{8C0D3DAD-4128-4283-A286-230A92686ED7}" dt="2020-10-28T15:03:49.840" v="904"/>
          <ac:cxnSpMkLst>
            <pc:docMk/>
            <pc:sldMk cId="2824484029" sldId="346"/>
            <ac:cxnSpMk id="31" creationId="{07F381BD-D2E3-44A0-BC7E-09A74F756059}"/>
          </ac:cxnSpMkLst>
        </pc:cxnChg>
        <pc:cxnChg chg="mod">
          <ac:chgData name="James Franklin" userId="cf915d05-507f-491f-b4a6-b2aa085ee4b1" providerId="ADAL" clId="{8C0D3DAD-4128-4283-A286-230A92686ED7}" dt="2020-10-28T15:03:49.840" v="904"/>
          <ac:cxnSpMkLst>
            <pc:docMk/>
            <pc:sldMk cId="2824484029" sldId="346"/>
            <ac:cxnSpMk id="32" creationId="{84F3430E-120D-40EC-88E9-6BBF47330322}"/>
          </ac:cxnSpMkLst>
        </pc:cxnChg>
        <pc:cxnChg chg="mod">
          <ac:chgData name="James Franklin" userId="cf915d05-507f-491f-b4a6-b2aa085ee4b1" providerId="ADAL" clId="{8C0D3DAD-4128-4283-A286-230A92686ED7}" dt="2020-10-28T15:03:58.493" v="907"/>
          <ac:cxnSpMkLst>
            <pc:docMk/>
            <pc:sldMk cId="2824484029" sldId="346"/>
            <ac:cxnSpMk id="34" creationId="{8C06F5BE-BA59-44E0-8B3C-D52E72BBC7BC}"/>
          </ac:cxnSpMkLst>
        </pc:cxnChg>
        <pc:cxnChg chg="mod">
          <ac:chgData name="James Franklin" userId="cf915d05-507f-491f-b4a6-b2aa085ee4b1" providerId="ADAL" clId="{8C0D3DAD-4128-4283-A286-230A92686ED7}" dt="2020-10-28T15:03:58.493" v="907"/>
          <ac:cxnSpMkLst>
            <pc:docMk/>
            <pc:sldMk cId="2824484029" sldId="346"/>
            <ac:cxnSpMk id="35" creationId="{D21BE103-7229-4296-8360-81E42C09482B}"/>
          </ac:cxnSpMkLst>
        </pc:cxnChg>
        <pc:cxnChg chg="mod">
          <ac:chgData name="James Franklin" userId="cf915d05-507f-491f-b4a6-b2aa085ee4b1" providerId="ADAL" clId="{8C0D3DAD-4128-4283-A286-230A92686ED7}" dt="2020-10-28T15:04:59.525" v="972"/>
          <ac:cxnSpMkLst>
            <pc:docMk/>
            <pc:sldMk cId="2824484029" sldId="346"/>
            <ac:cxnSpMk id="37" creationId="{A6EC3A6A-169B-4298-8987-D162FD81D608}"/>
          </ac:cxnSpMkLst>
        </pc:cxnChg>
        <pc:cxnChg chg="mod">
          <ac:chgData name="James Franklin" userId="cf915d05-507f-491f-b4a6-b2aa085ee4b1" providerId="ADAL" clId="{8C0D3DAD-4128-4283-A286-230A92686ED7}" dt="2020-10-28T15:04:59.525" v="972"/>
          <ac:cxnSpMkLst>
            <pc:docMk/>
            <pc:sldMk cId="2824484029" sldId="346"/>
            <ac:cxnSpMk id="38" creationId="{8D0AA06D-D2FD-4268-8812-024A6F152969}"/>
          </ac:cxnSpMkLst>
        </pc:cxnChg>
        <pc:cxnChg chg="add mod">
          <ac:chgData name="James Franklin" userId="cf915d05-507f-491f-b4a6-b2aa085ee4b1" providerId="ADAL" clId="{8C0D3DAD-4128-4283-A286-230A92686ED7}" dt="2020-10-28T15:04:55.744" v="970"/>
          <ac:cxnSpMkLst>
            <pc:docMk/>
            <pc:sldMk cId="2824484029" sldId="346"/>
            <ac:cxnSpMk id="39" creationId="{A5C56598-CEFD-4974-895B-658E12606A2C}"/>
          </ac:cxnSpMkLst>
        </pc:cxnChg>
        <pc:cxnChg chg="add mod">
          <ac:chgData name="James Franklin" userId="cf915d05-507f-491f-b4a6-b2aa085ee4b1" providerId="ADAL" clId="{8C0D3DAD-4128-4283-A286-230A92686ED7}" dt="2020-10-28T15:04:59.525" v="972"/>
          <ac:cxnSpMkLst>
            <pc:docMk/>
            <pc:sldMk cId="2824484029" sldId="346"/>
            <ac:cxnSpMk id="40" creationId="{B22B6A2F-1E3B-4532-B12D-035E4DE68F21}"/>
          </ac:cxnSpMkLst>
        </pc:cxnChg>
        <pc:cxnChg chg="mod">
          <ac:chgData name="James Franklin" userId="cf915d05-507f-491f-b4a6-b2aa085ee4b1" providerId="ADAL" clId="{8C0D3DAD-4128-4283-A286-230A92686ED7}" dt="2020-10-28T15:05:01.399" v="973"/>
          <ac:cxnSpMkLst>
            <pc:docMk/>
            <pc:sldMk cId="2824484029" sldId="346"/>
            <ac:cxnSpMk id="42" creationId="{ACE54FD1-E4AA-4B3C-857D-4C3B52AA6A9A}"/>
          </ac:cxnSpMkLst>
        </pc:cxnChg>
        <pc:cxnChg chg="mod">
          <ac:chgData name="James Franklin" userId="cf915d05-507f-491f-b4a6-b2aa085ee4b1" providerId="ADAL" clId="{8C0D3DAD-4128-4283-A286-230A92686ED7}" dt="2020-10-28T15:05:01.399" v="973"/>
          <ac:cxnSpMkLst>
            <pc:docMk/>
            <pc:sldMk cId="2824484029" sldId="346"/>
            <ac:cxnSpMk id="43" creationId="{0D4663D8-3898-440C-8DC2-7E79E2E192A4}"/>
          </ac:cxnSpMkLst>
        </pc:cxnChg>
        <pc:cxnChg chg="mod">
          <ac:chgData name="James Franklin" userId="cf915d05-507f-491f-b4a6-b2aa085ee4b1" providerId="ADAL" clId="{8C0D3DAD-4128-4283-A286-230A92686ED7}" dt="2020-10-28T15:05:04.966" v="975"/>
          <ac:cxnSpMkLst>
            <pc:docMk/>
            <pc:sldMk cId="2824484029" sldId="346"/>
            <ac:cxnSpMk id="45" creationId="{2B804AFC-1CDE-4454-B9CB-ECC89BA335DC}"/>
          </ac:cxnSpMkLst>
        </pc:cxnChg>
        <pc:cxnChg chg="mod">
          <ac:chgData name="James Franklin" userId="cf915d05-507f-491f-b4a6-b2aa085ee4b1" providerId="ADAL" clId="{8C0D3DAD-4128-4283-A286-230A92686ED7}" dt="2020-10-28T15:05:04.966" v="975"/>
          <ac:cxnSpMkLst>
            <pc:docMk/>
            <pc:sldMk cId="2824484029" sldId="346"/>
            <ac:cxnSpMk id="46" creationId="{5A8FD3C1-8C2E-43F5-88F0-E7C715A405A0}"/>
          </ac:cxnSpMkLst>
        </pc:cxnChg>
        <pc:cxnChg chg="mod">
          <ac:chgData name="James Franklin" userId="cf915d05-507f-491f-b4a6-b2aa085ee4b1" providerId="ADAL" clId="{8C0D3DAD-4128-4283-A286-230A92686ED7}" dt="2020-10-28T15:05:06.276" v="976"/>
          <ac:cxnSpMkLst>
            <pc:docMk/>
            <pc:sldMk cId="2824484029" sldId="346"/>
            <ac:cxnSpMk id="48" creationId="{EDA46E6E-A563-4DDA-8B05-5A68123D2847}"/>
          </ac:cxnSpMkLst>
        </pc:cxnChg>
        <pc:cxnChg chg="mod">
          <ac:chgData name="James Franklin" userId="cf915d05-507f-491f-b4a6-b2aa085ee4b1" providerId="ADAL" clId="{8C0D3DAD-4128-4283-A286-230A92686ED7}" dt="2020-10-28T15:05:06.276" v="976"/>
          <ac:cxnSpMkLst>
            <pc:docMk/>
            <pc:sldMk cId="2824484029" sldId="346"/>
            <ac:cxnSpMk id="49" creationId="{0123C96D-AF02-414C-A855-29EAABFB1B4C}"/>
          </ac:cxnSpMkLst>
        </pc:cxnChg>
        <pc:cxnChg chg="mod">
          <ac:chgData name="James Franklin" userId="cf915d05-507f-491f-b4a6-b2aa085ee4b1" providerId="ADAL" clId="{8C0D3DAD-4128-4283-A286-230A92686ED7}" dt="2020-10-28T15:05:12.947" v="979"/>
          <ac:cxnSpMkLst>
            <pc:docMk/>
            <pc:sldMk cId="2824484029" sldId="346"/>
            <ac:cxnSpMk id="51" creationId="{9DB403A0-A786-46E0-81C0-73A8B38E2BF8}"/>
          </ac:cxnSpMkLst>
        </pc:cxnChg>
        <pc:cxnChg chg="mod">
          <ac:chgData name="James Franklin" userId="cf915d05-507f-491f-b4a6-b2aa085ee4b1" providerId="ADAL" clId="{8C0D3DAD-4128-4283-A286-230A92686ED7}" dt="2020-10-28T15:05:12.947" v="979"/>
          <ac:cxnSpMkLst>
            <pc:docMk/>
            <pc:sldMk cId="2824484029" sldId="346"/>
            <ac:cxnSpMk id="52" creationId="{BC1363C7-AF83-4B70-8AE4-76CBB9E89656}"/>
          </ac:cxnSpMkLst>
        </pc:cxnChg>
        <pc:cxnChg chg="mod">
          <ac:chgData name="James Franklin" userId="cf915d05-507f-491f-b4a6-b2aa085ee4b1" providerId="ADAL" clId="{8C0D3DAD-4128-4283-A286-230A92686ED7}" dt="2020-10-28T15:05:15.853" v="981"/>
          <ac:cxnSpMkLst>
            <pc:docMk/>
            <pc:sldMk cId="2824484029" sldId="346"/>
            <ac:cxnSpMk id="54" creationId="{76CEFC91-A091-4113-81D1-3E27CD7A08EA}"/>
          </ac:cxnSpMkLst>
        </pc:cxnChg>
        <pc:cxnChg chg="mod">
          <ac:chgData name="James Franklin" userId="cf915d05-507f-491f-b4a6-b2aa085ee4b1" providerId="ADAL" clId="{8C0D3DAD-4128-4283-A286-230A92686ED7}" dt="2020-10-28T15:05:15.853" v="981"/>
          <ac:cxnSpMkLst>
            <pc:docMk/>
            <pc:sldMk cId="2824484029" sldId="346"/>
            <ac:cxnSpMk id="55" creationId="{FF17CB80-BEE6-4410-969B-9FE377D8344E}"/>
          </ac:cxnSpMkLst>
        </pc:cxnChg>
        <pc:cxnChg chg="mod">
          <ac:chgData name="James Franklin" userId="cf915d05-507f-491f-b4a6-b2aa085ee4b1" providerId="ADAL" clId="{8C0D3DAD-4128-4283-A286-230A92686ED7}" dt="2020-10-28T15:05:19.685" v="983"/>
          <ac:cxnSpMkLst>
            <pc:docMk/>
            <pc:sldMk cId="2824484029" sldId="346"/>
            <ac:cxnSpMk id="57" creationId="{16D31E46-D576-433A-A1C9-26F54B356822}"/>
          </ac:cxnSpMkLst>
        </pc:cxnChg>
        <pc:cxnChg chg="mod">
          <ac:chgData name="James Franklin" userId="cf915d05-507f-491f-b4a6-b2aa085ee4b1" providerId="ADAL" clId="{8C0D3DAD-4128-4283-A286-230A92686ED7}" dt="2020-10-28T15:05:19.685" v="983"/>
          <ac:cxnSpMkLst>
            <pc:docMk/>
            <pc:sldMk cId="2824484029" sldId="346"/>
            <ac:cxnSpMk id="58" creationId="{0219D10F-02E3-4E30-AD81-DFB7C5AC2BDF}"/>
          </ac:cxnSpMkLst>
        </pc:cxnChg>
        <pc:cxnChg chg="mod">
          <ac:chgData name="James Franklin" userId="cf915d05-507f-491f-b4a6-b2aa085ee4b1" providerId="ADAL" clId="{8C0D3DAD-4128-4283-A286-230A92686ED7}" dt="2020-10-28T15:05:22.884" v="985"/>
          <ac:cxnSpMkLst>
            <pc:docMk/>
            <pc:sldMk cId="2824484029" sldId="346"/>
            <ac:cxnSpMk id="60" creationId="{EA9F8CDB-0E35-4CC3-85F8-4CB7CEAF2087}"/>
          </ac:cxnSpMkLst>
        </pc:cxnChg>
        <pc:cxnChg chg="mod">
          <ac:chgData name="James Franklin" userId="cf915d05-507f-491f-b4a6-b2aa085ee4b1" providerId="ADAL" clId="{8C0D3DAD-4128-4283-A286-230A92686ED7}" dt="2020-10-28T15:05:22.884" v="985"/>
          <ac:cxnSpMkLst>
            <pc:docMk/>
            <pc:sldMk cId="2824484029" sldId="346"/>
            <ac:cxnSpMk id="61" creationId="{F3478BD2-BC8E-4C16-80F4-E8A3043E3471}"/>
          </ac:cxnSpMkLst>
        </pc:cxnChg>
        <pc:cxnChg chg="mod">
          <ac:chgData name="James Franklin" userId="cf915d05-507f-491f-b4a6-b2aa085ee4b1" providerId="ADAL" clId="{8C0D3DAD-4128-4283-A286-230A92686ED7}" dt="2020-10-28T15:05:26.534" v="987"/>
          <ac:cxnSpMkLst>
            <pc:docMk/>
            <pc:sldMk cId="2824484029" sldId="346"/>
            <ac:cxnSpMk id="63" creationId="{BF35766A-55EE-466F-B7B0-A929613C0F11}"/>
          </ac:cxnSpMkLst>
        </pc:cxnChg>
        <pc:cxnChg chg="mod">
          <ac:chgData name="James Franklin" userId="cf915d05-507f-491f-b4a6-b2aa085ee4b1" providerId="ADAL" clId="{8C0D3DAD-4128-4283-A286-230A92686ED7}" dt="2020-10-28T15:05:26.534" v="987"/>
          <ac:cxnSpMkLst>
            <pc:docMk/>
            <pc:sldMk cId="2824484029" sldId="346"/>
            <ac:cxnSpMk id="64" creationId="{D9E2D726-7917-4FFB-8504-1BB391FE7CC2}"/>
          </ac:cxnSpMkLst>
        </pc:cxnChg>
        <pc:cxnChg chg="mod">
          <ac:chgData name="James Franklin" userId="cf915d05-507f-491f-b4a6-b2aa085ee4b1" providerId="ADAL" clId="{8C0D3DAD-4128-4283-A286-230A92686ED7}" dt="2020-10-28T15:05:54.021" v="1018"/>
          <ac:cxnSpMkLst>
            <pc:docMk/>
            <pc:sldMk cId="2824484029" sldId="346"/>
            <ac:cxnSpMk id="66" creationId="{0A2D259F-B16F-470F-BCC3-F4823C6B2487}"/>
          </ac:cxnSpMkLst>
        </pc:cxnChg>
        <pc:cxnChg chg="mod">
          <ac:chgData name="James Franklin" userId="cf915d05-507f-491f-b4a6-b2aa085ee4b1" providerId="ADAL" clId="{8C0D3DAD-4128-4283-A286-230A92686ED7}" dt="2020-10-28T15:05:54.021" v="1018"/>
          <ac:cxnSpMkLst>
            <pc:docMk/>
            <pc:sldMk cId="2824484029" sldId="346"/>
            <ac:cxnSpMk id="67" creationId="{BD9358B7-BFB7-4D58-A358-F025ED59D043}"/>
          </ac:cxnSpMkLst>
        </pc:cxnChg>
        <pc:cxnChg chg="mod">
          <ac:chgData name="James Franklin" userId="cf915d05-507f-491f-b4a6-b2aa085ee4b1" providerId="ADAL" clId="{8C0D3DAD-4128-4283-A286-230A92686ED7}" dt="2020-10-28T15:06:18.841" v="1040"/>
          <ac:cxnSpMkLst>
            <pc:docMk/>
            <pc:sldMk cId="2824484029" sldId="346"/>
            <ac:cxnSpMk id="69" creationId="{DCAA9661-419C-490E-B405-4A7C4C15BE30}"/>
          </ac:cxnSpMkLst>
        </pc:cxnChg>
        <pc:cxnChg chg="mod">
          <ac:chgData name="James Franklin" userId="cf915d05-507f-491f-b4a6-b2aa085ee4b1" providerId="ADAL" clId="{8C0D3DAD-4128-4283-A286-230A92686ED7}" dt="2020-10-28T15:06:18.841" v="1040"/>
          <ac:cxnSpMkLst>
            <pc:docMk/>
            <pc:sldMk cId="2824484029" sldId="346"/>
            <ac:cxnSpMk id="70" creationId="{D610BDB9-2673-4FCB-8B3C-3E2699D91F1F}"/>
          </ac:cxnSpMkLst>
        </pc:cxnChg>
        <pc:cxnChg chg="mod">
          <ac:chgData name="James Franklin" userId="cf915d05-507f-491f-b4a6-b2aa085ee4b1" providerId="ADAL" clId="{8C0D3DAD-4128-4283-A286-230A92686ED7}" dt="2020-10-28T15:06:58.510" v="1090"/>
          <ac:cxnSpMkLst>
            <pc:docMk/>
            <pc:sldMk cId="2824484029" sldId="346"/>
            <ac:cxnSpMk id="72" creationId="{7FA0A23D-574F-4679-AC43-551A0FC08D26}"/>
          </ac:cxnSpMkLst>
        </pc:cxnChg>
        <pc:cxnChg chg="mod">
          <ac:chgData name="James Franklin" userId="cf915d05-507f-491f-b4a6-b2aa085ee4b1" providerId="ADAL" clId="{8C0D3DAD-4128-4283-A286-230A92686ED7}" dt="2020-10-28T15:06:58.510" v="1090"/>
          <ac:cxnSpMkLst>
            <pc:docMk/>
            <pc:sldMk cId="2824484029" sldId="346"/>
            <ac:cxnSpMk id="73" creationId="{508BA2E1-1DD1-4863-A910-B8CCCA0CFC74}"/>
          </ac:cxnSpMkLst>
        </pc:cxnChg>
        <pc:cxnChg chg="mod">
          <ac:chgData name="James Franklin" userId="cf915d05-507f-491f-b4a6-b2aa085ee4b1" providerId="ADAL" clId="{8C0D3DAD-4128-4283-A286-230A92686ED7}" dt="2020-10-28T15:07:15.879" v="1092"/>
          <ac:cxnSpMkLst>
            <pc:docMk/>
            <pc:sldMk cId="2824484029" sldId="346"/>
            <ac:cxnSpMk id="75" creationId="{CA4FBF8C-409B-4312-A4BF-C411480970C7}"/>
          </ac:cxnSpMkLst>
        </pc:cxnChg>
        <pc:cxnChg chg="mod">
          <ac:chgData name="James Franklin" userId="cf915d05-507f-491f-b4a6-b2aa085ee4b1" providerId="ADAL" clId="{8C0D3DAD-4128-4283-A286-230A92686ED7}" dt="2020-10-28T15:07:15.879" v="1092"/>
          <ac:cxnSpMkLst>
            <pc:docMk/>
            <pc:sldMk cId="2824484029" sldId="346"/>
            <ac:cxnSpMk id="76" creationId="{9A8B0F10-E809-42AB-AD6E-FD0AB815A52E}"/>
          </ac:cxnSpMkLst>
        </pc:cxnChg>
      </pc:sldChg>
      <pc:sldChg chg="modSp new mod">
        <pc:chgData name="James Franklin" userId="cf915d05-507f-491f-b4a6-b2aa085ee4b1" providerId="ADAL" clId="{8C0D3DAD-4128-4283-A286-230A92686ED7}" dt="2020-10-28T15:08:37.485" v="1108" actId="20577"/>
        <pc:sldMkLst>
          <pc:docMk/>
          <pc:sldMk cId="659347703" sldId="347"/>
        </pc:sldMkLst>
        <pc:spChg chg="mod">
          <ac:chgData name="James Franklin" userId="cf915d05-507f-491f-b4a6-b2aa085ee4b1" providerId="ADAL" clId="{8C0D3DAD-4128-4283-A286-230A92686ED7}" dt="2020-10-28T15:08:37.485" v="1108" actId="20577"/>
          <ac:spMkLst>
            <pc:docMk/>
            <pc:sldMk cId="659347703" sldId="347"/>
            <ac:spMk id="2" creationId="{4713B45E-0914-4DC5-89A7-150F67CEE08F}"/>
          </ac:spMkLst>
        </pc:spChg>
      </pc:sldChg>
      <pc:sldChg chg="addSp delSp modSp new mod modClrScheme chgLayout">
        <pc:chgData name="James Franklin" userId="cf915d05-507f-491f-b4a6-b2aa085ee4b1" providerId="ADAL" clId="{8C0D3DAD-4128-4283-A286-230A92686ED7}" dt="2020-10-28T15:16:40.694" v="1491" actId="20577"/>
        <pc:sldMkLst>
          <pc:docMk/>
          <pc:sldMk cId="4253763300" sldId="348"/>
        </pc:sldMkLst>
        <pc:spChg chg="del mod ord">
          <ac:chgData name="James Franklin" userId="cf915d05-507f-491f-b4a6-b2aa085ee4b1" providerId="ADAL" clId="{8C0D3DAD-4128-4283-A286-230A92686ED7}" dt="2020-10-28T15:11:49.256" v="1110" actId="700"/>
          <ac:spMkLst>
            <pc:docMk/>
            <pc:sldMk cId="4253763300" sldId="348"/>
            <ac:spMk id="2" creationId="{57E66E4B-5ABD-4941-8722-F8200B1B934A}"/>
          </ac:spMkLst>
        </pc:spChg>
        <pc:spChg chg="del mod ord">
          <ac:chgData name="James Franklin" userId="cf915d05-507f-491f-b4a6-b2aa085ee4b1" providerId="ADAL" clId="{8C0D3DAD-4128-4283-A286-230A92686ED7}" dt="2020-10-28T15:11:49.256" v="1110" actId="700"/>
          <ac:spMkLst>
            <pc:docMk/>
            <pc:sldMk cId="4253763300" sldId="348"/>
            <ac:spMk id="3" creationId="{870C1FDF-C9F1-4ABA-8387-208BF164BEE4}"/>
          </ac:spMkLst>
        </pc:spChg>
        <pc:spChg chg="add mod ord">
          <ac:chgData name="James Franklin" userId="cf915d05-507f-491f-b4a6-b2aa085ee4b1" providerId="ADAL" clId="{8C0D3DAD-4128-4283-A286-230A92686ED7}" dt="2020-10-28T15:12:26.509" v="1135" actId="20577"/>
          <ac:spMkLst>
            <pc:docMk/>
            <pc:sldMk cId="4253763300" sldId="348"/>
            <ac:spMk id="4" creationId="{175D51D5-5287-40F7-BC08-789C5329F5D6}"/>
          </ac:spMkLst>
        </pc:spChg>
        <pc:spChg chg="add mod ord">
          <ac:chgData name="James Franklin" userId="cf915d05-507f-491f-b4a6-b2aa085ee4b1" providerId="ADAL" clId="{8C0D3DAD-4128-4283-A286-230A92686ED7}" dt="2020-10-28T15:16:40.694" v="1491" actId="20577"/>
          <ac:spMkLst>
            <pc:docMk/>
            <pc:sldMk cId="4253763300" sldId="348"/>
            <ac:spMk id="5" creationId="{0DB2ACF7-7A1E-49B7-BFCA-7003B49871A6}"/>
          </ac:spMkLst>
        </pc:spChg>
        <pc:spChg chg="add">
          <ac:chgData name="James Franklin" userId="cf915d05-507f-491f-b4a6-b2aa085ee4b1" providerId="ADAL" clId="{8C0D3DAD-4128-4283-A286-230A92686ED7}" dt="2020-10-28T15:13:32.894" v="1190" actId="22"/>
          <ac:spMkLst>
            <pc:docMk/>
            <pc:sldMk cId="4253763300" sldId="348"/>
            <ac:spMk id="9" creationId="{C51443F6-E2DB-4115-8A14-A81E334C2001}"/>
          </ac:spMkLst>
        </pc:spChg>
        <pc:spChg chg="add">
          <ac:chgData name="James Franklin" userId="cf915d05-507f-491f-b4a6-b2aa085ee4b1" providerId="ADAL" clId="{8C0D3DAD-4128-4283-A286-230A92686ED7}" dt="2020-10-28T15:13:32.894" v="1190" actId="22"/>
          <ac:spMkLst>
            <pc:docMk/>
            <pc:sldMk cId="4253763300" sldId="348"/>
            <ac:spMk id="11" creationId="{5208FC75-6A8E-483C-8D7D-FDC87FB9C68E}"/>
          </ac:spMkLst>
        </pc:spChg>
        <pc:spChg chg="add">
          <ac:chgData name="James Franklin" userId="cf915d05-507f-491f-b4a6-b2aa085ee4b1" providerId="ADAL" clId="{8C0D3DAD-4128-4283-A286-230A92686ED7}" dt="2020-10-28T15:13:32.894" v="1190" actId="22"/>
          <ac:spMkLst>
            <pc:docMk/>
            <pc:sldMk cId="4253763300" sldId="348"/>
            <ac:spMk id="13" creationId="{D123A349-CBEF-4BE5-B28D-1DB965D87689}"/>
          </ac:spMkLst>
        </pc:spChg>
        <pc:spChg chg="add">
          <ac:chgData name="James Franklin" userId="cf915d05-507f-491f-b4a6-b2aa085ee4b1" providerId="ADAL" clId="{8C0D3DAD-4128-4283-A286-230A92686ED7}" dt="2020-10-28T15:13:32.894" v="1190" actId="22"/>
          <ac:spMkLst>
            <pc:docMk/>
            <pc:sldMk cId="4253763300" sldId="348"/>
            <ac:spMk id="15" creationId="{46BDECC4-DEBA-4416-8396-B21B2C5F2955}"/>
          </ac:spMkLst>
        </pc:spChg>
        <pc:spChg chg="add">
          <ac:chgData name="James Franklin" userId="cf915d05-507f-491f-b4a6-b2aa085ee4b1" providerId="ADAL" clId="{8C0D3DAD-4128-4283-A286-230A92686ED7}" dt="2020-10-28T15:13:32.894" v="1190" actId="22"/>
          <ac:spMkLst>
            <pc:docMk/>
            <pc:sldMk cId="4253763300" sldId="348"/>
            <ac:spMk id="17" creationId="{83F013CB-2DA6-4838-9BD5-527D7DF001C0}"/>
          </ac:spMkLst>
        </pc:spChg>
        <pc:spChg chg="add">
          <ac:chgData name="James Franklin" userId="cf915d05-507f-491f-b4a6-b2aa085ee4b1" providerId="ADAL" clId="{8C0D3DAD-4128-4283-A286-230A92686ED7}" dt="2020-10-28T15:13:32.894" v="1190" actId="22"/>
          <ac:spMkLst>
            <pc:docMk/>
            <pc:sldMk cId="4253763300" sldId="348"/>
            <ac:spMk id="19" creationId="{C24D118D-7D0F-4C98-9263-09E011559D26}"/>
          </ac:spMkLst>
        </pc:spChg>
        <pc:spChg chg="add">
          <ac:chgData name="James Franklin" userId="cf915d05-507f-491f-b4a6-b2aa085ee4b1" providerId="ADAL" clId="{8C0D3DAD-4128-4283-A286-230A92686ED7}" dt="2020-10-28T15:13:32.894" v="1190" actId="22"/>
          <ac:spMkLst>
            <pc:docMk/>
            <pc:sldMk cId="4253763300" sldId="348"/>
            <ac:spMk id="21" creationId="{0E63D850-520B-4640-A034-F2756A206775}"/>
          </ac:spMkLst>
        </pc:spChg>
        <pc:spChg chg="add">
          <ac:chgData name="James Franklin" userId="cf915d05-507f-491f-b4a6-b2aa085ee4b1" providerId="ADAL" clId="{8C0D3DAD-4128-4283-A286-230A92686ED7}" dt="2020-10-28T15:13:32.894" v="1190" actId="22"/>
          <ac:spMkLst>
            <pc:docMk/>
            <pc:sldMk cId="4253763300" sldId="348"/>
            <ac:spMk id="23" creationId="{4D561B88-2C56-4106-B73F-5D66893AB3FB}"/>
          </ac:spMkLst>
        </pc:spChg>
        <pc:spChg chg="add">
          <ac:chgData name="James Franklin" userId="cf915d05-507f-491f-b4a6-b2aa085ee4b1" providerId="ADAL" clId="{8C0D3DAD-4128-4283-A286-230A92686ED7}" dt="2020-10-28T15:13:32.894" v="1190" actId="22"/>
          <ac:spMkLst>
            <pc:docMk/>
            <pc:sldMk cId="4253763300" sldId="348"/>
            <ac:spMk id="25" creationId="{8D0AD14D-82FB-42E7-9571-EB14F85B2E67}"/>
          </ac:spMkLst>
        </pc:spChg>
        <pc:spChg chg="add">
          <ac:chgData name="James Franklin" userId="cf915d05-507f-491f-b4a6-b2aa085ee4b1" providerId="ADAL" clId="{8C0D3DAD-4128-4283-A286-230A92686ED7}" dt="2020-10-28T15:13:32.894" v="1190" actId="22"/>
          <ac:spMkLst>
            <pc:docMk/>
            <pc:sldMk cId="4253763300" sldId="348"/>
            <ac:spMk id="27" creationId="{F2B573C0-A259-44E6-93F7-D71F68DF3AC5}"/>
          </ac:spMkLst>
        </pc:spChg>
        <pc:spChg chg="add">
          <ac:chgData name="James Franklin" userId="cf915d05-507f-491f-b4a6-b2aa085ee4b1" providerId="ADAL" clId="{8C0D3DAD-4128-4283-A286-230A92686ED7}" dt="2020-10-28T15:13:32.894" v="1190" actId="22"/>
          <ac:spMkLst>
            <pc:docMk/>
            <pc:sldMk cId="4253763300" sldId="348"/>
            <ac:spMk id="29" creationId="{C1BD277D-76DF-4AF6-9E36-1F6DB4758742}"/>
          </ac:spMkLst>
        </pc:spChg>
        <pc:spChg chg="add">
          <ac:chgData name="James Franklin" userId="cf915d05-507f-491f-b4a6-b2aa085ee4b1" providerId="ADAL" clId="{8C0D3DAD-4128-4283-A286-230A92686ED7}" dt="2020-10-28T15:13:32.894" v="1190" actId="22"/>
          <ac:spMkLst>
            <pc:docMk/>
            <pc:sldMk cId="4253763300" sldId="348"/>
            <ac:spMk id="31" creationId="{B076B831-392B-4685-8F5E-D1FF2D607081}"/>
          </ac:spMkLst>
        </pc:spChg>
        <pc:spChg chg="add">
          <ac:chgData name="James Franklin" userId="cf915d05-507f-491f-b4a6-b2aa085ee4b1" providerId="ADAL" clId="{8C0D3DAD-4128-4283-A286-230A92686ED7}" dt="2020-10-28T15:13:32.894" v="1190" actId="22"/>
          <ac:spMkLst>
            <pc:docMk/>
            <pc:sldMk cId="4253763300" sldId="348"/>
            <ac:spMk id="33" creationId="{BFCD8B4B-449E-4C88-A7FF-86264088CCDA}"/>
          </ac:spMkLst>
        </pc:spChg>
        <pc:spChg chg="add">
          <ac:chgData name="James Franklin" userId="cf915d05-507f-491f-b4a6-b2aa085ee4b1" providerId="ADAL" clId="{8C0D3DAD-4128-4283-A286-230A92686ED7}" dt="2020-10-28T15:13:32.894" v="1190" actId="22"/>
          <ac:spMkLst>
            <pc:docMk/>
            <pc:sldMk cId="4253763300" sldId="348"/>
            <ac:spMk id="35" creationId="{0225F126-833F-480F-B765-20B426E27515}"/>
          </ac:spMkLst>
        </pc:spChg>
        <pc:spChg chg="add">
          <ac:chgData name="James Franklin" userId="cf915d05-507f-491f-b4a6-b2aa085ee4b1" providerId="ADAL" clId="{8C0D3DAD-4128-4283-A286-230A92686ED7}" dt="2020-10-28T15:13:32.894" v="1190" actId="22"/>
          <ac:spMkLst>
            <pc:docMk/>
            <pc:sldMk cId="4253763300" sldId="348"/>
            <ac:spMk id="37" creationId="{05AB3CC0-56FD-4154-AFDD-5D896225CC64}"/>
          </ac:spMkLst>
        </pc:spChg>
        <pc:spChg chg="add">
          <ac:chgData name="James Franklin" userId="cf915d05-507f-491f-b4a6-b2aa085ee4b1" providerId="ADAL" clId="{8C0D3DAD-4128-4283-A286-230A92686ED7}" dt="2020-10-28T15:13:32.894" v="1190" actId="22"/>
          <ac:spMkLst>
            <pc:docMk/>
            <pc:sldMk cId="4253763300" sldId="348"/>
            <ac:spMk id="39" creationId="{57798EB6-6E34-4075-8B1E-5351AE87EF1D}"/>
          </ac:spMkLst>
        </pc:spChg>
        <pc:grpChg chg="add mod">
          <ac:chgData name="James Franklin" userId="cf915d05-507f-491f-b4a6-b2aa085ee4b1" providerId="ADAL" clId="{8C0D3DAD-4128-4283-A286-230A92686ED7}" dt="2020-10-28T15:15:37.829" v="1418" actId="1076"/>
          <ac:grpSpMkLst>
            <pc:docMk/>
            <pc:sldMk cId="4253763300" sldId="348"/>
            <ac:grpSpMk id="40" creationId="{92F1736D-8C7B-4818-887A-CBD2946502A3}"/>
          </ac:grpSpMkLst>
        </pc:grpChg>
        <pc:grpChg chg="add mod">
          <ac:chgData name="James Franklin" userId="cf915d05-507f-491f-b4a6-b2aa085ee4b1" providerId="ADAL" clId="{8C0D3DAD-4128-4283-A286-230A92686ED7}" dt="2020-10-28T15:15:35.229" v="1417" actId="1076"/>
          <ac:grpSpMkLst>
            <pc:docMk/>
            <pc:sldMk cId="4253763300" sldId="348"/>
            <ac:grpSpMk id="43" creationId="{1BE37CAC-91E0-4AC7-A567-02F143AEFD71}"/>
          </ac:grpSpMkLst>
        </pc:grpChg>
        <pc:grpChg chg="add mod">
          <ac:chgData name="James Franklin" userId="cf915d05-507f-491f-b4a6-b2aa085ee4b1" providerId="ADAL" clId="{8C0D3DAD-4128-4283-A286-230A92686ED7}" dt="2020-10-28T15:15:42.430" v="1420" actId="1076"/>
          <ac:grpSpMkLst>
            <pc:docMk/>
            <pc:sldMk cId="4253763300" sldId="348"/>
            <ac:grpSpMk id="46" creationId="{D5A901A5-07A8-463F-91DE-6C530D6590C1}"/>
          </ac:grpSpMkLst>
        </pc:grpChg>
        <pc:grpChg chg="add mod">
          <ac:chgData name="James Franklin" userId="cf915d05-507f-491f-b4a6-b2aa085ee4b1" providerId="ADAL" clId="{8C0D3DAD-4128-4283-A286-230A92686ED7}" dt="2020-10-28T15:15:45.454" v="1422" actId="1076"/>
          <ac:grpSpMkLst>
            <pc:docMk/>
            <pc:sldMk cId="4253763300" sldId="348"/>
            <ac:grpSpMk id="49" creationId="{7648437C-0CE6-4796-99A4-3843BF8F48D5}"/>
          </ac:grpSpMkLst>
        </pc:grpChg>
        <pc:grpChg chg="add mod">
          <ac:chgData name="James Franklin" userId="cf915d05-507f-491f-b4a6-b2aa085ee4b1" providerId="ADAL" clId="{8C0D3DAD-4128-4283-A286-230A92686ED7}" dt="2020-10-28T15:15:48.790" v="1424" actId="1076"/>
          <ac:grpSpMkLst>
            <pc:docMk/>
            <pc:sldMk cId="4253763300" sldId="348"/>
            <ac:grpSpMk id="52" creationId="{03CF0FA8-BE75-4FE5-98C2-94D38379A980}"/>
          </ac:grpSpMkLst>
        </pc:grpChg>
        <pc:grpChg chg="add mod">
          <ac:chgData name="James Franklin" userId="cf915d05-507f-491f-b4a6-b2aa085ee4b1" providerId="ADAL" clId="{8C0D3DAD-4128-4283-A286-230A92686ED7}" dt="2020-10-28T15:15:53.430" v="1426" actId="1076"/>
          <ac:grpSpMkLst>
            <pc:docMk/>
            <pc:sldMk cId="4253763300" sldId="348"/>
            <ac:grpSpMk id="55" creationId="{E15EC4B6-12A0-438B-813C-159A719551A3}"/>
          </ac:grpSpMkLst>
        </pc:grpChg>
        <pc:grpChg chg="add mod">
          <ac:chgData name="James Franklin" userId="cf915d05-507f-491f-b4a6-b2aa085ee4b1" providerId="ADAL" clId="{8C0D3DAD-4128-4283-A286-230A92686ED7}" dt="2020-10-28T15:15:57.718" v="1428" actId="1076"/>
          <ac:grpSpMkLst>
            <pc:docMk/>
            <pc:sldMk cId="4253763300" sldId="348"/>
            <ac:grpSpMk id="58" creationId="{184E72A3-E1E0-4210-9E3B-8644F6859080}"/>
          </ac:grpSpMkLst>
        </pc:grpChg>
        <pc:grpChg chg="add mod">
          <ac:chgData name="James Franklin" userId="cf915d05-507f-491f-b4a6-b2aa085ee4b1" providerId="ADAL" clId="{8C0D3DAD-4128-4283-A286-230A92686ED7}" dt="2020-10-28T15:16:03.510" v="1430" actId="1076"/>
          <ac:grpSpMkLst>
            <pc:docMk/>
            <pc:sldMk cId="4253763300" sldId="348"/>
            <ac:grpSpMk id="61" creationId="{59B72591-09E4-41B8-A1E6-E619AB25EA0D}"/>
          </ac:grpSpMkLst>
        </pc:grpChg>
        <pc:picChg chg="add">
          <ac:chgData name="James Franklin" userId="cf915d05-507f-491f-b4a6-b2aa085ee4b1" providerId="ADAL" clId="{8C0D3DAD-4128-4283-A286-230A92686ED7}" dt="2020-10-28T15:13:32.894" v="1190" actId="22"/>
          <ac:picMkLst>
            <pc:docMk/>
            <pc:sldMk cId="4253763300" sldId="348"/>
            <ac:picMk id="7" creationId="{4F5990A3-7259-4779-AA93-70F8DC6E8A3D}"/>
          </ac:picMkLst>
        </pc:picChg>
        <pc:cxnChg chg="mod">
          <ac:chgData name="James Franklin" userId="cf915d05-507f-491f-b4a6-b2aa085ee4b1" providerId="ADAL" clId="{8C0D3DAD-4128-4283-A286-230A92686ED7}" dt="2020-10-28T15:15:30.377" v="1415"/>
          <ac:cxnSpMkLst>
            <pc:docMk/>
            <pc:sldMk cId="4253763300" sldId="348"/>
            <ac:cxnSpMk id="41" creationId="{96FF0B7A-F5ED-43A5-8B45-1150D7DAD465}"/>
          </ac:cxnSpMkLst>
        </pc:cxnChg>
        <pc:cxnChg chg="mod">
          <ac:chgData name="James Franklin" userId="cf915d05-507f-491f-b4a6-b2aa085ee4b1" providerId="ADAL" clId="{8C0D3DAD-4128-4283-A286-230A92686ED7}" dt="2020-10-28T15:15:30.377" v="1415"/>
          <ac:cxnSpMkLst>
            <pc:docMk/>
            <pc:sldMk cId="4253763300" sldId="348"/>
            <ac:cxnSpMk id="42" creationId="{3604AE88-F564-421B-B4D2-C9CFF19C1794}"/>
          </ac:cxnSpMkLst>
        </pc:cxnChg>
        <pc:cxnChg chg="mod">
          <ac:chgData name="James Franklin" userId="cf915d05-507f-491f-b4a6-b2aa085ee4b1" providerId="ADAL" clId="{8C0D3DAD-4128-4283-A286-230A92686ED7}" dt="2020-10-28T15:15:31.750" v="1416"/>
          <ac:cxnSpMkLst>
            <pc:docMk/>
            <pc:sldMk cId="4253763300" sldId="348"/>
            <ac:cxnSpMk id="44" creationId="{79D5C78D-89EC-42E8-8B34-EC7F650FFF0C}"/>
          </ac:cxnSpMkLst>
        </pc:cxnChg>
        <pc:cxnChg chg="mod">
          <ac:chgData name="James Franklin" userId="cf915d05-507f-491f-b4a6-b2aa085ee4b1" providerId="ADAL" clId="{8C0D3DAD-4128-4283-A286-230A92686ED7}" dt="2020-10-28T15:15:31.750" v="1416"/>
          <ac:cxnSpMkLst>
            <pc:docMk/>
            <pc:sldMk cId="4253763300" sldId="348"/>
            <ac:cxnSpMk id="45" creationId="{CD27568F-DDFE-4B2E-972D-061CC2C79CDB}"/>
          </ac:cxnSpMkLst>
        </pc:cxnChg>
        <pc:cxnChg chg="mod">
          <ac:chgData name="James Franklin" userId="cf915d05-507f-491f-b4a6-b2aa085ee4b1" providerId="ADAL" clId="{8C0D3DAD-4128-4283-A286-230A92686ED7}" dt="2020-10-28T15:15:38.153" v="1419"/>
          <ac:cxnSpMkLst>
            <pc:docMk/>
            <pc:sldMk cId="4253763300" sldId="348"/>
            <ac:cxnSpMk id="47" creationId="{8BB88ECE-2ED0-472F-BC67-3B86B30EC38F}"/>
          </ac:cxnSpMkLst>
        </pc:cxnChg>
        <pc:cxnChg chg="mod">
          <ac:chgData name="James Franklin" userId="cf915d05-507f-491f-b4a6-b2aa085ee4b1" providerId="ADAL" clId="{8C0D3DAD-4128-4283-A286-230A92686ED7}" dt="2020-10-28T15:15:38.153" v="1419"/>
          <ac:cxnSpMkLst>
            <pc:docMk/>
            <pc:sldMk cId="4253763300" sldId="348"/>
            <ac:cxnSpMk id="48" creationId="{47B4E89E-1E93-449B-9D0D-FC6D447569D6}"/>
          </ac:cxnSpMkLst>
        </pc:cxnChg>
        <pc:cxnChg chg="mod">
          <ac:chgData name="James Franklin" userId="cf915d05-507f-491f-b4a6-b2aa085ee4b1" providerId="ADAL" clId="{8C0D3DAD-4128-4283-A286-230A92686ED7}" dt="2020-10-28T15:15:42.738" v="1421"/>
          <ac:cxnSpMkLst>
            <pc:docMk/>
            <pc:sldMk cId="4253763300" sldId="348"/>
            <ac:cxnSpMk id="50" creationId="{E979464E-51FB-412C-9B98-34704DF46C34}"/>
          </ac:cxnSpMkLst>
        </pc:cxnChg>
        <pc:cxnChg chg="mod">
          <ac:chgData name="James Franklin" userId="cf915d05-507f-491f-b4a6-b2aa085ee4b1" providerId="ADAL" clId="{8C0D3DAD-4128-4283-A286-230A92686ED7}" dt="2020-10-28T15:15:42.738" v="1421"/>
          <ac:cxnSpMkLst>
            <pc:docMk/>
            <pc:sldMk cId="4253763300" sldId="348"/>
            <ac:cxnSpMk id="51" creationId="{B487D4E0-CACC-451B-B701-98273A0AC22F}"/>
          </ac:cxnSpMkLst>
        </pc:cxnChg>
        <pc:cxnChg chg="mod">
          <ac:chgData name="James Franklin" userId="cf915d05-507f-491f-b4a6-b2aa085ee4b1" providerId="ADAL" clId="{8C0D3DAD-4128-4283-A286-230A92686ED7}" dt="2020-10-28T15:15:45.777" v="1423"/>
          <ac:cxnSpMkLst>
            <pc:docMk/>
            <pc:sldMk cId="4253763300" sldId="348"/>
            <ac:cxnSpMk id="53" creationId="{2FC3A20C-7FB4-4808-9817-762413E97496}"/>
          </ac:cxnSpMkLst>
        </pc:cxnChg>
        <pc:cxnChg chg="mod">
          <ac:chgData name="James Franklin" userId="cf915d05-507f-491f-b4a6-b2aa085ee4b1" providerId="ADAL" clId="{8C0D3DAD-4128-4283-A286-230A92686ED7}" dt="2020-10-28T15:15:45.777" v="1423"/>
          <ac:cxnSpMkLst>
            <pc:docMk/>
            <pc:sldMk cId="4253763300" sldId="348"/>
            <ac:cxnSpMk id="54" creationId="{1FFB7E46-53BA-4668-9062-2F063AC1BA0D}"/>
          </ac:cxnSpMkLst>
        </pc:cxnChg>
        <pc:cxnChg chg="mod">
          <ac:chgData name="James Franklin" userId="cf915d05-507f-491f-b4a6-b2aa085ee4b1" providerId="ADAL" clId="{8C0D3DAD-4128-4283-A286-230A92686ED7}" dt="2020-10-28T15:15:49.109" v="1425"/>
          <ac:cxnSpMkLst>
            <pc:docMk/>
            <pc:sldMk cId="4253763300" sldId="348"/>
            <ac:cxnSpMk id="56" creationId="{22F88BC9-FBBC-4842-94C2-48EAE2A8864F}"/>
          </ac:cxnSpMkLst>
        </pc:cxnChg>
        <pc:cxnChg chg="mod">
          <ac:chgData name="James Franklin" userId="cf915d05-507f-491f-b4a6-b2aa085ee4b1" providerId="ADAL" clId="{8C0D3DAD-4128-4283-A286-230A92686ED7}" dt="2020-10-28T15:15:49.109" v="1425"/>
          <ac:cxnSpMkLst>
            <pc:docMk/>
            <pc:sldMk cId="4253763300" sldId="348"/>
            <ac:cxnSpMk id="57" creationId="{B0BF882F-43BF-4B3F-8F28-826073A0B755}"/>
          </ac:cxnSpMkLst>
        </pc:cxnChg>
        <pc:cxnChg chg="mod">
          <ac:chgData name="James Franklin" userId="cf915d05-507f-491f-b4a6-b2aa085ee4b1" providerId="ADAL" clId="{8C0D3DAD-4128-4283-A286-230A92686ED7}" dt="2020-10-28T15:15:53.756" v="1427"/>
          <ac:cxnSpMkLst>
            <pc:docMk/>
            <pc:sldMk cId="4253763300" sldId="348"/>
            <ac:cxnSpMk id="59" creationId="{3D5A1AE1-76FF-43AE-A367-B66DF54105AD}"/>
          </ac:cxnSpMkLst>
        </pc:cxnChg>
        <pc:cxnChg chg="mod">
          <ac:chgData name="James Franklin" userId="cf915d05-507f-491f-b4a6-b2aa085ee4b1" providerId="ADAL" clId="{8C0D3DAD-4128-4283-A286-230A92686ED7}" dt="2020-10-28T15:15:53.756" v="1427"/>
          <ac:cxnSpMkLst>
            <pc:docMk/>
            <pc:sldMk cId="4253763300" sldId="348"/>
            <ac:cxnSpMk id="60" creationId="{97701E2C-76D1-4877-BE9B-9110A15CEC3D}"/>
          </ac:cxnSpMkLst>
        </pc:cxnChg>
        <pc:cxnChg chg="mod">
          <ac:chgData name="James Franklin" userId="cf915d05-507f-491f-b4a6-b2aa085ee4b1" providerId="ADAL" clId="{8C0D3DAD-4128-4283-A286-230A92686ED7}" dt="2020-10-28T15:15:58.259" v="1429"/>
          <ac:cxnSpMkLst>
            <pc:docMk/>
            <pc:sldMk cId="4253763300" sldId="348"/>
            <ac:cxnSpMk id="62" creationId="{BDD28BD2-69F2-4747-8C04-9567CF59875A}"/>
          </ac:cxnSpMkLst>
        </pc:cxnChg>
        <pc:cxnChg chg="mod">
          <ac:chgData name="James Franklin" userId="cf915d05-507f-491f-b4a6-b2aa085ee4b1" providerId="ADAL" clId="{8C0D3DAD-4128-4283-A286-230A92686ED7}" dt="2020-10-28T15:15:58.259" v="1429"/>
          <ac:cxnSpMkLst>
            <pc:docMk/>
            <pc:sldMk cId="4253763300" sldId="348"/>
            <ac:cxnSpMk id="63" creationId="{9851872D-92E5-4E2B-82DB-54FF7252B04A}"/>
          </ac:cxnSpMkLst>
        </pc:cxnChg>
      </pc:sldChg>
      <pc:sldChg chg="addSp delSp modSp add mod modClrScheme chgLayout">
        <pc:chgData name="James Franklin" userId="cf915d05-507f-491f-b4a6-b2aa085ee4b1" providerId="ADAL" clId="{8C0D3DAD-4128-4283-A286-230A92686ED7}" dt="2020-10-28T15:20:35.218" v="1904" actId="207"/>
        <pc:sldMkLst>
          <pc:docMk/>
          <pc:sldMk cId="1119986663" sldId="349"/>
        </pc:sldMkLst>
        <pc:spChg chg="add mod ord">
          <ac:chgData name="James Franklin" userId="cf915d05-507f-491f-b4a6-b2aa085ee4b1" providerId="ADAL" clId="{8C0D3DAD-4128-4283-A286-230A92686ED7}" dt="2020-10-28T15:17:05.981" v="1509" actId="20577"/>
          <ac:spMkLst>
            <pc:docMk/>
            <pc:sldMk cId="1119986663" sldId="349"/>
            <ac:spMk id="2" creationId="{70BF7E8F-A3CC-49B4-873D-2789FEABEB29}"/>
          </ac:spMkLst>
        </pc:spChg>
        <pc:spChg chg="add mod ord">
          <ac:chgData name="James Franklin" userId="cf915d05-507f-491f-b4a6-b2aa085ee4b1" providerId="ADAL" clId="{8C0D3DAD-4128-4283-A286-230A92686ED7}" dt="2020-10-28T15:20:35.218" v="1904" actId="207"/>
          <ac:spMkLst>
            <pc:docMk/>
            <pc:sldMk cId="1119986663" sldId="349"/>
            <ac:spMk id="3" creationId="{C8F61564-045A-4804-9E85-7E36A31B51D7}"/>
          </ac:spMkLst>
        </pc:spChg>
        <pc:spChg chg="del mod ord">
          <ac:chgData name="James Franklin" userId="cf915d05-507f-491f-b4a6-b2aa085ee4b1" providerId="ADAL" clId="{8C0D3DAD-4128-4283-A286-230A92686ED7}" dt="2020-10-28T15:16:58.108" v="1492" actId="700"/>
          <ac:spMkLst>
            <pc:docMk/>
            <pc:sldMk cId="1119986663" sldId="349"/>
            <ac:spMk id="4" creationId="{175D51D5-5287-40F7-BC08-789C5329F5D6}"/>
          </ac:spMkLst>
        </pc:spChg>
        <pc:spChg chg="del mod ord">
          <ac:chgData name="James Franklin" userId="cf915d05-507f-491f-b4a6-b2aa085ee4b1" providerId="ADAL" clId="{8C0D3DAD-4128-4283-A286-230A92686ED7}" dt="2020-10-28T15:16:58.108" v="1492" actId="700"/>
          <ac:spMkLst>
            <pc:docMk/>
            <pc:sldMk cId="1119986663" sldId="349"/>
            <ac:spMk id="5" creationId="{0DB2ACF7-7A1E-49B7-BFCA-7003B49871A6}"/>
          </ac:spMkLst>
        </pc:spChg>
      </pc:sldChg>
      <pc:sldChg chg="addSp modSp add mod">
        <pc:chgData name="James Franklin" userId="cf915d05-507f-491f-b4a6-b2aa085ee4b1" providerId="ADAL" clId="{8C0D3DAD-4128-4283-A286-230A92686ED7}" dt="2020-10-28T15:30:09.434" v="2797" actId="20577"/>
        <pc:sldMkLst>
          <pc:docMk/>
          <pc:sldMk cId="3033163166" sldId="350"/>
        </pc:sldMkLst>
        <pc:spChg chg="add mod">
          <ac:chgData name="James Franklin" userId="cf915d05-507f-491f-b4a6-b2aa085ee4b1" providerId="ADAL" clId="{8C0D3DAD-4128-4283-A286-230A92686ED7}" dt="2020-10-28T15:30:09.434" v="2797" actId="20577"/>
          <ac:spMkLst>
            <pc:docMk/>
            <pc:sldMk cId="3033163166" sldId="350"/>
            <ac:spMk id="3" creationId="{63BBAEBF-34CA-4581-9C20-77105D4B8940}"/>
          </ac:spMkLst>
        </pc:spChg>
        <pc:spChg chg="mod">
          <ac:chgData name="James Franklin" userId="cf915d05-507f-491f-b4a6-b2aa085ee4b1" providerId="ADAL" clId="{8C0D3DAD-4128-4283-A286-230A92686ED7}" dt="2020-10-28T15:21:06.781" v="1940" actId="20577"/>
          <ac:spMkLst>
            <pc:docMk/>
            <pc:sldMk cId="3033163166" sldId="350"/>
            <ac:spMk id="4" creationId="{175D51D5-5287-40F7-BC08-789C5329F5D6}"/>
          </ac:spMkLst>
        </pc:spChg>
        <pc:spChg chg="mod">
          <ac:chgData name="James Franklin" userId="cf915d05-507f-491f-b4a6-b2aa085ee4b1" providerId="ADAL" clId="{8C0D3DAD-4128-4283-A286-230A92686ED7}" dt="2020-10-28T15:29:27.454" v="2654" actId="20577"/>
          <ac:spMkLst>
            <pc:docMk/>
            <pc:sldMk cId="3033163166" sldId="350"/>
            <ac:spMk id="5" creationId="{0DB2ACF7-7A1E-49B7-BFCA-7003B49871A6}"/>
          </ac:spMkLst>
        </pc:spChg>
        <pc:picChg chg="add mod">
          <ac:chgData name="James Franklin" userId="cf915d05-507f-491f-b4a6-b2aa085ee4b1" providerId="ADAL" clId="{8C0D3DAD-4128-4283-A286-230A92686ED7}" dt="2020-10-28T15:25:43.188" v="2386" actId="1076"/>
          <ac:picMkLst>
            <pc:docMk/>
            <pc:sldMk cId="3033163166" sldId="350"/>
            <ac:picMk id="2" creationId="{3B71B282-A07E-433E-96E3-7091C3D3D025}"/>
          </ac:picMkLst>
        </pc:picChg>
      </pc:sldChg>
      <pc:sldChg chg="addSp modSp new mod ord addCm modCm">
        <pc:chgData name="James Franklin" userId="cf915d05-507f-491f-b4a6-b2aa085ee4b1" providerId="ADAL" clId="{8C0D3DAD-4128-4283-A286-230A92686ED7}" dt="2020-10-28T16:25:46.207" v="3495"/>
        <pc:sldMkLst>
          <pc:docMk/>
          <pc:sldMk cId="1965620434" sldId="351"/>
        </pc:sldMkLst>
        <pc:spChg chg="mod">
          <ac:chgData name="James Franklin" userId="cf915d05-507f-491f-b4a6-b2aa085ee4b1" providerId="ADAL" clId="{8C0D3DAD-4128-4283-A286-230A92686ED7}" dt="2020-10-28T16:21:37.375" v="3105" actId="20577"/>
          <ac:spMkLst>
            <pc:docMk/>
            <pc:sldMk cId="1965620434" sldId="351"/>
            <ac:spMk id="2" creationId="{6B0E1D7C-A9A1-4736-A66A-EE5218B8541C}"/>
          </ac:spMkLst>
        </pc:spChg>
        <pc:spChg chg="mod">
          <ac:chgData name="James Franklin" userId="cf915d05-507f-491f-b4a6-b2aa085ee4b1" providerId="ADAL" clId="{8C0D3DAD-4128-4283-A286-230A92686ED7}" dt="2020-10-28T16:25:46.207" v="3495"/>
          <ac:spMkLst>
            <pc:docMk/>
            <pc:sldMk cId="1965620434" sldId="351"/>
            <ac:spMk id="3" creationId="{9B58E1B0-5315-4770-8FC7-849C4DC6A95F}"/>
          </ac:spMkLst>
        </pc:spChg>
        <pc:picChg chg="add mod">
          <ac:chgData name="James Franklin" userId="cf915d05-507f-491f-b4a6-b2aa085ee4b1" providerId="ADAL" clId="{8C0D3DAD-4128-4283-A286-230A92686ED7}" dt="2020-10-28T16:23:37.799" v="3312" actId="1076"/>
          <ac:picMkLst>
            <pc:docMk/>
            <pc:sldMk cId="1965620434" sldId="351"/>
            <ac:picMk id="2050" creationId="{71033FC9-435B-4715-A42F-22CFEE671AF2}"/>
          </ac:picMkLst>
        </pc:picChg>
      </pc:sldChg>
      <pc:sldChg chg="addSp modSp new mod ord">
        <pc:chgData name="James Franklin" userId="cf915d05-507f-491f-b4a6-b2aa085ee4b1" providerId="ADAL" clId="{8C0D3DAD-4128-4283-A286-230A92686ED7}" dt="2020-10-28T16:11:06.698" v="3093" actId="113"/>
        <pc:sldMkLst>
          <pc:docMk/>
          <pc:sldMk cId="4151464228" sldId="352"/>
        </pc:sldMkLst>
        <pc:spChg chg="mod">
          <ac:chgData name="James Franklin" userId="cf915d05-507f-491f-b4a6-b2aa085ee4b1" providerId="ADAL" clId="{8C0D3DAD-4128-4283-A286-230A92686ED7}" dt="2020-10-28T16:06:52.918" v="2860" actId="20577"/>
          <ac:spMkLst>
            <pc:docMk/>
            <pc:sldMk cId="4151464228" sldId="352"/>
            <ac:spMk id="2" creationId="{9223B571-262F-4A9A-9A4B-8D953A7F67B6}"/>
          </ac:spMkLst>
        </pc:spChg>
        <pc:spChg chg="mod">
          <ac:chgData name="James Franklin" userId="cf915d05-507f-491f-b4a6-b2aa085ee4b1" providerId="ADAL" clId="{8C0D3DAD-4128-4283-A286-230A92686ED7}" dt="2020-10-28T16:11:06.698" v="3093" actId="113"/>
          <ac:spMkLst>
            <pc:docMk/>
            <pc:sldMk cId="4151464228" sldId="352"/>
            <ac:spMk id="3" creationId="{45A63013-7FDB-41CD-B400-A2E43B0308F7}"/>
          </ac:spMkLst>
        </pc:spChg>
        <pc:picChg chg="add mod modCrop">
          <ac:chgData name="James Franklin" userId="cf915d05-507f-491f-b4a6-b2aa085ee4b1" providerId="ADAL" clId="{8C0D3DAD-4128-4283-A286-230A92686ED7}" dt="2020-10-28T16:08:16.806" v="2926" actId="1076"/>
          <ac:picMkLst>
            <pc:docMk/>
            <pc:sldMk cId="4151464228" sldId="352"/>
            <ac:picMk id="5" creationId="{3B3DDF30-756C-42EB-A644-1588FAD64896}"/>
          </ac:picMkLst>
        </pc:picChg>
      </pc:sldChg>
      <pc:sldChg chg="addSp delSp modSp new mod">
        <pc:chgData name="James Franklin" userId="cf915d05-507f-491f-b4a6-b2aa085ee4b1" providerId="ADAL" clId="{8C0D3DAD-4128-4283-A286-230A92686ED7}" dt="2020-10-28T17:05:46.112" v="4039" actId="1076"/>
        <pc:sldMkLst>
          <pc:docMk/>
          <pc:sldMk cId="2852410538" sldId="353"/>
        </pc:sldMkLst>
        <pc:spChg chg="mod">
          <ac:chgData name="James Franklin" userId="cf915d05-507f-491f-b4a6-b2aa085ee4b1" providerId="ADAL" clId="{8C0D3DAD-4128-4283-A286-230A92686ED7}" dt="2020-10-28T16:30:15.039" v="3536" actId="20577"/>
          <ac:spMkLst>
            <pc:docMk/>
            <pc:sldMk cId="2852410538" sldId="353"/>
            <ac:spMk id="2" creationId="{9B6011B7-E9E2-4CB3-A873-39321B283D8E}"/>
          </ac:spMkLst>
        </pc:spChg>
        <pc:spChg chg="mod">
          <ac:chgData name="James Franklin" userId="cf915d05-507f-491f-b4a6-b2aa085ee4b1" providerId="ADAL" clId="{8C0D3DAD-4128-4283-A286-230A92686ED7}" dt="2020-10-28T16:57:55.952" v="3982" actId="20577"/>
          <ac:spMkLst>
            <pc:docMk/>
            <pc:sldMk cId="2852410538" sldId="353"/>
            <ac:spMk id="3" creationId="{0BBE2A0A-C68A-4AD3-A0B6-BA809865376C}"/>
          </ac:spMkLst>
        </pc:spChg>
        <pc:spChg chg="add mod ord">
          <ac:chgData name="James Franklin" userId="cf915d05-507f-491f-b4a6-b2aa085ee4b1" providerId="ADAL" clId="{8C0D3DAD-4128-4283-A286-230A92686ED7}" dt="2020-10-28T16:58:21.079" v="4003" actId="20577"/>
          <ac:spMkLst>
            <pc:docMk/>
            <pc:sldMk cId="2852410538" sldId="353"/>
            <ac:spMk id="11" creationId="{6A595835-8737-4D62-BFE4-F8FEA576AEDC}"/>
          </ac:spMkLst>
        </pc:spChg>
        <pc:spChg chg="add mod ord">
          <ac:chgData name="James Franklin" userId="cf915d05-507f-491f-b4a6-b2aa085ee4b1" providerId="ADAL" clId="{8C0D3DAD-4128-4283-A286-230A92686ED7}" dt="2020-10-28T16:58:23.496" v="4007" actId="20577"/>
          <ac:spMkLst>
            <pc:docMk/>
            <pc:sldMk cId="2852410538" sldId="353"/>
            <ac:spMk id="13" creationId="{769D9D5F-C272-4FE5-BAA1-D39FB3A51403}"/>
          </ac:spMkLst>
        </pc:spChg>
        <pc:spChg chg="add mod">
          <ac:chgData name="James Franklin" userId="cf915d05-507f-491f-b4a6-b2aa085ee4b1" providerId="ADAL" clId="{8C0D3DAD-4128-4283-A286-230A92686ED7}" dt="2020-10-28T16:39:31.686" v="3777" actId="404"/>
          <ac:spMkLst>
            <pc:docMk/>
            <pc:sldMk cId="2852410538" sldId="353"/>
            <ac:spMk id="15" creationId="{7196E03B-4905-49C7-8CE8-16019CC220E0}"/>
          </ac:spMkLst>
        </pc:spChg>
        <pc:spChg chg="add del mod">
          <ac:chgData name="James Franklin" userId="cf915d05-507f-491f-b4a6-b2aa085ee4b1" providerId="ADAL" clId="{8C0D3DAD-4128-4283-A286-230A92686ED7}" dt="2020-10-28T16:42:26.188" v="3796"/>
          <ac:spMkLst>
            <pc:docMk/>
            <pc:sldMk cId="2852410538" sldId="353"/>
            <ac:spMk id="17" creationId="{2A328412-9764-4287-B377-8F143A20A908}"/>
          </ac:spMkLst>
        </pc:spChg>
        <pc:spChg chg="mod">
          <ac:chgData name="James Franklin" userId="cf915d05-507f-491f-b4a6-b2aa085ee4b1" providerId="ADAL" clId="{8C0D3DAD-4128-4283-A286-230A92686ED7}" dt="2020-10-28T16:39:31.686" v="3777" actId="404"/>
          <ac:spMkLst>
            <pc:docMk/>
            <pc:sldMk cId="2852410538" sldId="353"/>
            <ac:spMk id="19" creationId="{B7988EE6-E231-44F5-A032-4CD59401CCF9}"/>
          </ac:spMkLst>
        </pc:spChg>
        <pc:spChg chg="mod">
          <ac:chgData name="James Franklin" userId="cf915d05-507f-491f-b4a6-b2aa085ee4b1" providerId="ADAL" clId="{8C0D3DAD-4128-4283-A286-230A92686ED7}" dt="2020-10-28T16:58:09.535" v="3987" actId="20577"/>
          <ac:spMkLst>
            <pc:docMk/>
            <pc:sldMk cId="2852410538" sldId="353"/>
            <ac:spMk id="20" creationId="{88C29F93-CE1B-4010-81AA-FC02FC19EAF4}"/>
          </ac:spMkLst>
        </pc:spChg>
        <pc:spChg chg="mod">
          <ac:chgData name="James Franklin" userId="cf915d05-507f-491f-b4a6-b2aa085ee4b1" providerId="ADAL" clId="{8C0D3DAD-4128-4283-A286-230A92686ED7}" dt="2020-10-28T16:58:13" v="3991" actId="20577"/>
          <ac:spMkLst>
            <pc:docMk/>
            <pc:sldMk cId="2852410538" sldId="353"/>
            <ac:spMk id="21" creationId="{B581ECF2-91B2-48C5-A500-C305BD3E6F58}"/>
          </ac:spMkLst>
        </pc:spChg>
        <pc:spChg chg="mod">
          <ac:chgData name="James Franklin" userId="cf915d05-507f-491f-b4a6-b2aa085ee4b1" providerId="ADAL" clId="{8C0D3DAD-4128-4283-A286-230A92686ED7}" dt="2020-10-28T16:48:39.303" v="3839" actId="1076"/>
          <ac:spMkLst>
            <pc:docMk/>
            <pc:sldMk cId="2852410538" sldId="353"/>
            <ac:spMk id="23" creationId="{4D761DFD-EBC7-4B80-9DE9-224151D197AE}"/>
          </ac:spMkLst>
        </pc:spChg>
        <pc:spChg chg="mod">
          <ac:chgData name="James Franklin" userId="cf915d05-507f-491f-b4a6-b2aa085ee4b1" providerId="ADAL" clId="{8C0D3DAD-4128-4283-A286-230A92686ED7}" dt="2020-10-28T16:58:15.848" v="3995" actId="20577"/>
          <ac:spMkLst>
            <pc:docMk/>
            <pc:sldMk cId="2852410538" sldId="353"/>
            <ac:spMk id="24" creationId="{CFB26945-DF41-48B3-A442-9A1F1910F7F3}"/>
          </ac:spMkLst>
        </pc:spChg>
        <pc:spChg chg="mod">
          <ac:chgData name="James Franklin" userId="cf915d05-507f-491f-b4a6-b2aa085ee4b1" providerId="ADAL" clId="{8C0D3DAD-4128-4283-A286-230A92686ED7}" dt="2020-10-28T16:58:18.456" v="3999" actId="20577"/>
          <ac:spMkLst>
            <pc:docMk/>
            <pc:sldMk cId="2852410538" sldId="353"/>
            <ac:spMk id="25" creationId="{195DB99D-C66E-45DC-BC21-DD09E27D67A1}"/>
          </ac:spMkLst>
        </pc:spChg>
        <pc:spChg chg="add del mod">
          <ac:chgData name="James Franklin" userId="cf915d05-507f-491f-b4a6-b2aa085ee4b1" providerId="ADAL" clId="{8C0D3DAD-4128-4283-A286-230A92686ED7}" dt="2020-10-28T16:42:26.188" v="3796"/>
          <ac:spMkLst>
            <pc:docMk/>
            <pc:sldMk cId="2852410538" sldId="353"/>
            <ac:spMk id="27" creationId="{798DE281-3366-490D-911E-6012ABA83FB7}"/>
          </ac:spMkLst>
        </pc:spChg>
        <pc:spChg chg="add mod">
          <ac:chgData name="James Franklin" userId="cf915d05-507f-491f-b4a6-b2aa085ee4b1" providerId="ADAL" clId="{8C0D3DAD-4128-4283-A286-230A92686ED7}" dt="2020-10-28T17:05:29.032" v="4033" actId="1076"/>
          <ac:spMkLst>
            <pc:docMk/>
            <pc:sldMk cId="2852410538" sldId="353"/>
            <ac:spMk id="29" creationId="{CE4CE52D-40AF-4D27-8CA4-42385AA72DA6}"/>
          </ac:spMkLst>
        </pc:spChg>
        <pc:spChg chg="add del mod">
          <ac:chgData name="James Franklin" userId="cf915d05-507f-491f-b4a6-b2aa085ee4b1" providerId="ADAL" clId="{8C0D3DAD-4128-4283-A286-230A92686ED7}" dt="2020-10-28T16:42:59.244" v="3799"/>
          <ac:spMkLst>
            <pc:docMk/>
            <pc:sldMk cId="2852410538" sldId="353"/>
            <ac:spMk id="30" creationId="{D81B18F7-6641-4568-B6F7-ABB34F4C815F}"/>
          </ac:spMkLst>
        </pc:spChg>
        <pc:spChg chg="add del mod">
          <ac:chgData name="James Franklin" userId="cf915d05-507f-491f-b4a6-b2aa085ee4b1" providerId="ADAL" clId="{8C0D3DAD-4128-4283-A286-230A92686ED7}" dt="2020-10-28T16:42:59.244" v="3799"/>
          <ac:spMkLst>
            <pc:docMk/>
            <pc:sldMk cId="2852410538" sldId="353"/>
            <ac:spMk id="31" creationId="{AC87B9E8-AD1C-4B29-A439-FED930D16E0C}"/>
          </ac:spMkLst>
        </pc:spChg>
        <pc:spChg chg="add del mod">
          <ac:chgData name="James Franklin" userId="cf915d05-507f-491f-b4a6-b2aa085ee4b1" providerId="ADAL" clId="{8C0D3DAD-4128-4283-A286-230A92686ED7}" dt="2020-10-28T17:04:51.927" v="4017" actId="478"/>
          <ac:spMkLst>
            <pc:docMk/>
            <pc:sldMk cId="2852410538" sldId="353"/>
            <ac:spMk id="36" creationId="{4DBD8C97-FF81-4103-AFF2-3AAEED075EA5}"/>
          </ac:spMkLst>
        </pc:spChg>
        <pc:spChg chg="add del mod">
          <ac:chgData name="James Franklin" userId="cf915d05-507f-491f-b4a6-b2aa085ee4b1" providerId="ADAL" clId="{8C0D3DAD-4128-4283-A286-230A92686ED7}" dt="2020-10-28T17:04:50.239" v="4016" actId="478"/>
          <ac:spMkLst>
            <pc:docMk/>
            <pc:sldMk cId="2852410538" sldId="353"/>
            <ac:spMk id="37" creationId="{C87A45CF-CA31-46E0-B8EC-4B1E7B232726}"/>
          </ac:spMkLst>
        </pc:spChg>
        <pc:spChg chg="mod">
          <ac:chgData name="James Franklin" userId="cf915d05-507f-491f-b4a6-b2aa085ee4b1" providerId="ADAL" clId="{8C0D3DAD-4128-4283-A286-230A92686ED7}" dt="2020-10-28T17:04:58.536" v="4018" actId="1076"/>
          <ac:spMkLst>
            <pc:docMk/>
            <pc:sldMk cId="2852410538" sldId="353"/>
            <ac:spMk id="38" creationId="{FB62E2FF-46D5-42B4-96B0-F4CAC8DC5199}"/>
          </ac:spMkLst>
        </pc:spChg>
        <pc:spChg chg="mod">
          <ac:chgData name="James Franklin" userId="cf915d05-507f-491f-b4a6-b2aa085ee4b1" providerId="ADAL" clId="{8C0D3DAD-4128-4283-A286-230A92686ED7}" dt="2020-10-28T16:42:53.584" v="3798"/>
          <ac:spMkLst>
            <pc:docMk/>
            <pc:sldMk cId="2852410538" sldId="353"/>
            <ac:spMk id="39" creationId="{21111DE9-7BE0-41EC-BC1A-C9F5CE7C183B}"/>
          </ac:spMkLst>
        </pc:spChg>
        <pc:spChg chg="del mod">
          <ac:chgData name="James Franklin" userId="cf915d05-507f-491f-b4a6-b2aa085ee4b1" providerId="ADAL" clId="{8C0D3DAD-4128-4283-A286-230A92686ED7}" dt="2020-10-28T17:04:47.107" v="4015" actId="478"/>
          <ac:spMkLst>
            <pc:docMk/>
            <pc:sldMk cId="2852410538" sldId="353"/>
            <ac:spMk id="40" creationId="{B3EFD141-9E84-49BB-873D-3A638DD3C04D}"/>
          </ac:spMkLst>
        </pc:spChg>
        <pc:spChg chg="mod">
          <ac:chgData name="James Franklin" userId="cf915d05-507f-491f-b4a6-b2aa085ee4b1" providerId="ADAL" clId="{8C0D3DAD-4128-4283-A286-230A92686ED7}" dt="2020-10-28T17:04:58.536" v="4018" actId="1076"/>
          <ac:spMkLst>
            <pc:docMk/>
            <pc:sldMk cId="2852410538" sldId="353"/>
            <ac:spMk id="41" creationId="{4F52AC6F-E237-4F0E-A086-39D536AB4F90}"/>
          </ac:spMkLst>
        </pc:spChg>
        <pc:spChg chg="mod">
          <ac:chgData name="James Franklin" userId="cf915d05-507f-491f-b4a6-b2aa085ee4b1" providerId="ADAL" clId="{8C0D3DAD-4128-4283-A286-230A92686ED7}" dt="2020-10-28T17:04:58.536" v="4018" actId="1076"/>
          <ac:spMkLst>
            <pc:docMk/>
            <pc:sldMk cId="2852410538" sldId="353"/>
            <ac:spMk id="42" creationId="{DECDE1F5-9BAC-4D62-9AA1-13922D2A2B33}"/>
          </ac:spMkLst>
        </pc:spChg>
        <pc:spChg chg="add mod">
          <ac:chgData name="James Franklin" userId="cf915d05-507f-491f-b4a6-b2aa085ee4b1" providerId="ADAL" clId="{8C0D3DAD-4128-4283-A286-230A92686ED7}" dt="2020-10-28T17:05:39.307" v="4037" actId="122"/>
          <ac:spMkLst>
            <pc:docMk/>
            <pc:sldMk cId="2852410538" sldId="353"/>
            <ac:spMk id="44" creationId="{0FADDD2B-B9D5-4DB9-A677-70AECADCA5D9}"/>
          </ac:spMkLst>
        </pc:spChg>
        <pc:spChg chg="add mod">
          <ac:chgData name="James Franklin" userId="cf915d05-507f-491f-b4a6-b2aa085ee4b1" providerId="ADAL" clId="{8C0D3DAD-4128-4283-A286-230A92686ED7}" dt="2020-10-28T17:05:46.112" v="4039" actId="1076"/>
          <ac:spMkLst>
            <pc:docMk/>
            <pc:sldMk cId="2852410538" sldId="353"/>
            <ac:spMk id="45" creationId="{7232F668-EBEA-4F79-8318-9347631B9741}"/>
          </ac:spMkLst>
        </pc:spChg>
        <pc:grpChg chg="add mod">
          <ac:chgData name="James Franklin" userId="cf915d05-507f-491f-b4a6-b2aa085ee4b1" providerId="ADAL" clId="{8C0D3DAD-4128-4283-A286-230A92686ED7}" dt="2020-10-28T16:43:09.329" v="3804" actId="1076"/>
          <ac:grpSpMkLst>
            <pc:docMk/>
            <pc:sldMk cId="2852410538" sldId="353"/>
            <ac:grpSpMk id="6" creationId="{C8A10E6F-FD13-4DC0-BD9B-9548263377DD}"/>
          </ac:grpSpMkLst>
        </pc:grpChg>
        <pc:grpChg chg="add mod">
          <ac:chgData name="James Franklin" userId="cf915d05-507f-491f-b4a6-b2aa085ee4b1" providerId="ADAL" clId="{8C0D3DAD-4128-4283-A286-230A92686ED7}" dt="2020-10-28T17:04:58.536" v="4018" actId="1076"/>
          <ac:grpSpMkLst>
            <pc:docMk/>
            <pc:sldMk cId="2852410538" sldId="353"/>
            <ac:grpSpMk id="16" creationId="{8E1BB0DB-9118-4E53-999E-ECCE5D553797}"/>
          </ac:grpSpMkLst>
        </pc:grpChg>
        <pc:grpChg chg="add mod">
          <ac:chgData name="James Franklin" userId="cf915d05-507f-491f-b4a6-b2aa085ee4b1" providerId="ADAL" clId="{8C0D3DAD-4128-4283-A286-230A92686ED7}" dt="2020-10-28T17:04:58.536" v="4018" actId="1076"/>
          <ac:grpSpMkLst>
            <pc:docMk/>
            <pc:sldMk cId="2852410538" sldId="353"/>
            <ac:grpSpMk id="18" creationId="{A9A8A757-A42B-43D0-84C0-8DFEC565E3CF}"/>
          </ac:grpSpMkLst>
        </pc:grpChg>
        <pc:grpChg chg="add mod">
          <ac:chgData name="James Franklin" userId="cf915d05-507f-491f-b4a6-b2aa085ee4b1" providerId="ADAL" clId="{8C0D3DAD-4128-4283-A286-230A92686ED7}" dt="2020-10-28T17:04:58.536" v="4018" actId="1076"/>
          <ac:grpSpMkLst>
            <pc:docMk/>
            <pc:sldMk cId="2852410538" sldId="353"/>
            <ac:grpSpMk id="22" creationId="{572D0E2D-3D5D-46FF-8BF3-CD865F84B162}"/>
          </ac:grpSpMkLst>
        </pc:grpChg>
        <pc:grpChg chg="add mod">
          <ac:chgData name="James Franklin" userId="cf915d05-507f-491f-b4a6-b2aa085ee4b1" providerId="ADAL" clId="{8C0D3DAD-4128-4283-A286-230A92686ED7}" dt="2020-10-28T16:42:07.369" v="3790" actId="571"/>
          <ac:grpSpMkLst>
            <pc:docMk/>
            <pc:sldMk cId="2852410538" sldId="353"/>
            <ac:grpSpMk id="32" creationId="{2EEEEA37-20A9-4EE9-86FA-8CD8B06605D0}"/>
          </ac:grpSpMkLst>
        </pc:grpChg>
        <pc:picChg chg="add mod">
          <ac:chgData name="James Franklin" userId="cf915d05-507f-491f-b4a6-b2aa085ee4b1" providerId="ADAL" clId="{8C0D3DAD-4128-4283-A286-230A92686ED7}" dt="2020-10-28T16:32:43.703" v="3696" actId="1076"/>
          <ac:picMkLst>
            <pc:docMk/>
            <pc:sldMk cId="2852410538" sldId="353"/>
            <ac:picMk id="5" creationId="{B756AEF3-D974-4D80-ADD5-01EC2DBF13D0}"/>
          </ac:picMkLst>
        </pc:picChg>
        <pc:picChg chg="add mod">
          <ac:chgData name="James Franklin" userId="cf915d05-507f-491f-b4a6-b2aa085ee4b1" providerId="ADAL" clId="{8C0D3DAD-4128-4283-A286-230A92686ED7}" dt="2020-10-28T16:43:09.329" v="3804" actId="1076"/>
          <ac:picMkLst>
            <pc:docMk/>
            <pc:sldMk cId="2852410538" sldId="353"/>
            <ac:picMk id="7" creationId="{FB6F7760-331E-4D52-9EFE-FC04D2B0B1EA}"/>
          </ac:picMkLst>
        </pc:picChg>
        <pc:picChg chg="add mod">
          <ac:chgData name="James Franklin" userId="cf915d05-507f-491f-b4a6-b2aa085ee4b1" providerId="ADAL" clId="{8C0D3DAD-4128-4283-A286-230A92686ED7}" dt="2020-10-28T16:43:09.329" v="3804" actId="1076"/>
          <ac:picMkLst>
            <pc:docMk/>
            <pc:sldMk cId="2852410538" sldId="353"/>
            <ac:picMk id="8" creationId="{C59579F1-7F75-405D-ACBE-9A90DE045074}"/>
          </ac:picMkLst>
        </pc:picChg>
        <pc:picChg chg="add mod ord modCrop">
          <ac:chgData name="James Franklin" userId="cf915d05-507f-491f-b4a6-b2aa085ee4b1" providerId="ADAL" clId="{8C0D3DAD-4128-4283-A286-230A92686ED7}" dt="2020-10-28T16:32:30.553" v="3694" actId="167"/>
          <ac:picMkLst>
            <pc:docMk/>
            <pc:sldMk cId="2852410538" sldId="353"/>
            <ac:picMk id="10" creationId="{3BA41D0B-1101-4283-ABFF-C9755D13B9B2}"/>
          </ac:picMkLst>
        </pc:picChg>
        <pc:picChg chg="add del mod">
          <ac:chgData name="James Franklin" userId="cf915d05-507f-491f-b4a6-b2aa085ee4b1" providerId="ADAL" clId="{8C0D3DAD-4128-4283-A286-230A92686ED7}" dt="2020-10-28T16:37:15.883" v="3738" actId="478"/>
          <ac:picMkLst>
            <pc:docMk/>
            <pc:sldMk cId="2852410538" sldId="353"/>
            <ac:picMk id="14" creationId="{92F39CF7-9F68-4007-B267-BE39A11BA2DA}"/>
          </ac:picMkLst>
        </pc:picChg>
        <pc:picChg chg="mod">
          <ac:chgData name="James Franklin" userId="cf915d05-507f-491f-b4a6-b2aa085ee4b1" providerId="ADAL" clId="{8C0D3DAD-4128-4283-A286-230A92686ED7}" dt="2020-10-28T16:42:07.369" v="3790" actId="571"/>
          <ac:picMkLst>
            <pc:docMk/>
            <pc:sldMk cId="2852410538" sldId="353"/>
            <ac:picMk id="33" creationId="{A83C593E-EC9A-4180-8B20-7EB7A583DE8F}"/>
          </ac:picMkLst>
        </pc:picChg>
        <pc:picChg chg="mod">
          <ac:chgData name="James Franklin" userId="cf915d05-507f-491f-b4a6-b2aa085ee4b1" providerId="ADAL" clId="{8C0D3DAD-4128-4283-A286-230A92686ED7}" dt="2020-10-28T16:42:07.369" v="3790" actId="571"/>
          <ac:picMkLst>
            <pc:docMk/>
            <pc:sldMk cId="2852410538" sldId="353"/>
            <ac:picMk id="34" creationId="{AC34FF2D-7126-4094-84A1-FA33847289B2}"/>
          </ac:picMkLst>
        </pc:picChg>
        <pc:picChg chg="mod">
          <ac:chgData name="James Franklin" userId="cf915d05-507f-491f-b4a6-b2aa085ee4b1" providerId="ADAL" clId="{8C0D3DAD-4128-4283-A286-230A92686ED7}" dt="2020-10-28T16:42:07.369" v="3790" actId="571"/>
          <ac:picMkLst>
            <pc:docMk/>
            <pc:sldMk cId="2852410538" sldId="353"/>
            <ac:picMk id="35" creationId="{E56C8EA8-F9A4-4C1B-8ECF-1CCB942A6649}"/>
          </ac:picMkLst>
        </pc:picChg>
        <pc:picChg chg="add mod">
          <ac:chgData name="James Franklin" userId="cf915d05-507f-491f-b4a6-b2aa085ee4b1" providerId="ADAL" clId="{8C0D3DAD-4128-4283-A286-230A92686ED7}" dt="2020-10-28T16:43:09.329" v="3804" actId="1076"/>
          <ac:picMkLst>
            <pc:docMk/>
            <pc:sldMk cId="2852410538" sldId="353"/>
            <ac:picMk id="3074" creationId="{2F61E4C0-FA4C-476B-B4D3-392E439EE649}"/>
          </ac:picMkLst>
        </pc:picChg>
      </pc:sldChg>
      <pc:sldChg chg="addSp modSp add mod modClrScheme chgLayout">
        <pc:chgData name="James Franklin" userId="cf915d05-507f-491f-b4a6-b2aa085ee4b1" providerId="ADAL" clId="{8C0D3DAD-4128-4283-A286-230A92686ED7}" dt="2020-10-29T09:06:01.220" v="4371" actId="20577"/>
        <pc:sldMkLst>
          <pc:docMk/>
          <pc:sldMk cId="67998821" sldId="354"/>
        </pc:sldMkLst>
        <pc:spChg chg="mod ord">
          <ac:chgData name="James Franklin" userId="cf915d05-507f-491f-b4a6-b2aa085ee4b1" providerId="ADAL" clId="{8C0D3DAD-4128-4283-A286-230A92686ED7}" dt="2020-10-28T17:10:03.396" v="4074" actId="700"/>
          <ac:spMkLst>
            <pc:docMk/>
            <pc:sldMk cId="67998821" sldId="354"/>
            <ac:spMk id="2" creationId="{9B6011B7-E9E2-4CB3-A873-39321B283D8E}"/>
          </ac:spMkLst>
        </pc:spChg>
        <pc:spChg chg="mod ord">
          <ac:chgData name="James Franklin" userId="cf915d05-507f-491f-b4a6-b2aa085ee4b1" providerId="ADAL" clId="{8C0D3DAD-4128-4283-A286-230A92686ED7}" dt="2020-10-28T17:10:03.396" v="4074" actId="700"/>
          <ac:spMkLst>
            <pc:docMk/>
            <pc:sldMk cId="67998821" sldId="354"/>
            <ac:spMk id="3" creationId="{0BBE2A0A-C68A-4AD3-A0B6-BA809865376C}"/>
          </ac:spMkLst>
        </pc:spChg>
        <pc:spChg chg="add mod">
          <ac:chgData name="James Franklin" userId="cf915d05-507f-491f-b4a6-b2aa085ee4b1" providerId="ADAL" clId="{8C0D3DAD-4128-4283-A286-230A92686ED7}" dt="2020-10-29T09:06:01.220" v="4371" actId="20577"/>
          <ac:spMkLst>
            <pc:docMk/>
            <pc:sldMk cId="67998821" sldId="354"/>
            <ac:spMk id="4" creationId="{682C321E-FD56-4579-B430-7C3A49E283B3}"/>
          </ac:spMkLst>
        </pc:spChg>
        <pc:spChg chg="mod">
          <ac:chgData name="James Franklin" userId="cf915d05-507f-491f-b4a6-b2aa085ee4b1" providerId="ADAL" clId="{8C0D3DAD-4128-4283-A286-230A92686ED7}" dt="2020-10-28T17:10:19.312" v="4077" actId="113"/>
          <ac:spMkLst>
            <pc:docMk/>
            <pc:sldMk cId="67998821" sldId="354"/>
            <ac:spMk id="44" creationId="{0FADDD2B-B9D5-4DB9-A677-70AECADCA5D9}"/>
          </ac:spMkLst>
        </pc:spChg>
        <pc:spChg chg="mod">
          <ac:chgData name="James Franklin" userId="cf915d05-507f-491f-b4a6-b2aa085ee4b1" providerId="ADAL" clId="{8C0D3DAD-4128-4283-A286-230A92686ED7}" dt="2020-10-28T17:10:22.479" v="4078" actId="113"/>
          <ac:spMkLst>
            <pc:docMk/>
            <pc:sldMk cId="67998821" sldId="354"/>
            <ac:spMk id="45" creationId="{7232F668-EBEA-4F79-8318-9347631B9741}"/>
          </ac:spMkLst>
        </pc:spChg>
      </pc:sldChg>
      <pc:sldChg chg="addSp modSp new mod ord">
        <pc:chgData name="James Franklin" userId="cf915d05-507f-491f-b4a6-b2aa085ee4b1" providerId="ADAL" clId="{8C0D3DAD-4128-4283-A286-230A92686ED7}" dt="2020-10-29T09:54:08.285" v="5029" actId="313"/>
        <pc:sldMkLst>
          <pc:docMk/>
          <pc:sldMk cId="2981297375" sldId="355"/>
        </pc:sldMkLst>
        <pc:spChg chg="mod">
          <ac:chgData name="James Franklin" userId="cf915d05-507f-491f-b4a6-b2aa085ee4b1" providerId="ADAL" clId="{8C0D3DAD-4128-4283-A286-230A92686ED7}" dt="2020-10-29T09:35:10.539" v="4713" actId="20577"/>
          <ac:spMkLst>
            <pc:docMk/>
            <pc:sldMk cId="2981297375" sldId="355"/>
            <ac:spMk id="2" creationId="{1490230B-E72F-4EB4-B1CF-23E093FD8773}"/>
          </ac:spMkLst>
        </pc:spChg>
        <pc:spChg chg="mod">
          <ac:chgData name="James Franklin" userId="cf915d05-507f-491f-b4a6-b2aa085ee4b1" providerId="ADAL" clId="{8C0D3DAD-4128-4283-A286-230A92686ED7}" dt="2020-10-29T09:53:05.469" v="4976" actId="20577"/>
          <ac:spMkLst>
            <pc:docMk/>
            <pc:sldMk cId="2981297375" sldId="355"/>
            <ac:spMk id="3" creationId="{8A19529B-0FBA-480E-9915-5C25B1B9E1DA}"/>
          </ac:spMkLst>
        </pc:spChg>
        <pc:spChg chg="add mod">
          <ac:chgData name="James Franklin" userId="cf915d05-507f-491f-b4a6-b2aa085ee4b1" providerId="ADAL" clId="{8C0D3DAD-4128-4283-A286-230A92686ED7}" dt="2020-10-29T09:54:08.285" v="5029" actId="313"/>
          <ac:spMkLst>
            <pc:docMk/>
            <pc:sldMk cId="2981297375" sldId="355"/>
            <ac:spMk id="6" creationId="{06B466CC-08A3-4117-8DB2-7A232BE2C738}"/>
          </ac:spMkLst>
        </pc:spChg>
        <pc:picChg chg="add mod">
          <ac:chgData name="James Franklin" userId="cf915d05-507f-491f-b4a6-b2aa085ee4b1" providerId="ADAL" clId="{8C0D3DAD-4128-4283-A286-230A92686ED7}" dt="2020-10-29T09:45:51.986" v="4716" actId="1076"/>
          <ac:picMkLst>
            <pc:docMk/>
            <pc:sldMk cId="2981297375" sldId="355"/>
            <ac:picMk id="5" creationId="{BF8A6D8A-B29E-4877-BFE6-2039247CA352}"/>
          </ac:picMkLst>
        </pc:picChg>
        <pc:picChg chg="add mod">
          <ac:chgData name="James Franklin" userId="cf915d05-507f-491f-b4a6-b2aa085ee4b1" providerId="ADAL" clId="{8C0D3DAD-4128-4283-A286-230A92686ED7}" dt="2020-10-29T09:46:53.246" v="4722" actId="167"/>
          <ac:picMkLst>
            <pc:docMk/>
            <pc:sldMk cId="2981297375" sldId="355"/>
            <ac:picMk id="5122" creationId="{06CA8A28-1EE6-4A4C-A1C9-04AB480DDD0E}"/>
          </ac:picMkLst>
        </pc:picChg>
      </pc:sldChg>
      <pc:sldChg chg="add">
        <pc:chgData name="James Franklin" userId="cf915d05-507f-491f-b4a6-b2aa085ee4b1" providerId="ADAL" clId="{8C0D3DAD-4128-4283-A286-230A92686ED7}" dt="2020-10-29T09:07:16.880" v="4377" actId="2890"/>
        <pc:sldMkLst>
          <pc:docMk/>
          <pc:sldMk cId="2068106811" sldId="356"/>
        </pc:sldMkLst>
      </pc:sldChg>
      <pc:sldChg chg="addSp modSp new mod ord">
        <pc:chgData name="James Franklin" userId="cf915d05-507f-491f-b4a6-b2aa085ee4b1" providerId="ADAL" clId="{8C0D3DAD-4128-4283-A286-230A92686ED7}" dt="2020-10-29T09:34:29.754" v="4694" actId="1076"/>
        <pc:sldMkLst>
          <pc:docMk/>
          <pc:sldMk cId="903961214" sldId="357"/>
        </pc:sldMkLst>
        <pc:spChg chg="mod">
          <ac:chgData name="James Franklin" userId="cf915d05-507f-491f-b4a6-b2aa085ee4b1" providerId="ADAL" clId="{8C0D3DAD-4128-4283-A286-230A92686ED7}" dt="2020-10-29T09:30:36.804" v="4413" actId="207"/>
          <ac:spMkLst>
            <pc:docMk/>
            <pc:sldMk cId="903961214" sldId="357"/>
            <ac:spMk id="2" creationId="{2DA45800-E830-4C5B-BA9B-99FDC16535B5}"/>
          </ac:spMkLst>
        </pc:spChg>
        <pc:spChg chg="mod">
          <ac:chgData name="James Franklin" userId="cf915d05-507f-491f-b4a6-b2aa085ee4b1" providerId="ADAL" clId="{8C0D3DAD-4128-4283-A286-230A92686ED7}" dt="2020-10-29T09:32:15.033" v="4587" actId="14100"/>
          <ac:spMkLst>
            <pc:docMk/>
            <pc:sldMk cId="903961214" sldId="357"/>
            <ac:spMk id="3" creationId="{1F074A9D-7A6C-464F-98DC-69FBEF31206B}"/>
          </ac:spMkLst>
        </pc:spChg>
        <pc:spChg chg="add mod">
          <ac:chgData name="James Franklin" userId="cf915d05-507f-491f-b4a6-b2aa085ee4b1" providerId="ADAL" clId="{8C0D3DAD-4128-4283-A286-230A92686ED7}" dt="2020-10-29T09:34:29.754" v="4694" actId="1076"/>
          <ac:spMkLst>
            <pc:docMk/>
            <pc:sldMk cId="903961214" sldId="357"/>
            <ac:spMk id="6" creationId="{33380556-5687-4A1B-B72B-A4BAC1F050B7}"/>
          </ac:spMkLst>
        </pc:spChg>
        <pc:picChg chg="add mod">
          <ac:chgData name="James Franklin" userId="cf915d05-507f-491f-b4a6-b2aa085ee4b1" providerId="ADAL" clId="{8C0D3DAD-4128-4283-A286-230A92686ED7}" dt="2020-10-29T09:29:37.057" v="4403" actId="1076"/>
          <ac:picMkLst>
            <pc:docMk/>
            <pc:sldMk cId="903961214" sldId="357"/>
            <ac:picMk id="5" creationId="{33502C07-FD2E-4CAB-AA4B-033F178F518B}"/>
          </ac:picMkLst>
        </pc:picChg>
        <pc:picChg chg="add mod">
          <ac:chgData name="James Franklin" userId="cf915d05-507f-491f-b4a6-b2aa085ee4b1" providerId="ADAL" clId="{8C0D3DAD-4128-4283-A286-230A92686ED7}" dt="2020-10-29T09:30:26.140" v="4412" actId="167"/>
          <ac:picMkLst>
            <pc:docMk/>
            <pc:sldMk cId="903961214" sldId="357"/>
            <ac:picMk id="4098" creationId="{BDAB2CAD-F5F4-4C6E-AE0F-6F310B8DE5F6}"/>
          </ac:picMkLst>
        </pc:picChg>
      </pc:sldChg>
      <pc:sldChg chg="addSp modSp new mod">
        <pc:chgData name="James Franklin" userId="cf915d05-507f-491f-b4a6-b2aa085ee4b1" providerId="ADAL" clId="{8C0D3DAD-4128-4283-A286-230A92686ED7}" dt="2020-10-29T09:56:42.521" v="5052" actId="1076"/>
        <pc:sldMkLst>
          <pc:docMk/>
          <pc:sldMk cId="327447916" sldId="358"/>
        </pc:sldMkLst>
        <pc:spChg chg="mod">
          <ac:chgData name="James Franklin" userId="cf915d05-507f-491f-b4a6-b2aa085ee4b1" providerId="ADAL" clId="{8C0D3DAD-4128-4283-A286-230A92686ED7}" dt="2020-10-29T09:54:57.092" v="5047" actId="20577"/>
          <ac:spMkLst>
            <pc:docMk/>
            <pc:sldMk cId="327447916" sldId="358"/>
            <ac:spMk id="2" creationId="{2105B016-CBB8-4879-BE97-A7FDB2D94D3B}"/>
          </ac:spMkLst>
        </pc:spChg>
        <pc:picChg chg="add mod">
          <ac:chgData name="James Franklin" userId="cf915d05-507f-491f-b4a6-b2aa085ee4b1" providerId="ADAL" clId="{8C0D3DAD-4128-4283-A286-230A92686ED7}" dt="2020-10-29T09:56:37.259" v="5051" actId="1076"/>
          <ac:picMkLst>
            <pc:docMk/>
            <pc:sldMk cId="327447916" sldId="358"/>
            <ac:picMk id="5" creationId="{35C881E2-97BF-49D2-8634-C211FE011CE6}"/>
          </ac:picMkLst>
        </pc:picChg>
        <pc:picChg chg="add mod">
          <ac:chgData name="James Franklin" userId="cf915d05-507f-491f-b4a6-b2aa085ee4b1" providerId="ADAL" clId="{8C0D3DAD-4128-4283-A286-230A92686ED7}" dt="2020-10-29T09:56:42.521" v="5052" actId="1076"/>
          <ac:picMkLst>
            <pc:docMk/>
            <pc:sldMk cId="327447916" sldId="358"/>
            <ac:picMk id="6146" creationId="{04515AFF-33E8-4255-84AB-70C1C11C40A1}"/>
          </ac:picMkLst>
        </pc:picChg>
      </pc:sldChg>
    </pc:docChg>
  </pc:docChgLst>
  <pc:docChgLst>
    <pc:chgData name="Leonora Sheppard" userId="3688f6d8-1f97-408e-a4fe-cc859c551ddb" providerId="ADAL" clId="{7B309377-DF33-4FDC-9003-1BA0920541E9}"/>
    <pc:docChg chg="modSld">
      <pc:chgData name="Leonora Sheppard" userId="3688f6d8-1f97-408e-a4fe-cc859c551ddb" providerId="ADAL" clId="{7B309377-DF33-4FDC-9003-1BA0920541E9}" dt="2019-09-02T13:00:38.764" v="37" actId="20577"/>
      <pc:docMkLst>
        <pc:docMk/>
      </pc:docMkLst>
      <pc:sldChg chg="modSp">
        <pc:chgData name="Leonora Sheppard" userId="3688f6d8-1f97-408e-a4fe-cc859c551ddb" providerId="ADAL" clId="{7B309377-DF33-4FDC-9003-1BA0920541E9}" dt="2019-09-02T13:00:38.764" v="37" actId="20577"/>
        <pc:sldMkLst>
          <pc:docMk/>
          <pc:sldMk cId="2549978160" sldId="307"/>
        </pc:sldMkLst>
        <pc:spChg chg="mod">
          <ac:chgData name="Leonora Sheppard" userId="3688f6d8-1f97-408e-a4fe-cc859c551ddb" providerId="ADAL" clId="{7B309377-DF33-4FDC-9003-1BA0920541E9}" dt="2019-09-02T13:00:38.764" v="37" actId="20577"/>
          <ac:spMkLst>
            <pc:docMk/>
            <pc:sldMk cId="2549978160" sldId="307"/>
            <ac:spMk id="3" creationId="{7AA8D1C7-B147-4700-9210-97576E50D7C0}"/>
          </ac:spMkLst>
        </pc:spChg>
      </pc:sldChg>
    </pc:docChg>
  </pc:docChgLst>
  <pc:docChgLst>
    <pc:chgData name="James Franklin" userId="cf915d05-507f-491f-b4a6-b2aa085ee4b1" providerId="ADAL" clId="{E92DAF85-E002-442E-9935-23F3264DF9EE}"/>
    <pc:docChg chg="modSld">
      <pc:chgData name="James Franklin" userId="cf915d05-507f-491f-b4a6-b2aa085ee4b1" providerId="ADAL" clId="{E92DAF85-E002-442E-9935-23F3264DF9EE}" dt="2020-10-28T09:55:09.876" v="1" actId="20577"/>
      <pc:docMkLst>
        <pc:docMk/>
      </pc:docMkLst>
      <pc:sldChg chg="modSp mod">
        <pc:chgData name="James Franklin" userId="cf915d05-507f-491f-b4a6-b2aa085ee4b1" providerId="ADAL" clId="{E92DAF85-E002-442E-9935-23F3264DF9EE}" dt="2020-10-28T09:55:09.876" v="1" actId="20577"/>
        <pc:sldMkLst>
          <pc:docMk/>
          <pc:sldMk cId="178399161" sldId="263"/>
        </pc:sldMkLst>
        <pc:spChg chg="mod">
          <ac:chgData name="James Franklin" userId="cf915d05-507f-491f-b4a6-b2aa085ee4b1" providerId="ADAL" clId="{E92DAF85-E002-442E-9935-23F3264DF9EE}" dt="2020-10-28T09:55:09.876" v="1" actId="20577"/>
          <ac:spMkLst>
            <pc:docMk/>
            <pc:sldMk cId="178399161" sldId="263"/>
            <ac:spMk id="3" creationId="{8841C565-F8A1-4DE6-88F1-F82B859E4087}"/>
          </ac:spMkLst>
        </pc:spChg>
      </pc:sldChg>
    </pc:docChg>
  </pc:docChgLst>
  <pc:docChgLst>
    <pc:chgData name="Leonora Sheppard" userId="3688f6d8-1f97-408e-a4fe-cc859c551ddb" providerId="ADAL" clId="{BAE80252-98F9-4F37-B6AE-476898A319C6}"/>
    <pc:docChg chg="undo modSld">
      <pc:chgData name="Leonora Sheppard" userId="3688f6d8-1f97-408e-a4fe-cc859c551ddb" providerId="ADAL" clId="{BAE80252-98F9-4F37-B6AE-476898A319C6}" dt="2019-09-05T15:45:34.483" v="29" actId="20577"/>
      <pc:docMkLst>
        <pc:docMk/>
      </pc:docMkLst>
      <pc:sldChg chg="modSp">
        <pc:chgData name="Leonora Sheppard" userId="3688f6d8-1f97-408e-a4fe-cc859c551ddb" providerId="ADAL" clId="{BAE80252-98F9-4F37-B6AE-476898A319C6}" dt="2019-09-05T15:44:14.119" v="28" actId="20577"/>
        <pc:sldMkLst>
          <pc:docMk/>
          <pc:sldMk cId="4094795251" sldId="303"/>
        </pc:sldMkLst>
        <pc:spChg chg="mod">
          <ac:chgData name="Leonora Sheppard" userId="3688f6d8-1f97-408e-a4fe-cc859c551ddb" providerId="ADAL" clId="{BAE80252-98F9-4F37-B6AE-476898A319C6}" dt="2019-09-05T15:44:14.119" v="28" actId="20577"/>
          <ac:spMkLst>
            <pc:docMk/>
            <pc:sldMk cId="4094795251" sldId="303"/>
            <ac:spMk id="3" creationId="{8FE7E0B0-7B1D-41D3-B25C-1811F92879A4}"/>
          </ac:spMkLst>
        </pc:spChg>
      </pc:sldChg>
      <pc:sldChg chg="modSp">
        <pc:chgData name="Leonora Sheppard" userId="3688f6d8-1f97-408e-a4fe-cc859c551ddb" providerId="ADAL" clId="{BAE80252-98F9-4F37-B6AE-476898A319C6}" dt="2019-09-05T15:45:34.483" v="29" actId="20577"/>
        <pc:sldMkLst>
          <pc:docMk/>
          <pc:sldMk cId="3881361505" sldId="304"/>
        </pc:sldMkLst>
        <pc:spChg chg="mod">
          <ac:chgData name="Leonora Sheppard" userId="3688f6d8-1f97-408e-a4fe-cc859c551ddb" providerId="ADAL" clId="{BAE80252-98F9-4F37-B6AE-476898A319C6}" dt="2019-09-05T15:45:34.483" v="29" actId="20577"/>
          <ac:spMkLst>
            <pc:docMk/>
            <pc:sldMk cId="3881361505" sldId="304"/>
            <ac:spMk id="4" creationId="{BC775C43-2A7B-4B75-A446-800715B66BBF}"/>
          </ac:spMkLst>
        </pc:spChg>
      </pc:sldChg>
    </pc:docChg>
  </pc:docChgLst>
  <pc:docChgLst>
    <pc:chgData name="Mike Bloys" userId="1248c4d8-7b2b-4b32-b8bd-163ae845f9bb" providerId="ADAL" clId="{89BD3C7A-0E89-4ADF-89D1-42324FD54A2A}"/>
    <pc:docChg chg="modMainMaster">
      <pc:chgData name="Mike Bloys" userId="1248c4d8-7b2b-4b32-b8bd-163ae845f9bb" providerId="ADAL" clId="{89BD3C7A-0E89-4ADF-89D1-42324FD54A2A}" dt="2020-11-23T12:50:12.240" v="0" actId="14826"/>
      <pc:docMkLst>
        <pc:docMk/>
      </pc:docMkLst>
      <pc:sldMasterChg chg="modSldLayout">
        <pc:chgData name="Mike Bloys" userId="1248c4d8-7b2b-4b32-b8bd-163ae845f9bb" providerId="ADAL" clId="{89BD3C7A-0E89-4ADF-89D1-42324FD54A2A}" dt="2020-11-23T12:50:12.240" v="0" actId="14826"/>
        <pc:sldMasterMkLst>
          <pc:docMk/>
          <pc:sldMasterMk cId="2369807912" sldId="2147483660"/>
        </pc:sldMasterMkLst>
        <pc:sldLayoutChg chg="modSp">
          <pc:chgData name="Mike Bloys" userId="1248c4d8-7b2b-4b32-b8bd-163ae845f9bb" providerId="ADAL" clId="{89BD3C7A-0E89-4ADF-89D1-42324FD54A2A}" dt="2020-11-23T12:50:12.240" v="0" actId="14826"/>
          <pc:sldLayoutMkLst>
            <pc:docMk/>
            <pc:sldMasterMk cId="2369807912" sldId="2147483660"/>
            <pc:sldLayoutMk cId="1593432957" sldId="2147483661"/>
          </pc:sldLayoutMkLst>
          <pc:picChg chg="mod">
            <ac:chgData name="Mike Bloys" userId="1248c4d8-7b2b-4b32-b8bd-163ae845f9bb" providerId="ADAL" clId="{89BD3C7A-0E89-4ADF-89D1-42324FD54A2A}" dt="2020-11-23T12:50:12.240" v="0" actId="14826"/>
            <ac:picMkLst>
              <pc:docMk/>
              <pc:sldMasterMk cId="2369807912" sldId="2147483660"/>
              <pc:sldLayoutMk cId="1593432957" sldId="2147483661"/>
              <ac:picMk id="10" creationId="{7D77F1E2-D38C-486B-9A6A-0403192AF0A8}"/>
            </ac:picMkLst>
          </pc:picChg>
        </pc:sldLayoutChg>
      </pc:sldMasterChg>
    </pc:docChg>
  </pc:docChgLst>
  <pc:docChgLst>
    <pc:chgData name="Rob Heathcote" userId="62419938-1f1d-43ca-9327-cfd6c1894440" providerId="ADAL" clId="{BCFE51B7-B06B-4852-A002-432BEDBCA9CF}"/>
    <pc:docChg chg="undo custSel modSld modMainMaster">
      <pc:chgData name="Rob Heathcote" userId="62419938-1f1d-43ca-9327-cfd6c1894440" providerId="ADAL" clId="{BCFE51B7-B06B-4852-A002-432BEDBCA9CF}" dt="2019-09-03T14:45:52.004" v="36" actId="1076"/>
      <pc:docMkLst>
        <pc:docMk/>
      </pc:docMkLst>
      <pc:sldChg chg="modSp">
        <pc:chgData name="Rob Heathcote" userId="62419938-1f1d-43ca-9327-cfd6c1894440" providerId="ADAL" clId="{BCFE51B7-B06B-4852-A002-432BEDBCA9CF}" dt="2019-09-03T14:44:57.446" v="35" actId="1038"/>
        <pc:sldMkLst>
          <pc:docMk/>
          <pc:sldMk cId="2321761915" sldId="292"/>
        </pc:sldMkLst>
        <pc:spChg chg="mod">
          <ac:chgData name="Rob Heathcote" userId="62419938-1f1d-43ca-9327-cfd6c1894440" providerId="ADAL" clId="{BCFE51B7-B06B-4852-A002-432BEDBCA9CF}" dt="2019-09-03T14:44:47.230" v="23" actId="20577"/>
          <ac:spMkLst>
            <pc:docMk/>
            <pc:sldMk cId="2321761915" sldId="292"/>
            <ac:spMk id="3" creationId="{8FE7E0B0-7B1D-41D3-B25C-1811F92879A4}"/>
          </ac:spMkLst>
        </pc:spChg>
        <pc:spChg chg="mod">
          <ac:chgData name="Rob Heathcote" userId="62419938-1f1d-43ca-9327-cfd6c1894440" providerId="ADAL" clId="{BCFE51B7-B06B-4852-A002-432BEDBCA9CF}" dt="2019-09-03T14:44:57.446" v="35" actId="1038"/>
          <ac:spMkLst>
            <pc:docMk/>
            <pc:sldMk cId="2321761915" sldId="292"/>
            <ac:spMk id="11" creationId="{C51152CD-024F-7F43-A7D1-D2FE21FB3A60}"/>
          </ac:spMkLst>
        </pc:spChg>
        <pc:spChg chg="mod">
          <ac:chgData name="Rob Heathcote" userId="62419938-1f1d-43ca-9327-cfd6c1894440" providerId="ADAL" clId="{BCFE51B7-B06B-4852-A002-432BEDBCA9CF}" dt="2019-09-03T14:44:57.446" v="35" actId="1038"/>
          <ac:spMkLst>
            <pc:docMk/>
            <pc:sldMk cId="2321761915" sldId="292"/>
            <ac:spMk id="14" creationId="{C189D42D-8D80-A34C-91BF-86DB4E42BA29}"/>
          </ac:spMkLst>
        </pc:spChg>
        <pc:picChg chg="mod">
          <ac:chgData name="Rob Heathcote" userId="62419938-1f1d-43ca-9327-cfd6c1894440" providerId="ADAL" clId="{BCFE51B7-B06B-4852-A002-432BEDBCA9CF}" dt="2019-09-03T14:44:57.446" v="35" actId="1038"/>
          <ac:picMkLst>
            <pc:docMk/>
            <pc:sldMk cId="2321761915" sldId="292"/>
            <ac:picMk id="10" creationId="{85513A4E-C7CA-8240-BA83-3EB37C0A117C}"/>
          </ac:picMkLst>
        </pc:picChg>
      </pc:sldChg>
      <pc:sldChg chg="modSp">
        <pc:chgData name="Rob Heathcote" userId="62419938-1f1d-43ca-9327-cfd6c1894440" providerId="ADAL" clId="{BCFE51B7-B06B-4852-A002-432BEDBCA9CF}" dt="2019-09-03T08:08:37.353" v="13" actId="1076"/>
        <pc:sldMkLst>
          <pc:docMk/>
          <pc:sldMk cId="1062164438" sldId="296"/>
        </pc:sldMkLst>
        <pc:spChg chg="mod">
          <ac:chgData name="Rob Heathcote" userId="62419938-1f1d-43ca-9327-cfd6c1894440" providerId="ADAL" clId="{BCFE51B7-B06B-4852-A002-432BEDBCA9CF}" dt="2019-09-03T08:08:37.353" v="13" actId="1076"/>
          <ac:spMkLst>
            <pc:docMk/>
            <pc:sldMk cId="1062164438" sldId="296"/>
            <ac:spMk id="11" creationId="{6D31EB80-679C-8B43-9262-004E95008DB3}"/>
          </ac:spMkLst>
        </pc:spChg>
        <pc:spChg chg="mod">
          <ac:chgData name="Rob Heathcote" userId="62419938-1f1d-43ca-9327-cfd6c1894440" providerId="ADAL" clId="{BCFE51B7-B06B-4852-A002-432BEDBCA9CF}" dt="2019-09-03T08:08:37.353" v="13" actId="1076"/>
          <ac:spMkLst>
            <pc:docMk/>
            <pc:sldMk cId="1062164438" sldId="296"/>
            <ac:spMk id="12" creationId="{E3F493CA-810F-1F4D-BBE6-4D989B116EAE}"/>
          </ac:spMkLst>
        </pc:spChg>
        <pc:picChg chg="mod">
          <ac:chgData name="Rob Heathcote" userId="62419938-1f1d-43ca-9327-cfd6c1894440" providerId="ADAL" clId="{BCFE51B7-B06B-4852-A002-432BEDBCA9CF}" dt="2019-09-03T08:08:37.353" v="13" actId="1076"/>
          <ac:picMkLst>
            <pc:docMk/>
            <pc:sldMk cId="1062164438" sldId="296"/>
            <ac:picMk id="13" creationId="{2088E845-CE32-8948-A057-28BF41FF88B1}"/>
          </ac:picMkLst>
        </pc:picChg>
      </pc:sldChg>
      <pc:sldChg chg="addSp delSp modSp">
        <pc:chgData name="Rob Heathcote" userId="62419938-1f1d-43ca-9327-cfd6c1894440" providerId="ADAL" clId="{BCFE51B7-B06B-4852-A002-432BEDBCA9CF}" dt="2019-09-02T10:11:54.323" v="10" actId="732"/>
        <pc:sldMkLst>
          <pc:docMk/>
          <pc:sldMk cId="1813969171" sldId="306"/>
        </pc:sldMkLst>
        <pc:spChg chg="add del">
          <ac:chgData name="Rob Heathcote" userId="62419938-1f1d-43ca-9327-cfd6c1894440" providerId="ADAL" clId="{BCFE51B7-B06B-4852-A002-432BEDBCA9CF}" dt="2019-09-02T10:07:35.381" v="2"/>
          <ac:spMkLst>
            <pc:docMk/>
            <pc:sldMk cId="1813969171" sldId="306"/>
            <ac:spMk id="5" creationId="{C01ABF6C-9255-447D-9C7A-709397158368}"/>
          </ac:spMkLst>
        </pc:spChg>
        <pc:picChg chg="add mod">
          <ac:chgData name="Rob Heathcote" userId="62419938-1f1d-43ca-9327-cfd6c1894440" providerId="ADAL" clId="{BCFE51B7-B06B-4852-A002-432BEDBCA9CF}" dt="2019-09-02T10:11:54.323" v="10" actId="732"/>
          <ac:picMkLst>
            <pc:docMk/>
            <pc:sldMk cId="1813969171" sldId="306"/>
            <ac:picMk id="1026" creationId="{953310E8-D224-421E-AF20-4A1FC8C2FA7E}"/>
          </ac:picMkLst>
        </pc:picChg>
        <pc:picChg chg="del">
          <ac:chgData name="Rob Heathcote" userId="62419938-1f1d-43ca-9327-cfd6c1894440" providerId="ADAL" clId="{BCFE51B7-B06B-4852-A002-432BEDBCA9CF}" dt="2019-09-02T10:07:33.444" v="0" actId="478"/>
          <ac:picMkLst>
            <pc:docMk/>
            <pc:sldMk cId="1813969171" sldId="306"/>
            <ac:picMk id="2050" creationId="{49FD672A-0089-45CE-8C0D-9DEF6EFA7AFD}"/>
          </ac:picMkLst>
        </pc:picChg>
      </pc:sldChg>
      <pc:sldChg chg="modSp">
        <pc:chgData name="Rob Heathcote" userId="62419938-1f1d-43ca-9327-cfd6c1894440" providerId="ADAL" clId="{BCFE51B7-B06B-4852-A002-432BEDBCA9CF}" dt="2019-09-03T14:45:52.004" v="36" actId="1076"/>
        <pc:sldMkLst>
          <pc:docMk/>
          <pc:sldMk cId="1273261227" sldId="310"/>
        </pc:sldMkLst>
        <pc:picChg chg="mod">
          <ac:chgData name="Rob Heathcote" userId="62419938-1f1d-43ca-9327-cfd6c1894440" providerId="ADAL" clId="{BCFE51B7-B06B-4852-A002-432BEDBCA9CF}" dt="2019-09-03T14:45:52.004" v="36" actId="1076"/>
          <ac:picMkLst>
            <pc:docMk/>
            <pc:sldMk cId="1273261227" sldId="310"/>
            <ac:picMk id="10" creationId="{5AC347F1-0E2D-9A48-9BA3-13B730448F7A}"/>
          </ac:picMkLst>
        </pc:picChg>
      </pc:sldChg>
      <pc:sldChg chg="addSp delSp">
        <pc:chgData name="Rob Heathcote" userId="62419938-1f1d-43ca-9327-cfd6c1894440" providerId="ADAL" clId="{BCFE51B7-B06B-4852-A002-432BEDBCA9CF}" dt="2019-09-03T08:09:52.123" v="17" actId="478"/>
        <pc:sldMkLst>
          <pc:docMk/>
          <pc:sldMk cId="1204820256" sldId="311"/>
        </pc:sldMkLst>
        <pc:picChg chg="add del">
          <ac:chgData name="Rob Heathcote" userId="62419938-1f1d-43ca-9327-cfd6c1894440" providerId="ADAL" clId="{BCFE51B7-B06B-4852-A002-432BEDBCA9CF}" dt="2019-09-03T08:09:52.123" v="17" actId="478"/>
          <ac:picMkLst>
            <pc:docMk/>
            <pc:sldMk cId="1204820256" sldId="311"/>
            <ac:picMk id="4" creationId="{979082E4-4B1E-4F3A-9B20-63C7CD02FB92}"/>
          </ac:picMkLst>
        </pc:picChg>
      </pc:sldChg>
      <pc:sldChg chg="delSp">
        <pc:chgData name="Rob Heathcote" userId="62419938-1f1d-43ca-9327-cfd6c1894440" providerId="ADAL" clId="{BCFE51B7-B06B-4852-A002-432BEDBCA9CF}" dt="2019-09-03T08:09:18.888" v="14" actId="478"/>
        <pc:sldMkLst>
          <pc:docMk/>
          <pc:sldMk cId="4078862346" sldId="314"/>
        </pc:sldMkLst>
        <pc:spChg chg="del">
          <ac:chgData name="Rob Heathcote" userId="62419938-1f1d-43ca-9327-cfd6c1894440" providerId="ADAL" clId="{BCFE51B7-B06B-4852-A002-432BEDBCA9CF}" dt="2019-09-03T08:09:18.888" v="14" actId="478"/>
          <ac:spMkLst>
            <pc:docMk/>
            <pc:sldMk cId="4078862346" sldId="314"/>
            <ac:spMk id="12" creationId="{2B18545A-7E5C-5C48-8AA9-B85875EE86E1}"/>
          </ac:spMkLst>
        </pc:spChg>
        <pc:spChg chg="del">
          <ac:chgData name="Rob Heathcote" userId="62419938-1f1d-43ca-9327-cfd6c1894440" providerId="ADAL" clId="{BCFE51B7-B06B-4852-A002-432BEDBCA9CF}" dt="2019-09-03T08:09:18.888" v="14" actId="478"/>
          <ac:spMkLst>
            <pc:docMk/>
            <pc:sldMk cId="4078862346" sldId="314"/>
            <ac:spMk id="13" creationId="{DF6527E3-EA58-194F-949A-434B65B12EB3}"/>
          </ac:spMkLst>
        </pc:spChg>
        <pc:spChg chg="del">
          <ac:chgData name="Rob Heathcote" userId="62419938-1f1d-43ca-9327-cfd6c1894440" providerId="ADAL" clId="{BCFE51B7-B06B-4852-A002-432BEDBCA9CF}" dt="2019-09-03T08:09:18.888" v="14" actId="478"/>
          <ac:spMkLst>
            <pc:docMk/>
            <pc:sldMk cId="4078862346" sldId="314"/>
            <ac:spMk id="14" creationId="{3B95044F-3927-0D40-8C7C-F024566A65AE}"/>
          </ac:spMkLst>
        </pc:spChg>
        <pc:spChg chg="del">
          <ac:chgData name="Rob Heathcote" userId="62419938-1f1d-43ca-9327-cfd6c1894440" providerId="ADAL" clId="{BCFE51B7-B06B-4852-A002-432BEDBCA9CF}" dt="2019-09-03T08:09:18.888" v="14" actId="478"/>
          <ac:spMkLst>
            <pc:docMk/>
            <pc:sldMk cId="4078862346" sldId="314"/>
            <ac:spMk id="15" creationId="{EDCBD75E-3263-DE4F-A745-5B6F7ECA978F}"/>
          </ac:spMkLst>
        </pc:spChg>
        <pc:spChg chg="del">
          <ac:chgData name="Rob Heathcote" userId="62419938-1f1d-43ca-9327-cfd6c1894440" providerId="ADAL" clId="{BCFE51B7-B06B-4852-A002-432BEDBCA9CF}" dt="2019-09-03T08:09:18.888" v="14" actId="478"/>
          <ac:spMkLst>
            <pc:docMk/>
            <pc:sldMk cId="4078862346" sldId="314"/>
            <ac:spMk id="16" creationId="{2E8664F6-755F-3845-AAD4-90154CAC3D0B}"/>
          </ac:spMkLst>
        </pc:spChg>
        <pc:spChg chg="del">
          <ac:chgData name="Rob Heathcote" userId="62419938-1f1d-43ca-9327-cfd6c1894440" providerId="ADAL" clId="{BCFE51B7-B06B-4852-A002-432BEDBCA9CF}" dt="2019-09-03T08:09:18.888" v="14" actId="478"/>
          <ac:spMkLst>
            <pc:docMk/>
            <pc:sldMk cId="4078862346" sldId="314"/>
            <ac:spMk id="17" creationId="{6807BE0E-1984-F542-85B5-B3BA60105A22}"/>
          </ac:spMkLst>
        </pc:spChg>
        <pc:spChg chg="del">
          <ac:chgData name="Rob Heathcote" userId="62419938-1f1d-43ca-9327-cfd6c1894440" providerId="ADAL" clId="{BCFE51B7-B06B-4852-A002-432BEDBCA9CF}" dt="2019-09-03T08:09:18.888" v="14" actId="478"/>
          <ac:spMkLst>
            <pc:docMk/>
            <pc:sldMk cId="4078862346" sldId="314"/>
            <ac:spMk id="18" creationId="{29C4C848-14B5-CA44-82EC-25FAEC16557F}"/>
          </ac:spMkLst>
        </pc:spChg>
        <pc:spChg chg="del">
          <ac:chgData name="Rob Heathcote" userId="62419938-1f1d-43ca-9327-cfd6c1894440" providerId="ADAL" clId="{BCFE51B7-B06B-4852-A002-432BEDBCA9CF}" dt="2019-09-03T08:09:18.888" v="14" actId="478"/>
          <ac:spMkLst>
            <pc:docMk/>
            <pc:sldMk cId="4078862346" sldId="314"/>
            <ac:spMk id="19" creationId="{EA566E54-7959-E640-A81A-599613263774}"/>
          </ac:spMkLst>
        </pc:spChg>
      </pc:sldChg>
      <pc:sldMasterChg chg="modSldLayout">
        <pc:chgData name="Rob Heathcote" userId="62419938-1f1d-43ca-9327-cfd6c1894440" providerId="ADAL" clId="{BCFE51B7-B06B-4852-A002-432BEDBCA9CF}" dt="2019-09-03T08:08:17.236" v="11" actId="14100"/>
        <pc:sldMasterMkLst>
          <pc:docMk/>
          <pc:sldMasterMk cId="2369807912" sldId="2147483660"/>
        </pc:sldMasterMkLst>
        <pc:sldLayoutChg chg="modSp">
          <pc:chgData name="Rob Heathcote" userId="62419938-1f1d-43ca-9327-cfd6c1894440" providerId="ADAL" clId="{BCFE51B7-B06B-4852-A002-432BEDBCA9CF}" dt="2019-09-03T08:08:17.236" v="11" actId="14100"/>
          <pc:sldLayoutMkLst>
            <pc:docMk/>
            <pc:sldMasterMk cId="2369807912" sldId="2147483660"/>
            <pc:sldLayoutMk cId="3265224848" sldId="2147483662"/>
          </pc:sldLayoutMkLst>
          <pc:cxnChg chg="mod">
            <ac:chgData name="Rob Heathcote" userId="62419938-1f1d-43ca-9327-cfd6c1894440" providerId="ADAL" clId="{BCFE51B7-B06B-4852-A002-432BEDBCA9CF}" dt="2019-09-03T08:08:17.236" v="11" actId="14100"/>
            <ac:cxnSpMkLst>
              <pc:docMk/>
              <pc:sldMasterMk cId="2369807912" sldId="2147483660"/>
              <pc:sldLayoutMk cId="3265224848" sldId="2147483662"/>
              <ac:cxnSpMk id="6" creationId="{62E9DD45-C9F6-4603-ACD2-7C4972C5A16E}"/>
            </ac:cxnSpMkLst>
          </pc:cxnChg>
        </pc:sldLayoutChg>
      </pc:sldMasterChg>
    </pc:docChg>
  </pc:docChgLst>
  <pc:docChgLst>
    <pc:chgData name="Mike Bloys" userId="1248c4d8-7b2b-4b32-b8bd-163ae845f9bb" providerId="ADAL" clId="{2F794758-1B39-4E32-83D0-B2D9D5EDE46F}"/>
    <pc:docChg chg="undo redo custSel addSld delSld modSld modMainMaster">
      <pc:chgData name="Mike Bloys" userId="1248c4d8-7b2b-4b32-b8bd-163ae845f9bb" providerId="ADAL" clId="{2F794758-1B39-4E32-83D0-B2D9D5EDE46F}" dt="2020-10-08T13:50:43.633" v="382" actId="207"/>
      <pc:docMkLst>
        <pc:docMk/>
      </pc:docMkLst>
      <pc:sldChg chg="delSp mod">
        <pc:chgData name="Mike Bloys" userId="1248c4d8-7b2b-4b32-b8bd-163ae845f9bb" providerId="ADAL" clId="{2F794758-1B39-4E32-83D0-B2D9D5EDE46F}" dt="2020-10-07T09:14:16.672" v="123" actId="478"/>
        <pc:sldMkLst>
          <pc:docMk/>
          <pc:sldMk cId="4088036100" sldId="259"/>
        </pc:sldMkLst>
        <pc:spChg chg="del">
          <ac:chgData name="Mike Bloys" userId="1248c4d8-7b2b-4b32-b8bd-163ae845f9bb" providerId="ADAL" clId="{2F794758-1B39-4E32-83D0-B2D9D5EDE46F}" dt="2020-10-07T09:14:16.672" v="123" actId="478"/>
          <ac:spMkLst>
            <pc:docMk/>
            <pc:sldMk cId="4088036100" sldId="259"/>
            <ac:spMk id="2" creationId="{FDFA3C9D-7914-4763-ABEB-EC4A47E4B886}"/>
          </ac:spMkLst>
        </pc:spChg>
        <pc:spChg chg="del">
          <ac:chgData name="Mike Bloys" userId="1248c4d8-7b2b-4b32-b8bd-163ae845f9bb" providerId="ADAL" clId="{2F794758-1B39-4E32-83D0-B2D9D5EDE46F}" dt="2020-10-07T09:14:16.672" v="123" actId="478"/>
          <ac:spMkLst>
            <pc:docMk/>
            <pc:sldMk cId="4088036100" sldId="259"/>
            <ac:spMk id="3" creationId="{1A972ADB-E3F9-42E8-8441-1073042D585F}"/>
          </ac:spMkLst>
        </pc:spChg>
      </pc:sldChg>
      <pc:sldChg chg="addSp delSp modSp mod chgLayout">
        <pc:chgData name="Mike Bloys" userId="1248c4d8-7b2b-4b32-b8bd-163ae845f9bb" providerId="ADAL" clId="{2F794758-1B39-4E32-83D0-B2D9D5EDE46F}" dt="2020-10-07T09:15:33.834" v="137" actId="21"/>
        <pc:sldMkLst>
          <pc:docMk/>
          <pc:sldMk cId="178399161" sldId="263"/>
        </pc:sldMkLst>
        <pc:spChg chg="mod ord">
          <ac:chgData name="Mike Bloys" userId="1248c4d8-7b2b-4b32-b8bd-163ae845f9bb" providerId="ADAL" clId="{2F794758-1B39-4E32-83D0-B2D9D5EDE46F}" dt="2020-10-07T09:15:14.707" v="133"/>
          <ac:spMkLst>
            <pc:docMk/>
            <pc:sldMk cId="178399161" sldId="263"/>
            <ac:spMk id="2" creationId="{AAE2DD65-BAFB-4F4B-8034-495C46F681A9}"/>
          </ac:spMkLst>
        </pc:spChg>
        <pc:spChg chg="mod ord">
          <ac:chgData name="Mike Bloys" userId="1248c4d8-7b2b-4b32-b8bd-163ae845f9bb" providerId="ADAL" clId="{2F794758-1B39-4E32-83D0-B2D9D5EDE46F}" dt="2020-10-07T09:15:20.655" v="134" actId="14100"/>
          <ac:spMkLst>
            <pc:docMk/>
            <pc:sldMk cId="178399161" sldId="263"/>
            <ac:spMk id="3" creationId="{8841C565-F8A1-4DE6-88F1-F82B859E4087}"/>
          </ac:spMkLst>
        </pc:spChg>
        <pc:spChg chg="add del mod">
          <ac:chgData name="Mike Bloys" userId="1248c4d8-7b2b-4b32-b8bd-163ae845f9bb" providerId="ADAL" clId="{2F794758-1B39-4E32-83D0-B2D9D5EDE46F}" dt="2020-10-07T09:14:25.300" v="124"/>
          <ac:spMkLst>
            <pc:docMk/>
            <pc:sldMk cId="178399161" sldId="263"/>
            <ac:spMk id="4" creationId="{C17E0518-5CF5-4995-ADBD-3EA024CB8A9C}"/>
          </ac:spMkLst>
        </pc:spChg>
        <pc:spChg chg="add del mod">
          <ac:chgData name="Mike Bloys" userId="1248c4d8-7b2b-4b32-b8bd-163ae845f9bb" providerId="ADAL" clId="{2F794758-1B39-4E32-83D0-B2D9D5EDE46F}" dt="2020-10-07T09:14:25.300" v="124"/>
          <ac:spMkLst>
            <pc:docMk/>
            <pc:sldMk cId="178399161" sldId="263"/>
            <ac:spMk id="5" creationId="{11945B71-A38D-45F5-98C9-BADDB7F1C1F5}"/>
          </ac:spMkLst>
        </pc:spChg>
        <pc:spChg chg="add del mod">
          <ac:chgData name="Mike Bloys" userId="1248c4d8-7b2b-4b32-b8bd-163ae845f9bb" providerId="ADAL" clId="{2F794758-1B39-4E32-83D0-B2D9D5EDE46F}" dt="2020-10-07T09:14:28.402" v="125"/>
          <ac:spMkLst>
            <pc:docMk/>
            <pc:sldMk cId="178399161" sldId="263"/>
            <ac:spMk id="6" creationId="{7AD5B76F-0550-4EC0-A87C-019901F06FD1}"/>
          </ac:spMkLst>
        </pc:spChg>
        <pc:spChg chg="add del mod">
          <ac:chgData name="Mike Bloys" userId="1248c4d8-7b2b-4b32-b8bd-163ae845f9bb" providerId="ADAL" clId="{2F794758-1B39-4E32-83D0-B2D9D5EDE46F}" dt="2020-10-07T09:14:28.402" v="125"/>
          <ac:spMkLst>
            <pc:docMk/>
            <pc:sldMk cId="178399161" sldId="263"/>
            <ac:spMk id="7" creationId="{B754F36B-BD68-485F-A2E5-E76E6AAFCC25}"/>
          </ac:spMkLst>
        </pc:spChg>
        <pc:spChg chg="add del mod">
          <ac:chgData name="Mike Bloys" userId="1248c4d8-7b2b-4b32-b8bd-163ae845f9bb" providerId="ADAL" clId="{2F794758-1B39-4E32-83D0-B2D9D5EDE46F}" dt="2020-10-07T09:15:14.707" v="133"/>
          <ac:spMkLst>
            <pc:docMk/>
            <pc:sldMk cId="178399161" sldId="263"/>
            <ac:spMk id="8" creationId="{B3499FAE-D08E-43CA-8B38-784790FEF739}"/>
          </ac:spMkLst>
        </pc:spChg>
        <pc:spChg chg="add del mod">
          <ac:chgData name="Mike Bloys" userId="1248c4d8-7b2b-4b32-b8bd-163ae845f9bb" providerId="ADAL" clId="{2F794758-1B39-4E32-83D0-B2D9D5EDE46F}" dt="2020-10-07T09:15:14.707" v="133"/>
          <ac:spMkLst>
            <pc:docMk/>
            <pc:sldMk cId="178399161" sldId="263"/>
            <ac:spMk id="9" creationId="{A655804A-2AE7-4622-9F4B-A440555DB54D}"/>
          </ac:spMkLst>
        </pc:spChg>
        <pc:spChg chg="add del mod">
          <ac:chgData name="Mike Bloys" userId="1248c4d8-7b2b-4b32-b8bd-163ae845f9bb" providerId="ADAL" clId="{2F794758-1B39-4E32-83D0-B2D9D5EDE46F}" dt="2020-10-07T09:15:33.834" v="137" actId="21"/>
          <ac:spMkLst>
            <pc:docMk/>
            <pc:sldMk cId="178399161" sldId="263"/>
            <ac:spMk id="11" creationId="{615FED6A-9880-4ACA-8224-4387529CA4F6}"/>
          </ac:spMkLst>
        </pc:spChg>
      </pc:sldChg>
      <pc:sldChg chg="addSp delSp modSp mod">
        <pc:chgData name="Mike Bloys" userId="1248c4d8-7b2b-4b32-b8bd-163ae845f9bb" providerId="ADAL" clId="{2F794758-1B39-4E32-83D0-B2D9D5EDE46F}" dt="2020-10-07T10:27:32.737" v="363" actId="732"/>
        <pc:sldMkLst>
          <pc:docMk/>
          <pc:sldMk cId="3525153043" sldId="293"/>
        </pc:sldMkLst>
        <pc:spChg chg="mod">
          <ac:chgData name="Mike Bloys" userId="1248c4d8-7b2b-4b32-b8bd-163ae845f9bb" providerId="ADAL" clId="{2F794758-1B39-4E32-83D0-B2D9D5EDE46F}" dt="2020-10-07T10:27:14.052" v="356" actId="20577"/>
          <ac:spMkLst>
            <pc:docMk/>
            <pc:sldMk cId="3525153043" sldId="293"/>
            <ac:spMk id="3" creationId="{8FE7E0B0-7B1D-41D3-B25C-1811F92879A4}"/>
          </ac:spMkLst>
        </pc:spChg>
        <pc:picChg chg="del">
          <ac:chgData name="Mike Bloys" userId="1248c4d8-7b2b-4b32-b8bd-163ae845f9bb" providerId="ADAL" clId="{2F794758-1B39-4E32-83D0-B2D9D5EDE46F}" dt="2020-10-07T10:27:21.905" v="359" actId="478"/>
          <ac:picMkLst>
            <pc:docMk/>
            <pc:sldMk cId="3525153043" sldId="293"/>
            <ac:picMk id="4" creationId="{283B8657-0906-4C97-A096-722D1768B461}"/>
          </ac:picMkLst>
        </pc:picChg>
        <pc:picChg chg="add mod ord modCrop">
          <ac:chgData name="Mike Bloys" userId="1248c4d8-7b2b-4b32-b8bd-163ae845f9bb" providerId="ADAL" clId="{2F794758-1B39-4E32-83D0-B2D9D5EDE46F}" dt="2020-10-07T10:27:32.737" v="363" actId="732"/>
          <ac:picMkLst>
            <pc:docMk/>
            <pc:sldMk cId="3525153043" sldId="293"/>
            <ac:picMk id="6" creationId="{DF8013E6-5C2C-4C27-91B9-E1DB9C86B598}"/>
          </ac:picMkLst>
        </pc:picChg>
        <pc:picChg chg="del">
          <ac:chgData name="Mike Bloys" userId="1248c4d8-7b2b-4b32-b8bd-163ae845f9bb" providerId="ADAL" clId="{2F794758-1B39-4E32-83D0-B2D9D5EDE46F}" dt="2020-10-07T10:27:19.602" v="358" actId="478"/>
          <ac:picMkLst>
            <pc:docMk/>
            <pc:sldMk cId="3525153043" sldId="293"/>
            <ac:picMk id="10242" creationId="{36B8D2B5-4F81-4697-AC10-8108AFE6EA99}"/>
          </ac:picMkLst>
        </pc:picChg>
      </pc:sldChg>
      <pc:sldChg chg="addSp delSp modSp mod modClrScheme chgLayout">
        <pc:chgData name="Mike Bloys" userId="1248c4d8-7b2b-4b32-b8bd-163ae845f9bb" providerId="ADAL" clId="{2F794758-1B39-4E32-83D0-B2D9D5EDE46F}" dt="2020-10-07T10:40:43.423" v="372" actId="207"/>
        <pc:sldMkLst>
          <pc:docMk/>
          <pc:sldMk cId="1051052680" sldId="319"/>
        </pc:sldMkLst>
        <pc:spChg chg="mod ord">
          <ac:chgData name="Mike Bloys" userId="1248c4d8-7b2b-4b32-b8bd-163ae845f9bb" providerId="ADAL" clId="{2F794758-1B39-4E32-83D0-B2D9D5EDE46F}" dt="2020-10-07T09:52:21.750" v="270" actId="700"/>
          <ac:spMkLst>
            <pc:docMk/>
            <pc:sldMk cId="1051052680" sldId="319"/>
            <ac:spMk id="2" creationId="{D201B1D2-3902-45F5-95E8-F789D1DEE21B}"/>
          </ac:spMkLst>
        </pc:spChg>
        <pc:spChg chg="mod ord">
          <ac:chgData name="Mike Bloys" userId="1248c4d8-7b2b-4b32-b8bd-163ae845f9bb" providerId="ADAL" clId="{2F794758-1B39-4E32-83D0-B2D9D5EDE46F}" dt="2020-10-07T09:52:21.750" v="270" actId="700"/>
          <ac:spMkLst>
            <pc:docMk/>
            <pc:sldMk cId="1051052680" sldId="319"/>
            <ac:spMk id="4" creationId="{B27CCB4F-30F6-4687-BB22-A8AA23FD01F7}"/>
          </ac:spMkLst>
        </pc:spChg>
        <pc:picChg chg="del">
          <ac:chgData name="Mike Bloys" userId="1248c4d8-7b2b-4b32-b8bd-163ae845f9bb" providerId="ADAL" clId="{2F794758-1B39-4E32-83D0-B2D9D5EDE46F}" dt="2020-10-07T09:51:45.168" v="264" actId="478"/>
          <ac:picMkLst>
            <pc:docMk/>
            <pc:sldMk cId="1051052680" sldId="319"/>
            <ac:picMk id="3" creationId="{11AB8C96-90E9-43AE-AE8F-EAC726575127}"/>
          </ac:picMkLst>
        </pc:picChg>
        <pc:picChg chg="add del mod ord">
          <ac:chgData name="Mike Bloys" userId="1248c4d8-7b2b-4b32-b8bd-163ae845f9bb" providerId="ADAL" clId="{2F794758-1B39-4E32-83D0-B2D9D5EDE46F}" dt="2020-10-07T09:50:26.785" v="259" actId="478"/>
          <ac:picMkLst>
            <pc:docMk/>
            <pc:sldMk cId="1051052680" sldId="319"/>
            <ac:picMk id="6" creationId="{FC301E49-3FC4-41C2-B890-2E5ECFF67D07}"/>
          </ac:picMkLst>
        </pc:picChg>
        <pc:picChg chg="add del mod ord">
          <ac:chgData name="Mike Bloys" userId="1248c4d8-7b2b-4b32-b8bd-163ae845f9bb" providerId="ADAL" clId="{2F794758-1B39-4E32-83D0-B2D9D5EDE46F}" dt="2020-10-07T09:51:43.556" v="263" actId="21"/>
          <ac:picMkLst>
            <pc:docMk/>
            <pc:sldMk cId="1051052680" sldId="319"/>
            <ac:picMk id="8" creationId="{CFEB6EAD-D01C-41E2-B2E6-1BA215C4BE2C}"/>
          </ac:picMkLst>
        </pc:picChg>
        <pc:picChg chg="add ord">
          <ac:chgData name="Mike Bloys" userId="1248c4d8-7b2b-4b32-b8bd-163ae845f9bb" providerId="ADAL" clId="{2F794758-1B39-4E32-83D0-B2D9D5EDE46F}" dt="2020-10-07T09:52:01.566" v="269" actId="167"/>
          <ac:picMkLst>
            <pc:docMk/>
            <pc:sldMk cId="1051052680" sldId="319"/>
            <ac:picMk id="9" creationId="{BED1DF3A-C695-4967-82DA-EF82CA1AFCE0}"/>
          </ac:picMkLst>
        </pc:picChg>
        <pc:picChg chg="add mod">
          <ac:chgData name="Mike Bloys" userId="1248c4d8-7b2b-4b32-b8bd-163ae845f9bb" providerId="ADAL" clId="{2F794758-1B39-4E32-83D0-B2D9D5EDE46F}" dt="2020-10-07T10:40:43.423" v="372" actId="207"/>
          <ac:picMkLst>
            <pc:docMk/>
            <pc:sldMk cId="1051052680" sldId="319"/>
            <ac:picMk id="11" creationId="{2C413515-BC79-478F-9E38-7CFE7B69243D}"/>
          </ac:picMkLst>
        </pc:picChg>
        <pc:picChg chg="del">
          <ac:chgData name="Mike Bloys" userId="1248c4d8-7b2b-4b32-b8bd-163ae845f9bb" providerId="ADAL" clId="{2F794758-1B39-4E32-83D0-B2D9D5EDE46F}" dt="2020-10-07T09:51:39.681" v="262" actId="478"/>
          <ac:picMkLst>
            <pc:docMk/>
            <pc:sldMk cId="1051052680" sldId="319"/>
            <ac:picMk id="4098" creationId="{D624F3A7-DF01-4BE0-A302-EFBE1EB1C332}"/>
          </ac:picMkLst>
        </pc:picChg>
      </pc:sldChg>
      <pc:sldChg chg="addSp delSp modSp mod">
        <pc:chgData name="Mike Bloys" userId="1248c4d8-7b2b-4b32-b8bd-163ae845f9bb" providerId="ADAL" clId="{2F794758-1B39-4E32-83D0-B2D9D5EDE46F}" dt="2020-10-07T10:40:48.382" v="373" actId="207"/>
        <pc:sldMkLst>
          <pc:docMk/>
          <pc:sldMk cId="2167374724" sldId="321"/>
        </pc:sldMkLst>
        <pc:picChg chg="del">
          <ac:chgData name="Mike Bloys" userId="1248c4d8-7b2b-4b32-b8bd-163ae845f9bb" providerId="ADAL" clId="{2F794758-1B39-4E32-83D0-B2D9D5EDE46F}" dt="2020-10-07T09:46:30.257" v="256" actId="478"/>
          <ac:picMkLst>
            <pc:docMk/>
            <pc:sldMk cId="2167374724" sldId="321"/>
            <ac:picMk id="3" creationId="{B9267690-FE1E-42C2-90BD-C30FE152ABB4}"/>
          </ac:picMkLst>
        </pc:picChg>
        <pc:picChg chg="add mod ord modCrop">
          <ac:chgData name="Mike Bloys" userId="1248c4d8-7b2b-4b32-b8bd-163ae845f9bb" providerId="ADAL" clId="{2F794758-1B39-4E32-83D0-B2D9D5EDE46F}" dt="2020-10-07T09:46:15.105" v="255" actId="732"/>
          <ac:picMkLst>
            <pc:docMk/>
            <pc:sldMk cId="2167374724" sldId="321"/>
            <ac:picMk id="6" creationId="{414B2489-391B-4614-806B-EBCA5031F1C5}"/>
          </ac:picMkLst>
        </pc:picChg>
        <pc:picChg chg="add mod">
          <ac:chgData name="Mike Bloys" userId="1248c4d8-7b2b-4b32-b8bd-163ae845f9bb" providerId="ADAL" clId="{2F794758-1B39-4E32-83D0-B2D9D5EDE46F}" dt="2020-10-07T10:40:48.382" v="373" actId="207"/>
          <ac:picMkLst>
            <pc:docMk/>
            <pc:sldMk cId="2167374724" sldId="321"/>
            <ac:picMk id="7" creationId="{4951AE62-52B4-4B72-9D51-8547FF5963CE}"/>
          </ac:picMkLst>
        </pc:picChg>
        <pc:picChg chg="del">
          <ac:chgData name="Mike Bloys" userId="1248c4d8-7b2b-4b32-b8bd-163ae845f9bb" providerId="ADAL" clId="{2F794758-1B39-4E32-83D0-B2D9D5EDE46F}" dt="2020-10-07T09:46:02.193" v="253" actId="478"/>
          <ac:picMkLst>
            <pc:docMk/>
            <pc:sldMk cId="2167374724" sldId="321"/>
            <ac:picMk id="3074" creationId="{BB15D407-7FBB-4383-8A42-CC842BF5CAF0}"/>
          </ac:picMkLst>
        </pc:picChg>
      </pc:sldChg>
      <pc:sldChg chg="addSp delSp modSp mod">
        <pc:chgData name="Mike Bloys" userId="1248c4d8-7b2b-4b32-b8bd-163ae845f9bb" providerId="ADAL" clId="{2F794758-1B39-4E32-83D0-B2D9D5EDE46F}" dt="2020-10-07T10:40:39.462" v="371" actId="207"/>
        <pc:sldMkLst>
          <pc:docMk/>
          <pc:sldMk cId="80183144" sldId="331"/>
        </pc:sldMkLst>
        <pc:picChg chg="del">
          <ac:chgData name="Mike Bloys" userId="1248c4d8-7b2b-4b32-b8bd-163ae845f9bb" providerId="ADAL" clId="{2F794758-1B39-4E32-83D0-B2D9D5EDE46F}" dt="2020-10-07T09:58:50.241" v="286" actId="478"/>
          <ac:picMkLst>
            <pc:docMk/>
            <pc:sldMk cId="80183144" sldId="331"/>
            <ac:picMk id="5" creationId="{AA4509F6-03E3-441B-A137-4978E6A23281}"/>
          </ac:picMkLst>
        </pc:picChg>
        <pc:picChg chg="add del mod">
          <ac:chgData name="Mike Bloys" userId="1248c4d8-7b2b-4b32-b8bd-163ae845f9bb" providerId="ADAL" clId="{2F794758-1B39-4E32-83D0-B2D9D5EDE46F}" dt="2020-10-07T09:56:11.009" v="277" actId="478"/>
          <ac:picMkLst>
            <pc:docMk/>
            <pc:sldMk cId="80183144" sldId="331"/>
            <ac:picMk id="6" creationId="{462B369D-EA67-4DC5-8497-E6BD521BD68F}"/>
          </ac:picMkLst>
        </pc:picChg>
        <pc:picChg chg="add del mod">
          <ac:chgData name="Mike Bloys" userId="1248c4d8-7b2b-4b32-b8bd-163ae845f9bb" providerId="ADAL" clId="{2F794758-1B39-4E32-83D0-B2D9D5EDE46F}" dt="2020-10-07T09:58:28.576" v="279" actId="21"/>
          <ac:picMkLst>
            <pc:docMk/>
            <pc:sldMk cId="80183144" sldId="331"/>
            <ac:picMk id="8" creationId="{323E3DBB-B1C3-4DBC-85C1-828960A5B9FC}"/>
          </ac:picMkLst>
        </pc:picChg>
        <pc:picChg chg="add ord">
          <ac:chgData name="Mike Bloys" userId="1248c4d8-7b2b-4b32-b8bd-163ae845f9bb" providerId="ADAL" clId="{2F794758-1B39-4E32-83D0-B2D9D5EDE46F}" dt="2020-10-07T09:58:47.125" v="284" actId="167"/>
          <ac:picMkLst>
            <pc:docMk/>
            <pc:sldMk cId="80183144" sldId="331"/>
            <ac:picMk id="9" creationId="{7F5FBFF6-6AF7-48B4-B1FE-F3D4A1450558}"/>
          </ac:picMkLst>
        </pc:picChg>
        <pc:picChg chg="add mod">
          <ac:chgData name="Mike Bloys" userId="1248c4d8-7b2b-4b32-b8bd-163ae845f9bb" providerId="ADAL" clId="{2F794758-1B39-4E32-83D0-B2D9D5EDE46F}" dt="2020-10-07T10:40:39.462" v="371" actId="207"/>
          <ac:picMkLst>
            <pc:docMk/>
            <pc:sldMk cId="80183144" sldId="331"/>
            <ac:picMk id="11" creationId="{AAAA4B88-4EFC-4BF8-9D8C-13875097D485}"/>
          </ac:picMkLst>
        </pc:picChg>
        <pc:picChg chg="del">
          <ac:chgData name="Mike Bloys" userId="1248c4d8-7b2b-4b32-b8bd-163ae845f9bb" providerId="ADAL" clId="{2F794758-1B39-4E32-83D0-B2D9D5EDE46F}" dt="2020-10-07T09:58:48.465" v="285" actId="478"/>
          <ac:picMkLst>
            <pc:docMk/>
            <pc:sldMk cId="80183144" sldId="331"/>
            <ac:picMk id="5122" creationId="{9F6D7EBF-B2B9-49E8-9637-2FE5809D6380}"/>
          </ac:picMkLst>
        </pc:picChg>
      </pc:sldChg>
      <pc:sldChg chg="addSp delSp modSp mod">
        <pc:chgData name="Mike Bloys" userId="1248c4d8-7b2b-4b32-b8bd-163ae845f9bb" providerId="ADAL" clId="{2F794758-1B39-4E32-83D0-B2D9D5EDE46F}" dt="2020-10-07T09:24:43.950" v="170" actId="555"/>
        <pc:sldMkLst>
          <pc:docMk/>
          <pc:sldMk cId="3843188477" sldId="332"/>
        </pc:sldMkLst>
        <pc:spChg chg="mod">
          <ac:chgData name="Mike Bloys" userId="1248c4d8-7b2b-4b32-b8bd-163ae845f9bb" providerId="ADAL" clId="{2F794758-1B39-4E32-83D0-B2D9D5EDE46F}" dt="2020-10-07T09:23:42.311" v="167" actId="1076"/>
          <ac:spMkLst>
            <pc:docMk/>
            <pc:sldMk cId="3843188477" sldId="332"/>
            <ac:spMk id="18" creationId="{573D1167-070D-44D6-B1D0-A677502F4A67}"/>
          </ac:spMkLst>
        </pc:spChg>
        <pc:spChg chg="mod">
          <ac:chgData name="Mike Bloys" userId="1248c4d8-7b2b-4b32-b8bd-163ae845f9bb" providerId="ADAL" clId="{2F794758-1B39-4E32-83D0-B2D9D5EDE46F}" dt="2020-10-07T09:23:36.504" v="165" actId="1076"/>
          <ac:spMkLst>
            <pc:docMk/>
            <pc:sldMk cId="3843188477" sldId="332"/>
            <ac:spMk id="19" creationId="{0F3031DF-609C-40BD-BADE-8817E50CD5EB}"/>
          </ac:spMkLst>
        </pc:spChg>
        <pc:spChg chg="mod">
          <ac:chgData name="Mike Bloys" userId="1248c4d8-7b2b-4b32-b8bd-163ae845f9bb" providerId="ADAL" clId="{2F794758-1B39-4E32-83D0-B2D9D5EDE46F}" dt="2020-10-07T09:23:23.775" v="162" actId="1076"/>
          <ac:spMkLst>
            <pc:docMk/>
            <pc:sldMk cId="3843188477" sldId="332"/>
            <ac:spMk id="20" creationId="{9E620FA9-F470-408F-86F2-7E7610C37D47}"/>
          </ac:spMkLst>
        </pc:spChg>
        <pc:spChg chg="mod">
          <ac:chgData name="Mike Bloys" userId="1248c4d8-7b2b-4b32-b8bd-163ae845f9bb" providerId="ADAL" clId="{2F794758-1B39-4E32-83D0-B2D9D5EDE46F}" dt="2020-10-07T09:23:20.239" v="161" actId="1076"/>
          <ac:spMkLst>
            <pc:docMk/>
            <pc:sldMk cId="3843188477" sldId="332"/>
            <ac:spMk id="21" creationId="{E2FF3172-8A2A-4760-94F6-C628137C1EBD}"/>
          </ac:spMkLst>
        </pc:spChg>
        <pc:spChg chg="mod">
          <ac:chgData name="Mike Bloys" userId="1248c4d8-7b2b-4b32-b8bd-163ae845f9bb" providerId="ADAL" clId="{2F794758-1B39-4E32-83D0-B2D9D5EDE46F}" dt="2020-10-07T09:23:17.343" v="160" actId="1076"/>
          <ac:spMkLst>
            <pc:docMk/>
            <pc:sldMk cId="3843188477" sldId="332"/>
            <ac:spMk id="22" creationId="{9730D190-C437-4AF0-9A5A-7A1A39DF05BA}"/>
          </ac:spMkLst>
        </pc:spChg>
        <pc:picChg chg="add del mod">
          <ac:chgData name="Mike Bloys" userId="1248c4d8-7b2b-4b32-b8bd-163ae845f9bb" providerId="ADAL" clId="{2F794758-1B39-4E32-83D0-B2D9D5EDE46F}" dt="2020-10-07T09:21:39.529" v="143" actId="21"/>
          <ac:picMkLst>
            <pc:docMk/>
            <pc:sldMk cId="3843188477" sldId="332"/>
            <ac:picMk id="5" creationId="{86891CAD-F32A-4DF8-8234-002205E2E66F}"/>
          </ac:picMkLst>
        </pc:picChg>
        <pc:picChg chg="add ord">
          <ac:chgData name="Mike Bloys" userId="1248c4d8-7b2b-4b32-b8bd-163ae845f9bb" providerId="ADAL" clId="{2F794758-1B39-4E32-83D0-B2D9D5EDE46F}" dt="2020-10-07T09:21:57.887" v="148" actId="167"/>
          <ac:picMkLst>
            <pc:docMk/>
            <pc:sldMk cId="3843188477" sldId="332"/>
            <ac:picMk id="6" creationId="{0133CD2B-A845-4C9A-A513-AA4C84938EC1}"/>
          </ac:picMkLst>
        </pc:picChg>
        <pc:picChg chg="del">
          <ac:chgData name="Mike Bloys" userId="1248c4d8-7b2b-4b32-b8bd-163ae845f9bb" providerId="ADAL" clId="{2F794758-1B39-4E32-83D0-B2D9D5EDE46F}" dt="2020-10-07T09:21:26.431" v="141" actId="478"/>
          <ac:picMkLst>
            <pc:docMk/>
            <pc:sldMk cId="3843188477" sldId="332"/>
            <ac:picMk id="34" creationId="{9210C8DA-6152-4BF9-A5C8-0DA9FC92B190}"/>
          </ac:picMkLst>
        </pc:picChg>
        <pc:picChg chg="del">
          <ac:chgData name="Mike Bloys" userId="1248c4d8-7b2b-4b32-b8bd-163ae845f9bb" providerId="ADAL" clId="{2F794758-1B39-4E32-83D0-B2D9D5EDE46F}" dt="2020-10-07T09:22:00.208" v="149" actId="478"/>
          <ac:picMkLst>
            <pc:docMk/>
            <pc:sldMk cId="3843188477" sldId="332"/>
            <ac:picMk id="2052" creationId="{31FFFE4D-F100-40F5-89F9-BFE82986B236}"/>
          </ac:picMkLst>
        </pc:picChg>
        <pc:cxnChg chg="mod">
          <ac:chgData name="Mike Bloys" userId="1248c4d8-7b2b-4b32-b8bd-163ae845f9bb" providerId="ADAL" clId="{2F794758-1B39-4E32-83D0-B2D9D5EDE46F}" dt="2020-10-07T09:22:36.927" v="153" actId="692"/>
          <ac:cxnSpMkLst>
            <pc:docMk/>
            <pc:sldMk cId="3843188477" sldId="332"/>
            <ac:cxnSpMk id="17" creationId="{962BBBB6-2E8C-4FD2-B684-B359CCE281F2}"/>
          </ac:cxnSpMkLst>
        </pc:cxnChg>
        <pc:cxnChg chg="mod">
          <ac:chgData name="Mike Bloys" userId="1248c4d8-7b2b-4b32-b8bd-163ae845f9bb" providerId="ADAL" clId="{2F794758-1B39-4E32-83D0-B2D9D5EDE46F}" dt="2020-10-07T09:24:43.950" v="170" actId="555"/>
          <ac:cxnSpMkLst>
            <pc:docMk/>
            <pc:sldMk cId="3843188477" sldId="332"/>
            <ac:cxnSpMk id="23" creationId="{241EB880-78EC-4251-AF2A-155487A3540B}"/>
          </ac:cxnSpMkLst>
        </pc:cxnChg>
        <pc:cxnChg chg="mod">
          <ac:chgData name="Mike Bloys" userId="1248c4d8-7b2b-4b32-b8bd-163ae845f9bb" providerId="ADAL" clId="{2F794758-1B39-4E32-83D0-B2D9D5EDE46F}" dt="2020-10-07T09:24:43.950" v="170" actId="555"/>
          <ac:cxnSpMkLst>
            <pc:docMk/>
            <pc:sldMk cId="3843188477" sldId="332"/>
            <ac:cxnSpMk id="24" creationId="{943CFFE0-9E69-4CBA-92A9-83DFCBE8AEAD}"/>
          </ac:cxnSpMkLst>
        </pc:cxnChg>
        <pc:cxnChg chg="mod">
          <ac:chgData name="Mike Bloys" userId="1248c4d8-7b2b-4b32-b8bd-163ae845f9bb" providerId="ADAL" clId="{2F794758-1B39-4E32-83D0-B2D9D5EDE46F}" dt="2020-10-07T09:24:43.950" v="170" actId="555"/>
          <ac:cxnSpMkLst>
            <pc:docMk/>
            <pc:sldMk cId="3843188477" sldId="332"/>
            <ac:cxnSpMk id="25" creationId="{79FCEF70-7828-4B24-A8A0-B5FCCA2B1D96}"/>
          </ac:cxnSpMkLst>
        </pc:cxnChg>
        <pc:cxnChg chg="mod">
          <ac:chgData name="Mike Bloys" userId="1248c4d8-7b2b-4b32-b8bd-163ae845f9bb" providerId="ADAL" clId="{2F794758-1B39-4E32-83D0-B2D9D5EDE46F}" dt="2020-10-07T09:24:23.632" v="168" actId="14100"/>
          <ac:cxnSpMkLst>
            <pc:docMk/>
            <pc:sldMk cId="3843188477" sldId="332"/>
            <ac:cxnSpMk id="26" creationId="{AADC084D-E1DC-4085-8836-0B28AEC6FF5D}"/>
          </ac:cxnSpMkLst>
        </pc:cxnChg>
        <pc:cxnChg chg="mod">
          <ac:chgData name="Mike Bloys" userId="1248c4d8-7b2b-4b32-b8bd-163ae845f9bb" providerId="ADAL" clId="{2F794758-1B39-4E32-83D0-B2D9D5EDE46F}" dt="2020-10-07T09:24:23.632" v="168" actId="14100"/>
          <ac:cxnSpMkLst>
            <pc:docMk/>
            <pc:sldMk cId="3843188477" sldId="332"/>
            <ac:cxnSpMk id="27" creationId="{8696BC08-AEBC-4146-9D79-21832FBC0F61}"/>
          </ac:cxnSpMkLst>
        </pc:cxnChg>
      </pc:sldChg>
      <pc:sldChg chg="del">
        <pc:chgData name="Mike Bloys" userId="1248c4d8-7b2b-4b32-b8bd-163ae845f9bb" providerId="ADAL" clId="{2F794758-1B39-4E32-83D0-B2D9D5EDE46F}" dt="2020-10-07T10:35:43.652" v="364" actId="47"/>
        <pc:sldMkLst>
          <pc:docMk/>
          <pc:sldMk cId="3195098786" sldId="333"/>
        </pc:sldMkLst>
      </pc:sldChg>
      <pc:sldChg chg="addSp delSp modSp mod">
        <pc:chgData name="Mike Bloys" userId="1248c4d8-7b2b-4b32-b8bd-163ae845f9bb" providerId="ADAL" clId="{2F794758-1B39-4E32-83D0-B2D9D5EDE46F}" dt="2020-10-07T10:01:19.969" v="298" actId="14100"/>
        <pc:sldMkLst>
          <pc:docMk/>
          <pc:sldMk cId="3009277309" sldId="334"/>
        </pc:sldMkLst>
        <pc:picChg chg="del">
          <ac:chgData name="Mike Bloys" userId="1248c4d8-7b2b-4b32-b8bd-163ae845f9bb" providerId="ADAL" clId="{2F794758-1B39-4E32-83D0-B2D9D5EDE46F}" dt="2020-10-07T10:01:04.514" v="295" actId="478"/>
          <ac:picMkLst>
            <pc:docMk/>
            <pc:sldMk cId="3009277309" sldId="334"/>
            <ac:picMk id="4" creationId="{C309CAD1-2C68-4955-9C21-8DB268503DAD}"/>
          </ac:picMkLst>
        </pc:picChg>
        <pc:picChg chg="add mod ord modCrop">
          <ac:chgData name="Mike Bloys" userId="1248c4d8-7b2b-4b32-b8bd-163ae845f9bb" providerId="ADAL" clId="{2F794758-1B39-4E32-83D0-B2D9D5EDE46F}" dt="2020-10-07T10:01:19.969" v="298" actId="14100"/>
          <ac:picMkLst>
            <pc:docMk/>
            <pc:sldMk cId="3009277309" sldId="334"/>
            <ac:picMk id="6" creationId="{DCEA5B7C-75FF-4043-A07C-D99629F356FA}"/>
          </ac:picMkLst>
        </pc:picChg>
        <pc:picChg chg="add del">
          <ac:chgData name="Mike Bloys" userId="1248c4d8-7b2b-4b32-b8bd-163ae845f9bb" providerId="ADAL" clId="{2F794758-1B39-4E32-83D0-B2D9D5EDE46F}" dt="2020-10-07T10:01:12.083" v="297" actId="478"/>
          <ac:picMkLst>
            <pc:docMk/>
            <pc:sldMk cId="3009277309" sldId="334"/>
            <ac:picMk id="7" creationId="{B1DF7B12-0DF1-471E-BD7D-707EEE613B30}"/>
          </ac:picMkLst>
        </pc:picChg>
        <pc:picChg chg="del">
          <ac:chgData name="Mike Bloys" userId="1248c4d8-7b2b-4b32-b8bd-163ae845f9bb" providerId="ADAL" clId="{2F794758-1B39-4E32-83D0-B2D9D5EDE46F}" dt="2020-10-07T10:00:49.714" v="293" actId="478"/>
          <ac:picMkLst>
            <pc:docMk/>
            <pc:sldMk cId="3009277309" sldId="334"/>
            <ac:picMk id="6146" creationId="{22446318-41BD-40EE-B27F-933BF2FEC19D}"/>
          </ac:picMkLst>
        </pc:picChg>
      </pc:sldChg>
      <pc:sldChg chg="addSp delSp modSp mod">
        <pc:chgData name="Mike Bloys" userId="1248c4d8-7b2b-4b32-b8bd-163ae845f9bb" providerId="ADAL" clId="{2F794758-1B39-4E32-83D0-B2D9D5EDE46F}" dt="2020-10-07T10:42:55.590" v="374" actId="207"/>
        <pc:sldMkLst>
          <pc:docMk/>
          <pc:sldMk cId="2932054312" sldId="338"/>
        </pc:sldMkLst>
        <pc:spChg chg="mod">
          <ac:chgData name="Mike Bloys" userId="1248c4d8-7b2b-4b32-b8bd-163ae845f9bb" providerId="ADAL" clId="{2F794758-1B39-4E32-83D0-B2D9D5EDE46F}" dt="2020-10-07T10:04:40.513" v="309" actId="207"/>
          <ac:spMkLst>
            <pc:docMk/>
            <pc:sldMk cId="2932054312" sldId="338"/>
            <ac:spMk id="3" creationId="{946D527B-F721-41B9-8440-5FFADD2E9938}"/>
          </ac:spMkLst>
        </pc:spChg>
        <pc:picChg chg="del">
          <ac:chgData name="Mike Bloys" userId="1248c4d8-7b2b-4b32-b8bd-163ae845f9bb" providerId="ADAL" clId="{2F794758-1B39-4E32-83D0-B2D9D5EDE46F}" dt="2020-10-07T10:04:18.369" v="307" actId="478"/>
          <ac:picMkLst>
            <pc:docMk/>
            <pc:sldMk cId="2932054312" sldId="338"/>
            <ac:picMk id="5" creationId="{8DC05B6C-102C-49A4-AACD-9B34B70E0337}"/>
          </ac:picMkLst>
        </pc:picChg>
        <pc:picChg chg="add del mod">
          <ac:chgData name="Mike Bloys" userId="1248c4d8-7b2b-4b32-b8bd-163ae845f9bb" providerId="ADAL" clId="{2F794758-1B39-4E32-83D0-B2D9D5EDE46F}" dt="2020-10-07T10:03:54.396" v="300" actId="21"/>
          <ac:picMkLst>
            <pc:docMk/>
            <pc:sldMk cId="2932054312" sldId="338"/>
            <ac:picMk id="6" creationId="{16EC12D8-3DF4-4337-9D4D-2489A0148B2A}"/>
          </ac:picMkLst>
        </pc:picChg>
        <pc:picChg chg="add ord">
          <ac:chgData name="Mike Bloys" userId="1248c4d8-7b2b-4b32-b8bd-163ae845f9bb" providerId="ADAL" clId="{2F794758-1B39-4E32-83D0-B2D9D5EDE46F}" dt="2020-10-07T10:04:12.598" v="305" actId="167"/>
          <ac:picMkLst>
            <pc:docMk/>
            <pc:sldMk cId="2932054312" sldId="338"/>
            <ac:picMk id="7" creationId="{5DDF6614-1D4E-4988-B4C5-D8D1B7241444}"/>
          </ac:picMkLst>
        </pc:picChg>
        <pc:picChg chg="add mod">
          <ac:chgData name="Mike Bloys" userId="1248c4d8-7b2b-4b32-b8bd-163ae845f9bb" providerId="ADAL" clId="{2F794758-1B39-4E32-83D0-B2D9D5EDE46F}" dt="2020-10-07T10:42:55.590" v="374" actId="207"/>
          <ac:picMkLst>
            <pc:docMk/>
            <pc:sldMk cId="2932054312" sldId="338"/>
            <ac:picMk id="9" creationId="{681A1F9D-2AA3-488B-8888-BD4E7655D144}"/>
          </ac:picMkLst>
        </pc:picChg>
        <pc:picChg chg="del">
          <ac:chgData name="Mike Bloys" userId="1248c4d8-7b2b-4b32-b8bd-163ae845f9bb" providerId="ADAL" clId="{2F794758-1B39-4E32-83D0-B2D9D5EDE46F}" dt="2020-10-07T10:04:14.226" v="306" actId="478"/>
          <ac:picMkLst>
            <pc:docMk/>
            <pc:sldMk cId="2932054312" sldId="338"/>
            <ac:picMk id="7172" creationId="{7AB06083-C9CA-4473-8FF0-6D5B78897AC1}"/>
          </ac:picMkLst>
        </pc:picChg>
      </pc:sldChg>
      <pc:sldChg chg="addSp delSp modSp mod">
        <pc:chgData name="Mike Bloys" userId="1248c4d8-7b2b-4b32-b8bd-163ae845f9bb" providerId="ADAL" clId="{2F794758-1B39-4E32-83D0-B2D9D5EDE46F}" dt="2020-10-07T10:43:35.862" v="375" actId="207"/>
        <pc:sldMkLst>
          <pc:docMk/>
          <pc:sldMk cId="2450026756" sldId="340"/>
        </pc:sldMkLst>
        <pc:spChg chg="mod">
          <ac:chgData name="Mike Bloys" userId="1248c4d8-7b2b-4b32-b8bd-163ae845f9bb" providerId="ADAL" clId="{2F794758-1B39-4E32-83D0-B2D9D5EDE46F}" dt="2020-10-07T10:06:41.618" v="325" actId="20577"/>
          <ac:spMkLst>
            <pc:docMk/>
            <pc:sldMk cId="2450026756" sldId="340"/>
            <ac:spMk id="3" creationId="{441039D5-0124-4649-8D5C-8795D8DF041B}"/>
          </ac:spMkLst>
        </pc:spChg>
        <pc:picChg chg="del">
          <ac:chgData name="Mike Bloys" userId="1248c4d8-7b2b-4b32-b8bd-163ae845f9bb" providerId="ADAL" clId="{2F794758-1B39-4E32-83D0-B2D9D5EDE46F}" dt="2020-10-07T10:05:39.296" v="310" actId="478"/>
          <ac:picMkLst>
            <pc:docMk/>
            <pc:sldMk cId="2450026756" sldId="340"/>
            <ac:picMk id="4" creationId="{58E728CC-4C8A-4381-8965-D29C2DAD5956}"/>
          </ac:picMkLst>
        </pc:picChg>
        <pc:picChg chg="add del mod">
          <ac:chgData name="Mike Bloys" userId="1248c4d8-7b2b-4b32-b8bd-163ae845f9bb" providerId="ADAL" clId="{2F794758-1B39-4E32-83D0-B2D9D5EDE46F}" dt="2020-10-07T10:06:08.606" v="316" actId="21"/>
          <ac:picMkLst>
            <pc:docMk/>
            <pc:sldMk cId="2450026756" sldId="340"/>
            <ac:picMk id="6" creationId="{91D6A187-2C4A-4CFD-B62C-AFED21DE0CA5}"/>
          </ac:picMkLst>
        </pc:picChg>
        <pc:picChg chg="add ord">
          <ac:chgData name="Mike Bloys" userId="1248c4d8-7b2b-4b32-b8bd-163ae845f9bb" providerId="ADAL" clId="{2F794758-1B39-4E32-83D0-B2D9D5EDE46F}" dt="2020-10-07T10:06:34.735" v="322" actId="167"/>
          <ac:picMkLst>
            <pc:docMk/>
            <pc:sldMk cId="2450026756" sldId="340"/>
            <ac:picMk id="7" creationId="{668D5FFB-6E2D-40FD-A366-AF85640DE76F}"/>
          </ac:picMkLst>
        </pc:picChg>
        <pc:picChg chg="add mod">
          <ac:chgData name="Mike Bloys" userId="1248c4d8-7b2b-4b32-b8bd-163ae845f9bb" providerId="ADAL" clId="{2F794758-1B39-4E32-83D0-B2D9D5EDE46F}" dt="2020-10-07T10:43:35.862" v="375" actId="207"/>
          <ac:picMkLst>
            <pc:docMk/>
            <pc:sldMk cId="2450026756" sldId="340"/>
            <ac:picMk id="9" creationId="{13128574-7BAD-4017-A8DC-B86006460CCB}"/>
          </ac:picMkLst>
        </pc:picChg>
        <pc:picChg chg="del">
          <ac:chgData name="Mike Bloys" userId="1248c4d8-7b2b-4b32-b8bd-163ae845f9bb" providerId="ADAL" clId="{2F794758-1B39-4E32-83D0-B2D9D5EDE46F}" dt="2020-10-07T10:06:36.322" v="323" actId="478"/>
          <ac:picMkLst>
            <pc:docMk/>
            <pc:sldMk cId="2450026756" sldId="340"/>
            <ac:picMk id="8194" creationId="{26AA7B30-CA6F-4922-984E-4DF93785A836}"/>
          </ac:picMkLst>
        </pc:picChg>
      </pc:sldChg>
      <pc:sldChg chg="addSp delSp modSp mod">
        <pc:chgData name="Mike Bloys" userId="1248c4d8-7b2b-4b32-b8bd-163ae845f9bb" providerId="ADAL" clId="{2F794758-1B39-4E32-83D0-B2D9D5EDE46F}" dt="2020-10-07T10:43:40.942" v="376" actId="207"/>
        <pc:sldMkLst>
          <pc:docMk/>
          <pc:sldMk cId="3134091833" sldId="341"/>
        </pc:sldMkLst>
        <pc:graphicFrameChg chg="mod modGraphic">
          <ac:chgData name="Mike Bloys" userId="1248c4d8-7b2b-4b32-b8bd-163ae845f9bb" providerId="ADAL" clId="{2F794758-1B39-4E32-83D0-B2D9D5EDE46F}" dt="2020-10-07T10:17:38.917" v="348"/>
          <ac:graphicFrameMkLst>
            <pc:docMk/>
            <pc:sldMk cId="3134091833" sldId="341"/>
            <ac:graphicFrameMk id="6" creationId="{233EF3D9-A76E-4328-A1D2-EDDB173CED13}"/>
          </ac:graphicFrameMkLst>
        </pc:graphicFrameChg>
        <pc:picChg chg="add del mod">
          <ac:chgData name="Mike Bloys" userId="1248c4d8-7b2b-4b32-b8bd-163ae845f9bb" providerId="ADAL" clId="{2F794758-1B39-4E32-83D0-B2D9D5EDE46F}" dt="2020-10-07T10:15:25.475" v="336" actId="21"/>
          <ac:picMkLst>
            <pc:docMk/>
            <pc:sldMk cId="3134091833" sldId="341"/>
            <ac:picMk id="3" creationId="{E2B2045E-3C4B-4F81-8414-9488B97B2237}"/>
          </ac:picMkLst>
        </pc:picChg>
        <pc:picChg chg="add ord">
          <ac:chgData name="Mike Bloys" userId="1248c4d8-7b2b-4b32-b8bd-163ae845f9bb" providerId="ADAL" clId="{2F794758-1B39-4E32-83D0-B2D9D5EDE46F}" dt="2020-10-07T10:15:42.865" v="341" actId="167"/>
          <ac:picMkLst>
            <pc:docMk/>
            <pc:sldMk cId="3134091833" sldId="341"/>
            <ac:picMk id="7" creationId="{B256F384-218F-4AA0-B7D1-B7D190F65BEA}"/>
          </ac:picMkLst>
        </pc:picChg>
        <pc:picChg chg="del">
          <ac:chgData name="Mike Bloys" userId="1248c4d8-7b2b-4b32-b8bd-163ae845f9bb" providerId="ADAL" clId="{2F794758-1B39-4E32-83D0-B2D9D5EDE46F}" dt="2020-10-07T10:17:47.187" v="349" actId="478"/>
          <ac:picMkLst>
            <pc:docMk/>
            <pc:sldMk cId="3134091833" sldId="341"/>
            <ac:picMk id="8" creationId="{5E52D72B-97BB-48F1-8270-DBEE4E49E55A}"/>
          </ac:picMkLst>
        </pc:picChg>
        <pc:picChg chg="add">
          <ac:chgData name="Mike Bloys" userId="1248c4d8-7b2b-4b32-b8bd-163ae845f9bb" providerId="ADAL" clId="{2F794758-1B39-4E32-83D0-B2D9D5EDE46F}" dt="2020-10-07T10:15:57.312" v="343" actId="22"/>
          <ac:picMkLst>
            <pc:docMk/>
            <pc:sldMk cId="3134091833" sldId="341"/>
            <ac:picMk id="10" creationId="{803204FE-30BF-4348-9670-BF778DD4B901}"/>
          </ac:picMkLst>
        </pc:picChg>
        <pc:picChg chg="add mod">
          <ac:chgData name="Mike Bloys" userId="1248c4d8-7b2b-4b32-b8bd-163ae845f9bb" providerId="ADAL" clId="{2F794758-1B39-4E32-83D0-B2D9D5EDE46F}" dt="2020-10-07T10:43:40.942" v="376" actId="207"/>
          <ac:picMkLst>
            <pc:docMk/>
            <pc:sldMk cId="3134091833" sldId="341"/>
            <ac:picMk id="12" creationId="{6E41D30A-BEDB-4B17-B782-1441D06012E9}"/>
          </ac:picMkLst>
        </pc:picChg>
        <pc:picChg chg="del">
          <ac:chgData name="Mike Bloys" userId="1248c4d8-7b2b-4b32-b8bd-163ae845f9bb" providerId="ADAL" clId="{2F794758-1B39-4E32-83D0-B2D9D5EDE46F}" dt="2020-10-07T10:15:44.811" v="342" actId="478"/>
          <ac:picMkLst>
            <pc:docMk/>
            <pc:sldMk cId="3134091833" sldId="341"/>
            <ac:picMk id="9218" creationId="{4768807C-D400-4B56-83D5-BB53C5AE10E1}"/>
          </ac:picMkLst>
        </pc:picChg>
      </pc:sldChg>
      <pc:sldChg chg="addSp delSp modSp add mod modClrScheme chgLayout">
        <pc:chgData name="Mike Bloys" userId="1248c4d8-7b2b-4b32-b8bd-163ae845f9bb" providerId="ADAL" clId="{2F794758-1B39-4E32-83D0-B2D9D5EDE46F}" dt="2020-10-07T09:43:44.449" v="247" actId="14100"/>
        <pc:sldMkLst>
          <pc:docMk/>
          <pc:sldMk cId="2767098600" sldId="344"/>
        </pc:sldMkLst>
        <pc:spChg chg="mod ord">
          <ac:chgData name="Mike Bloys" userId="1248c4d8-7b2b-4b32-b8bd-163ae845f9bb" providerId="ADAL" clId="{2F794758-1B39-4E32-83D0-B2D9D5EDE46F}" dt="2020-10-07T09:37:08.158" v="199" actId="700"/>
          <ac:spMkLst>
            <pc:docMk/>
            <pc:sldMk cId="2767098600" sldId="344"/>
            <ac:spMk id="2" creationId="{FDE52C7D-B31C-420D-AD69-E144388028D7}"/>
          </ac:spMkLst>
        </pc:spChg>
        <pc:spChg chg="del">
          <ac:chgData name="Mike Bloys" userId="1248c4d8-7b2b-4b32-b8bd-163ae845f9bb" providerId="ADAL" clId="{2F794758-1B39-4E32-83D0-B2D9D5EDE46F}" dt="2020-10-07T09:25:39.103" v="173" actId="478"/>
          <ac:spMkLst>
            <pc:docMk/>
            <pc:sldMk cId="2767098600" sldId="344"/>
            <ac:spMk id="15" creationId="{70065852-BBA4-4096-830C-F81465CD2EA4}"/>
          </ac:spMkLst>
        </pc:spChg>
        <pc:spChg chg="mod ord">
          <ac:chgData name="Mike Bloys" userId="1248c4d8-7b2b-4b32-b8bd-163ae845f9bb" providerId="ADAL" clId="{2F794758-1B39-4E32-83D0-B2D9D5EDE46F}" dt="2020-10-07T09:41:53.907" v="219" actId="167"/>
          <ac:spMkLst>
            <pc:docMk/>
            <pc:sldMk cId="2767098600" sldId="344"/>
            <ac:spMk id="21" creationId="{7492A82A-5D93-4662-A455-61617E03B4B2}"/>
          </ac:spMkLst>
        </pc:spChg>
        <pc:spChg chg="del">
          <ac:chgData name="Mike Bloys" userId="1248c4d8-7b2b-4b32-b8bd-163ae845f9bb" providerId="ADAL" clId="{2F794758-1B39-4E32-83D0-B2D9D5EDE46F}" dt="2020-10-07T09:25:36.160" v="172" actId="478"/>
          <ac:spMkLst>
            <pc:docMk/>
            <pc:sldMk cId="2767098600" sldId="344"/>
            <ac:spMk id="23" creationId="{29252DDC-014F-407B-9FAF-46AEA844CCB1}"/>
          </ac:spMkLst>
        </pc:spChg>
        <pc:spChg chg="del">
          <ac:chgData name="Mike Bloys" userId="1248c4d8-7b2b-4b32-b8bd-163ae845f9bb" providerId="ADAL" clId="{2F794758-1B39-4E32-83D0-B2D9D5EDE46F}" dt="2020-10-07T09:25:36.160" v="172" actId="478"/>
          <ac:spMkLst>
            <pc:docMk/>
            <pc:sldMk cId="2767098600" sldId="344"/>
            <ac:spMk id="24" creationId="{532C1317-FB26-43A4-908A-91F82633A65F}"/>
          </ac:spMkLst>
        </pc:spChg>
        <pc:spChg chg="del">
          <ac:chgData name="Mike Bloys" userId="1248c4d8-7b2b-4b32-b8bd-163ae845f9bb" providerId="ADAL" clId="{2F794758-1B39-4E32-83D0-B2D9D5EDE46F}" dt="2020-10-07T09:25:36.160" v="172" actId="478"/>
          <ac:spMkLst>
            <pc:docMk/>
            <pc:sldMk cId="2767098600" sldId="344"/>
            <ac:spMk id="25" creationId="{90697866-8842-4508-8136-B2D921B60C9D}"/>
          </ac:spMkLst>
        </pc:spChg>
        <pc:spChg chg="del">
          <ac:chgData name="Mike Bloys" userId="1248c4d8-7b2b-4b32-b8bd-163ae845f9bb" providerId="ADAL" clId="{2F794758-1B39-4E32-83D0-B2D9D5EDE46F}" dt="2020-10-07T09:25:36.160" v="172" actId="478"/>
          <ac:spMkLst>
            <pc:docMk/>
            <pc:sldMk cId="2767098600" sldId="344"/>
            <ac:spMk id="26" creationId="{627B2C77-9B75-4B12-94A7-9D00BBE4D733}"/>
          </ac:spMkLst>
        </pc:spChg>
        <pc:spChg chg="del">
          <ac:chgData name="Mike Bloys" userId="1248c4d8-7b2b-4b32-b8bd-163ae845f9bb" providerId="ADAL" clId="{2F794758-1B39-4E32-83D0-B2D9D5EDE46F}" dt="2020-10-07T09:37:08.158" v="199" actId="700"/>
          <ac:spMkLst>
            <pc:docMk/>
            <pc:sldMk cId="2767098600" sldId="344"/>
            <ac:spMk id="27" creationId="{DC573C05-D697-4915-B367-7315B393A51F}"/>
          </ac:spMkLst>
        </pc:spChg>
        <pc:spChg chg="add mod">
          <ac:chgData name="Mike Bloys" userId="1248c4d8-7b2b-4b32-b8bd-163ae845f9bb" providerId="ADAL" clId="{2F794758-1B39-4E32-83D0-B2D9D5EDE46F}" dt="2020-10-07T09:25:48.584" v="175" actId="1076"/>
          <ac:spMkLst>
            <pc:docMk/>
            <pc:sldMk cId="2767098600" sldId="344"/>
            <ac:spMk id="34" creationId="{F8022CAD-A530-4242-ADF5-16CEEF953053}"/>
          </ac:spMkLst>
        </pc:spChg>
        <pc:spChg chg="add mod">
          <ac:chgData name="Mike Bloys" userId="1248c4d8-7b2b-4b32-b8bd-163ae845f9bb" providerId="ADAL" clId="{2F794758-1B39-4E32-83D0-B2D9D5EDE46F}" dt="2020-10-07T09:25:48.584" v="175" actId="1076"/>
          <ac:spMkLst>
            <pc:docMk/>
            <pc:sldMk cId="2767098600" sldId="344"/>
            <ac:spMk id="35" creationId="{10A69AD5-FFE3-4A27-9632-2A2C40AB19BC}"/>
          </ac:spMkLst>
        </pc:spChg>
        <pc:spChg chg="add mod">
          <ac:chgData name="Mike Bloys" userId="1248c4d8-7b2b-4b32-b8bd-163ae845f9bb" providerId="ADAL" clId="{2F794758-1B39-4E32-83D0-B2D9D5EDE46F}" dt="2020-10-07T09:25:48.584" v="175" actId="1076"/>
          <ac:spMkLst>
            <pc:docMk/>
            <pc:sldMk cId="2767098600" sldId="344"/>
            <ac:spMk id="36" creationId="{5788AE34-B615-4D1B-B237-AF5FFE6C7EA9}"/>
          </ac:spMkLst>
        </pc:spChg>
        <pc:spChg chg="add mod">
          <ac:chgData name="Mike Bloys" userId="1248c4d8-7b2b-4b32-b8bd-163ae845f9bb" providerId="ADAL" clId="{2F794758-1B39-4E32-83D0-B2D9D5EDE46F}" dt="2020-10-07T09:25:48.584" v="175" actId="1076"/>
          <ac:spMkLst>
            <pc:docMk/>
            <pc:sldMk cId="2767098600" sldId="344"/>
            <ac:spMk id="37" creationId="{0A30B303-09C9-40DB-93F4-0725326907FA}"/>
          </ac:spMkLst>
        </pc:spChg>
        <pc:spChg chg="mod">
          <ac:chgData name="Mike Bloys" userId="1248c4d8-7b2b-4b32-b8bd-163ae845f9bb" providerId="ADAL" clId="{2F794758-1B39-4E32-83D0-B2D9D5EDE46F}" dt="2020-10-07T09:43:44.449" v="247" actId="14100"/>
          <ac:spMkLst>
            <pc:docMk/>
            <pc:sldMk cId="2767098600" sldId="344"/>
            <ac:spMk id="38" creationId="{B2FA5F9B-3215-44B2-B9B0-F0BB5E1E1BBA}"/>
          </ac:spMkLst>
        </pc:spChg>
        <pc:spChg chg="mod">
          <ac:chgData name="Mike Bloys" userId="1248c4d8-7b2b-4b32-b8bd-163ae845f9bb" providerId="ADAL" clId="{2F794758-1B39-4E32-83D0-B2D9D5EDE46F}" dt="2020-10-07T09:35:49.802" v="188" actId="12788"/>
          <ac:spMkLst>
            <pc:docMk/>
            <pc:sldMk cId="2767098600" sldId="344"/>
            <ac:spMk id="39" creationId="{47DC9195-DFCF-4A34-93C8-EA7E76FD826A}"/>
          </ac:spMkLst>
        </pc:spChg>
        <pc:spChg chg="add del mod">
          <ac:chgData name="Mike Bloys" userId="1248c4d8-7b2b-4b32-b8bd-163ae845f9bb" providerId="ADAL" clId="{2F794758-1B39-4E32-83D0-B2D9D5EDE46F}" dt="2020-10-07T09:42:50.807" v="230"/>
          <ac:spMkLst>
            <pc:docMk/>
            <pc:sldMk cId="2767098600" sldId="344"/>
            <ac:spMk id="40" creationId="{DA09E58C-E6D0-456F-B6C1-FDBD143FE0F0}"/>
          </ac:spMkLst>
        </pc:spChg>
        <pc:spChg chg="mod">
          <ac:chgData name="Mike Bloys" userId="1248c4d8-7b2b-4b32-b8bd-163ae845f9bb" providerId="ADAL" clId="{2F794758-1B39-4E32-83D0-B2D9D5EDE46F}" dt="2020-10-07T09:36:03.664" v="190" actId="14100"/>
          <ac:spMkLst>
            <pc:docMk/>
            <pc:sldMk cId="2767098600" sldId="344"/>
            <ac:spMk id="41" creationId="{A57A4590-98CA-430C-BE4A-EB4665A1B26E}"/>
          </ac:spMkLst>
        </pc:spChg>
        <pc:spChg chg="add mod">
          <ac:chgData name="Mike Bloys" userId="1248c4d8-7b2b-4b32-b8bd-163ae845f9bb" providerId="ADAL" clId="{2F794758-1B39-4E32-83D0-B2D9D5EDE46F}" dt="2020-10-07T09:25:48.584" v="175" actId="1076"/>
          <ac:spMkLst>
            <pc:docMk/>
            <pc:sldMk cId="2767098600" sldId="344"/>
            <ac:spMk id="42" creationId="{99A4650B-271B-4CF3-842F-27B95E54A5B3}"/>
          </ac:spMkLst>
        </pc:spChg>
        <pc:picChg chg="add mod">
          <ac:chgData name="Mike Bloys" userId="1248c4d8-7b2b-4b32-b8bd-163ae845f9bb" providerId="ADAL" clId="{2F794758-1B39-4E32-83D0-B2D9D5EDE46F}" dt="2020-10-07T09:35:49.802" v="188" actId="12788"/>
          <ac:picMkLst>
            <pc:docMk/>
            <pc:sldMk cId="2767098600" sldId="344"/>
            <ac:picMk id="3" creationId="{44C93808-7A6A-45A6-9A9B-2B6DA12FC680}"/>
          </ac:picMkLst>
        </pc:picChg>
        <pc:picChg chg="add mod ord">
          <ac:chgData name="Mike Bloys" userId="1248c4d8-7b2b-4b32-b8bd-163ae845f9bb" providerId="ADAL" clId="{2F794758-1B39-4E32-83D0-B2D9D5EDE46F}" dt="2020-10-07T09:37:15.641" v="201" actId="14100"/>
          <ac:picMkLst>
            <pc:docMk/>
            <pc:sldMk cId="2767098600" sldId="344"/>
            <ac:picMk id="4" creationId="{B88764AF-C24B-4059-B734-8EBAB56FD3DD}"/>
          </ac:picMkLst>
        </pc:picChg>
        <pc:picChg chg="add del mod">
          <ac:chgData name="Mike Bloys" userId="1248c4d8-7b2b-4b32-b8bd-163ae845f9bb" providerId="ADAL" clId="{2F794758-1B39-4E32-83D0-B2D9D5EDE46F}" dt="2020-10-07T09:37:33.633" v="204" actId="478"/>
          <ac:picMkLst>
            <pc:docMk/>
            <pc:sldMk cId="2767098600" sldId="344"/>
            <ac:picMk id="5" creationId="{D25D3F37-5E28-4FC7-8334-9F382CDB2ED9}"/>
          </ac:picMkLst>
        </pc:picChg>
        <pc:picChg chg="del">
          <ac:chgData name="Mike Bloys" userId="1248c4d8-7b2b-4b32-b8bd-163ae845f9bb" providerId="ADAL" clId="{2F794758-1B39-4E32-83D0-B2D9D5EDE46F}" dt="2020-10-07T09:36:08.816" v="191" actId="478"/>
          <ac:picMkLst>
            <pc:docMk/>
            <pc:sldMk cId="2767098600" sldId="344"/>
            <ac:picMk id="6" creationId="{B0A599FF-F366-4BDB-A000-6F9DF11ADB49}"/>
          </ac:picMkLst>
        </pc:picChg>
        <pc:picChg chg="del">
          <ac:chgData name="Mike Bloys" userId="1248c4d8-7b2b-4b32-b8bd-163ae845f9bb" providerId="ADAL" clId="{2F794758-1B39-4E32-83D0-B2D9D5EDE46F}" dt="2020-10-07T09:36:08.816" v="191" actId="478"/>
          <ac:picMkLst>
            <pc:docMk/>
            <pc:sldMk cId="2767098600" sldId="344"/>
            <ac:picMk id="7" creationId="{DB3EEB57-0E43-4F4A-AD2B-2030A4A86BB5}"/>
          </ac:picMkLst>
        </pc:picChg>
        <pc:picChg chg="del">
          <ac:chgData name="Mike Bloys" userId="1248c4d8-7b2b-4b32-b8bd-163ae845f9bb" providerId="ADAL" clId="{2F794758-1B39-4E32-83D0-B2D9D5EDE46F}" dt="2020-10-07T09:36:08.816" v="191" actId="478"/>
          <ac:picMkLst>
            <pc:docMk/>
            <pc:sldMk cId="2767098600" sldId="344"/>
            <ac:picMk id="8" creationId="{8953BB6B-0237-4BDA-A9A5-2FE2C840CAFD}"/>
          </ac:picMkLst>
        </pc:picChg>
        <pc:picChg chg="add mod ord">
          <ac:chgData name="Mike Bloys" userId="1248c4d8-7b2b-4b32-b8bd-163ae845f9bb" providerId="ADAL" clId="{2F794758-1B39-4E32-83D0-B2D9D5EDE46F}" dt="2020-10-07T09:42:04.232" v="222" actId="1076"/>
          <ac:picMkLst>
            <pc:docMk/>
            <pc:sldMk cId="2767098600" sldId="344"/>
            <ac:picMk id="9" creationId="{AD7CD7EE-43E6-4202-82E1-9ABCB50045B7}"/>
          </ac:picMkLst>
        </pc:picChg>
        <pc:picChg chg="del">
          <ac:chgData name="Mike Bloys" userId="1248c4d8-7b2b-4b32-b8bd-163ae845f9bb" providerId="ADAL" clId="{2F794758-1B39-4E32-83D0-B2D9D5EDE46F}" dt="2020-10-07T09:36:10.387" v="192" actId="478"/>
          <ac:picMkLst>
            <pc:docMk/>
            <pc:sldMk cId="2767098600" sldId="344"/>
            <ac:picMk id="10" creationId="{3B3E415A-50A3-4AA5-B290-9F168F659814}"/>
          </ac:picMkLst>
        </pc:picChg>
        <pc:picChg chg="del">
          <ac:chgData name="Mike Bloys" userId="1248c4d8-7b2b-4b32-b8bd-163ae845f9bb" providerId="ADAL" clId="{2F794758-1B39-4E32-83D0-B2D9D5EDE46F}" dt="2020-10-07T09:36:11.324" v="193" actId="478"/>
          <ac:picMkLst>
            <pc:docMk/>
            <pc:sldMk cId="2767098600" sldId="344"/>
            <ac:picMk id="11" creationId="{03DA3678-B0B4-4B30-B70E-2B3AF40CB63D}"/>
          </ac:picMkLst>
        </pc:picChg>
        <pc:picChg chg="add mod ord">
          <ac:chgData name="Mike Bloys" userId="1248c4d8-7b2b-4b32-b8bd-163ae845f9bb" providerId="ADAL" clId="{2F794758-1B39-4E32-83D0-B2D9D5EDE46F}" dt="2020-10-07T09:43:07.777" v="234" actId="167"/>
          <ac:picMkLst>
            <pc:docMk/>
            <pc:sldMk cId="2767098600" sldId="344"/>
            <ac:picMk id="12" creationId="{0539ACA0-9202-4A83-95C6-A017398A5C85}"/>
          </ac:picMkLst>
        </pc:picChg>
        <pc:picChg chg="add mod">
          <ac:chgData name="Mike Bloys" userId="1248c4d8-7b2b-4b32-b8bd-163ae845f9bb" providerId="ADAL" clId="{2F794758-1B39-4E32-83D0-B2D9D5EDE46F}" dt="2020-10-07T09:43:40.338" v="246" actId="1038"/>
          <ac:picMkLst>
            <pc:docMk/>
            <pc:sldMk cId="2767098600" sldId="344"/>
            <ac:picMk id="13" creationId="{6257738E-BA23-483B-89C4-88243B999868}"/>
          </ac:picMkLst>
        </pc:picChg>
        <pc:picChg chg="del">
          <ac:chgData name="Mike Bloys" userId="1248c4d8-7b2b-4b32-b8bd-163ae845f9bb" providerId="ADAL" clId="{2F794758-1B39-4E32-83D0-B2D9D5EDE46F}" dt="2020-10-07T09:36:08.816" v="191" actId="478"/>
          <ac:picMkLst>
            <pc:docMk/>
            <pc:sldMk cId="2767098600" sldId="344"/>
            <ac:picMk id="22" creationId="{C8C771E6-0A69-4A0A-8EE8-9A3663A73D09}"/>
          </ac:picMkLst>
        </pc:picChg>
        <pc:picChg chg="del">
          <ac:chgData name="Mike Bloys" userId="1248c4d8-7b2b-4b32-b8bd-163ae845f9bb" providerId="ADAL" clId="{2F794758-1B39-4E32-83D0-B2D9D5EDE46F}" dt="2020-10-07T09:41:55.665" v="220" actId="478"/>
          <ac:picMkLst>
            <pc:docMk/>
            <pc:sldMk cId="2767098600" sldId="344"/>
            <ac:picMk id="1028" creationId="{8DB14AB1-0AE2-40DA-9CD9-A4BBF65D7272}"/>
          </ac:picMkLst>
        </pc:picChg>
        <pc:picChg chg="del">
          <ac:chgData name="Mike Bloys" userId="1248c4d8-7b2b-4b32-b8bd-163ae845f9bb" providerId="ADAL" clId="{2F794758-1B39-4E32-83D0-B2D9D5EDE46F}" dt="2020-10-07T09:43:26.466" v="238" actId="478"/>
          <ac:picMkLst>
            <pc:docMk/>
            <pc:sldMk cId="2767098600" sldId="344"/>
            <ac:picMk id="1030" creationId="{B3984FA1-F036-4EEE-800A-35C37094E0E6}"/>
          </ac:picMkLst>
        </pc:picChg>
        <pc:picChg chg="del">
          <ac:chgData name="Mike Bloys" userId="1248c4d8-7b2b-4b32-b8bd-163ae845f9bb" providerId="ADAL" clId="{2F794758-1B39-4E32-83D0-B2D9D5EDE46F}" dt="2020-10-07T09:37:11.858" v="200" actId="478"/>
          <ac:picMkLst>
            <pc:docMk/>
            <pc:sldMk cId="2767098600" sldId="344"/>
            <ac:picMk id="1032" creationId="{B9159472-59DF-4714-9960-4372970D67A1}"/>
          </ac:picMkLst>
        </pc:picChg>
        <pc:picChg chg="del">
          <ac:chgData name="Mike Bloys" userId="1248c4d8-7b2b-4b32-b8bd-163ae845f9bb" providerId="ADAL" clId="{2F794758-1B39-4E32-83D0-B2D9D5EDE46F}" dt="2020-10-07T09:43:09.201" v="235" actId="478"/>
          <ac:picMkLst>
            <pc:docMk/>
            <pc:sldMk cId="2767098600" sldId="344"/>
            <ac:picMk id="1036" creationId="{B38A8968-C65D-4AC1-9A7A-76BD07DA762C}"/>
          </ac:picMkLst>
        </pc:picChg>
        <pc:picChg chg="del mod">
          <ac:chgData name="Mike Bloys" userId="1248c4d8-7b2b-4b32-b8bd-163ae845f9bb" providerId="ADAL" clId="{2F794758-1B39-4E32-83D0-B2D9D5EDE46F}" dt="2020-10-07T09:35:26.385" v="184" actId="478"/>
          <ac:picMkLst>
            <pc:docMk/>
            <pc:sldMk cId="2767098600" sldId="344"/>
            <ac:picMk id="1038" creationId="{02257C49-AE2E-407E-8BE8-E2EAB22F90BB}"/>
          </ac:picMkLst>
        </pc:picChg>
        <pc:cxnChg chg="del">
          <ac:chgData name="Mike Bloys" userId="1248c4d8-7b2b-4b32-b8bd-163ae845f9bb" providerId="ADAL" clId="{2F794758-1B39-4E32-83D0-B2D9D5EDE46F}" dt="2020-10-07T09:25:36.160" v="172" actId="478"/>
          <ac:cxnSpMkLst>
            <pc:docMk/>
            <pc:sldMk cId="2767098600" sldId="344"/>
            <ac:cxnSpMk id="14" creationId="{766A66F2-DEA7-4286-8D4D-A1769B9EB710}"/>
          </ac:cxnSpMkLst>
        </pc:cxnChg>
        <pc:cxnChg chg="del">
          <ac:chgData name="Mike Bloys" userId="1248c4d8-7b2b-4b32-b8bd-163ae845f9bb" providerId="ADAL" clId="{2F794758-1B39-4E32-83D0-B2D9D5EDE46F}" dt="2020-10-07T09:25:36.160" v="172" actId="478"/>
          <ac:cxnSpMkLst>
            <pc:docMk/>
            <pc:sldMk cId="2767098600" sldId="344"/>
            <ac:cxnSpMk id="17" creationId="{BD6C9161-5D3F-4492-ACDF-A1AD9D16B862}"/>
          </ac:cxnSpMkLst>
        </pc:cxnChg>
        <pc:cxnChg chg="del">
          <ac:chgData name="Mike Bloys" userId="1248c4d8-7b2b-4b32-b8bd-163ae845f9bb" providerId="ADAL" clId="{2F794758-1B39-4E32-83D0-B2D9D5EDE46F}" dt="2020-10-07T09:25:36.160" v="172" actId="478"/>
          <ac:cxnSpMkLst>
            <pc:docMk/>
            <pc:sldMk cId="2767098600" sldId="344"/>
            <ac:cxnSpMk id="29" creationId="{FE004E68-1FFE-4518-B542-6D58F1EB86E5}"/>
          </ac:cxnSpMkLst>
        </pc:cxnChg>
        <pc:cxnChg chg="del">
          <ac:chgData name="Mike Bloys" userId="1248c4d8-7b2b-4b32-b8bd-163ae845f9bb" providerId="ADAL" clId="{2F794758-1B39-4E32-83D0-B2D9D5EDE46F}" dt="2020-10-07T09:25:36.160" v="172" actId="478"/>
          <ac:cxnSpMkLst>
            <pc:docMk/>
            <pc:sldMk cId="2767098600" sldId="344"/>
            <ac:cxnSpMk id="30" creationId="{86C55E24-D5D9-422D-8BA0-913566699FEB}"/>
          </ac:cxnSpMkLst>
        </pc:cxnChg>
        <pc:cxnChg chg="del">
          <ac:chgData name="Mike Bloys" userId="1248c4d8-7b2b-4b32-b8bd-163ae845f9bb" providerId="ADAL" clId="{2F794758-1B39-4E32-83D0-B2D9D5EDE46F}" dt="2020-10-07T09:25:36.160" v="172" actId="478"/>
          <ac:cxnSpMkLst>
            <pc:docMk/>
            <pc:sldMk cId="2767098600" sldId="344"/>
            <ac:cxnSpMk id="31" creationId="{CAC3F518-4382-4E7B-88CB-07D2A7C1F113}"/>
          </ac:cxnSpMkLst>
        </pc:cxnChg>
        <pc:cxnChg chg="add mod">
          <ac:chgData name="Mike Bloys" userId="1248c4d8-7b2b-4b32-b8bd-163ae845f9bb" providerId="ADAL" clId="{2F794758-1B39-4E32-83D0-B2D9D5EDE46F}" dt="2020-10-07T09:25:48.584" v="175" actId="1076"/>
          <ac:cxnSpMkLst>
            <pc:docMk/>
            <pc:sldMk cId="2767098600" sldId="344"/>
            <ac:cxnSpMk id="32" creationId="{F9215F60-E262-456F-92B0-569B1C058DA0}"/>
          </ac:cxnSpMkLst>
        </pc:cxnChg>
        <pc:cxnChg chg="del">
          <ac:chgData name="Mike Bloys" userId="1248c4d8-7b2b-4b32-b8bd-163ae845f9bb" providerId="ADAL" clId="{2F794758-1B39-4E32-83D0-B2D9D5EDE46F}" dt="2020-10-07T09:25:36.160" v="172" actId="478"/>
          <ac:cxnSpMkLst>
            <pc:docMk/>
            <pc:sldMk cId="2767098600" sldId="344"/>
            <ac:cxnSpMk id="33" creationId="{4156FF4B-13A6-4794-B748-EFEDEE786B4B}"/>
          </ac:cxnSpMkLst>
        </pc:cxnChg>
        <pc:cxnChg chg="add mod">
          <ac:chgData name="Mike Bloys" userId="1248c4d8-7b2b-4b32-b8bd-163ae845f9bb" providerId="ADAL" clId="{2F794758-1B39-4E32-83D0-B2D9D5EDE46F}" dt="2020-10-07T09:25:48.584" v="175" actId="1076"/>
          <ac:cxnSpMkLst>
            <pc:docMk/>
            <pc:sldMk cId="2767098600" sldId="344"/>
            <ac:cxnSpMk id="43" creationId="{F6AC5CAF-55A9-4AE4-A8F7-1BC270AAED2B}"/>
          </ac:cxnSpMkLst>
        </pc:cxnChg>
        <pc:cxnChg chg="add mod">
          <ac:chgData name="Mike Bloys" userId="1248c4d8-7b2b-4b32-b8bd-163ae845f9bb" providerId="ADAL" clId="{2F794758-1B39-4E32-83D0-B2D9D5EDE46F}" dt="2020-10-07T09:25:48.584" v="175" actId="1076"/>
          <ac:cxnSpMkLst>
            <pc:docMk/>
            <pc:sldMk cId="2767098600" sldId="344"/>
            <ac:cxnSpMk id="44" creationId="{014A3793-1587-4586-AD69-89D103C87B3F}"/>
          </ac:cxnSpMkLst>
        </pc:cxnChg>
        <pc:cxnChg chg="add mod">
          <ac:chgData name="Mike Bloys" userId="1248c4d8-7b2b-4b32-b8bd-163ae845f9bb" providerId="ADAL" clId="{2F794758-1B39-4E32-83D0-B2D9D5EDE46F}" dt="2020-10-07T09:25:48.584" v="175" actId="1076"/>
          <ac:cxnSpMkLst>
            <pc:docMk/>
            <pc:sldMk cId="2767098600" sldId="344"/>
            <ac:cxnSpMk id="45" creationId="{E980DBC7-0432-43D8-A57E-480479157D97}"/>
          </ac:cxnSpMkLst>
        </pc:cxnChg>
        <pc:cxnChg chg="add mod">
          <ac:chgData name="Mike Bloys" userId="1248c4d8-7b2b-4b32-b8bd-163ae845f9bb" providerId="ADAL" clId="{2F794758-1B39-4E32-83D0-B2D9D5EDE46F}" dt="2020-10-07T09:25:48.584" v="175" actId="1076"/>
          <ac:cxnSpMkLst>
            <pc:docMk/>
            <pc:sldMk cId="2767098600" sldId="344"/>
            <ac:cxnSpMk id="46" creationId="{699A98C6-3FF9-4B0A-A8CA-1D5870697311}"/>
          </ac:cxnSpMkLst>
        </pc:cxnChg>
        <pc:cxnChg chg="add mod">
          <ac:chgData name="Mike Bloys" userId="1248c4d8-7b2b-4b32-b8bd-163ae845f9bb" providerId="ADAL" clId="{2F794758-1B39-4E32-83D0-B2D9D5EDE46F}" dt="2020-10-07T09:25:48.584" v="175" actId="1076"/>
          <ac:cxnSpMkLst>
            <pc:docMk/>
            <pc:sldMk cId="2767098600" sldId="344"/>
            <ac:cxnSpMk id="47" creationId="{6B106480-C889-4D2D-95FE-6FD9CC27A4EA}"/>
          </ac:cxnSpMkLst>
        </pc:cxnChg>
      </pc:sldChg>
      <pc:sldMasterChg chg="addSldLayout modSldLayout">
        <pc:chgData name="Mike Bloys" userId="1248c4d8-7b2b-4b32-b8bd-163ae845f9bb" providerId="ADAL" clId="{2F794758-1B39-4E32-83D0-B2D9D5EDE46F}" dt="2020-10-08T13:50:43.633" v="382" actId="207"/>
        <pc:sldMasterMkLst>
          <pc:docMk/>
          <pc:sldMasterMk cId="2369807912" sldId="2147483660"/>
        </pc:sldMasterMkLst>
        <pc:sldLayoutChg chg="addSp delSp modSp mod">
          <pc:chgData name="Mike Bloys" userId="1248c4d8-7b2b-4b32-b8bd-163ae845f9bb" providerId="ADAL" clId="{2F794758-1B39-4E32-83D0-B2D9D5EDE46F}" dt="2020-10-07T09:10:53.984" v="87" actId="478"/>
          <pc:sldLayoutMkLst>
            <pc:docMk/>
            <pc:sldMasterMk cId="2369807912" sldId="2147483660"/>
            <pc:sldLayoutMk cId="1593432957" sldId="2147483661"/>
          </pc:sldLayoutMkLst>
          <pc:spChg chg="add del mod">
            <ac:chgData name="Mike Bloys" userId="1248c4d8-7b2b-4b32-b8bd-163ae845f9bb" providerId="ADAL" clId="{2F794758-1B39-4E32-83D0-B2D9D5EDE46F}" dt="2020-10-07T08:40:49.657" v="4" actId="478"/>
            <ac:spMkLst>
              <pc:docMk/>
              <pc:sldMasterMk cId="2369807912" sldId="2147483660"/>
              <pc:sldLayoutMk cId="1593432957" sldId="2147483661"/>
              <ac:spMk id="6" creationId="{DE21E19C-BF36-4B05-9F6A-B443AA348E8A}"/>
            </ac:spMkLst>
          </pc:spChg>
          <pc:spChg chg="add del mod">
            <ac:chgData name="Mike Bloys" userId="1248c4d8-7b2b-4b32-b8bd-163ae845f9bb" providerId="ADAL" clId="{2F794758-1B39-4E32-83D0-B2D9D5EDE46F}" dt="2020-10-07T08:40:58.767" v="7" actId="478"/>
            <ac:spMkLst>
              <pc:docMk/>
              <pc:sldMasterMk cId="2369807912" sldId="2147483660"/>
              <pc:sldLayoutMk cId="1593432957" sldId="2147483661"/>
              <ac:spMk id="7" creationId="{6F595C38-1606-40DA-A7F4-FCD11C2BAF5E}"/>
            </ac:spMkLst>
          </pc:spChg>
          <pc:spChg chg="add mod">
            <ac:chgData name="Mike Bloys" userId="1248c4d8-7b2b-4b32-b8bd-163ae845f9bb" providerId="ADAL" clId="{2F794758-1B39-4E32-83D0-B2D9D5EDE46F}" dt="2020-10-07T08:53:13.582" v="82" actId="14100"/>
            <ac:spMkLst>
              <pc:docMk/>
              <pc:sldMasterMk cId="2369807912" sldId="2147483660"/>
              <pc:sldLayoutMk cId="1593432957" sldId="2147483661"/>
              <ac:spMk id="8" creationId="{B7092E46-A0AD-47CA-AB3F-B8988BC25920}"/>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3" creationId="{F9B65E5E-CB8C-4850-8DFD-DDE69ADE99C8}"/>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4" creationId="{50173986-B5AD-4320-8D8B-34F4C3FC69EE}"/>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5" creationId="{C3B7D310-8561-4C5D-8216-BBDEC29CAEA0}"/>
            </ac:spMkLst>
          </pc:spChg>
          <pc:spChg chg="mod">
            <ac:chgData name="Mike Bloys" userId="1248c4d8-7b2b-4b32-b8bd-163ae845f9bb" providerId="ADAL" clId="{2F794758-1B39-4E32-83D0-B2D9D5EDE46F}" dt="2020-10-07T08:49:10.031" v="32" actId="1076"/>
            <ac:spMkLst>
              <pc:docMk/>
              <pc:sldMasterMk cId="2369807912" sldId="2147483660"/>
              <pc:sldLayoutMk cId="1593432957" sldId="2147483661"/>
              <ac:spMk id="16" creationId="{EFD251AD-A862-4160-8BA3-D39F97AD6F81}"/>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18" creationId="{7F1A5467-EB25-4931-9DD6-73FDDDA81310}"/>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19" creationId="{36CA08EB-7883-4CE7-9701-1148B6B0216A}"/>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20" creationId="{31F0C13E-2293-4DC4-AF63-9EDF12EFBDB8}"/>
            </ac:spMkLst>
          </pc:spChg>
          <pc:spChg chg="mod">
            <ac:chgData name="Mike Bloys" userId="1248c4d8-7b2b-4b32-b8bd-163ae845f9bb" providerId="ADAL" clId="{2F794758-1B39-4E32-83D0-B2D9D5EDE46F}" dt="2020-10-07T08:49:24.076" v="35" actId="338"/>
            <ac:spMkLst>
              <pc:docMk/>
              <pc:sldMasterMk cId="2369807912" sldId="2147483660"/>
              <pc:sldLayoutMk cId="1593432957" sldId="2147483661"/>
              <ac:spMk id="21" creationId="{49D529C2-954E-4767-936F-98143ED61DE8}"/>
            </ac:spMkLst>
          </pc:spChg>
          <pc:spChg chg="mod modVis">
            <ac:chgData name="Mike Bloys" userId="1248c4d8-7b2b-4b32-b8bd-163ae845f9bb" providerId="ADAL" clId="{2F794758-1B39-4E32-83D0-B2D9D5EDE46F}" dt="2020-10-07T08:52:22.615" v="78" actId="1076"/>
            <ac:spMkLst>
              <pc:docMk/>
              <pc:sldMasterMk cId="2369807912" sldId="2147483660"/>
              <pc:sldLayoutMk cId="1593432957" sldId="2147483661"/>
              <ac:spMk id="24" creationId="{68CB5067-492C-4355-A9A5-6471735CAF52}"/>
            </ac:spMkLst>
          </pc:spChg>
          <pc:spChg chg="mod">
            <ac:chgData name="Mike Bloys" userId="1248c4d8-7b2b-4b32-b8bd-163ae845f9bb" providerId="ADAL" clId="{2F794758-1B39-4E32-83D0-B2D9D5EDE46F}" dt="2020-10-07T08:52:22.615" v="78" actId="1076"/>
            <ac:spMkLst>
              <pc:docMk/>
              <pc:sldMasterMk cId="2369807912" sldId="2147483660"/>
              <pc:sldLayoutMk cId="1593432957" sldId="2147483661"/>
              <ac:spMk id="25" creationId="{AC81BD7E-B84D-4EF2-A46C-9AFE30B02296}"/>
            </ac:spMkLst>
          </pc:spChg>
          <pc:spChg chg="mod modVis">
            <ac:chgData name="Mike Bloys" userId="1248c4d8-7b2b-4b32-b8bd-163ae845f9bb" providerId="ADAL" clId="{2F794758-1B39-4E32-83D0-B2D9D5EDE46F}" dt="2020-10-07T08:52:22.615" v="78" actId="1076"/>
            <ac:spMkLst>
              <pc:docMk/>
              <pc:sldMasterMk cId="2369807912" sldId="2147483660"/>
              <pc:sldLayoutMk cId="1593432957" sldId="2147483661"/>
              <ac:spMk id="26" creationId="{5D727B25-366E-4CBE-A352-DB927B5D40D4}"/>
            </ac:spMkLst>
          </pc:spChg>
          <pc:spChg chg="add del mod modVis">
            <ac:chgData name="Mike Bloys" userId="1248c4d8-7b2b-4b32-b8bd-163ae845f9bb" providerId="ADAL" clId="{2F794758-1B39-4E32-83D0-B2D9D5EDE46F}" dt="2020-10-07T08:52:22.615" v="78" actId="1076"/>
            <ac:spMkLst>
              <pc:docMk/>
              <pc:sldMasterMk cId="2369807912" sldId="2147483660"/>
              <pc:sldLayoutMk cId="1593432957" sldId="2147483661"/>
              <ac:spMk id="27" creationId="{F0929BC2-57C1-43E6-8A14-54BEDB1BA077}"/>
            </ac:spMkLst>
          </pc:spChg>
          <pc:spChg chg="add del mod">
            <ac:chgData name="Mike Bloys" userId="1248c4d8-7b2b-4b32-b8bd-163ae845f9bb" providerId="ADAL" clId="{2F794758-1B39-4E32-83D0-B2D9D5EDE46F}" dt="2020-10-07T08:50:56.289" v="60" actId="571"/>
            <ac:spMkLst>
              <pc:docMk/>
              <pc:sldMasterMk cId="2369807912" sldId="2147483660"/>
              <pc:sldLayoutMk cId="1593432957" sldId="2147483661"/>
              <ac:spMk id="28" creationId="{257EBDDA-6091-4B8E-9F79-E1C06DB520A2}"/>
            </ac:spMkLst>
          </pc:spChg>
          <pc:grpChg chg="mod">
            <ac:chgData name="Mike Bloys" userId="1248c4d8-7b2b-4b32-b8bd-163ae845f9bb" providerId="ADAL" clId="{2F794758-1B39-4E32-83D0-B2D9D5EDE46F}" dt="2020-10-07T08:49:37.194" v="38" actId="338"/>
            <ac:grpSpMkLst>
              <pc:docMk/>
              <pc:sldMasterMk cId="2369807912" sldId="2147483660"/>
              <pc:sldLayoutMk cId="1593432957" sldId="2147483661"/>
              <ac:grpSpMk id="1" creationId="{00000000-0000-0000-0000-000000000000}"/>
            </ac:grpSpMkLst>
          </pc:grpChg>
          <pc:grpChg chg="mod">
            <ac:chgData name="Mike Bloys" userId="1248c4d8-7b2b-4b32-b8bd-163ae845f9bb" providerId="ADAL" clId="{2F794758-1B39-4E32-83D0-B2D9D5EDE46F}" dt="2020-10-07T08:49:10.031" v="32" actId="1076"/>
            <ac:grpSpMkLst>
              <pc:docMk/>
              <pc:sldMasterMk cId="2369807912" sldId="2147483660"/>
              <pc:sldLayoutMk cId="1593432957" sldId="2147483661"/>
              <ac:grpSpMk id="12" creationId="{2D61CF75-D761-4F0A-BD0D-0A370B79A762}"/>
            </ac:grpSpMkLst>
          </pc:grpChg>
          <pc:grpChg chg="mod">
            <ac:chgData name="Mike Bloys" userId="1248c4d8-7b2b-4b32-b8bd-163ae845f9bb" providerId="ADAL" clId="{2F794758-1B39-4E32-83D0-B2D9D5EDE46F}" dt="2020-10-07T08:49:24.076" v="35" actId="338"/>
            <ac:grpSpMkLst>
              <pc:docMk/>
              <pc:sldMasterMk cId="2369807912" sldId="2147483660"/>
              <pc:sldLayoutMk cId="1593432957" sldId="2147483661"/>
              <ac:grpSpMk id="17" creationId="{1C061F90-399A-45A6-9D55-6FCC4E5485E3}"/>
            </ac:grpSpMkLst>
          </pc:grpChg>
          <pc:grpChg chg="mod">
            <ac:chgData name="Mike Bloys" userId="1248c4d8-7b2b-4b32-b8bd-163ae845f9bb" providerId="ADAL" clId="{2F794758-1B39-4E32-83D0-B2D9D5EDE46F}" dt="2020-10-07T08:52:27.718" v="79" actId="167"/>
            <ac:grpSpMkLst>
              <pc:docMk/>
              <pc:sldMasterMk cId="2369807912" sldId="2147483660"/>
              <pc:sldLayoutMk cId="1593432957" sldId="2147483661"/>
              <ac:grpSpMk id="23" creationId="{79238B32-8B4E-463C-8BDB-7A4AF7F014C0}"/>
            </ac:grpSpMkLst>
          </pc:grpChg>
          <pc:picChg chg="add mod">
            <ac:chgData name="Mike Bloys" userId="1248c4d8-7b2b-4b32-b8bd-163ae845f9bb" providerId="ADAL" clId="{2F794758-1B39-4E32-83D0-B2D9D5EDE46F}" dt="2020-10-07T08:52:27.718" v="79" actId="167"/>
            <ac:picMkLst>
              <pc:docMk/>
              <pc:sldMasterMk cId="2369807912" sldId="2147483660"/>
              <pc:sldLayoutMk cId="1593432957" sldId="2147483661"/>
              <ac:picMk id="3" creationId="{0A894C02-2124-4939-9634-E42DC48B6A5F}"/>
            </ac:picMkLst>
          </pc:picChg>
          <pc:picChg chg="add del mod">
            <ac:chgData name="Mike Bloys" userId="1248c4d8-7b2b-4b32-b8bd-163ae845f9bb" providerId="ADAL" clId="{2F794758-1B39-4E32-83D0-B2D9D5EDE46F}" dt="2020-10-07T08:52:29.550" v="80" actId="478"/>
            <ac:picMkLst>
              <pc:docMk/>
              <pc:sldMasterMk cId="2369807912" sldId="2147483660"/>
              <pc:sldLayoutMk cId="1593432957" sldId="2147483661"/>
              <ac:picMk id="4" creationId="{990B074A-77DC-4FE7-ADAD-5487680BAF27}"/>
            </ac:picMkLst>
          </pc:picChg>
          <pc:picChg chg="del">
            <ac:chgData name="Mike Bloys" userId="1248c4d8-7b2b-4b32-b8bd-163ae845f9bb" providerId="ADAL" clId="{2F794758-1B39-4E32-83D0-B2D9D5EDE46F}" dt="2020-10-07T08:36:20.962" v="0" actId="478"/>
            <ac:picMkLst>
              <pc:docMk/>
              <pc:sldMasterMk cId="2369807912" sldId="2147483660"/>
              <pc:sldLayoutMk cId="1593432957" sldId="2147483661"/>
              <ac:picMk id="5" creationId="{7F942C0F-26E1-472C-B453-950D27EFA7CD}"/>
            </ac:picMkLst>
          </pc:picChg>
          <pc:picChg chg="add mod">
            <ac:chgData name="Mike Bloys" userId="1248c4d8-7b2b-4b32-b8bd-163ae845f9bb" providerId="ADAL" clId="{2F794758-1B39-4E32-83D0-B2D9D5EDE46F}" dt="2020-10-07T08:49:37.194" v="38" actId="338"/>
            <ac:picMkLst>
              <pc:docMk/>
              <pc:sldMasterMk cId="2369807912" sldId="2147483660"/>
              <pc:sldLayoutMk cId="1593432957" sldId="2147483661"/>
              <ac:picMk id="11" creationId="{BB2BBD8E-845C-43A6-B002-B6F5AFE2DE08}"/>
            </ac:picMkLst>
          </pc:picChg>
          <pc:picChg chg="add del mod">
            <ac:chgData name="Mike Bloys" userId="1248c4d8-7b2b-4b32-b8bd-163ae845f9bb" providerId="ADAL" clId="{2F794758-1B39-4E32-83D0-B2D9D5EDE46F}" dt="2020-10-07T08:49:37.194" v="38" actId="338"/>
            <ac:picMkLst>
              <pc:docMk/>
              <pc:sldMasterMk cId="2369807912" sldId="2147483660"/>
              <pc:sldLayoutMk cId="1593432957" sldId="2147483661"/>
              <ac:picMk id="22" creationId="{1911B142-121B-4121-B041-3F5C563E33FC}"/>
            </ac:picMkLst>
          </pc:picChg>
          <pc:picChg chg="add del mod">
            <ac:chgData name="Mike Bloys" userId="1248c4d8-7b2b-4b32-b8bd-163ae845f9bb" providerId="ADAL" clId="{2F794758-1B39-4E32-83D0-B2D9D5EDE46F}" dt="2020-10-07T09:10:53.984" v="87" actId="478"/>
            <ac:picMkLst>
              <pc:docMk/>
              <pc:sldMasterMk cId="2369807912" sldId="2147483660"/>
              <pc:sldLayoutMk cId="1593432957" sldId="2147483661"/>
              <ac:picMk id="30" creationId="{C4370529-54EB-4D62-A9A3-012361525F1C}"/>
            </ac:picMkLst>
          </pc:picChg>
        </pc:sldLayoutChg>
        <pc:sldLayoutChg chg="addSp delSp modSp mod">
          <pc:chgData name="Mike Bloys" userId="1248c4d8-7b2b-4b32-b8bd-163ae845f9bb" providerId="ADAL" clId="{2F794758-1B39-4E32-83D0-B2D9D5EDE46F}" dt="2020-10-07T09:15:43.232" v="140" actId="478"/>
          <pc:sldLayoutMkLst>
            <pc:docMk/>
            <pc:sldMasterMk cId="2369807912" sldId="2147483660"/>
            <pc:sldLayoutMk cId="3265224848" sldId="2147483662"/>
          </pc:sldLayoutMkLst>
          <pc:spChg chg="add del">
            <ac:chgData name="Mike Bloys" userId="1248c4d8-7b2b-4b32-b8bd-163ae845f9bb" providerId="ADAL" clId="{2F794758-1B39-4E32-83D0-B2D9D5EDE46F}" dt="2020-10-07T09:15:43.232" v="140" actId="478"/>
            <ac:spMkLst>
              <pc:docMk/>
              <pc:sldMasterMk cId="2369807912" sldId="2147483660"/>
              <pc:sldLayoutMk cId="3265224848" sldId="2147483662"/>
              <ac:spMk id="2" creationId="{E6C3E3C7-052D-4F42-8F51-64E6F3C747F5}"/>
            </ac:spMkLst>
          </pc:spChg>
          <pc:spChg chg="add mod">
            <ac:chgData name="Mike Bloys" userId="1248c4d8-7b2b-4b32-b8bd-163ae845f9bb" providerId="ADAL" clId="{2F794758-1B39-4E32-83D0-B2D9D5EDE46F}" dt="2020-10-07T09:15:06.596" v="131" actId="207"/>
            <ac:spMkLst>
              <pc:docMk/>
              <pc:sldMasterMk cId="2369807912" sldId="2147483660"/>
              <pc:sldLayoutMk cId="3265224848" sldId="2147483662"/>
              <ac:spMk id="7" creationId="{0802EAEE-013C-4535-8F8B-006CB4BDA176}"/>
            </ac:spMkLst>
          </pc:spChg>
          <pc:spChg chg="del">
            <ac:chgData name="Mike Bloys" userId="1248c4d8-7b2b-4b32-b8bd-163ae845f9bb" providerId="ADAL" clId="{2F794758-1B39-4E32-83D0-B2D9D5EDE46F}" dt="2020-10-07T09:15:08.704" v="132" actId="478"/>
            <ac:spMkLst>
              <pc:docMk/>
              <pc:sldMasterMk cId="2369807912" sldId="2147483660"/>
              <pc:sldLayoutMk cId="3265224848" sldId="2147483662"/>
              <ac:spMk id="10" creationId="{00000000-0000-0000-0000-000000000000}"/>
            </ac:spMkLst>
          </pc:spChg>
          <pc:cxnChg chg="mod">
            <ac:chgData name="Mike Bloys" userId="1248c4d8-7b2b-4b32-b8bd-163ae845f9bb" providerId="ADAL" clId="{2F794758-1B39-4E32-83D0-B2D9D5EDE46F}" dt="2020-10-07T09:15:42.016" v="139" actId="14100"/>
            <ac:cxnSpMkLst>
              <pc:docMk/>
              <pc:sldMasterMk cId="2369807912" sldId="2147483660"/>
              <pc:sldLayoutMk cId="3265224848" sldId="2147483662"/>
              <ac:cxnSpMk id="6" creationId="{62E9DD45-C9F6-4603-ACD2-7C4972C5A16E}"/>
            </ac:cxnSpMkLst>
          </pc:cxnChg>
        </pc:sldLayoutChg>
        <pc:sldLayoutChg chg="addSp delSp modSp mod">
          <pc:chgData name="Mike Bloys" userId="1248c4d8-7b2b-4b32-b8bd-163ae845f9bb" providerId="ADAL" clId="{2F794758-1B39-4E32-83D0-B2D9D5EDE46F}" dt="2020-10-07T09:14:59.759" v="129" actId="207"/>
          <pc:sldLayoutMkLst>
            <pc:docMk/>
            <pc:sldMasterMk cId="2369807912" sldId="2147483660"/>
            <pc:sldLayoutMk cId="1230368745" sldId="2147483663"/>
          </pc:sldLayoutMkLst>
          <pc:spChg chg="add mod">
            <ac:chgData name="Mike Bloys" userId="1248c4d8-7b2b-4b32-b8bd-163ae845f9bb" providerId="ADAL" clId="{2F794758-1B39-4E32-83D0-B2D9D5EDE46F}" dt="2020-10-07T09:14:59.759" v="129" actId="207"/>
            <ac:spMkLst>
              <pc:docMk/>
              <pc:sldMasterMk cId="2369807912" sldId="2147483660"/>
              <pc:sldLayoutMk cId="1230368745" sldId="2147483663"/>
              <ac:spMk id="5" creationId="{F7D0B87F-C077-4FBC-9ED4-E2A97555AE14}"/>
            </ac:spMkLst>
          </pc:spChg>
          <pc:spChg chg="del">
            <ac:chgData name="Mike Bloys" userId="1248c4d8-7b2b-4b32-b8bd-163ae845f9bb" providerId="ADAL" clId="{2F794758-1B39-4E32-83D0-B2D9D5EDE46F}" dt="2020-10-07T09:14:53.424" v="128" actId="478"/>
            <ac:spMkLst>
              <pc:docMk/>
              <pc:sldMasterMk cId="2369807912" sldId="2147483660"/>
              <pc:sldLayoutMk cId="1230368745" sldId="2147483663"/>
              <ac:spMk id="10" creationId="{00000000-0000-0000-0000-000000000000}"/>
            </ac:spMkLst>
          </pc:spChg>
        </pc:sldLayoutChg>
        <pc:sldLayoutChg chg="addSp delSp modSp mod">
          <pc:chgData name="Mike Bloys" userId="1248c4d8-7b2b-4b32-b8bd-163ae845f9bb" providerId="ADAL" clId="{2F794758-1B39-4E32-83D0-B2D9D5EDE46F}" dt="2020-10-08T13:50:43.633" v="382" actId="207"/>
          <pc:sldLayoutMkLst>
            <pc:docMk/>
            <pc:sldMasterMk cId="2369807912" sldId="2147483660"/>
            <pc:sldLayoutMk cId="3864385121" sldId="2147483664"/>
          </pc:sldLayoutMkLst>
          <pc:spChg chg="mod">
            <ac:chgData name="Mike Bloys" userId="1248c4d8-7b2b-4b32-b8bd-163ae845f9bb" providerId="ADAL" clId="{2F794758-1B39-4E32-83D0-B2D9D5EDE46F}" dt="2020-10-08T13:50:43.633" v="382" actId="207"/>
            <ac:spMkLst>
              <pc:docMk/>
              <pc:sldMasterMk cId="2369807912" sldId="2147483660"/>
              <pc:sldLayoutMk cId="3864385121" sldId="2147483664"/>
              <ac:spMk id="10" creationId="{46CEB4D6-329E-43EB-81E3-FD43B7792D63}"/>
            </ac:spMkLst>
          </pc:spChg>
          <pc:spChg chg="mod">
            <ac:chgData name="Mike Bloys" userId="1248c4d8-7b2b-4b32-b8bd-163ae845f9bb" providerId="ADAL" clId="{2F794758-1B39-4E32-83D0-B2D9D5EDE46F}" dt="2020-10-07T09:12:09.975" v="94" actId="20577"/>
            <ac:spMkLst>
              <pc:docMk/>
              <pc:sldMasterMk cId="2369807912" sldId="2147483660"/>
              <pc:sldLayoutMk cId="3864385121" sldId="2147483664"/>
              <ac:spMk id="12" creationId="{00000000-0000-0000-0000-000000000000}"/>
            </ac:spMkLst>
          </pc:spChg>
          <pc:picChg chg="del">
            <ac:chgData name="Mike Bloys" userId="1248c4d8-7b2b-4b32-b8bd-163ae845f9bb" providerId="ADAL" clId="{2F794758-1B39-4E32-83D0-B2D9D5EDE46F}" dt="2020-10-07T09:11:21.280" v="91" actId="478"/>
            <ac:picMkLst>
              <pc:docMk/>
              <pc:sldMasterMk cId="2369807912" sldId="2147483660"/>
              <pc:sldLayoutMk cId="3864385121" sldId="2147483664"/>
              <ac:picMk id="3" creationId="{9ACBC68C-7A8A-4F33-9E4F-47694C83CD50}"/>
            </ac:picMkLst>
          </pc:picChg>
          <pc:picChg chg="add del mod">
            <ac:chgData name="Mike Bloys" userId="1248c4d8-7b2b-4b32-b8bd-163ae845f9bb" providerId="ADAL" clId="{2F794758-1B39-4E32-83D0-B2D9D5EDE46F}" dt="2020-10-07T09:10:37.635" v="84" actId="21"/>
            <ac:picMkLst>
              <pc:docMk/>
              <pc:sldMasterMk cId="2369807912" sldId="2147483660"/>
              <pc:sldLayoutMk cId="3864385121" sldId="2147483664"/>
              <ac:picMk id="4" creationId="{9A48355B-6B11-416D-84BF-A121D0E268B2}"/>
            </ac:picMkLst>
          </pc:picChg>
          <pc:picChg chg="add mod ord modCrop">
            <ac:chgData name="Mike Bloys" userId="1248c4d8-7b2b-4b32-b8bd-163ae845f9bb" providerId="ADAL" clId="{2F794758-1B39-4E32-83D0-B2D9D5EDE46F}" dt="2020-10-07T09:11:18.375" v="90" actId="167"/>
            <ac:picMkLst>
              <pc:docMk/>
              <pc:sldMasterMk cId="2369807912" sldId="2147483660"/>
              <pc:sldLayoutMk cId="3864385121" sldId="2147483664"/>
              <ac:picMk id="5" creationId="{5C77D2FF-E7E3-48EE-8DEB-7756115AEDF6}"/>
            </ac:picMkLst>
          </pc:picChg>
          <pc:picChg chg="add del mod modCrop">
            <ac:chgData name="Mike Bloys" userId="1248c4d8-7b2b-4b32-b8bd-163ae845f9bb" providerId="ADAL" clId="{2F794758-1B39-4E32-83D0-B2D9D5EDE46F}" dt="2020-10-07T09:21:53.001" v="146" actId="21"/>
            <ac:picMkLst>
              <pc:docMk/>
              <pc:sldMasterMk cId="2369807912" sldId="2147483660"/>
              <pc:sldLayoutMk cId="3864385121" sldId="2147483664"/>
              <ac:picMk id="6" creationId="{9D4A94B1-57DC-4E94-BC6F-D7C034CBA582}"/>
            </ac:picMkLst>
          </pc:picChg>
          <pc:picChg chg="mod">
            <ac:chgData name="Mike Bloys" userId="1248c4d8-7b2b-4b32-b8bd-163ae845f9bb" providerId="ADAL" clId="{2F794758-1B39-4E32-83D0-B2D9D5EDE46F}" dt="2020-10-08T13:50:20.211" v="380"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2F794758-1B39-4E32-83D0-B2D9D5EDE46F}" dt="2020-10-07T09:51:57.504" v="267" actId="21"/>
            <ac:picMkLst>
              <pc:docMk/>
              <pc:sldMasterMk cId="2369807912" sldId="2147483660"/>
              <pc:sldLayoutMk cId="3864385121" sldId="2147483664"/>
              <ac:picMk id="14" creationId="{4F525BBC-BF41-4950-B4C0-7DFF3590F75B}"/>
            </ac:picMkLst>
          </pc:picChg>
          <pc:picChg chg="add del mod modCrop">
            <ac:chgData name="Mike Bloys" userId="1248c4d8-7b2b-4b32-b8bd-163ae845f9bb" providerId="ADAL" clId="{2F794758-1B39-4E32-83D0-B2D9D5EDE46F}" dt="2020-10-07T09:58:41.284" v="282" actId="21"/>
            <ac:picMkLst>
              <pc:docMk/>
              <pc:sldMasterMk cId="2369807912" sldId="2147483660"/>
              <pc:sldLayoutMk cId="3864385121" sldId="2147483664"/>
              <ac:picMk id="16" creationId="{8EA61C55-6603-47EC-830C-F96B2E089EBA}"/>
            </ac:picMkLst>
          </pc:picChg>
          <pc:picChg chg="add del mod modCrop">
            <ac:chgData name="Mike Bloys" userId="1248c4d8-7b2b-4b32-b8bd-163ae845f9bb" providerId="ADAL" clId="{2F794758-1B39-4E32-83D0-B2D9D5EDE46F}" dt="2020-10-07T10:04:08.203" v="303" actId="21"/>
            <ac:picMkLst>
              <pc:docMk/>
              <pc:sldMasterMk cId="2369807912" sldId="2147483660"/>
              <pc:sldLayoutMk cId="3864385121" sldId="2147483664"/>
              <ac:picMk id="18" creationId="{BAAFF12F-D80B-4C59-8AF7-55EF5BAA5C5B}"/>
            </ac:picMkLst>
          </pc:picChg>
          <pc:picChg chg="add del mod modCrop">
            <ac:chgData name="Mike Bloys" userId="1248c4d8-7b2b-4b32-b8bd-163ae845f9bb" providerId="ADAL" clId="{2F794758-1B39-4E32-83D0-B2D9D5EDE46F}" dt="2020-10-07T10:06:29.304" v="320" actId="21"/>
            <ac:picMkLst>
              <pc:docMk/>
              <pc:sldMasterMk cId="2369807912" sldId="2147483660"/>
              <pc:sldLayoutMk cId="3864385121" sldId="2147483664"/>
              <ac:picMk id="20" creationId="{EA8F5912-8D30-4650-82E4-1E1A8C598618}"/>
            </ac:picMkLst>
          </pc:picChg>
        </pc:sldLayoutChg>
        <pc:sldLayoutChg chg="addSp delSp modSp mod">
          <pc:chgData name="Mike Bloys" userId="1248c4d8-7b2b-4b32-b8bd-163ae845f9bb" providerId="ADAL" clId="{2F794758-1B39-4E32-83D0-B2D9D5EDE46F}" dt="2020-10-07T10:37:41.046" v="368" actId="207"/>
          <pc:sldLayoutMkLst>
            <pc:docMk/>
            <pc:sldMasterMk cId="2369807912" sldId="2147483660"/>
            <pc:sldLayoutMk cId="1482273398" sldId="2147483665"/>
          </pc:sldLayoutMkLst>
          <pc:spChg chg="add">
            <ac:chgData name="Mike Bloys" userId="1248c4d8-7b2b-4b32-b8bd-163ae845f9bb" providerId="ADAL" clId="{2F794758-1B39-4E32-83D0-B2D9D5EDE46F}" dt="2020-10-07T09:13:31.926" v="114" actId="22"/>
            <ac:spMkLst>
              <pc:docMk/>
              <pc:sldMasterMk cId="2369807912" sldId="2147483660"/>
              <pc:sldLayoutMk cId="1482273398" sldId="2147483665"/>
              <ac:spMk id="3" creationId="{05151199-859D-4317-BCC2-38E3019ECCC4}"/>
            </ac:spMkLst>
          </pc:spChg>
          <pc:spChg chg="del">
            <ac:chgData name="Mike Bloys" userId="1248c4d8-7b2b-4b32-b8bd-163ae845f9bb" providerId="ADAL" clId="{2F794758-1B39-4E32-83D0-B2D9D5EDE46F}" dt="2020-10-07T09:13:31.360" v="113" actId="478"/>
            <ac:spMkLst>
              <pc:docMk/>
              <pc:sldMasterMk cId="2369807912" sldId="2147483660"/>
              <pc:sldLayoutMk cId="1482273398" sldId="2147483665"/>
              <ac:spMk id="9" creationId="{713F374C-F2BD-4997-AD5B-41BB71518B92}"/>
            </ac:spMkLst>
          </pc:spChg>
          <pc:spChg chg="mod">
            <ac:chgData name="Mike Bloys" userId="1248c4d8-7b2b-4b32-b8bd-163ae845f9bb" providerId="ADAL" clId="{2F794758-1B39-4E32-83D0-B2D9D5EDE46F}" dt="2020-10-07T09:13:39.377" v="116" actId="207"/>
            <ac:spMkLst>
              <pc:docMk/>
              <pc:sldMasterMk cId="2369807912" sldId="2147483660"/>
              <pc:sldLayoutMk cId="1482273398" sldId="2147483665"/>
              <ac:spMk id="14" creationId="{00000000-0000-0000-0000-000000000000}"/>
            </ac:spMkLst>
          </pc:spChg>
          <pc:picChg chg="add">
            <ac:chgData name="Mike Bloys" userId="1248c4d8-7b2b-4b32-b8bd-163ae845f9bb" providerId="ADAL" clId="{2F794758-1B39-4E32-83D0-B2D9D5EDE46F}" dt="2020-10-07T09:13:31.926" v="114" actId="22"/>
            <ac:picMkLst>
              <pc:docMk/>
              <pc:sldMasterMk cId="2369807912" sldId="2147483660"/>
              <pc:sldLayoutMk cId="1482273398" sldId="2147483665"/>
              <ac:picMk id="2" creationId="{181D8A13-A7A8-4ED2-8997-5592935DB384}"/>
            </ac:picMkLst>
          </pc:picChg>
          <pc:picChg chg="add mod">
            <ac:chgData name="Mike Bloys" userId="1248c4d8-7b2b-4b32-b8bd-163ae845f9bb" providerId="ADAL" clId="{2F794758-1B39-4E32-83D0-B2D9D5EDE46F}" dt="2020-10-07T10:37:41.046" v="368" actId="207"/>
            <ac:picMkLst>
              <pc:docMk/>
              <pc:sldMasterMk cId="2369807912" sldId="2147483660"/>
              <pc:sldLayoutMk cId="1482273398" sldId="2147483665"/>
              <ac:picMk id="4" creationId="{47786EDB-3B8A-4802-BB36-AA72B0895CA3}"/>
            </ac:picMkLst>
          </pc:picChg>
          <pc:picChg chg="del">
            <ac:chgData name="Mike Bloys" userId="1248c4d8-7b2b-4b32-b8bd-163ae845f9bb" providerId="ADAL" clId="{2F794758-1B39-4E32-83D0-B2D9D5EDE46F}" dt="2020-10-07T09:13:31.360" v="113" actId="478"/>
            <ac:picMkLst>
              <pc:docMk/>
              <pc:sldMasterMk cId="2369807912" sldId="2147483660"/>
              <pc:sldLayoutMk cId="1482273398" sldId="2147483665"/>
              <ac:picMk id="8" creationId="{C23E210F-BBCA-486E-9039-0C4CB23BAFCD}"/>
            </ac:picMkLst>
          </pc:picChg>
          <pc:picChg chg="del">
            <ac:chgData name="Mike Bloys" userId="1248c4d8-7b2b-4b32-b8bd-163ae845f9bb" providerId="ADAL" clId="{2F794758-1B39-4E32-83D0-B2D9D5EDE46F}" dt="2020-10-07T09:13:31.360" v="113" actId="478"/>
            <ac:picMkLst>
              <pc:docMk/>
              <pc:sldMasterMk cId="2369807912" sldId="2147483660"/>
              <pc:sldLayoutMk cId="1482273398" sldId="2147483665"/>
              <ac:picMk id="11" creationId="{7550C147-ED21-4276-A81A-BE402AD1DBBB}"/>
            </ac:picMkLst>
          </pc:picChg>
        </pc:sldLayoutChg>
        <pc:sldLayoutChg chg="addSp delSp modSp mod">
          <pc:chgData name="Mike Bloys" userId="1248c4d8-7b2b-4b32-b8bd-163ae845f9bb" providerId="ADAL" clId="{2F794758-1B39-4E32-83D0-B2D9D5EDE46F}" dt="2020-10-07T09:12:56.728" v="103" actId="207"/>
          <pc:sldLayoutMkLst>
            <pc:docMk/>
            <pc:sldMasterMk cId="2369807912" sldId="2147483660"/>
            <pc:sldLayoutMk cId="1663747016" sldId="2147483666"/>
          </pc:sldLayoutMkLst>
          <pc:spChg chg="add">
            <ac:chgData name="Mike Bloys" userId="1248c4d8-7b2b-4b32-b8bd-163ae845f9bb" providerId="ADAL" clId="{2F794758-1B39-4E32-83D0-B2D9D5EDE46F}" dt="2020-10-07T09:12:47.346" v="100" actId="22"/>
            <ac:spMkLst>
              <pc:docMk/>
              <pc:sldMasterMk cId="2369807912" sldId="2147483660"/>
              <pc:sldLayoutMk cId="1663747016" sldId="2147483666"/>
              <ac:spMk id="3" creationId="{B483CC9F-4283-41DA-85F2-E05F79C1B46A}"/>
            </ac:spMkLst>
          </pc:spChg>
          <pc:spChg chg="del">
            <ac:chgData name="Mike Bloys" userId="1248c4d8-7b2b-4b32-b8bd-163ae845f9bb" providerId="ADAL" clId="{2F794758-1B39-4E32-83D0-B2D9D5EDE46F}" dt="2020-10-07T09:12:46.753" v="99" actId="478"/>
            <ac:spMkLst>
              <pc:docMk/>
              <pc:sldMasterMk cId="2369807912" sldId="2147483660"/>
              <pc:sldLayoutMk cId="1663747016" sldId="2147483666"/>
              <ac:spMk id="6" creationId="{AE0573B9-A581-4ABA-BB68-01EDBDC5128D}"/>
            </ac:spMkLst>
          </pc:spChg>
          <pc:spChg chg="mod">
            <ac:chgData name="Mike Bloys" userId="1248c4d8-7b2b-4b32-b8bd-163ae845f9bb" providerId="ADAL" clId="{2F794758-1B39-4E32-83D0-B2D9D5EDE46F}" dt="2020-10-07T09:12:56.728" v="103" actId="207"/>
            <ac:spMkLst>
              <pc:docMk/>
              <pc:sldMasterMk cId="2369807912" sldId="2147483660"/>
              <pc:sldLayoutMk cId="1663747016" sldId="2147483666"/>
              <ac:spMk id="13" creationId="{00000000-0000-0000-0000-000000000000}"/>
            </ac:spMkLst>
          </pc:spChg>
          <pc:picChg chg="add">
            <ac:chgData name="Mike Bloys" userId="1248c4d8-7b2b-4b32-b8bd-163ae845f9bb" providerId="ADAL" clId="{2F794758-1B39-4E32-83D0-B2D9D5EDE46F}" dt="2020-10-07T09:12:47.346" v="100" actId="22"/>
            <ac:picMkLst>
              <pc:docMk/>
              <pc:sldMasterMk cId="2369807912" sldId="2147483660"/>
              <pc:sldLayoutMk cId="1663747016" sldId="2147483666"/>
              <ac:picMk id="2" creationId="{2C1F6882-6CF0-4E68-83CB-E64964C4522A}"/>
            </ac:picMkLst>
          </pc:picChg>
          <pc:picChg chg="add del">
            <ac:chgData name="Mike Bloys" userId="1248c4d8-7b2b-4b32-b8bd-163ae845f9bb" providerId="ADAL" clId="{2F794758-1B39-4E32-83D0-B2D9D5EDE46F}" dt="2020-10-07T09:12:49.866" v="101" actId="478"/>
            <ac:picMkLst>
              <pc:docMk/>
              <pc:sldMasterMk cId="2369807912" sldId="2147483660"/>
              <pc:sldLayoutMk cId="1663747016" sldId="2147483666"/>
              <ac:picMk id="4" creationId="{AC5E0408-C100-4A58-8437-8B9C0D942D04}"/>
            </ac:picMkLst>
          </pc:picChg>
          <pc:picChg chg="del">
            <ac:chgData name="Mike Bloys" userId="1248c4d8-7b2b-4b32-b8bd-163ae845f9bb" providerId="ADAL" clId="{2F794758-1B39-4E32-83D0-B2D9D5EDE46F}" dt="2020-10-07T09:12:46.753" v="99" actId="478"/>
            <ac:picMkLst>
              <pc:docMk/>
              <pc:sldMasterMk cId="2369807912" sldId="2147483660"/>
              <pc:sldLayoutMk cId="1663747016" sldId="2147483666"/>
              <ac:picMk id="7" creationId="{70FAF37A-4656-4635-BC28-978F84977F34}"/>
            </ac:picMkLst>
          </pc:picChg>
        </pc:sldLayoutChg>
        <pc:sldLayoutChg chg="addSp delSp modSp mod">
          <pc:chgData name="Mike Bloys" userId="1248c4d8-7b2b-4b32-b8bd-163ae845f9bb" providerId="ADAL" clId="{2F794758-1B39-4E32-83D0-B2D9D5EDE46F}" dt="2020-10-07T10:37:45.861" v="369" actId="207"/>
          <pc:sldLayoutMkLst>
            <pc:docMk/>
            <pc:sldMasterMk cId="2369807912" sldId="2147483660"/>
            <pc:sldLayoutMk cId="1345255809" sldId="2147483667"/>
          </pc:sldLayoutMkLst>
          <pc:spChg chg="add">
            <ac:chgData name="Mike Bloys" userId="1248c4d8-7b2b-4b32-b8bd-163ae845f9bb" providerId="ADAL" clId="{2F794758-1B39-4E32-83D0-B2D9D5EDE46F}" dt="2020-10-07T09:13:45.038" v="118" actId="22"/>
            <ac:spMkLst>
              <pc:docMk/>
              <pc:sldMasterMk cId="2369807912" sldId="2147483660"/>
              <pc:sldLayoutMk cId="1345255809" sldId="2147483667"/>
              <ac:spMk id="3" creationId="{1D90ECC7-5E8D-4F87-A068-14FC06C3BBDF}"/>
            </ac:spMkLst>
          </pc:spChg>
          <pc:spChg chg="del">
            <ac:chgData name="Mike Bloys" userId="1248c4d8-7b2b-4b32-b8bd-163ae845f9bb" providerId="ADAL" clId="{2F794758-1B39-4E32-83D0-B2D9D5EDE46F}" dt="2020-10-07T09:13:44.465" v="117" actId="478"/>
            <ac:spMkLst>
              <pc:docMk/>
              <pc:sldMasterMk cId="2369807912" sldId="2147483660"/>
              <pc:sldLayoutMk cId="1345255809" sldId="2147483667"/>
              <ac:spMk id="9" creationId="{B19AE56E-F184-4E3E-BAD2-8DF4D1C700B7}"/>
            </ac:spMkLst>
          </pc:spChg>
          <pc:spChg chg="mod">
            <ac:chgData name="Mike Bloys" userId="1248c4d8-7b2b-4b32-b8bd-163ae845f9bb" providerId="ADAL" clId="{2F794758-1B39-4E32-83D0-B2D9D5EDE46F}" dt="2020-10-07T09:13:54.902" v="120" actId="207"/>
            <ac:spMkLst>
              <pc:docMk/>
              <pc:sldMasterMk cId="2369807912" sldId="2147483660"/>
              <pc:sldLayoutMk cId="1345255809" sldId="2147483667"/>
              <ac:spMk id="13" creationId="{00000000-0000-0000-0000-000000000000}"/>
            </ac:spMkLst>
          </pc:spChg>
          <pc:picChg chg="add">
            <ac:chgData name="Mike Bloys" userId="1248c4d8-7b2b-4b32-b8bd-163ae845f9bb" providerId="ADAL" clId="{2F794758-1B39-4E32-83D0-B2D9D5EDE46F}" dt="2020-10-07T09:13:45.038" v="118" actId="22"/>
            <ac:picMkLst>
              <pc:docMk/>
              <pc:sldMasterMk cId="2369807912" sldId="2147483660"/>
              <pc:sldLayoutMk cId="1345255809" sldId="2147483667"/>
              <ac:picMk id="2" creationId="{6C9CCB8B-7236-40DB-AE8D-E30647D2A74B}"/>
            </ac:picMkLst>
          </pc:picChg>
          <pc:picChg chg="add mod">
            <ac:chgData name="Mike Bloys" userId="1248c4d8-7b2b-4b32-b8bd-163ae845f9bb" providerId="ADAL" clId="{2F794758-1B39-4E32-83D0-B2D9D5EDE46F}" dt="2020-10-07T10:37:45.861" v="369" actId="207"/>
            <ac:picMkLst>
              <pc:docMk/>
              <pc:sldMasterMk cId="2369807912" sldId="2147483660"/>
              <pc:sldLayoutMk cId="1345255809" sldId="2147483667"/>
              <ac:picMk id="4" creationId="{001FD8EA-1F4E-4ACE-8884-FE5CEA1F0C7B}"/>
            </ac:picMkLst>
          </pc:picChg>
          <pc:picChg chg="del">
            <ac:chgData name="Mike Bloys" userId="1248c4d8-7b2b-4b32-b8bd-163ae845f9bb" providerId="ADAL" clId="{2F794758-1B39-4E32-83D0-B2D9D5EDE46F}" dt="2020-10-07T09:13:44.465" v="117" actId="478"/>
            <ac:picMkLst>
              <pc:docMk/>
              <pc:sldMasterMk cId="2369807912" sldId="2147483660"/>
              <pc:sldLayoutMk cId="1345255809" sldId="2147483667"/>
              <ac:picMk id="8" creationId="{521800FD-0D05-4662-9BF0-04856A6A215E}"/>
            </ac:picMkLst>
          </pc:picChg>
        </pc:sldLayoutChg>
        <pc:sldLayoutChg chg="addSp delSp modSp mod">
          <pc:chgData name="Mike Bloys" userId="1248c4d8-7b2b-4b32-b8bd-163ae845f9bb" providerId="ADAL" clId="{2F794758-1B39-4E32-83D0-B2D9D5EDE46F}" dt="2020-10-07T10:37:49.766" v="370" actId="207"/>
          <pc:sldLayoutMkLst>
            <pc:docMk/>
            <pc:sldMasterMk cId="2369807912" sldId="2147483660"/>
            <pc:sldLayoutMk cId="3920882233" sldId="2147483668"/>
          </pc:sldLayoutMkLst>
          <pc:spChg chg="add">
            <ac:chgData name="Mike Bloys" userId="1248c4d8-7b2b-4b32-b8bd-163ae845f9bb" providerId="ADAL" clId="{2F794758-1B39-4E32-83D0-B2D9D5EDE46F}" dt="2020-10-07T09:14:02.300" v="122" actId="22"/>
            <ac:spMkLst>
              <pc:docMk/>
              <pc:sldMasterMk cId="2369807912" sldId="2147483660"/>
              <pc:sldLayoutMk cId="3920882233" sldId="2147483668"/>
              <ac:spMk id="4" creationId="{64D3EB9B-A9EB-4F36-B59F-FCC808CB0191}"/>
            </ac:spMkLst>
          </pc:spChg>
          <pc:spChg chg="del">
            <ac:chgData name="Mike Bloys" userId="1248c4d8-7b2b-4b32-b8bd-163ae845f9bb" providerId="ADAL" clId="{2F794758-1B39-4E32-83D0-B2D9D5EDE46F}" dt="2020-10-07T09:14:01.680" v="121" actId="478"/>
            <ac:spMkLst>
              <pc:docMk/>
              <pc:sldMasterMk cId="2369807912" sldId="2147483660"/>
              <pc:sldLayoutMk cId="3920882233" sldId="2147483668"/>
              <ac:spMk id="8" creationId="{8ED4DC5F-BAE6-4B3E-961B-8291947569CE}"/>
            </ac:spMkLst>
          </pc:spChg>
          <pc:picChg chg="add">
            <ac:chgData name="Mike Bloys" userId="1248c4d8-7b2b-4b32-b8bd-163ae845f9bb" providerId="ADAL" clId="{2F794758-1B39-4E32-83D0-B2D9D5EDE46F}" dt="2020-10-07T09:14:02.300" v="122" actId="22"/>
            <ac:picMkLst>
              <pc:docMk/>
              <pc:sldMasterMk cId="2369807912" sldId="2147483660"/>
              <pc:sldLayoutMk cId="3920882233" sldId="2147483668"/>
              <ac:picMk id="3" creationId="{6F8DD8BC-3D16-4D02-B06D-5DF3FC37A7EC}"/>
            </ac:picMkLst>
          </pc:picChg>
          <pc:picChg chg="add mod">
            <ac:chgData name="Mike Bloys" userId="1248c4d8-7b2b-4b32-b8bd-163ae845f9bb" providerId="ADAL" clId="{2F794758-1B39-4E32-83D0-B2D9D5EDE46F}" dt="2020-10-07T10:37:49.766" v="370" actId="207"/>
            <ac:picMkLst>
              <pc:docMk/>
              <pc:sldMasterMk cId="2369807912" sldId="2147483660"/>
              <pc:sldLayoutMk cId="3920882233" sldId="2147483668"/>
              <ac:picMk id="5" creationId="{987902FE-2CF2-4314-829C-14590729D4FA}"/>
            </ac:picMkLst>
          </pc:picChg>
          <pc:picChg chg="del">
            <ac:chgData name="Mike Bloys" userId="1248c4d8-7b2b-4b32-b8bd-163ae845f9bb" providerId="ADAL" clId="{2F794758-1B39-4E32-83D0-B2D9D5EDE46F}" dt="2020-10-07T09:14:01.680" v="121" actId="478"/>
            <ac:picMkLst>
              <pc:docMk/>
              <pc:sldMasterMk cId="2369807912" sldId="2147483660"/>
              <pc:sldLayoutMk cId="3920882233" sldId="2147483668"/>
              <ac:picMk id="6" creationId="{4624894D-0DFD-49D0-9B26-15317899BA3E}"/>
            </ac:picMkLst>
          </pc:picChg>
          <pc:picChg chg="del">
            <ac:chgData name="Mike Bloys" userId="1248c4d8-7b2b-4b32-b8bd-163ae845f9bb" providerId="ADAL" clId="{2F794758-1B39-4E32-83D0-B2D9D5EDE46F}" dt="2020-10-07T09:14:01.680" v="121" actId="478"/>
            <ac:picMkLst>
              <pc:docMk/>
              <pc:sldMasterMk cId="2369807912" sldId="2147483660"/>
              <pc:sldLayoutMk cId="3920882233" sldId="2147483668"/>
              <ac:picMk id="9" creationId="{50769F48-E340-40B4-BDE7-5A6CE6E1C849}"/>
            </ac:picMkLst>
          </pc:picChg>
        </pc:sldLayoutChg>
        <pc:sldLayoutChg chg="addSp delSp modSp mod">
          <pc:chgData name="Mike Bloys" userId="1248c4d8-7b2b-4b32-b8bd-163ae845f9bb" providerId="ADAL" clId="{2F794758-1B39-4E32-83D0-B2D9D5EDE46F}" dt="2020-10-07T09:13:25.152" v="112" actId="207"/>
          <pc:sldLayoutMkLst>
            <pc:docMk/>
            <pc:sldMasterMk cId="2369807912" sldId="2147483660"/>
            <pc:sldLayoutMk cId="901673130" sldId="2147483671"/>
          </pc:sldLayoutMkLst>
          <pc:spChg chg="add">
            <ac:chgData name="Mike Bloys" userId="1248c4d8-7b2b-4b32-b8bd-163ae845f9bb" providerId="ADAL" clId="{2F794758-1B39-4E32-83D0-B2D9D5EDE46F}" dt="2020-10-07T09:13:14.507" v="109" actId="22"/>
            <ac:spMkLst>
              <pc:docMk/>
              <pc:sldMasterMk cId="2369807912" sldId="2147483660"/>
              <pc:sldLayoutMk cId="901673130" sldId="2147483671"/>
              <ac:spMk id="3" creationId="{CE6D755F-7FFD-4924-B30D-E082BB8C0587}"/>
            </ac:spMkLst>
          </pc:spChg>
          <pc:spChg chg="del">
            <ac:chgData name="Mike Bloys" userId="1248c4d8-7b2b-4b32-b8bd-163ae845f9bb" providerId="ADAL" clId="{2F794758-1B39-4E32-83D0-B2D9D5EDE46F}" dt="2020-10-07T09:13:13.920" v="108" actId="478"/>
            <ac:spMkLst>
              <pc:docMk/>
              <pc:sldMasterMk cId="2369807912" sldId="2147483660"/>
              <pc:sldLayoutMk cId="901673130" sldId="2147483671"/>
              <ac:spMk id="9" creationId="{FB80FA03-806F-41AF-B7CE-1499A219F5B0}"/>
            </ac:spMkLst>
          </pc:spChg>
          <pc:spChg chg="mod">
            <ac:chgData name="Mike Bloys" userId="1248c4d8-7b2b-4b32-b8bd-163ae845f9bb" providerId="ADAL" clId="{2F794758-1B39-4E32-83D0-B2D9D5EDE46F}" dt="2020-10-07T09:13:25.152" v="112" actId="207"/>
            <ac:spMkLst>
              <pc:docMk/>
              <pc:sldMasterMk cId="2369807912" sldId="2147483660"/>
              <pc:sldLayoutMk cId="901673130" sldId="2147483671"/>
              <ac:spMk id="13" creationId="{00000000-0000-0000-0000-000000000000}"/>
            </ac:spMkLst>
          </pc:spChg>
          <pc:picChg chg="add">
            <ac:chgData name="Mike Bloys" userId="1248c4d8-7b2b-4b32-b8bd-163ae845f9bb" providerId="ADAL" clId="{2F794758-1B39-4E32-83D0-B2D9D5EDE46F}" dt="2020-10-07T09:13:14.507" v="109" actId="22"/>
            <ac:picMkLst>
              <pc:docMk/>
              <pc:sldMasterMk cId="2369807912" sldId="2147483660"/>
              <pc:sldLayoutMk cId="901673130" sldId="2147483671"/>
              <ac:picMk id="2" creationId="{6BBD692E-2B37-4BCA-A48E-2A43CC5FC9F8}"/>
            </ac:picMkLst>
          </pc:picChg>
          <pc:picChg chg="add del">
            <ac:chgData name="Mike Bloys" userId="1248c4d8-7b2b-4b32-b8bd-163ae845f9bb" providerId="ADAL" clId="{2F794758-1B39-4E32-83D0-B2D9D5EDE46F}" dt="2020-10-07T09:13:17.616" v="110" actId="478"/>
            <ac:picMkLst>
              <pc:docMk/>
              <pc:sldMasterMk cId="2369807912" sldId="2147483660"/>
              <pc:sldLayoutMk cId="901673130" sldId="2147483671"/>
              <ac:picMk id="4" creationId="{0B466A8B-4F59-4EEC-8FDA-F1FF8D00F6F9}"/>
            </ac:picMkLst>
          </pc:picChg>
          <pc:picChg chg="del">
            <ac:chgData name="Mike Bloys" userId="1248c4d8-7b2b-4b32-b8bd-163ae845f9bb" providerId="ADAL" clId="{2F794758-1B39-4E32-83D0-B2D9D5EDE46F}" dt="2020-10-07T09:13:13.920" v="108" actId="478"/>
            <ac:picMkLst>
              <pc:docMk/>
              <pc:sldMasterMk cId="2369807912" sldId="2147483660"/>
              <pc:sldLayoutMk cId="901673130" sldId="2147483671"/>
              <ac:picMk id="7" creationId="{70FAF37A-4656-4635-BC28-978F84977F34}"/>
            </ac:picMkLst>
          </pc:picChg>
        </pc:sldLayoutChg>
        <pc:sldLayoutChg chg="addSp delSp modSp mod">
          <pc:chgData name="Mike Bloys" userId="1248c4d8-7b2b-4b32-b8bd-163ae845f9bb" providerId="ADAL" clId="{2F794758-1B39-4E32-83D0-B2D9D5EDE46F}" dt="2020-10-07T10:37:31.982" v="366" actId="207"/>
          <pc:sldLayoutMkLst>
            <pc:docMk/>
            <pc:sldMasterMk cId="2369807912" sldId="2147483660"/>
            <pc:sldLayoutMk cId="4050790747" sldId="2147483672"/>
          </pc:sldLayoutMkLst>
          <pc:spChg chg="add">
            <ac:chgData name="Mike Bloys" userId="1248c4d8-7b2b-4b32-b8bd-163ae845f9bb" providerId="ADAL" clId="{2F794758-1B39-4E32-83D0-B2D9D5EDE46F}" dt="2020-10-07T09:13:02.363" v="105" actId="22"/>
            <ac:spMkLst>
              <pc:docMk/>
              <pc:sldMasterMk cId="2369807912" sldId="2147483660"/>
              <pc:sldLayoutMk cId="4050790747" sldId="2147483672"/>
              <ac:spMk id="4" creationId="{C4E5F774-6806-4CB8-AF1D-3853CF429899}"/>
            </ac:spMkLst>
          </pc:spChg>
          <pc:spChg chg="mod">
            <ac:chgData name="Mike Bloys" userId="1248c4d8-7b2b-4b32-b8bd-163ae845f9bb" providerId="ADAL" clId="{2F794758-1B39-4E32-83D0-B2D9D5EDE46F}" dt="2020-10-07T09:13:08.890" v="107" actId="207"/>
            <ac:spMkLst>
              <pc:docMk/>
              <pc:sldMasterMk cId="2369807912" sldId="2147483660"/>
              <pc:sldLayoutMk cId="4050790747" sldId="2147483672"/>
              <ac:spMk id="10" creationId="{46CEB4D6-329E-43EB-81E3-FD43B7792D63}"/>
            </ac:spMkLst>
          </pc:spChg>
          <pc:spChg chg="del">
            <ac:chgData name="Mike Bloys" userId="1248c4d8-7b2b-4b32-b8bd-163ae845f9bb" providerId="ADAL" clId="{2F794758-1B39-4E32-83D0-B2D9D5EDE46F}" dt="2020-10-07T09:13:01.775" v="104" actId="478"/>
            <ac:spMkLst>
              <pc:docMk/>
              <pc:sldMasterMk cId="2369807912" sldId="2147483660"/>
              <pc:sldLayoutMk cId="4050790747" sldId="2147483672"/>
              <ac:spMk id="12" creationId="{00000000-0000-0000-0000-000000000000}"/>
            </ac:spMkLst>
          </pc:spChg>
          <pc:picChg chg="add">
            <ac:chgData name="Mike Bloys" userId="1248c4d8-7b2b-4b32-b8bd-163ae845f9bb" providerId="ADAL" clId="{2F794758-1B39-4E32-83D0-B2D9D5EDE46F}" dt="2020-10-07T09:13:02.363" v="105" actId="22"/>
            <ac:picMkLst>
              <pc:docMk/>
              <pc:sldMasterMk cId="2369807912" sldId="2147483660"/>
              <pc:sldLayoutMk cId="4050790747" sldId="2147483672"/>
              <ac:picMk id="2" creationId="{40A91B4A-0BE3-4FFD-8A09-E0D84B4818B9}"/>
            </ac:picMkLst>
          </pc:picChg>
          <pc:picChg chg="del">
            <ac:chgData name="Mike Bloys" userId="1248c4d8-7b2b-4b32-b8bd-163ae845f9bb" providerId="ADAL" clId="{2F794758-1B39-4E32-83D0-B2D9D5EDE46F}" dt="2020-10-07T09:13:01.775" v="104" actId="478"/>
            <ac:picMkLst>
              <pc:docMk/>
              <pc:sldMasterMk cId="2369807912" sldId="2147483660"/>
              <pc:sldLayoutMk cId="4050790747" sldId="2147483672"/>
              <ac:picMk id="3" creationId="{9ACBC68C-7A8A-4F33-9E4F-47694C83CD50}"/>
            </ac:picMkLst>
          </pc:picChg>
          <pc:picChg chg="add mod">
            <ac:chgData name="Mike Bloys" userId="1248c4d8-7b2b-4b32-b8bd-163ae845f9bb" providerId="ADAL" clId="{2F794758-1B39-4E32-83D0-B2D9D5EDE46F}" dt="2020-10-07T10:37:31.982" v="366" actId="207"/>
            <ac:picMkLst>
              <pc:docMk/>
              <pc:sldMasterMk cId="2369807912" sldId="2147483660"/>
              <pc:sldLayoutMk cId="4050790747" sldId="2147483672"/>
              <ac:picMk id="5" creationId="{E9404272-1CEC-4E01-BAA8-7A28306AD907}"/>
            </ac:picMkLst>
          </pc:picChg>
          <pc:picChg chg="add del mod modCrop">
            <ac:chgData name="Mike Bloys" userId="1248c4d8-7b2b-4b32-b8bd-163ae845f9bb" providerId="ADAL" clId="{2F794758-1B39-4E32-83D0-B2D9D5EDE46F}" dt="2020-10-07T10:15:36.714" v="339" actId="21"/>
            <ac:picMkLst>
              <pc:docMk/>
              <pc:sldMasterMk cId="2369807912" sldId="2147483660"/>
              <pc:sldLayoutMk cId="4050790747" sldId="2147483672"/>
              <ac:picMk id="6" creationId="{5B43F5F3-5B4B-4005-9560-620C9FCE2835}"/>
            </ac:picMkLst>
          </pc:picChg>
          <pc:picChg chg="del">
            <ac:chgData name="Mike Bloys" userId="1248c4d8-7b2b-4b32-b8bd-163ae845f9bb" providerId="ADAL" clId="{2F794758-1B39-4E32-83D0-B2D9D5EDE46F}" dt="2020-10-07T09:13:01.775" v="104" actId="478"/>
            <ac:picMkLst>
              <pc:docMk/>
              <pc:sldMasterMk cId="2369807912" sldId="2147483660"/>
              <pc:sldLayoutMk cId="4050790747" sldId="2147483672"/>
              <ac:picMk id="7" creationId="{4D55C3FD-0D3D-435D-8FCD-F0EFC2C5941D}"/>
            </ac:picMkLst>
          </pc:picChg>
        </pc:sldLayoutChg>
        <pc:sldLayoutChg chg="delSp modSp add mod modTransition">
          <pc:chgData name="Mike Bloys" userId="1248c4d8-7b2b-4b32-b8bd-163ae845f9bb" providerId="ADAL" clId="{2F794758-1B39-4E32-83D0-B2D9D5EDE46F}" dt="2020-10-07T10:37:37.246" v="367" actId="207"/>
          <pc:sldLayoutMkLst>
            <pc:docMk/>
            <pc:sldMasterMk cId="2369807912" sldId="2147483660"/>
            <pc:sldLayoutMk cId="365964755" sldId="2147483673"/>
          </pc:sldLayoutMkLst>
          <pc:spChg chg="del">
            <ac:chgData name="Mike Bloys" userId="1248c4d8-7b2b-4b32-b8bd-163ae845f9bb" providerId="ADAL" clId="{2F794758-1B39-4E32-83D0-B2D9D5EDE46F}" dt="2020-10-07T09:37:01.889" v="198" actId="478"/>
            <ac:spMkLst>
              <pc:docMk/>
              <pc:sldMasterMk cId="2369807912" sldId="2147483660"/>
              <pc:sldLayoutMk cId="365964755" sldId="2147483673"/>
              <ac:spMk id="10" creationId="{46CEB4D6-329E-43EB-81E3-FD43B7792D63}"/>
            </ac:spMkLst>
          </pc:spChg>
          <pc:picChg chg="mod">
            <ac:chgData name="Mike Bloys" userId="1248c4d8-7b2b-4b32-b8bd-163ae845f9bb" providerId="ADAL" clId="{2F794758-1B39-4E32-83D0-B2D9D5EDE46F}" dt="2020-10-07T10:37:37.246" v="367" actId="207"/>
            <ac:picMkLst>
              <pc:docMk/>
              <pc:sldMasterMk cId="2369807912" sldId="2147483660"/>
              <pc:sldLayoutMk cId="365964755" sldId="2147483673"/>
              <ac:picMk id="5" creationId="{E9404272-1CEC-4E01-BAA8-7A28306AD907}"/>
            </ac:picMkLst>
          </pc:picChg>
        </pc:sldLayoutChg>
      </pc:sldMasterChg>
    </pc:docChg>
  </pc:docChgLst>
  <pc:docChgLst>
    <pc:chgData name="Mike Bloys" userId="1248c4d8-7b2b-4b32-b8bd-163ae845f9bb" providerId="ADAL" clId="{C282B0DD-254C-47C4-AF9E-E5A1BCC4BFA7}"/>
    <pc:docChg chg="undo custSel modSld modMainMaster">
      <pc:chgData name="Mike Bloys" userId="1248c4d8-7b2b-4b32-b8bd-163ae845f9bb" providerId="ADAL" clId="{C282B0DD-254C-47C4-AF9E-E5A1BCC4BFA7}" dt="2020-11-22T17:25:38.573" v="244" actId="2711"/>
      <pc:docMkLst>
        <pc:docMk/>
      </pc:docMkLst>
      <pc:sldChg chg="addSp delSp modSp mod">
        <pc:chgData name="Mike Bloys" userId="1248c4d8-7b2b-4b32-b8bd-163ae845f9bb" providerId="ADAL" clId="{C282B0DD-254C-47C4-AF9E-E5A1BCC4BFA7}" dt="2020-11-19T12:52:04.199" v="86" actId="21"/>
        <pc:sldMkLst>
          <pc:docMk/>
          <pc:sldMk cId="178399161" sldId="263"/>
        </pc:sldMkLst>
        <pc:spChg chg="add del mod">
          <ac:chgData name="Mike Bloys" userId="1248c4d8-7b2b-4b32-b8bd-163ae845f9bb" providerId="ADAL" clId="{C282B0DD-254C-47C4-AF9E-E5A1BCC4BFA7}" dt="2020-11-19T12:52:04.199" v="86" actId="21"/>
          <ac:spMkLst>
            <pc:docMk/>
            <pc:sldMk cId="178399161" sldId="263"/>
            <ac:spMk id="5" creationId="{43D431C7-7C30-4755-9E75-FAF0844D62E5}"/>
          </ac:spMkLst>
        </pc:spChg>
      </pc:sldChg>
      <pc:sldChg chg="addSp delSp modSp mod">
        <pc:chgData name="Mike Bloys" userId="1248c4d8-7b2b-4b32-b8bd-163ae845f9bb" providerId="ADAL" clId="{C282B0DD-254C-47C4-AF9E-E5A1BCC4BFA7}" dt="2020-11-19T13:02:58.143" v="104" actId="478"/>
        <pc:sldMkLst>
          <pc:docMk/>
          <pc:sldMk cId="2446489206" sldId="392"/>
        </pc:sldMkLst>
        <pc:picChg chg="del">
          <ac:chgData name="Mike Bloys" userId="1248c4d8-7b2b-4b32-b8bd-163ae845f9bb" providerId="ADAL" clId="{C282B0DD-254C-47C4-AF9E-E5A1BCC4BFA7}" dt="2020-11-19T13:00:54.288" v="97" actId="478"/>
          <ac:picMkLst>
            <pc:docMk/>
            <pc:sldMk cId="2446489206" sldId="392"/>
            <ac:picMk id="5" creationId="{320C2D4E-26CA-4C3F-9722-8777D2225216}"/>
          </ac:picMkLst>
        </pc:picChg>
        <pc:picChg chg="add del mod">
          <ac:chgData name="Mike Bloys" userId="1248c4d8-7b2b-4b32-b8bd-163ae845f9bb" providerId="ADAL" clId="{C282B0DD-254C-47C4-AF9E-E5A1BCC4BFA7}" dt="2020-11-19T13:00:29.732" v="91" actId="21"/>
          <ac:picMkLst>
            <pc:docMk/>
            <pc:sldMk cId="2446489206" sldId="392"/>
            <ac:picMk id="6" creationId="{A662DB1D-D23D-449F-9EFE-CD6FFFD9FA43}"/>
          </ac:picMkLst>
        </pc:picChg>
        <pc:picChg chg="add del ord">
          <ac:chgData name="Mike Bloys" userId="1248c4d8-7b2b-4b32-b8bd-163ae845f9bb" providerId="ADAL" clId="{C282B0DD-254C-47C4-AF9E-E5A1BCC4BFA7}" dt="2020-11-19T13:02:58.143" v="104" actId="478"/>
          <ac:picMkLst>
            <pc:docMk/>
            <pc:sldMk cId="2446489206" sldId="392"/>
            <ac:picMk id="7" creationId="{C8867478-E329-4BA7-81FE-492517B45055}"/>
          </ac:picMkLst>
        </pc:picChg>
        <pc:picChg chg="del">
          <ac:chgData name="Mike Bloys" userId="1248c4d8-7b2b-4b32-b8bd-163ae845f9bb" providerId="ADAL" clId="{C282B0DD-254C-47C4-AF9E-E5A1BCC4BFA7}" dt="2020-11-19T13:00:51.922" v="96" actId="478"/>
          <ac:picMkLst>
            <pc:docMk/>
            <pc:sldMk cId="2446489206" sldId="392"/>
            <ac:picMk id="9" creationId="{647F53B6-222B-4755-94FC-87CA9F3BB779}"/>
          </ac:picMkLst>
        </pc:picChg>
        <pc:picChg chg="add mod ord modCrop">
          <ac:chgData name="Mike Bloys" userId="1248c4d8-7b2b-4b32-b8bd-163ae845f9bb" providerId="ADAL" clId="{C282B0DD-254C-47C4-AF9E-E5A1BCC4BFA7}" dt="2020-11-19T13:02:55.806" v="103" actId="167"/>
          <ac:picMkLst>
            <pc:docMk/>
            <pc:sldMk cId="2446489206" sldId="392"/>
            <ac:picMk id="11" creationId="{F5D0AC55-2C9C-45C6-9162-35F61CA2ACFF}"/>
          </ac:picMkLst>
        </pc:picChg>
        <pc:picChg chg="del">
          <ac:chgData name="Mike Bloys" userId="1248c4d8-7b2b-4b32-b8bd-163ae845f9bb" providerId="ADAL" clId="{C282B0DD-254C-47C4-AF9E-E5A1BCC4BFA7}" dt="2020-11-19T13:01:08.692" v="100" actId="478"/>
          <ac:picMkLst>
            <pc:docMk/>
            <pc:sldMk cId="2446489206" sldId="392"/>
            <ac:picMk id="1026" creationId="{CD30E362-E9BC-4FAD-9CBC-EDEB88854723}"/>
          </ac:picMkLst>
        </pc:picChg>
        <pc:picChg chg="del">
          <ac:chgData name="Mike Bloys" userId="1248c4d8-7b2b-4b32-b8bd-163ae845f9bb" providerId="ADAL" clId="{C282B0DD-254C-47C4-AF9E-E5A1BCC4BFA7}" dt="2020-11-19T13:01:05.824" v="99" actId="478"/>
          <ac:picMkLst>
            <pc:docMk/>
            <pc:sldMk cId="2446489206" sldId="392"/>
            <ac:picMk id="1030" creationId="{A4DD44DD-E309-483F-8842-1ADD2E1FEC73}"/>
          </ac:picMkLst>
        </pc:picChg>
      </pc:sldChg>
      <pc:sldChg chg="modSp mod">
        <pc:chgData name="Mike Bloys" userId="1248c4d8-7b2b-4b32-b8bd-163ae845f9bb" providerId="ADAL" clId="{C282B0DD-254C-47C4-AF9E-E5A1BCC4BFA7}" dt="2020-11-19T13:53:55.159" v="106" actId="2085"/>
        <pc:sldMkLst>
          <pc:docMk/>
          <pc:sldMk cId="418983555" sldId="393"/>
        </pc:sldMkLst>
        <pc:spChg chg="mod">
          <ac:chgData name="Mike Bloys" userId="1248c4d8-7b2b-4b32-b8bd-163ae845f9bb" providerId="ADAL" clId="{C282B0DD-254C-47C4-AF9E-E5A1BCC4BFA7}" dt="2020-11-19T13:53:55.159" v="106" actId="2085"/>
          <ac:spMkLst>
            <pc:docMk/>
            <pc:sldMk cId="418983555" sldId="393"/>
            <ac:spMk id="5" creationId="{80F4678B-E9CB-4ABA-9CD0-BDA048BB7692}"/>
          </ac:spMkLst>
        </pc:spChg>
        <pc:spChg chg="mod">
          <ac:chgData name="Mike Bloys" userId="1248c4d8-7b2b-4b32-b8bd-163ae845f9bb" providerId="ADAL" clId="{C282B0DD-254C-47C4-AF9E-E5A1BCC4BFA7}" dt="2020-11-19T13:53:55.159" v="106" actId="2085"/>
          <ac:spMkLst>
            <pc:docMk/>
            <pc:sldMk cId="418983555" sldId="393"/>
            <ac:spMk id="6" creationId="{DAB3D812-88E7-4947-A8D1-DBE5F8152033}"/>
          </ac:spMkLst>
        </pc:spChg>
        <pc:spChg chg="mod">
          <ac:chgData name="Mike Bloys" userId="1248c4d8-7b2b-4b32-b8bd-163ae845f9bb" providerId="ADAL" clId="{C282B0DD-254C-47C4-AF9E-E5A1BCC4BFA7}" dt="2020-11-19T13:53:55.159" v="106" actId="2085"/>
          <ac:spMkLst>
            <pc:docMk/>
            <pc:sldMk cId="418983555" sldId="393"/>
            <ac:spMk id="7" creationId="{5B807250-30DB-4D10-B1FB-98BF02E2B423}"/>
          </ac:spMkLst>
        </pc:spChg>
        <pc:spChg chg="mod">
          <ac:chgData name="Mike Bloys" userId="1248c4d8-7b2b-4b32-b8bd-163ae845f9bb" providerId="ADAL" clId="{C282B0DD-254C-47C4-AF9E-E5A1BCC4BFA7}" dt="2020-11-19T13:53:55.159" v="106" actId="2085"/>
          <ac:spMkLst>
            <pc:docMk/>
            <pc:sldMk cId="418983555" sldId="393"/>
            <ac:spMk id="8" creationId="{9B4F4BEA-28FD-4BB9-B874-A4F96DED8DDA}"/>
          </ac:spMkLst>
        </pc:spChg>
        <pc:spChg chg="mod">
          <ac:chgData name="Mike Bloys" userId="1248c4d8-7b2b-4b32-b8bd-163ae845f9bb" providerId="ADAL" clId="{C282B0DD-254C-47C4-AF9E-E5A1BCC4BFA7}" dt="2020-11-19T13:53:55.159" v="106" actId="2085"/>
          <ac:spMkLst>
            <pc:docMk/>
            <pc:sldMk cId="418983555" sldId="393"/>
            <ac:spMk id="9" creationId="{0852B797-39AE-4FC2-BC0E-237F2B8EFB43}"/>
          </ac:spMkLst>
        </pc:spChg>
        <pc:spChg chg="mod">
          <ac:chgData name="Mike Bloys" userId="1248c4d8-7b2b-4b32-b8bd-163ae845f9bb" providerId="ADAL" clId="{C282B0DD-254C-47C4-AF9E-E5A1BCC4BFA7}" dt="2020-11-19T13:53:55.159" v="106" actId="2085"/>
          <ac:spMkLst>
            <pc:docMk/>
            <pc:sldMk cId="418983555" sldId="393"/>
            <ac:spMk id="10" creationId="{EFCB2511-A3D6-4D67-BF63-240670F72642}"/>
          </ac:spMkLst>
        </pc:spChg>
        <pc:spChg chg="mod">
          <ac:chgData name="Mike Bloys" userId="1248c4d8-7b2b-4b32-b8bd-163ae845f9bb" providerId="ADAL" clId="{C282B0DD-254C-47C4-AF9E-E5A1BCC4BFA7}" dt="2020-11-19T13:53:55.159" v="106" actId="2085"/>
          <ac:spMkLst>
            <pc:docMk/>
            <pc:sldMk cId="418983555" sldId="393"/>
            <ac:spMk id="11" creationId="{CF3BC7C1-BC9E-4465-8B20-6B5FC9D9104D}"/>
          </ac:spMkLst>
        </pc:spChg>
        <pc:spChg chg="mod">
          <ac:chgData name="Mike Bloys" userId="1248c4d8-7b2b-4b32-b8bd-163ae845f9bb" providerId="ADAL" clId="{C282B0DD-254C-47C4-AF9E-E5A1BCC4BFA7}" dt="2020-11-19T13:53:55.159" v="106" actId="2085"/>
          <ac:spMkLst>
            <pc:docMk/>
            <pc:sldMk cId="418983555" sldId="393"/>
            <ac:spMk id="12" creationId="{7E52DCBA-DB21-450B-83EF-0C802CA458FD}"/>
          </ac:spMkLst>
        </pc:spChg>
        <pc:spChg chg="mod">
          <ac:chgData name="Mike Bloys" userId="1248c4d8-7b2b-4b32-b8bd-163ae845f9bb" providerId="ADAL" clId="{C282B0DD-254C-47C4-AF9E-E5A1BCC4BFA7}" dt="2020-11-19T13:53:55.159" v="106" actId="2085"/>
          <ac:spMkLst>
            <pc:docMk/>
            <pc:sldMk cId="418983555" sldId="393"/>
            <ac:spMk id="13" creationId="{0805FCA4-57D9-4A60-9808-FC9231B49F59}"/>
          </ac:spMkLst>
        </pc:spChg>
        <pc:spChg chg="mod">
          <ac:chgData name="Mike Bloys" userId="1248c4d8-7b2b-4b32-b8bd-163ae845f9bb" providerId="ADAL" clId="{C282B0DD-254C-47C4-AF9E-E5A1BCC4BFA7}" dt="2020-11-19T13:53:55.159" v="106" actId="2085"/>
          <ac:spMkLst>
            <pc:docMk/>
            <pc:sldMk cId="418983555" sldId="393"/>
            <ac:spMk id="14" creationId="{232ADBA9-735A-44A7-B151-F467DF8C66DF}"/>
          </ac:spMkLst>
        </pc:spChg>
        <pc:spChg chg="mod">
          <ac:chgData name="Mike Bloys" userId="1248c4d8-7b2b-4b32-b8bd-163ae845f9bb" providerId="ADAL" clId="{C282B0DD-254C-47C4-AF9E-E5A1BCC4BFA7}" dt="2020-11-19T13:53:55.159" v="106" actId="2085"/>
          <ac:spMkLst>
            <pc:docMk/>
            <pc:sldMk cId="418983555" sldId="393"/>
            <ac:spMk id="15" creationId="{2E562326-09D8-427A-B560-19B5ADEA75ED}"/>
          </ac:spMkLst>
        </pc:spChg>
        <pc:spChg chg="mod">
          <ac:chgData name="Mike Bloys" userId="1248c4d8-7b2b-4b32-b8bd-163ae845f9bb" providerId="ADAL" clId="{C282B0DD-254C-47C4-AF9E-E5A1BCC4BFA7}" dt="2020-11-19T13:53:55.159" v="106" actId="2085"/>
          <ac:spMkLst>
            <pc:docMk/>
            <pc:sldMk cId="418983555" sldId="393"/>
            <ac:spMk id="16" creationId="{FCA0411A-5CF3-48EC-A3B6-059434C9F1A3}"/>
          </ac:spMkLst>
        </pc:spChg>
      </pc:sldChg>
      <pc:sldChg chg="addSp delSp modSp mod setBg">
        <pc:chgData name="Mike Bloys" userId="1248c4d8-7b2b-4b32-b8bd-163ae845f9bb" providerId="ADAL" clId="{C282B0DD-254C-47C4-AF9E-E5A1BCC4BFA7}" dt="2020-11-19T13:57:05.008" v="116" actId="22"/>
        <pc:sldMkLst>
          <pc:docMk/>
          <pc:sldMk cId="2671500101" sldId="394"/>
        </pc:sldMkLst>
        <pc:picChg chg="del">
          <ac:chgData name="Mike Bloys" userId="1248c4d8-7b2b-4b32-b8bd-163ae845f9bb" providerId="ADAL" clId="{C282B0DD-254C-47C4-AF9E-E5A1BCC4BFA7}" dt="2020-11-19T13:55:46.579" v="111" actId="478"/>
          <ac:picMkLst>
            <pc:docMk/>
            <pc:sldMk cId="2671500101" sldId="394"/>
            <ac:picMk id="5" creationId="{0BA00841-3558-4268-838E-5FBA530951CE}"/>
          </ac:picMkLst>
        </pc:picChg>
        <pc:picChg chg="add mod ord modCrop">
          <ac:chgData name="Mike Bloys" userId="1248c4d8-7b2b-4b32-b8bd-163ae845f9bb" providerId="ADAL" clId="{C282B0DD-254C-47C4-AF9E-E5A1BCC4BFA7}" dt="2020-11-19T13:56:36.032" v="115" actId="167"/>
          <ac:picMkLst>
            <pc:docMk/>
            <pc:sldMk cId="2671500101" sldId="394"/>
            <ac:picMk id="6" creationId="{4AF4AA03-5614-4A60-893F-EA5552EE609D}"/>
          </ac:picMkLst>
        </pc:picChg>
        <pc:picChg chg="add">
          <ac:chgData name="Mike Bloys" userId="1248c4d8-7b2b-4b32-b8bd-163ae845f9bb" providerId="ADAL" clId="{C282B0DD-254C-47C4-AF9E-E5A1BCC4BFA7}" dt="2020-11-19T13:57:05.008" v="116" actId="22"/>
          <ac:picMkLst>
            <pc:docMk/>
            <pc:sldMk cId="2671500101" sldId="394"/>
            <ac:picMk id="7" creationId="{3429CC77-AEC2-4000-A0B5-C6650073913C}"/>
          </ac:picMkLst>
        </pc:picChg>
        <pc:picChg chg="del">
          <ac:chgData name="Mike Bloys" userId="1248c4d8-7b2b-4b32-b8bd-163ae845f9bb" providerId="ADAL" clId="{C282B0DD-254C-47C4-AF9E-E5A1BCC4BFA7}" dt="2020-11-19T13:55:48.611" v="112" actId="478"/>
          <ac:picMkLst>
            <pc:docMk/>
            <pc:sldMk cId="2671500101" sldId="394"/>
            <ac:picMk id="2050" creationId="{107DBD68-2B8F-4D15-A605-D361B5FC887F}"/>
          </ac:picMkLst>
        </pc:picChg>
      </pc:sldChg>
      <pc:sldChg chg="addSp delSp modSp mod">
        <pc:chgData name="Mike Bloys" userId="1248c4d8-7b2b-4b32-b8bd-163ae845f9bb" providerId="ADAL" clId="{C282B0DD-254C-47C4-AF9E-E5A1BCC4BFA7}" dt="2020-11-19T14:25:28.616" v="147" actId="207"/>
        <pc:sldMkLst>
          <pc:docMk/>
          <pc:sldMk cId="665155411" sldId="395"/>
        </pc:sldMkLst>
        <pc:spChg chg="mod">
          <ac:chgData name="Mike Bloys" userId="1248c4d8-7b2b-4b32-b8bd-163ae845f9bb" providerId="ADAL" clId="{C282B0DD-254C-47C4-AF9E-E5A1BCC4BFA7}" dt="2020-11-19T14:25:00.124" v="145" actId="14100"/>
          <ac:spMkLst>
            <pc:docMk/>
            <pc:sldMk cId="665155411" sldId="395"/>
            <ac:spMk id="3" creationId="{F9AA6F25-FCF0-4B2A-9419-972FF4720CA3}"/>
          </ac:spMkLst>
        </pc:spChg>
        <pc:spChg chg="del">
          <ac:chgData name="Mike Bloys" userId="1248c4d8-7b2b-4b32-b8bd-163ae845f9bb" providerId="ADAL" clId="{C282B0DD-254C-47C4-AF9E-E5A1BCC4BFA7}" dt="2020-11-19T14:24:48.181" v="142" actId="478"/>
          <ac:spMkLst>
            <pc:docMk/>
            <pc:sldMk cId="665155411" sldId="395"/>
            <ac:spMk id="10" creationId="{E37E6FB6-33A6-4B51-A512-FE0E498BC5DB}"/>
          </ac:spMkLst>
        </pc:spChg>
        <pc:picChg chg="add del mod">
          <ac:chgData name="Mike Bloys" userId="1248c4d8-7b2b-4b32-b8bd-163ae845f9bb" providerId="ADAL" clId="{C282B0DD-254C-47C4-AF9E-E5A1BCC4BFA7}" dt="2020-11-19T14:24:24.297" v="136" actId="21"/>
          <ac:picMkLst>
            <pc:docMk/>
            <pc:sldMk cId="665155411" sldId="395"/>
            <ac:picMk id="5" creationId="{34B6509A-EA38-4801-9F21-085FFB880969}"/>
          </ac:picMkLst>
        </pc:picChg>
        <pc:picChg chg="add ord">
          <ac:chgData name="Mike Bloys" userId="1248c4d8-7b2b-4b32-b8bd-163ae845f9bb" providerId="ADAL" clId="{C282B0DD-254C-47C4-AF9E-E5A1BCC4BFA7}" dt="2020-11-19T14:24:45.387" v="141" actId="167"/>
          <ac:picMkLst>
            <pc:docMk/>
            <pc:sldMk cId="665155411" sldId="395"/>
            <ac:picMk id="6" creationId="{20CA7FB7-1A3C-4E5E-82FC-87C6EDA3C61D}"/>
          </ac:picMkLst>
        </pc:picChg>
        <pc:picChg chg="del">
          <ac:chgData name="Mike Bloys" userId="1248c4d8-7b2b-4b32-b8bd-163ae845f9bb" providerId="ADAL" clId="{C282B0DD-254C-47C4-AF9E-E5A1BCC4BFA7}" dt="2020-11-19T14:15:59.684" v="132" actId="478"/>
          <ac:picMkLst>
            <pc:docMk/>
            <pc:sldMk cId="665155411" sldId="395"/>
            <ac:picMk id="7" creationId="{283B22E8-8C90-4640-ABFA-68CC9844F726}"/>
          </ac:picMkLst>
        </pc:picChg>
        <pc:picChg chg="add mod">
          <ac:chgData name="Mike Bloys" userId="1248c4d8-7b2b-4b32-b8bd-163ae845f9bb" providerId="ADAL" clId="{C282B0DD-254C-47C4-AF9E-E5A1BCC4BFA7}" dt="2020-11-19T14:25:28.616" v="147" actId="207"/>
          <ac:picMkLst>
            <pc:docMk/>
            <pc:sldMk cId="665155411" sldId="395"/>
            <ac:picMk id="8" creationId="{9DD62C24-6F92-4065-BF0A-8013F29FA4A0}"/>
          </ac:picMkLst>
        </pc:picChg>
        <pc:picChg chg="del mod">
          <ac:chgData name="Mike Bloys" userId="1248c4d8-7b2b-4b32-b8bd-163ae845f9bb" providerId="ADAL" clId="{C282B0DD-254C-47C4-AF9E-E5A1BCC4BFA7}" dt="2020-11-19T14:24:50.549" v="143" actId="478"/>
          <ac:picMkLst>
            <pc:docMk/>
            <pc:sldMk cId="665155411" sldId="395"/>
            <ac:picMk id="4102" creationId="{5D22511A-06B3-4B91-B73B-960E9CA33A02}"/>
          </ac:picMkLst>
        </pc:picChg>
      </pc:sldChg>
      <pc:sldChg chg="addSp delSp modSp mod">
        <pc:chgData name="Mike Bloys" userId="1248c4d8-7b2b-4b32-b8bd-163ae845f9bb" providerId="ADAL" clId="{C282B0DD-254C-47C4-AF9E-E5A1BCC4BFA7}" dt="2020-11-19T15:14:02.068" v="240" actId="207"/>
        <pc:sldMkLst>
          <pc:docMk/>
          <pc:sldMk cId="3367049747" sldId="396"/>
        </pc:sldMkLst>
        <pc:picChg chg="del">
          <ac:chgData name="Mike Bloys" userId="1248c4d8-7b2b-4b32-b8bd-163ae845f9bb" providerId="ADAL" clId="{C282B0DD-254C-47C4-AF9E-E5A1BCC4BFA7}" dt="2020-11-19T15:13:09.128" v="235" actId="478"/>
          <ac:picMkLst>
            <pc:docMk/>
            <pc:sldMk cId="3367049747" sldId="396"/>
            <ac:picMk id="5" creationId="{882C12ED-F1A0-4596-BFBC-97C2ED92CD78}"/>
          </ac:picMkLst>
        </pc:picChg>
        <pc:picChg chg="add mod ord modCrop">
          <ac:chgData name="Mike Bloys" userId="1248c4d8-7b2b-4b32-b8bd-163ae845f9bb" providerId="ADAL" clId="{C282B0DD-254C-47C4-AF9E-E5A1BCC4BFA7}" dt="2020-11-19T15:13:40.775" v="238" actId="14100"/>
          <ac:picMkLst>
            <pc:docMk/>
            <pc:sldMk cId="3367049747" sldId="396"/>
            <ac:picMk id="6" creationId="{BE715012-1AEE-46FB-8D03-E9E56B2A2537}"/>
          </ac:picMkLst>
        </pc:picChg>
        <pc:picChg chg="add mod">
          <ac:chgData name="Mike Bloys" userId="1248c4d8-7b2b-4b32-b8bd-163ae845f9bb" providerId="ADAL" clId="{C282B0DD-254C-47C4-AF9E-E5A1BCC4BFA7}" dt="2020-11-19T15:14:02.068" v="240" actId="207"/>
          <ac:picMkLst>
            <pc:docMk/>
            <pc:sldMk cId="3367049747" sldId="396"/>
            <ac:picMk id="7" creationId="{04E54C0F-3D12-431B-987D-F3A0B8A0FB31}"/>
          </ac:picMkLst>
        </pc:picChg>
        <pc:picChg chg="del">
          <ac:chgData name="Mike Bloys" userId="1248c4d8-7b2b-4b32-b8bd-163ae845f9bb" providerId="ADAL" clId="{C282B0DD-254C-47C4-AF9E-E5A1BCC4BFA7}" dt="2020-11-19T15:12:44.808" v="229" actId="478"/>
          <ac:picMkLst>
            <pc:docMk/>
            <pc:sldMk cId="3367049747" sldId="396"/>
            <ac:picMk id="1026" creationId="{817FFF15-6A6A-4B0E-83D1-36ABE9EE3C4B}"/>
          </ac:picMkLst>
        </pc:picChg>
      </pc:sldChg>
      <pc:sldChg chg="delCm">
        <pc:chgData name="Mike Bloys" userId="1248c4d8-7b2b-4b32-b8bd-163ae845f9bb" providerId="ADAL" clId="{C282B0DD-254C-47C4-AF9E-E5A1BCC4BFA7}" dt="2020-11-20T17:07:30.088" v="242" actId="1592"/>
        <pc:sldMkLst>
          <pc:docMk/>
          <pc:sldMk cId="1876597281" sldId="398"/>
        </pc:sldMkLst>
      </pc:sldChg>
      <pc:sldChg chg="addSp delSp modSp mod">
        <pc:chgData name="Mike Bloys" userId="1248c4d8-7b2b-4b32-b8bd-163ae845f9bb" providerId="ADAL" clId="{C282B0DD-254C-47C4-AF9E-E5A1BCC4BFA7}" dt="2020-11-19T14:46:47.621" v="159" actId="478"/>
        <pc:sldMkLst>
          <pc:docMk/>
          <pc:sldMk cId="3830294949" sldId="399"/>
        </pc:sldMkLst>
        <pc:grpChg chg="del">
          <ac:chgData name="Mike Bloys" userId="1248c4d8-7b2b-4b32-b8bd-163ae845f9bb" providerId="ADAL" clId="{C282B0DD-254C-47C4-AF9E-E5A1BCC4BFA7}" dt="2020-11-19T14:46:44.934" v="158" actId="478"/>
          <ac:grpSpMkLst>
            <pc:docMk/>
            <pc:sldMk cId="3830294949" sldId="399"/>
            <ac:grpSpMk id="7" creationId="{2982001C-A883-4634-9AAD-3156A412D32E}"/>
          </ac:grpSpMkLst>
        </pc:grpChg>
        <pc:picChg chg="del">
          <ac:chgData name="Mike Bloys" userId="1248c4d8-7b2b-4b32-b8bd-163ae845f9bb" providerId="ADAL" clId="{C282B0DD-254C-47C4-AF9E-E5A1BCC4BFA7}" dt="2020-11-19T14:46:47.621" v="159" actId="478"/>
          <ac:picMkLst>
            <pc:docMk/>
            <pc:sldMk cId="3830294949" sldId="399"/>
            <ac:picMk id="5" creationId="{3CA97E6E-184A-47EF-95B4-D4A7060AE9B7}"/>
          </ac:picMkLst>
        </pc:picChg>
        <pc:picChg chg="add del mod">
          <ac:chgData name="Mike Bloys" userId="1248c4d8-7b2b-4b32-b8bd-163ae845f9bb" providerId="ADAL" clId="{C282B0DD-254C-47C4-AF9E-E5A1BCC4BFA7}" dt="2020-11-19T14:45:26.831" v="149" actId="21"/>
          <ac:picMkLst>
            <pc:docMk/>
            <pc:sldMk cId="3830294949" sldId="399"/>
            <ac:picMk id="8" creationId="{533BB0A9-D011-44AB-8C9C-68C452910AFD}"/>
          </ac:picMkLst>
        </pc:picChg>
        <pc:picChg chg="add mod ord modCrop">
          <ac:chgData name="Mike Bloys" userId="1248c4d8-7b2b-4b32-b8bd-163ae845f9bb" providerId="ADAL" clId="{C282B0DD-254C-47C4-AF9E-E5A1BCC4BFA7}" dt="2020-11-19T14:46:43.327" v="157" actId="167"/>
          <ac:picMkLst>
            <pc:docMk/>
            <pc:sldMk cId="3830294949" sldId="399"/>
            <ac:picMk id="9" creationId="{6638C856-684A-499C-ACCF-8372A8D13908}"/>
          </ac:picMkLst>
        </pc:picChg>
      </pc:sldChg>
      <pc:sldChg chg="addSp delSp mod delCm">
        <pc:chgData name="Mike Bloys" userId="1248c4d8-7b2b-4b32-b8bd-163ae845f9bb" providerId="ADAL" clId="{C282B0DD-254C-47C4-AF9E-E5A1BCC4BFA7}" dt="2020-11-20T17:07:44.819" v="243" actId="1592"/>
        <pc:sldMkLst>
          <pc:docMk/>
          <pc:sldMk cId="1025869167" sldId="401"/>
        </pc:sldMkLst>
        <pc:spChg chg="del">
          <ac:chgData name="Mike Bloys" userId="1248c4d8-7b2b-4b32-b8bd-163ae845f9bb" providerId="ADAL" clId="{C282B0DD-254C-47C4-AF9E-E5A1BCC4BFA7}" dt="2020-11-19T15:05:08.247" v="165" actId="478"/>
          <ac:spMkLst>
            <pc:docMk/>
            <pc:sldMk cId="1025869167" sldId="401"/>
            <ac:spMk id="79" creationId="{56FDBAE9-5A44-434C-9B80-9A3CC0815B5B}"/>
          </ac:spMkLst>
        </pc:spChg>
        <pc:grpChg chg="del">
          <ac:chgData name="Mike Bloys" userId="1248c4d8-7b2b-4b32-b8bd-163ae845f9bb" providerId="ADAL" clId="{C282B0DD-254C-47C4-AF9E-E5A1BCC4BFA7}" dt="2020-11-19T15:05:08.247" v="165" actId="478"/>
          <ac:grpSpMkLst>
            <pc:docMk/>
            <pc:sldMk cId="1025869167" sldId="401"/>
            <ac:grpSpMk id="78" creationId="{4AD1C81A-2C02-407C-89C6-76C3B9B544C3}"/>
          </ac:grpSpMkLst>
        </pc:grpChg>
        <pc:picChg chg="add">
          <ac:chgData name="Mike Bloys" userId="1248c4d8-7b2b-4b32-b8bd-163ae845f9bb" providerId="ADAL" clId="{C282B0DD-254C-47C4-AF9E-E5A1BCC4BFA7}" dt="2020-11-19T15:05:08.974" v="166" actId="22"/>
          <ac:picMkLst>
            <pc:docMk/>
            <pc:sldMk cId="1025869167" sldId="401"/>
            <ac:picMk id="4" creationId="{D420EA9E-C4FA-4B36-879F-B7B64280A6AA}"/>
          </ac:picMkLst>
        </pc:picChg>
        <pc:picChg chg="del">
          <ac:chgData name="Mike Bloys" userId="1248c4d8-7b2b-4b32-b8bd-163ae845f9bb" providerId="ADAL" clId="{C282B0DD-254C-47C4-AF9E-E5A1BCC4BFA7}" dt="2020-11-19T15:04:26.584" v="164" actId="478"/>
          <ac:picMkLst>
            <pc:docMk/>
            <pc:sldMk cId="1025869167" sldId="401"/>
            <ac:picMk id="16" creationId="{AF46102A-204E-416E-9DBA-553B7DCD561E}"/>
          </ac:picMkLst>
        </pc:picChg>
        <pc:picChg chg="del">
          <ac:chgData name="Mike Bloys" userId="1248c4d8-7b2b-4b32-b8bd-163ae845f9bb" providerId="ADAL" clId="{C282B0DD-254C-47C4-AF9E-E5A1BCC4BFA7}" dt="2020-11-19T15:05:08.247" v="165" actId="478"/>
          <ac:picMkLst>
            <pc:docMk/>
            <pc:sldMk cId="1025869167" sldId="401"/>
            <ac:picMk id="73" creationId="{F111FB32-2B94-489C-8F0F-7CE959F4693D}"/>
          </ac:picMkLst>
        </pc:picChg>
      </pc:sldChg>
      <pc:sldChg chg="addSp delSp modSp mod">
        <pc:chgData name="Mike Bloys" userId="1248c4d8-7b2b-4b32-b8bd-163ae845f9bb" providerId="ADAL" clId="{C282B0DD-254C-47C4-AF9E-E5A1BCC4BFA7}" dt="2020-11-19T14:15:40.453" v="129" actId="207"/>
        <pc:sldMkLst>
          <pc:docMk/>
          <pc:sldMk cId="4109534252" sldId="404"/>
        </pc:sldMkLst>
        <pc:spChg chg="mod">
          <ac:chgData name="Mike Bloys" userId="1248c4d8-7b2b-4b32-b8bd-163ae845f9bb" providerId="ADAL" clId="{C282B0DD-254C-47C4-AF9E-E5A1BCC4BFA7}" dt="2020-11-19T14:13:34.095" v="126" actId="20577"/>
          <ac:spMkLst>
            <pc:docMk/>
            <pc:sldMk cId="4109534252" sldId="404"/>
            <ac:spMk id="3" creationId="{41DF8E3C-36DD-491D-8EB7-949D4CFCE91B}"/>
          </ac:spMkLst>
        </pc:spChg>
        <pc:picChg chg="del">
          <ac:chgData name="Mike Bloys" userId="1248c4d8-7b2b-4b32-b8bd-163ae845f9bb" providerId="ADAL" clId="{C282B0DD-254C-47C4-AF9E-E5A1BCC4BFA7}" dt="2020-11-19T14:13:36.905" v="127" actId="478"/>
          <ac:picMkLst>
            <pc:docMk/>
            <pc:sldMk cId="4109534252" sldId="404"/>
            <ac:picMk id="5" creationId="{7D4FA6D6-02D8-4820-AED1-5B29923EB8BF}"/>
          </ac:picMkLst>
        </pc:picChg>
        <pc:picChg chg="add del mod">
          <ac:chgData name="Mike Bloys" userId="1248c4d8-7b2b-4b32-b8bd-163ae845f9bb" providerId="ADAL" clId="{C282B0DD-254C-47C4-AF9E-E5A1BCC4BFA7}" dt="2020-11-19T14:13:03.792" v="118" actId="21"/>
          <ac:picMkLst>
            <pc:docMk/>
            <pc:sldMk cId="4109534252" sldId="404"/>
            <ac:picMk id="6" creationId="{F26B6688-10CE-4880-9FBE-AC0534F32FC5}"/>
          </ac:picMkLst>
        </pc:picChg>
        <pc:picChg chg="del">
          <ac:chgData name="Mike Bloys" userId="1248c4d8-7b2b-4b32-b8bd-163ae845f9bb" providerId="ADAL" clId="{C282B0DD-254C-47C4-AF9E-E5A1BCC4BFA7}" dt="2020-11-19T14:13:29.461" v="125" actId="478"/>
          <ac:picMkLst>
            <pc:docMk/>
            <pc:sldMk cId="4109534252" sldId="404"/>
            <ac:picMk id="7" creationId="{ACFA4977-009B-437B-B722-D2E13E5B3FF8}"/>
          </ac:picMkLst>
        </pc:picChg>
        <pc:picChg chg="add ord">
          <ac:chgData name="Mike Bloys" userId="1248c4d8-7b2b-4b32-b8bd-163ae845f9bb" providerId="ADAL" clId="{C282B0DD-254C-47C4-AF9E-E5A1BCC4BFA7}" dt="2020-11-19T14:13:25.946" v="123" actId="167"/>
          <ac:picMkLst>
            <pc:docMk/>
            <pc:sldMk cId="4109534252" sldId="404"/>
            <ac:picMk id="8" creationId="{A63EBF04-D4FC-4898-863C-0D509771BE89}"/>
          </ac:picMkLst>
        </pc:picChg>
        <pc:picChg chg="add mod">
          <ac:chgData name="Mike Bloys" userId="1248c4d8-7b2b-4b32-b8bd-163ae845f9bb" providerId="ADAL" clId="{C282B0DD-254C-47C4-AF9E-E5A1BCC4BFA7}" dt="2020-11-19T14:15:40.453" v="129" actId="207"/>
          <ac:picMkLst>
            <pc:docMk/>
            <pc:sldMk cId="4109534252" sldId="404"/>
            <ac:picMk id="10" creationId="{F7A4AF5A-ADB0-4558-AD9E-716149F876B9}"/>
          </ac:picMkLst>
        </pc:picChg>
        <pc:picChg chg="del">
          <ac:chgData name="Mike Bloys" userId="1248c4d8-7b2b-4b32-b8bd-163ae845f9bb" providerId="ADAL" clId="{C282B0DD-254C-47C4-AF9E-E5A1BCC4BFA7}" dt="2020-11-19T14:13:27.139" v="124" actId="478"/>
          <ac:picMkLst>
            <pc:docMk/>
            <pc:sldMk cId="4109534252" sldId="404"/>
            <ac:picMk id="3074" creationId="{AA907323-2DA8-4193-B53B-7FF652C542C4}"/>
          </ac:picMkLst>
        </pc:picChg>
      </pc:sldChg>
      <pc:sldChg chg="modSp mod">
        <pc:chgData name="Mike Bloys" userId="1248c4d8-7b2b-4b32-b8bd-163ae845f9bb" providerId="ADAL" clId="{C282B0DD-254C-47C4-AF9E-E5A1BCC4BFA7}" dt="2020-11-19T14:15:53.432" v="131" actId="1076"/>
        <pc:sldMkLst>
          <pc:docMk/>
          <pc:sldMk cId="2057843445" sldId="405"/>
        </pc:sldMkLst>
        <pc:picChg chg="mod">
          <ac:chgData name="Mike Bloys" userId="1248c4d8-7b2b-4b32-b8bd-163ae845f9bb" providerId="ADAL" clId="{C282B0DD-254C-47C4-AF9E-E5A1BCC4BFA7}" dt="2020-11-19T14:15:53.432" v="131" actId="1076"/>
          <ac:picMkLst>
            <pc:docMk/>
            <pc:sldMk cId="2057843445" sldId="405"/>
            <ac:picMk id="3" creationId="{750C50BA-85C9-4323-927C-B356E89C4F14}"/>
          </ac:picMkLst>
        </pc:picChg>
      </pc:sldChg>
      <pc:sldChg chg="delSp modSp mod">
        <pc:chgData name="Mike Bloys" userId="1248c4d8-7b2b-4b32-b8bd-163ae845f9bb" providerId="ADAL" clId="{C282B0DD-254C-47C4-AF9E-E5A1BCC4BFA7}" dt="2020-11-19T15:04:17.078" v="163" actId="478"/>
        <pc:sldMkLst>
          <pc:docMk/>
          <pc:sldMk cId="383382344" sldId="406"/>
        </pc:sldMkLst>
        <pc:picChg chg="mod">
          <ac:chgData name="Mike Bloys" userId="1248c4d8-7b2b-4b32-b8bd-163ae845f9bb" providerId="ADAL" clId="{C282B0DD-254C-47C4-AF9E-E5A1BCC4BFA7}" dt="2020-11-19T15:04:15.494" v="162" actId="1076"/>
          <ac:picMkLst>
            <pc:docMk/>
            <pc:sldMk cId="383382344" sldId="406"/>
            <ac:picMk id="10" creationId="{AEC8A7EA-47DE-4D65-B9E4-2EDD263002E3}"/>
          </ac:picMkLst>
        </pc:picChg>
        <pc:picChg chg="del">
          <ac:chgData name="Mike Bloys" userId="1248c4d8-7b2b-4b32-b8bd-163ae845f9bb" providerId="ADAL" clId="{C282B0DD-254C-47C4-AF9E-E5A1BCC4BFA7}" dt="2020-11-19T15:04:17.078" v="163" actId="478"/>
          <ac:picMkLst>
            <pc:docMk/>
            <pc:sldMk cId="383382344" sldId="406"/>
            <ac:picMk id="12" creationId="{F8F9AD0E-0617-44CE-AC78-4A1531365232}"/>
          </ac:picMkLst>
        </pc:picChg>
      </pc:sldChg>
      <pc:sldChg chg="addSp delSp modSp mod">
        <pc:chgData name="Mike Bloys" userId="1248c4d8-7b2b-4b32-b8bd-163ae845f9bb" providerId="ADAL" clId="{C282B0DD-254C-47C4-AF9E-E5A1BCC4BFA7}" dt="2020-11-20T17:01:24.425" v="241" actId="478"/>
        <pc:sldMkLst>
          <pc:docMk/>
          <pc:sldMk cId="2149482655" sldId="407"/>
        </pc:sldMkLst>
        <pc:spChg chg="del">
          <ac:chgData name="Mike Bloys" userId="1248c4d8-7b2b-4b32-b8bd-163ae845f9bb" providerId="ADAL" clId="{C282B0DD-254C-47C4-AF9E-E5A1BCC4BFA7}" dt="2020-11-20T17:01:24.425" v="241" actId="478"/>
          <ac:spMkLst>
            <pc:docMk/>
            <pc:sldMk cId="2149482655" sldId="407"/>
            <ac:spMk id="12" creationId="{FA2FF6BD-2BE7-4185-8D6F-E165D9A7FACF}"/>
          </ac:spMkLst>
        </pc:spChg>
        <pc:spChg chg="mod">
          <ac:chgData name="Mike Bloys" userId="1248c4d8-7b2b-4b32-b8bd-163ae845f9bb" providerId="ADAL" clId="{C282B0DD-254C-47C4-AF9E-E5A1BCC4BFA7}" dt="2020-11-19T15:08:26.559" v="202" actId="1076"/>
          <ac:spMkLst>
            <pc:docMk/>
            <pc:sldMk cId="2149482655" sldId="407"/>
            <ac:spMk id="60" creationId="{63A05CD8-A6C9-495C-96CE-5FAABF48D305}"/>
          </ac:spMkLst>
        </pc:spChg>
        <pc:spChg chg="mod">
          <ac:chgData name="Mike Bloys" userId="1248c4d8-7b2b-4b32-b8bd-163ae845f9bb" providerId="ADAL" clId="{C282B0DD-254C-47C4-AF9E-E5A1BCC4BFA7}" dt="2020-11-19T15:08:26.559" v="202" actId="1076"/>
          <ac:spMkLst>
            <pc:docMk/>
            <pc:sldMk cId="2149482655" sldId="407"/>
            <ac:spMk id="61" creationId="{6308FED9-D21E-4CAA-873B-F3414693AE7A}"/>
          </ac:spMkLst>
        </pc:spChg>
        <pc:spChg chg="mod">
          <ac:chgData name="Mike Bloys" userId="1248c4d8-7b2b-4b32-b8bd-163ae845f9bb" providerId="ADAL" clId="{C282B0DD-254C-47C4-AF9E-E5A1BCC4BFA7}" dt="2020-11-19T15:08:26.559" v="202" actId="1076"/>
          <ac:spMkLst>
            <pc:docMk/>
            <pc:sldMk cId="2149482655" sldId="407"/>
            <ac:spMk id="64" creationId="{CE434902-B713-4D01-B3BC-4CBB19BD5F33}"/>
          </ac:spMkLst>
        </pc:spChg>
        <pc:spChg chg="mod">
          <ac:chgData name="Mike Bloys" userId="1248c4d8-7b2b-4b32-b8bd-163ae845f9bb" providerId="ADAL" clId="{C282B0DD-254C-47C4-AF9E-E5A1BCC4BFA7}" dt="2020-11-19T15:08:26.559" v="202" actId="1076"/>
          <ac:spMkLst>
            <pc:docMk/>
            <pc:sldMk cId="2149482655" sldId="407"/>
            <ac:spMk id="65" creationId="{02203266-5F58-4F2D-ACE6-9B2F31E653FB}"/>
          </ac:spMkLst>
        </pc:spChg>
        <pc:spChg chg="mod">
          <ac:chgData name="Mike Bloys" userId="1248c4d8-7b2b-4b32-b8bd-163ae845f9bb" providerId="ADAL" clId="{C282B0DD-254C-47C4-AF9E-E5A1BCC4BFA7}" dt="2020-11-19T15:08:26.559" v="202" actId="1076"/>
          <ac:spMkLst>
            <pc:docMk/>
            <pc:sldMk cId="2149482655" sldId="407"/>
            <ac:spMk id="66" creationId="{C8D63E38-03F9-4F1A-8290-3F69B696F46D}"/>
          </ac:spMkLst>
        </pc:spChg>
        <pc:spChg chg="mod">
          <ac:chgData name="Mike Bloys" userId="1248c4d8-7b2b-4b32-b8bd-163ae845f9bb" providerId="ADAL" clId="{C282B0DD-254C-47C4-AF9E-E5A1BCC4BFA7}" dt="2020-11-19T15:08:26.559" v="202" actId="1076"/>
          <ac:spMkLst>
            <pc:docMk/>
            <pc:sldMk cId="2149482655" sldId="407"/>
            <ac:spMk id="67" creationId="{BC698634-17FB-47E2-B147-3BC28F642774}"/>
          </ac:spMkLst>
        </pc:spChg>
        <pc:spChg chg="mod">
          <ac:chgData name="Mike Bloys" userId="1248c4d8-7b2b-4b32-b8bd-163ae845f9bb" providerId="ADAL" clId="{C282B0DD-254C-47C4-AF9E-E5A1BCC4BFA7}" dt="2020-11-19T15:08:26.559" v="202" actId="1076"/>
          <ac:spMkLst>
            <pc:docMk/>
            <pc:sldMk cId="2149482655" sldId="407"/>
            <ac:spMk id="68" creationId="{D86167D8-3EC0-43A9-A3CD-5B6BB460A76C}"/>
          </ac:spMkLst>
        </pc:spChg>
        <pc:spChg chg="mod">
          <ac:chgData name="Mike Bloys" userId="1248c4d8-7b2b-4b32-b8bd-163ae845f9bb" providerId="ADAL" clId="{C282B0DD-254C-47C4-AF9E-E5A1BCC4BFA7}" dt="2020-11-19T15:08:26.559" v="202" actId="1076"/>
          <ac:spMkLst>
            <pc:docMk/>
            <pc:sldMk cId="2149482655" sldId="407"/>
            <ac:spMk id="69" creationId="{29DD468F-5C56-4CC7-BAF5-499503B925BE}"/>
          </ac:spMkLst>
        </pc:spChg>
        <pc:spChg chg="mod">
          <ac:chgData name="Mike Bloys" userId="1248c4d8-7b2b-4b32-b8bd-163ae845f9bb" providerId="ADAL" clId="{C282B0DD-254C-47C4-AF9E-E5A1BCC4BFA7}" dt="2020-11-19T15:08:26.559" v="202" actId="1076"/>
          <ac:spMkLst>
            <pc:docMk/>
            <pc:sldMk cId="2149482655" sldId="407"/>
            <ac:spMk id="70" creationId="{54BDE044-7CEB-4A32-AAC0-5278CA0AEE6D}"/>
          </ac:spMkLst>
        </pc:spChg>
        <pc:spChg chg="mod">
          <ac:chgData name="Mike Bloys" userId="1248c4d8-7b2b-4b32-b8bd-163ae845f9bb" providerId="ADAL" clId="{C282B0DD-254C-47C4-AF9E-E5A1BCC4BFA7}" dt="2020-11-19T15:08:26.559" v="202" actId="1076"/>
          <ac:spMkLst>
            <pc:docMk/>
            <pc:sldMk cId="2149482655" sldId="407"/>
            <ac:spMk id="71" creationId="{6C52F9C6-9D5E-45CE-9498-80B6A4EC117C}"/>
          </ac:spMkLst>
        </pc:spChg>
        <pc:spChg chg="mod">
          <ac:chgData name="Mike Bloys" userId="1248c4d8-7b2b-4b32-b8bd-163ae845f9bb" providerId="ADAL" clId="{C282B0DD-254C-47C4-AF9E-E5A1BCC4BFA7}" dt="2020-11-19T15:08:26.559" v="202" actId="1076"/>
          <ac:spMkLst>
            <pc:docMk/>
            <pc:sldMk cId="2149482655" sldId="407"/>
            <ac:spMk id="72" creationId="{F1AD061D-E851-4CEC-9B49-31231F331283}"/>
          </ac:spMkLst>
        </pc:spChg>
        <pc:spChg chg="mod">
          <ac:chgData name="Mike Bloys" userId="1248c4d8-7b2b-4b32-b8bd-163ae845f9bb" providerId="ADAL" clId="{C282B0DD-254C-47C4-AF9E-E5A1BCC4BFA7}" dt="2020-11-19T15:08:26.559" v="202" actId="1076"/>
          <ac:spMkLst>
            <pc:docMk/>
            <pc:sldMk cId="2149482655" sldId="407"/>
            <ac:spMk id="76" creationId="{0BB68F1C-F6A4-4913-9251-3962A6DEBEE2}"/>
          </ac:spMkLst>
        </pc:spChg>
        <pc:spChg chg="mod">
          <ac:chgData name="Mike Bloys" userId="1248c4d8-7b2b-4b32-b8bd-163ae845f9bb" providerId="ADAL" clId="{C282B0DD-254C-47C4-AF9E-E5A1BCC4BFA7}" dt="2020-11-19T15:08:26.559" v="202" actId="1076"/>
          <ac:spMkLst>
            <pc:docMk/>
            <pc:sldMk cId="2149482655" sldId="407"/>
            <ac:spMk id="77" creationId="{90D1F1D8-D97F-480A-89FE-F1E70AA206FB}"/>
          </ac:spMkLst>
        </pc:spChg>
        <pc:grpChg chg="add mod">
          <ac:chgData name="Mike Bloys" userId="1248c4d8-7b2b-4b32-b8bd-163ae845f9bb" providerId="ADAL" clId="{C282B0DD-254C-47C4-AF9E-E5A1BCC4BFA7}" dt="2020-11-19T15:05:58.428" v="180" actId="164"/>
          <ac:grpSpMkLst>
            <pc:docMk/>
            <pc:sldMk cId="2149482655" sldId="407"/>
            <ac:grpSpMk id="4" creationId="{AFDCFAEF-38F8-4194-BD5A-1469B084CA50}"/>
          </ac:grpSpMkLst>
        </pc:grpChg>
        <pc:grpChg chg="add del mod">
          <ac:chgData name="Mike Bloys" userId="1248c4d8-7b2b-4b32-b8bd-163ae845f9bb" providerId="ADAL" clId="{C282B0DD-254C-47C4-AF9E-E5A1BCC4BFA7}" dt="2020-11-19T15:09:14.136" v="212" actId="478"/>
          <ac:grpSpMkLst>
            <pc:docMk/>
            <pc:sldMk cId="2149482655" sldId="407"/>
            <ac:grpSpMk id="6" creationId="{8EBF7389-F7FA-435B-8456-50028BA8EC9B}"/>
          </ac:grpSpMkLst>
        </pc:grpChg>
        <pc:grpChg chg="mod">
          <ac:chgData name="Mike Bloys" userId="1248c4d8-7b2b-4b32-b8bd-163ae845f9bb" providerId="ADAL" clId="{C282B0DD-254C-47C4-AF9E-E5A1BCC4BFA7}" dt="2020-11-19T15:08:26.559" v="202" actId="1076"/>
          <ac:grpSpMkLst>
            <pc:docMk/>
            <pc:sldMk cId="2149482655" sldId="407"/>
            <ac:grpSpMk id="62" creationId="{88B66466-CD50-4931-95D1-82C889235450}"/>
          </ac:grpSpMkLst>
        </pc:grpChg>
        <pc:grpChg chg="mod">
          <ac:chgData name="Mike Bloys" userId="1248c4d8-7b2b-4b32-b8bd-163ae845f9bb" providerId="ADAL" clId="{C282B0DD-254C-47C4-AF9E-E5A1BCC4BFA7}" dt="2020-11-19T15:08:26.559" v="202" actId="1076"/>
          <ac:grpSpMkLst>
            <pc:docMk/>
            <pc:sldMk cId="2149482655" sldId="407"/>
            <ac:grpSpMk id="74" creationId="{40CEC96E-B153-4594-A2A8-A55F83651A14}"/>
          </ac:grpSpMkLst>
        </pc:grpChg>
        <pc:grpChg chg="mod">
          <ac:chgData name="Mike Bloys" userId="1248c4d8-7b2b-4b32-b8bd-163ae845f9bb" providerId="ADAL" clId="{C282B0DD-254C-47C4-AF9E-E5A1BCC4BFA7}" dt="2020-11-19T15:08:26.559" v="202" actId="1076"/>
          <ac:grpSpMkLst>
            <pc:docMk/>
            <pc:sldMk cId="2149482655" sldId="407"/>
            <ac:grpSpMk id="75" creationId="{77148406-F2BB-4E07-85A2-8625A7AEBAAB}"/>
          </ac:grpSpMkLst>
        </pc:grpChg>
        <pc:grpChg chg="mod">
          <ac:chgData name="Mike Bloys" userId="1248c4d8-7b2b-4b32-b8bd-163ae845f9bb" providerId="ADAL" clId="{C282B0DD-254C-47C4-AF9E-E5A1BCC4BFA7}" dt="2020-11-19T15:08:26.559" v="202" actId="1076"/>
          <ac:grpSpMkLst>
            <pc:docMk/>
            <pc:sldMk cId="2149482655" sldId="407"/>
            <ac:grpSpMk id="78" creationId="{4AD1C81A-2C02-407C-89C6-76C3B9B544C3}"/>
          </ac:grpSpMkLst>
        </pc:grpChg>
        <pc:picChg chg="add">
          <ac:chgData name="Mike Bloys" userId="1248c4d8-7b2b-4b32-b8bd-163ae845f9bb" providerId="ADAL" clId="{C282B0DD-254C-47C4-AF9E-E5A1BCC4BFA7}" dt="2020-11-19T15:06:10.828" v="184" actId="22"/>
          <ac:picMkLst>
            <pc:docMk/>
            <pc:sldMk cId="2149482655" sldId="407"/>
            <ac:picMk id="7" creationId="{9BED3391-F3CB-4E5F-AD20-00A8806B70C6}"/>
          </ac:picMkLst>
        </pc:picChg>
        <pc:picChg chg="del">
          <ac:chgData name="Mike Bloys" userId="1248c4d8-7b2b-4b32-b8bd-163ae845f9bb" providerId="ADAL" clId="{C282B0DD-254C-47C4-AF9E-E5A1BCC4BFA7}" dt="2020-11-19T15:09:16.342" v="213" actId="478"/>
          <ac:picMkLst>
            <pc:docMk/>
            <pc:sldMk cId="2149482655" sldId="407"/>
            <ac:picMk id="16" creationId="{AF46102A-204E-416E-9DBA-553B7DCD561E}"/>
          </ac:picMkLst>
        </pc:picChg>
        <pc:picChg chg="mod">
          <ac:chgData name="Mike Bloys" userId="1248c4d8-7b2b-4b32-b8bd-163ae845f9bb" providerId="ADAL" clId="{C282B0DD-254C-47C4-AF9E-E5A1BCC4BFA7}" dt="2020-11-19T15:08:26.559" v="202" actId="1076"/>
          <ac:picMkLst>
            <pc:docMk/>
            <pc:sldMk cId="2149482655" sldId="407"/>
            <ac:picMk id="73" creationId="{F111FB32-2B94-489C-8F0F-7CE959F4693D}"/>
          </ac:picMkLst>
        </pc:picChg>
        <pc:picChg chg="mod">
          <ac:chgData name="Mike Bloys" userId="1248c4d8-7b2b-4b32-b8bd-163ae845f9bb" providerId="ADAL" clId="{C282B0DD-254C-47C4-AF9E-E5A1BCC4BFA7}" dt="2020-11-19T15:08:26.559" v="202" actId="1076"/>
          <ac:picMkLst>
            <pc:docMk/>
            <pc:sldMk cId="2149482655" sldId="407"/>
            <ac:picMk id="6150" creationId="{655A0209-5BA0-4389-9FF3-173B52760C17}"/>
          </ac:picMkLst>
        </pc:picChg>
        <pc:cxnChg chg="mod">
          <ac:chgData name="Mike Bloys" userId="1248c4d8-7b2b-4b32-b8bd-163ae845f9bb" providerId="ADAL" clId="{C282B0DD-254C-47C4-AF9E-E5A1BCC4BFA7}" dt="2020-11-19T15:08:26.559" v="202" actId="1076"/>
          <ac:cxnSpMkLst>
            <pc:docMk/>
            <pc:sldMk cId="2149482655" sldId="407"/>
            <ac:cxnSpMk id="5" creationId="{9F6C8500-4D74-4FF7-9B51-0C5EB13040DB}"/>
          </ac:cxnSpMkLst>
        </pc:cxnChg>
        <pc:cxnChg chg="mod">
          <ac:chgData name="Mike Bloys" userId="1248c4d8-7b2b-4b32-b8bd-163ae845f9bb" providerId="ADAL" clId="{C282B0DD-254C-47C4-AF9E-E5A1BCC4BFA7}" dt="2020-11-19T15:08:26.559" v="202" actId="1076"/>
          <ac:cxnSpMkLst>
            <pc:docMk/>
            <pc:sldMk cId="2149482655" sldId="407"/>
            <ac:cxnSpMk id="26" creationId="{7A8F4B92-0728-4110-BF86-1A52364F95F0}"/>
          </ac:cxnSpMkLst>
        </pc:cxnChg>
        <pc:cxnChg chg="mod">
          <ac:chgData name="Mike Bloys" userId="1248c4d8-7b2b-4b32-b8bd-163ae845f9bb" providerId="ADAL" clId="{C282B0DD-254C-47C4-AF9E-E5A1BCC4BFA7}" dt="2020-11-19T15:08:26.559" v="202" actId="1076"/>
          <ac:cxnSpMkLst>
            <pc:docMk/>
            <pc:sldMk cId="2149482655" sldId="407"/>
            <ac:cxnSpMk id="29" creationId="{247B6878-E576-4EF5-8150-BA9457DB1D88}"/>
          </ac:cxnSpMkLst>
        </pc:cxnChg>
        <pc:cxnChg chg="mod">
          <ac:chgData name="Mike Bloys" userId="1248c4d8-7b2b-4b32-b8bd-163ae845f9bb" providerId="ADAL" clId="{C282B0DD-254C-47C4-AF9E-E5A1BCC4BFA7}" dt="2020-11-19T15:08:26.559" v="202" actId="1076"/>
          <ac:cxnSpMkLst>
            <pc:docMk/>
            <pc:sldMk cId="2149482655" sldId="407"/>
            <ac:cxnSpMk id="31" creationId="{A8A619F4-2E7D-4EA6-BB68-0FA59F194B52}"/>
          </ac:cxnSpMkLst>
        </pc:cxnChg>
        <pc:cxnChg chg="mod">
          <ac:chgData name="Mike Bloys" userId="1248c4d8-7b2b-4b32-b8bd-163ae845f9bb" providerId="ADAL" clId="{C282B0DD-254C-47C4-AF9E-E5A1BCC4BFA7}" dt="2020-11-19T15:08:26.559" v="202" actId="1076"/>
          <ac:cxnSpMkLst>
            <pc:docMk/>
            <pc:sldMk cId="2149482655" sldId="407"/>
            <ac:cxnSpMk id="33" creationId="{A735BA14-8B04-4C5C-93CB-10BA2546438D}"/>
          </ac:cxnSpMkLst>
        </pc:cxnChg>
        <pc:cxnChg chg="mod">
          <ac:chgData name="Mike Bloys" userId="1248c4d8-7b2b-4b32-b8bd-163ae845f9bb" providerId="ADAL" clId="{C282B0DD-254C-47C4-AF9E-E5A1BCC4BFA7}" dt="2020-11-19T15:08:26.559" v="202" actId="1076"/>
          <ac:cxnSpMkLst>
            <pc:docMk/>
            <pc:sldMk cId="2149482655" sldId="407"/>
            <ac:cxnSpMk id="35" creationId="{793286F5-2F43-475C-8A52-72ACD14AAF5B}"/>
          </ac:cxnSpMkLst>
        </pc:cxnChg>
        <pc:cxnChg chg="add mod">
          <ac:chgData name="Mike Bloys" userId="1248c4d8-7b2b-4b32-b8bd-163ae845f9bb" providerId="ADAL" clId="{C282B0DD-254C-47C4-AF9E-E5A1BCC4BFA7}" dt="2020-11-19T15:06:36.051" v="190" actId="692"/>
          <ac:cxnSpMkLst>
            <pc:docMk/>
            <pc:sldMk cId="2149482655" sldId="407"/>
            <ac:cxnSpMk id="36" creationId="{ECD5D1F5-7F20-402C-97A4-DF4506A00F8D}"/>
          </ac:cxnSpMkLst>
        </pc:cxnChg>
        <pc:cxnChg chg="add mod">
          <ac:chgData name="Mike Bloys" userId="1248c4d8-7b2b-4b32-b8bd-163ae845f9bb" providerId="ADAL" clId="{C282B0DD-254C-47C4-AF9E-E5A1BCC4BFA7}" dt="2020-11-19T15:07:08.748" v="198" actId="1038"/>
          <ac:cxnSpMkLst>
            <pc:docMk/>
            <pc:sldMk cId="2149482655" sldId="407"/>
            <ac:cxnSpMk id="37" creationId="{C7D31235-0A14-4F19-957A-8FEDF1682F4D}"/>
          </ac:cxnSpMkLst>
        </pc:cxnChg>
        <pc:cxnChg chg="add mod">
          <ac:chgData name="Mike Bloys" userId="1248c4d8-7b2b-4b32-b8bd-163ae845f9bb" providerId="ADAL" clId="{C282B0DD-254C-47C4-AF9E-E5A1BCC4BFA7}" dt="2020-11-19T15:08:22.295" v="201" actId="14100"/>
          <ac:cxnSpMkLst>
            <pc:docMk/>
            <pc:sldMk cId="2149482655" sldId="407"/>
            <ac:cxnSpMk id="40" creationId="{C0CF5D37-ADE3-4C0F-931F-ACDCE46D8294}"/>
          </ac:cxnSpMkLst>
        </pc:cxnChg>
        <pc:cxnChg chg="add mod">
          <ac:chgData name="Mike Bloys" userId="1248c4d8-7b2b-4b32-b8bd-163ae845f9bb" providerId="ADAL" clId="{C282B0DD-254C-47C4-AF9E-E5A1BCC4BFA7}" dt="2020-11-19T15:08:53.166" v="211" actId="14100"/>
          <ac:cxnSpMkLst>
            <pc:docMk/>
            <pc:sldMk cId="2149482655" sldId="407"/>
            <ac:cxnSpMk id="43" creationId="{7D974679-1407-421E-B054-F8BB97B65CBB}"/>
          </ac:cxnSpMkLst>
        </pc:cxnChg>
        <pc:cxnChg chg="add mod">
          <ac:chgData name="Mike Bloys" userId="1248c4d8-7b2b-4b32-b8bd-163ae845f9bb" providerId="ADAL" clId="{C282B0DD-254C-47C4-AF9E-E5A1BCC4BFA7}" dt="2020-11-19T15:08:46.767" v="209" actId="14100"/>
          <ac:cxnSpMkLst>
            <pc:docMk/>
            <pc:sldMk cId="2149482655" sldId="407"/>
            <ac:cxnSpMk id="44" creationId="{131ACA59-166D-4E94-A96D-35211D95C29B}"/>
          </ac:cxnSpMkLst>
        </pc:cxnChg>
        <pc:cxnChg chg="add mod">
          <ac:chgData name="Mike Bloys" userId="1248c4d8-7b2b-4b32-b8bd-163ae845f9bb" providerId="ADAL" clId="{C282B0DD-254C-47C4-AF9E-E5A1BCC4BFA7}" dt="2020-11-19T15:08:40.278" v="207" actId="14100"/>
          <ac:cxnSpMkLst>
            <pc:docMk/>
            <pc:sldMk cId="2149482655" sldId="407"/>
            <ac:cxnSpMk id="45" creationId="{48F59904-1491-4D2C-BB54-1DFCAEA74B09}"/>
          </ac:cxnSpMkLst>
        </pc:cxnChg>
      </pc:sldChg>
      <pc:sldChg chg="addSp delSp modSp mod">
        <pc:chgData name="Mike Bloys" userId="1248c4d8-7b2b-4b32-b8bd-163ae845f9bb" providerId="ADAL" clId="{C282B0DD-254C-47C4-AF9E-E5A1BCC4BFA7}" dt="2020-11-19T15:10:59.110" v="220" actId="478"/>
        <pc:sldMkLst>
          <pc:docMk/>
          <pc:sldMk cId="2591303248" sldId="408"/>
        </pc:sldMkLst>
        <pc:picChg chg="add mod ord modCrop">
          <ac:chgData name="Mike Bloys" userId="1248c4d8-7b2b-4b32-b8bd-163ae845f9bb" providerId="ADAL" clId="{C282B0DD-254C-47C4-AF9E-E5A1BCC4BFA7}" dt="2020-11-19T15:10:57.577" v="219" actId="167"/>
          <ac:picMkLst>
            <pc:docMk/>
            <pc:sldMk cId="2591303248" sldId="408"/>
            <ac:picMk id="4" creationId="{95F78331-D673-4851-9973-A6B341A5A1A2}"/>
          </ac:picMkLst>
        </pc:picChg>
        <pc:picChg chg="del">
          <ac:chgData name="Mike Bloys" userId="1248c4d8-7b2b-4b32-b8bd-163ae845f9bb" providerId="ADAL" clId="{C282B0DD-254C-47C4-AF9E-E5A1BCC4BFA7}" dt="2020-11-19T15:10:59.110" v="220" actId="478"/>
          <ac:picMkLst>
            <pc:docMk/>
            <pc:sldMk cId="2591303248" sldId="408"/>
            <ac:picMk id="5" creationId="{9383A80C-DF27-401B-84B6-A7C90E8925AE}"/>
          </ac:picMkLst>
        </pc:picChg>
      </pc:sldChg>
      <pc:sldChg chg="addSp delSp modSp mod">
        <pc:chgData name="Mike Bloys" userId="1248c4d8-7b2b-4b32-b8bd-163ae845f9bb" providerId="ADAL" clId="{C282B0DD-254C-47C4-AF9E-E5A1BCC4BFA7}" dt="2020-11-19T15:11:23.926" v="223" actId="478"/>
        <pc:sldMkLst>
          <pc:docMk/>
          <pc:sldMk cId="2780398491" sldId="409"/>
        </pc:sldMkLst>
        <pc:picChg chg="add ord">
          <ac:chgData name="Mike Bloys" userId="1248c4d8-7b2b-4b32-b8bd-163ae845f9bb" providerId="ADAL" clId="{C282B0DD-254C-47C4-AF9E-E5A1BCC4BFA7}" dt="2020-11-19T15:11:21.675" v="222" actId="167"/>
          <ac:picMkLst>
            <pc:docMk/>
            <pc:sldMk cId="2780398491" sldId="409"/>
            <ac:picMk id="4" creationId="{7911B02F-887C-4D11-9FA1-8AC05524F1C8}"/>
          </ac:picMkLst>
        </pc:picChg>
        <pc:picChg chg="del">
          <ac:chgData name="Mike Bloys" userId="1248c4d8-7b2b-4b32-b8bd-163ae845f9bb" providerId="ADAL" clId="{C282B0DD-254C-47C4-AF9E-E5A1BCC4BFA7}" dt="2020-11-19T15:11:23.926" v="223" actId="478"/>
          <ac:picMkLst>
            <pc:docMk/>
            <pc:sldMk cId="2780398491" sldId="409"/>
            <ac:picMk id="5" creationId="{9383A80C-DF27-401B-84B6-A7C90E8925AE}"/>
          </ac:picMkLst>
        </pc:picChg>
      </pc:sldChg>
      <pc:sldMasterChg chg="delSldLayout modSldLayout">
        <pc:chgData name="Mike Bloys" userId="1248c4d8-7b2b-4b32-b8bd-163ae845f9bb" providerId="ADAL" clId="{C282B0DD-254C-47C4-AF9E-E5A1BCC4BFA7}" dt="2020-11-22T17:25:38.573" v="244" actId="2711"/>
        <pc:sldMasterMkLst>
          <pc:docMk/>
          <pc:sldMasterMk cId="2369807912" sldId="2147483660"/>
        </pc:sldMasterMkLst>
        <pc:sldLayoutChg chg="addSp delSp modSp mod">
          <pc:chgData name="Mike Bloys" userId="1248c4d8-7b2b-4b32-b8bd-163ae845f9bb" providerId="ADAL" clId="{C282B0DD-254C-47C4-AF9E-E5A1BCC4BFA7}" dt="2020-11-22T17:25:38.573" v="244" actId="2711"/>
          <pc:sldLayoutMkLst>
            <pc:docMk/>
            <pc:sldMasterMk cId="2369807912" sldId="2147483660"/>
            <pc:sldLayoutMk cId="1593432957" sldId="2147483661"/>
          </pc:sldLayoutMkLst>
          <pc:spChg chg="del">
            <ac:chgData name="Mike Bloys" userId="1248c4d8-7b2b-4b32-b8bd-163ae845f9bb" providerId="ADAL" clId="{C282B0DD-254C-47C4-AF9E-E5A1BCC4BFA7}" dt="2020-11-19T12:41:18.272" v="0" actId="478"/>
            <ac:spMkLst>
              <pc:docMk/>
              <pc:sldMasterMk cId="2369807912" sldId="2147483660"/>
              <pc:sldLayoutMk cId="1593432957" sldId="2147483661"/>
              <ac:spMk id="8" creationId="{B7092E46-A0AD-47CA-AB3F-B8988BC25920}"/>
            </ac:spMkLst>
          </pc:spChg>
          <pc:spChg chg="mod">
            <ac:chgData name="Mike Bloys" userId="1248c4d8-7b2b-4b32-b8bd-163ae845f9bb" providerId="ADAL" clId="{C282B0DD-254C-47C4-AF9E-E5A1BCC4BFA7}" dt="2020-11-19T12:41:19.514" v="1"/>
            <ac:spMkLst>
              <pc:docMk/>
              <pc:sldMasterMk cId="2369807912" sldId="2147483660"/>
              <pc:sldLayoutMk cId="1593432957" sldId="2147483661"/>
              <ac:spMk id="13" creationId="{1993188B-2264-4DCE-94D5-EE8768C37688}"/>
            </ac:spMkLst>
          </pc:spChg>
          <pc:spChg chg="mod">
            <ac:chgData name="Mike Bloys" userId="1248c4d8-7b2b-4b32-b8bd-163ae845f9bb" providerId="ADAL" clId="{C282B0DD-254C-47C4-AF9E-E5A1BCC4BFA7}" dt="2020-11-19T12:41:19.514" v="1"/>
            <ac:spMkLst>
              <pc:docMk/>
              <pc:sldMasterMk cId="2369807912" sldId="2147483660"/>
              <pc:sldLayoutMk cId="1593432957" sldId="2147483661"/>
              <ac:spMk id="14" creationId="{5DA876C8-E591-4C7C-B370-3CCA75C03905}"/>
            </ac:spMkLst>
          </pc:spChg>
          <pc:spChg chg="mod">
            <ac:chgData name="Mike Bloys" userId="1248c4d8-7b2b-4b32-b8bd-163ae845f9bb" providerId="ADAL" clId="{C282B0DD-254C-47C4-AF9E-E5A1BCC4BFA7}" dt="2020-11-19T12:41:19.514" v="1"/>
            <ac:spMkLst>
              <pc:docMk/>
              <pc:sldMasterMk cId="2369807912" sldId="2147483660"/>
              <pc:sldLayoutMk cId="1593432957" sldId="2147483661"/>
              <ac:spMk id="15" creationId="{C9881ADF-96CA-4155-AB62-9698457E7E5D}"/>
            </ac:spMkLst>
          </pc:spChg>
          <pc:spChg chg="mod">
            <ac:chgData name="Mike Bloys" userId="1248c4d8-7b2b-4b32-b8bd-163ae845f9bb" providerId="ADAL" clId="{C282B0DD-254C-47C4-AF9E-E5A1BCC4BFA7}" dt="2020-11-19T12:41:19.514" v="1"/>
            <ac:spMkLst>
              <pc:docMk/>
              <pc:sldMasterMk cId="2369807912" sldId="2147483660"/>
              <pc:sldLayoutMk cId="1593432957" sldId="2147483661"/>
              <ac:spMk id="16" creationId="{FE92D56D-372B-4B15-BB50-4CAAE3EAC313}"/>
            </ac:spMkLst>
          </pc:spChg>
          <pc:spChg chg="add mod">
            <ac:chgData name="Mike Bloys" userId="1248c4d8-7b2b-4b32-b8bd-163ae845f9bb" providerId="ADAL" clId="{C282B0DD-254C-47C4-AF9E-E5A1BCC4BFA7}" dt="2020-11-22T17:25:38.573" v="244" actId="2711"/>
            <ac:spMkLst>
              <pc:docMk/>
              <pc:sldMasterMk cId="2369807912" sldId="2147483660"/>
              <pc:sldLayoutMk cId="1593432957" sldId="2147483661"/>
              <ac:spMk id="17" creationId="{4185A146-2E8A-4940-8EC4-C816A092CC3E}"/>
            </ac:spMkLst>
          </pc:spChg>
          <pc:grpChg chg="add mod">
            <ac:chgData name="Mike Bloys" userId="1248c4d8-7b2b-4b32-b8bd-163ae845f9bb" providerId="ADAL" clId="{C282B0DD-254C-47C4-AF9E-E5A1BCC4BFA7}" dt="2020-11-19T12:41:19.514" v="1"/>
            <ac:grpSpMkLst>
              <pc:docMk/>
              <pc:sldMasterMk cId="2369807912" sldId="2147483660"/>
              <pc:sldLayoutMk cId="1593432957" sldId="2147483661"/>
              <ac:grpSpMk id="12" creationId="{7CD72FD1-86CC-475B-B2D8-7B57A7C27411}"/>
            </ac:grpSpMkLst>
          </pc:grpChg>
          <pc:grpChg chg="del">
            <ac:chgData name="Mike Bloys" userId="1248c4d8-7b2b-4b32-b8bd-163ae845f9bb" providerId="ADAL" clId="{C282B0DD-254C-47C4-AF9E-E5A1BCC4BFA7}" dt="2020-11-19T12:41:18.272" v="0" actId="478"/>
            <ac:grpSpMkLst>
              <pc:docMk/>
              <pc:sldMasterMk cId="2369807912" sldId="2147483660"/>
              <pc:sldLayoutMk cId="1593432957" sldId="2147483661"/>
              <ac:grpSpMk id="23" creationId="{79238B32-8B4E-463C-8BDB-7A4AF7F014C0}"/>
            </ac:grpSpMkLst>
          </pc:grpChg>
          <pc:picChg chg="del">
            <ac:chgData name="Mike Bloys" userId="1248c4d8-7b2b-4b32-b8bd-163ae845f9bb" providerId="ADAL" clId="{C282B0DD-254C-47C4-AF9E-E5A1BCC4BFA7}" dt="2020-11-19T12:41:18.272" v="0" actId="478"/>
            <ac:picMkLst>
              <pc:docMk/>
              <pc:sldMasterMk cId="2369807912" sldId="2147483660"/>
              <pc:sldLayoutMk cId="1593432957" sldId="2147483661"/>
              <ac:picMk id="3" creationId="{0A894C02-2124-4939-9634-E42DC48B6A5F}"/>
            </ac:picMkLst>
          </pc:picChg>
          <pc:picChg chg="add mod">
            <ac:chgData name="Mike Bloys" userId="1248c4d8-7b2b-4b32-b8bd-163ae845f9bb" providerId="ADAL" clId="{C282B0DD-254C-47C4-AF9E-E5A1BCC4BFA7}" dt="2020-11-19T12:41:19.514" v="1"/>
            <ac:picMkLst>
              <pc:docMk/>
              <pc:sldMasterMk cId="2369807912" sldId="2147483660"/>
              <pc:sldLayoutMk cId="1593432957" sldId="2147483661"/>
              <ac:picMk id="10" creationId="{7D77F1E2-D38C-486B-9A6A-0403192AF0A8}"/>
            </ac:picMkLst>
          </pc:picChg>
          <pc:picChg chg="del">
            <ac:chgData name="Mike Bloys" userId="1248c4d8-7b2b-4b32-b8bd-163ae845f9bb" providerId="ADAL" clId="{C282B0DD-254C-47C4-AF9E-E5A1BCC4BFA7}" dt="2020-11-19T12:41:18.272" v="0" actId="478"/>
            <ac:picMkLst>
              <pc:docMk/>
              <pc:sldMasterMk cId="2369807912" sldId="2147483660"/>
              <pc:sldLayoutMk cId="1593432957" sldId="2147483661"/>
              <ac:picMk id="11" creationId="{BB2BBD8E-845C-43A6-B002-B6F5AFE2DE08}"/>
            </ac:picMkLst>
          </pc:picChg>
          <pc:picChg chg="add mod">
            <ac:chgData name="Mike Bloys" userId="1248c4d8-7b2b-4b32-b8bd-163ae845f9bb" providerId="ADAL" clId="{C282B0DD-254C-47C4-AF9E-E5A1BCC4BFA7}" dt="2020-11-19T12:41:19.514" v="1"/>
            <ac:picMkLst>
              <pc:docMk/>
              <pc:sldMasterMk cId="2369807912" sldId="2147483660"/>
              <pc:sldLayoutMk cId="1593432957" sldId="2147483661"/>
              <ac:picMk id="18" creationId="{8A62D340-0526-4FB5-8A47-5507DABE868F}"/>
            </ac:picMkLst>
          </pc:picChg>
        </pc:sldLayoutChg>
        <pc:sldLayoutChg chg="addSp delSp modSp mod">
          <pc:chgData name="Mike Bloys" userId="1248c4d8-7b2b-4b32-b8bd-163ae845f9bb" providerId="ADAL" clId="{C282B0DD-254C-47C4-AF9E-E5A1BCC4BFA7}" dt="2020-11-19T12:52:12.290" v="89" actId="478"/>
          <pc:sldLayoutMkLst>
            <pc:docMk/>
            <pc:sldMasterMk cId="2369807912" sldId="2147483660"/>
            <pc:sldLayoutMk cId="3265224848" sldId="2147483662"/>
          </pc:sldLayoutMkLst>
          <pc:spChg chg="add del">
            <ac:chgData name="Mike Bloys" userId="1248c4d8-7b2b-4b32-b8bd-163ae845f9bb" providerId="ADAL" clId="{C282B0DD-254C-47C4-AF9E-E5A1BCC4BFA7}" dt="2020-11-19T12:52:12.290" v="89" actId="478"/>
            <ac:spMkLst>
              <pc:docMk/>
              <pc:sldMasterMk cId="2369807912" sldId="2147483660"/>
              <pc:sldLayoutMk cId="3265224848" sldId="2147483662"/>
              <ac:spMk id="2" creationId="{A793417D-E73E-417E-9ACC-47C9A83A4B2B}"/>
            </ac:spMkLst>
          </pc:spChg>
          <pc:cxnChg chg="mod">
            <ac:chgData name="Mike Bloys" userId="1248c4d8-7b2b-4b32-b8bd-163ae845f9bb" providerId="ADAL" clId="{C282B0DD-254C-47C4-AF9E-E5A1BCC4BFA7}" dt="2020-11-19T12:52:10.921" v="88" actId="14100"/>
            <ac:cxnSpMkLst>
              <pc:docMk/>
              <pc:sldMasterMk cId="2369807912" sldId="2147483660"/>
              <pc:sldLayoutMk cId="3265224848" sldId="2147483662"/>
              <ac:cxnSpMk id="6" creationId="{62E9DD45-C9F6-4603-ACD2-7C4972C5A16E}"/>
            </ac:cxnSpMkLst>
          </pc:cxnChg>
        </pc:sldLayoutChg>
        <pc:sldLayoutChg chg="addSp delSp modSp mod">
          <pc:chgData name="Mike Bloys" userId="1248c4d8-7b2b-4b32-b8bd-163ae845f9bb" providerId="ADAL" clId="{C282B0DD-254C-47C4-AF9E-E5A1BCC4BFA7}" dt="2020-11-19T14:46:32.608" v="154" actId="21"/>
          <pc:sldLayoutMkLst>
            <pc:docMk/>
            <pc:sldMasterMk cId="2369807912" sldId="2147483660"/>
            <pc:sldLayoutMk cId="3864385121" sldId="2147483664"/>
          </pc:sldLayoutMkLst>
          <pc:spChg chg="add mod">
            <ac:chgData name="Mike Bloys" userId="1248c4d8-7b2b-4b32-b8bd-163ae845f9bb" providerId="ADAL" clId="{C282B0DD-254C-47C4-AF9E-E5A1BCC4BFA7}" dt="2020-11-19T12:49:02.338" v="49" actId="6549"/>
            <ac:spMkLst>
              <pc:docMk/>
              <pc:sldMasterMk cId="2369807912" sldId="2147483660"/>
              <pc:sldLayoutMk cId="3864385121" sldId="2147483664"/>
              <ac:spMk id="3" creationId="{A325AF0E-507F-46CD-BB17-D170EB9F9D6A}"/>
            </ac:spMkLst>
          </pc:spChg>
          <pc:spChg chg="mod">
            <ac:chgData name="Mike Bloys" userId="1248c4d8-7b2b-4b32-b8bd-163ae845f9bb" providerId="ADAL" clId="{C282B0DD-254C-47C4-AF9E-E5A1BCC4BFA7}" dt="2020-11-19T12:49:12.576" v="51" actId="207"/>
            <ac:spMkLst>
              <pc:docMk/>
              <pc:sldMasterMk cId="2369807912" sldId="2147483660"/>
              <pc:sldLayoutMk cId="3864385121" sldId="2147483664"/>
              <ac:spMk id="10" creationId="{46CEB4D6-329E-43EB-81E3-FD43B7792D63}"/>
            </ac:spMkLst>
          </pc:spChg>
          <pc:spChg chg="del">
            <ac:chgData name="Mike Bloys" userId="1248c4d8-7b2b-4b32-b8bd-163ae845f9bb" providerId="ADAL" clId="{C282B0DD-254C-47C4-AF9E-E5A1BCC4BFA7}" dt="2020-11-19T12:48:45.328" v="26" actId="478"/>
            <ac:spMkLst>
              <pc:docMk/>
              <pc:sldMasterMk cId="2369807912" sldId="2147483660"/>
              <pc:sldLayoutMk cId="3864385121" sldId="2147483664"/>
              <ac:spMk id="12" creationId="{00000000-0000-0000-0000-000000000000}"/>
            </ac:spMkLst>
          </pc:spChg>
          <pc:picChg chg="add">
            <ac:chgData name="Mike Bloys" userId="1248c4d8-7b2b-4b32-b8bd-163ae845f9bb" providerId="ADAL" clId="{C282B0DD-254C-47C4-AF9E-E5A1BCC4BFA7}" dt="2020-11-19T12:48:52.504" v="27" actId="22"/>
            <ac:picMkLst>
              <pc:docMk/>
              <pc:sldMasterMk cId="2369807912" sldId="2147483660"/>
              <pc:sldLayoutMk cId="3864385121" sldId="2147483664"/>
              <ac:picMk id="2" creationId="{16798358-D666-4A05-A9FE-2FF6B617A646}"/>
            </ac:picMkLst>
          </pc:picChg>
          <pc:picChg chg="add del mod modCrop">
            <ac:chgData name="Mike Bloys" userId="1248c4d8-7b2b-4b32-b8bd-163ae845f9bb" providerId="ADAL" clId="{C282B0DD-254C-47C4-AF9E-E5A1BCC4BFA7}" dt="2020-11-19T13:00:45.542" v="94" actId="21"/>
            <ac:picMkLst>
              <pc:docMk/>
              <pc:sldMasterMk cId="2369807912" sldId="2147483660"/>
              <pc:sldLayoutMk cId="3864385121" sldId="2147483664"/>
              <ac:picMk id="4" creationId="{FDBEB3A1-8B06-4152-831E-C57D50BB223F}"/>
            </ac:picMkLst>
          </pc:picChg>
          <pc:picChg chg="del">
            <ac:chgData name="Mike Bloys" userId="1248c4d8-7b2b-4b32-b8bd-163ae845f9bb" providerId="ADAL" clId="{C282B0DD-254C-47C4-AF9E-E5A1BCC4BFA7}" dt="2020-11-19T12:48:45.328" v="26" actId="478"/>
            <ac:picMkLst>
              <pc:docMk/>
              <pc:sldMasterMk cId="2369807912" sldId="2147483660"/>
              <pc:sldLayoutMk cId="3864385121" sldId="2147483664"/>
              <ac:picMk id="5" creationId="{5C77D2FF-E7E3-48EE-8DEB-7756115AEDF6}"/>
            </ac:picMkLst>
          </pc:picChg>
          <pc:picChg chg="add del mod modCrop">
            <ac:chgData name="Mike Bloys" userId="1248c4d8-7b2b-4b32-b8bd-163ae845f9bb" providerId="ADAL" clId="{C282B0DD-254C-47C4-AF9E-E5A1BCC4BFA7}" dt="2020-11-19T14:13:17.746" v="121" actId="21"/>
            <ac:picMkLst>
              <pc:docMk/>
              <pc:sldMasterMk cId="2369807912" sldId="2147483660"/>
              <pc:sldLayoutMk cId="3864385121" sldId="2147483664"/>
              <ac:picMk id="6" creationId="{73733588-8F0F-4341-AD74-A03FC7F7BAA4}"/>
            </ac:picMkLst>
          </pc:picChg>
          <pc:picChg chg="mod">
            <ac:chgData name="Mike Bloys" userId="1248c4d8-7b2b-4b32-b8bd-163ae845f9bb" providerId="ADAL" clId="{C282B0DD-254C-47C4-AF9E-E5A1BCC4BFA7}" dt="2020-11-19T12:49:16.557" v="52"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C282B0DD-254C-47C4-AF9E-E5A1BCC4BFA7}" dt="2020-11-19T14:24:41.087" v="139" actId="21"/>
            <ac:picMkLst>
              <pc:docMk/>
              <pc:sldMasterMk cId="2369807912" sldId="2147483660"/>
              <pc:sldLayoutMk cId="3864385121" sldId="2147483664"/>
              <ac:picMk id="16" creationId="{D37DDC3F-C2F8-435F-9B8F-44E2A12B3AE8}"/>
            </ac:picMkLst>
          </pc:picChg>
          <pc:picChg chg="add del mod modCrop">
            <ac:chgData name="Mike Bloys" userId="1248c4d8-7b2b-4b32-b8bd-163ae845f9bb" providerId="ADAL" clId="{C282B0DD-254C-47C4-AF9E-E5A1BCC4BFA7}" dt="2020-11-19T14:46:32.608" v="154" actId="21"/>
            <ac:picMkLst>
              <pc:docMk/>
              <pc:sldMasterMk cId="2369807912" sldId="2147483660"/>
              <pc:sldLayoutMk cId="3864385121" sldId="2147483664"/>
              <ac:picMk id="18" creationId="{09414944-4E76-467E-B3E9-D6ACE86000A8}"/>
            </ac:picMkLst>
          </pc:picChg>
        </pc:sldLayoutChg>
        <pc:sldLayoutChg chg="addSp delSp modSp mod">
          <pc:chgData name="Mike Bloys" userId="1248c4d8-7b2b-4b32-b8bd-163ae845f9bb" providerId="ADAL" clId="{C282B0DD-254C-47C4-AF9E-E5A1BCC4BFA7}" dt="2020-11-19T12:50:26.067" v="73" actId="207"/>
          <pc:sldLayoutMkLst>
            <pc:docMk/>
            <pc:sldMasterMk cId="2369807912" sldId="2147483660"/>
            <pc:sldLayoutMk cId="1482273398" sldId="2147483665"/>
          </pc:sldLayoutMkLst>
          <pc:spChg chg="del">
            <ac:chgData name="Mike Bloys" userId="1248c4d8-7b2b-4b32-b8bd-163ae845f9bb" providerId="ADAL" clId="{C282B0DD-254C-47C4-AF9E-E5A1BCC4BFA7}" dt="2020-11-19T12:50:17.280" v="69" actId="478"/>
            <ac:spMkLst>
              <pc:docMk/>
              <pc:sldMasterMk cId="2369807912" sldId="2147483660"/>
              <pc:sldLayoutMk cId="1482273398" sldId="2147483665"/>
              <ac:spMk id="3" creationId="{05151199-859D-4317-BCC2-38E3019ECCC4}"/>
            </ac:spMkLst>
          </pc:spChg>
          <pc:spChg chg="add">
            <ac:chgData name="Mike Bloys" userId="1248c4d8-7b2b-4b32-b8bd-163ae845f9bb" providerId="ADAL" clId="{C282B0DD-254C-47C4-AF9E-E5A1BCC4BFA7}" dt="2020-11-19T12:50:18.012" v="70" actId="22"/>
            <ac:spMkLst>
              <pc:docMk/>
              <pc:sldMasterMk cId="2369807912" sldId="2147483660"/>
              <pc:sldLayoutMk cId="1482273398" sldId="2147483665"/>
              <ac:spMk id="7" creationId="{CB568CE5-D05F-436C-89CF-2B076365983B}"/>
            </ac:spMkLst>
          </pc:spChg>
          <pc:spChg chg="mod">
            <ac:chgData name="Mike Bloys" userId="1248c4d8-7b2b-4b32-b8bd-163ae845f9bb" providerId="ADAL" clId="{C282B0DD-254C-47C4-AF9E-E5A1BCC4BFA7}" dt="2020-11-19T12:50:24.097" v="72" actId="207"/>
            <ac:spMkLst>
              <pc:docMk/>
              <pc:sldMasterMk cId="2369807912" sldId="2147483660"/>
              <pc:sldLayoutMk cId="1482273398" sldId="2147483665"/>
              <ac:spMk id="14" creationId="{00000000-0000-0000-0000-000000000000}"/>
            </ac:spMkLst>
          </pc:spChg>
          <pc:picChg chg="del">
            <ac:chgData name="Mike Bloys" userId="1248c4d8-7b2b-4b32-b8bd-163ae845f9bb" providerId="ADAL" clId="{C282B0DD-254C-47C4-AF9E-E5A1BCC4BFA7}" dt="2020-11-19T12:50:17.280" v="69" actId="478"/>
            <ac:picMkLst>
              <pc:docMk/>
              <pc:sldMasterMk cId="2369807912" sldId="2147483660"/>
              <pc:sldLayoutMk cId="1482273398" sldId="2147483665"/>
              <ac:picMk id="2" creationId="{181D8A13-A7A8-4ED2-8997-5592935DB384}"/>
            </ac:picMkLst>
          </pc:picChg>
          <pc:picChg chg="mod">
            <ac:chgData name="Mike Bloys" userId="1248c4d8-7b2b-4b32-b8bd-163ae845f9bb" providerId="ADAL" clId="{C282B0DD-254C-47C4-AF9E-E5A1BCC4BFA7}" dt="2020-11-19T12:50:26.067" v="73" actId="207"/>
            <ac:picMkLst>
              <pc:docMk/>
              <pc:sldMasterMk cId="2369807912" sldId="2147483660"/>
              <pc:sldLayoutMk cId="1482273398" sldId="2147483665"/>
              <ac:picMk id="4" creationId="{47786EDB-3B8A-4802-BB36-AA72B0895CA3}"/>
            </ac:picMkLst>
          </pc:picChg>
          <pc:picChg chg="add">
            <ac:chgData name="Mike Bloys" userId="1248c4d8-7b2b-4b32-b8bd-163ae845f9bb" providerId="ADAL" clId="{C282B0DD-254C-47C4-AF9E-E5A1BCC4BFA7}" dt="2020-11-19T12:50:18.012" v="70" actId="22"/>
            <ac:picMkLst>
              <pc:docMk/>
              <pc:sldMasterMk cId="2369807912" sldId="2147483660"/>
              <pc:sldLayoutMk cId="1482273398" sldId="2147483665"/>
              <ac:picMk id="5" creationId="{EC89655E-1FAE-4FA0-9642-B3A41B1588DF}"/>
            </ac:picMkLst>
          </pc:picChg>
        </pc:sldLayoutChg>
        <pc:sldLayoutChg chg="addSp delSp modSp mod">
          <pc:chgData name="Mike Bloys" userId="1248c4d8-7b2b-4b32-b8bd-163ae845f9bb" providerId="ADAL" clId="{C282B0DD-254C-47C4-AF9E-E5A1BCC4BFA7}" dt="2020-11-19T12:49:31.434" v="56" actId="207"/>
          <pc:sldLayoutMkLst>
            <pc:docMk/>
            <pc:sldMasterMk cId="2369807912" sldId="2147483660"/>
            <pc:sldLayoutMk cId="1663747016" sldId="2147483666"/>
          </pc:sldLayoutMkLst>
          <pc:spChg chg="del">
            <ac:chgData name="Mike Bloys" userId="1248c4d8-7b2b-4b32-b8bd-163ae845f9bb" providerId="ADAL" clId="{C282B0DD-254C-47C4-AF9E-E5A1BCC4BFA7}" dt="2020-11-19T12:49:23.260" v="53" actId="478"/>
            <ac:spMkLst>
              <pc:docMk/>
              <pc:sldMasterMk cId="2369807912" sldId="2147483660"/>
              <pc:sldLayoutMk cId="1663747016" sldId="2147483666"/>
              <ac:spMk id="3" creationId="{B483CC9F-4283-41DA-85F2-E05F79C1B46A}"/>
            </ac:spMkLst>
          </pc:spChg>
          <pc:spChg chg="add">
            <ac:chgData name="Mike Bloys" userId="1248c4d8-7b2b-4b32-b8bd-163ae845f9bb" providerId="ADAL" clId="{C282B0DD-254C-47C4-AF9E-E5A1BCC4BFA7}" dt="2020-11-19T12:49:24.062" v="54" actId="22"/>
            <ac:spMkLst>
              <pc:docMk/>
              <pc:sldMasterMk cId="2369807912" sldId="2147483660"/>
              <pc:sldLayoutMk cId="1663747016" sldId="2147483666"/>
              <ac:spMk id="5" creationId="{03A63BF6-A13D-4FC8-A1B6-587556F25B77}"/>
            </ac:spMkLst>
          </pc:spChg>
          <pc:spChg chg="mod">
            <ac:chgData name="Mike Bloys" userId="1248c4d8-7b2b-4b32-b8bd-163ae845f9bb" providerId="ADAL" clId="{C282B0DD-254C-47C4-AF9E-E5A1BCC4BFA7}" dt="2020-11-19T12:49:31.434" v="56" actId="207"/>
            <ac:spMkLst>
              <pc:docMk/>
              <pc:sldMasterMk cId="2369807912" sldId="2147483660"/>
              <pc:sldLayoutMk cId="1663747016" sldId="2147483666"/>
              <ac:spMk id="13" creationId="{00000000-0000-0000-0000-000000000000}"/>
            </ac:spMkLst>
          </pc:spChg>
          <pc:picChg chg="del">
            <ac:chgData name="Mike Bloys" userId="1248c4d8-7b2b-4b32-b8bd-163ae845f9bb" providerId="ADAL" clId="{C282B0DD-254C-47C4-AF9E-E5A1BCC4BFA7}" dt="2020-11-19T12:49:23.260" v="53" actId="478"/>
            <ac:picMkLst>
              <pc:docMk/>
              <pc:sldMasterMk cId="2369807912" sldId="2147483660"/>
              <pc:sldLayoutMk cId="1663747016" sldId="2147483666"/>
              <ac:picMk id="2" creationId="{2C1F6882-6CF0-4E68-83CB-E64964C4522A}"/>
            </ac:picMkLst>
          </pc:picChg>
          <pc:picChg chg="add">
            <ac:chgData name="Mike Bloys" userId="1248c4d8-7b2b-4b32-b8bd-163ae845f9bb" providerId="ADAL" clId="{C282B0DD-254C-47C4-AF9E-E5A1BCC4BFA7}" dt="2020-11-19T12:49:24.062" v="54" actId="22"/>
            <ac:picMkLst>
              <pc:docMk/>
              <pc:sldMasterMk cId="2369807912" sldId="2147483660"/>
              <pc:sldLayoutMk cId="1663747016" sldId="2147483666"/>
              <ac:picMk id="4" creationId="{C051968E-58AD-46B2-B958-6DDCE50E36CE}"/>
            </ac:picMkLst>
          </pc:picChg>
        </pc:sldLayoutChg>
        <pc:sldLayoutChg chg="del">
          <pc:chgData name="Mike Bloys" userId="1248c4d8-7b2b-4b32-b8bd-163ae845f9bb" providerId="ADAL" clId="{C282B0DD-254C-47C4-AF9E-E5A1BCC4BFA7}" dt="2020-11-19T12:50:36.372" v="74" actId="2696"/>
          <pc:sldLayoutMkLst>
            <pc:docMk/>
            <pc:sldMasterMk cId="2369807912" sldId="2147483660"/>
            <pc:sldLayoutMk cId="1345255809" sldId="2147483667"/>
          </pc:sldLayoutMkLst>
        </pc:sldLayoutChg>
        <pc:sldLayoutChg chg="addSp delSp modSp mod">
          <pc:chgData name="Mike Bloys" userId="1248c4d8-7b2b-4b32-b8bd-163ae845f9bb" providerId="ADAL" clId="{C282B0DD-254C-47C4-AF9E-E5A1BCC4BFA7}" dt="2020-11-19T12:50:43.692" v="77" actId="207"/>
          <pc:sldLayoutMkLst>
            <pc:docMk/>
            <pc:sldMasterMk cId="2369807912" sldId="2147483660"/>
            <pc:sldLayoutMk cId="3920882233" sldId="2147483668"/>
          </pc:sldLayoutMkLst>
          <pc:spChg chg="del">
            <ac:chgData name="Mike Bloys" userId="1248c4d8-7b2b-4b32-b8bd-163ae845f9bb" providerId="ADAL" clId="{C282B0DD-254C-47C4-AF9E-E5A1BCC4BFA7}" dt="2020-11-19T12:50:40.017" v="75" actId="478"/>
            <ac:spMkLst>
              <pc:docMk/>
              <pc:sldMasterMk cId="2369807912" sldId="2147483660"/>
              <pc:sldLayoutMk cId="3920882233" sldId="2147483668"/>
              <ac:spMk id="4" creationId="{64D3EB9B-A9EB-4F36-B59F-FCC808CB0191}"/>
            </ac:spMkLst>
          </pc:spChg>
          <pc:spChg chg="add">
            <ac:chgData name="Mike Bloys" userId="1248c4d8-7b2b-4b32-b8bd-163ae845f9bb" providerId="ADAL" clId="{C282B0DD-254C-47C4-AF9E-E5A1BCC4BFA7}" dt="2020-11-19T12:50:40.747" v="76" actId="22"/>
            <ac:spMkLst>
              <pc:docMk/>
              <pc:sldMasterMk cId="2369807912" sldId="2147483660"/>
              <pc:sldLayoutMk cId="3920882233" sldId="2147483668"/>
              <ac:spMk id="9" creationId="{D63FD7A2-308D-441E-8DB0-AB8FC12A85E8}"/>
            </ac:spMkLst>
          </pc:spChg>
          <pc:picChg chg="del">
            <ac:chgData name="Mike Bloys" userId="1248c4d8-7b2b-4b32-b8bd-163ae845f9bb" providerId="ADAL" clId="{C282B0DD-254C-47C4-AF9E-E5A1BCC4BFA7}" dt="2020-11-19T12:50:40.017" v="75" actId="478"/>
            <ac:picMkLst>
              <pc:docMk/>
              <pc:sldMasterMk cId="2369807912" sldId="2147483660"/>
              <pc:sldLayoutMk cId="3920882233" sldId="2147483668"/>
              <ac:picMk id="3" creationId="{6F8DD8BC-3D16-4D02-B06D-5DF3FC37A7EC}"/>
            </ac:picMkLst>
          </pc:picChg>
          <pc:picChg chg="mod">
            <ac:chgData name="Mike Bloys" userId="1248c4d8-7b2b-4b32-b8bd-163ae845f9bb" providerId="ADAL" clId="{C282B0DD-254C-47C4-AF9E-E5A1BCC4BFA7}" dt="2020-11-19T12:50:43.692" v="77" actId="207"/>
            <ac:picMkLst>
              <pc:docMk/>
              <pc:sldMasterMk cId="2369807912" sldId="2147483660"/>
              <pc:sldLayoutMk cId="3920882233" sldId="2147483668"/>
              <ac:picMk id="5" creationId="{987902FE-2CF2-4314-829C-14590729D4FA}"/>
            </ac:picMkLst>
          </pc:picChg>
          <pc:picChg chg="add">
            <ac:chgData name="Mike Bloys" userId="1248c4d8-7b2b-4b32-b8bd-163ae845f9bb" providerId="ADAL" clId="{C282B0DD-254C-47C4-AF9E-E5A1BCC4BFA7}" dt="2020-11-19T12:50:40.747" v="76" actId="22"/>
            <ac:picMkLst>
              <pc:docMk/>
              <pc:sldMasterMk cId="2369807912" sldId="2147483660"/>
              <pc:sldLayoutMk cId="3920882233" sldId="2147483668"/>
              <ac:picMk id="7" creationId="{5280E9E9-8918-4953-906D-6758DBE2096B}"/>
            </ac:picMkLst>
          </pc:picChg>
        </pc:sldLayoutChg>
        <pc:sldLayoutChg chg="addSp delSp modSp del mod">
          <pc:chgData name="Mike Bloys" userId="1248c4d8-7b2b-4b32-b8bd-163ae845f9bb" providerId="ADAL" clId="{C282B0DD-254C-47C4-AF9E-E5A1BCC4BFA7}" dt="2020-11-19T12:51:34.868" v="78" actId="2696"/>
          <pc:sldLayoutMkLst>
            <pc:docMk/>
            <pc:sldMasterMk cId="2369807912" sldId="2147483660"/>
            <pc:sldLayoutMk cId="901673130" sldId="2147483671"/>
          </pc:sldLayoutMkLst>
          <pc:spChg chg="del">
            <ac:chgData name="Mike Bloys" userId="1248c4d8-7b2b-4b32-b8bd-163ae845f9bb" providerId="ADAL" clId="{C282B0DD-254C-47C4-AF9E-E5A1BCC4BFA7}" dt="2020-11-19T12:50:05.325" v="65" actId="478"/>
            <ac:spMkLst>
              <pc:docMk/>
              <pc:sldMasterMk cId="2369807912" sldId="2147483660"/>
              <pc:sldLayoutMk cId="901673130" sldId="2147483671"/>
              <ac:spMk id="3" creationId="{CE6D755F-7FFD-4924-B30D-E082BB8C0587}"/>
            </ac:spMkLst>
          </pc:spChg>
          <pc:spChg chg="add">
            <ac:chgData name="Mike Bloys" userId="1248c4d8-7b2b-4b32-b8bd-163ae845f9bb" providerId="ADAL" clId="{C282B0DD-254C-47C4-AF9E-E5A1BCC4BFA7}" dt="2020-11-19T12:50:05.337" v="66" actId="22"/>
            <ac:spMkLst>
              <pc:docMk/>
              <pc:sldMasterMk cId="2369807912" sldId="2147483660"/>
              <pc:sldLayoutMk cId="901673130" sldId="2147483671"/>
              <ac:spMk id="5" creationId="{4C954C8D-FACF-424B-BC90-0D0354FED25B}"/>
            </ac:spMkLst>
          </pc:spChg>
          <pc:spChg chg="mod">
            <ac:chgData name="Mike Bloys" userId="1248c4d8-7b2b-4b32-b8bd-163ae845f9bb" providerId="ADAL" clId="{C282B0DD-254C-47C4-AF9E-E5A1BCC4BFA7}" dt="2020-11-19T12:50:12.971" v="68" actId="207"/>
            <ac:spMkLst>
              <pc:docMk/>
              <pc:sldMasterMk cId="2369807912" sldId="2147483660"/>
              <pc:sldLayoutMk cId="901673130" sldId="2147483671"/>
              <ac:spMk id="13" creationId="{00000000-0000-0000-0000-000000000000}"/>
            </ac:spMkLst>
          </pc:spChg>
          <pc:picChg chg="del">
            <ac:chgData name="Mike Bloys" userId="1248c4d8-7b2b-4b32-b8bd-163ae845f9bb" providerId="ADAL" clId="{C282B0DD-254C-47C4-AF9E-E5A1BCC4BFA7}" dt="2020-11-19T12:50:05.325" v="65" actId="478"/>
            <ac:picMkLst>
              <pc:docMk/>
              <pc:sldMasterMk cId="2369807912" sldId="2147483660"/>
              <pc:sldLayoutMk cId="901673130" sldId="2147483671"/>
              <ac:picMk id="2" creationId="{6BBD692E-2B37-4BCA-A48E-2A43CC5FC9F8}"/>
            </ac:picMkLst>
          </pc:picChg>
          <pc:picChg chg="add">
            <ac:chgData name="Mike Bloys" userId="1248c4d8-7b2b-4b32-b8bd-163ae845f9bb" providerId="ADAL" clId="{C282B0DD-254C-47C4-AF9E-E5A1BCC4BFA7}" dt="2020-11-19T12:50:05.337" v="66" actId="22"/>
            <ac:picMkLst>
              <pc:docMk/>
              <pc:sldMasterMk cId="2369807912" sldId="2147483660"/>
              <pc:sldLayoutMk cId="901673130" sldId="2147483671"/>
              <ac:picMk id="4" creationId="{D5AA306A-67E6-4DE1-938D-22D964E15665}"/>
            </ac:picMkLst>
          </pc:picChg>
        </pc:sldLayoutChg>
        <pc:sldLayoutChg chg="addSp delSp modSp mod">
          <pc:chgData name="Mike Bloys" userId="1248c4d8-7b2b-4b32-b8bd-163ae845f9bb" providerId="ADAL" clId="{C282B0DD-254C-47C4-AF9E-E5A1BCC4BFA7}" dt="2020-11-19T12:49:47.107" v="61" actId="207"/>
          <pc:sldLayoutMkLst>
            <pc:docMk/>
            <pc:sldMasterMk cId="2369807912" sldId="2147483660"/>
            <pc:sldLayoutMk cId="4050790747" sldId="2147483672"/>
          </pc:sldLayoutMkLst>
          <pc:spChg chg="del">
            <ac:chgData name="Mike Bloys" userId="1248c4d8-7b2b-4b32-b8bd-163ae845f9bb" providerId="ADAL" clId="{C282B0DD-254C-47C4-AF9E-E5A1BCC4BFA7}" dt="2020-11-19T12:49:34.985" v="57" actId="478"/>
            <ac:spMkLst>
              <pc:docMk/>
              <pc:sldMasterMk cId="2369807912" sldId="2147483660"/>
              <pc:sldLayoutMk cId="4050790747" sldId="2147483672"/>
              <ac:spMk id="4" creationId="{C4E5F774-6806-4CB8-AF1D-3853CF429899}"/>
            </ac:spMkLst>
          </pc:spChg>
          <pc:spChg chg="add">
            <ac:chgData name="Mike Bloys" userId="1248c4d8-7b2b-4b32-b8bd-163ae845f9bb" providerId="ADAL" clId="{C282B0DD-254C-47C4-AF9E-E5A1BCC4BFA7}" dt="2020-11-19T12:49:35.777" v="58" actId="22"/>
            <ac:spMkLst>
              <pc:docMk/>
              <pc:sldMasterMk cId="2369807912" sldId="2147483660"/>
              <pc:sldLayoutMk cId="4050790747" sldId="2147483672"/>
              <ac:spMk id="6" creationId="{4EB9AA70-ED79-47D1-8EA2-2C79A44051F0}"/>
            </ac:spMkLst>
          </pc:spChg>
          <pc:spChg chg="mod">
            <ac:chgData name="Mike Bloys" userId="1248c4d8-7b2b-4b32-b8bd-163ae845f9bb" providerId="ADAL" clId="{C282B0DD-254C-47C4-AF9E-E5A1BCC4BFA7}" dt="2020-11-19T12:49:43.530" v="60" actId="207"/>
            <ac:spMkLst>
              <pc:docMk/>
              <pc:sldMasterMk cId="2369807912" sldId="2147483660"/>
              <pc:sldLayoutMk cId="4050790747" sldId="2147483672"/>
              <ac:spMk id="10" creationId="{46CEB4D6-329E-43EB-81E3-FD43B7792D63}"/>
            </ac:spMkLst>
          </pc:spChg>
          <pc:picChg chg="del">
            <ac:chgData name="Mike Bloys" userId="1248c4d8-7b2b-4b32-b8bd-163ae845f9bb" providerId="ADAL" clId="{C282B0DD-254C-47C4-AF9E-E5A1BCC4BFA7}" dt="2020-11-19T12:49:34.985" v="57" actId="478"/>
            <ac:picMkLst>
              <pc:docMk/>
              <pc:sldMasterMk cId="2369807912" sldId="2147483660"/>
              <pc:sldLayoutMk cId="4050790747" sldId="2147483672"/>
              <ac:picMk id="2" creationId="{40A91B4A-0BE3-4FFD-8A09-E0D84B4818B9}"/>
            </ac:picMkLst>
          </pc:picChg>
          <pc:picChg chg="add">
            <ac:chgData name="Mike Bloys" userId="1248c4d8-7b2b-4b32-b8bd-163ae845f9bb" providerId="ADAL" clId="{C282B0DD-254C-47C4-AF9E-E5A1BCC4BFA7}" dt="2020-11-19T12:49:35.777" v="58" actId="22"/>
            <ac:picMkLst>
              <pc:docMk/>
              <pc:sldMasterMk cId="2369807912" sldId="2147483660"/>
              <pc:sldLayoutMk cId="4050790747" sldId="2147483672"/>
              <ac:picMk id="3" creationId="{639BFC2C-6C88-477E-982A-FC4D97814360}"/>
            </ac:picMkLst>
          </pc:picChg>
          <pc:picChg chg="mod">
            <ac:chgData name="Mike Bloys" userId="1248c4d8-7b2b-4b32-b8bd-163ae845f9bb" providerId="ADAL" clId="{C282B0DD-254C-47C4-AF9E-E5A1BCC4BFA7}" dt="2020-11-19T12:49:47.107" v="61" actId="207"/>
            <ac:picMkLst>
              <pc:docMk/>
              <pc:sldMasterMk cId="2369807912" sldId="2147483660"/>
              <pc:sldLayoutMk cId="4050790747" sldId="2147483672"/>
              <ac:picMk id="5" creationId="{E9404272-1CEC-4E01-BAA8-7A28306AD907}"/>
            </ac:picMkLst>
          </pc:picChg>
        </pc:sldLayoutChg>
        <pc:sldLayoutChg chg="addSp delSp modSp mod">
          <pc:chgData name="Mike Bloys" userId="1248c4d8-7b2b-4b32-b8bd-163ae845f9bb" providerId="ADAL" clId="{C282B0DD-254C-47C4-AF9E-E5A1BCC4BFA7}" dt="2020-11-19T12:50:00.268" v="64" actId="207"/>
          <pc:sldLayoutMkLst>
            <pc:docMk/>
            <pc:sldMasterMk cId="2369807912" sldId="2147483660"/>
            <pc:sldLayoutMk cId="365964755" sldId="2147483673"/>
          </pc:sldLayoutMkLst>
          <pc:spChg chg="del">
            <ac:chgData name="Mike Bloys" userId="1248c4d8-7b2b-4b32-b8bd-163ae845f9bb" providerId="ADAL" clId="{C282B0DD-254C-47C4-AF9E-E5A1BCC4BFA7}" dt="2020-11-19T12:49:57.279" v="62" actId="478"/>
            <ac:spMkLst>
              <pc:docMk/>
              <pc:sldMasterMk cId="2369807912" sldId="2147483660"/>
              <pc:sldLayoutMk cId="365964755" sldId="2147483673"/>
              <ac:spMk id="4" creationId="{C4E5F774-6806-4CB8-AF1D-3853CF429899}"/>
            </ac:spMkLst>
          </pc:spChg>
          <pc:spChg chg="add">
            <ac:chgData name="Mike Bloys" userId="1248c4d8-7b2b-4b32-b8bd-163ae845f9bb" providerId="ADAL" clId="{C282B0DD-254C-47C4-AF9E-E5A1BCC4BFA7}" dt="2020-11-19T12:49:57.893" v="63" actId="22"/>
            <ac:spMkLst>
              <pc:docMk/>
              <pc:sldMasterMk cId="2369807912" sldId="2147483660"/>
              <pc:sldLayoutMk cId="365964755" sldId="2147483673"/>
              <ac:spMk id="6" creationId="{9F38D106-5EED-4FE0-9D44-AFBEC4AD5623}"/>
            </ac:spMkLst>
          </pc:spChg>
          <pc:picChg chg="del">
            <ac:chgData name="Mike Bloys" userId="1248c4d8-7b2b-4b32-b8bd-163ae845f9bb" providerId="ADAL" clId="{C282B0DD-254C-47C4-AF9E-E5A1BCC4BFA7}" dt="2020-11-19T12:49:57.279" v="62" actId="478"/>
            <ac:picMkLst>
              <pc:docMk/>
              <pc:sldMasterMk cId="2369807912" sldId="2147483660"/>
              <pc:sldLayoutMk cId="365964755" sldId="2147483673"/>
              <ac:picMk id="2" creationId="{40A91B4A-0BE3-4FFD-8A09-E0D84B4818B9}"/>
            </ac:picMkLst>
          </pc:picChg>
          <pc:picChg chg="add">
            <ac:chgData name="Mike Bloys" userId="1248c4d8-7b2b-4b32-b8bd-163ae845f9bb" providerId="ADAL" clId="{C282B0DD-254C-47C4-AF9E-E5A1BCC4BFA7}" dt="2020-11-19T12:49:57.893" v="63" actId="22"/>
            <ac:picMkLst>
              <pc:docMk/>
              <pc:sldMasterMk cId="2369807912" sldId="2147483660"/>
              <pc:sldLayoutMk cId="365964755" sldId="2147483673"/>
              <ac:picMk id="3" creationId="{D7A9029F-E0B3-480F-B7C9-1CFD67CD8E1B}"/>
            </ac:picMkLst>
          </pc:picChg>
          <pc:picChg chg="mod">
            <ac:chgData name="Mike Bloys" userId="1248c4d8-7b2b-4b32-b8bd-163ae845f9bb" providerId="ADAL" clId="{C282B0DD-254C-47C4-AF9E-E5A1BCC4BFA7}" dt="2020-11-19T12:50:00.268" v="64" actId="207"/>
            <ac:picMkLst>
              <pc:docMk/>
              <pc:sldMasterMk cId="2369807912" sldId="2147483660"/>
              <pc:sldLayoutMk cId="365964755" sldId="2147483673"/>
              <ac:picMk id="5" creationId="{E9404272-1CEC-4E01-BAA8-7A28306AD907}"/>
            </ac:picMkLst>
          </pc:picChg>
        </pc:sldLayoutChg>
      </pc:sldMasterChg>
    </pc:docChg>
  </pc:docChgLst>
  <pc:docChgLst>
    <pc:chgData name="James Franklin" userId="cf915d05-507f-491f-b4a6-b2aa085ee4b1" providerId="ADAL" clId="{2A649ED3-D488-4DC2-ACB1-2EA795EDE043}"/>
    <pc:docChg chg="undo custSel addSld delSld modSld sldOrd">
      <pc:chgData name="James Franklin" userId="cf915d05-507f-491f-b4a6-b2aa085ee4b1" providerId="ADAL" clId="{2A649ED3-D488-4DC2-ACB1-2EA795EDE043}" dt="2020-11-04T15:27:54.905" v="4595" actId="47"/>
      <pc:docMkLst>
        <pc:docMk/>
      </pc:docMkLst>
      <pc:sldChg chg="modSp mod ord">
        <pc:chgData name="James Franklin" userId="cf915d05-507f-491f-b4a6-b2aa085ee4b1" providerId="ADAL" clId="{2A649ED3-D488-4DC2-ACB1-2EA795EDE043}" dt="2020-11-02T15:30:36.454" v="324"/>
        <pc:sldMkLst>
          <pc:docMk/>
          <pc:sldMk cId="1285750588" sldId="261"/>
        </pc:sldMkLst>
        <pc:spChg chg="mod">
          <ac:chgData name="James Franklin" userId="cf915d05-507f-491f-b4a6-b2aa085ee4b1" providerId="ADAL" clId="{2A649ED3-D488-4DC2-ACB1-2EA795EDE043}" dt="2020-11-02T12:05:36.115" v="6" actId="20577"/>
          <ac:spMkLst>
            <pc:docMk/>
            <pc:sldMk cId="1285750588" sldId="261"/>
            <ac:spMk id="2" creationId="{58C945CB-5630-41E9-9267-B8F639BF7F5C}"/>
          </ac:spMkLst>
        </pc:spChg>
        <pc:spChg chg="mod">
          <ac:chgData name="James Franklin" userId="cf915d05-507f-491f-b4a6-b2aa085ee4b1" providerId="ADAL" clId="{2A649ED3-D488-4DC2-ACB1-2EA795EDE043}" dt="2020-11-02T12:05:38.682" v="8" actId="20577"/>
          <ac:spMkLst>
            <pc:docMk/>
            <pc:sldMk cId="1285750588" sldId="261"/>
            <ac:spMk id="3" creationId="{6338EB42-71DD-4FCA-A72C-ADFBAB117FEA}"/>
          </ac:spMkLst>
        </pc:spChg>
      </pc:sldChg>
      <pc:sldChg chg="del">
        <pc:chgData name="James Franklin" userId="cf915d05-507f-491f-b4a6-b2aa085ee4b1" providerId="ADAL" clId="{2A649ED3-D488-4DC2-ACB1-2EA795EDE043}" dt="2020-11-02T12:05:49.137" v="9" actId="47"/>
        <pc:sldMkLst>
          <pc:docMk/>
          <pc:sldMk cId="1159310168" sldId="343"/>
        </pc:sldMkLst>
      </pc:sldChg>
      <pc:sldChg chg="del">
        <pc:chgData name="James Franklin" userId="cf915d05-507f-491f-b4a6-b2aa085ee4b1" providerId="ADAL" clId="{2A649ED3-D488-4DC2-ACB1-2EA795EDE043}" dt="2020-11-02T12:05:17.205" v="0" actId="47"/>
        <pc:sldMkLst>
          <pc:docMk/>
          <pc:sldMk cId="1747277294" sldId="345"/>
        </pc:sldMkLst>
      </pc:sldChg>
      <pc:sldChg chg="del">
        <pc:chgData name="James Franklin" userId="cf915d05-507f-491f-b4a6-b2aa085ee4b1" providerId="ADAL" clId="{2A649ED3-D488-4DC2-ACB1-2EA795EDE043}" dt="2020-11-02T12:05:17.205" v="0" actId="47"/>
        <pc:sldMkLst>
          <pc:docMk/>
          <pc:sldMk cId="2824484029" sldId="346"/>
        </pc:sldMkLst>
      </pc:sldChg>
      <pc:sldChg chg="delSp modSp del mod">
        <pc:chgData name="James Franklin" userId="cf915d05-507f-491f-b4a6-b2aa085ee4b1" providerId="ADAL" clId="{2A649ED3-D488-4DC2-ACB1-2EA795EDE043}" dt="2020-11-03T15:22:21.038" v="4545" actId="47"/>
        <pc:sldMkLst>
          <pc:docMk/>
          <pc:sldMk cId="659347703" sldId="347"/>
        </pc:sldMkLst>
        <pc:spChg chg="mod">
          <ac:chgData name="James Franklin" userId="cf915d05-507f-491f-b4a6-b2aa085ee4b1" providerId="ADAL" clId="{2A649ED3-D488-4DC2-ACB1-2EA795EDE043}" dt="2020-11-03T14:43:14.277" v="4250" actId="6549"/>
          <ac:spMkLst>
            <pc:docMk/>
            <pc:sldMk cId="659347703" sldId="347"/>
            <ac:spMk id="3" creationId="{2F6626CC-6F35-40E6-809E-E0444369048C}"/>
          </ac:spMkLst>
        </pc:spChg>
        <pc:spChg chg="del">
          <ac:chgData name="James Franklin" userId="cf915d05-507f-491f-b4a6-b2aa085ee4b1" providerId="ADAL" clId="{2A649ED3-D488-4DC2-ACB1-2EA795EDE043}" dt="2020-11-03T14:38:55.312" v="4231" actId="478"/>
          <ac:spMkLst>
            <pc:docMk/>
            <pc:sldMk cId="659347703" sldId="347"/>
            <ac:spMk id="13" creationId="{5FC85EE0-7385-4D5F-AB67-4AEA14C48BEB}"/>
          </ac:spMkLst>
        </pc:spChg>
        <pc:grpChg chg="del">
          <ac:chgData name="James Franklin" userId="cf915d05-507f-491f-b4a6-b2aa085ee4b1" providerId="ADAL" clId="{2A649ED3-D488-4DC2-ACB1-2EA795EDE043}" dt="2020-11-03T14:38:55.312" v="4231" actId="478"/>
          <ac:grpSpMkLst>
            <pc:docMk/>
            <pc:sldMk cId="659347703" sldId="347"/>
            <ac:grpSpMk id="9" creationId="{814F4AC9-01FA-4503-8580-25DF833A9BEB}"/>
          </ac:grpSpMkLst>
        </pc:grpChg>
      </pc:sldChg>
      <pc:sldChg chg="del">
        <pc:chgData name="James Franklin" userId="cf915d05-507f-491f-b4a6-b2aa085ee4b1" providerId="ADAL" clId="{2A649ED3-D488-4DC2-ACB1-2EA795EDE043}" dt="2020-11-02T12:05:17.205" v="0" actId="47"/>
        <pc:sldMkLst>
          <pc:docMk/>
          <pc:sldMk cId="4253763300" sldId="348"/>
        </pc:sldMkLst>
      </pc:sldChg>
      <pc:sldChg chg="del">
        <pc:chgData name="James Franklin" userId="cf915d05-507f-491f-b4a6-b2aa085ee4b1" providerId="ADAL" clId="{2A649ED3-D488-4DC2-ACB1-2EA795EDE043}" dt="2020-11-02T12:05:17.205" v="0" actId="47"/>
        <pc:sldMkLst>
          <pc:docMk/>
          <pc:sldMk cId="1119986663" sldId="349"/>
        </pc:sldMkLst>
      </pc:sldChg>
      <pc:sldChg chg="del">
        <pc:chgData name="James Franklin" userId="cf915d05-507f-491f-b4a6-b2aa085ee4b1" providerId="ADAL" clId="{2A649ED3-D488-4DC2-ACB1-2EA795EDE043}" dt="2020-11-02T12:05:17.205" v="0" actId="47"/>
        <pc:sldMkLst>
          <pc:docMk/>
          <pc:sldMk cId="3033163166" sldId="350"/>
        </pc:sldMkLst>
      </pc:sldChg>
      <pc:sldChg chg="del">
        <pc:chgData name="James Franklin" userId="cf915d05-507f-491f-b4a6-b2aa085ee4b1" providerId="ADAL" clId="{2A649ED3-D488-4DC2-ACB1-2EA795EDE043}" dt="2020-11-02T12:05:22.257" v="1" actId="47"/>
        <pc:sldMkLst>
          <pc:docMk/>
          <pc:sldMk cId="1965620434" sldId="351"/>
        </pc:sldMkLst>
      </pc:sldChg>
      <pc:sldChg chg="del">
        <pc:chgData name="James Franklin" userId="cf915d05-507f-491f-b4a6-b2aa085ee4b1" providerId="ADAL" clId="{2A649ED3-D488-4DC2-ACB1-2EA795EDE043}" dt="2020-11-02T12:05:17.205" v="0" actId="47"/>
        <pc:sldMkLst>
          <pc:docMk/>
          <pc:sldMk cId="4151464228" sldId="352"/>
        </pc:sldMkLst>
      </pc:sldChg>
      <pc:sldChg chg="del">
        <pc:chgData name="James Franklin" userId="cf915d05-507f-491f-b4a6-b2aa085ee4b1" providerId="ADAL" clId="{2A649ED3-D488-4DC2-ACB1-2EA795EDE043}" dt="2020-11-02T12:05:22.257" v="1" actId="47"/>
        <pc:sldMkLst>
          <pc:docMk/>
          <pc:sldMk cId="2852410538" sldId="353"/>
        </pc:sldMkLst>
      </pc:sldChg>
      <pc:sldChg chg="del">
        <pc:chgData name="James Franklin" userId="cf915d05-507f-491f-b4a6-b2aa085ee4b1" providerId="ADAL" clId="{2A649ED3-D488-4DC2-ACB1-2EA795EDE043}" dt="2020-11-02T12:05:22.257" v="1" actId="47"/>
        <pc:sldMkLst>
          <pc:docMk/>
          <pc:sldMk cId="67998821" sldId="354"/>
        </pc:sldMkLst>
      </pc:sldChg>
      <pc:sldChg chg="del">
        <pc:chgData name="James Franklin" userId="cf915d05-507f-491f-b4a6-b2aa085ee4b1" providerId="ADAL" clId="{2A649ED3-D488-4DC2-ACB1-2EA795EDE043}" dt="2020-11-02T12:05:49.137" v="9" actId="47"/>
        <pc:sldMkLst>
          <pc:docMk/>
          <pc:sldMk cId="2981297375" sldId="355"/>
        </pc:sldMkLst>
      </pc:sldChg>
      <pc:sldChg chg="del">
        <pc:chgData name="James Franklin" userId="cf915d05-507f-491f-b4a6-b2aa085ee4b1" providerId="ADAL" clId="{2A649ED3-D488-4DC2-ACB1-2EA795EDE043}" dt="2020-11-02T12:05:49.137" v="9" actId="47"/>
        <pc:sldMkLst>
          <pc:docMk/>
          <pc:sldMk cId="2068106811" sldId="356"/>
        </pc:sldMkLst>
      </pc:sldChg>
      <pc:sldChg chg="del">
        <pc:chgData name="James Franklin" userId="cf915d05-507f-491f-b4a6-b2aa085ee4b1" providerId="ADAL" clId="{2A649ED3-D488-4DC2-ACB1-2EA795EDE043}" dt="2020-11-02T12:05:22.257" v="1" actId="47"/>
        <pc:sldMkLst>
          <pc:docMk/>
          <pc:sldMk cId="903961214" sldId="357"/>
        </pc:sldMkLst>
      </pc:sldChg>
      <pc:sldChg chg="del">
        <pc:chgData name="James Franklin" userId="cf915d05-507f-491f-b4a6-b2aa085ee4b1" providerId="ADAL" clId="{2A649ED3-D488-4DC2-ACB1-2EA795EDE043}" dt="2020-11-02T12:05:49.137" v="9" actId="47"/>
        <pc:sldMkLst>
          <pc:docMk/>
          <pc:sldMk cId="327447916" sldId="358"/>
        </pc:sldMkLst>
      </pc:sldChg>
      <pc:sldChg chg="del">
        <pc:chgData name="James Franklin" userId="cf915d05-507f-491f-b4a6-b2aa085ee4b1" providerId="ADAL" clId="{2A649ED3-D488-4DC2-ACB1-2EA795EDE043}" dt="2020-11-02T12:05:49.137" v="9" actId="47"/>
        <pc:sldMkLst>
          <pc:docMk/>
          <pc:sldMk cId="3247746536" sldId="359"/>
        </pc:sldMkLst>
      </pc:sldChg>
      <pc:sldChg chg="del">
        <pc:chgData name="James Franklin" userId="cf915d05-507f-491f-b4a6-b2aa085ee4b1" providerId="ADAL" clId="{2A649ED3-D488-4DC2-ACB1-2EA795EDE043}" dt="2020-11-02T12:05:49.137" v="9" actId="47"/>
        <pc:sldMkLst>
          <pc:docMk/>
          <pc:sldMk cId="2641013022" sldId="362"/>
        </pc:sldMkLst>
      </pc:sldChg>
      <pc:sldChg chg="del">
        <pc:chgData name="James Franklin" userId="cf915d05-507f-491f-b4a6-b2aa085ee4b1" providerId="ADAL" clId="{2A649ED3-D488-4DC2-ACB1-2EA795EDE043}" dt="2020-11-02T12:05:49.137" v="9" actId="47"/>
        <pc:sldMkLst>
          <pc:docMk/>
          <pc:sldMk cId="737248632" sldId="363"/>
        </pc:sldMkLst>
      </pc:sldChg>
      <pc:sldChg chg="del">
        <pc:chgData name="James Franklin" userId="cf915d05-507f-491f-b4a6-b2aa085ee4b1" providerId="ADAL" clId="{2A649ED3-D488-4DC2-ACB1-2EA795EDE043}" dt="2020-11-02T12:05:49.137" v="9" actId="47"/>
        <pc:sldMkLst>
          <pc:docMk/>
          <pc:sldMk cId="2716574337" sldId="364"/>
        </pc:sldMkLst>
      </pc:sldChg>
      <pc:sldChg chg="del">
        <pc:chgData name="James Franklin" userId="cf915d05-507f-491f-b4a6-b2aa085ee4b1" providerId="ADAL" clId="{2A649ED3-D488-4DC2-ACB1-2EA795EDE043}" dt="2020-11-02T12:05:49.137" v="9" actId="47"/>
        <pc:sldMkLst>
          <pc:docMk/>
          <pc:sldMk cId="2958330800" sldId="366"/>
        </pc:sldMkLst>
      </pc:sldChg>
      <pc:sldChg chg="del">
        <pc:chgData name="James Franklin" userId="cf915d05-507f-491f-b4a6-b2aa085ee4b1" providerId="ADAL" clId="{2A649ED3-D488-4DC2-ACB1-2EA795EDE043}" dt="2020-11-02T12:05:49.137" v="9" actId="47"/>
        <pc:sldMkLst>
          <pc:docMk/>
          <pc:sldMk cId="3818650874" sldId="367"/>
        </pc:sldMkLst>
      </pc:sldChg>
      <pc:sldChg chg="del">
        <pc:chgData name="James Franklin" userId="cf915d05-507f-491f-b4a6-b2aa085ee4b1" providerId="ADAL" clId="{2A649ED3-D488-4DC2-ACB1-2EA795EDE043}" dt="2020-11-02T12:05:50.647" v="10" actId="47"/>
        <pc:sldMkLst>
          <pc:docMk/>
          <pc:sldMk cId="440726691" sldId="368"/>
        </pc:sldMkLst>
      </pc:sldChg>
      <pc:sldChg chg="addSp delSp modSp new mod ord">
        <pc:chgData name="James Franklin" userId="cf915d05-507f-491f-b4a6-b2aa085ee4b1" providerId="ADAL" clId="{2A649ED3-D488-4DC2-ACB1-2EA795EDE043}" dt="2020-11-02T12:34:24.190" v="308" actId="6549"/>
        <pc:sldMkLst>
          <pc:docMk/>
          <pc:sldMk cId="3004595038" sldId="369"/>
        </pc:sldMkLst>
        <pc:spChg chg="mod">
          <ac:chgData name="James Franklin" userId="cf915d05-507f-491f-b4a6-b2aa085ee4b1" providerId="ADAL" clId="{2A649ED3-D488-4DC2-ACB1-2EA795EDE043}" dt="2020-11-02T12:19:40.727" v="159"/>
          <ac:spMkLst>
            <pc:docMk/>
            <pc:sldMk cId="3004595038" sldId="369"/>
            <ac:spMk id="2" creationId="{A16BB9AD-2465-48DD-9BCA-06994F7BA4E7}"/>
          </ac:spMkLst>
        </pc:spChg>
        <pc:spChg chg="mod">
          <ac:chgData name="James Franklin" userId="cf915d05-507f-491f-b4a6-b2aa085ee4b1" providerId="ADAL" clId="{2A649ED3-D488-4DC2-ACB1-2EA795EDE043}" dt="2020-11-02T12:20:38.406" v="258"/>
          <ac:spMkLst>
            <pc:docMk/>
            <pc:sldMk cId="3004595038" sldId="369"/>
            <ac:spMk id="3" creationId="{BBE3B8B3-0549-49E8-9DA4-2D9EE1822279}"/>
          </ac:spMkLst>
        </pc:spChg>
        <pc:spChg chg="add del mod">
          <ac:chgData name="James Franklin" userId="cf915d05-507f-491f-b4a6-b2aa085ee4b1" providerId="ADAL" clId="{2A649ED3-D488-4DC2-ACB1-2EA795EDE043}" dt="2020-11-02T12:19:40.727" v="159"/>
          <ac:spMkLst>
            <pc:docMk/>
            <pc:sldMk cId="3004595038" sldId="369"/>
            <ac:spMk id="7" creationId="{9242DA36-B1F5-4BB3-BD34-DED2FF095C2C}"/>
          </ac:spMkLst>
        </pc:spChg>
        <pc:spChg chg="add mod">
          <ac:chgData name="James Franklin" userId="cf915d05-507f-491f-b4a6-b2aa085ee4b1" providerId="ADAL" clId="{2A649ED3-D488-4DC2-ACB1-2EA795EDE043}" dt="2020-11-02T12:19:36.080" v="158" actId="1076"/>
          <ac:spMkLst>
            <pc:docMk/>
            <pc:sldMk cId="3004595038" sldId="369"/>
            <ac:spMk id="8" creationId="{51959DC3-4495-4361-8150-7AC404BBCDF1}"/>
          </ac:spMkLst>
        </pc:spChg>
        <pc:spChg chg="add del mod">
          <ac:chgData name="James Franklin" userId="cf915d05-507f-491f-b4a6-b2aa085ee4b1" providerId="ADAL" clId="{2A649ED3-D488-4DC2-ACB1-2EA795EDE043}" dt="2020-11-02T12:19:40.727" v="159"/>
          <ac:spMkLst>
            <pc:docMk/>
            <pc:sldMk cId="3004595038" sldId="369"/>
            <ac:spMk id="9" creationId="{EB79B3A9-1A6C-42FE-B1CB-A654C6C65C52}"/>
          </ac:spMkLst>
        </pc:spChg>
        <pc:graphicFrameChg chg="add mod modGraphic">
          <ac:chgData name="James Franklin" userId="cf915d05-507f-491f-b4a6-b2aa085ee4b1" providerId="ADAL" clId="{2A649ED3-D488-4DC2-ACB1-2EA795EDE043}" dt="2020-11-02T12:34:24.190" v="308" actId="6549"/>
          <ac:graphicFrameMkLst>
            <pc:docMk/>
            <pc:sldMk cId="3004595038" sldId="369"/>
            <ac:graphicFrameMk id="10" creationId="{E0F7D723-05DB-4A0C-B7D9-EA03209F801B}"/>
          </ac:graphicFrameMkLst>
        </pc:graphicFrameChg>
        <pc:picChg chg="add mod">
          <ac:chgData name="James Franklin" userId="cf915d05-507f-491f-b4a6-b2aa085ee4b1" providerId="ADAL" clId="{2A649ED3-D488-4DC2-ACB1-2EA795EDE043}" dt="2020-11-02T12:15:58.587" v="136" actId="1076"/>
          <ac:picMkLst>
            <pc:docMk/>
            <pc:sldMk cId="3004595038" sldId="369"/>
            <ac:picMk id="5" creationId="{977AFF26-E1F1-4E38-9569-9301DAE9D19B}"/>
          </ac:picMkLst>
        </pc:picChg>
        <pc:picChg chg="add mod">
          <ac:chgData name="James Franklin" userId="cf915d05-507f-491f-b4a6-b2aa085ee4b1" providerId="ADAL" clId="{2A649ED3-D488-4DC2-ACB1-2EA795EDE043}" dt="2020-11-02T12:19:36.080" v="158" actId="1076"/>
          <ac:picMkLst>
            <pc:docMk/>
            <pc:sldMk cId="3004595038" sldId="369"/>
            <ac:picMk id="1026" creationId="{CD6A1B9C-73E5-4581-8E58-B9069CD1B063}"/>
          </ac:picMkLst>
        </pc:picChg>
      </pc:sldChg>
      <pc:sldChg chg="modSp add mod modClrScheme chgLayout">
        <pc:chgData name="James Franklin" userId="cf915d05-507f-491f-b4a6-b2aa085ee4b1" providerId="ADAL" clId="{2A649ED3-D488-4DC2-ACB1-2EA795EDE043}" dt="2020-11-02T15:26:11.752" v="320"/>
        <pc:sldMkLst>
          <pc:docMk/>
          <pc:sldMk cId="1559088541" sldId="370"/>
        </pc:sldMkLst>
        <pc:spChg chg="mod ord">
          <ac:chgData name="James Franklin" userId="cf915d05-507f-491f-b4a6-b2aa085ee4b1" providerId="ADAL" clId="{2A649ED3-D488-4DC2-ACB1-2EA795EDE043}" dt="2020-11-02T15:24:50.088" v="312" actId="700"/>
          <ac:spMkLst>
            <pc:docMk/>
            <pc:sldMk cId="1559088541" sldId="370"/>
            <ac:spMk id="2" creationId="{A16BB9AD-2465-48DD-9BCA-06994F7BA4E7}"/>
          </ac:spMkLst>
        </pc:spChg>
        <pc:spChg chg="mod ord">
          <ac:chgData name="James Franklin" userId="cf915d05-507f-491f-b4a6-b2aa085ee4b1" providerId="ADAL" clId="{2A649ED3-D488-4DC2-ACB1-2EA795EDE043}" dt="2020-11-02T15:24:50.088" v="312" actId="700"/>
          <ac:spMkLst>
            <pc:docMk/>
            <pc:sldMk cId="1559088541" sldId="370"/>
            <ac:spMk id="3" creationId="{BBE3B8B3-0549-49E8-9DA4-2D9EE1822279}"/>
          </ac:spMkLst>
        </pc:spChg>
        <pc:picChg chg="mod">
          <ac:chgData name="James Franklin" userId="cf915d05-507f-491f-b4a6-b2aa085ee4b1" providerId="ADAL" clId="{2A649ED3-D488-4DC2-ACB1-2EA795EDE043}" dt="2020-11-02T15:26:11.752" v="320"/>
          <ac:picMkLst>
            <pc:docMk/>
            <pc:sldMk cId="1559088541" sldId="370"/>
            <ac:picMk id="1026" creationId="{CD6A1B9C-73E5-4581-8E58-B9069CD1B063}"/>
          </ac:picMkLst>
        </pc:picChg>
      </pc:sldChg>
      <pc:sldChg chg="modSp add del mod">
        <pc:chgData name="James Franklin" userId="cf915d05-507f-491f-b4a6-b2aa085ee4b1" providerId="ADAL" clId="{2A649ED3-D488-4DC2-ACB1-2EA795EDE043}" dt="2020-11-02T12:31:40.408" v="271" actId="47"/>
        <pc:sldMkLst>
          <pc:docMk/>
          <pc:sldMk cId="2211801490" sldId="370"/>
        </pc:sldMkLst>
        <pc:spChg chg="mod">
          <ac:chgData name="James Franklin" userId="cf915d05-507f-491f-b4a6-b2aa085ee4b1" providerId="ADAL" clId="{2A649ED3-D488-4DC2-ACB1-2EA795EDE043}" dt="2020-11-02T12:31:35.505" v="270" actId="5793"/>
          <ac:spMkLst>
            <pc:docMk/>
            <pc:sldMk cId="2211801490" sldId="370"/>
            <ac:spMk id="3" creationId="{BBE3B8B3-0549-49E8-9DA4-2D9EE1822279}"/>
          </ac:spMkLst>
        </pc:spChg>
        <pc:spChg chg="mod">
          <ac:chgData name="James Franklin" userId="cf915d05-507f-491f-b4a6-b2aa085ee4b1" providerId="ADAL" clId="{2A649ED3-D488-4DC2-ACB1-2EA795EDE043}" dt="2020-11-02T12:31:32.799" v="268" actId="1076"/>
          <ac:spMkLst>
            <pc:docMk/>
            <pc:sldMk cId="2211801490" sldId="370"/>
            <ac:spMk id="8" creationId="{51959DC3-4495-4361-8150-7AC404BBCDF1}"/>
          </ac:spMkLst>
        </pc:spChg>
        <pc:picChg chg="mod">
          <ac:chgData name="James Franklin" userId="cf915d05-507f-491f-b4a6-b2aa085ee4b1" providerId="ADAL" clId="{2A649ED3-D488-4DC2-ACB1-2EA795EDE043}" dt="2020-11-02T12:31:32.799" v="268" actId="1076"/>
          <ac:picMkLst>
            <pc:docMk/>
            <pc:sldMk cId="2211801490" sldId="370"/>
            <ac:picMk id="1026" creationId="{CD6A1B9C-73E5-4581-8E58-B9069CD1B063}"/>
          </ac:picMkLst>
        </pc:picChg>
      </pc:sldChg>
      <pc:sldChg chg="add del">
        <pc:chgData name="James Franklin" userId="cf915d05-507f-491f-b4a6-b2aa085ee4b1" providerId="ADAL" clId="{2A649ED3-D488-4DC2-ACB1-2EA795EDE043}" dt="2020-11-02T12:31:53.168" v="273" actId="2890"/>
        <pc:sldMkLst>
          <pc:docMk/>
          <pc:sldMk cId="4044205384" sldId="370"/>
        </pc:sldMkLst>
      </pc:sldChg>
      <pc:sldChg chg="addSp modSp new mod ord setBg">
        <pc:chgData name="James Franklin" userId="cf915d05-507f-491f-b4a6-b2aa085ee4b1" providerId="ADAL" clId="{2A649ED3-D488-4DC2-ACB1-2EA795EDE043}" dt="2020-11-03T08:59:59.233" v="912" actId="20577"/>
        <pc:sldMkLst>
          <pc:docMk/>
          <pc:sldMk cId="1331858546" sldId="371"/>
        </pc:sldMkLst>
        <pc:spChg chg="mod">
          <ac:chgData name="James Franklin" userId="cf915d05-507f-491f-b4a6-b2aa085ee4b1" providerId="ADAL" clId="{2A649ED3-D488-4DC2-ACB1-2EA795EDE043}" dt="2020-11-02T15:57:45.856" v="807" actId="113"/>
          <ac:spMkLst>
            <pc:docMk/>
            <pc:sldMk cId="1331858546" sldId="371"/>
            <ac:spMk id="2" creationId="{E9740E15-9F01-442D-A645-D987F8B33952}"/>
          </ac:spMkLst>
        </pc:spChg>
        <pc:spChg chg="mod">
          <ac:chgData name="James Franklin" userId="cf915d05-507f-491f-b4a6-b2aa085ee4b1" providerId="ADAL" clId="{2A649ED3-D488-4DC2-ACB1-2EA795EDE043}" dt="2020-11-03T08:59:59.233" v="912" actId="20577"/>
          <ac:spMkLst>
            <pc:docMk/>
            <pc:sldMk cId="1331858546" sldId="371"/>
            <ac:spMk id="3" creationId="{FCCFCBA6-EDD0-4E76-AD1F-3870DC4B449F}"/>
          </ac:spMkLst>
        </pc:spChg>
        <pc:spChg chg="add mod">
          <ac:chgData name="James Franklin" userId="cf915d05-507f-491f-b4a6-b2aa085ee4b1" providerId="ADAL" clId="{2A649ED3-D488-4DC2-ACB1-2EA795EDE043}" dt="2020-11-02T15:57:48.634" v="808" actId="113"/>
          <ac:spMkLst>
            <pc:docMk/>
            <pc:sldMk cId="1331858546" sldId="371"/>
            <ac:spMk id="6" creationId="{84B9C5C1-B2F0-4959-A2DD-05E0BA2B3F88}"/>
          </ac:spMkLst>
        </pc:spChg>
        <pc:spChg chg="add mod">
          <ac:chgData name="James Franklin" userId="cf915d05-507f-491f-b4a6-b2aa085ee4b1" providerId="ADAL" clId="{2A649ED3-D488-4DC2-ACB1-2EA795EDE043}" dt="2020-11-02T15:59:39.062" v="818" actId="14100"/>
          <ac:spMkLst>
            <pc:docMk/>
            <pc:sldMk cId="1331858546" sldId="371"/>
            <ac:spMk id="8" creationId="{EF7ABC6C-3E1A-4917-A5C2-F5DE71740328}"/>
          </ac:spMkLst>
        </pc:spChg>
        <pc:picChg chg="add mod">
          <ac:chgData name="James Franklin" userId="cf915d05-507f-491f-b4a6-b2aa085ee4b1" providerId="ADAL" clId="{2A649ED3-D488-4DC2-ACB1-2EA795EDE043}" dt="2020-11-02T15:57:45.856" v="807" actId="113"/>
          <ac:picMkLst>
            <pc:docMk/>
            <pc:sldMk cId="1331858546" sldId="371"/>
            <ac:picMk id="5" creationId="{25AA7DD9-B0AC-42A8-BC38-304FD4FC2BF8}"/>
          </ac:picMkLst>
        </pc:picChg>
        <pc:picChg chg="add mod">
          <ac:chgData name="James Franklin" userId="cf915d05-507f-491f-b4a6-b2aa085ee4b1" providerId="ADAL" clId="{2A649ED3-D488-4DC2-ACB1-2EA795EDE043}" dt="2020-11-02T15:57:45.856" v="807" actId="113"/>
          <ac:picMkLst>
            <pc:docMk/>
            <pc:sldMk cId="1331858546" sldId="371"/>
            <ac:picMk id="2050" creationId="{79953AC0-4B10-427D-BEB6-9FB91C8CF4EB}"/>
          </ac:picMkLst>
        </pc:picChg>
      </pc:sldChg>
      <pc:sldChg chg="addSp delSp modSp add mod addCm modCm">
        <pc:chgData name="James Franklin" userId="cf915d05-507f-491f-b4a6-b2aa085ee4b1" providerId="ADAL" clId="{2A649ED3-D488-4DC2-ACB1-2EA795EDE043}" dt="2020-11-03T09:46:44.212" v="1603" actId="20577"/>
        <pc:sldMkLst>
          <pc:docMk/>
          <pc:sldMk cId="3741518113" sldId="372"/>
        </pc:sldMkLst>
        <pc:spChg chg="mod">
          <ac:chgData name="James Franklin" userId="cf915d05-507f-491f-b4a6-b2aa085ee4b1" providerId="ADAL" clId="{2A649ED3-D488-4DC2-ACB1-2EA795EDE043}" dt="2020-11-03T09:46:44.212" v="1603" actId="20577"/>
          <ac:spMkLst>
            <pc:docMk/>
            <pc:sldMk cId="3741518113" sldId="372"/>
            <ac:spMk id="2" creationId="{E9740E15-9F01-442D-A645-D987F8B33952}"/>
          </ac:spMkLst>
        </pc:spChg>
        <pc:spChg chg="mod">
          <ac:chgData name="James Franklin" userId="cf915d05-507f-491f-b4a6-b2aa085ee4b1" providerId="ADAL" clId="{2A649ED3-D488-4DC2-ACB1-2EA795EDE043}" dt="2020-11-03T09:06:39.926" v="1125" actId="20577"/>
          <ac:spMkLst>
            <pc:docMk/>
            <pc:sldMk cId="3741518113" sldId="372"/>
            <ac:spMk id="3" creationId="{FCCFCBA6-EDD0-4E76-AD1F-3870DC4B449F}"/>
          </ac:spMkLst>
        </pc:spChg>
        <pc:spChg chg="add mod">
          <ac:chgData name="James Franklin" userId="cf915d05-507f-491f-b4a6-b2aa085ee4b1" providerId="ADAL" clId="{2A649ED3-D488-4DC2-ACB1-2EA795EDE043}" dt="2020-11-03T09:43:01.684" v="1403" actId="1076"/>
          <ac:spMkLst>
            <pc:docMk/>
            <pc:sldMk cId="3741518113" sldId="372"/>
            <ac:spMk id="6" creationId="{30B51689-DB82-4EF4-A881-B14038A926E5}"/>
          </ac:spMkLst>
        </pc:spChg>
        <pc:spChg chg="add mod">
          <ac:chgData name="James Franklin" userId="cf915d05-507f-491f-b4a6-b2aa085ee4b1" providerId="ADAL" clId="{2A649ED3-D488-4DC2-ACB1-2EA795EDE043}" dt="2020-11-03T09:43:01.684" v="1403" actId="1076"/>
          <ac:spMkLst>
            <pc:docMk/>
            <pc:sldMk cId="3741518113" sldId="372"/>
            <ac:spMk id="9" creationId="{54FD2DA9-88EF-4EBE-BC99-E737B509A3F3}"/>
          </ac:spMkLst>
        </pc:spChg>
        <pc:spChg chg="add mod">
          <ac:chgData name="James Franklin" userId="cf915d05-507f-491f-b4a6-b2aa085ee4b1" providerId="ADAL" clId="{2A649ED3-D488-4DC2-ACB1-2EA795EDE043}" dt="2020-11-02T16:40:10.485" v="877" actId="732"/>
          <ac:spMkLst>
            <pc:docMk/>
            <pc:sldMk cId="3741518113" sldId="372"/>
            <ac:spMk id="10" creationId="{4BD47EFE-0BA3-4743-86CD-C40E0447B712}"/>
          </ac:spMkLst>
        </pc:spChg>
        <pc:spChg chg="add mod">
          <ac:chgData name="James Franklin" userId="cf915d05-507f-491f-b4a6-b2aa085ee4b1" providerId="ADAL" clId="{2A649ED3-D488-4DC2-ACB1-2EA795EDE043}" dt="2020-11-03T09:18:27.619" v="1293" actId="14838"/>
          <ac:spMkLst>
            <pc:docMk/>
            <pc:sldMk cId="3741518113" sldId="372"/>
            <ac:spMk id="11" creationId="{95D77731-1995-49F2-AC4E-60063711566A}"/>
          </ac:spMkLst>
        </pc:spChg>
        <pc:spChg chg="del mod topLvl">
          <ac:chgData name="James Franklin" userId="cf915d05-507f-491f-b4a6-b2aa085ee4b1" providerId="ADAL" clId="{2A649ED3-D488-4DC2-ACB1-2EA795EDE043}" dt="2020-11-03T09:01:34.327" v="945" actId="478"/>
          <ac:spMkLst>
            <pc:docMk/>
            <pc:sldMk cId="3741518113" sldId="372"/>
            <ac:spMk id="14" creationId="{D7DA2D24-1753-4054-8A35-523935278439}"/>
          </ac:spMkLst>
        </pc:spChg>
        <pc:spChg chg="mod topLvl">
          <ac:chgData name="James Franklin" userId="cf915d05-507f-491f-b4a6-b2aa085ee4b1" providerId="ADAL" clId="{2A649ED3-D488-4DC2-ACB1-2EA795EDE043}" dt="2020-11-03T09:43:01.684" v="1403" actId="1076"/>
          <ac:spMkLst>
            <pc:docMk/>
            <pc:sldMk cId="3741518113" sldId="372"/>
            <ac:spMk id="15" creationId="{FEADC40A-8C53-4063-94F3-100DC61BBA9C}"/>
          </ac:spMkLst>
        </pc:spChg>
        <pc:spChg chg="mod">
          <ac:chgData name="James Franklin" userId="cf915d05-507f-491f-b4a6-b2aa085ee4b1" providerId="ADAL" clId="{2A649ED3-D488-4DC2-ACB1-2EA795EDE043}" dt="2020-11-03T09:06:23.780" v="1113" actId="1076"/>
          <ac:spMkLst>
            <pc:docMk/>
            <pc:sldMk cId="3741518113" sldId="372"/>
            <ac:spMk id="22" creationId="{D87F6FDD-E1C5-485C-B88B-EADA9714347C}"/>
          </ac:spMkLst>
        </pc:spChg>
        <pc:spChg chg="mod">
          <ac:chgData name="James Franklin" userId="cf915d05-507f-491f-b4a6-b2aa085ee4b1" providerId="ADAL" clId="{2A649ED3-D488-4DC2-ACB1-2EA795EDE043}" dt="2020-11-03T09:06:23.780" v="1113" actId="1076"/>
          <ac:spMkLst>
            <pc:docMk/>
            <pc:sldMk cId="3741518113" sldId="372"/>
            <ac:spMk id="23" creationId="{16F70B0F-8FAB-48C0-8DCB-3941B275134E}"/>
          </ac:spMkLst>
        </pc:spChg>
        <pc:spChg chg="mod">
          <ac:chgData name="James Franklin" userId="cf915d05-507f-491f-b4a6-b2aa085ee4b1" providerId="ADAL" clId="{2A649ED3-D488-4DC2-ACB1-2EA795EDE043}" dt="2020-11-03T09:06:23.780" v="1113" actId="1076"/>
          <ac:spMkLst>
            <pc:docMk/>
            <pc:sldMk cId="3741518113" sldId="372"/>
            <ac:spMk id="25" creationId="{BFE5E900-B692-43A3-91BF-7BC98B800736}"/>
          </ac:spMkLst>
        </pc:spChg>
        <pc:spChg chg="mod">
          <ac:chgData name="James Franklin" userId="cf915d05-507f-491f-b4a6-b2aa085ee4b1" providerId="ADAL" clId="{2A649ED3-D488-4DC2-ACB1-2EA795EDE043}" dt="2020-11-03T09:06:23.780" v="1113" actId="1076"/>
          <ac:spMkLst>
            <pc:docMk/>
            <pc:sldMk cId="3741518113" sldId="372"/>
            <ac:spMk id="26" creationId="{0ECAE49C-1EEF-48C0-918B-53B96AA22088}"/>
          </ac:spMkLst>
        </pc:spChg>
        <pc:spChg chg="mod">
          <ac:chgData name="James Franklin" userId="cf915d05-507f-491f-b4a6-b2aa085ee4b1" providerId="ADAL" clId="{2A649ED3-D488-4DC2-ACB1-2EA795EDE043}" dt="2020-11-03T09:06:23.780" v="1113" actId="1076"/>
          <ac:spMkLst>
            <pc:docMk/>
            <pc:sldMk cId="3741518113" sldId="372"/>
            <ac:spMk id="28" creationId="{4FCA00EA-E66C-4DB9-9ABD-1E459F2196A7}"/>
          </ac:spMkLst>
        </pc:spChg>
        <pc:spChg chg="mod">
          <ac:chgData name="James Franklin" userId="cf915d05-507f-491f-b4a6-b2aa085ee4b1" providerId="ADAL" clId="{2A649ED3-D488-4DC2-ACB1-2EA795EDE043}" dt="2020-11-03T09:06:23.780" v="1113" actId="1076"/>
          <ac:spMkLst>
            <pc:docMk/>
            <pc:sldMk cId="3741518113" sldId="372"/>
            <ac:spMk id="30" creationId="{BC798847-DFC7-4F2D-8A9B-642073E629A3}"/>
          </ac:spMkLst>
        </pc:spChg>
        <pc:spChg chg="add mod">
          <ac:chgData name="James Franklin" userId="cf915d05-507f-491f-b4a6-b2aa085ee4b1" providerId="ADAL" clId="{2A649ED3-D488-4DC2-ACB1-2EA795EDE043}" dt="2020-11-03T09:18:33.988" v="1295" actId="1076"/>
          <ac:spMkLst>
            <pc:docMk/>
            <pc:sldMk cId="3741518113" sldId="372"/>
            <ac:spMk id="32" creationId="{9EF69A38-0B37-4F17-AE87-D781129C5FD6}"/>
          </ac:spMkLst>
        </pc:spChg>
        <pc:spChg chg="add mod">
          <ac:chgData name="James Franklin" userId="cf915d05-507f-491f-b4a6-b2aa085ee4b1" providerId="ADAL" clId="{2A649ED3-D488-4DC2-ACB1-2EA795EDE043}" dt="2020-11-03T09:18:39.565" v="1297" actId="1076"/>
          <ac:spMkLst>
            <pc:docMk/>
            <pc:sldMk cId="3741518113" sldId="372"/>
            <ac:spMk id="33" creationId="{1A9036D4-50C8-4E7F-A637-F1A9B9CEE044}"/>
          </ac:spMkLst>
        </pc:spChg>
        <pc:spChg chg="add mod">
          <ac:chgData name="James Franklin" userId="cf915d05-507f-491f-b4a6-b2aa085ee4b1" providerId="ADAL" clId="{2A649ED3-D488-4DC2-ACB1-2EA795EDE043}" dt="2020-11-03T09:18:43.598" v="1299" actId="1076"/>
          <ac:spMkLst>
            <pc:docMk/>
            <pc:sldMk cId="3741518113" sldId="372"/>
            <ac:spMk id="34" creationId="{FAA00909-1485-4323-9D84-52F7F25CCEF5}"/>
          </ac:spMkLst>
        </pc:spChg>
        <pc:spChg chg="add mod">
          <ac:chgData name="James Franklin" userId="cf915d05-507f-491f-b4a6-b2aa085ee4b1" providerId="ADAL" clId="{2A649ED3-D488-4DC2-ACB1-2EA795EDE043}" dt="2020-11-03T09:37:08.203" v="1337" actId="1076"/>
          <ac:spMkLst>
            <pc:docMk/>
            <pc:sldMk cId="3741518113" sldId="372"/>
            <ac:spMk id="36" creationId="{607ED198-FA8B-4174-B721-9F010B3CFD3E}"/>
          </ac:spMkLst>
        </pc:spChg>
        <pc:spChg chg="mod">
          <ac:chgData name="James Franklin" userId="cf915d05-507f-491f-b4a6-b2aa085ee4b1" providerId="ADAL" clId="{2A649ED3-D488-4DC2-ACB1-2EA795EDE043}" dt="2020-11-03T09:37:05.899" v="1336" actId="1076"/>
          <ac:spMkLst>
            <pc:docMk/>
            <pc:sldMk cId="3741518113" sldId="372"/>
            <ac:spMk id="41" creationId="{B1067A4D-197E-4AE2-A0E0-EFEDAA341FCF}"/>
          </ac:spMkLst>
        </pc:spChg>
        <pc:spChg chg="add mod">
          <ac:chgData name="James Franklin" userId="cf915d05-507f-491f-b4a6-b2aa085ee4b1" providerId="ADAL" clId="{2A649ED3-D488-4DC2-ACB1-2EA795EDE043}" dt="2020-11-03T09:37:08.203" v="1337" actId="1076"/>
          <ac:spMkLst>
            <pc:docMk/>
            <pc:sldMk cId="3741518113" sldId="372"/>
            <ac:spMk id="42" creationId="{0822CC91-2DFF-4613-8220-40DECD4E56DB}"/>
          </ac:spMkLst>
        </pc:spChg>
        <pc:spChg chg="add mod">
          <ac:chgData name="James Franklin" userId="cf915d05-507f-491f-b4a6-b2aa085ee4b1" providerId="ADAL" clId="{2A649ED3-D488-4DC2-ACB1-2EA795EDE043}" dt="2020-11-03T09:37:05.899" v="1336" actId="1076"/>
          <ac:spMkLst>
            <pc:docMk/>
            <pc:sldMk cId="3741518113" sldId="372"/>
            <ac:spMk id="43" creationId="{54DD1922-C391-4389-BEED-E84732D638BB}"/>
          </ac:spMkLst>
        </pc:spChg>
        <pc:spChg chg="add mod">
          <ac:chgData name="James Franklin" userId="cf915d05-507f-491f-b4a6-b2aa085ee4b1" providerId="ADAL" clId="{2A649ED3-D488-4DC2-ACB1-2EA795EDE043}" dt="2020-11-03T09:37:35.789" v="1343" actId="1076"/>
          <ac:spMkLst>
            <pc:docMk/>
            <pc:sldMk cId="3741518113" sldId="372"/>
            <ac:spMk id="46" creationId="{2119FF1C-22D4-4B1D-BDCB-4434B8D7AABA}"/>
          </ac:spMkLst>
        </pc:spChg>
        <pc:spChg chg="add del mod">
          <ac:chgData name="James Franklin" userId="cf915d05-507f-491f-b4a6-b2aa085ee4b1" providerId="ADAL" clId="{2A649ED3-D488-4DC2-ACB1-2EA795EDE043}" dt="2020-11-03T09:42:05.508" v="1374" actId="478"/>
          <ac:spMkLst>
            <pc:docMk/>
            <pc:sldMk cId="3741518113" sldId="372"/>
            <ac:spMk id="47" creationId="{7C37F445-EB43-45A4-9015-C2BB86D9120E}"/>
          </ac:spMkLst>
        </pc:spChg>
        <pc:spChg chg="add mod">
          <ac:chgData name="James Franklin" userId="cf915d05-507f-491f-b4a6-b2aa085ee4b1" providerId="ADAL" clId="{2A649ED3-D488-4DC2-ACB1-2EA795EDE043}" dt="2020-11-03T09:37:55.493" v="1351" actId="1038"/>
          <ac:spMkLst>
            <pc:docMk/>
            <pc:sldMk cId="3741518113" sldId="372"/>
            <ac:spMk id="48" creationId="{3E800B19-83F0-4ACC-AF45-DD64F56125E1}"/>
          </ac:spMkLst>
        </pc:spChg>
        <pc:spChg chg="add del mod">
          <ac:chgData name="James Franklin" userId="cf915d05-507f-491f-b4a6-b2aa085ee4b1" providerId="ADAL" clId="{2A649ED3-D488-4DC2-ACB1-2EA795EDE043}" dt="2020-11-03T09:42:50.861" v="1398" actId="478"/>
          <ac:spMkLst>
            <pc:docMk/>
            <pc:sldMk cId="3741518113" sldId="372"/>
            <ac:spMk id="50" creationId="{9D56D586-E811-470E-B9DC-E41C1529B318}"/>
          </ac:spMkLst>
        </pc:spChg>
        <pc:spChg chg="add mod">
          <ac:chgData name="James Franklin" userId="cf915d05-507f-491f-b4a6-b2aa085ee4b1" providerId="ADAL" clId="{2A649ED3-D488-4DC2-ACB1-2EA795EDE043}" dt="2020-11-03T09:43:08.285" v="1407" actId="1038"/>
          <ac:spMkLst>
            <pc:docMk/>
            <pc:sldMk cId="3741518113" sldId="372"/>
            <ac:spMk id="51" creationId="{86A7B7F5-E5CD-4181-9F9E-29AC8FAB9DBF}"/>
          </ac:spMkLst>
        </pc:spChg>
        <pc:spChg chg="add mod">
          <ac:chgData name="James Franklin" userId="cf915d05-507f-491f-b4a6-b2aa085ee4b1" providerId="ADAL" clId="{2A649ED3-D488-4DC2-ACB1-2EA795EDE043}" dt="2020-11-03T09:43:21.222" v="1410" actId="20577"/>
          <ac:spMkLst>
            <pc:docMk/>
            <pc:sldMk cId="3741518113" sldId="372"/>
            <ac:spMk id="52" creationId="{FD321C77-8DD5-4011-8F35-668B869B342C}"/>
          </ac:spMkLst>
        </pc:spChg>
        <pc:spChg chg="add mod">
          <ac:chgData name="James Franklin" userId="cf915d05-507f-491f-b4a6-b2aa085ee4b1" providerId="ADAL" clId="{2A649ED3-D488-4DC2-ACB1-2EA795EDE043}" dt="2020-11-03T09:43:33.109" v="1412" actId="1076"/>
          <ac:spMkLst>
            <pc:docMk/>
            <pc:sldMk cId="3741518113" sldId="372"/>
            <ac:spMk id="53" creationId="{6CDB611D-9750-4CC1-94C1-58D55AD8B4D8}"/>
          </ac:spMkLst>
        </pc:spChg>
        <pc:spChg chg="add mod">
          <ac:chgData name="James Franklin" userId="cf915d05-507f-491f-b4a6-b2aa085ee4b1" providerId="ADAL" clId="{2A649ED3-D488-4DC2-ACB1-2EA795EDE043}" dt="2020-11-03T09:43:41.948" v="1415" actId="20577"/>
          <ac:spMkLst>
            <pc:docMk/>
            <pc:sldMk cId="3741518113" sldId="372"/>
            <ac:spMk id="54" creationId="{7AE58564-FFB7-4655-A3FF-41974D0D5ED6}"/>
          </ac:spMkLst>
        </pc:spChg>
        <pc:grpChg chg="add mod">
          <ac:chgData name="James Franklin" userId="cf915d05-507f-491f-b4a6-b2aa085ee4b1" providerId="ADAL" clId="{2A649ED3-D488-4DC2-ACB1-2EA795EDE043}" dt="2020-11-03T09:43:01.684" v="1403" actId="1076"/>
          <ac:grpSpMkLst>
            <pc:docMk/>
            <pc:sldMk cId="3741518113" sldId="372"/>
            <ac:grpSpMk id="4" creationId="{01CFE68C-EBFA-49C8-9F86-77D8B095050C}"/>
          </ac:grpSpMkLst>
        </pc:grpChg>
        <pc:grpChg chg="add mod">
          <ac:chgData name="James Franklin" userId="cf915d05-507f-491f-b4a6-b2aa085ee4b1" providerId="ADAL" clId="{2A649ED3-D488-4DC2-ACB1-2EA795EDE043}" dt="2020-11-03T09:43:01.684" v="1403" actId="1076"/>
          <ac:grpSpMkLst>
            <pc:docMk/>
            <pc:sldMk cId="3741518113" sldId="372"/>
            <ac:grpSpMk id="8" creationId="{065A040A-0559-4A45-B345-416DC6624B55}"/>
          </ac:grpSpMkLst>
        </pc:grpChg>
        <pc:grpChg chg="add mod">
          <ac:chgData name="James Franklin" userId="cf915d05-507f-491f-b4a6-b2aa085ee4b1" providerId="ADAL" clId="{2A649ED3-D488-4DC2-ACB1-2EA795EDE043}" dt="2020-11-03T09:43:01.684" v="1403" actId="1076"/>
          <ac:grpSpMkLst>
            <pc:docMk/>
            <pc:sldMk cId="3741518113" sldId="372"/>
            <ac:grpSpMk id="10" creationId="{E2B3ACD2-A4AC-4075-B582-4980FB95854E}"/>
          </ac:grpSpMkLst>
        </pc:grpChg>
        <pc:grpChg chg="add del mod">
          <ac:chgData name="James Franklin" userId="cf915d05-507f-491f-b4a6-b2aa085ee4b1" providerId="ADAL" clId="{2A649ED3-D488-4DC2-ACB1-2EA795EDE043}" dt="2020-11-03T09:01:16.749" v="942" actId="165"/>
          <ac:grpSpMkLst>
            <pc:docMk/>
            <pc:sldMk cId="3741518113" sldId="372"/>
            <ac:grpSpMk id="12" creationId="{A65F449D-31B2-4295-B61B-13E829BFEA06}"/>
          </ac:grpSpMkLst>
        </pc:grpChg>
        <pc:grpChg chg="add del mod">
          <ac:chgData name="James Franklin" userId="cf915d05-507f-491f-b4a6-b2aa085ee4b1" providerId="ADAL" clId="{2A649ED3-D488-4DC2-ACB1-2EA795EDE043}" dt="2020-11-02T16:55:06.172" v="909" actId="478"/>
          <ac:grpSpMkLst>
            <pc:docMk/>
            <pc:sldMk cId="3741518113" sldId="372"/>
            <ac:grpSpMk id="16" creationId="{CA53B745-958A-4916-A48C-489898E94CF6}"/>
          </ac:grpSpMkLst>
        </pc:grpChg>
        <pc:grpChg chg="add mod">
          <ac:chgData name="James Franklin" userId="cf915d05-507f-491f-b4a6-b2aa085ee4b1" providerId="ADAL" clId="{2A649ED3-D488-4DC2-ACB1-2EA795EDE043}" dt="2020-11-03T09:06:23.780" v="1113" actId="1076"/>
          <ac:grpSpMkLst>
            <pc:docMk/>
            <pc:sldMk cId="3741518113" sldId="372"/>
            <ac:grpSpMk id="16" creationId="{DAAEC704-8748-4D70-8E4D-48B490A0BC7F}"/>
          </ac:grpSpMkLst>
        </pc:grpChg>
        <pc:grpChg chg="mod">
          <ac:chgData name="James Franklin" userId="cf915d05-507f-491f-b4a6-b2aa085ee4b1" providerId="ADAL" clId="{2A649ED3-D488-4DC2-ACB1-2EA795EDE043}" dt="2020-11-03T09:06:23.780" v="1113" actId="1076"/>
          <ac:grpSpMkLst>
            <pc:docMk/>
            <pc:sldMk cId="3741518113" sldId="372"/>
            <ac:grpSpMk id="17" creationId="{372DD42C-DDC0-4370-B24D-B69938F71B1E}"/>
          </ac:grpSpMkLst>
        </pc:grpChg>
        <pc:grpChg chg="mod">
          <ac:chgData name="James Franklin" userId="cf915d05-507f-491f-b4a6-b2aa085ee4b1" providerId="ADAL" clId="{2A649ED3-D488-4DC2-ACB1-2EA795EDE043}" dt="2020-11-03T09:06:23.780" v="1113" actId="1076"/>
          <ac:grpSpMkLst>
            <pc:docMk/>
            <pc:sldMk cId="3741518113" sldId="372"/>
            <ac:grpSpMk id="18" creationId="{8AF16C52-B903-4DA8-A8FD-DB142D884140}"/>
          </ac:grpSpMkLst>
        </pc:grpChg>
        <pc:grpChg chg="mod">
          <ac:chgData name="James Franklin" userId="cf915d05-507f-491f-b4a6-b2aa085ee4b1" providerId="ADAL" clId="{2A649ED3-D488-4DC2-ACB1-2EA795EDE043}" dt="2020-11-03T09:06:23.780" v="1113" actId="1076"/>
          <ac:grpSpMkLst>
            <pc:docMk/>
            <pc:sldMk cId="3741518113" sldId="372"/>
            <ac:grpSpMk id="19" creationId="{BDF4C57D-AFD5-40B4-9DCA-55FA8E7DDD37}"/>
          </ac:grpSpMkLst>
        </pc:grpChg>
        <pc:grpChg chg="mod">
          <ac:chgData name="James Franklin" userId="cf915d05-507f-491f-b4a6-b2aa085ee4b1" providerId="ADAL" clId="{2A649ED3-D488-4DC2-ACB1-2EA795EDE043}" dt="2020-11-03T09:06:23.780" v="1113" actId="1076"/>
          <ac:grpSpMkLst>
            <pc:docMk/>
            <pc:sldMk cId="3741518113" sldId="372"/>
            <ac:grpSpMk id="20" creationId="{DDE914C2-CDCB-4C12-A921-A80E21756534}"/>
          </ac:grpSpMkLst>
        </pc:grpChg>
        <pc:grpChg chg="add mod">
          <ac:chgData name="James Franklin" userId="cf915d05-507f-491f-b4a6-b2aa085ee4b1" providerId="ADAL" clId="{2A649ED3-D488-4DC2-ACB1-2EA795EDE043}" dt="2020-11-03T09:37:08.203" v="1337" actId="1076"/>
          <ac:grpSpMkLst>
            <pc:docMk/>
            <pc:sldMk cId="3741518113" sldId="372"/>
            <ac:grpSpMk id="37" creationId="{014CD697-D11E-466B-999A-BE96A3FF1BD5}"/>
          </ac:grpSpMkLst>
        </pc:grpChg>
        <pc:grpChg chg="add mod">
          <ac:chgData name="James Franklin" userId="cf915d05-507f-491f-b4a6-b2aa085ee4b1" providerId="ADAL" clId="{2A649ED3-D488-4DC2-ACB1-2EA795EDE043}" dt="2020-11-03T09:37:08.203" v="1337" actId="1076"/>
          <ac:grpSpMkLst>
            <pc:docMk/>
            <pc:sldMk cId="3741518113" sldId="372"/>
            <ac:grpSpMk id="38" creationId="{B7AD8EA7-B45E-40E3-91B5-66C180E05AAD}"/>
          </ac:grpSpMkLst>
        </pc:grpChg>
        <pc:grpChg chg="add mod">
          <ac:chgData name="James Franklin" userId="cf915d05-507f-491f-b4a6-b2aa085ee4b1" providerId="ADAL" clId="{2A649ED3-D488-4DC2-ACB1-2EA795EDE043}" dt="2020-11-03T09:37:05.899" v="1336" actId="1076"/>
          <ac:grpSpMkLst>
            <pc:docMk/>
            <pc:sldMk cId="3741518113" sldId="372"/>
            <ac:grpSpMk id="39" creationId="{3671E68F-DF23-4A92-B4CA-77930B16EFFA}"/>
          </ac:grpSpMkLst>
        </pc:grpChg>
        <pc:grpChg chg="add mod">
          <ac:chgData name="James Franklin" userId="cf915d05-507f-491f-b4a6-b2aa085ee4b1" providerId="ADAL" clId="{2A649ED3-D488-4DC2-ACB1-2EA795EDE043}" dt="2020-11-03T09:37:05.899" v="1336" actId="1076"/>
          <ac:grpSpMkLst>
            <pc:docMk/>
            <pc:sldMk cId="3741518113" sldId="372"/>
            <ac:grpSpMk id="45" creationId="{33F87748-A24A-4829-9E5F-D0408169E3B6}"/>
          </ac:grpSpMkLst>
        </pc:grpChg>
        <pc:picChg chg="add mod">
          <ac:chgData name="James Franklin" userId="cf915d05-507f-491f-b4a6-b2aa085ee4b1" providerId="ADAL" clId="{2A649ED3-D488-4DC2-ACB1-2EA795EDE043}" dt="2020-11-02T16:33:21.039" v="832" actId="1076"/>
          <ac:picMkLst>
            <pc:docMk/>
            <pc:sldMk cId="3741518113" sldId="372"/>
            <ac:picMk id="5" creationId="{3867C3CD-C162-4AE5-BDEC-1AA6FE02B11F}"/>
          </ac:picMkLst>
        </pc:picChg>
        <pc:picChg chg="add mod">
          <ac:chgData name="James Franklin" userId="cf915d05-507f-491f-b4a6-b2aa085ee4b1" providerId="ADAL" clId="{2A649ED3-D488-4DC2-ACB1-2EA795EDE043}" dt="2020-11-03T09:43:01.684" v="1403" actId="1076"/>
          <ac:picMkLst>
            <pc:docMk/>
            <pc:sldMk cId="3741518113" sldId="372"/>
            <ac:picMk id="7" creationId="{35A8C476-9FB2-4F28-9FF8-3AA157D1ABFB}"/>
          </ac:picMkLst>
        </pc:picChg>
        <pc:picChg chg="add del mod">
          <ac:chgData name="James Franklin" userId="cf915d05-507f-491f-b4a6-b2aa085ee4b1" providerId="ADAL" clId="{2A649ED3-D488-4DC2-ACB1-2EA795EDE043}" dt="2020-11-02T16:37:16.724" v="863" actId="478"/>
          <ac:picMkLst>
            <pc:docMk/>
            <pc:sldMk cId="3741518113" sldId="372"/>
            <ac:picMk id="11" creationId="{48D14BE8-D395-4466-B68C-3F21DFAC7B58}"/>
          </ac:picMkLst>
        </pc:picChg>
        <pc:picChg chg="mod topLvl">
          <ac:chgData name="James Franklin" userId="cf915d05-507f-491f-b4a6-b2aa085ee4b1" providerId="ADAL" clId="{2A649ED3-D488-4DC2-ACB1-2EA795EDE043}" dt="2020-11-03T09:43:01.684" v="1403" actId="1076"/>
          <ac:picMkLst>
            <pc:docMk/>
            <pc:sldMk cId="3741518113" sldId="372"/>
            <ac:picMk id="13" creationId="{E1510B56-6EE0-4C8A-8151-AC8899C4F8E5}"/>
          </ac:picMkLst>
        </pc:picChg>
        <pc:picChg chg="mod">
          <ac:chgData name="James Franklin" userId="cf915d05-507f-491f-b4a6-b2aa085ee4b1" providerId="ADAL" clId="{2A649ED3-D488-4DC2-ACB1-2EA795EDE043}" dt="2020-11-03T09:06:23.780" v="1113" actId="1076"/>
          <ac:picMkLst>
            <pc:docMk/>
            <pc:sldMk cId="3741518113" sldId="372"/>
            <ac:picMk id="21" creationId="{3E2A727B-E40B-49D5-B71F-57B9B496946F}"/>
          </ac:picMkLst>
        </pc:picChg>
        <pc:picChg chg="mod">
          <ac:chgData name="James Franklin" userId="cf915d05-507f-491f-b4a6-b2aa085ee4b1" providerId="ADAL" clId="{2A649ED3-D488-4DC2-ACB1-2EA795EDE043}" dt="2020-11-03T09:06:23.780" v="1113" actId="1076"/>
          <ac:picMkLst>
            <pc:docMk/>
            <pc:sldMk cId="3741518113" sldId="372"/>
            <ac:picMk id="24" creationId="{55B1835B-13BE-4F44-BA28-1C8DE84CC2D4}"/>
          </ac:picMkLst>
        </pc:picChg>
        <pc:picChg chg="mod">
          <ac:chgData name="James Franklin" userId="cf915d05-507f-491f-b4a6-b2aa085ee4b1" providerId="ADAL" clId="{2A649ED3-D488-4DC2-ACB1-2EA795EDE043}" dt="2020-11-03T09:06:23.780" v="1113" actId="1076"/>
          <ac:picMkLst>
            <pc:docMk/>
            <pc:sldMk cId="3741518113" sldId="372"/>
            <ac:picMk id="27" creationId="{F073E7B9-CFF2-4C7F-A5F2-8DB8CCD02CEF}"/>
          </ac:picMkLst>
        </pc:picChg>
        <pc:picChg chg="mod">
          <ac:chgData name="James Franklin" userId="cf915d05-507f-491f-b4a6-b2aa085ee4b1" providerId="ADAL" clId="{2A649ED3-D488-4DC2-ACB1-2EA795EDE043}" dt="2020-11-03T09:06:23.780" v="1113" actId="1076"/>
          <ac:picMkLst>
            <pc:docMk/>
            <pc:sldMk cId="3741518113" sldId="372"/>
            <ac:picMk id="29" creationId="{F4A0AC6E-FA8C-48B1-9B08-1AFCB9D79F2C}"/>
          </ac:picMkLst>
        </pc:picChg>
        <pc:picChg chg="add mod">
          <ac:chgData name="James Franklin" userId="cf915d05-507f-491f-b4a6-b2aa085ee4b1" providerId="ADAL" clId="{2A649ED3-D488-4DC2-ACB1-2EA795EDE043}" dt="2020-11-03T09:37:08.203" v="1337" actId="1076"/>
          <ac:picMkLst>
            <pc:docMk/>
            <pc:sldMk cId="3741518113" sldId="372"/>
            <ac:picMk id="31" creationId="{B3F93549-124E-473F-BED9-855BF85F5B76}"/>
          </ac:picMkLst>
        </pc:picChg>
        <pc:picChg chg="mod">
          <ac:chgData name="James Franklin" userId="cf915d05-507f-491f-b4a6-b2aa085ee4b1" providerId="ADAL" clId="{2A649ED3-D488-4DC2-ACB1-2EA795EDE043}" dt="2020-11-03T09:37:05.899" v="1336" actId="1076"/>
          <ac:picMkLst>
            <pc:docMk/>
            <pc:sldMk cId="3741518113" sldId="372"/>
            <ac:picMk id="40" creationId="{815C5C11-5AC7-43D9-9754-A3B1F814BF14}"/>
          </ac:picMkLst>
        </pc:picChg>
        <pc:picChg chg="add del mod">
          <ac:chgData name="James Franklin" userId="cf915d05-507f-491f-b4a6-b2aa085ee4b1" providerId="ADAL" clId="{2A649ED3-D488-4DC2-ACB1-2EA795EDE043}" dt="2020-11-03T09:01:05.351" v="940" actId="478"/>
          <ac:picMkLst>
            <pc:docMk/>
            <pc:sldMk cId="3741518113" sldId="372"/>
            <ac:picMk id="3074" creationId="{00C09D73-A294-4D41-B56A-D0BD6CE5141A}"/>
          </ac:picMkLst>
        </pc:picChg>
        <pc:picChg chg="add mod">
          <ac:chgData name="James Franklin" userId="cf915d05-507f-491f-b4a6-b2aa085ee4b1" providerId="ADAL" clId="{2A649ED3-D488-4DC2-ACB1-2EA795EDE043}" dt="2020-11-02T16:40:10.485" v="877" actId="732"/>
          <ac:picMkLst>
            <pc:docMk/>
            <pc:sldMk cId="3741518113" sldId="372"/>
            <ac:picMk id="3076" creationId="{6DD71084-1F78-4BCD-B1B1-48E462672672}"/>
          </ac:picMkLst>
        </pc:picChg>
      </pc:sldChg>
      <pc:sldChg chg="modSp add mod">
        <pc:chgData name="James Franklin" userId="cf915d05-507f-491f-b4a6-b2aa085ee4b1" providerId="ADAL" clId="{2A649ED3-D488-4DC2-ACB1-2EA795EDE043}" dt="2020-11-03T16:56:33.208" v="4559" actId="6549"/>
        <pc:sldMkLst>
          <pc:docMk/>
          <pc:sldMk cId="76303745" sldId="373"/>
        </pc:sldMkLst>
        <pc:spChg chg="mod">
          <ac:chgData name="James Franklin" userId="cf915d05-507f-491f-b4a6-b2aa085ee4b1" providerId="ADAL" clId="{2A649ED3-D488-4DC2-ACB1-2EA795EDE043}" dt="2020-11-03T16:56:33.208" v="4559" actId="6549"/>
          <ac:spMkLst>
            <pc:docMk/>
            <pc:sldMk cId="76303745" sldId="373"/>
            <ac:spMk id="3" creationId="{6338EB42-71DD-4FCA-A72C-ADFBAB117FEA}"/>
          </ac:spMkLst>
        </pc:spChg>
      </pc:sldChg>
      <pc:sldChg chg="addSp delSp modSp add del mod addCm modCm">
        <pc:chgData name="James Franklin" userId="cf915d05-507f-491f-b4a6-b2aa085ee4b1" providerId="ADAL" clId="{2A649ED3-D488-4DC2-ACB1-2EA795EDE043}" dt="2020-11-03T09:46:35.660" v="1595" actId="47"/>
        <pc:sldMkLst>
          <pc:docMk/>
          <pc:sldMk cId="2811693100" sldId="374"/>
        </pc:sldMkLst>
        <pc:spChg chg="mod">
          <ac:chgData name="James Franklin" userId="cf915d05-507f-491f-b4a6-b2aa085ee4b1" providerId="ADAL" clId="{2A649ED3-D488-4DC2-ACB1-2EA795EDE043}" dt="2020-11-02T16:40:28.360" v="883" actId="20577"/>
          <ac:spMkLst>
            <pc:docMk/>
            <pc:sldMk cId="2811693100" sldId="374"/>
            <ac:spMk id="2" creationId="{E9740E15-9F01-442D-A645-D987F8B33952}"/>
          </ac:spMkLst>
        </pc:spChg>
        <pc:spChg chg="mod">
          <ac:chgData name="James Franklin" userId="cf915d05-507f-491f-b4a6-b2aa085ee4b1" providerId="ADAL" clId="{2A649ED3-D488-4DC2-ACB1-2EA795EDE043}" dt="2020-11-03T09:04:52.262" v="1099" actId="688"/>
          <ac:spMkLst>
            <pc:docMk/>
            <pc:sldMk cId="2811693100" sldId="374"/>
            <ac:spMk id="6" creationId="{30B51689-DB82-4EF4-A881-B14038A926E5}"/>
          </ac:spMkLst>
        </pc:spChg>
        <pc:spChg chg="mod">
          <ac:chgData name="James Franklin" userId="cf915d05-507f-491f-b4a6-b2aa085ee4b1" providerId="ADAL" clId="{2A649ED3-D488-4DC2-ACB1-2EA795EDE043}" dt="2020-11-03T09:04:52.262" v="1099" actId="688"/>
          <ac:spMkLst>
            <pc:docMk/>
            <pc:sldMk cId="2811693100" sldId="374"/>
            <ac:spMk id="9" creationId="{54FD2DA9-88EF-4EBE-BC99-E737B509A3F3}"/>
          </ac:spMkLst>
        </pc:spChg>
        <pc:spChg chg="mod">
          <ac:chgData name="James Franklin" userId="cf915d05-507f-491f-b4a6-b2aa085ee4b1" providerId="ADAL" clId="{2A649ED3-D488-4DC2-ACB1-2EA795EDE043}" dt="2020-11-03T09:04:52.262" v="1099" actId="688"/>
          <ac:spMkLst>
            <pc:docMk/>
            <pc:sldMk cId="2811693100" sldId="374"/>
            <ac:spMk id="10" creationId="{4BD47EFE-0BA3-4743-86CD-C40E0447B712}"/>
          </ac:spMkLst>
        </pc:spChg>
        <pc:spChg chg="mod">
          <ac:chgData name="James Franklin" userId="cf915d05-507f-491f-b4a6-b2aa085ee4b1" providerId="ADAL" clId="{2A649ED3-D488-4DC2-ACB1-2EA795EDE043}" dt="2020-11-03T09:04:52.262" v="1099" actId="688"/>
          <ac:spMkLst>
            <pc:docMk/>
            <pc:sldMk cId="2811693100" sldId="374"/>
            <ac:spMk id="14" creationId="{D7DA2D24-1753-4054-8A35-523935278439}"/>
          </ac:spMkLst>
        </pc:spChg>
        <pc:spChg chg="mod">
          <ac:chgData name="James Franklin" userId="cf915d05-507f-491f-b4a6-b2aa085ee4b1" providerId="ADAL" clId="{2A649ED3-D488-4DC2-ACB1-2EA795EDE043}" dt="2020-11-03T09:04:52.262" v="1099" actId="688"/>
          <ac:spMkLst>
            <pc:docMk/>
            <pc:sldMk cId="2811693100" sldId="374"/>
            <ac:spMk id="15" creationId="{FEADC40A-8C53-4063-94F3-100DC61BBA9C}"/>
          </ac:spMkLst>
        </pc:spChg>
        <pc:spChg chg="mod">
          <ac:chgData name="James Franklin" userId="cf915d05-507f-491f-b4a6-b2aa085ee4b1" providerId="ADAL" clId="{2A649ED3-D488-4DC2-ACB1-2EA795EDE043}" dt="2020-11-03T09:04:52.262" v="1099" actId="688"/>
          <ac:spMkLst>
            <pc:docMk/>
            <pc:sldMk cId="2811693100" sldId="374"/>
            <ac:spMk id="19" creationId="{B27F0090-5882-4CCF-83DA-25B75F1B4E42}"/>
          </ac:spMkLst>
        </pc:spChg>
        <pc:grpChg chg="add del mod">
          <ac:chgData name="James Franklin" userId="cf915d05-507f-491f-b4a6-b2aa085ee4b1" providerId="ADAL" clId="{2A649ED3-D488-4DC2-ACB1-2EA795EDE043}" dt="2020-11-03T09:04:55.930" v="1100" actId="21"/>
          <ac:grpSpMkLst>
            <pc:docMk/>
            <pc:sldMk cId="2811693100" sldId="374"/>
            <ac:grpSpMk id="4" creationId="{BF996897-50B7-4F2F-A093-6753AEB3ABF9}"/>
          </ac:grpSpMkLst>
        </pc:grpChg>
        <pc:grpChg chg="mod">
          <ac:chgData name="James Franklin" userId="cf915d05-507f-491f-b4a6-b2aa085ee4b1" providerId="ADAL" clId="{2A649ED3-D488-4DC2-ACB1-2EA795EDE043}" dt="2020-11-03T09:04:52.262" v="1099" actId="688"/>
          <ac:grpSpMkLst>
            <pc:docMk/>
            <pc:sldMk cId="2811693100" sldId="374"/>
            <ac:grpSpMk id="8" creationId="{065A040A-0559-4A45-B345-416DC6624B55}"/>
          </ac:grpSpMkLst>
        </pc:grpChg>
        <pc:grpChg chg="mod">
          <ac:chgData name="James Franklin" userId="cf915d05-507f-491f-b4a6-b2aa085ee4b1" providerId="ADAL" clId="{2A649ED3-D488-4DC2-ACB1-2EA795EDE043}" dt="2020-11-03T09:04:52.262" v="1099" actId="688"/>
          <ac:grpSpMkLst>
            <pc:docMk/>
            <pc:sldMk cId="2811693100" sldId="374"/>
            <ac:grpSpMk id="12" creationId="{A65F449D-31B2-4295-B61B-13E829BFEA06}"/>
          </ac:grpSpMkLst>
        </pc:grpChg>
        <pc:grpChg chg="mod">
          <ac:chgData name="James Franklin" userId="cf915d05-507f-491f-b4a6-b2aa085ee4b1" providerId="ADAL" clId="{2A649ED3-D488-4DC2-ACB1-2EA795EDE043}" dt="2020-11-03T09:04:52.262" v="1099" actId="688"/>
          <ac:grpSpMkLst>
            <pc:docMk/>
            <pc:sldMk cId="2811693100" sldId="374"/>
            <ac:grpSpMk id="16" creationId="{CA53B745-958A-4916-A48C-489898E94CF6}"/>
          </ac:grpSpMkLst>
        </pc:grpChg>
        <pc:grpChg chg="add mod">
          <ac:chgData name="James Franklin" userId="cf915d05-507f-491f-b4a6-b2aa085ee4b1" providerId="ADAL" clId="{2A649ED3-D488-4DC2-ACB1-2EA795EDE043}" dt="2020-11-03T09:04:52.262" v="1099" actId="688"/>
          <ac:grpSpMkLst>
            <pc:docMk/>
            <pc:sldMk cId="2811693100" sldId="374"/>
            <ac:grpSpMk id="17" creationId="{32F28826-8740-4815-9220-9D3042A3E49C}"/>
          </ac:grpSpMkLst>
        </pc:grpChg>
        <pc:picChg chg="mod">
          <ac:chgData name="James Franklin" userId="cf915d05-507f-491f-b4a6-b2aa085ee4b1" providerId="ADAL" clId="{2A649ED3-D488-4DC2-ACB1-2EA795EDE043}" dt="2020-11-03T09:04:52.262" v="1099" actId="688"/>
          <ac:picMkLst>
            <pc:docMk/>
            <pc:sldMk cId="2811693100" sldId="374"/>
            <ac:picMk id="7" creationId="{35A8C476-9FB2-4F28-9FF8-3AA157D1ABFB}"/>
          </ac:picMkLst>
        </pc:picChg>
        <pc:picChg chg="mod">
          <ac:chgData name="James Franklin" userId="cf915d05-507f-491f-b4a6-b2aa085ee4b1" providerId="ADAL" clId="{2A649ED3-D488-4DC2-ACB1-2EA795EDE043}" dt="2020-11-03T09:04:52.262" v="1099" actId="688"/>
          <ac:picMkLst>
            <pc:docMk/>
            <pc:sldMk cId="2811693100" sldId="374"/>
            <ac:picMk id="13" creationId="{E1510B56-6EE0-4C8A-8151-AC8899C4F8E5}"/>
          </ac:picMkLst>
        </pc:picChg>
        <pc:picChg chg="mod">
          <ac:chgData name="James Franklin" userId="cf915d05-507f-491f-b4a6-b2aa085ee4b1" providerId="ADAL" clId="{2A649ED3-D488-4DC2-ACB1-2EA795EDE043}" dt="2020-11-03T09:04:52.262" v="1099" actId="688"/>
          <ac:picMkLst>
            <pc:docMk/>
            <pc:sldMk cId="2811693100" sldId="374"/>
            <ac:picMk id="18" creationId="{EF1B607D-D525-4A53-A304-2AD33724CE74}"/>
          </ac:picMkLst>
        </pc:picChg>
        <pc:picChg chg="del mod">
          <ac:chgData name="James Franklin" userId="cf915d05-507f-491f-b4a6-b2aa085ee4b1" providerId="ADAL" clId="{2A649ED3-D488-4DC2-ACB1-2EA795EDE043}" dt="2020-11-02T16:54:43.440" v="905" actId="478"/>
          <ac:picMkLst>
            <pc:docMk/>
            <pc:sldMk cId="2811693100" sldId="374"/>
            <ac:picMk id="3074" creationId="{00C09D73-A294-4D41-B56A-D0BD6CE5141A}"/>
          </ac:picMkLst>
        </pc:picChg>
        <pc:picChg chg="mod">
          <ac:chgData name="James Franklin" userId="cf915d05-507f-491f-b4a6-b2aa085ee4b1" providerId="ADAL" clId="{2A649ED3-D488-4DC2-ACB1-2EA795EDE043}" dt="2020-11-03T09:04:52.262" v="1099" actId="688"/>
          <ac:picMkLst>
            <pc:docMk/>
            <pc:sldMk cId="2811693100" sldId="374"/>
            <ac:picMk id="3076" creationId="{6DD71084-1F78-4BCD-B1B1-48E462672672}"/>
          </ac:picMkLst>
        </pc:picChg>
      </pc:sldChg>
      <pc:sldChg chg="addSp modSp add mod modClrScheme addCm modCm chgLayout">
        <pc:chgData name="James Franklin" userId="cf915d05-507f-491f-b4a6-b2aa085ee4b1" providerId="ADAL" clId="{2A649ED3-D488-4DC2-ACB1-2EA795EDE043}" dt="2020-11-03T09:46:49.615" v="1611" actId="20577"/>
        <pc:sldMkLst>
          <pc:docMk/>
          <pc:sldMk cId="1105177694" sldId="375"/>
        </pc:sldMkLst>
        <pc:spChg chg="mod ord">
          <ac:chgData name="James Franklin" userId="cf915d05-507f-491f-b4a6-b2aa085ee4b1" providerId="ADAL" clId="{2A649ED3-D488-4DC2-ACB1-2EA795EDE043}" dt="2020-11-03T09:46:49.615" v="1611" actId="20577"/>
          <ac:spMkLst>
            <pc:docMk/>
            <pc:sldMk cId="1105177694" sldId="375"/>
            <ac:spMk id="2" creationId="{E9740E15-9F01-442D-A645-D987F8B33952}"/>
          </ac:spMkLst>
        </pc:spChg>
        <pc:spChg chg="mod ord">
          <ac:chgData name="James Franklin" userId="cf915d05-507f-491f-b4a6-b2aa085ee4b1" providerId="ADAL" clId="{2A649ED3-D488-4DC2-ACB1-2EA795EDE043}" dt="2020-11-03T09:46:30.374" v="1594" actId="207"/>
          <ac:spMkLst>
            <pc:docMk/>
            <pc:sldMk cId="1105177694" sldId="375"/>
            <ac:spMk id="3" creationId="{FCCFCBA6-EDD0-4E76-AD1F-3870DC4B449F}"/>
          </ac:spMkLst>
        </pc:spChg>
        <pc:spChg chg="add">
          <ac:chgData name="James Franklin" userId="cf915d05-507f-491f-b4a6-b2aa085ee4b1" providerId="ADAL" clId="{2A649ED3-D488-4DC2-ACB1-2EA795EDE043}" dt="2020-11-03T09:43:49.085" v="1416" actId="22"/>
          <ac:spMkLst>
            <pc:docMk/>
            <pc:sldMk cId="1105177694" sldId="375"/>
            <ac:spMk id="12" creationId="{EE8BDA78-E5C0-45D3-9C09-65D7E4FE9AEA}"/>
          </ac:spMkLst>
        </pc:spChg>
        <pc:spChg chg="add">
          <ac:chgData name="James Franklin" userId="cf915d05-507f-491f-b4a6-b2aa085ee4b1" providerId="ADAL" clId="{2A649ED3-D488-4DC2-ACB1-2EA795EDE043}" dt="2020-11-03T09:43:49.085" v="1416" actId="22"/>
          <ac:spMkLst>
            <pc:docMk/>
            <pc:sldMk cId="1105177694" sldId="375"/>
            <ac:spMk id="14" creationId="{62B93DEC-7E85-43B2-8519-67DAE95F6B9A}"/>
          </ac:spMkLst>
        </pc:spChg>
        <pc:spChg chg="add">
          <ac:chgData name="James Franklin" userId="cf915d05-507f-491f-b4a6-b2aa085ee4b1" providerId="ADAL" clId="{2A649ED3-D488-4DC2-ACB1-2EA795EDE043}" dt="2020-11-03T09:43:49.085" v="1416" actId="22"/>
          <ac:spMkLst>
            <pc:docMk/>
            <pc:sldMk cId="1105177694" sldId="375"/>
            <ac:spMk id="31" creationId="{23AD5516-53B1-4EE1-8271-BFBB74177724}"/>
          </ac:spMkLst>
        </pc:spChg>
        <pc:spChg chg="add">
          <ac:chgData name="James Franklin" userId="cf915d05-507f-491f-b4a6-b2aa085ee4b1" providerId="ADAL" clId="{2A649ED3-D488-4DC2-ACB1-2EA795EDE043}" dt="2020-11-03T09:43:49.085" v="1416" actId="22"/>
          <ac:spMkLst>
            <pc:docMk/>
            <pc:sldMk cId="1105177694" sldId="375"/>
            <ac:spMk id="39" creationId="{6B785AFF-63E4-4E80-AEA5-90704250C611}"/>
          </ac:spMkLst>
        </pc:spChg>
      </pc:sldChg>
      <pc:sldChg chg="addSp delSp modSp new mod modClrScheme chgLayout">
        <pc:chgData name="James Franklin" userId="cf915d05-507f-491f-b4a6-b2aa085ee4b1" providerId="ADAL" clId="{2A649ED3-D488-4DC2-ACB1-2EA795EDE043}" dt="2020-11-03T09:53:07.404" v="1891" actId="1076"/>
        <pc:sldMkLst>
          <pc:docMk/>
          <pc:sldMk cId="166334556" sldId="376"/>
        </pc:sldMkLst>
        <pc:spChg chg="del mod ord">
          <ac:chgData name="James Franklin" userId="cf915d05-507f-491f-b4a6-b2aa085ee4b1" providerId="ADAL" clId="{2A649ED3-D488-4DC2-ACB1-2EA795EDE043}" dt="2020-11-03T09:47:05.863" v="1615" actId="700"/>
          <ac:spMkLst>
            <pc:docMk/>
            <pc:sldMk cId="166334556" sldId="376"/>
            <ac:spMk id="2" creationId="{C39D360C-ECDB-4104-9E3F-A535B06199CE}"/>
          </ac:spMkLst>
        </pc:spChg>
        <pc:spChg chg="del mod ord">
          <ac:chgData name="James Franklin" userId="cf915d05-507f-491f-b4a6-b2aa085ee4b1" providerId="ADAL" clId="{2A649ED3-D488-4DC2-ACB1-2EA795EDE043}" dt="2020-11-03T09:47:05.863" v="1615" actId="700"/>
          <ac:spMkLst>
            <pc:docMk/>
            <pc:sldMk cId="166334556" sldId="376"/>
            <ac:spMk id="3" creationId="{F5FE0421-9676-4BDE-B6E6-2B99C5DEA122}"/>
          </ac:spMkLst>
        </pc:spChg>
        <pc:spChg chg="add mod ord">
          <ac:chgData name="James Franklin" userId="cf915d05-507f-491f-b4a6-b2aa085ee4b1" providerId="ADAL" clId="{2A649ED3-D488-4DC2-ACB1-2EA795EDE043}" dt="2020-11-03T09:50:31.557" v="1663" actId="20577"/>
          <ac:spMkLst>
            <pc:docMk/>
            <pc:sldMk cId="166334556" sldId="376"/>
            <ac:spMk id="4" creationId="{E5B3F13A-E95B-44FF-9831-A86A28FBF95E}"/>
          </ac:spMkLst>
        </pc:spChg>
        <pc:spChg chg="add mod ord">
          <ac:chgData name="James Franklin" userId="cf915d05-507f-491f-b4a6-b2aa085ee4b1" providerId="ADAL" clId="{2A649ED3-D488-4DC2-ACB1-2EA795EDE043}" dt="2020-11-03T09:51:21.709" v="1862" actId="20577"/>
          <ac:spMkLst>
            <pc:docMk/>
            <pc:sldMk cId="166334556" sldId="376"/>
            <ac:spMk id="5" creationId="{54E31252-F6CC-4FA5-9094-79FAC14901B4}"/>
          </ac:spMkLst>
        </pc:spChg>
        <pc:spChg chg="add del mod">
          <ac:chgData name="James Franklin" userId="cf915d05-507f-491f-b4a6-b2aa085ee4b1" providerId="ADAL" clId="{2A649ED3-D488-4DC2-ACB1-2EA795EDE043}" dt="2020-11-03T09:48:35.860" v="1622" actId="478"/>
          <ac:spMkLst>
            <pc:docMk/>
            <pc:sldMk cId="166334556" sldId="376"/>
            <ac:spMk id="8" creationId="{191FA6C4-1657-4A14-9BA1-C99D4CA2662C}"/>
          </ac:spMkLst>
        </pc:spChg>
        <pc:spChg chg="add mod">
          <ac:chgData name="James Franklin" userId="cf915d05-507f-491f-b4a6-b2aa085ee4b1" providerId="ADAL" clId="{2A649ED3-D488-4DC2-ACB1-2EA795EDE043}" dt="2020-11-03T09:52:55.978" v="1889" actId="1076"/>
          <ac:spMkLst>
            <pc:docMk/>
            <pc:sldMk cId="166334556" sldId="376"/>
            <ac:spMk id="11" creationId="{15019F58-AD7D-43E7-BCB8-416E83C72429}"/>
          </ac:spMkLst>
        </pc:spChg>
        <pc:spChg chg="mod">
          <ac:chgData name="James Franklin" userId="cf915d05-507f-491f-b4a6-b2aa085ee4b1" providerId="ADAL" clId="{2A649ED3-D488-4DC2-ACB1-2EA795EDE043}" dt="2020-11-03T09:51:42.357" v="1863"/>
          <ac:spMkLst>
            <pc:docMk/>
            <pc:sldMk cId="166334556" sldId="376"/>
            <ac:spMk id="15" creationId="{E2FC7B0C-8F1F-41DB-A6C7-F28643B90739}"/>
          </ac:spMkLst>
        </pc:spChg>
        <pc:spChg chg="mod">
          <ac:chgData name="James Franklin" userId="cf915d05-507f-491f-b4a6-b2aa085ee4b1" providerId="ADAL" clId="{2A649ED3-D488-4DC2-ACB1-2EA795EDE043}" dt="2020-11-03T09:51:42.357" v="1863"/>
          <ac:spMkLst>
            <pc:docMk/>
            <pc:sldMk cId="166334556" sldId="376"/>
            <ac:spMk id="17" creationId="{76A46FF7-3013-4D30-A6CA-4C60B204C9AA}"/>
          </ac:spMkLst>
        </pc:spChg>
        <pc:spChg chg="add mod">
          <ac:chgData name="James Franklin" userId="cf915d05-507f-491f-b4a6-b2aa085ee4b1" providerId="ADAL" clId="{2A649ED3-D488-4DC2-ACB1-2EA795EDE043}" dt="2020-11-03T09:53:01.691" v="1890" actId="1076"/>
          <ac:spMkLst>
            <pc:docMk/>
            <pc:sldMk cId="166334556" sldId="376"/>
            <ac:spMk id="18" creationId="{A76179DE-ADAF-4023-929D-CAEDBBBE7B67}"/>
          </ac:spMkLst>
        </pc:spChg>
        <pc:spChg chg="add mod">
          <ac:chgData name="James Franklin" userId="cf915d05-507f-491f-b4a6-b2aa085ee4b1" providerId="ADAL" clId="{2A649ED3-D488-4DC2-ACB1-2EA795EDE043}" dt="2020-11-03T09:53:07.404" v="1891" actId="1076"/>
          <ac:spMkLst>
            <pc:docMk/>
            <pc:sldMk cId="166334556" sldId="376"/>
            <ac:spMk id="19" creationId="{A9767F88-1782-4990-BF9E-81303184B782}"/>
          </ac:spMkLst>
        </pc:spChg>
        <pc:spChg chg="mod">
          <ac:chgData name="James Franklin" userId="cf915d05-507f-491f-b4a6-b2aa085ee4b1" providerId="ADAL" clId="{2A649ED3-D488-4DC2-ACB1-2EA795EDE043}" dt="2020-11-03T09:52:52.691" v="1888" actId="1076"/>
          <ac:spMkLst>
            <pc:docMk/>
            <pc:sldMk cId="166334556" sldId="376"/>
            <ac:spMk id="23" creationId="{40182391-CA5B-4A30-9B4D-1D152E31AC15}"/>
          </ac:spMkLst>
        </pc:spChg>
        <pc:grpChg chg="add mod">
          <ac:chgData name="James Franklin" userId="cf915d05-507f-491f-b4a6-b2aa085ee4b1" providerId="ADAL" clId="{2A649ED3-D488-4DC2-ACB1-2EA795EDE043}" dt="2020-11-03T09:52:55.978" v="1889" actId="1076"/>
          <ac:grpSpMkLst>
            <pc:docMk/>
            <pc:sldMk cId="166334556" sldId="376"/>
            <ac:grpSpMk id="12" creationId="{A0EC56C0-9743-4090-A5CD-DC9CA9FF03CF}"/>
          </ac:grpSpMkLst>
        </pc:grpChg>
        <pc:grpChg chg="add del mod">
          <ac:chgData name="James Franklin" userId="cf915d05-507f-491f-b4a6-b2aa085ee4b1" providerId="ADAL" clId="{2A649ED3-D488-4DC2-ACB1-2EA795EDE043}" dt="2020-11-03T09:51:46.083" v="1864" actId="478"/>
          <ac:grpSpMkLst>
            <pc:docMk/>
            <pc:sldMk cId="166334556" sldId="376"/>
            <ac:grpSpMk id="13" creationId="{DF2F90E8-6EE5-4C5E-9EF5-B90BCDD34DDE}"/>
          </ac:grpSpMkLst>
        </pc:grpChg>
        <pc:grpChg chg="mod">
          <ac:chgData name="James Franklin" userId="cf915d05-507f-491f-b4a6-b2aa085ee4b1" providerId="ADAL" clId="{2A649ED3-D488-4DC2-ACB1-2EA795EDE043}" dt="2020-11-03T09:51:42.357" v="1863"/>
          <ac:grpSpMkLst>
            <pc:docMk/>
            <pc:sldMk cId="166334556" sldId="376"/>
            <ac:grpSpMk id="14" creationId="{77DCAE49-0011-4A10-A676-34CED695B9BF}"/>
          </ac:grpSpMkLst>
        </pc:grpChg>
        <pc:grpChg chg="add mod">
          <ac:chgData name="James Franklin" userId="cf915d05-507f-491f-b4a6-b2aa085ee4b1" providerId="ADAL" clId="{2A649ED3-D488-4DC2-ACB1-2EA795EDE043}" dt="2020-11-03T09:52:52.691" v="1888" actId="1076"/>
          <ac:grpSpMkLst>
            <pc:docMk/>
            <pc:sldMk cId="166334556" sldId="376"/>
            <ac:grpSpMk id="20" creationId="{526DA11C-838D-4750-9B6D-CC8A00E6F4C5}"/>
          </ac:grpSpMkLst>
        </pc:grpChg>
        <pc:picChg chg="add mod">
          <ac:chgData name="James Franklin" userId="cf915d05-507f-491f-b4a6-b2aa085ee4b1" providerId="ADAL" clId="{2A649ED3-D488-4DC2-ACB1-2EA795EDE043}" dt="2020-11-03T09:52:55.978" v="1889" actId="1076"/>
          <ac:picMkLst>
            <pc:docMk/>
            <pc:sldMk cId="166334556" sldId="376"/>
            <ac:picMk id="7" creationId="{A6F03E77-D4E0-4A44-8079-185ABB26AE23}"/>
          </ac:picMkLst>
        </pc:picChg>
        <pc:picChg chg="add mod">
          <ac:chgData name="James Franklin" userId="cf915d05-507f-491f-b4a6-b2aa085ee4b1" providerId="ADAL" clId="{2A649ED3-D488-4DC2-ACB1-2EA795EDE043}" dt="2020-11-03T09:52:55.978" v="1889" actId="1076"/>
          <ac:picMkLst>
            <pc:docMk/>
            <pc:sldMk cId="166334556" sldId="376"/>
            <ac:picMk id="9" creationId="{A8C10A6D-8E95-4552-841D-9D109AD105DC}"/>
          </ac:picMkLst>
        </pc:picChg>
        <pc:picChg chg="mod">
          <ac:chgData name="James Franklin" userId="cf915d05-507f-491f-b4a6-b2aa085ee4b1" providerId="ADAL" clId="{2A649ED3-D488-4DC2-ACB1-2EA795EDE043}" dt="2020-11-03T09:51:42.357" v="1863"/>
          <ac:picMkLst>
            <pc:docMk/>
            <pc:sldMk cId="166334556" sldId="376"/>
            <ac:picMk id="16" creationId="{571B8A8F-D8AF-4E0D-A1B0-B7CAE7382BA4}"/>
          </ac:picMkLst>
        </pc:picChg>
        <pc:picChg chg="mod">
          <ac:chgData name="James Franklin" userId="cf915d05-507f-491f-b4a6-b2aa085ee4b1" providerId="ADAL" clId="{2A649ED3-D488-4DC2-ACB1-2EA795EDE043}" dt="2020-11-03T09:52:52.691" v="1888" actId="1076"/>
          <ac:picMkLst>
            <pc:docMk/>
            <pc:sldMk cId="166334556" sldId="376"/>
            <ac:picMk id="21" creationId="{4F63062F-0D8C-4612-AF64-86BDC922EB27}"/>
          </ac:picMkLst>
        </pc:picChg>
        <pc:picChg chg="mod">
          <ac:chgData name="James Franklin" userId="cf915d05-507f-491f-b4a6-b2aa085ee4b1" providerId="ADAL" clId="{2A649ED3-D488-4DC2-ACB1-2EA795EDE043}" dt="2020-11-03T09:52:52.691" v="1888" actId="1076"/>
          <ac:picMkLst>
            <pc:docMk/>
            <pc:sldMk cId="166334556" sldId="376"/>
            <ac:picMk id="22" creationId="{A1F5C022-58F4-4096-BB1D-CE902C09C443}"/>
          </ac:picMkLst>
        </pc:picChg>
      </pc:sldChg>
      <pc:sldChg chg="addSp modSp new mod ord">
        <pc:chgData name="James Franklin" userId="cf915d05-507f-491f-b4a6-b2aa085ee4b1" providerId="ADAL" clId="{2A649ED3-D488-4DC2-ACB1-2EA795EDE043}" dt="2020-11-03T10:05:09.874" v="2084" actId="6549"/>
        <pc:sldMkLst>
          <pc:docMk/>
          <pc:sldMk cId="3262745361" sldId="377"/>
        </pc:sldMkLst>
        <pc:spChg chg="mod">
          <ac:chgData name="James Franklin" userId="cf915d05-507f-491f-b4a6-b2aa085ee4b1" providerId="ADAL" clId="{2A649ED3-D488-4DC2-ACB1-2EA795EDE043}" dt="2020-11-03T09:55:40.284" v="1909" actId="20577"/>
          <ac:spMkLst>
            <pc:docMk/>
            <pc:sldMk cId="3262745361" sldId="377"/>
            <ac:spMk id="2" creationId="{2BDB2C08-C3E2-4E84-B1E2-6188D7EF0968}"/>
          </ac:spMkLst>
        </pc:spChg>
        <pc:spChg chg="mod">
          <ac:chgData name="James Franklin" userId="cf915d05-507f-491f-b4a6-b2aa085ee4b1" providerId="ADAL" clId="{2A649ED3-D488-4DC2-ACB1-2EA795EDE043}" dt="2020-11-03T10:01:06.478" v="1994" actId="15"/>
          <ac:spMkLst>
            <pc:docMk/>
            <pc:sldMk cId="3262745361" sldId="377"/>
            <ac:spMk id="3" creationId="{02B07826-BC8E-4BCD-A861-6839A4947CBB}"/>
          </ac:spMkLst>
        </pc:spChg>
        <pc:spChg chg="mod">
          <ac:chgData name="James Franklin" userId="cf915d05-507f-491f-b4a6-b2aa085ee4b1" providerId="ADAL" clId="{2A649ED3-D488-4DC2-ACB1-2EA795EDE043}" dt="2020-11-03T09:55:31.807" v="1900"/>
          <ac:spMkLst>
            <pc:docMk/>
            <pc:sldMk cId="3262745361" sldId="377"/>
            <ac:spMk id="8" creationId="{62745F03-0B13-4309-8198-E034322D32A9}"/>
          </ac:spMkLst>
        </pc:spChg>
        <pc:spChg chg="mod">
          <ac:chgData name="James Franklin" userId="cf915d05-507f-491f-b4a6-b2aa085ee4b1" providerId="ADAL" clId="{2A649ED3-D488-4DC2-ACB1-2EA795EDE043}" dt="2020-11-03T09:55:31.807" v="1900"/>
          <ac:spMkLst>
            <pc:docMk/>
            <pc:sldMk cId="3262745361" sldId="377"/>
            <ac:spMk id="10" creationId="{1B86C8D7-D49C-4491-8BDF-BF25ACE019CE}"/>
          </ac:spMkLst>
        </pc:spChg>
        <pc:spChg chg="mod">
          <ac:chgData name="James Franklin" userId="cf915d05-507f-491f-b4a6-b2aa085ee4b1" providerId="ADAL" clId="{2A649ED3-D488-4DC2-ACB1-2EA795EDE043}" dt="2020-11-03T09:55:31.807" v="1900"/>
          <ac:spMkLst>
            <pc:docMk/>
            <pc:sldMk cId="3262745361" sldId="377"/>
            <ac:spMk id="11" creationId="{84D59031-813B-4BA0-8325-9FA9F5DCC2B0}"/>
          </ac:spMkLst>
        </pc:spChg>
        <pc:spChg chg="add mod">
          <ac:chgData name="James Franklin" userId="cf915d05-507f-491f-b4a6-b2aa085ee4b1" providerId="ADAL" clId="{2A649ED3-D488-4DC2-ACB1-2EA795EDE043}" dt="2020-11-03T09:55:31.807" v="1900"/>
          <ac:spMkLst>
            <pc:docMk/>
            <pc:sldMk cId="3262745361" sldId="377"/>
            <ac:spMk id="12" creationId="{C5A2E5D5-F3BD-4FBA-91BA-6D4DCBE43366}"/>
          </ac:spMkLst>
        </pc:spChg>
        <pc:spChg chg="add mod">
          <ac:chgData name="James Franklin" userId="cf915d05-507f-491f-b4a6-b2aa085ee4b1" providerId="ADAL" clId="{2A649ED3-D488-4DC2-ACB1-2EA795EDE043}" dt="2020-11-03T09:55:31.807" v="1900"/>
          <ac:spMkLst>
            <pc:docMk/>
            <pc:sldMk cId="3262745361" sldId="377"/>
            <ac:spMk id="13" creationId="{DCE7405A-FAF8-4AFA-8A8E-D521FD11A990}"/>
          </ac:spMkLst>
        </pc:spChg>
        <pc:spChg chg="add mod">
          <ac:chgData name="James Franklin" userId="cf915d05-507f-491f-b4a6-b2aa085ee4b1" providerId="ADAL" clId="{2A649ED3-D488-4DC2-ACB1-2EA795EDE043}" dt="2020-11-03T09:55:31.807" v="1900"/>
          <ac:spMkLst>
            <pc:docMk/>
            <pc:sldMk cId="3262745361" sldId="377"/>
            <ac:spMk id="14" creationId="{0BF818E1-E2B8-4955-B39F-30D80E3D6479}"/>
          </ac:spMkLst>
        </pc:spChg>
        <pc:spChg chg="add mod">
          <ac:chgData name="James Franklin" userId="cf915d05-507f-491f-b4a6-b2aa085ee4b1" providerId="ADAL" clId="{2A649ED3-D488-4DC2-ACB1-2EA795EDE043}" dt="2020-11-03T09:55:31.807" v="1900"/>
          <ac:spMkLst>
            <pc:docMk/>
            <pc:sldMk cId="3262745361" sldId="377"/>
            <ac:spMk id="15" creationId="{E25225F7-54AF-425E-B1CC-EAFEFEF669F7}"/>
          </ac:spMkLst>
        </pc:spChg>
        <pc:grpChg chg="add mod">
          <ac:chgData name="James Franklin" userId="cf915d05-507f-491f-b4a6-b2aa085ee4b1" providerId="ADAL" clId="{2A649ED3-D488-4DC2-ACB1-2EA795EDE043}" dt="2020-11-03T09:55:31.807" v="1900"/>
          <ac:grpSpMkLst>
            <pc:docMk/>
            <pc:sldMk cId="3262745361" sldId="377"/>
            <ac:grpSpMk id="4" creationId="{EC2BD9C9-EE03-4C84-ADE2-0068A8C236D5}"/>
          </ac:grpSpMkLst>
        </pc:grpChg>
        <pc:grpChg chg="mod">
          <ac:chgData name="James Franklin" userId="cf915d05-507f-491f-b4a6-b2aa085ee4b1" providerId="ADAL" clId="{2A649ED3-D488-4DC2-ACB1-2EA795EDE043}" dt="2020-11-03T09:55:31.807" v="1900"/>
          <ac:grpSpMkLst>
            <pc:docMk/>
            <pc:sldMk cId="3262745361" sldId="377"/>
            <ac:grpSpMk id="5" creationId="{D046205B-8437-488D-9D4B-BA8F273CE4CB}"/>
          </ac:grpSpMkLst>
        </pc:grpChg>
        <pc:grpChg chg="mod">
          <ac:chgData name="James Franklin" userId="cf915d05-507f-491f-b4a6-b2aa085ee4b1" providerId="ADAL" clId="{2A649ED3-D488-4DC2-ACB1-2EA795EDE043}" dt="2020-11-03T09:55:31.807" v="1900"/>
          <ac:grpSpMkLst>
            <pc:docMk/>
            <pc:sldMk cId="3262745361" sldId="377"/>
            <ac:grpSpMk id="6" creationId="{C43B14EF-22AE-433F-AFDA-B2395E7156FE}"/>
          </ac:grpSpMkLst>
        </pc:grpChg>
        <pc:graphicFrameChg chg="add mod modGraphic">
          <ac:chgData name="James Franklin" userId="cf915d05-507f-491f-b4a6-b2aa085ee4b1" providerId="ADAL" clId="{2A649ED3-D488-4DC2-ACB1-2EA795EDE043}" dt="2020-11-03T10:05:09.874" v="2084" actId="6549"/>
          <ac:graphicFrameMkLst>
            <pc:docMk/>
            <pc:sldMk cId="3262745361" sldId="377"/>
            <ac:graphicFrameMk id="16" creationId="{34513D59-6D03-42FB-954A-54F9EDA5F185}"/>
          </ac:graphicFrameMkLst>
        </pc:graphicFrameChg>
        <pc:picChg chg="mod">
          <ac:chgData name="James Franklin" userId="cf915d05-507f-491f-b4a6-b2aa085ee4b1" providerId="ADAL" clId="{2A649ED3-D488-4DC2-ACB1-2EA795EDE043}" dt="2020-11-03T09:55:31.807" v="1900"/>
          <ac:picMkLst>
            <pc:docMk/>
            <pc:sldMk cId="3262745361" sldId="377"/>
            <ac:picMk id="7" creationId="{5B67E56F-E273-4232-8155-5E142B616C4C}"/>
          </ac:picMkLst>
        </pc:picChg>
        <pc:picChg chg="mod">
          <ac:chgData name="James Franklin" userId="cf915d05-507f-491f-b4a6-b2aa085ee4b1" providerId="ADAL" clId="{2A649ED3-D488-4DC2-ACB1-2EA795EDE043}" dt="2020-11-03T09:55:31.807" v="1900"/>
          <ac:picMkLst>
            <pc:docMk/>
            <pc:sldMk cId="3262745361" sldId="377"/>
            <ac:picMk id="9" creationId="{D04A1D2F-B24B-48CA-AA75-888FA306AC12}"/>
          </ac:picMkLst>
        </pc:picChg>
      </pc:sldChg>
      <pc:sldChg chg="addSp delSp modSp add mod setBg">
        <pc:chgData name="James Franklin" userId="cf915d05-507f-491f-b4a6-b2aa085ee4b1" providerId="ADAL" clId="{2A649ED3-D488-4DC2-ACB1-2EA795EDE043}" dt="2020-11-03T11:26:15.446" v="3146" actId="1076"/>
        <pc:sldMkLst>
          <pc:docMk/>
          <pc:sldMk cId="2327195799" sldId="378"/>
        </pc:sldMkLst>
        <pc:spChg chg="mod">
          <ac:chgData name="James Franklin" userId="cf915d05-507f-491f-b4a6-b2aa085ee4b1" providerId="ADAL" clId="{2A649ED3-D488-4DC2-ACB1-2EA795EDE043}" dt="2020-11-03T10:27:01.047" v="2484" actId="207"/>
          <ac:spMkLst>
            <pc:docMk/>
            <pc:sldMk cId="2327195799" sldId="378"/>
            <ac:spMk id="2" creationId="{2BDB2C08-C3E2-4E84-B1E2-6188D7EF0968}"/>
          </ac:spMkLst>
        </pc:spChg>
        <pc:spChg chg="mod">
          <ac:chgData name="James Franklin" userId="cf915d05-507f-491f-b4a6-b2aa085ee4b1" providerId="ADAL" clId="{2A649ED3-D488-4DC2-ACB1-2EA795EDE043}" dt="2020-11-03T10:43:23.055" v="2785" actId="20577"/>
          <ac:spMkLst>
            <pc:docMk/>
            <pc:sldMk cId="2327195799" sldId="378"/>
            <ac:spMk id="3" creationId="{02B07826-BC8E-4BCD-A861-6839A4947CBB}"/>
          </ac:spMkLst>
        </pc:spChg>
        <pc:spChg chg="add del mod">
          <ac:chgData name="James Franklin" userId="cf915d05-507f-491f-b4a6-b2aa085ee4b1" providerId="ADAL" clId="{2A649ED3-D488-4DC2-ACB1-2EA795EDE043}" dt="2020-11-03T10:19:25.284" v="2421"/>
          <ac:spMkLst>
            <pc:docMk/>
            <pc:sldMk cId="2327195799" sldId="378"/>
            <ac:spMk id="12" creationId="{1B06305B-556B-4D80-A46E-94EDA7A0591D}"/>
          </ac:spMkLst>
        </pc:spChg>
        <pc:spChg chg="add del mod">
          <ac:chgData name="James Franklin" userId="cf915d05-507f-491f-b4a6-b2aa085ee4b1" providerId="ADAL" clId="{2A649ED3-D488-4DC2-ACB1-2EA795EDE043}" dt="2020-11-03T10:19:25.284" v="2421"/>
          <ac:spMkLst>
            <pc:docMk/>
            <pc:sldMk cId="2327195799" sldId="378"/>
            <ac:spMk id="13" creationId="{9632DFE2-973F-4E75-8A8D-EAE97E3850F5}"/>
          </ac:spMkLst>
        </pc:spChg>
        <pc:spChg chg="add del mod">
          <ac:chgData name="James Franklin" userId="cf915d05-507f-491f-b4a6-b2aa085ee4b1" providerId="ADAL" clId="{2A649ED3-D488-4DC2-ACB1-2EA795EDE043}" dt="2020-11-03T10:43:13.634" v="2739" actId="1076"/>
          <ac:spMkLst>
            <pc:docMk/>
            <pc:sldMk cId="2327195799" sldId="378"/>
            <ac:spMk id="14" creationId="{CCF3529F-C673-4659-90E7-FD021A5B4D93}"/>
          </ac:spMkLst>
        </pc:spChg>
        <pc:spChg chg="mod">
          <ac:chgData name="James Franklin" userId="cf915d05-507f-491f-b4a6-b2aa085ee4b1" providerId="ADAL" clId="{2A649ED3-D488-4DC2-ACB1-2EA795EDE043}" dt="2020-11-03T10:19:14.735" v="2419"/>
          <ac:spMkLst>
            <pc:docMk/>
            <pc:sldMk cId="2327195799" sldId="378"/>
            <ac:spMk id="18" creationId="{E47C80F1-47D2-4A20-9A6B-3B91FAEC4B9F}"/>
          </ac:spMkLst>
        </pc:spChg>
        <pc:spChg chg="mod">
          <ac:chgData name="James Franklin" userId="cf915d05-507f-491f-b4a6-b2aa085ee4b1" providerId="ADAL" clId="{2A649ED3-D488-4DC2-ACB1-2EA795EDE043}" dt="2020-11-03T10:43:13.634" v="2739" actId="1076"/>
          <ac:spMkLst>
            <pc:docMk/>
            <pc:sldMk cId="2327195799" sldId="378"/>
            <ac:spMk id="19" creationId="{FCEE0B7C-3F19-41D3-B174-E241C31A8F59}"/>
          </ac:spMkLst>
        </pc:spChg>
        <pc:spChg chg="add mod">
          <ac:chgData name="James Franklin" userId="cf915d05-507f-491f-b4a6-b2aa085ee4b1" providerId="ADAL" clId="{2A649ED3-D488-4DC2-ACB1-2EA795EDE043}" dt="2020-11-03T10:43:13.634" v="2739" actId="1076"/>
          <ac:spMkLst>
            <pc:docMk/>
            <pc:sldMk cId="2327195799" sldId="378"/>
            <ac:spMk id="29" creationId="{852E08DA-7345-4D4E-86BB-642314E98C95}"/>
          </ac:spMkLst>
        </pc:spChg>
        <pc:spChg chg="add mod">
          <ac:chgData name="James Franklin" userId="cf915d05-507f-491f-b4a6-b2aa085ee4b1" providerId="ADAL" clId="{2A649ED3-D488-4DC2-ACB1-2EA795EDE043}" dt="2020-11-03T10:43:13.634" v="2739" actId="1076"/>
          <ac:spMkLst>
            <pc:docMk/>
            <pc:sldMk cId="2327195799" sldId="378"/>
            <ac:spMk id="36" creationId="{500F69D7-591E-4660-9E6C-9730982459B5}"/>
          </ac:spMkLst>
        </pc:spChg>
        <pc:spChg chg="add mod">
          <ac:chgData name="James Franklin" userId="cf915d05-507f-491f-b4a6-b2aa085ee4b1" providerId="ADAL" clId="{2A649ED3-D488-4DC2-ACB1-2EA795EDE043}" dt="2020-11-03T10:44:29.083" v="2807" actId="1076"/>
          <ac:spMkLst>
            <pc:docMk/>
            <pc:sldMk cId="2327195799" sldId="378"/>
            <ac:spMk id="39" creationId="{3D246989-2329-4F34-8EEA-EB7F12E394A9}"/>
          </ac:spMkLst>
        </pc:spChg>
        <pc:picChg chg="add mod">
          <ac:chgData name="James Franklin" userId="cf915d05-507f-491f-b4a6-b2aa085ee4b1" providerId="ADAL" clId="{2A649ED3-D488-4DC2-ACB1-2EA795EDE043}" dt="2020-11-03T10:12:58.595" v="2370" actId="1076"/>
          <ac:picMkLst>
            <pc:docMk/>
            <pc:sldMk cId="2327195799" sldId="378"/>
            <ac:picMk id="5" creationId="{C73A2B0D-81B4-4A45-9145-D638773E3BF6}"/>
          </ac:picMkLst>
        </pc:picChg>
        <pc:picChg chg="add mod">
          <ac:chgData name="James Franklin" userId="cf915d05-507f-491f-b4a6-b2aa085ee4b1" providerId="ADAL" clId="{2A649ED3-D488-4DC2-ACB1-2EA795EDE043}" dt="2020-11-03T10:14:24.379" v="2380" actId="1076"/>
          <ac:picMkLst>
            <pc:docMk/>
            <pc:sldMk cId="2327195799" sldId="378"/>
            <ac:picMk id="7" creationId="{5D604469-36F7-4B61-8F48-82CB487F3B98}"/>
          </ac:picMkLst>
        </pc:picChg>
        <pc:picChg chg="add mod">
          <ac:chgData name="James Franklin" userId="cf915d05-507f-491f-b4a6-b2aa085ee4b1" providerId="ADAL" clId="{2A649ED3-D488-4DC2-ACB1-2EA795EDE043}" dt="2020-11-03T10:43:13.634" v="2739" actId="1076"/>
          <ac:picMkLst>
            <pc:docMk/>
            <pc:sldMk cId="2327195799" sldId="378"/>
            <ac:picMk id="8" creationId="{86C7A267-D4B2-4AA7-94FA-1387EE2EDE23}"/>
          </ac:picMkLst>
        </pc:picChg>
        <pc:picChg chg="add mod">
          <ac:chgData name="James Franklin" userId="cf915d05-507f-491f-b4a6-b2aa085ee4b1" providerId="ADAL" clId="{2A649ED3-D488-4DC2-ACB1-2EA795EDE043}" dt="2020-11-03T10:21:37.995" v="2436" actId="1076"/>
          <ac:picMkLst>
            <pc:docMk/>
            <pc:sldMk cId="2327195799" sldId="378"/>
            <ac:picMk id="17" creationId="{ABB22195-B909-4602-9E18-98280ACD2EEC}"/>
          </ac:picMkLst>
        </pc:picChg>
        <pc:picChg chg="add del mod">
          <ac:chgData name="James Franklin" userId="cf915d05-507f-491f-b4a6-b2aa085ee4b1" providerId="ADAL" clId="{2A649ED3-D488-4DC2-ACB1-2EA795EDE043}" dt="2020-11-03T10:32:33.938" v="2564" actId="478"/>
          <ac:picMkLst>
            <pc:docMk/>
            <pc:sldMk cId="2327195799" sldId="378"/>
            <ac:picMk id="24" creationId="{D6216686-EC8E-44CF-A9E9-C9037F8156C2}"/>
          </ac:picMkLst>
        </pc:picChg>
        <pc:picChg chg="add mod">
          <ac:chgData name="James Franklin" userId="cf915d05-507f-491f-b4a6-b2aa085ee4b1" providerId="ADAL" clId="{2A649ED3-D488-4DC2-ACB1-2EA795EDE043}" dt="2020-11-03T10:43:13.634" v="2739" actId="1076"/>
          <ac:picMkLst>
            <pc:docMk/>
            <pc:sldMk cId="2327195799" sldId="378"/>
            <ac:picMk id="26" creationId="{808C5049-8743-4539-A1B4-D33E92C27571}"/>
          </ac:picMkLst>
        </pc:picChg>
        <pc:picChg chg="add mod">
          <ac:chgData name="James Franklin" userId="cf915d05-507f-491f-b4a6-b2aa085ee4b1" providerId="ADAL" clId="{2A649ED3-D488-4DC2-ACB1-2EA795EDE043}" dt="2020-11-03T10:43:13.634" v="2739" actId="1076"/>
          <ac:picMkLst>
            <pc:docMk/>
            <pc:sldMk cId="2327195799" sldId="378"/>
            <ac:picMk id="27" creationId="{A27EB97F-7E91-484B-867D-B3607CFE1E97}"/>
          </ac:picMkLst>
        </pc:picChg>
        <pc:picChg chg="add mod">
          <ac:chgData name="James Franklin" userId="cf915d05-507f-491f-b4a6-b2aa085ee4b1" providerId="ADAL" clId="{2A649ED3-D488-4DC2-ACB1-2EA795EDE043}" dt="2020-11-03T10:43:13.634" v="2739" actId="1076"/>
          <ac:picMkLst>
            <pc:docMk/>
            <pc:sldMk cId="2327195799" sldId="378"/>
            <ac:picMk id="28" creationId="{0BF67A9A-3C3E-466B-BB10-8E01A4F8FF76}"/>
          </ac:picMkLst>
        </pc:picChg>
        <pc:picChg chg="add mod">
          <ac:chgData name="James Franklin" userId="cf915d05-507f-491f-b4a6-b2aa085ee4b1" providerId="ADAL" clId="{2A649ED3-D488-4DC2-ACB1-2EA795EDE043}" dt="2020-11-03T10:43:13.634" v="2739" actId="1076"/>
          <ac:picMkLst>
            <pc:docMk/>
            <pc:sldMk cId="2327195799" sldId="378"/>
            <ac:picMk id="31" creationId="{3C70CAB9-967C-4EE4-B7F6-FA1E994BB17B}"/>
          </ac:picMkLst>
        </pc:picChg>
        <pc:picChg chg="add mod">
          <ac:chgData name="James Franklin" userId="cf915d05-507f-491f-b4a6-b2aa085ee4b1" providerId="ADAL" clId="{2A649ED3-D488-4DC2-ACB1-2EA795EDE043}" dt="2020-11-03T10:32:53.706" v="2567" actId="1076"/>
          <ac:picMkLst>
            <pc:docMk/>
            <pc:sldMk cId="2327195799" sldId="378"/>
            <ac:picMk id="33" creationId="{5D1FFEF9-5601-40DD-B9A1-25A5F082BB98}"/>
          </ac:picMkLst>
        </pc:picChg>
        <pc:picChg chg="add mod">
          <ac:chgData name="James Franklin" userId="cf915d05-507f-491f-b4a6-b2aa085ee4b1" providerId="ADAL" clId="{2A649ED3-D488-4DC2-ACB1-2EA795EDE043}" dt="2020-11-03T10:43:13.634" v="2739" actId="1076"/>
          <ac:picMkLst>
            <pc:docMk/>
            <pc:sldMk cId="2327195799" sldId="378"/>
            <ac:picMk id="35" creationId="{BE9D80E3-D793-41BB-918C-10C496F8B180}"/>
          </ac:picMkLst>
        </pc:picChg>
        <pc:picChg chg="add mod">
          <ac:chgData name="James Franklin" userId="cf915d05-507f-491f-b4a6-b2aa085ee4b1" providerId="ADAL" clId="{2A649ED3-D488-4DC2-ACB1-2EA795EDE043}" dt="2020-11-03T10:43:13.634" v="2739" actId="1076"/>
          <ac:picMkLst>
            <pc:docMk/>
            <pc:sldMk cId="2327195799" sldId="378"/>
            <ac:picMk id="38" creationId="{C12E72BC-B45E-43C0-A6E0-54A820C4EFE2}"/>
          </ac:picMkLst>
        </pc:picChg>
        <pc:picChg chg="add del mod">
          <ac:chgData name="James Franklin" userId="cf915d05-507f-491f-b4a6-b2aa085ee4b1" providerId="ADAL" clId="{2A649ED3-D488-4DC2-ACB1-2EA795EDE043}" dt="2020-11-03T10:41:56.527" v="2616" actId="21"/>
          <ac:picMkLst>
            <pc:docMk/>
            <pc:sldMk cId="2327195799" sldId="378"/>
            <ac:picMk id="40" creationId="{47378E34-F5D9-4400-AC81-273038329AB2}"/>
          </ac:picMkLst>
        </pc:picChg>
        <pc:picChg chg="add del">
          <ac:chgData name="James Franklin" userId="cf915d05-507f-491f-b4a6-b2aa085ee4b1" providerId="ADAL" clId="{2A649ED3-D488-4DC2-ACB1-2EA795EDE043}" dt="2020-11-03T10:12:43.011" v="2367" actId="478"/>
          <ac:picMkLst>
            <pc:docMk/>
            <pc:sldMk cId="2327195799" sldId="378"/>
            <ac:picMk id="1026" creationId="{4DC599C0-037F-42C0-8C3E-2F13222E1B67}"/>
          </ac:picMkLst>
        </pc:picChg>
        <pc:picChg chg="add del mod">
          <ac:chgData name="James Franklin" userId="cf915d05-507f-491f-b4a6-b2aa085ee4b1" providerId="ADAL" clId="{2A649ED3-D488-4DC2-ACB1-2EA795EDE043}" dt="2020-11-03T10:30:18.417" v="2505" actId="478"/>
          <ac:picMkLst>
            <pc:docMk/>
            <pc:sldMk cId="2327195799" sldId="378"/>
            <ac:picMk id="1028" creationId="{32FF23E1-0ABD-401E-B19B-BE84CDCB3D49}"/>
          </ac:picMkLst>
        </pc:picChg>
        <pc:picChg chg="add del mod">
          <ac:chgData name="James Franklin" userId="cf915d05-507f-491f-b4a6-b2aa085ee4b1" providerId="ADAL" clId="{2A649ED3-D488-4DC2-ACB1-2EA795EDE043}" dt="2020-11-03T10:15:57.768" v="2391" actId="478"/>
          <ac:picMkLst>
            <pc:docMk/>
            <pc:sldMk cId="2327195799" sldId="378"/>
            <ac:picMk id="1030" creationId="{57BD1F6D-2E44-45B4-984D-2164F2914193}"/>
          </ac:picMkLst>
        </pc:picChg>
        <pc:picChg chg="add mod">
          <ac:chgData name="James Franklin" userId="cf915d05-507f-491f-b4a6-b2aa085ee4b1" providerId="ADAL" clId="{2A649ED3-D488-4DC2-ACB1-2EA795EDE043}" dt="2020-11-03T10:43:13.634" v="2739" actId="1076"/>
          <ac:picMkLst>
            <pc:docMk/>
            <pc:sldMk cId="2327195799" sldId="378"/>
            <ac:picMk id="1032" creationId="{5B00E51F-D408-43ED-8DF5-938CFDB590FF}"/>
          </ac:picMkLst>
        </pc:picChg>
        <pc:picChg chg="add del mod">
          <ac:chgData name="James Franklin" userId="cf915d05-507f-491f-b4a6-b2aa085ee4b1" providerId="ADAL" clId="{2A649ED3-D488-4DC2-ACB1-2EA795EDE043}" dt="2020-11-03T10:32:33.346" v="2563" actId="478"/>
          <ac:picMkLst>
            <pc:docMk/>
            <pc:sldMk cId="2327195799" sldId="378"/>
            <ac:picMk id="1034" creationId="{FE61D6BB-57B5-45EC-9160-0C4062482046}"/>
          </ac:picMkLst>
        </pc:picChg>
        <pc:picChg chg="add mod">
          <ac:chgData name="James Franklin" userId="cf915d05-507f-491f-b4a6-b2aa085ee4b1" providerId="ADAL" clId="{2A649ED3-D488-4DC2-ACB1-2EA795EDE043}" dt="2020-11-03T11:26:15.446" v="3146" actId="1076"/>
          <ac:picMkLst>
            <pc:docMk/>
            <pc:sldMk cId="2327195799" sldId="378"/>
            <ac:picMk id="1036" creationId="{1BC1DBD5-D950-415E-B98B-0FFA68C86A58}"/>
          </ac:picMkLst>
        </pc:picChg>
        <pc:cxnChg chg="add mod">
          <ac:chgData name="James Franklin" userId="cf915d05-507f-491f-b4a6-b2aa085ee4b1" providerId="ADAL" clId="{2A649ED3-D488-4DC2-ACB1-2EA795EDE043}" dt="2020-11-03T10:43:13.634" v="2739" actId="1076"/>
          <ac:cxnSpMkLst>
            <pc:docMk/>
            <pc:sldMk cId="2327195799" sldId="378"/>
            <ac:cxnSpMk id="10" creationId="{D23AB20F-A9EA-47FE-9B69-974DC5C98E18}"/>
          </ac:cxnSpMkLst>
        </pc:cxnChg>
        <pc:cxnChg chg="add mod">
          <ac:chgData name="James Franklin" userId="cf915d05-507f-491f-b4a6-b2aa085ee4b1" providerId="ADAL" clId="{2A649ED3-D488-4DC2-ACB1-2EA795EDE043}" dt="2020-11-03T10:43:13.634" v="2739" actId="1076"/>
          <ac:cxnSpMkLst>
            <pc:docMk/>
            <pc:sldMk cId="2327195799" sldId="378"/>
            <ac:cxnSpMk id="15" creationId="{4B0DEA4E-A007-4187-8CAB-D06E1BAFD18C}"/>
          </ac:cxnSpMkLst>
        </pc:cxnChg>
        <pc:cxnChg chg="add mod">
          <ac:chgData name="James Franklin" userId="cf915d05-507f-491f-b4a6-b2aa085ee4b1" providerId="ADAL" clId="{2A649ED3-D488-4DC2-ACB1-2EA795EDE043}" dt="2020-11-03T10:43:13.634" v="2739" actId="1076"/>
          <ac:cxnSpMkLst>
            <pc:docMk/>
            <pc:sldMk cId="2327195799" sldId="378"/>
            <ac:cxnSpMk id="20" creationId="{EB2BCCF5-C83C-46F0-A425-F5C684734542}"/>
          </ac:cxnSpMkLst>
        </pc:cxnChg>
        <pc:cxnChg chg="add mod ord">
          <ac:chgData name="James Franklin" userId="cf915d05-507f-491f-b4a6-b2aa085ee4b1" providerId="ADAL" clId="{2A649ED3-D488-4DC2-ACB1-2EA795EDE043}" dt="2020-11-03T11:26:11.263" v="3145" actId="167"/>
          <ac:cxnSpMkLst>
            <pc:docMk/>
            <pc:sldMk cId="2327195799" sldId="378"/>
            <ac:cxnSpMk id="37" creationId="{D8BCADF9-EDBB-41A0-A598-3FEFDA4357F1}"/>
          </ac:cxnSpMkLst>
        </pc:cxnChg>
      </pc:sldChg>
      <pc:sldChg chg="modSp add mod modClrScheme chgLayout">
        <pc:chgData name="James Franklin" userId="cf915d05-507f-491f-b4a6-b2aa085ee4b1" providerId="ADAL" clId="{2A649ED3-D488-4DC2-ACB1-2EA795EDE043}" dt="2020-11-03T10:05:14.813" v="2085" actId="700"/>
        <pc:sldMkLst>
          <pc:docMk/>
          <pc:sldMk cId="3242091246" sldId="379"/>
        </pc:sldMkLst>
        <pc:spChg chg="mod ord">
          <ac:chgData name="James Franklin" userId="cf915d05-507f-491f-b4a6-b2aa085ee4b1" providerId="ADAL" clId="{2A649ED3-D488-4DC2-ACB1-2EA795EDE043}" dt="2020-11-03T10:05:14.813" v="2085" actId="700"/>
          <ac:spMkLst>
            <pc:docMk/>
            <pc:sldMk cId="3242091246" sldId="379"/>
            <ac:spMk id="2" creationId="{2BDB2C08-C3E2-4E84-B1E2-6188D7EF0968}"/>
          </ac:spMkLst>
        </pc:spChg>
        <pc:spChg chg="mod ord">
          <ac:chgData name="James Franklin" userId="cf915d05-507f-491f-b4a6-b2aa085ee4b1" providerId="ADAL" clId="{2A649ED3-D488-4DC2-ACB1-2EA795EDE043}" dt="2020-11-03T10:05:14.813" v="2085" actId="700"/>
          <ac:spMkLst>
            <pc:docMk/>
            <pc:sldMk cId="3242091246" sldId="379"/>
            <ac:spMk id="3" creationId="{02B07826-BC8E-4BCD-A861-6839A4947CBB}"/>
          </ac:spMkLst>
        </pc:spChg>
      </pc:sldChg>
      <pc:sldChg chg="addSp delSp modSp add mod setBg">
        <pc:chgData name="James Franklin" userId="cf915d05-507f-491f-b4a6-b2aa085ee4b1" providerId="ADAL" clId="{2A649ED3-D488-4DC2-ACB1-2EA795EDE043}" dt="2020-11-04T10:59:53.633" v="4560" actId="6549"/>
        <pc:sldMkLst>
          <pc:docMk/>
          <pc:sldMk cId="555640030" sldId="380"/>
        </pc:sldMkLst>
        <pc:spChg chg="mod">
          <ac:chgData name="James Franklin" userId="cf915d05-507f-491f-b4a6-b2aa085ee4b1" providerId="ADAL" clId="{2A649ED3-D488-4DC2-ACB1-2EA795EDE043}" dt="2020-11-04T10:59:53.633" v="4560" actId="6549"/>
          <ac:spMkLst>
            <pc:docMk/>
            <pc:sldMk cId="555640030" sldId="380"/>
            <ac:spMk id="2" creationId="{2BDB2C08-C3E2-4E84-B1E2-6188D7EF0968}"/>
          </ac:spMkLst>
        </pc:spChg>
        <pc:spChg chg="mod">
          <ac:chgData name="James Franklin" userId="cf915d05-507f-491f-b4a6-b2aa085ee4b1" providerId="ADAL" clId="{2A649ED3-D488-4DC2-ACB1-2EA795EDE043}" dt="2020-11-03T10:46:37.780" v="3019" actId="20577"/>
          <ac:spMkLst>
            <pc:docMk/>
            <pc:sldMk cId="555640030" sldId="380"/>
            <ac:spMk id="3" creationId="{02B07826-BC8E-4BCD-A861-6839A4947CBB}"/>
          </ac:spMkLst>
        </pc:spChg>
        <pc:spChg chg="add del mod">
          <ac:chgData name="James Franklin" userId="cf915d05-507f-491f-b4a6-b2aa085ee4b1" providerId="ADAL" clId="{2A649ED3-D488-4DC2-ACB1-2EA795EDE043}" dt="2020-11-03T10:47:29.403" v="3025" actId="478"/>
          <ac:spMkLst>
            <pc:docMk/>
            <pc:sldMk cId="555640030" sldId="380"/>
            <ac:spMk id="8" creationId="{51BAA6B6-ABE5-4827-94AA-16935CFD032E}"/>
          </ac:spMkLst>
        </pc:spChg>
        <pc:spChg chg="add mod">
          <ac:chgData name="James Franklin" userId="cf915d05-507f-491f-b4a6-b2aa085ee4b1" providerId="ADAL" clId="{2A649ED3-D488-4DC2-ACB1-2EA795EDE043}" dt="2020-11-03T10:54:18.443" v="3089" actId="208"/>
          <ac:spMkLst>
            <pc:docMk/>
            <pc:sldMk cId="555640030" sldId="380"/>
            <ac:spMk id="10" creationId="{4A16FCF0-FD54-4A6D-A847-E5BE44B73603}"/>
          </ac:spMkLst>
        </pc:spChg>
        <pc:spChg chg="add mod">
          <ac:chgData name="James Franklin" userId="cf915d05-507f-491f-b4a6-b2aa085ee4b1" providerId="ADAL" clId="{2A649ED3-D488-4DC2-ACB1-2EA795EDE043}" dt="2020-11-03T10:54:18.443" v="3089" actId="208"/>
          <ac:spMkLst>
            <pc:docMk/>
            <pc:sldMk cId="555640030" sldId="380"/>
            <ac:spMk id="13" creationId="{392E0E22-08A0-4627-9B3E-A8E357775AB6}"/>
          </ac:spMkLst>
        </pc:spChg>
        <pc:spChg chg="add mod">
          <ac:chgData name="James Franklin" userId="cf915d05-507f-491f-b4a6-b2aa085ee4b1" providerId="ADAL" clId="{2A649ED3-D488-4DC2-ACB1-2EA795EDE043}" dt="2020-11-03T10:54:23.994" v="3090" actId="208"/>
          <ac:spMkLst>
            <pc:docMk/>
            <pc:sldMk cId="555640030" sldId="380"/>
            <ac:spMk id="16" creationId="{2F368E90-132C-4ED0-A815-73EFBA59C2CF}"/>
          </ac:spMkLst>
        </pc:spChg>
        <pc:spChg chg="add mod">
          <ac:chgData name="James Franklin" userId="cf915d05-507f-491f-b4a6-b2aa085ee4b1" providerId="ADAL" clId="{2A649ED3-D488-4DC2-ACB1-2EA795EDE043}" dt="2020-11-03T10:53:56.257" v="3088" actId="1076"/>
          <ac:spMkLst>
            <pc:docMk/>
            <pc:sldMk cId="555640030" sldId="380"/>
            <ac:spMk id="21" creationId="{928ABE71-DB07-481E-9342-864410154A2F}"/>
          </ac:spMkLst>
        </pc:spChg>
        <pc:spChg chg="add del mod">
          <ac:chgData name="James Franklin" userId="cf915d05-507f-491f-b4a6-b2aa085ee4b1" providerId="ADAL" clId="{2A649ED3-D488-4DC2-ACB1-2EA795EDE043}" dt="2020-11-03T10:48:03.351" v="3029" actId="21"/>
          <ac:spMkLst>
            <pc:docMk/>
            <pc:sldMk cId="555640030" sldId="380"/>
            <ac:spMk id="22" creationId="{D7663F52-471D-4238-857D-FEF9501D70AC}"/>
          </ac:spMkLst>
        </pc:spChg>
        <pc:spChg chg="add del mod">
          <ac:chgData name="James Franklin" userId="cf915d05-507f-491f-b4a6-b2aa085ee4b1" providerId="ADAL" clId="{2A649ED3-D488-4DC2-ACB1-2EA795EDE043}" dt="2020-11-03T10:48:32.576" v="3032" actId="478"/>
          <ac:spMkLst>
            <pc:docMk/>
            <pc:sldMk cId="555640030" sldId="380"/>
            <ac:spMk id="23" creationId="{8373EE3C-14CF-4E79-9729-4D1B0373DED6}"/>
          </ac:spMkLst>
        </pc:spChg>
        <pc:spChg chg="add mod">
          <ac:chgData name="James Franklin" userId="cf915d05-507f-491f-b4a6-b2aa085ee4b1" providerId="ADAL" clId="{2A649ED3-D488-4DC2-ACB1-2EA795EDE043}" dt="2020-11-03T10:53:44.312" v="3086" actId="206"/>
          <ac:spMkLst>
            <pc:docMk/>
            <pc:sldMk cId="555640030" sldId="380"/>
            <ac:spMk id="24" creationId="{88D75352-413C-40DB-99DE-7D3A44B9D3EA}"/>
          </ac:spMkLst>
        </pc:spChg>
        <pc:spChg chg="add mod">
          <ac:chgData name="James Franklin" userId="cf915d05-507f-491f-b4a6-b2aa085ee4b1" providerId="ADAL" clId="{2A649ED3-D488-4DC2-ACB1-2EA795EDE043}" dt="2020-11-03T10:53:50.384" v="3087" actId="206"/>
          <ac:spMkLst>
            <pc:docMk/>
            <pc:sldMk cId="555640030" sldId="380"/>
            <ac:spMk id="25" creationId="{503F1E49-F80C-4142-B052-4813CA32E958}"/>
          </ac:spMkLst>
        </pc:spChg>
        <pc:spChg chg="add del mod">
          <ac:chgData name="James Franklin" userId="cf915d05-507f-491f-b4a6-b2aa085ee4b1" providerId="ADAL" clId="{2A649ED3-D488-4DC2-ACB1-2EA795EDE043}" dt="2020-11-03T10:51:14.386" v="3057" actId="478"/>
          <ac:spMkLst>
            <pc:docMk/>
            <pc:sldMk cId="555640030" sldId="380"/>
            <ac:spMk id="26" creationId="{381FB435-0A2E-4D74-A5A0-51520324C443}"/>
          </ac:spMkLst>
        </pc:spChg>
        <pc:spChg chg="add del mod ord">
          <ac:chgData name="James Franklin" userId="cf915d05-507f-491f-b4a6-b2aa085ee4b1" providerId="ADAL" clId="{2A649ED3-D488-4DC2-ACB1-2EA795EDE043}" dt="2020-11-03T10:52:27.035" v="3067"/>
          <ac:spMkLst>
            <pc:docMk/>
            <pc:sldMk cId="555640030" sldId="380"/>
            <ac:spMk id="27" creationId="{D75B2F36-C2BB-4CA9-9EE3-8DB780237903}"/>
          </ac:spMkLst>
        </pc:spChg>
        <pc:spChg chg="add del">
          <ac:chgData name="James Franklin" userId="cf915d05-507f-491f-b4a6-b2aa085ee4b1" providerId="ADAL" clId="{2A649ED3-D488-4DC2-ACB1-2EA795EDE043}" dt="2020-11-03T10:52:27.035" v="3067"/>
          <ac:spMkLst>
            <pc:docMk/>
            <pc:sldMk cId="555640030" sldId="380"/>
            <ac:spMk id="28" creationId="{CD0F8279-0C23-46FB-AB04-E8AE0FE489A0}"/>
          </ac:spMkLst>
        </pc:spChg>
        <pc:spChg chg="add del mod">
          <ac:chgData name="James Franklin" userId="cf915d05-507f-491f-b4a6-b2aa085ee4b1" providerId="ADAL" clId="{2A649ED3-D488-4DC2-ACB1-2EA795EDE043}" dt="2020-11-03T10:52:47.984" v="3072" actId="478"/>
          <ac:spMkLst>
            <pc:docMk/>
            <pc:sldMk cId="555640030" sldId="380"/>
            <ac:spMk id="29" creationId="{C353F888-B523-4CF1-83C2-B4A64BC41295}"/>
          </ac:spMkLst>
        </pc:spChg>
        <pc:spChg chg="add mod">
          <ac:chgData name="James Franklin" userId="cf915d05-507f-491f-b4a6-b2aa085ee4b1" providerId="ADAL" clId="{2A649ED3-D488-4DC2-ACB1-2EA795EDE043}" dt="2020-11-03T10:53:38.626" v="3085" actId="1076"/>
          <ac:spMkLst>
            <pc:docMk/>
            <pc:sldMk cId="555640030" sldId="380"/>
            <ac:spMk id="30" creationId="{DF4BCA2D-BB65-4C6D-B3B7-7F4F1F92957A}"/>
          </ac:spMkLst>
        </pc:spChg>
        <pc:picChg chg="add del mod">
          <ac:chgData name="James Franklin" userId="cf915d05-507f-491f-b4a6-b2aa085ee4b1" providerId="ADAL" clId="{2A649ED3-D488-4DC2-ACB1-2EA795EDE043}" dt="2020-11-03T10:54:49.848" v="3093" actId="478"/>
          <ac:picMkLst>
            <pc:docMk/>
            <pc:sldMk cId="555640030" sldId="380"/>
            <ac:picMk id="4" creationId="{FCA3C0DE-6A3E-486E-A46E-44A55E68BA20}"/>
          </ac:picMkLst>
        </pc:picChg>
        <pc:picChg chg="add mod">
          <ac:chgData name="James Franklin" userId="cf915d05-507f-491f-b4a6-b2aa085ee4b1" providerId="ADAL" clId="{2A649ED3-D488-4DC2-ACB1-2EA795EDE043}" dt="2020-11-03T10:46:03.098" v="2915" actId="1076"/>
          <ac:picMkLst>
            <pc:docMk/>
            <pc:sldMk cId="555640030" sldId="380"/>
            <ac:picMk id="5" creationId="{67749EAC-3273-4A48-800F-7C035E699995}"/>
          </ac:picMkLst>
        </pc:picChg>
        <pc:picChg chg="add mod">
          <ac:chgData name="James Franklin" userId="cf915d05-507f-491f-b4a6-b2aa085ee4b1" providerId="ADAL" clId="{2A649ED3-D488-4DC2-ACB1-2EA795EDE043}" dt="2020-11-03T10:46:03.098" v="2915" actId="1076"/>
          <ac:picMkLst>
            <pc:docMk/>
            <pc:sldMk cId="555640030" sldId="380"/>
            <ac:picMk id="11" creationId="{91FFE6DD-2FF0-44B8-BED3-788F07A98B3F}"/>
          </ac:picMkLst>
        </pc:picChg>
        <pc:picChg chg="add mod">
          <ac:chgData name="James Franklin" userId="cf915d05-507f-491f-b4a6-b2aa085ee4b1" providerId="ADAL" clId="{2A649ED3-D488-4DC2-ACB1-2EA795EDE043}" dt="2020-11-03T10:46:03.098" v="2915" actId="1076"/>
          <ac:picMkLst>
            <pc:docMk/>
            <pc:sldMk cId="555640030" sldId="380"/>
            <ac:picMk id="12" creationId="{BD981342-E54F-4847-A783-56172367D259}"/>
          </ac:picMkLst>
        </pc:picChg>
        <pc:picChg chg="add mod">
          <ac:chgData name="James Franklin" userId="cf915d05-507f-491f-b4a6-b2aa085ee4b1" providerId="ADAL" clId="{2A649ED3-D488-4DC2-ACB1-2EA795EDE043}" dt="2020-11-03T10:46:03.098" v="2915" actId="1076"/>
          <ac:picMkLst>
            <pc:docMk/>
            <pc:sldMk cId="555640030" sldId="380"/>
            <ac:picMk id="14" creationId="{0948BCA5-150B-4B27-B81E-4F48B5D0B20D}"/>
          </ac:picMkLst>
        </pc:picChg>
        <pc:picChg chg="add mod">
          <ac:chgData name="James Franklin" userId="cf915d05-507f-491f-b4a6-b2aa085ee4b1" providerId="ADAL" clId="{2A649ED3-D488-4DC2-ACB1-2EA795EDE043}" dt="2020-11-03T10:46:03.098" v="2915" actId="1076"/>
          <ac:picMkLst>
            <pc:docMk/>
            <pc:sldMk cId="555640030" sldId="380"/>
            <ac:picMk id="15" creationId="{B69AB879-B182-49D6-8EC2-DA9D75B05035}"/>
          </ac:picMkLst>
        </pc:picChg>
        <pc:picChg chg="add mod">
          <ac:chgData name="James Franklin" userId="cf915d05-507f-491f-b4a6-b2aa085ee4b1" providerId="ADAL" clId="{2A649ED3-D488-4DC2-ACB1-2EA795EDE043}" dt="2020-11-03T10:46:03.098" v="2915" actId="1076"/>
          <ac:picMkLst>
            <pc:docMk/>
            <pc:sldMk cId="555640030" sldId="380"/>
            <ac:picMk id="17" creationId="{DA2B2B9D-3C7C-4B43-BF75-AA7F350B2E8E}"/>
          </ac:picMkLst>
        </pc:picChg>
        <pc:picChg chg="add mod">
          <ac:chgData name="James Franklin" userId="cf915d05-507f-491f-b4a6-b2aa085ee4b1" providerId="ADAL" clId="{2A649ED3-D488-4DC2-ACB1-2EA795EDE043}" dt="2020-11-03T10:46:03.098" v="2915" actId="1076"/>
          <ac:picMkLst>
            <pc:docMk/>
            <pc:sldMk cId="555640030" sldId="380"/>
            <ac:picMk id="19" creationId="{45491007-734B-41C1-904D-8162537B5DE8}"/>
          </ac:picMkLst>
        </pc:picChg>
        <pc:picChg chg="add mod">
          <ac:chgData name="James Franklin" userId="cf915d05-507f-491f-b4a6-b2aa085ee4b1" providerId="ADAL" clId="{2A649ED3-D488-4DC2-ACB1-2EA795EDE043}" dt="2020-11-03T10:46:03.098" v="2915" actId="1076"/>
          <ac:picMkLst>
            <pc:docMk/>
            <pc:sldMk cId="555640030" sldId="380"/>
            <ac:picMk id="20" creationId="{9B97B0A6-619F-446E-B808-78173CBBBA66}"/>
          </ac:picMkLst>
        </pc:picChg>
        <pc:picChg chg="add mod">
          <ac:chgData name="James Franklin" userId="cf915d05-507f-491f-b4a6-b2aa085ee4b1" providerId="ADAL" clId="{2A649ED3-D488-4DC2-ACB1-2EA795EDE043}" dt="2020-11-03T11:22:40.800" v="3102" actId="1076"/>
          <ac:picMkLst>
            <pc:docMk/>
            <pc:sldMk cId="555640030" sldId="380"/>
            <ac:picMk id="32" creationId="{18C6C0DD-8D41-4385-A08E-C5A17BAE435C}"/>
          </ac:picMkLst>
        </pc:picChg>
        <pc:picChg chg="add mod">
          <ac:chgData name="James Franklin" userId="cf915d05-507f-491f-b4a6-b2aa085ee4b1" providerId="ADAL" clId="{2A649ED3-D488-4DC2-ACB1-2EA795EDE043}" dt="2020-11-03T11:24:31.767" v="3127" actId="1076"/>
          <ac:picMkLst>
            <pc:docMk/>
            <pc:sldMk cId="555640030" sldId="380"/>
            <ac:picMk id="33" creationId="{0035C0CA-A805-4E6C-AAC1-3CF9817ABF08}"/>
          </ac:picMkLst>
        </pc:picChg>
        <pc:picChg chg="add del mod">
          <ac:chgData name="James Franklin" userId="cf915d05-507f-491f-b4a6-b2aa085ee4b1" providerId="ADAL" clId="{2A649ED3-D488-4DC2-ACB1-2EA795EDE043}" dt="2020-11-03T11:23:50.072" v="3116" actId="21"/>
          <ac:picMkLst>
            <pc:docMk/>
            <pc:sldMk cId="555640030" sldId="380"/>
            <ac:picMk id="2050" creationId="{4D889404-755B-4D61-8955-A49E89500FD1}"/>
          </ac:picMkLst>
        </pc:picChg>
        <pc:cxnChg chg="add mod">
          <ac:chgData name="James Franklin" userId="cf915d05-507f-491f-b4a6-b2aa085ee4b1" providerId="ADAL" clId="{2A649ED3-D488-4DC2-ACB1-2EA795EDE043}" dt="2020-11-03T10:46:03.098" v="2915" actId="1076"/>
          <ac:cxnSpMkLst>
            <pc:docMk/>
            <pc:sldMk cId="555640030" sldId="380"/>
            <ac:cxnSpMk id="6" creationId="{AA6C302F-0533-4CDF-BE5C-B1D4630E0088}"/>
          </ac:cxnSpMkLst>
        </pc:cxnChg>
        <pc:cxnChg chg="add mod">
          <ac:chgData name="James Franklin" userId="cf915d05-507f-491f-b4a6-b2aa085ee4b1" providerId="ADAL" clId="{2A649ED3-D488-4DC2-ACB1-2EA795EDE043}" dt="2020-11-03T10:46:03.098" v="2915" actId="1076"/>
          <ac:cxnSpMkLst>
            <pc:docMk/>
            <pc:sldMk cId="555640030" sldId="380"/>
            <ac:cxnSpMk id="7" creationId="{0660AD07-A429-4832-8ED2-65343D729ADC}"/>
          </ac:cxnSpMkLst>
        </pc:cxnChg>
        <pc:cxnChg chg="add mod">
          <ac:chgData name="James Franklin" userId="cf915d05-507f-491f-b4a6-b2aa085ee4b1" providerId="ADAL" clId="{2A649ED3-D488-4DC2-ACB1-2EA795EDE043}" dt="2020-11-03T10:46:03.098" v="2915" actId="1076"/>
          <ac:cxnSpMkLst>
            <pc:docMk/>
            <pc:sldMk cId="555640030" sldId="380"/>
            <ac:cxnSpMk id="9" creationId="{67E6A17F-C9F5-4675-9505-CE01F14D3083}"/>
          </ac:cxnSpMkLst>
        </pc:cxnChg>
        <pc:cxnChg chg="add mod ord">
          <ac:chgData name="James Franklin" userId="cf915d05-507f-491f-b4a6-b2aa085ee4b1" providerId="ADAL" clId="{2A649ED3-D488-4DC2-ACB1-2EA795EDE043}" dt="2020-11-03T11:25:37.132" v="3139" actId="167"/>
          <ac:cxnSpMkLst>
            <pc:docMk/>
            <pc:sldMk cId="555640030" sldId="380"/>
            <ac:cxnSpMk id="18" creationId="{495219B3-D63F-42DC-9D32-968264447946}"/>
          </ac:cxnSpMkLst>
        </pc:cxnChg>
      </pc:sldChg>
      <pc:sldChg chg="addSp modSp add mod ord">
        <pc:chgData name="James Franklin" userId="cf915d05-507f-491f-b4a6-b2aa085ee4b1" providerId="ADAL" clId="{2A649ED3-D488-4DC2-ACB1-2EA795EDE043}" dt="2020-11-04T15:27:38.758" v="4594"/>
        <pc:sldMkLst>
          <pc:docMk/>
          <pc:sldMk cId="3182390076" sldId="381"/>
        </pc:sldMkLst>
        <pc:spChg chg="mod">
          <ac:chgData name="James Franklin" userId="cf915d05-507f-491f-b4a6-b2aa085ee4b1" providerId="ADAL" clId="{2A649ED3-D488-4DC2-ACB1-2EA795EDE043}" dt="2020-11-04T15:20:42.658" v="4587" actId="20577"/>
          <ac:spMkLst>
            <pc:docMk/>
            <pc:sldMk cId="3182390076" sldId="381"/>
            <ac:spMk id="2" creationId="{2BDB2C08-C3E2-4E84-B1E2-6188D7EF0968}"/>
          </ac:spMkLst>
        </pc:spChg>
        <pc:spChg chg="mod">
          <ac:chgData name="James Franklin" userId="cf915d05-507f-491f-b4a6-b2aa085ee4b1" providerId="ADAL" clId="{2A649ED3-D488-4DC2-ACB1-2EA795EDE043}" dt="2020-11-03T12:52:20.510" v="4037" actId="20577"/>
          <ac:spMkLst>
            <pc:docMk/>
            <pc:sldMk cId="3182390076" sldId="381"/>
            <ac:spMk id="3" creationId="{02B07826-BC8E-4BCD-A861-6839A4947CBB}"/>
          </ac:spMkLst>
        </pc:spChg>
        <pc:picChg chg="add mod">
          <ac:chgData name="James Franklin" userId="cf915d05-507f-491f-b4a6-b2aa085ee4b1" providerId="ADAL" clId="{2A649ED3-D488-4DC2-ACB1-2EA795EDE043}" dt="2020-11-03T12:42:31.605" v="3449" actId="1076"/>
          <ac:picMkLst>
            <pc:docMk/>
            <pc:sldMk cId="3182390076" sldId="381"/>
            <ac:picMk id="5" creationId="{E22480E9-41C0-4481-9D58-2AED2E8FC76A}"/>
          </ac:picMkLst>
        </pc:picChg>
        <pc:picChg chg="add mod">
          <ac:chgData name="James Franklin" userId="cf915d05-507f-491f-b4a6-b2aa085ee4b1" providerId="ADAL" clId="{2A649ED3-D488-4DC2-ACB1-2EA795EDE043}" dt="2020-11-03T12:43:44.263" v="3502" actId="167"/>
          <ac:picMkLst>
            <pc:docMk/>
            <pc:sldMk cId="3182390076" sldId="381"/>
            <ac:picMk id="3074" creationId="{6E8ED4A1-EBF1-46C6-993A-F5EC26A3ADD2}"/>
          </ac:picMkLst>
        </pc:picChg>
      </pc:sldChg>
      <pc:sldChg chg="addSp delSp modSp add mod ord modClrScheme addCm modCm chgLayout">
        <pc:chgData name="James Franklin" userId="cf915d05-507f-491f-b4a6-b2aa085ee4b1" providerId="ADAL" clId="{2A649ED3-D488-4DC2-ACB1-2EA795EDE043}" dt="2020-11-03T15:22:35.667" v="4547" actId="478"/>
        <pc:sldMkLst>
          <pc:docMk/>
          <pc:sldMk cId="3695672561" sldId="382"/>
        </pc:sldMkLst>
        <pc:spChg chg="mod ord">
          <ac:chgData name="James Franklin" userId="cf915d05-507f-491f-b4a6-b2aa085ee4b1" providerId="ADAL" clId="{2A649ED3-D488-4DC2-ACB1-2EA795EDE043}" dt="2020-11-03T15:22:24.750" v="4546" actId="700"/>
          <ac:spMkLst>
            <pc:docMk/>
            <pc:sldMk cId="3695672561" sldId="382"/>
            <ac:spMk id="2" creationId="{2BDB2C08-C3E2-4E84-B1E2-6188D7EF0968}"/>
          </ac:spMkLst>
        </pc:spChg>
        <pc:spChg chg="del mod ord">
          <ac:chgData name="James Franklin" userId="cf915d05-507f-491f-b4a6-b2aa085ee4b1" providerId="ADAL" clId="{2A649ED3-D488-4DC2-ACB1-2EA795EDE043}" dt="2020-11-03T14:41:32.875" v="4249" actId="700"/>
          <ac:spMkLst>
            <pc:docMk/>
            <pc:sldMk cId="3695672561" sldId="382"/>
            <ac:spMk id="3" creationId="{02B07826-BC8E-4BCD-A861-6839A4947CBB}"/>
          </ac:spMkLst>
        </pc:spChg>
        <pc:spChg chg="add mod ord">
          <ac:chgData name="James Franklin" userId="cf915d05-507f-491f-b4a6-b2aa085ee4b1" providerId="ADAL" clId="{2A649ED3-D488-4DC2-ACB1-2EA795EDE043}" dt="2020-11-03T15:22:24.750" v="4546" actId="700"/>
          <ac:spMkLst>
            <pc:docMk/>
            <pc:sldMk cId="3695672561" sldId="382"/>
            <ac:spMk id="4" creationId="{E6447F1E-6383-419C-9D84-54579575991B}"/>
          </ac:spMkLst>
        </pc:spChg>
        <pc:spChg chg="mod">
          <ac:chgData name="James Franklin" userId="cf915d05-507f-491f-b4a6-b2aa085ee4b1" providerId="ADAL" clId="{2A649ED3-D488-4DC2-ACB1-2EA795EDE043}" dt="2020-11-03T14:59:19.840" v="4478" actId="1076"/>
          <ac:spMkLst>
            <pc:docMk/>
            <pc:sldMk cId="3695672561" sldId="382"/>
            <ac:spMk id="8" creationId="{25AF1520-9F6A-4142-B6D7-64E31C153D34}"/>
          </ac:spMkLst>
        </pc:spChg>
        <pc:spChg chg="add del mod">
          <ac:chgData name="James Franklin" userId="cf915d05-507f-491f-b4a6-b2aa085ee4b1" providerId="ADAL" clId="{2A649ED3-D488-4DC2-ACB1-2EA795EDE043}" dt="2020-11-03T14:44:25.009" v="4256" actId="478"/>
          <ac:spMkLst>
            <pc:docMk/>
            <pc:sldMk cId="3695672561" sldId="382"/>
            <ac:spMk id="16" creationId="{DF6BF355-86B9-45F7-8E97-3B528D43D649}"/>
          </ac:spMkLst>
        </pc:spChg>
        <pc:spChg chg="add mod">
          <ac:chgData name="James Franklin" userId="cf915d05-507f-491f-b4a6-b2aa085ee4b1" providerId="ADAL" clId="{2A649ED3-D488-4DC2-ACB1-2EA795EDE043}" dt="2020-11-03T14:59:19.840" v="4478" actId="1076"/>
          <ac:spMkLst>
            <pc:docMk/>
            <pc:sldMk cId="3695672561" sldId="382"/>
            <ac:spMk id="17" creationId="{9F319EA2-5C42-42EB-8969-86DF0B888816}"/>
          </ac:spMkLst>
        </pc:spChg>
        <pc:spChg chg="add mod">
          <ac:chgData name="James Franklin" userId="cf915d05-507f-491f-b4a6-b2aa085ee4b1" providerId="ADAL" clId="{2A649ED3-D488-4DC2-ACB1-2EA795EDE043}" dt="2020-11-03T14:59:19.840" v="4478" actId="1076"/>
          <ac:spMkLst>
            <pc:docMk/>
            <pc:sldMk cId="3695672561" sldId="382"/>
            <ac:spMk id="18" creationId="{B0EE8218-6DD7-42A4-B8BC-11A634034D7F}"/>
          </ac:spMkLst>
        </pc:spChg>
        <pc:spChg chg="add mod">
          <ac:chgData name="James Franklin" userId="cf915d05-507f-491f-b4a6-b2aa085ee4b1" providerId="ADAL" clId="{2A649ED3-D488-4DC2-ACB1-2EA795EDE043}" dt="2020-11-03T14:59:19.840" v="4478" actId="1076"/>
          <ac:spMkLst>
            <pc:docMk/>
            <pc:sldMk cId="3695672561" sldId="382"/>
            <ac:spMk id="19" creationId="{99B82A56-CED4-4B93-BD3A-3E20C71D8DC6}"/>
          </ac:spMkLst>
        </pc:spChg>
        <pc:spChg chg="add del mod">
          <ac:chgData name="James Franklin" userId="cf915d05-507f-491f-b4a6-b2aa085ee4b1" providerId="ADAL" clId="{2A649ED3-D488-4DC2-ACB1-2EA795EDE043}" dt="2020-11-03T14:45:58.656" v="4270" actId="478"/>
          <ac:spMkLst>
            <pc:docMk/>
            <pc:sldMk cId="3695672561" sldId="382"/>
            <ac:spMk id="29" creationId="{B74C4A23-CE16-4986-8D20-E03D665BDC2E}"/>
          </ac:spMkLst>
        </pc:spChg>
        <pc:spChg chg="add mod">
          <ac:chgData name="James Franklin" userId="cf915d05-507f-491f-b4a6-b2aa085ee4b1" providerId="ADAL" clId="{2A649ED3-D488-4DC2-ACB1-2EA795EDE043}" dt="2020-11-03T14:59:19.840" v="4478" actId="1076"/>
          <ac:spMkLst>
            <pc:docMk/>
            <pc:sldMk cId="3695672561" sldId="382"/>
            <ac:spMk id="30" creationId="{80F88F8B-E169-4AB6-A0BB-D4813CFAD689}"/>
          </ac:spMkLst>
        </pc:spChg>
        <pc:spChg chg="add mod">
          <ac:chgData name="James Franklin" userId="cf915d05-507f-491f-b4a6-b2aa085ee4b1" providerId="ADAL" clId="{2A649ED3-D488-4DC2-ACB1-2EA795EDE043}" dt="2020-11-03T14:59:19.840" v="4478" actId="1076"/>
          <ac:spMkLst>
            <pc:docMk/>
            <pc:sldMk cId="3695672561" sldId="382"/>
            <ac:spMk id="31" creationId="{FAE5BF40-8C3B-4EF7-BED7-DE508BF46141}"/>
          </ac:spMkLst>
        </pc:spChg>
        <pc:spChg chg="add mod">
          <ac:chgData name="James Franklin" userId="cf915d05-507f-491f-b4a6-b2aa085ee4b1" providerId="ADAL" clId="{2A649ED3-D488-4DC2-ACB1-2EA795EDE043}" dt="2020-11-03T14:59:19.840" v="4478" actId="1076"/>
          <ac:spMkLst>
            <pc:docMk/>
            <pc:sldMk cId="3695672561" sldId="382"/>
            <ac:spMk id="54" creationId="{29F32FBA-0B86-4528-993E-60390B8D5067}"/>
          </ac:spMkLst>
        </pc:spChg>
        <pc:spChg chg="add del mod">
          <ac:chgData name="James Franklin" userId="cf915d05-507f-491f-b4a6-b2aa085ee4b1" providerId="ADAL" clId="{2A649ED3-D488-4DC2-ACB1-2EA795EDE043}" dt="2020-11-03T15:22:35.667" v="4547" actId="478"/>
          <ac:spMkLst>
            <pc:docMk/>
            <pc:sldMk cId="3695672561" sldId="382"/>
            <ac:spMk id="56" creationId="{BED3FACB-CA21-41C0-9631-4677E427D37A}"/>
          </ac:spMkLst>
        </pc:spChg>
        <pc:spChg chg="add mod">
          <ac:chgData name="James Franklin" userId="cf915d05-507f-491f-b4a6-b2aa085ee4b1" providerId="ADAL" clId="{2A649ED3-D488-4DC2-ACB1-2EA795EDE043}" dt="2020-11-03T14:59:19.840" v="4478" actId="1076"/>
          <ac:spMkLst>
            <pc:docMk/>
            <pc:sldMk cId="3695672561" sldId="382"/>
            <ac:spMk id="57" creationId="{5EA6EFBE-B214-40DC-9DA8-CE5D1B6859DD}"/>
          </ac:spMkLst>
        </pc:spChg>
        <pc:spChg chg="add mod">
          <ac:chgData name="James Franklin" userId="cf915d05-507f-491f-b4a6-b2aa085ee4b1" providerId="ADAL" clId="{2A649ED3-D488-4DC2-ACB1-2EA795EDE043}" dt="2020-11-03T14:59:19.840" v="4478" actId="1076"/>
          <ac:spMkLst>
            <pc:docMk/>
            <pc:sldMk cId="3695672561" sldId="382"/>
            <ac:spMk id="58" creationId="{A14A9BD7-FE3D-4080-9C47-FE7AB3846186}"/>
          </ac:spMkLst>
        </pc:spChg>
        <pc:spChg chg="add mod">
          <ac:chgData name="James Franklin" userId="cf915d05-507f-491f-b4a6-b2aa085ee4b1" providerId="ADAL" clId="{2A649ED3-D488-4DC2-ACB1-2EA795EDE043}" dt="2020-11-03T15:10:50.928" v="4530" actId="1076"/>
          <ac:spMkLst>
            <pc:docMk/>
            <pc:sldMk cId="3695672561" sldId="382"/>
            <ac:spMk id="59" creationId="{92C87ABC-4BAB-494D-B642-A93CADD9D60E}"/>
          </ac:spMkLst>
        </pc:spChg>
        <pc:spChg chg="add mod">
          <ac:chgData name="James Franklin" userId="cf915d05-507f-491f-b4a6-b2aa085ee4b1" providerId="ADAL" clId="{2A649ED3-D488-4DC2-ACB1-2EA795EDE043}" dt="2020-11-03T15:07:34.171" v="4497" actId="20577"/>
          <ac:spMkLst>
            <pc:docMk/>
            <pc:sldMk cId="3695672561" sldId="382"/>
            <ac:spMk id="60" creationId="{EFD29B4A-B3CD-48CA-BD7B-B859AAA52A1F}"/>
          </ac:spMkLst>
        </pc:spChg>
        <pc:spChg chg="add mod">
          <ac:chgData name="James Franklin" userId="cf915d05-507f-491f-b4a6-b2aa085ee4b1" providerId="ADAL" clId="{2A649ED3-D488-4DC2-ACB1-2EA795EDE043}" dt="2020-11-03T15:08:09.444" v="4502" actId="207"/>
          <ac:spMkLst>
            <pc:docMk/>
            <pc:sldMk cId="3695672561" sldId="382"/>
            <ac:spMk id="61" creationId="{E71D482C-4C1D-4055-87FC-1100F1DDD3F8}"/>
          </ac:spMkLst>
        </pc:spChg>
        <pc:spChg chg="add mod">
          <ac:chgData name="James Franklin" userId="cf915d05-507f-491f-b4a6-b2aa085ee4b1" providerId="ADAL" clId="{2A649ED3-D488-4DC2-ACB1-2EA795EDE043}" dt="2020-11-03T15:07:47.272" v="4501" actId="1076"/>
          <ac:spMkLst>
            <pc:docMk/>
            <pc:sldMk cId="3695672561" sldId="382"/>
            <ac:spMk id="62" creationId="{53D58C3E-4712-40B3-A6C7-8E8D23EB90B0}"/>
          </ac:spMkLst>
        </pc:spChg>
        <pc:spChg chg="add mod">
          <ac:chgData name="James Franklin" userId="cf915d05-507f-491f-b4a6-b2aa085ee4b1" providerId="ADAL" clId="{2A649ED3-D488-4DC2-ACB1-2EA795EDE043}" dt="2020-11-03T15:10:59.329" v="4535" actId="20577"/>
          <ac:spMkLst>
            <pc:docMk/>
            <pc:sldMk cId="3695672561" sldId="382"/>
            <ac:spMk id="64" creationId="{1DF9D9CB-010D-4E40-8778-2F285D35C505}"/>
          </ac:spMkLst>
        </pc:spChg>
        <pc:spChg chg="add mod">
          <ac:chgData name="James Franklin" userId="cf915d05-507f-491f-b4a6-b2aa085ee4b1" providerId="ADAL" clId="{2A649ED3-D488-4DC2-ACB1-2EA795EDE043}" dt="2020-11-03T15:11:08.803" v="4539" actId="20577"/>
          <ac:spMkLst>
            <pc:docMk/>
            <pc:sldMk cId="3695672561" sldId="382"/>
            <ac:spMk id="65" creationId="{955D26FC-9D3E-4728-A26E-3C336A5905E5}"/>
          </ac:spMkLst>
        </pc:spChg>
        <pc:grpChg chg="add mod">
          <ac:chgData name="James Franklin" userId="cf915d05-507f-491f-b4a6-b2aa085ee4b1" providerId="ADAL" clId="{2A649ED3-D488-4DC2-ACB1-2EA795EDE043}" dt="2020-11-03T14:59:19.840" v="4478" actId="1076"/>
          <ac:grpSpMkLst>
            <pc:docMk/>
            <pc:sldMk cId="3695672561" sldId="382"/>
            <ac:grpSpMk id="5" creationId="{B948024F-A06F-4898-A3FD-890A20185652}"/>
          </ac:grpSpMkLst>
        </pc:grpChg>
        <pc:grpChg chg="add mod">
          <ac:chgData name="James Franklin" userId="cf915d05-507f-491f-b4a6-b2aa085ee4b1" providerId="ADAL" clId="{2A649ED3-D488-4DC2-ACB1-2EA795EDE043}" dt="2020-11-03T14:59:19.840" v="4478" actId="1076"/>
          <ac:grpSpMkLst>
            <pc:docMk/>
            <pc:sldMk cId="3695672561" sldId="382"/>
            <ac:grpSpMk id="21" creationId="{09950F14-E7A8-4807-BB51-A8714B6A21B0}"/>
          </ac:grpSpMkLst>
        </pc:grpChg>
        <pc:grpChg chg="add mod">
          <ac:chgData name="James Franklin" userId="cf915d05-507f-491f-b4a6-b2aa085ee4b1" providerId="ADAL" clId="{2A649ED3-D488-4DC2-ACB1-2EA795EDE043}" dt="2020-11-03T14:59:19.840" v="4478" actId="1076"/>
          <ac:grpSpMkLst>
            <pc:docMk/>
            <pc:sldMk cId="3695672561" sldId="382"/>
            <ac:grpSpMk id="32" creationId="{0C5E417B-F858-4FE9-AB2E-699639F9FAD1}"/>
          </ac:grpSpMkLst>
        </pc:grpChg>
        <pc:grpChg chg="add mod">
          <ac:chgData name="James Franklin" userId="cf915d05-507f-491f-b4a6-b2aa085ee4b1" providerId="ADAL" clId="{2A649ED3-D488-4DC2-ACB1-2EA795EDE043}" dt="2020-11-03T14:59:19.840" v="4478" actId="1076"/>
          <ac:grpSpMkLst>
            <pc:docMk/>
            <pc:sldMk cId="3695672561" sldId="382"/>
            <ac:grpSpMk id="40" creationId="{A958EA07-62C8-4BC3-889B-3181BB69BAB6}"/>
          </ac:grpSpMkLst>
        </pc:grpChg>
        <pc:picChg chg="add del mod">
          <ac:chgData name="James Franklin" userId="cf915d05-507f-491f-b4a6-b2aa085ee4b1" providerId="ADAL" clId="{2A649ED3-D488-4DC2-ACB1-2EA795EDE043}" dt="2020-11-03T14:44:29.262" v="4259" actId="478"/>
          <ac:picMkLst>
            <pc:docMk/>
            <pc:sldMk cId="3695672561" sldId="382"/>
            <ac:picMk id="13" creationId="{89CA09C5-9B7E-4681-AD7A-4BD6F6A5B50D}"/>
          </ac:picMkLst>
        </pc:picChg>
        <pc:picChg chg="add del mod">
          <ac:chgData name="James Franklin" userId="cf915d05-507f-491f-b4a6-b2aa085ee4b1" providerId="ADAL" clId="{2A649ED3-D488-4DC2-ACB1-2EA795EDE043}" dt="2020-11-03T14:44:30.041" v="4260" actId="478"/>
          <ac:picMkLst>
            <pc:docMk/>
            <pc:sldMk cId="3695672561" sldId="382"/>
            <ac:picMk id="14" creationId="{3B0FE78D-0AA7-48A1-A199-DBDDAEDB600E}"/>
          </ac:picMkLst>
        </pc:picChg>
        <pc:picChg chg="add del mod">
          <ac:chgData name="James Franklin" userId="cf915d05-507f-491f-b4a6-b2aa085ee4b1" providerId="ADAL" clId="{2A649ED3-D488-4DC2-ACB1-2EA795EDE043}" dt="2020-11-03T14:44:26.905" v="4257" actId="478"/>
          <ac:picMkLst>
            <pc:docMk/>
            <pc:sldMk cId="3695672561" sldId="382"/>
            <ac:picMk id="15" creationId="{3CE5EDB0-7BBA-4FC7-82CD-E6BF0E33CA5B}"/>
          </ac:picMkLst>
        </pc:picChg>
        <pc:picChg chg="add del mod">
          <ac:chgData name="James Franklin" userId="cf915d05-507f-491f-b4a6-b2aa085ee4b1" providerId="ADAL" clId="{2A649ED3-D488-4DC2-ACB1-2EA795EDE043}" dt="2020-11-03T14:45:58.656" v="4270" actId="478"/>
          <ac:picMkLst>
            <pc:docMk/>
            <pc:sldMk cId="3695672561" sldId="382"/>
            <ac:picMk id="26" creationId="{431CB890-9133-4296-A270-AA37BAE3C208}"/>
          </ac:picMkLst>
        </pc:picChg>
        <pc:picChg chg="add del mod">
          <ac:chgData name="James Franklin" userId="cf915d05-507f-491f-b4a6-b2aa085ee4b1" providerId="ADAL" clId="{2A649ED3-D488-4DC2-ACB1-2EA795EDE043}" dt="2020-11-03T14:45:58.656" v="4270" actId="478"/>
          <ac:picMkLst>
            <pc:docMk/>
            <pc:sldMk cId="3695672561" sldId="382"/>
            <ac:picMk id="27" creationId="{7332C01A-4157-426B-A73F-93986DC00936}"/>
          </ac:picMkLst>
        </pc:picChg>
        <pc:picChg chg="add del mod">
          <ac:chgData name="James Franklin" userId="cf915d05-507f-491f-b4a6-b2aa085ee4b1" providerId="ADAL" clId="{2A649ED3-D488-4DC2-ACB1-2EA795EDE043}" dt="2020-11-03T14:45:58.656" v="4270" actId="478"/>
          <ac:picMkLst>
            <pc:docMk/>
            <pc:sldMk cId="3695672561" sldId="382"/>
            <ac:picMk id="28" creationId="{68CD5615-9575-42F7-9186-0B2396D412FE}"/>
          </ac:picMkLst>
        </pc:picChg>
        <pc:picChg chg="add mod">
          <ac:chgData name="James Franklin" userId="cf915d05-507f-491f-b4a6-b2aa085ee4b1" providerId="ADAL" clId="{2A649ED3-D488-4DC2-ACB1-2EA795EDE043}" dt="2020-11-03T15:18:14.816" v="4540"/>
          <ac:picMkLst>
            <pc:docMk/>
            <pc:sldMk cId="3695672561" sldId="382"/>
            <ac:picMk id="42" creationId="{966A016D-CFC0-4A3A-9E2A-5AB4745337B5}"/>
          </ac:picMkLst>
        </pc:picChg>
        <pc:picChg chg="add">
          <ac:chgData name="James Franklin" userId="cf915d05-507f-491f-b4a6-b2aa085ee4b1" providerId="ADAL" clId="{2A649ED3-D488-4DC2-ACB1-2EA795EDE043}" dt="2020-11-03T14:53:23.081" v="4427" actId="22"/>
          <ac:picMkLst>
            <pc:docMk/>
            <pc:sldMk cId="3695672561" sldId="382"/>
            <ac:picMk id="44" creationId="{3106B0EE-CF63-4DB4-802A-6EB495CFF09C}"/>
          </ac:picMkLst>
        </pc:picChg>
        <pc:picChg chg="add mod">
          <ac:chgData name="James Franklin" userId="cf915d05-507f-491f-b4a6-b2aa085ee4b1" providerId="ADAL" clId="{2A649ED3-D488-4DC2-ACB1-2EA795EDE043}" dt="2020-11-03T14:55:28.057" v="4433" actId="1076"/>
          <ac:picMkLst>
            <pc:docMk/>
            <pc:sldMk cId="3695672561" sldId="382"/>
            <ac:picMk id="47" creationId="{58506BAF-8BF9-4536-89EE-28C798E59B16}"/>
          </ac:picMkLst>
        </pc:picChg>
        <pc:picChg chg="add mod">
          <ac:chgData name="James Franklin" userId="cf915d05-507f-491f-b4a6-b2aa085ee4b1" providerId="ADAL" clId="{2A649ED3-D488-4DC2-ACB1-2EA795EDE043}" dt="2020-11-03T14:59:19.840" v="4478" actId="1076"/>
          <ac:picMkLst>
            <pc:docMk/>
            <pc:sldMk cId="3695672561" sldId="382"/>
            <ac:picMk id="49" creationId="{AD6D29DD-1A11-4BD5-9371-B6AECB7EB8F0}"/>
          </ac:picMkLst>
        </pc:picChg>
        <pc:picChg chg="add mod">
          <ac:chgData name="James Franklin" userId="cf915d05-507f-491f-b4a6-b2aa085ee4b1" providerId="ADAL" clId="{2A649ED3-D488-4DC2-ACB1-2EA795EDE043}" dt="2020-11-03T14:59:19.840" v="4478" actId="1076"/>
          <ac:picMkLst>
            <pc:docMk/>
            <pc:sldMk cId="3695672561" sldId="382"/>
            <ac:picMk id="55" creationId="{A5B75BB9-0D2D-45C9-91F9-4C6CDC3A80BD}"/>
          </ac:picMkLst>
        </pc:picChg>
        <pc:picChg chg="add mod">
          <ac:chgData name="James Franklin" userId="cf915d05-507f-491f-b4a6-b2aa085ee4b1" providerId="ADAL" clId="{2A649ED3-D488-4DC2-ACB1-2EA795EDE043}" dt="2020-11-03T15:18:22.050" v="4542"/>
          <ac:picMkLst>
            <pc:docMk/>
            <pc:sldMk cId="3695672561" sldId="382"/>
            <ac:picMk id="66" creationId="{DB2C4880-092B-4C5C-93F3-A64714354822}"/>
          </ac:picMkLst>
        </pc:picChg>
        <pc:picChg chg="add mod">
          <ac:chgData name="James Franklin" userId="cf915d05-507f-491f-b4a6-b2aa085ee4b1" providerId="ADAL" clId="{2A649ED3-D488-4DC2-ACB1-2EA795EDE043}" dt="2020-11-03T14:59:19.840" v="4478" actId="1076"/>
          <ac:picMkLst>
            <pc:docMk/>
            <pc:sldMk cId="3695672561" sldId="382"/>
            <ac:picMk id="5122" creationId="{5B8EAB9F-1EC6-4C93-B82F-BAD09FA393C9}"/>
          </ac:picMkLst>
        </pc:picChg>
        <pc:cxnChg chg="mod">
          <ac:chgData name="James Franklin" userId="cf915d05-507f-491f-b4a6-b2aa085ee4b1" providerId="ADAL" clId="{2A649ED3-D488-4DC2-ACB1-2EA795EDE043}" dt="2020-11-03T15:07:13.330" v="4490" actId="208"/>
          <ac:cxnSpMkLst>
            <pc:docMk/>
            <pc:sldMk cId="3695672561" sldId="382"/>
            <ac:cxnSpMk id="6" creationId="{91F1A8DA-C72F-47A4-8007-FCAE51F33B78}"/>
          </ac:cxnSpMkLst>
        </pc:cxnChg>
        <pc:cxnChg chg="mod">
          <ac:chgData name="James Franklin" userId="cf915d05-507f-491f-b4a6-b2aa085ee4b1" providerId="ADAL" clId="{2A649ED3-D488-4DC2-ACB1-2EA795EDE043}" dt="2020-11-03T14:59:19.840" v="4478" actId="1076"/>
          <ac:cxnSpMkLst>
            <pc:docMk/>
            <pc:sldMk cId="3695672561" sldId="382"/>
            <ac:cxnSpMk id="7" creationId="{22B94938-88DF-4D4E-A8CF-6C2C88C9E1EE}"/>
          </ac:cxnSpMkLst>
        </pc:cxnChg>
        <pc:cxnChg chg="mod">
          <ac:chgData name="James Franklin" userId="cf915d05-507f-491f-b4a6-b2aa085ee4b1" providerId="ADAL" clId="{2A649ED3-D488-4DC2-ACB1-2EA795EDE043}" dt="2020-11-03T14:59:19.840" v="4478" actId="1076"/>
          <ac:cxnSpMkLst>
            <pc:docMk/>
            <pc:sldMk cId="3695672561" sldId="382"/>
            <ac:cxnSpMk id="9" creationId="{53D2E79A-7B82-4D85-90B1-D2DE78EF0125}"/>
          </ac:cxnSpMkLst>
        </pc:cxnChg>
        <pc:cxnChg chg="add mod">
          <ac:chgData name="James Franklin" userId="cf915d05-507f-491f-b4a6-b2aa085ee4b1" providerId="ADAL" clId="{2A649ED3-D488-4DC2-ACB1-2EA795EDE043}" dt="2020-11-03T14:59:19.840" v="4478" actId="1076"/>
          <ac:cxnSpMkLst>
            <pc:docMk/>
            <pc:sldMk cId="3695672561" sldId="382"/>
            <ac:cxnSpMk id="10" creationId="{607C470E-0A29-425A-9049-40A5F0F02521}"/>
          </ac:cxnSpMkLst>
        </pc:cxnChg>
        <pc:cxnChg chg="add mod">
          <ac:chgData name="James Franklin" userId="cf915d05-507f-491f-b4a6-b2aa085ee4b1" providerId="ADAL" clId="{2A649ED3-D488-4DC2-ACB1-2EA795EDE043}" dt="2020-11-03T14:59:19.840" v="4478" actId="1076"/>
          <ac:cxnSpMkLst>
            <pc:docMk/>
            <pc:sldMk cId="3695672561" sldId="382"/>
            <ac:cxnSpMk id="11" creationId="{CF6FD851-865D-4EC7-A266-1C58BC179EF0}"/>
          </ac:cxnSpMkLst>
        </pc:cxnChg>
        <pc:cxnChg chg="add mod">
          <ac:chgData name="James Franklin" userId="cf915d05-507f-491f-b4a6-b2aa085ee4b1" providerId="ADAL" clId="{2A649ED3-D488-4DC2-ACB1-2EA795EDE043}" dt="2020-11-03T14:59:19.840" v="4478" actId="1076"/>
          <ac:cxnSpMkLst>
            <pc:docMk/>
            <pc:sldMk cId="3695672561" sldId="382"/>
            <ac:cxnSpMk id="12" creationId="{43815E6A-F988-4C70-A479-1CA401F7D7DE}"/>
          </ac:cxnSpMkLst>
        </pc:cxnChg>
        <pc:cxnChg chg="add del mod">
          <ac:chgData name="James Franklin" userId="cf915d05-507f-491f-b4a6-b2aa085ee4b1" providerId="ADAL" clId="{2A649ED3-D488-4DC2-ACB1-2EA795EDE043}" dt="2020-11-03T14:46:00.849" v="4271" actId="478"/>
          <ac:cxnSpMkLst>
            <pc:docMk/>
            <pc:sldMk cId="3695672561" sldId="382"/>
            <ac:cxnSpMk id="22" creationId="{ED7A1055-B048-4CE2-BAE4-C6F5C9CC0285}"/>
          </ac:cxnSpMkLst>
        </pc:cxnChg>
        <pc:cxnChg chg="add del mod">
          <ac:chgData name="James Franklin" userId="cf915d05-507f-491f-b4a6-b2aa085ee4b1" providerId="ADAL" clId="{2A649ED3-D488-4DC2-ACB1-2EA795EDE043}" dt="2020-11-03T14:46:02.578" v="4272" actId="478"/>
          <ac:cxnSpMkLst>
            <pc:docMk/>
            <pc:sldMk cId="3695672561" sldId="382"/>
            <ac:cxnSpMk id="23" creationId="{0C63F92C-B376-42BD-BAE8-F6DF149642D0}"/>
          </ac:cxnSpMkLst>
        </pc:cxnChg>
        <pc:cxnChg chg="add mod">
          <ac:chgData name="James Franklin" userId="cf915d05-507f-491f-b4a6-b2aa085ee4b1" providerId="ADAL" clId="{2A649ED3-D488-4DC2-ACB1-2EA795EDE043}" dt="2020-11-03T15:07:03.851" v="4489" actId="208"/>
          <ac:cxnSpMkLst>
            <pc:docMk/>
            <pc:sldMk cId="3695672561" sldId="382"/>
            <ac:cxnSpMk id="24" creationId="{2530C39E-12E6-44B9-BEAA-AF5CF41D7131}"/>
          </ac:cxnSpMkLst>
        </pc:cxnChg>
        <pc:cxnChg chg="add mod">
          <ac:chgData name="James Franklin" userId="cf915d05-507f-491f-b4a6-b2aa085ee4b1" providerId="ADAL" clId="{2A649ED3-D488-4DC2-ACB1-2EA795EDE043}" dt="2020-11-03T14:59:19.840" v="4478" actId="1076"/>
          <ac:cxnSpMkLst>
            <pc:docMk/>
            <pc:sldMk cId="3695672561" sldId="382"/>
            <ac:cxnSpMk id="25" creationId="{F19797AB-60EB-4DAE-A934-12EE06F24645}"/>
          </ac:cxnSpMkLst>
        </pc:cxnChg>
        <pc:cxnChg chg="add mod">
          <ac:chgData name="James Franklin" userId="cf915d05-507f-491f-b4a6-b2aa085ee4b1" providerId="ADAL" clId="{2A649ED3-D488-4DC2-ACB1-2EA795EDE043}" dt="2020-11-03T14:59:19.840" v="4478" actId="1076"/>
          <ac:cxnSpMkLst>
            <pc:docMk/>
            <pc:sldMk cId="3695672561" sldId="382"/>
            <ac:cxnSpMk id="34" creationId="{F7EB7F39-A4A9-46EA-A59C-A7A955F5786B}"/>
          </ac:cxnSpMkLst>
        </pc:cxnChg>
        <pc:cxnChg chg="add mod">
          <ac:chgData name="James Franklin" userId="cf915d05-507f-491f-b4a6-b2aa085ee4b1" providerId="ADAL" clId="{2A649ED3-D488-4DC2-ACB1-2EA795EDE043}" dt="2020-11-03T14:59:19.840" v="4478" actId="1076"/>
          <ac:cxnSpMkLst>
            <pc:docMk/>
            <pc:sldMk cId="3695672561" sldId="382"/>
            <ac:cxnSpMk id="51" creationId="{35A319A8-E279-4A1C-B58A-9D574CB45730}"/>
          </ac:cxnSpMkLst>
        </pc:cxnChg>
        <pc:cxnChg chg="add mod">
          <ac:chgData name="James Franklin" userId="cf915d05-507f-491f-b4a6-b2aa085ee4b1" providerId="ADAL" clId="{2A649ED3-D488-4DC2-ACB1-2EA795EDE043}" dt="2020-11-03T14:59:19.840" v="4478" actId="1076"/>
          <ac:cxnSpMkLst>
            <pc:docMk/>
            <pc:sldMk cId="3695672561" sldId="382"/>
            <ac:cxnSpMk id="53" creationId="{386DB347-A480-478B-B885-5C73380E98FD}"/>
          </ac:cxnSpMkLst>
        </pc:cxnChg>
      </pc:sldChg>
      <pc:sldChg chg="addSp delSp modSp add mod modClrScheme chgLayout">
        <pc:chgData name="James Franklin" userId="cf915d05-507f-491f-b4a6-b2aa085ee4b1" providerId="ADAL" clId="{2A649ED3-D488-4DC2-ACB1-2EA795EDE043}" dt="2020-11-03T11:27:29.152" v="3152" actId="1076"/>
        <pc:sldMkLst>
          <pc:docMk/>
          <pc:sldMk cId="2478218623" sldId="383"/>
        </pc:sldMkLst>
        <pc:spChg chg="mod ord">
          <ac:chgData name="James Franklin" userId="cf915d05-507f-491f-b4a6-b2aa085ee4b1" providerId="ADAL" clId="{2A649ED3-D488-4DC2-ACB1-2EA795EDE043}" dt="2020-11-03T10:33:55.958" v="2579" actId="700"/>
          <ac:spMkLst>
            <pc:docMk/>
            <pc:sldMk cId="2478218623" sldId="383"/>
            <ac:spMk id="2" creationId="{2BDB2C08-C3E2-4E84-B1E2-6188D7EF0968}"/>
          </ac:spMkLst>
        </pc:spChg>
        <pc:spChg chg="mod ord">
          <ac:chgData name="James Franklin" userId="cf915d05-507f-491f-b4a6-b2aa085ee4b1" providerId="ADAL" clId="{2A649ED3-D488-4DC2-ACB1-2EA795EDE043}" dt="2020-11-03T10:43:02.227" v="2738" actId="20577"/>
          <ac:spMkLst>
            <pc:docMk/>
            <pc:sldMk cId="2478218623" sldId="383"/>
            <ac:spMk id="3" creationId="{02B07826-BC8E-4BCD-A861-6839A4947CBB}"/>
          </ac:spMkLst>
        </pc:spChg>
        <pc:spChg chg="add mod">
          <ac:chgData name="James Franklin" userId="cf915d05-507f-491f-b4a6-b2aa085ee4b1" providerId="ADAL" clId="{2A649ED3-D488-4DC2-ACB1-2EA795EDE043}" dt="2020-11-03T11:27:29.152" v="3152" actId="1076"/>
          <ac:spMkLst>
            <pc:docMk/>
            <pc:sldMk cId="2478218623" sldId="383"/>
            <ac:spMk id="9" creationId="{B7A877BB-B03E-4322-A91C-88D3DF145418}"/>
          </ac:spMkLst>
        </pc:spChg>
        <pc:spChg chg="mod">
          <ac:chgData name="James Franklin" userId="cf915d05-507f-491f-b4a6-b2aa085ee4b1" providerId="ADAL" clId="{2A649ED3-D488-4DC2-ACB1-2EA795EDE043}" dt="2020-11-03T10:42:24.211" v="2622" actId="208"/>
          <ac:spMkLst>
            <pc:docMk/>
            <pc:sldMk cId="2478218623" sldId="383"/>
            <ac:spMk id="14" creationId="{CCF3529F-C673-4659-90E7-FD021A5B4D93}"/>
          </ac:spMkLst>
        </pc:spChg>
        <pc:spChg chg="mod">
          <ac:chgData name="James Franklin" userId="cf915d05-507f-491f-b4a6-b2aa085ee4b1" providerId="ADAL" clId="{2A649ED3-D488-4DC2-ACB1-2EA795EDE043}" dt="2020-11-03T10:54:38.241" v="3092" actId="208"/>
          <ac:spMkLst>
            <pc:docMk/>
            <pc:sldMk cId="2478218623" sldId="383"/>
            <ac:spMk id="36" creationId="{500F69D7-591E-4660-9E6C-9730982459B5}"/>
          </ac:spMkLst>
        </pc:spChg>
        <pc:picChg chg="add mod">
          <ac:chgData name="James Franklin" userId="cf915d05-507f-491f-b4a6-b2aa085ee4b1" providerId="ADAL" clId="{2A649ED3-D488-4DC2-ACB1-2EA795EDE043}" dt="2020-11-03T10:42:15.001" v="2621" actId="1076"/>
          <ac:picMkLst>
            <pc:docMk/>
            <pc:sldMk cId="2478218623" sldId="383"/>
            <ac:picMk id="4" creationId="{1C50CEE6-0EBD-4343-A0EF-1DB0494A18F2}"/>
          </ac:picMkLst>
        </pc:picChg>
        <pc:picChg chg="add del mod">
          <ac:chgData name="James Franklin" userId="cf915d05-507f-491f-b4a6-b2aa085ee4b1" providerId="ADAL" clId="{2A649ED3-D488-4DC2-ACB1-2EA795EDE043}" dt="2020-11-03T11:24:03.263" v="3121" actId="21"/>
          <ac:picMkLst>
            <pc:docMk/>
            <pc:sldMk cId="2478218623" sldId="383"/>
            <ac:picMk id="6" creationId="{D4713BCD-F59C-48B0-90E1-F333C4918F50}"/>
          </ac:picMkLst>
        </pc:picChg>
        <pc:picChg chg="del">
          <ac:chgData name="James Franklin" userId="cf915d05-507f-491f-b4a6-b2aa085ee4b1" providerId="ADAL" clId="{2A649ED3-D488-4DC2-ACB1-2EA795EDE043}" dt="2020-11-03T10:42:01.326" v="2619" actId="21"/>
          <ac:picMkLst>
            <pc:docMk/>
            <pc:sldMk cId="2478218623" sldId="383"/>
            <ac:picMk id="40" creationId="{47378E34-F5D9-4400-AC81-273038329AB2}"/>
          </ac:picMkLst>
        </pc:picChg>
        <pc:picChg chg="mod">
          <ac:chgData name="James Franklin" userId="cf915d05-507f-491f-b4a6-b2aa085ee4b1" providerId="ADAL" clId="{2A649ED3-D488-4DC2-ACB1-2EA795EDE043}" dt="2020-11-03T11:25:47.583" v="3141" actId="1076"/>
          <ac:picMkLst>
            <pc:docMk/>
            <pc:sldMk cId="2478218623" sldId="383"/>
            <ac:picMk id="1036" creationId="{1BC1DBD5-D950-415E-B98B-0FFA68C86A58}"/>
          </ac:picMkLst>
        </pc:picChg>
        <pc:cxnChg chg="mod ord">
          <ac:chgData name="James Franklin" userId="cf915d05-507f-491f-b4a6-b2aa085ee4b1" providerId="ADAL" clId="{2A649ED3-D488-4DC2-ACB1-2EA795EDE043}" dt="2020-11-03T11:25:43.671" v="3140" actId="167"/>
          <ac:cxnSpMkLst>
            <pc:docMk/>
            <pc:sldMk cId="2478218623" sldId="383"/>
            <ac:cxnSpMk id="37" creationId="{D8BCADF9-EDBB-41A0-A598-3FEFDA4357F1}"/>
          </ac:cxnSpMkLst>
        </pc:cxnChg>
      </pc:sldChg>
      <pc:sldChg chg="addSp delSp modSp add mod modClrScheme chgLayout">
        <pc:chgData name="James Franklin" userId="cf915d05-507f-491f-b4a6-b2aa085ee4b1" providerId="ADAL" clId="{2A649ED3-D488-4DC2-ACB1-2EA795EDE043}" dt="2020-11-04T10:59:59.221" v="4561" actId="6549"/>
        <pc:sldMkLst>
          <pc:docMk/>
          <pc:sldMk cId="4239457871" sldId="384"/>
        </pc:sldMkLst>
        <pc:spChg chg="mod ord">
          <ac:chgData name="James Franklin" userId="cf915d05-507f-491f-b4a6-b2aa085ee4b1" providerId="ADAL" clId="{2A649ED3-D488-4DC2-ACB1-2EA795EDE043}" dt="2020-11-04T10:59:59.221" v="4561" actId="6549"/>
          <ac:spMkLst>
            <pc:docMk/>
            <pc:sldMk cId="4239457871" sldId="384"/>
            <ac:spMk id="2" creationId="{2BDB2C08-C3E2-4E84-B1E2-6188D7EF0968}"/>
          </ac:spMkLst>
        </pc:spChg>
        <pc:spChg chg="mod ord">
          <ac:chgData name="James Franklin" userId="cf915d05-507f-491f-b4a6-b2aa085ee4b1" providerId="ADAL" clId="{2A649ED3-D488-4DC2-ACB1-2EA795EDE043}" dt="2020-11-03T11:24:44.643" v="3129" actId="700"/>
          <ac:spMkLst>
            <pc:docMk/>
            <pc:sldMk cId="4239457871" sldId="384"/>
            <ac:spMk id="3" creationId="{02B07826-BC8E-4BCD-A861-6839A4947CBB}"/>
          </ac:spMkLst>
        </pc:spChg>
        <pc:spChg chg="add">
          <ac:chgData name="James Franklin" userId="cf915d05-507f-491f-b4a6-b2aa085ee4b1" providerId="ADAL" clId="{2A649ED3-D488-4DC2-ACB1-2EA795EDE043}" dt="2020-11-03T11:28:13.644" v="3157" actId="22"/>
          <ac:spMkLst>
            <pc:docMk/>
            <pc:sldMk cId="4239457871" sldId="384"/>
            <ac:spMk id="8" creationId="{88EBB40B-55C1-4D78-9D1D-2EC4D06A8CB4}"/>
          </ac:spMkLst>
        </pc:spChg>
        <pc:spChg chg="mod">
          <ac:chgData name="James Franklin" userId="cf915d05-507f-491f-b4a6-b2aa085ee4b1" providerId="ADAL" clId="{2A649ED3-D488-4DC2-ACB1-2EA795EDE043}" dt="2020-11-03T11:27:00.372" v="3148" actId="208"/>
          <ac:spMkLst>
            <pc:docMk/>
            <pc:sldMk cId="4239457871" sldId="384"/>
            <ac:spMk id="10" creationId="{4A16FCF0-FD54-4A6D-A847-E5BE44B73603}"/>
          </ac:spMkLst>
        </pc:spChg>
        <pc:spChg chg="mod">
          <ac:chgData name="James Franklin" userId="cf915d05-507f-491f-b4a6-b2aa085ee4b1" providerId="ADAL" clId="{2A649ED3-D488-4DC2-ACB1-2EA795EDE043}" dt="2020-11-03T11:27:00.372" v="3148" actId="208"/>
          <ac:spMkLst>
            <pc:docMk/>
            <pc:sldMk cId="4239457871" sldId="384"/>
            <ac:spMk id="13" creationId="{392E0E22-08A0-4627-9B3E-A8E357775AB6}"/>
          </ac:spMkLst>
        </pc:spChg>
        <pc:spChg chg="mod">
          <ac:chgData name="James Franklin" userId="cf915d05-507f-491f-b4a6-b2aa085ee4b1" providerId="ADAL" clId="{2A649ED3-D488-4DC2-ACB1-2EA795EDE043}" dt="2020-11-03T11:27:00.372" v="3148" actId="208"/>
          <ac:spMkLst>
            <pc:docMk/>
            <pc:sldMk cId="4239457871" sldId="384"/>
            <ac:spMk id="16" creationId="{2F368E90-132C-4ED0-A815-73EFBA59C2CF}"/>
          </ac:spMkLst>
        </pc:spChg>
        <pc:spChg chg="del mod">
          <ac:chgData name="James Franklin" userId="cf915d05-507f-491f-b4a6-b2aa085ee4b1" providerId="ADAL" clId="{2A649ED3-D488-4DC2-ACB1-2EA795EDE043}" dt="2020-11-03T11:28:13.110" v="3156" actId="478"/>
          <ac:spMkLst>
            <pc:docMk/>
            <pc:sldMk cId="4239457871" sldId="384"/>
            <ac:spMk id="21" creationId="{928ABE71-DB07-481E-9342-864410154A2F}"/>
          </ac:spMkLst>
        </pc:spChg>
        <pc:picChg chg="add mod">
          <ac:chgData name="James Franklin" userId="cf915d05-507f-491f-b4a6-b2aa085ee4b1" providerId="ADAL" clId="{2A649ED3-D488-4DC2-ACB1-2EA795EDE043}" dt="2020-11-03T11:25:21.895" v="3136" actId="1076"/>
          <ac:picMkLst>
            <pc:docMk/>
            <pc:sldMk cId="4239457871" sldId="384"/>
            <ac:picMk id="4" creationId="{DE4822C9-0514-4B7B-A929-1BB8F9B3B207}"/>
          </ac:picMkLst>
        </pc:picChg>
        <pc:picChg chg="del">
          <ac:chgData name="James Franklin" userId="cf915d05-507f-491f-b4a6-b2aa085ee4b1" providerId="ADAL" clId="{2A649ED3-D488-4DC2-ACB1-2EA795EDE043}" dt="2020-11-03T11:24:57.262" v="3130" actId="478"/>
          <ac:picMkLst>
            <pc:docMk/>
            <pc:sldMk cId="4239457871" sldId="384"/>
            <ac:picMk id="33" creationId="{0035C0CA-A805-4E6C-AAC1-3CF9817ABF08}"/>
          </ac:picMkLst>
        </pc:picChg>
        <pc:cxnChg chg="mod">
          <ac:chgData name="James Franklin" userId="cf915d05-507f-491f-b4a6-b2aa085ee4b1" providerId="ADAL" clId="{2A649ED3-D488-4DC2-ACB1-2EA795EDE043}" dt="2020-11-03T11:27:00.372" v="3148" actId="208"/>
          <ac:cxnSpMkLst>
            <pc:docMk/>
            <pc:sldMk cId="4239457871" sldId="384"/>
            <ac:cxnSpMk id="6" creationId="{AA6C302F-0533-4CDF-BE5C-B1D4630E0088}"/>
          </ac:cxnSpMkLst>
        </pc:cxnChg>
        <pc:cxnChg chg="mod">
          <ac:chgData name="James Franklin" userId="cf915d05-507f-491f-b4a6-b2aa085ee4b1" providerId="ADAL" clId="{2A649ED3-D488-4DC2-ACB1-2EA795EDE043}" dt="2020-11-03T11:27:00.372" v="3148" actId="208"/>
          <ac:cxnSpMkLst>
            <pc:docMk/>
            <pc:sldMk cId="4239457871" sldId="384"/>
            <ac:cxnSpMk id="7" creationId="{0660AD07-A429-4832-8ED2-65343D729ADC}"/>
          </ac:cxnSpMkLst>
        </pc:cxnChg>
        <pc:cxnChg chg="mod">
          <ac:chgData name="James Franklin" userId="cf915d05-507f-491f-b4a6-b2aa085ee4b1" providerId="ADAL" clId="{2A649ED3-D488-4DC2-ACB1-2EA795EDE043}" dt="2020-11-03T11:27:52.725" v="3154" actId="208"/>
          <ac:cxnSpMkLst>
            <pc:docMk/>
            <pc:sldMk cId="4239457871" sldId="384"/>
            <ac:cxnSpMk id="9" creationId="{67E6A17F-C9F5-4675-9505-CE01F14D3083}"/>
          </ac:cxnSpMkLst>
        </pc:cxnChg>
        <pc:cxnChg chg="ord">
          <ac:chgData name="James Franklin" userId="cf915d05-507f-491f-b4a6-b2aa085ee4b1" providerId="ADAL" clId="{2A649ED3-D488-4DC2-ACB1-2EA795EDE043}" dt="2020-11-03T11:25:26.126" v="3137" actId="167"/>
          <ac:cxnSpMkLst>
            <pc:docMk/>
            <pc:sldMk cId="4239457871" sldId="384"/>
            <ac:cxnSpMk id="18" creationId="{495219B3-D63F-42DC-9D32-968264447946}"/>
          </ac:cxnSpMkLst>
        </pc:cxnChg>
      </pc:sldChg>
      <pc:sldChg chg="addSp delSp modSp add mod ord modClrScheme addCm chgLayout">
        <pc:chgData name="James Franklin" userId="cf915d05-507f-491f-b4a6-b2aa085ee4b1" providerId="ADAL" clId="{2A649ED3-D488-4DC2-ACB1-2EA795EDE043}" dt="2020-11-04T15:27:38.758" v="4594"/>
        <pc:sldMkLst>
          <pc:docMk/>
          <pc:sldMk cId="1591576248" sldId="385"/>
        </pc:sldMkLst>
        <pc:spChg chg="mod ord">
          <ac:chgData name="James Franklin" userId="cf915d05-507f-491f-b4a6-b2aa085ee4b1" providerId="ADAL" clId="{2A649ED3-D488-4DC2-ACB1-2EA795EDE043}" dt="2020-11-03T12:51:22.487" v="4010" actId="700"/>
          <ac:spMkLst>
            <pc:docMk/>
            <pc:sldMk cId="1591576248" sldId="385"/>
            <ac:spMk id="2" creationId="{2BDB2C08-C3E2-4E84-B1E2-6188D7EF0968}"/>
          </ac:spMkLst>
        </pc:spChg>
        <pc:spChg chg="mod ord">
          <ac:chgData name="James Franklin" userId="cf915d05-507f-491f-b4a6-b2aa085ee4b1" providerId="ADAL" clId="{2A649ED3-D488-4DC2-ACB1-2EA795EDE043}" dt="2020-11-03T12:53:33.446" v="4066" actId="20577"/>
          <ac:spMkLst>
            <pc:docMk/>
            <pc:sldMk cId="1591576248" sldId="385"/>
            <ac:spMk id="3" creationId="{02B07826-BC8E-4BCD-A861-6839A4947CBB}"/>
          </ac:spMkLst>
        </pc:spChg>
        <pc:spChg chg="mod">
          <ac:chgData name="James Franklin" userId="cf915d05-507f-491f-b4a6-b2aa085ee4b1" providerId="ADAL" clId="{2A649ED3-D488-4DC2-ACB1-2EA795EDE043}" dt="2020-11-03T12:53:04.119" v="4054"/>
          <ac:spMkLst>
            <pc:docMk/>
            <pc:sldMk cId="1591576248" sldId="385"/>
            <ac:spMk id="10" creationId="{6E7F3519-0918-4794-AC4F-73C486043517}"/>
          </ac:spMkLst>
        </pc:spChg>
        <pc:spChg chg="mod">
          <ac:chgData name="James Franklin" userId="cf915d05-507f-491f-b4a6-b2aa085ee4b1" providerId="ADAL" clId="{2A649ED3-D488-4DC2-ACB1-2EA795EDE043}" dt="2020-11-03T12:56:05.200" v="4095" actId="208"/>
          <ac:spMkLst>
            <pc:docMk/>
            <pc:sldMk cId="1591576248" sldId="385"/>
            <ac:spMk id="15" creationId="{DFBA03D8-D9E6-4861-9ADB-F6FF2ADD6C7A}"/>
          </ac:spMkLst>
        </pc:spChg>
        <pc:spChg chg="add del mod">
          <ac:chgData name="James Franklin" userId="cf915d05-507f-491f-b4a6-b2aa085ee4b1" providerId="ADAL" clId="{2A649ED3-D488-4DC2-ACB1-2EA795EDE043}" dt="2020-11-03T12:54:17.668" v="4077" actId="478"/>
          <ac:spMkLst>
            <pc:docMk/>
            <pc:sldMk cId="1591576248" sldId="385"/>
            <ac:spMk id="19" creationId="{FE10CAF8-51A9-4C56-B25E-4FC342B496E7}"/>
          </ac:spMkLst>
        </pc:spChg>
        <pc:spChg chg="add mod">
          <ac:chgData name="James Franklin" userId="cf915d05-507f-491f-b4a6-b2aa085ee4b1" providerId="ADAL" clId="{2A649ED3-D488-4DC2-ACB1-2EA795EDE043}" dt="2020-11-03T12:56:05.200" v="4095" actId="208"/>
          <ac:spMkLst>
            <pc:docMk/>
            <pc:sldMk cId="1591576248" sldId="385"/>
            <ac:spMk id="20" creationId="{8DC375C0-6B92-44A8-BEAA-85EA06B6AAA3}"/>
          </ac:spMkLst>
        </pc:spChg>
        <pc:spChg chg="add mod">
          <ac:chgData name="James Franklin" userId="cf915d05-507f-491f-b4a6-b2aa085ee4b1" providerId="ADAL" clId="{2A649ED3-D488-4DC2-ACB1-2EA795EDE043}" dt="2020-11-03T12:56:05.200" v="4095" actId="208"/>
          <ac:spMkLst>
            <pc:docMk/>
            <pc:sldMk cId="1591576248" sldId="385"/>
            <ac:spMk id="21" creationId="{950E7C12-8DB4-4D72-BD1A-CDCAB8308870}"/>
          </ac:spMkLst>
        </pc:spChg>
        <pc:spChg chg="add mod">
          <ac:chgData name="James Franklin" userId="cf915d05-507f-491f-b4a6-b2aa085ee4b1" providerId="ADAL" clId="{2A649ED3-D488-4DC2-ACB1-2EA795EDE043}" dt="2020-11-03T12:56:05.200" v="4095" actId="208"/>
          <ac:spMkLst>
            <pc:docMk/>
            <pc:sldMk cId="1591576248" sldId="385"/>
            <ac:spMk id="30" creationId="{940F954E-AF60-4D9D-8CD3-44879EBF3ED7}"/>
          </ac:spMkLst>
        </pc:spChg>
        <pc:spChg chg="add mod">
          <ac:chgData name="James Franklin" userId="cf915d05-507f-491f-b4a6-b2aa085ee4b1" providerId="ADAL" clId="{2A649ED3-D488-4DC2-ACB1-2EA795EDE043}" dt="2020-11-03T12:56:05.200" v="4095" actId="208"/>
          <ac:spMkLst>
            <pc:docMk/>
            <pc:sldMk cId="1591576248" sldId="385"/>
            <ac:spMk id="31" creationId="{9692C291-2568-4954-96AF-EE19B75D7C3D}"/>
          </ac:spMkLst>
        </pc:spChg>
        <pc:spChg chg="add mod">
          <ac:chgData name="James Franklin" userId="cf915d05-507f-491f-b4a6-b2aa085ee4b1" providerId="ADAL" clId="{2A649ED3-D488-4DC2-ACB1-2EA795EDE043}" dt="2020-11-03T12:56:05.200" v="4095" actId="208"/>
          <ac:spMkLst>
            <pc:docMk/>
            <pc:sldMk cId="1591576248" sldId="385"/>
            <ac:spMk id="32" creationId="{FF59DC3A-3E2B-41D6-9EB5-84BFC31E2290}"/>
          </ac:spMkLst>
        </pc:spChg>
        <pc:spChg chg="add mod">
          <ac:chgData name="James Franklin" userId="cf915d05-507f-491f-b4a6-b2aa085ee4b1" providerId="ADAL" clId="{2A649ED3-D488-4DC2-ACB1-2EA795EDE043}" dt="2020-11-03T14:32:32.443" v="4230" actId="207"/>
          <ac:spMkLst>
            <pc:docMk/>
            <pc:sldMk cId="1591576248" sldId="385"/>
            <ac:spMk id="34" creationId="{77861351-F84B-417E-B00E-31E2CB32BDB0}"/>
          </ac:spMkLst>
        </pc:spChg>
        <pc:grpChg chg="add mod">
          <ac:chgData name="James Franklin" userId="cf915d05-507f-491f-b4a6-b2aa085ee4b1" providerId="ADAL" clId="{2A649ED3-D488-4DC2-ACB1-2EA795EDE043}" dt="2020-11-03T12:54:39.893" v="4082" actId="1076"/>
          <ac:grpSpMkLst>
            <pc:docMk/>
            <pc:sldMk cId="1591576248" sldId="385"/>
            <ac:grpSpMk id="6" creationId="{CD49246D-3D7F-484E-AA0D-E0D6BC67CA4F}"/>
          </ac:grpSpMkLst>
        </pc:grpChg>
        <pc:grpChg chg="add del mod">
          <ac:chgData name="James Franklin" userId="cf915d05-507f-491f-b4a6-b2aa085ee4b1" providerId="ADAL" clId="{2A649ED3-D488-4DC2-ACB1-2EA795EDE043}" dt="2020-11-03T12:53:19.636" v="4061"/>
          <ac:grpSpMkLst>
            <pc:docMk/>
            <pc:sldMk cId="1591576248" sldId="385"/>
            <ac:grpSpMk id="7" creationId="{5F783D9D-12AC-446E-BDE5-3CA6668BDB59}"/>
          </ac:grpSpMkLst>
        </pc:grpChg>
        <pc:grpChg chg="add mod">
          <ac:chgData name="James Franklin" userId="cf915d05-507f-491f-b4a6-b2aa085ee4b1" providerId="ADAL" clId="{2A649ED3-D488-4DC2-ACB1-2EA795EDE043}" dt="2020-11-03T12:53:49.061" v="4070" actId="1076"/>
          <ac:grpSpMkLst>
            <pc:docMk/>
            <pc:sldMk cId="1591576248" sldId="385"/>
            <ac:grpSpMk id="12" creationId="{6A954DD8-3B6A-404D-A645-9F889F41C005}"/>
          </ac:grpSpMkLst>
        </pc:grpChg>
        <pc:grpChg chg="add mod">
          <ac:chgData name="James Franklin" userId="cf915d05-507f-491f-b4a6-b2aa085ee4b1" providerId="ADAL" clId="{2A649ED3-D488-4DC2-ACB1-2EA795EDE043}" dt="2020-11-03T12:55:38.629" v="4091" actId="14100"/>
          <ac:grpSpMkLst>
            <pc:docMk/>
            <pc:sldMk cId="1591576248" sldId="385"/>
            <ac:grpSpMk id="23" creationId="{DB7C7456-156E-4C42-8768-5E5E6B6B806F}"/>
          </ac:grpSpMkLst>
        </pc:grpChg>
        <pc:picChg chg="add mod">
          <ac:chgData name="James Franklin" userId="cf915d05-507f-491f-b4a6-b2aa085ee4b1" providerId="ADAL" clId="{2A649ED3-D488-4DC2-ACB1-2EA795EDE043}" dt="2020-11-03T12:49:37.389" v="3963" actId="1076"/>
          <ac:picMkLst>
            <pc:docMk/>
            <pc:sldMk cId="1591576248" sldId="385"/>
            <ac:picMk id="5" creationId="{2E3C3323-3E74-4664-B172-845C9D04F9DA}"/>
          </ac:picMkLst>
        </pc:picChg>
        <pc:picChg chg="add del mod">
          <ac:chgData name="James Franklin" userId="cf915d05-507f-491f-b4a6-b2aa085ee4b1" providerId="ADAL" clId="{2A649ED3-D488-4DC2-ACB1-2EA795EDE043}" dt="2020-11-03T12:55:16.860" v="4086" actId="478"/>
          <ac:picMkLst>
            <pc:docMk/>
            <pc:sldMk cId="1591576248" sldId="385"/>
            <ac:picMk id="27" creationId="{152B0FB9-35E6-4CA2-894D-05C4578EB82B}"/>
          </ac:picMkLst>
        </pc:picChg>
        <pc:picChg chg="add del mod">
          <ac:chgData name="James Franklin" userId="cf915d05-507f-491f-b4a6-b2aa085ee4b1" providerId="ADAL" clId="{2A649ED3-D488-4DC2-ACB1-2EA795EDE043}" dt="2020-11-03T12:55:16.860" v="4086" actId="478"/>
          <ac:picMkLst>
            <pc:docMk/>
            <pc:sldMk cId="1591576248" sldId="385"/>
            <ac:picMk id="28" creationId="{1CA14F81-9B95-42B0-AFB8-8662D6A26111}"/>
          </ac:picMkLst>
        </pc:picChg>
        <pc:picChg chg="add del mod">
          <ac:chgData name="James Franklin" userId="cf915d05-507f-491f-b4a6-b2aa085ee4b1" providerId="ADAL" clId="{2A649ED3-D488-4DC2-ACB1-2EA795EDE043}" dt="2020-11-03T12:55:16.860" v="4086" actId="478"/>
          <ac:picMkLst>
            <pc:docMk/>
            <pc:sldMk cId="1591576248" sldId="385"/>
            <ac:picMk id="29" creationId="{72BFB6AF-8966-4D9C-ACF6-654A9A93E44D}"/>
          </ac:picMkLst>
        </pc:picChg>
        <pc:picChg chg="add mod">
          <ac:chgData name="James Franklin" userId="cf915d05-507f-491f-b4a6-b2aa085ee4b1" providerId="ADAL" clId="{2A649ED3-D488-4DC2-ACB1-2EA795EDE043}" dt="2020-11-03T14:31:19.305" v="4221" actId="1076"/>
          <ac:picMkLst>
            <pc:docMk/>
            <pc:sldMk cId="1591576248" sldId="385"/>
            <ac:picMk id="4098" creationId="{76C31629-9C58-4A32-BE8A-B18E8DE9604E}"/>
          </ac:picMkLst>
        </pc:picChg>
        <pc:cxnChg chg="mod">
          <ac:chgData name="James Franklin" userId="cf915d05-507f-491f-b4a6-b2aa085ee4b1" providerId="ADAL" clId="{2A649ED3-D488-4DC2-ACB1-2EA795EDE043}" dt="2020-11-03T12:53:04.119" v="4054"/>
          <ac:cxnSpMkLst>
            <pc:docMk/>
            <pc:sldMk cId="1591576248" sldId="385"/>
            <ac:cxnSpMk id="8" creationId="{6D1C9FFA-6783-4284-8747-075D621429EA}"/>
          </ac:cxnSpMkLst>
        </pc:cxnChg>
        <pc:cxnChg chg="mod">
          <ac:chgData name="James Franklin" userId="cf915d05-507f-491f-b4a6-b2aa085ee4b1" providerId="ADAL" clId="{2A649ED3-D488-4DC2-ACB1-2EA795EDE043}" dt="2020-11-03T12:53:04.119" v="4054"/>
          <ac:cxnSpMkLst>
            <pc:docMk/>
            <pc:sldMk cId="1591576248" sldId="385"/>
            <ac:cxnSpMk id="9" creationId="{9DBAAC1D-CC04-4432-B00C-93FFC680C925}"/>
          </ac:cxnSpMkLst>
        </pc:cxnChg>
        <pc:cxnChg chg="mod">
          <ac:chgData name="James Franklin" userId="cf915d05-507f-491f-b4a6-b2aa085ee4b1" providerId="ADAL" clId="{2A649ED3-D488-4DC2-ACB1-2EA795EDE043}" dt="2020-11-03T12:53:04.119" v="4054"/>
          <ac:cxnSpMkLst>
            <pc:docMk/>
            <pc:sldMk cId="1591576248" sldId="385"/>
            <ac:cxnSpMk id="11" creationId="{6073281C-2250-48C7-A9BB-2ACE64D02AB7}"/>
          </ac:cxnSpMkLst>
        </pc:cxnChg>
        <pc:cxnChg chg="mod">
          <ac:chgData name="James Franklin" userId="cf915d05-507f-491f-b4a6-b2aa085ee4b1" providerId="ADAL" clId="{2A649ED3-D488-4DC2-ACB1-2EA795EDE043}" dt="2020-11-03T12:56:05.200" v="4095" actId="208"/>
          <ac:cxnSpMkLst>
            <pc:docMk/>
            <pc:sldMk cId="1591576248" sldId="385"/>
            <ac:cxnSpMk id="13" creationId="{97887E69-56C4-418E-9CAB-2F7F0419640E}"/>
          </ac:cxnSpMkLst>
        </pc:cxnChg>
        <pc:cxnChg chg="mod">
          <ac:chgData name="James Franklin" userId="cf915d05-507f-491f-b4a6-b2aa085ee4b1" providerId="ADAL" clId="{2A649ED3-D488-4DC2-ACB1-2EA795EDE043}" dt="2020-11-03T12:56:05.200" v="4095" actId="208"/>
          <ac:cxnSpMkLst>
            <pc:docMk/>
            <pc:sldMk cId="1591576248" sldId="385"/>
            <ac:cxnSpMk id="14" creationId="{B4828415-D134-4A1E-A4CA-BE83D3F024A7}"/>
          </ac:cxnSpMkLst>
        </pc:cxnChg>
        <pc:cxnChg chg="mod">
          <ac:chgData name="James Franklin" userId="cf915d05-507f-491f-b4a6-b2aa085ee4b1" providerId="ADAL" clId="{2A649ED3-D488-4DC2-ACB1-2EA795EDE043}" dt="2020-11-03T12:56:05.200" v="4095" actId="208"/>
          <ac:cxnSpMkLst>
            <pc:docMk/>
            <pc:sldMk cId="1591576248" sldId="385"/>
            <ac:cxnSpMk id="16" creationId="{569D6993-E416-4233-A0C6-BF7A4F06ABAD}"/>
          </ac:cxnSpMkLst>
        </pc:cxnChg>
        <pc:cxnChg chg="add mod">
          <ac:chgData name="James Franklin" userId="cf915d05-507f-491f-b4a6-b2aa085ee4b1" providerId="ADAL" clId="{2A649ED3-D488-4DC2-ACB1-2EA795EDE043}" dt="2020-11-03T12:56:05.200" v="4095" actId="208"/>
          <ac:cxnSpMkLst>
            <pc:docMk/>
            <pc:sldMk cId="1591576248" sldId="385"/>
            <ac:cxnSpMk id="17" creationId="{3588B012-2AE5-40D4-81B6-4DEFAB8D6B31}"/>
          </ac:cxnSpMkLst>
        </pc:cxnChg>
        <pc:cxnChg chg="add mod">
          <ac:chgData name="James Franklin" userId="cf915d05-507f-491f-b4a6-b2aa085ee4b1" providerId="ADAL" clId="{2A649ED3-D488-4DC2-ACB1-2EA795EDE043}" dt="2020-11-03T12:56:05.200" v="4095" actId="208"/>
          <ac:cxnSpMkLst>
            <pc:docMk/>
            <pc:sldMk cId="1591576248" sldId="385"/>
            <ac:cxnSpMk id="18" creationId="{1EAA7953-8B5F-42AE-B8AD-819C6A2F6E33}"/>
          </ac:cxnSpMkLst>
        </pc:cxnChg>
        <pc:cxnChg chg="add mod">
          <ac:chgData name="James Franklin" userId="cf915d05-507f-491f-b4a6-b2aa085ee4b1" providerId="ADAL" clId="{2A649ED3-D488-4DC2-ACB1-2EA795EDE043}" dt="2020-11-03T12:56:05.200" v="4095" actId="208"/>
          <ac:cxnSpMkLst>
            <pc:docMk/>
            <pc:sldMk cId="1591576248" sldId="385"/>
            <ac:cxnSpMk id="24" creationId="{03563562-9023-46E9-BC18-BC2BB157446B}"/>
          </ac:cxnSpMkLst>
        </pc:cxnChg>
        <pc:cxnChg chg="add mod">
          <ac:chgData name="James Franklin" userId="cf915d05-507f-491f-b4a6-b2aa085ee4b1" providerId="ADAL" clId="{2A649ED3-D488-4DC2-ACB1-2EA795EDE043}" dt="2020-11-03T12:56:05.200" v="4095" actId="208"/>
          <ac:cxnSpMkLst>
            <pc:docMk/>
            <pc:sldMk cId="1591576248" sldId="385"/>
            <ac:cxnSpMk id="25" creationId="{AAF00C87-5F6C-42C2-B7F1-C317DAF889EC}"/>
          </ac:cxnSpMkLst>
        </pc:cxnChg>
        <pc:cxnChg chg="add mod">
          <ac:chgData name="James Franklin" userId="cf915d05-507f-491f-b4a6-b2aa085ee4b1" providerId="ADAL" clId="{2A649ED3-D488-4DC2-ACB1-2EA795EDE043}" dt="2020-11-03T12:56:05.200" v="4095" actId="208"/>
          <ac:cxnSpMkLst>
            <pc:docMk/>
            <pc:sldMk cId="1591576248" sldId="385"/>
            <ac:cxnSpMk id="26" creationId="{97C4CB6E-86CA-42C9-813C-1F70E31419C3}"/>
          </ac:cxnSpMkLst>
        </pc:cxnChg>
      </pc:sldChg>
      <pc:sldChg chg="addSp delSp modSp add mod ord">
        <pc:chgData name="James Franklin" userId="cf915d05-507f-491f-b4a6-b2aa085ee4b1" providerId="ADAL" clId="{2A649ED3-D488-4DC2-ACB1-2EA795EDE043}" dt="2020-11-04T14:33:55.300" v="4565" actId="1076"/>
        <pc:sldMkLst>
          <pc:docMk/>
          <pc:sldMk cId="3291040279" sldId="386"/>
        </pc:sldMkLst>
        <pc:spChg chg="mod">
          <ac:chgData name="James Franklin" userId="cf915d05-507f-491f-b4a6-b2aa085ee4b1" providerId="ADAL" clId="{2A649ED3-D488-4DC2-ACB1-2EA795EDE043}" dt="2020-11-03T11:48:09.336" v="3168" actId="20577"/>
          <ac:spMkLst>
            <pc:docMk/>
            <pc:sldMk cId="3291040279" sldId="386"/>
            <ac:spMk id="2" creationId="{2BDB2C08-C3E2-4E84-B1E2-6188D7EF0968}"/>
          </ac:spMkLst>
        </pc:spChg>
        <pc:spChg chg="add del mod">
          <ac:chgData name="James Franklin" userId="cf915d05-507f-491f-b4a6-b2aa085ee4b1" providerId="ADAL" clId="{2A649ED3-D488-4DC2-ACB1-2EA795EDE043}" dt="2020-11-04T14:33:55.300" v="4565" actId="1076"/>
          <ac:spMkLst>
            <pc:docMk/>
            <pc:sldMk cId="3291040279" sldId="386"/>
            <ac:spMk id="3" creationId="{02B07826-BC8E-4BCD-A861-6839A4947CBB}"/>
          </ac:spMkLst>
        </pc:spChg>
        <pc:spChg chg="add mod">
          <ac:chgData name="James Franklin" userId="cf915d05-507f-491f-b4a6-b2aa085ee4b1" providerId="ADAL" clId="{2A649ED3-D488-4DC2-ACB1-2EA795EDE043}" dt="2020-11-03T12:26:19.886" v="3384" actId="1076"/>
          <ac:spMkLst>
            <pc:docMk/>
            <pc:sldMk cId="3291040279" sldId="386"/>
            <ac:spMk id="11" creationId="{89B593A0-EC3B-457A-998E-CD068E1E1E87}"/>
          </ac:spMkLst>
        </pc:spChg>
        <pc:spChg chg="add mod">
          <ac:chgData name="James Franklin" userId="cf915d05-507f-491f-b4a6-b2aa085ee4b1" providerId="ADAL" clId="{2A649ED3-D488-4DC2-ACB1-2EA795EDE043}" dt="2020-11-03T12:26:19.886" v="3384" actId="1076"/>
          <ac:spMkLst>
            <pc:docMk/>
            <pc:sldMk cId="3291040279" sldId="386"/>
            <ac:spMk id="12" creationId="{D05CB7ED-3DC4-4019-B434-5BA674E34C2B}"/>
          </ac:spMkLst>
        </pc:spChg>
        <pc:spChg chg="del">
          <ac:chgData name="James Franklin" userId="cf915d05-507f-491f-b4a6-b2aa085ee4b1" providerId="ADAL" clId="{2A649ED3-D488-4DC2-ACB1-2EA795EDE043}" dt="2020-11-03T11:50:39.166" v="3320" actId="478"/>
          <ac:spMkLst>
            <pc:docMk/>
            <pc:sldMk cId="3291040279" sldId="386"/>
            <ac:spMk id="14" creationId="{CCF3529F-C673-4659-90E7-FD021A5B4D93}"/>
          </ac:spMkLst>
        </pc:spChg>
        <pc:spChg chg="del">
          <ac:chgData name="James Franklin" userId="cf915d05-507f-491f-b4a6-b2aa085ee4b1" providerId="ADAL" clId="{2A649ED3-D488-4DC2-ACB1-2EA795EDE043}" dt="2020-11-03T11:51:17.185" v="3329" actId="478"/>
          <ac:spMkLst>
            <pc:docMk/>
            <pc:sldMk cId="3291040279" sldId="386"/>
            <ac:spMk id="19" creationId="{FCEE0B7C-3F19-41D3-B174-E241C31A8F59}"/>
          </ac:spMkLst>
        </pc:spChg>
        <pc:spChg chg="add del mod">
          <ac:chgData name="James Franklin" userId="cf915d05-507f-491f-b4a6-b2aa085ee4b1" providerId="ADAL" clId="{2A649ED3-D488-4DC2-ACB1-2EA795EDE043}" dt="2020-11-04T14:33:54.952" v="4564" actId="21"/>
          <ac:spMkLst>
            <pc:docMk/>
            <pc:sldMk cId="3291040279" sldId="386"/>
            <ac:spMk id="24" creationId="{51F40DEE-E6EC-4E26-B0B5-235A5B1579E3}"/>
          </ac:spMkLst>
        </pc:spChg>
        <pc:spChg chg="del">
          <ac:chgData name="James Franklin" userId="cf915d05-507f-491f-b4a6-b2aa085ee4b1" providerId="ADAL" clId="{2A649ED3-D488-4DC2-ACB1-2EA795EDE043}" dt="2020-11-03T11:53:57.910" v="3364" actId="478"/>
          <ac:spMkLst>
            <pc:docMk/>
            <pc:sldMk cId="3291040279" sldId="386"/>
            <ac:spMk id="29" creationId="{852E08DA-7345-4D4E-86BB-642314E98C95}"/>
          </ac:spMkLst>
        </pc:spChg>
        <pc:spChg chg="del">
          <ac:chgData name="James Franklin" userId="cf915d05-507f-491f-b4a6-b2aa085ee4b1" providerId="ADAL" clId="{2A649ED3-D488-4DC2-ACB1-2EA795EDE043}" dt="2020-11-03T11:53:56.399" v="3363" actId="478"/>
          <ac:spMkLst>
            <pc:docMk/>
            <pc:sldMk cId="3291040279" sldId="386"/>
            <ac:spMk id="36" creationId="{500F69D7-591E-4660-9E6C-9730982459B5}"/>
          </ac:spMkLst>
        </pc:spChg>
        <pc:spChg chg="mod">
          <ac:chgData name="James Franklin" userId="cf915d05-507f-491f-b4a6-b2aa085ee4b1" providerId="ADAL" clId="{2A649ED3-D488-4DC2-ACB1-2EA795EDE043}" dt="2020-11-03T12:26:19.886" v="3384" actId="1076"/>
          <ac:spMkLst>
            <pc:docMk/>
            <pc:sldMk cId="3291040279" sldId="386"/>
            <ac:spMk id="39" creationId="{3D246989-2329-4F34-8EEA-EB7F12E394A9}"/>
          </ac:spMkLst>
        </pc:spChg>
        <pc:spChg chg="add mod">
          <ac:chgData name="James Franklin" userId="cf915d05-507f-491f-b4a6-b2aa085ee4b1" providerId="ADAL" clId="{2A649ED3-D488-4DC2-ACB1-2EA795EDE043}" dt="2020-11-03T12:26:10.958" v="3383" actId="1076"/>
          <ac:spMkLst>
            <pc:docMk/>
            <pc:sldMk cId="3291040279" sldId="386"/>
            <ac:spMk id="51" creationId="{43FDAFC0-21A2-4C86-A548-DB3FB0617420}"/>
          </ac:spMkLst>
        </pc:spChg>
        <pc:spChg chg="add mod">
          <ac:chgData name="James Franklin" userId="cf915d05-507f-491f-b4a6-b2aa085ee4b1" providerId="ADAL" clId="{2A649ED3-D488-4DC2-ACB1-2EA795EDE043}" dt="2020-11-03T12:26:10.958" v="3383" actId="1076"/>
          <ac:spMkLst>
            <pc:docMk/>
            <pc:sldMk cId="3291040279" sldId="386"/>
            <ac:spMk id="52" creationId="{027695CB-D862-4034-8A4C-3DBC5720F239}"/>
          </ac:spMkLst>
        </pc:spChg>
        <pc:spChg chg="add mod">
          <ac:chgData name="James Franklin" userId="cf915d05-507f-491f-b4a6-b2aa085ee4b1" providerId="ADAL" clId="{2A649ED3-D488-4DC2-ACB1-2EA795EDE043}" dt="2020-11-03T12:26:10.958" v="3383" actId="1076"/>
          <ac:spMkLst>
            <pc:docMk/>
            <pc:sldMk cId="3291040279" sldId="386"/>
            <ac:spMk id="53" creationId="{87F31BED-0937-41E8-B9AA-AB80336FFDD8}"/>
          </ac:spMkLst>
        </pc:spChg>
        <pc:picChg chg="mod">
          <ac:chgData name="James Franklin" userId="cf915d05-507f-491f-b4a6-b2aa085ee4b1" providerId="ADAL" clId="{2A649ED3-D488-4DC2-ACB1-2EA795EDE043}" dt="2020-11-03T11:55:03.790" v="3381" actId="1076"/>
          <ac:picMkLst>
            <pc:docMk/>
            <pc:sldMk cId="3291040279" sldId="386"/>
            <ac:picMk id="8" creationId="{86C7A267-D4B2-4AA7-94FA-1387EE2EDE23}"/>
          </ac:picMkLst>
        </pc:picChg>
        <pc:picChg chg="add mod">
          <ac:chgData name="James Franklin" userId="cf915d05-507f-491f-b4a6-b2aa085ee4b1" providerId="ADAL" clId="{2A649ED3-D488-4DC2-ACB1-2EA795EDE043}" dt="2020-11-03T12:26:19.886" v="3384" actId="1076"/>
          <ac:picMkLst>
            <pc:docMk/>
            <pc:sldMk cId="3291040279" sldId="386"/>
            <ac:picMk id="21" creationId="{DF0FA086-60BD-47B8-B215-798B19FD5E3B}"/>
          </ac:picMkLst>
        </pc:picChg>
        <pc:picChg chg="add mod">
          <ac:chgData name="James Franklin" userId="cf915d05-507f-491f-b4a6-b2aa085ee4b1" providerId="ADAL" clId="{2A649ED3-D488-4DC2-ACB1-2EA795EDE043}" dt="2020-11-03T12:26:55.644" v="3393" actId="1076"/>
          <ac:picMkLst>
            <pc:docMk/>
            <pc:sldMk cId="3291040279" sldId="386"/>
            <ac:picMk id="22" creationId="{7361EF23-CBED-4868-AA69-A581E5724D21}"/>
          </ac:picMkLst>
        </pc:picChg>
        <pc:picChg chg="mod">
          <ac:chgData name="James Franklin" userId="cf915d05-507f-491f-b4a6-b2aa085ee4b1" providerId="ADAL" clId="{2A649ED3-D488-4DC2-ACB1-2EA795EDE043}" dt="2020-11-03T12:26:19.886" v="3384" actId="1076"/>
          <ac:picMkLst>
            <pc:docMk/>
            <pc:sldMk cId="3291040279" sldId="386"/>
            <ac:picMk id="26" creationId="{808C5049-8743-4539-A1B4-D33E92C27571}"/>
          </ac:picMkLst>
        </pc:picChg>
        <pc:picChg chg="del">
          <ac:chgData name="James Franklin" userId="cf915d05-507f-491f-b4a6-b2aa085ee4b1" providerId="ADAL" clId="{2A649ED3-D488-4DC2-ACB1-2EA795EDE043}" dt="2020-11-03T11:53:59.641" v="3366" actId="478"/>
          <ac:picMkLst>
            <pc:docMk/>
            <pc:sldMk cId="3291040279" sldId="386"/>
            <ac:picMk id="27" creationId="{A27EB97F-7E91-484B-867D-B3607CFE1E97}"/>
          </ac:picMkLst>
        </pc:picChg>
        <pc:picChg chg="del">
          <ac:chgData name="James Franklin" userId="cf915d05-507f-491f-b4a6-b2aa085ee4b1" providerId="ADAL" clId="{2A649ED3-D488-4DC2-ACB1-2EA795EDE043}" dt="2020-11-03T11:53:58.805" v="3365" actId="478"/>
          <ac:picMkLst>
            <pc:docMk/>
            <pc:sldMk cId="3291040279" sldId="386"/>
            <ac:picMk id="28" creationId="{0BF67A9A-3C3E-466B-BB10-8E01A4F8FF76}"/>
          </ac:picMkLst>
        </pc:picChg>
        <pc:picChg chg="mod">
          <ac:chgData name="James Franklin" userId="cf915d05-507f-491f-b4a6-b2aa085ee4b1" providerId="ADAL" clId="{2A649ED3-D488-4DC2-ACB1-2EA795EDE043}" dt="2020-11-03T12:26:19.886" v="3384" actId="1076"/>
          <ac:picMkLst>
            <pc:docMk/>
            <pc:sldMk cId="3291040279" sldId="386"/>
            <ac:picMk id="31" creationId="{3C70CAB9-967C-4EE4-B7F6-FA1E994BB17B}"/>
          </ac:picMkLst>
        </pc:picChg>
        <pc:picChg chg="mod">
          <ac:chgData name="James Franklin" userId="cf915d05-507f-491f-b4a6-b2aa085ee4b1" providerId="ADAL" clId="{2A649ED3-D488-4DC2-ACB1-2EA795EDE043}" dt="2020-11-03T12:26:19.886" v="3384" actId="1076"/>
          <ac:picMkLst>
            <pc:docMk/>
            <pc:sldMk cId="3291040279" sldId="386"/>
            <ac:picMk id="35" creationId="{BE9D80E3-D793-41BB-918C-10C496F8B180}"/>
          </ac:picMkLst>
        </pc:picChg>
        <pc:picChg chg="del mod">
          <ac:chgData name="James Franklin" userId="cf915d05-507f-491f-b4a6-b2aa085ee4b1" providerId="ADAL" clId="{2A649ED3-D488-4DC2-ACB1-2EA795EDE043}" dt="2020-11-03T11:54:58.676" v="3380" actId="478"/>
          <ac:picMkLst>
            <pc:docMk/>
            <pc:sldMk cId="3291040279" sldId="386"/>
            <ac:picMk id="38" creationId="{C12E72BC-B45E-43C0-A6E0-54A820C4EFE2}"/>
          </ac:picMkLst>
        </pc:picChg>
        <pc:picChg chg="add mod">
          <ac:chgData name="James Franklin" userId="cf915d05-507f-491f-b4a6-b2aa085ee4b1" providerId="ADAL" clId="{2A649ED3-D488-4DC2-ACB1-2EA795EDE043}" dt="2020-11-03T12:26:10.958" v="3383" actId="1076"/>
          <ac:picMkLst>
            <pc:docMk/>
            <pc:sldMk cId="3291040279" sldId="386"/>
            <ac:picMk id="44" creationId="{8A2497B1-F764-44B6-B80C-8E355195CCB6}"/>
          </ac:picMkLst>
        </pc:picChg>
        <pc:picChg chg="add mod">
          <ac:chgData name="James Franklin" userId="cf915d05-507f-491f-b4a6-b2aa085ee4b1" providerId="ADAL" clId="{2A649ED3-D488-4DC2-ACB1-2EA795EDE043}" dt="2020-11-03T12:26:10.958" v="3383" actId="1076"/>
          <ac:picMkLst>
            <pc:docMk/>
            <pc:sldMk cId="3291040279" sldId="386"/>
            <ac:picMk id="47" creationId="{1E245520-72CA-4BD2-9D9D-AB1BAB2ED1A0}"/>
          </ac:picMkLst>
        </pc:picChg>
        <pc:picChg chg="add mod">
          <ac:chgData name="James Franklin" userId="cf915d05-507f-491f-b4a6-b2aa085ee4b1" providerId="ADAL" clId="{2A649ED3-D488-4DC2-ACB1-2EA795EDE043}" dt="2020-11-03T12:26:10.958" v="3383" actId="1076"/>
          <ac:picMkLst>
            <pc:docMk/>
            <pc:sldMk cId="3291040279" sldId="386"/>
            <ac:picMk id="48" creationId="{50A69748-8934-4166-9B16-393F3D96542C}"/>
          </ac:picMkLst>
        </pc:picChg>
        <pc:picChg chg="add mod">
          <ac:chgData name="James Franklin" userId="cf915d05-507f-491f-b4a6-b2aa085ee4b1" providerId="ADAL" clId="{2A649ED3-D488-4DC2-ACB1-2EA795EDE043}" dt="2020-11-03T12:26:10.958" v="3383" actId="1076"/>
          <ac:picMkLst>
            <pc:docMk/>
            <pc:sldMk cId="3291040279" sldId="386"/>
            <ac:picMk id="49" creationId="{6E13BEF2-F843-4544-8CBA-7CCC509B4EB3}"/>
          </ac:picMkLst>
        </pc:picChg>
        <pc:picChg chg="add mod">
          <ac:chgData name="James Franklin" userId="cf915d05-507f-491f-b4a6-b2aa085ee4b1" providerId="ADAL" clId="{2A649ED3-D488-4DC2-ACB1-2EA795EDE043}" dt="2020-11-03T12:26:10.958" v="3383" actId="1076"/>
          <ac:picMkLst>
            <pc:docMk/>
            <pc:sldMk cId="3291040279" sldId="386"/>
            <ac:picMk id="50" creationId="{BFFE5748-A2E2-4A62-86C1-826C6D9C7507}"/>
          </ac:picMkLst>
        </pc:picChg>
        <pc:picChg chg="mod">
          <ac:chgData name="James Franklin" userId="cf915d05-507f-491f-b4a6-b2aa085ee4b1" providerId="ADAL" clId="{2A649ED3-D488-4DC2-ACB1-2EA795EDE043}" dt="2020-11-03T12:26:19.886" v="3384" actId="1076"/>
          <ac:picMkLst>
            <pc:docMk/>
            <pc:sldMk cId="3291040279" sldId="386"/>
            <ac:picMk id="1032" creationId="{5B00E51F-D408-43ED-8DF5-938CFDB590FF}"/>
          </ac:picMkLst>
        </pc:picChg>
        <pc:picChg chg="del mod">
          <ac:chgData name="James Franklin" userId="cf915d05-507f-491f-b4a6-b2aa085ee4b1" providerId="ADAL" clId="{2A649ED3-D488-4DC2-ACB1-2EA795EDE043}" dt="2020-11-03T12:26:38.643" v="3387" actId="478"/>
          <ac:picMkLst>
            <pc:docMk/>
            <pc:sldMk cId="3291040279" sldId="386"/>
            <ac:picMk id="1036" creationId="{1BC1DBD5-D950-415E-B98B-0FFA68C86A58}"/>
          </ac:picMkLst>
        </pc:picChg>
        <pc:cxnChg chg="add mod ord">
          <ac:chgData name="James Franklin" userId="cf915d05-507f-491f-b4a6-b2aa085ee4b1" providerId="ADAL" clId="{2A649ED3-D488-4DC2-ACB1-2EA795EDE043}" dt="2020-11-03T12:26:19.886" v="3384" actId="1076"/>
          <ac:cxnSpMkLst>
            <pc:docMk/>
            <pc:sldMk cId="3291040279" sldId="386"/>
            <ac:cxnSpMk id="6" creationId="{C949498E-A998-42B5-BE8E-974259D58313}"/>
          </ac:cxnSpMkLst>
        </pc:cxnChg>
        <pc:cxnChg chg="mod">
          <ac:chgData name="James Franklin" userId="cf915d05-507f-491f-b4a6-b2aa085ee4b1" providerId="ADAL" clId="{2A649ED3-D488-4DC2-ACB1-2EA795EDE043}" dt="2020-11-03T12:26:19.886" v="3384" actId="1076"/>
          <ac:cxnSpMkLst>
            <pc:docMk/>
            <pc:sldMk cId="3291040279" sldId="386"/>
            <ac:cxnSpMk id="10" creationId="{D23AB20F-A9EA-47FE-9B69-974DC5C98E18}"/>
          </ac:cxnSpMkLst>
        </pc:cxnChg>
        <pc:cxnChg chg="del">
          <ac:chgData name="James Franklin" userId="cf915d05-507f-491f-b4a6-b2aa085ee4b1" providerId="ADAL" clId="{2A649ED3-D488-4DC2-ACB1-2EA795EDE043}" dt="2020-11-03T11:53:16.743" v="3354" actId="478"/>
          <ac:cxnSpMkLst>
            <pc:docMk/>
            <pc:sldMk cId="3291040279" sldId="386"/>
            <ac:cxnSpMk id="15" creationId="{4B0DEA4E-A007-4187-8CAB-D06E1BAFD18C}"/>
          </ac:cxnSpMkLst>
        </pc:cxnChg>
        <pc:cxnChg chg="mod">
          <ac:chgData name="James Franklin" userId="cf915d05-507f-491f-b4a6-b2aa085ee4b1" providerId="ADAL" clId="{2A649ED3-D488-4DC2-ACB1-2EA795EDE043}" dt="2020-11-03T12:26:19.886" v="3384" actId="1076"/>
          <ac:cxnSpMkLst>
            <pc:docMk/>
            <pc:sldMk cId="3291040279" sldId="386"/>
            <ac:cxnSpMk id="20" creationId="{EB2BCCF5-C83C-46F0-A425-F5C684734542}"/>
          </ac:cxnSpMkLst>
        </pc:cxnChg>
        <pc:cxnChg chg="add mod ord">
          <ac:chgData name="James Franklin" userId="cf915d05-507f-491f-b4a6-b2aa085ee4b1" providerId="ADAL" clId="{2A649ED3-D488-4DC2-ACB1-2EA795EDE043}" dt="2020-11-03T12:26:19.886" v="3384" actId="1076"/>
          <ac:cxnSpMkLst>
            <pc:docMk/>
            <pc:sldMk cId="3291040279" sldId="386"/>
            <ac:cxnSpMk id="32" creationId="{01E1916F-8692-4F2A-AAB8-480B567DAD03}"/>
          </ac:cxnSpMkLst>
        </pc:cxnChg>
        <pc:cxnChg chg="mod">
          <ac:chgData name="James Franklin" userId="cf915d05-507f-491f-b4a6-b2aa085ee4b1" providerId="ADAL" clId="{2A649ED3-D488-4DC2-ACB1-2EA795EDE043}" dt="2020-11-03T12:26:19.886" v="3384" actId="1076"/>
          <ac:cxnSpMkLst>
            <pc:docMk/>
            <pc:sldMk cId="3291040279" sldId="386"/>
            <ac:cxnSpMk id="37" creationId="{D8BCADF9-EDBB-41A0-A598-3FEFDA4357F1}"/>
          </ac:cxnSpMkLst>
        </pc:cxnChg>
        <pc:cxnChg chg="add mod">
          <ac:chgData name="James Franklin" userId="cf915d05-507f-491f-b4a6-b2aa085ee4b1" providerId="ADAL" clId="{2A649ED3-D488-4DC2-ACB1-2EA795EDE043}" dt="2020-11-03T12:26:10.958" v="3383" actId="1076"/>
          <ac:cxnSpMkLst>
            <pc:docMk/>
            <pc:sldMk cId="3291040279" sldId="386"/>
            <ac:cxnSpMk id="41" creationId="{B26EE124-7C7A-4C5D-87D5-70C483DF1BC8}"/>
          </ac:cxnSpMkLst>
        </pc:cxnChg>
        <pc:cxnChg chg="add mod">
          <ac:chgData name="James Franklin" userId="cf915d05-507f-491f-b4a6-b2aa085ee4b1" providerId="ADAL" clId="{2A649ED3-D488-4DC2-ACB1-2EA795EDE043}" dt="2020-11-03T12:26:10.958" v="3383" actId="1076"/>
          <ac:cxnSpMkLst>
            <pc:docMk/>
            <pc:sldMk cId="3291040279" sldId="386"/>
            <ac:cxnSpMk id="42" creationId="{5FBC61C7-52C3-48BC-93FF-FDC2E397385E}"/>
          </ac:cxnSpMkLst>
        </pc:cxnChg>
        <pc:cxnChg chg="add mod">
          <ac:chgData name="James Franklin" userId="cf915d05-507f-491f-b4a6-b2aa085ee4b1" providerId="ADAL" clId="{2A649ED3-D488-4DC2-ACB1-2EA795EDE043}" dt="2020-11-03T12:26:10.958" v="3383" actId="1076"/>
          <ac:cxnSpMkLst>
            <pc:docMk/>
            <pc:sldMk cId="3291040279" sldId="386"/>
            <ac:cxnSpMk id="43" creationId="{FE8B6922-027F-4039-8145-74F085203AA7}"/>
          </ac:cxnSpMkLst>
        </pc:cxnChg>
        <pc:cxnChg chg="add mod">
          <ac:chgData name="James Franklin" userId="cf915d05-507f-491f-b4a6-b2aa085ee4b1" providerId="ADAL" clId="{2A649ED3-D488-4DC2-ACB1-2EA795EDE043}" dt="2020-11-03T12:26:10.958" v="3383" actId="1076"/>
          <ac:cxnSpMkLst>
            <pc:docMk/>
            <pc:sldMk cId="3291040279" sldId="386"/>
            <ac:cxnSpMk id="45" creationId="{7A92E38D-4FCB-4195-ADD8-32A5E1C5234A}"/>
          </ac:cxnSpMkLst>
        </pc:cxnChg>
        <pc:cxnChg chg="add mod">
          <ac:chgData name="James Franklin" userId="cf915d05-507f-491f-b4a6-b2aa085ee4b1" providerId="ADAL" clId="{2A649ED3-D488-4DC2-ACB1-2EA795EDE043}" dt="2020-11-03T12:26:10.958" v="3383" actId="1076"/>
          <ac:cxnSpMkLst>
            <pc:docMk/>
            <pc:sldMk cId="3291040279" sldId="386"/>
            <ac:cxnSpMk id="46" creationId="{A49CD129-8D14-438F-8E48-915EA27DE721}"/>
          </ac:cxnSpMkLst>
        </pc:cxnChg>
      </pc:sldChg>
      <pc:sldChg chg="modSp add mod ord">
        <pc:chgData name="James Franklin" userId="cf915d05-507f-491f-b4a6-b2aa085ee4b1" providerId="ADAL" clId="{2A649ED3-D488-4DC2-ACB1-2EA795EDE043}" dt="2020-11-04T15:19:24.455" v="4568" actId="6549"/>
        <pc:sldMkLst>
          <pc:docMk/>
          <pc:sldMk cId="2599750084" sldId="387"/>
        </pc:sldMkLst>
        <pc:spChg chg="mod">
          <ac:chgData name="James Franklin" userId="cf915d05-507f-491f-b4a6-b2aa085ee4b1" providerId="ADAL" clId="{2A649ED3-D488-4DC2-ACB1-2EA795EDE043}" dt="2020-11-04T15:19:24.455" v="4568" actId="6549"/>
          <ac:spMkLst>
            <pc:docMk/>
            <pc:sldMk cId="2599750084" sldId="387"/>
            <ac:spMk id="3" creationId="{6338EB42-71DD-4FCA-A72C-ADFBAB117FEA}"/>
          </ac:spMkLst>
        </pc:spChg>
      </pc:sldChg>
      <pc:sldChg chg="addSp delSp modSp add mod ord">
        <pc:chgData name="James Franklin" userId="cf915d05-507f-491f-b4a6-b2aa085ee4b1" providerId="ADAL" clId="{2A649ED3-D488-4DC2-ACB1-2EA795EDE043}" dt="2020-11-03T12:53:00.607" v="4053" actId="164"/>
        <pc:sldMkLst>
          <pc:docMk/>
          <pc:sldMk cId="1354672387" sldId="388"/>
        </pc:sldMkLst>
        <pc:spChg chg="mod">
          <ac:chgData name="James Franklin" userId="cf915d05-507f-491f-b4a6-b2aa085ee4b1" providerId="ADAL" clId="{2A649ED3-D488-4DC2-ACB1-2EA795EDE043}" dt="2020-11-03T12:28:32.552" v="3404" actId="20577"/>
          <ac:spMkLst>
            <pc:docMk/>
            <pc:sldMk cId="1354672387" sldId="388"/>
            <ac:spMk id="2" creationId="{2BDB2C08-C3E2-4E84-B1E2-6188D7EF0968}"/>
          </ac:spMkLst>
        </pc:spChg>
        <pc:spChg chg="mod">
          <ac:chgData name="James Franklin" userId="cf915d05-507f-491f-b4a6-b2aa085ee4b1" providerId="ADAL" clId="{2A649ED3-D488-4DC2-ACB1-2EA795EDE043}" dt="2020-11-03T12:28:47.160" v="3422" actId="20577"/>
          <ac:spMkLst>
            <pc:docMk/>
            <pc:sldMk cId="1354672387" sldId="388"/>
            <ac:spMk id="3" creationId="{02B07826-BC8E-4BCD-A861-6839A4947CBB}"/>
          </ac:spMkLst>
        </pc:spChg>
        <pc:spChg chg="del">
          <ac:chgData name="James Franklin" userId="cf915d05-507f-491f-b4a6-b2aa085ee4b1" providerId="ADAL" clId="{2A649ED3-D488-4DC2-ACB1-2EA795EDE043}" dt="2020-11-03T12:28:59.559" v="3423" actId="478"/>
          <ac:spMkLst>
            <pc:docMk/>
            <pc:sldMk cId="1354672387" sldId="388"/>
            <ac:spMk id="12" creationId="{C5A2E5D5-F3BD-4FBA-91BA-6D4DCBE43366}"/>
          </ac:spMkLst>
        </pc:spChg>
        <pc:spChg chg="del">
          <ac:chgData name="James Franklin" userId="cf915d05-507f-491f-b4a6-b2aa085ee4b1" providerId="ADAL" clId="{2A649ED3-D488-4DC2-ACB1-2EA795EDE043}" dt="2020-11-03T12:28:59.559" v="3423" actId="478"/>
          <ac:spMkLst>
            <pc:docMk/>
            <pc:sldMk cId="1354672387" sldId="388"/>
            <ac:spMk id="13" creationId="{DCE7405A-FAF8-4AFA-8A8E-D521FD11A990}"/>
          </ac:spMkLst>
        </pc:spChg>
        <pc:spChg chg="del">
          <ac:chgData name="James Franklin" userId="cf915d05-507f-491f-b4a6-b2aa085ee4b1" providerId="ADAL" clId="{2A649ED3-D488-4DC2-ACB1-2EA795EDE043}" dt="2020-11-03T12:28:59.559" v="3423" actId="478"/>
          <ac:spMkLst>
            <pc:docMk/>
            <pc:sldMk cId="1354672387" sldId="388"/>
            <ac:spMk id="14" creationId="{0BF818E1-E2B8-4955-B39F-30D80E3D6479}"/>
          </ac:spMkLst>
        </pc:spChg>
        <pc:spChg chg="del">
          <ac:chgData name="James Franklin" userId="cf915d05-507f-491f-b4a6-b2aa085ee4b1" providerId="ADAL" clId="{2A649ED3-D488-4DC2-ACB1-2EA795EDE043}" dt="2020-11-03T12:28:59.559" v="3423" actId="478"/>
          <ac:spMkLst>
            <pc:docMk/>
            <pc:sldMk cId="1354672387" sldId="388"/>
            <ac:spMk id="15" creationId="{E25225F7-54AF-425E-B1CC-EAFEFEF669F7}"/>
          </ac:spMkLst>
        </pc:spChg>
        <pc:spChg chg="add mod">
          <ac:chgData name="James Franklin" userId="cf915d05-507f-491f-b4a6-b2aa085ee4b1" providerId="ADAL" clId="{2A649ED3-D488-4DC2-ACB1-2EA795EDE043}" dt="2020-11-03T12:53:00.607" v="4053" actId="164"/>
          <ac:spMkLst>
            <pc:docMk/>
            <pc:sldMk cId="1354672387" sldId="388"/>
            <ac:spMk id="19" creationId="{CB92734B-3901-440C-8DDE-CA6A07FBCC69}"/>
          </ac:spMkLst>
        </pc:spChg>
        <pc:grpChg chg="del">
          <ac:chgData name="James Franklin" userId="cf915d05-507f-491f-b4a6-b2aa085ee4b1" providerId="ADAL" clId="{2A649ED3-D488-4DC2-ACB1-2EA795EDE043}" dt="2020-11-03T12:28:59.559" v="3423" actId="478"/>
          <ac:grpSpMkLst>
            <pc:docMk/>
            <pc:sldMk cId="1354672387" sldId="388"/>
            <ac:grpSpMk id="4" creationId="{EC2BD9C9-EE03-4C84-ADE2-0068A8C236D5}"/>
          </ac:grpSpMkLst>
        </pc:grpChg>
        <pc:grpChg chg="add mod">
          <ac:chgData name="James Franklin" userId="cf915d05-507f-491f-b4a6-b2aa085ee4b1" providerId="ADAL" clId="{2A649ED3-D488-4DC2-ACB1-2EA795EDE043}" dt="2020-11-03T12:53:00.607" v="4053" actId="164"/>
          <ac:grpSpMkLst>
            <pc:docMk/>
            <pc:sldMk cId="1354672387" sldId="388"/>
            <ac:grpSpMk id="23" creationId="{FBC2E9C5-BA36-42B1-9B55-51516002B22A}"/>
          </ac:grpSpMkLst>
        </pc:grpChg>
        <pc:picChg chg="add del mod">
          <ac:chgData name="James Franklin" userId="cf915d05-507f-491f-b4a6-b2aa085ee4b1" providerId="ADAL" clId="{2A649ED3-D488-4DC2-ACB1-2EA795EDE043}" dt="2020-11-03T12:30:00.197" v="3426" actId="478"/>
          <ac:picMkLst>
            <pc:docMk/>
            <pc:sldMk cId="1354672387" sldId="388"/>
            <ac:picMk id="20" creationId="{2C1EBFC4-8B3E-45E6-8595-ECBB3267B87F}"/>
          </ac:picMkLst>
        </pc:picChg>
        <pc:cxnChg chg="add mod">
          <ac:chgData name="James Franklin" userId="cf915d05-507f-491f-b4a6-b2aa085ee4b1" providerId="ADAL" clId="{2A649ED3-D488-4DC2-ACB1-2EA795EDE043}" dt="2020-11-03T12:53:00.607" v="4053" actId="164"/>
          <ac:cxnSpMkLst>
            <pc:docMk/>
            <pc:sldMk cId="1354672387" sldId="388"/>
            <ac:cxnSpMk id="17" creationId="{B187AE9D-1F4F-44AE-AC87-057757129C38}"/>
          </ac:cxnSpMkLst>
        </pc:cxnChg>
        <pc:cxnChg chg="add mod">
          <ac:chgData name="James Franklin" userId="cf915d05-507f-491f-b4a6-b2aa085ee4b1" providerId="ADAL" clId="{2A649ED3-D488-4DC2-ACB1-2EA795EDE043}" dt="2020-11-03T12:53:00.607" v="4053" actId="164"/>
          <ac:cxnSpMkLst>
            <pc:docMk/>
            <pc:sldMk cId="1354672387" sldId="388"/>
            <ac:cxnSpMk id="18" creationId="{238712AC-26B6-4E77-A22D-E0AB72357DBE}"/>
          </ac:cxnSpMkLst>
        </pc:cxnChg>
        <pc:cxnChg chg="add mod">
          <ac:chgData name="James Franklin" userId="cf915d05-507f-491f-b4a6-b2aa085ee4b1" providerId="ADAL" clId="{2A649ED3-D488-4DC2-ACB1-2EA795EDE043}" dt="2020-11-03T12:53:00.607" v="4053" actId="164"/>
          <ac:cxnSpMkLst>
            <pc:docMk/>
            <pc:sldMk cId="1354672387" sldId="388"/>
            <ac:cxnSpMk id="22" creationId="{63C6AFF3-8AFE-4E69-A525-714F8E5B73AB}"/>
          </ac:cxnSpMkLst>
        </pc:cxnChg>
      </pc:sldChg>
      <pc:sldChg chg="modSp add mod">
        <pc:chgData name="James Franklin" userId="cf915d05-507f-491f-b4a6-b2aa085ee4b1" providerId="ADAL" clId="{2A649ED3-D488-4DC2-ACB1-2EA795EDE043}" dt="2020-11-03T12:56:58.709" v="4107" actId="20577"/>
        <pc:sldMkLst>
          <pc:docMk/>
          <pc:sldMk cId="2772078542" sldId="389"/>
        </pc:sldMkLst>
        <pc:graphicFrameChg chg="modGraphic">
          <ac:chgData name="James Franklin" userId="cf915d05-507f-491f-b4a6-b2aa085ee4b1" providerId="ADAL" clId="{2A649ED3-D488-4DC2-ACB1-2EA795EDE043}" dt="2020-11-03T12:56:58.709" v="4107" actId="20577"/>
          <ac:graphicFrameMkLst>
            <pc:docMk/>
            <pc:sldMk cId="2772078542" sldId="389"/>
            <ac:graphicFrameMk id="16" creationId="{34513D59-6D03-42FB-954A-54F9EDA5F185}"/>
          </ac:graphicFrameMkLst>
        </pc:graphicFrameChg>
      </pc:sldChg>
      <pc:sldChg chg="modSp add del mod ord">
        <pc:chgData name="James Franklin" userId="cf915d05-507f-491f-b4a6-b2aa085ee4b1" providerId="ADAL" clId="{2A649ED3-D488-4DC2-ACB1-2EA795EDE043}" dt="2020-11-04T15:20:28.498" v="4579" actId="47"/>
        <pc:sldMkLst>
          <pc:docMk/>
          <pc:sldMk cId="1352501561" sldId="390"/>
        </pc:sldMkLst>
        <pc:spChg chg="mod">
          <ac:chgData name="James Franklin" userId="cf915d05-507f-491f-b4a6-b2aa085ee4b1" providerId="ADAL" clId="{2A649ED3-D488-4DC2-ACB1-2EA795EDE043}" dt="2020-11-04T15:19:30.873" v="4570" actId="20577"/>
          <ac:spMkLst>
            <pc:docMk/>
            <pc:sldMk cId="1352501561" sldId="390"/>
            <ac:spMk id="3" creationId="{6338EB42-71DD-4FCA-A72C-ADFBAB117FEA}"/>
          </ac:spMkLst>
        </pc:spChg>
      </pc:sldChg>
      <pc:sldChg chg="modSp add">
        <pc:chgData name="James Franklin" userId="cf915d05-507f-491f-b4a6-b2aa085ee4b1" providerId="ADAL" clId="{2A649ED3-D488-4DC2-ACB1-2EA795EDE043}" dt="2020-11-03T15:19:21.983" v="4544" actId="1366"/>
        <pc:sldMkLst>
          <pc:docMk/>
          <pc:sldMk cId="4071509257" sldId="391"/>
        </pc:sldMkLst>
        <pc:picChg chg="mod">
          <ac:chgData name="James Franklin" userId="cf915d05-507f-491f-b4a6-b2aa085ee4b1" providerId="ADAL" clId="{2A649ED3-D488-4DC2-ACB1-2EA795EDE043}" dt="2020-11-03T15:19:21.983" v="4544" actId="1366"/>
          <ac:picMkLst>
            <pc:docMk/>
            <pc:sldMk cId="4071509257" sldId="391"/>
            <ac:picMk id="42" creationId="{966A016D-CFC0-4A3A-9E2A-5AB4745337B5}"/>
          </ac:picMkLst>
        </pc:picChg>
      </pc:sldChg>
      <pc:sldChg chg="modSp add del mod ord">
        <pc:chgData name="James Franklin" userId="cf915d05-507f-491f-b4a6-b2aa085ee4b1" providerId="ADAL" clId="{2A649ED3-D488-4DC2-ACB1-2EA795EDE043}" dt="2020-11-04T15:27:54.905" v="4595" actId="47"/>
        <pc:sldMkLst>
          <pc:docMk/>
          <pc:sldMk cId="3471140007" sldId="392"/>
        </pc:sldMkLst>
        <pc:spChg chg="mod">
          <ac:chgData name="James Franklin" userId="cf915d05-507f-491f-b4a6-b2aa085ee4b1" providerId="ADAL" clId="{2A649ED3-D488-4DC2-ACB1-2EA795EDE043}" dt="2020-11-04T15:27:22.459" v="4592" actId="20577"/>
          <ac:spMkLst>
            <pc:docMk/>
            <pc:sldMk cId="3471140007" sldId="392"/>
            <ac:spMk id="3" creationId="{6338EB42-71DD-4FCA-A72C-ADFBAB117FEA}"/>
          </ac:spMkLst>
        </pc:spChg>
      </pc:sldChg>
    </pc:docChg>
  </pc:docChgLst>
  <pc:docChgLst>
    <pc:chgData name="Rob Heathcote" userId="62419938-1f1d-43ca-9327-cfd6c1894440" providerId="ADAL" clId="{595985EB-4188-4CE3-9DB6-46A8ED922C24}"/>
    <pc:docChg chg="custSel modSld">
      <pc:chgData name="Rob Heathcote" userId="62419938-1f1d-43ca-9327-cfd6c1894440" providerId="ADAL" clId="{595985EB-4188-4CE3-9DB6-46A8ED922C24}" dt="2020-10-12T15:29:27.089" v="0" actId="478"/>
      <pc:docMkLst>
        <pc:docMk/>
      </pc:docMkLst>
      <pc:sldChg chg="delSp">
        <pc:chgData name="Rob Heathcote" userId="62419938-1f1d-43ca-9327-cfd6c1894440" providerId="ADAL" clId="{595985EB-4188-4CE3-9DB6-46A8ED922C24}" dt="2020-10-12T15:29:27.089" v="0" actId="478"/>
        <pc:sldMkLst>
          <pc:docMk/>
          <pc:sldMk cId="2442743551" sldId="335"/>
        </pc:sldMkLst>
        <pc:spChg chg="del">
          <ac:chgData name="Rob Heathcote" userId="62419938-1f1d-43ca-9327-cfd6c1894440" providerId="ADAL" clId="{595985EB-4188-4CE3-9DB6-46A8ED922C24}" dt="2020-10-12T15:29:27.089" v="0" actId="478"/>
          <ac:spMkLst>
            <pc:docMk/>
            <pc:sldMk cId="2442743551" sldId="335"/>
            <ac:spMk id="6" creationId="{909CB93A-E8F4-42D9-BCA9-47FC5B71C778}"/>
          </ac:spMkLst>
        </pc:spChg>
      </pc:sldChg>
    </pc:docChg>
  </pc:docChgLst>
  <pc:docChgLst>
    <pc:chgData name="James Franklin" userId="cf915d05-507f-491f-b4a6-b2aa085ee4b1" providerId="ADAL" clId="{3C0D32F3-9419-4861-9DF3-085F5896F6AF}"/>
    <pc:docChg chg="undo custSel addSld delSld modSld sldOrd modMainMaster">
      <pc:chgData name="James Franklin" userId="cf915d05-507f-491f-b4a6-b2aa085ee4b1" providerId="ADAL" clId="{3C0D32F3-9419-4861-9DF3-085F5896F6AF}" dt="2019-07-24T15:21:02.813" v="11300"/>
      <pc:docMkLst>
        <pc:docMk/>
      </pc:docMkLst>
      <pc:sldChg chg="addSp modSp">
        <pc:chgData name="James Franklin" userId="cf915d05-507f-491f-b4a6-b2aa085ee4b1" providerId="ADAL" clId="{3C0D32F3-9419-4861-9DF3-085F5896F6AF}" dt="2019-07-24T15:01:20.724" v="11252" actId="1076"/>
        <pc:sldMkLst>
          <pc:docMk/>
          <pc:sldMk cId="4088036100" sldId="259"/>
        </pc:sldMkLst>
        <pc:spChg chg="add mod">
          <ac:chgData name="James Franklin" userId="cf915d05-507f-491f-b4a6-b2aa085ee4b1" providerId="ADAL" clId="{3C0D32F3-9419-4861-9DF3-085F5896F6AF}" dt="2019-07-24T15:01:20.724" v="11252" actId="1076"/>
          <ac:spMkLst>
            <pc:docMk/>
            <pc:sldMk cId="4088036100" sldId="259"/>
            <ac:spMk id="2" creationId="{C03652C3-9EAD-4374-BE3A-B4DA64963340}"/>
          </ac:spMkLst>
        </pc:spChg>
        <pc:spChg chg="add mod">
          <ac:chgData name="James Franklin" userId="cf915d05-507f-491f-b4a6-b2aa085ee4b1" providerId="ADAL" clId="{3C0D32F3-9419-4861-9DF3-085F5896F6AF}" dt="2019-07-24T15:01:20.724" v="11252" actId="1076"/>
          <ac:spMkLst>
            <pc:docMk/>
            <pc:sldMk cId="4088036100" sldId="259"/>
            <ac:spMk id="3" creationId="{79296DC9-4CC3-4505-9A42-2EC8D66BF815}"/>
          </ac:spMkLst>
        </pc:spChg>
      </pc:sldChg>
      <pc:sldChg chg="modSp ord">
        <pc:chgData name="James Franklin" userId="cf915d05-507f-491f-b4a6-b2aa085ee4b1" providerId="ADAL" clId="{3C0D32F3-9419-4861-9DF3-085F5896F6AF}" dt="2019-07-24T09:51:05.906" v="11204" actId="20577"/>
        <pc:sldMkLst>
          <pc:docMk/>
          <pc:sldMk cId="1285750588" sldId="261"/>
        </pc:sldMkLst>
        <pc:spChg chg="mod">
          <ac:chgData name="James Franklin" userId="cf915d05-507f-491f-b4a6-b2aa085ee4b1" providerId="ADAL" clId="{3C0D32F3-9419-4861-9DF3-085F5896F6AF}" dt="2019-07-24T09:51:05.906" v="11204" actId="20577"/>
          <ac:spMkLst>
            <pc:docMk/>
            <pc:sldMk cId="1285750588" sldId="261"/>
            <ac:spMk id="3" creationId="{6338EB42-71DD-4FCA-A72C-ADFBAB117FEA}"/>
          </ac:spMkLst>
        </pc:spChg>
      </pc:sldChg>
      <pc:sldChg chg="modSp">
        <pc:chgData name="James Franklin" userId="cf915d05-507f-491f-b4a6-b2aa085ee4b1" providerId="ADAL" clId="{3C0D32F3-9419-4861-9DF3-085F5896F6AF}" dt="2019-07-22T10:53:06.987" v="651" actId="20577"/>
        <pc:sldMkLst>
          <pc:docMk/>
          <pc:sldMk cId="178399161" sldId="263"/>
        </pc:sldMkLst>
        <pc:spChg chg="mod">
          <ac:chgData name="James Franklin" userId="cf915d05-507f-491f-b4a6-b2aa085ee4b1" providerId="ADAL" clId="{3C0D32F3-9419-4861-9DF3-085F5896F6AF}" dt="2019-07-22T10:53:06.987" v="651" actId="20577"/>
          <ac:spMkLst>
            <pc:docMk/>
            <pc:sldMk cId="178399161" sldId="263"/>
            <ac:spMk id="3" creationId="{8841C565-F8A1-4DE6-88F1-F82B859E4087}"/>
          </ac:spMkLst>
        </pc:spChg>
      </pc:sldChg>
      <pc:sldChg chg="modSp ord">
        <pc:chgData name="James Franklin" userId="cf915d05-507f-491f-b4a6-b2aa085ee4b1" providerId="ADAL" clId="{3C0D32F3-9419-4861-9DF3-085F5896F6AF}" dt="2019-07-24T09:57:19.354" v="11207" actId="20577"/>
        <pc:sldMkLst>
          <pc:docMk/>
          <pc:sldMk cId="1305971594" sldId="281"/>
        </pc:sldMkLst>
        <pc:spChg chg="mod">
          <ac:chgData name="James Franklin" userId="cf915d05-507f-491f-b4a6-b2aa085ee4b1" providerId="ADAL" clId="{3C0D32F3-9419-4861-9DF3-085F5896F6AF}" dt="2019-07-24T09:57:19.354" v="11207" actId="20577"/>
          <ac:spMkLst>
            <pc:docMk/>
            <pc:sldMk cId="1305971594" sldId="281"/>
            <ac:spMk id="3" creationId="{6338EB42-71DD-4FCA-A72C-ADFBAB117FEA}"/>
          </ac:spMkLst>
        </pc:spChg>
      </pc:sldChg>
      <pc:sldChg chg="modSp ord">
        <pc:chgData name="James Franklin" userId="cf915d05-507f-491f-b4a6-b2aa085ee4b1" providerId="ADAL" clId="{3C0D32F3-9419-4861-9DF3-085F5896F6AF}" dt="2019-07-24T10:08:10.449" v="11209" actId="20577"/>
        <pc:sldMkLst>
          <pc:docMk/>
          <pc:sldMk cId="19015129" sldId="288"/>
        </pc:sldMkLst>
        <pc:spChg chg="mod">
          <ac:chgData name="James Franklin" userId="cf915d05-507f-491f-b4a6-b2aa085ee4b1" providerId="ADAL" clId="{3C0D32F3-9419-4861-9DF3-085F5896F6AF}" dt="2019-07-24T10:08:10.449" v="11209" actId="20577"/>
          <ac:spMkLst>
            <pc:docMk/>
            <pc:sldMk cId="19015129" sldId="288"/>
            <ac:spMk id="3" creationId="{6338EB42-71DD-4FCA-A72C-ADFBAB117FEA}"/>
          </ac:spMkLst>
        </pc:spChg>
      </pc:sldChg>
      <pc:sldChg chg="addSp delSp modSp add">
        <pc:chgData name="James Franklin" userId="cf915d05-507f-491f-b4a6-b2aa085ee4b1" providerId="ADAL" clId="{3C0D32F3-9419-4861-9DF3-085F5896F6AF}" dt="2019-07-23T08:10:19.780" v="2778" actId="478"/>
        <pc:sldMkLst>
          <pc:docMk/>
          <pc:sldMk cId="2321761915" sldId="292"/>
        </pc:sldMkLst>
        <pc:spChg chg="mod">
          <ac:chgData name="James Franklin" userId="cf915d05-507f-491f-b4a6-b2aa085ee4b1" providerId="ADAL" clId="{3C0D32F3-9419-4861-9DF3-085F5896F6AF}" dt="2019-07-22T10:53:29.193" v="669" actId="20577"/>
          <ac:spMkLst>
            <pc:docMk/>
            <pc:sldMk cId="2321761915" sldId="292"/>
            <ac:spMk id="2" creationId="{FB1B1475-6A7A-43AA-A878-A2E69336C8D1}"/>
          </ac:spMkLst>
        </pc:spChg>
        <pc:spChg chg="mod">
          <ac:chgData name="James Franklin" userId="cf915d05-507f-491f-b4a6-b2aa085ee4b1" providerId="ADAL" clId="{3C0D32F3-9419-4861-9DF3-085F5896F6AF}" dt="2019-07-22T11:24:45.936" v="873" actId="20577"/>
          <ac:spMkLst>
            <pc:docMk/>
            <pc:sldMk cId="2321761915" sldId="292"/>
            <ac:spMk id="3" creationId="{8FE7E0B0-7B1D-41D3-B25C-1811F92879A4}"/>
          </ac:spMkLst>
        </pc:spChg>
        <pc:spChg chg="add mod">
          <ac:chgData name="James Franklin" userId="cf915d05-507f-491f-b4a6-b2aa085ee4b1" providerId="ADAL" clId="{3C0D32F3-9419-4861-9DF3-085F5896F6AF}" dt="2019-07-22T11:23:25.696" v="698" actId="164"/>
          <ac:spMkLst>
            <pc:docMk/>
            <pc:sldMk cId="2321761915" sldId="292"/>
            <ac:spMk id="4" creationId="{8253768F-371F-4E81-B887-0B8C9E5BF1A5}"/>
          </ac:spMkLst>
        </pc:spChg>
        <pc:spChg chg="add mod">
          <ac:chgData name="James Franklin" userId="cf915d05-507f-491f-b4a6-b2aa085ee4b1" providerId="ADAL" clId="{3C0D32F3-9419-4861-9DF3-085F5896F6AF}" dt="2019-07-22T11:23:25.696" v="698" actId="164"/>
          <ac:spMkLst>
            <pc:docMk/>
            <pc:sldMk cId="2321761915" sldId="292"/>
            <ac:spMk id="6" creationId="{8B0F50AA-5BB4-482C-908F-60EB7096F08B}"/>
          </ac:spMkLst>
        </pc:spChg>
        <pc:spChg chg="add mod">
          <ac:chgData name="James Franklin" userId="cf915d05-507f-491f-b4a6-b2aa085ee4b1" providerId="ADAL" clId="{3C0D32F3-9419-4861-9DF3-085F5896F6AF}" dt="2019-07-22T11:23:25.696" v="698" actId="164"/>
          <ac:spMkLst>
            <pc:docMk/>
            <pc:sldMk cId="2321761915" sldId="292"/>
            <ac:spMk id="7" creationId="{AC5D37B7-0A5D-4876-A617-788D77950A33}"/>
          </ac:spMkLst>
        </pc:spChg>
        <pc:spChg chg="add mod">
          <ac:chgData name="James Franklin" userId="cf915d05-507f-491f-b4a6-b2aa085ee4b1" providerId="ADAL" clId="{3C0D32F3-9419-4861-9DF3-085F5896F6AF}" dt="2019-07-22T11:23:25.696" v="698" actId="164"/>
          <ac:spMkLst>
            <pc:docMk/>
            <pc:sldMk cId="2321761915" sldId="292"/>
            <ac:spMk id="8" creationId="{458D4D9E-79E5-4759-98AF-9D058154AFE3}"/>
          </ac:spMkLst>
        </pc:spChg>
        <pc:grpChg chg="add mod">
          <ac:chgData name="James Franklin" userId="cf915d05-507f-491f-b4a6-b2aa085ee4b1" providerId="ADAL" clId="{3C0D32F3-9419-4861-9DF3-085F5896F6AF}" dt="2019-07-22T11:24:37.286" v="833" actId="167"/>
          <ac:grpSpMkLst>
            <pc:docMk/>
            <pc:sldMk cId="2321761915" sldId="292"/>
            <ac:grpSpMk id="5" creationId="{7760CA64-EDEE-4C47-8982-F48120CDADA4}"/>
          </ac:grpSpMkLst>
        </pc:grpChg>
        <pc:picChg chg="add del mod">
          <ac:chgData name="James Franklin" userId="cf915d05-507f-491f-b4a6-b2aa085ee4b1" providerId="ADAL" clId="{3C0D32F3-9419-4861-9DF3-085F5896F6AF}" dt="2019-07-23T08:10:19.780" v="2778" actId="478"/>
          <ac:picMkLst>
            <pc:docMk/>
            <pc:sldMk cId="2321761915" sldId="292"/>
            <ac:picMk id="9" creationId="{DF9A0216-44FB-4186-83FF-7628FEBA76C5}"/>
          </ac:picMkLst>
        </pc:picChg>
        <pc:picChg chg="add mod">
          <ac:chgData name="James Franklin" userId="cf915d05-507f-491f-b4a6-b2aa085ee4b1" providerId="ADAL" clId="{3C0D32F3-9419-4861-9DF3-085F5896F6AF}" dt="2019-07-22T11:23:25.696" v="698" actId="164"/>
          <ac:picMkLst>
            <pc:docMk/>
            <pc:sldMk cId="2321761915" sldId="292"/>
            <ac:picMk id="1026" creationId="{754B7F49-E24F-4DEA-A6BD-06100BF2511E}"/>
          </ac:picMkLst>
        </pc:picChg>
      </pc:sldChg>
      <pc:sldChg chg="modSp add ord">
        <pc:chgData name="James Franklin" userId="cf915d05-507f-491f-b4a6-b2aa085ee4b1" providerId="ADAL" clId="{3C0D32F3-9419-4861-9DF3-085F5896F6AF}" dt="2019-07-24T08:42:20.566" v="11184" actId="113"/>
        <pc:sldMkLst>
          <pc:docMk/>
          <pc:sldMk cId="3525153043" sldId="293"/>
        </pc:sldMkLst>
        <pc:spChg chg="mod">
          <ac:chgData name="James Franklin" userId="cf915d05-507f-491f-b4a6-b2aa085ee4b1" providerId="ADAL" clId="{3C0D32F3-9419-4861-9DF3-085F5896F6AF}" dt="2019-07-22T10:17:48.092" v="33" actId="20577"/>
          <ac:spMkLst>
            <pc:docMk/>
            <pc:sldMk cId="3525153043" sldId="293"/>
            <ac:spMk id="2" creationId="{FB1B1475-6A7A-43AA-A878-A2E69336C8D1}"/>
          </ac:spMkLst>
        </pc:spChg>
        <pc:spChg chg="mod">
          <ac:chgData name="James Franklin" userId="cf915d05-507f-491f-b4a6-b2aa085ee4b1" providerId="ADAL" clId="{3C0D32F3-9419-4861-9DF3-085F5896F6AF}" dt="2019-07-24T08:42:20.566" v="11184" actId="113"/>
          <ac:spMkLst>
            <pc:docMk/>
            <pc:sldMk cId="3525153043" sldId="293"/>
            <ac:spMk id="3" creationId="{8FE7E0B0-7B1D-41D3-B25C-1811F92879A4}"/>
          </ac:spMkLst>
        </pc:spChg>
      </pc:sldChg>
      <pc:sldChg chg="addSp delSp modSp add">
        <pc:chgData name="James Franklin" userId="cf915d05-507f-491f-b4a6-b2aa085ee4b1" providerId="ADAL" clId="{3C0D32F3-9419-4861-9DF3-085F5896F6AF}" dt="2019-07-22T11:38:15.119" v="1688" actId="20577"/>
        <pc:sldMkLst>
          <pc:docMk/>
          <pc:sldMk cId="3706225115" sldId="294"/>
        </pc:sldMkLst>
        <pc:spChg chg="del">
          <ac:chgData name="James Franklin" userId="cf915d05-507f-491f-b4a6-b2aa085ee4b1" providerId="ADAL" clId="{3C0D32F3-9419-4861-9DF3-085F5896F6AF}" dt="2019-07-22T11:25:14.991" v="874"/>
          <ac:spMkLst>
            <pc:docMk/>
            <pc:sldMk cId="3706225115" sldId="294"/>
            <ac:spMk id="2" creationId="{FB1B1475-6A7A-43AA-A878-A2E69336C8D1}"/>
          </ac:spMkLst>
        </pc:spChg>
        <pc:spChg chg="del">
          <ac:chgData name="James Franklin" userId="cf915d05-507f-491f-b4a6-b2aa085ee4b1" providerId="ADAL" clId="{3C0D32F3-9419-4861-9DF3-085F5896F6AF}" dt="2019-07-22T11:25:14.991" v="874"/>
          <ac:spMkLst>
            <pc:docMk/>
            <pc:sldMk cId="3706225115" sldId="294"/>
            <ac:spMk id="3" creationId="{8FE7E0B0-7B1D-41D3-B25C-1811F92879A4}"/>
          </ac:spMkLst>
        </pc:spChg>
        <pc:spChg chg="add del mod">
          <ac:chgData name="James Franklin" userId="cf915d05-507f-491f-b4a6-b2aa085ee4b1" providerId="ADAL" clId="{3C0D32F3-9419-4861-9DF3-085F5896F6AF}" dt="2019-07-22T11:31:32.560" v="879"/>
          <ac:spMkLst>
            <pc:docMk/>
            <pc:sldMk cId="3706225115" sldId="294"/>
            <ac:spMk id="4" creationId="{D5E9DFF8-7F76-4ECC-AA63-EFF86B0C2296}"/>
          </ac:spMkLst>
        </pc:spChg>
        <pc:spChg chg="add del mod">
          <ac:chgData name="James Franklin" userId="cf915d05-507f-491f-b4a6-b2aa085ee4b1" providerId="ADAL" clId="{3C0D32F3-9419-4861-9DF3-085F5896F6AF}" dt="2019-07-22T11:31:32.560" v="879"/>
          <ac:spMkLst>
            <pc:docMk/>
            <pc:sldMk cId="3706225115" sldId="294"/>
            <ac:spMk id="5" creationId="{A180FDBD-7627-439A-9147-DA97050E6D67}"/>
          </ac:spMkLst>
        </pc:spChg>
        <pc:spChg chg="add del mod">
          <ac:chgData name="James Franklin" userId="cf915d05-507f-491f-b4a6-b2aa085ee4b1" providerId="ADAL" clId="{3C0D32F3-9419-4861-9DF3-085F5896F6AF}" dt="2019-07-22T11:32:54.171" v="884"/>
          <ac:spMkLst>
            <pc:docMk/>
            <pc:sldMk cId="3706225115" sldId="294"/>
            <ac:spMk id="6" creationId="{CE69073E-6864-4291-8782-61F2EE98518C}"/>
          </ac:spMkLst>
        </pc:spChg>
        <pc:spChg chg="add del mod">
          <ac:chgData name="James Franklin" userId="cf915d05-507f-491f-b4a6-b2aa085ee4b1" providerId="ADAL" clId="{3C0D32F3-9419-4861-9DF3-085F5896F6AF}" dt="2019-07-22T11:32:54.171" v="884"/>
          <ac:spMkLst>
            <pc:docMk/>
            <pc:sldMk cId="3706225115" sldId="294"/>
            <ac:spMk id="7" creationId="{BA69FB1E-B7E3-4A5D-BA49-3503CDEEA57E}"/>
          </ac:spMkLst>
        </pc:spChg>
        <pc:spChg chg="add mod">
          <ac:chgData name="James Franklin" userId="cf915d05-507f-491f-b4a6-b2aa085ee4b1" providerId="ADAL" clId="{3C0D32F3-9419-4861-9DF3-085F5896F6AF}" dt="2019-07-22T11:33:28.015" v="909" actId="20577"/>
          <ac:spMkLst>
            <pc:docMk/>
            <pc:sldMk cId="3706225115" sldId="294"/>
            <ac:spMk id="8" creationId="{20F88581-BF8C-499F-A0E7-F8DF25C048B4}"/>
          </ac:spMkLst>
        </pc:spChg>
        <pc:spChg chg="add mod">
          <ac:chgData name="James Franklin" userId="cf915d05-507f-491f-b4a6-b2aa085ee4b1" providerId="ADAL" clId="{3C0D32F3-9419-4861-9DF3-085F5896F6AF}" dt="2019-07-22T11:38:15.119" v="1688" actId="20577"/>
          <ac:spMkLst>
            <pc:docMk/>
            <pc:sldMk cId="3706225115" sldId="294"/>
            <ac:spMk id="9" creationId="{CFACF713-4CFA-493A-BD65-8E536DC098CA}"/>
          </ac:spMkLst>
        </pc:spChg>
      </pc:sldChg>
      <pc:sldChg chg="addSp delSp modSp add">
        <pc:chgData name="James Franklin" userId="cf915d05-507f-491f-b4a6-b2aa085ee4b1" providerId="ADAL" clId="{3C0D32F3-9419-4861-9DF3-085F5896F6AF}" dt="2019-07-23T10:00:25.929" v="3511"/>
        <pc:sldMkLst>
          <pc:docMk/>
          <pc:sldMk cId="2261153079" sldId="295"/>
        </pc:sldMkLst>
        <pc:spChg chg="mod">
          <ac:chgData name="James Franklin" userId="cf915d05-507f-491f-b4a6-b2aa085ee4b1" providerId="ADAL" clId="{3C0D32F3-9419-4861-9DF3-085F5896F6AF}" dt="2019-07-22T11:39:17.823" v="1760" actId="20577"/>
          <ac:spMkLst>
            <pc:docMk/>
            <pc:sldMk cId="2261153079" sldId="295"/>
            <ac:spMk id="2" creationId="{FB1B1475-6A7A-43AA-A878-A2E69336C8D1}"/>
          </ac:spMkLst>
        </pc:spChg>
        <pc:spChg chg="mod">
          <ac:chgData name="James Franklin" userId="cf915d05-507f-491f-b4a6-b2aa085ee4b1" providerId="ADAL" clId="{3C0D32F3-9419-4861-9DF3-085F5896F6AF}" dt="2019-07-23T10:00:25.578" v="3510" actId="20577"/>
          <ac:spMkLst>
            <pc:docMk/>
            <pc:sldMk cId="2261153079" sldId="295"/>
            <ac:spMk id="3" creationId="{8FE7E0B0-7B1D-41D3-B25C-1811F92879A4}"/>
          </ac:spMkLst>
        </pc:spChg>
        <pc:picChg chg="add del mod">
          <ac:chgData name="James Franklin" userId="cf915d05-507f-491f-b4a6-b2aa085ee4b1" providerId="ADAL" clId="{3C0D32F3-9419-4861-9DF3-085F5896F6AF}" dt="2019-07-23T10:00:25.929" v="3511"/>
          <ac:picMkLst>
            <pc:docMk/>
            <pc:sldMk cId="2261153079" sldId="295"/>
            <ac:picMk id="4" creationId="{62D746C9-652A-48C6-9473-0D3A88E90622}"/>
          </ac:picMkLst>
        </pc:picChg>
        <pc:picChg chg="add del mod">
          <ac:chgData name="James Franklin" userId="cf915d05-507f-491f-b4a6-b2aa085ee4b1" providerId="ADAL" clId="{3C0D32F3-9419-4861-9DF3-085F5896F6AF}" dt="2019-07-23T10:00:25.929" v="3511"/>
          <ac:picMkLst>
            <pc:docMk/>
            <pc:sldMk cId="2261153079" sldId="295"/>
            <ac:picMk id="5" creationId="{ACDA7E7D-76FD-42CB-A5D7-AF7802E52E3C}"/>
          </ac:picMkLst>
        </pc:picChg>
        <pc:picChg chg="add del mod">
          <ac:chgData name="James Franklin" userId="cf915d05-507f-491f-b4a6-b2aa085ee4b1" providerId="ADAL" clId="{3C0D32F3-9419-4861-9DF3-085F5896F6AF}" dt="2019-07-23T10:00:25.929" v="3511"/>
          <ac:picMkLst>
            <pc:docMk/>
            <pc:sldMk cId="2261153079" sldId="295"/>
            <ac:picMk id="6" creationId="{6E3C0410-ECBE-47C6-8A50-BF71A8B3D335}"/>
          </ac:picMkLst>
        </pc:picChg>
      </pc:sldChg>
      <pc:sldChg chg="addSp delSp modSp add">
        <pc:chgData name="James Franklin" userId="cf915d05-507f-491f-b4a6-b2aa085ee4b1" providerId="ADAL" clId="{3C0D32F3-9419-4861-9DF3-085F5896F6AF}" dt="2019-07-23T10:06:56.206" v="3879" actId="6549"/>
        <pc:sldMkLst>
          <pc:docMk/>
          <pc:sldMk cId="1062164438" sldId="296"/>
        </pc:sldMkLst>
        <pc:spChg chg="mod">
          <ac:chgData name="James Franklin" userId="cf915d05-507f-491f-b4a6-b2aa085ee4b1" providerId="ADAL" clId="{3C0D32F3-9419-4861-9DF3-085F5896F6AF}" dt="2019-07-22T11:40:26.398" v="1929" actId="20577"/>
          <ac:spMkLst>
            <pc:docMk/>
            <pc:sldMk cId="1062164438" sldId="296"/>
            <ac:spMk id="2" creationId="{FB1B1475-6A7A-43AA-A878-A2E69336C8D1}"/>
          </ac:spMkLst>
        </pc:spChg>
        <pc:spChg chg="mod">
          <ac:chgData name="James Franklin" userId="cf915d05-507f-491f-b4a6-b2aa085ee4b1" providerId="ADAL" clId="{3C0D32F3-9419-4861-9DF3-085F5896F6AF}" dt="2019-07-23T10:06:56.206" v="3879" actId="6549"/>
          <ac:spMkLst>
            <pc:docMk/>
            <pc:sldMk cId="1062164438" sldId="296"/>
            <ac:spMk id="3" creationId="{8FE7E0B0-7B1D-41D3-B25C-1811F92879A4}"/>
          </ac:spMkLst>
        </pc:spChg>
        <pc:grpChg chg="add mod">
          <ac:chgData name="James Franklin" userId="cf915d05-507f-491f-b4a6-b2aa085ee4b1" providerId="ADAL" clId="{3C0D32F3-9419-4861-9DF3-085F5896F6AF}" dt="2019-07-23T10:06:53.081" v="3876" actId="1076"/>
          <ac:grpSpMkLst>
            <pc:docMk/>
            <pc:sldMk cId="1062164438" sldId="296"/>
            <ac:grpSpMk id="6" creationId="{DE0889FD-9E12-4EA9-88B1-E3CAAE1EF8D0}"/>
          </ac:grpSpMkLst>
        </pc:grpChg>
        <pc:picChg chg="add del mod">
          <ac:chgData name="James Franklin" userId="cf915d05-507f-491f-b4a6-b2aa085ee4b1" providerId="ADAL" clId="{3C0D32F3-9419-4861-9DF3-085F5896F6AF}" dt="2019-07-23T10:00:30.165" v="3512"/>
          <ac:picMkLst>
            <pc:docMk/>
            <pc:sldMk cId="1062164438" sldId="296"/>
            <ac:picMk id="4" creationId="{7AC5EFA0-C37C-4310-BA25-4B1B98E843CA}"/>
          </ac:picMkLst>
        </pc:picChg>
        <pc:picChg chg="add mod">
          <ac:chgData name="James Franklin" userId="cf915d05-507f-491f-b4a6-b2aa085ee4b1" providerId="ADAL" clId="{3C0D32F3-9419-4861-9DF3-085F5896F6AF}" dt="2019-07-23T10:06:00.528" v="3862" actId="1076"/>
          <ac:picMkLst>
            <pc:docMk/>
            <pc:sldMk cId="1062164438" sldId="296"/>
            <ac:picMk id="5" creationId="{B23726F9-2858-42B4-AC02-18745B2D2404}"/>
          </ac:picMkLst>
        </pc:picChg>
        <pc:picChg chg="add del mod">
          <ac:chgData name="James Franklin" userId="cf915d05-507f-491f-b4a6-b2aa085ee4b1" providerId="ADAL" clId="{3C0D32F3-9419-4861-9DF3-085F5896F6AF}" dt="2019-07-23T10:06:44.712" v="3875" actId="164"/>
          <ac:picMkLst>
            <pc:docMk/>
            <pc:sldMk cId="1062164438" sldId="296"/>
            <ac:picMk id="2050" creationId="{3051C77F-54AF-40D5-BEF6-BEC7ECB6BCC1}"/>
          </ac:picMkLst>
        </pc:picChg>
        <pc:picChg chg="add del mod">
          <ac:chgData name="James Franklin" userId="cf915d05-507f-491f-b4a6-b2aa085ee4b1" providerId="ADAL" clId="{3C0D32F3-9419-4861-9DF3-085F5896F6AF}" dt="2019-07-23T10:05:32.961" v="3855" actId="478"/>
          <ac:picMkLst>
            <pc:docMk/>
            <pc:sldMk cId="1062164438" sldId="296"/>
            <ac:picMk id="2052" creationId="{81054AFA-DB12-479A-A5E5-07442C2D86A2}"/>
          </ac:picMkLst>
        </pc:picChg>
        <pc:picChg chg="add mod">
          <ac:chgData name="James Franklin" userId="cf915d05-507f-491f-b4a6-b2aa085ee4b1" providerId="ADAL" clId="{3C0D32F3-9419-4861-9DF3-085F5896F6AF}" dt="2019-07-23T10:06:44.712" v="3875" actId="164"/>
          <ac:picMkLst>
            <pc:docMk/>
            <pc:sldMk cId="1062164438" sldId="296"/>
            <ac:picMk id="7170" creationId="{00000D86-E7AE-456B-B79D-B1F6B0459134}"/>
          </ac:picMkLst>
        </pc:picChg>
      </pc:sldChg>
      <pc:sldChg chg="addSp delSp modSp add ord setBg">
        <pc:chgData name="James Franklin" userId="cf915d05-507f-491f-b4a6-b2aa085ee4b1" providerId="ADAL" clId="{3C0D32F3-9419-4861-9DF3-085F5896F6AF}" dt="2019-07-23T10:26:24.271" v="4580" actId="207"/>
        <pc:sldMkLst>
          <pc:docMk/>
          <pc:sldMk cId="1461593302" sldId="297"/>
        </pc:sldMkLst>
        <pc:spChg chg="del">
          <ac:chgData name="James Franklin" userId="cf915d05-507f-491f-b4a6-b2aa085ee4b1" providerId="ADAL" clId="{3C0D32F3-9419-4861-9DF3-085F5896F6AF}" dt="2019-07-22T11:44:52.615" v="2050"/>
          <ac:spMkLst>
            <pc:docMk/>
            <pc:sldMk cId="1461593302" sldId="297"/>
            <ac:spMk id="2" creationId="{FB1B1475-6A7A-43AA-A878-A2E69336C8D1}"/>
          </ac:spMkLst>
        </pc:spChg>
        <pc:spChg chg="del">
          <ac:chgData name="James Franklin" userId="cf915d05-507f-491f-b4a6-b2aa085ee4b1" providerId="ADAL" clId="{3C0D32F3-9419-4861-9DF3-085F5896F6AF}" dt="2019-07-22T11:44:52.615" v="2050"/>
          <ac:spMkLst>
            <pc:docMk/>
            <pc:sldMk cId="1461593302" sldId="297"/>
            <ac:spMk id="3" creationId="{8FE7E0B0-7B1D-41D3-B25C-1811F92879A4}"/>
          </ac:spMkLst>
        </pc:spChg>
        <pc:spChg chg="add del mod">
          <ac:chgData name="James Franklin" userId="cf915d05-507f-491f-b4a6-b2aa085ee4b1" providerId="ADAL" clId="{3C0D32F3-9419-4861-9DF3-085F5896F6AF}" dt="2019-07-22T11:47:38.115" v="2094"/>
          <ac:spMkLst>
            <pc:docMk/>
            <pc:sldMk cId="1461593302" sldId="297"/>
            <ac:spMk id="4" creationId="{284258F2-B57E-4B7D-A20B-D28B009862F5}"/>
          </ac:spMkLst>
        </pc:spChg>
        <pc:spChg chg="add del mod">
          <ac:chgData name="James Franklin" userId="cf915d05-507f-491f-b4a6-b2aa085ee4b1" providerId="ADAL" clId="{3C0D32F3-9419-4861-9DF3-085F5896F6AF}" dt="2019-07-22T11:47:38.115" v="2094"/>
          <ac:spMkLst>
            <pc:docMk/>
            <pc:sldMk cId="1461593302" sldId="297"/>
            <ac:spMk id="5" creationId="{8370FC96-0BCF-49D4-8F6E-2E7709AF6F99}"/>
          </ac:spMkLst>
        </pc:spChg>
        <pc:spChg chg="add mod">
          <ac:chgData name="James Franklin" userId="cf915d05-507f-491f-b4a6-b2aa085ee4b1" providerId="ADAL" clId="{3C0D32F3-9419-4861-9DF3-085F5896F6AF}" dt="2019-07-22T11:49:50.337" v="2262" actId="20577"/>
          <ac:spMkLst>
            <pc:docMk/>
            <pc:sldMk cId="1461593302" sldId="297"/>
            <ac:spMk id="7" creationId="{49CCC0E2-710D-46ED-AAB6-7D8FDFCEDB83}"/>
          </ac:spMkLst>
        </pc:spChg>
        <pc:spChg chg="add mod">
          <ac:chgData name="James Franklin" userId="cf915d05-507f-491f-b4a6-b2aa085ee4b1" providerId="ADAL" clId="{3C0D32F3-9419-4861-9DF3-085F5896F6AF}" dt="2019-07-23T10:26:24.271" v="4580" actId="207"/>
          <ac:spMkLst>
            <pc:docMk/>
            <pc:sldMk cId="1461593302" sldId="297"/>
            <ac:spMk id="8" creationId="{BA7F83F1-56D9-45BE-90C8-92F3532177F4}"/>
          </ac:spMkLst>
        </pc:spChg>
        <pc:spChg chg="add del mod">
          <ac:chgData name="James Franklin" userId="cf915d05-507f-491f-b4a6-b2aa085ee4b1" providerId="ADAL" clId="{3C0D32F3-9419-4861-9DF3-085F5896F6AF}" dt="2019-07-22T11:49:58.343" v="2263"/>
          <ac:spMkLst>
            <pc:docMk/>
            <pc:sldMk cId="1461593302" sldId="297"/>
            <ac:spMk id="9" creationId="{130FA036-1CD4-4031-869B-1EAC09148BB6}"/>
          </ac:spMkLst>
        </pc:spChg>
        <pc:spChg chg="add del mod">
          <ac:chgData name="James Franklin" userId="cf915d05-507f-491f-b4a6-b2aa085ee4b1" providerId="ADAL" clId="{3C0D32F3-9419-4861-9DF3-085F5896F6AF}" dt="2019-07-22T11:49:58.343" v="2263"/>
          <ac:spMkLst>
            <pc:docMk/>
            <pc:sldMk cId="1461593302" sldId="297"/>
            <ac:spMk id="10" creationId="{193DDFB3-3526-40CD-8B50-63E5B82559CC}"/>
          </ac:spMkLst>
        </pc:spChg>
        <pc:spChg chg="add mod">
          <ac:chgData name="James Franklin" userId="cf915d05-507f-491f-b4a6-b2aa085ee4b1" providerId="ADAL" clId="{3C0D32F3-9419-4861-9DF3-085F5896F6AF}" dt="2019-07-23T10:13:11.506" v="4221" actId="20577"/>
          <ac:spMkLst>
            <pc:docMk/>
            <pc:sldMk cId="1461593302" sldId="297"/>
            <ac:spMk id="11" creationId="{1E92A482-9513-4380-B1C3-EBBAF658E90A}"/>
          </ac:spMkLst>
        </pc:spChg>
        <pc:picChg chg="add del mod">
          <ac:chgData name="James Franklin" userId="cf915d05-507f-491f-b4a6-b2aa085ee4b1" providerId="ADAL" clId="{3C0D32F3-9419-4861-9DF3-085F5896F6AF}" dt="2019-07-22T11:50:08.115" v="2265" actId="478"/>
          <ac:picMkLst>
            <pc:docMk/>
            <pc:sldMk cId="1461593302" sldId="297"/>
            <ac:picMk id="6" creationId="{C797D411-C1D5-4359-8E66-1E1C63DD2E51}"/>
          </ac:picMkLst>
        </pc:picChg>
        <pc:picChg chg="add del mod">
          <ac:chgData name="James Franklin" userId="cf915d05-507f-491f-b4a6-b2aa085ee4b1" providerId="ADAL" clId="{3C0D32F3-9419-4861-9DF3-085F5896F6AF}" dt="2019-07-22T11:50:09.335" v="2266"/>
          <ac:picMkLst>
            <pc:docMk/>
            <pc:sldMk cId="1461593302" sldId="297"/>
            <ac:picMk id="3074" creationId="{1484EBF7-14B3-493E-B1E6-0C14D25CE6A7}"/>
          </ac:picMkLst>
        </pc:picChg>
      </pc:sldChg>
      <pc:sldChg chg="modSp add">
        <pc:chgData name="James Franklin" userId="cf915d05-507f-491f-b4a6-b2aa085ee4b1" providerId="ADAL" clId="{3C0D32F3-9419-4861-9DF3-085F5896F6AF}" dt="2019-07-23T12:27:04.150" v="8984" actId="20577"/>
        <pc:sldMkLst>
          <pc:docMk/>
          <pc:sldMk cId="4013742855" sldId="299"/>
        </pc:sldMkLst>
        <pc:spChg chg="mod">
          <ac:chgData name="James Franklin" userId="cf915d05-507f-491f-b4a6-b2aa085ee4b1" providerId="ADAL" clId="{3C0D32F3-9419-4861-9DF3-085F5896F6AF}" dt="2019-07-22T12:24:16.084" v="2560" actId="20577"/>
          <ac:spMkLst>
            <pc:docMk/>
            <pc:sldMk cId="4013742855" sldId="299"/>
            <ac:spMk id="2" creationId="{FB1B1475-6A7A-43AA-A878-A2E69336C8D1}"/>
          </ac:spMkLst>
        </pc:spChg>
        <pc:spChg chg="mod">
          <ac:chgData name="James Franklin" userId="cf915d05-507f-491f-b4a6-b2aa085ee4b1" providerId="ADAL" clId="{3C0D32F3-9419-4861-9DF3-085F5896F6AF}" dt="2019-07-23T12:27:04.150" v="8984" actId="20577"/>
          <ac:spMkLst>
            <pc:docMk/>
            <pc:sldMk cId="4013742855" sldId="299"/>
            <ac:spMk id="3" creationId="{8FE7E0B0-7B1D-41D3-B25C-1811F92879A4}"/>
          </ac:spMkLst>
        </pc:spChg>
      </pc:sldChg>
      <pc:sldChg chg="addSp delSp modSp add ord setBg">
        <pc:chgData name="James Franklin" userId="cf915d05-507f-491f-b4a6-b2aa085ee4b1" providerId="ADAL" clId="{3C0D32F3-9419-4861-9DF3-085F5896F6AF}" dt="2019-07-23T12:13:30.111" v="7585" actId="1076"/>
        <pc:sldMkLst>
          <pc:docMk/>
          <pc:sldMk cId="368599117" sldId="301"/>
        </pc:sldMkLst>
        <pc:spChg chg="mod">
          <ac:chgData name="James Franklin" userId="cf915d05-507f-491f-b4a6-b2aa085ee4b1" providerId="ADAL" clId="{3C0D32F3-9419-4861-9DF3-085F5896F6AF}" dt="2019-07-22T12:25:14.076" v="2628" actId="20577"/>
          <ac:spMkLst>
            <pc:docMk/>
            <pc:sldMk cId="368599117" sldId="301"/>
            <ac:spMk id="2" creationId="{FB1B1475-6A7A-43AA-A878-A2E69336C8D1}"/>
          </ac:spMkLst>
        </pc:spChg>
        <pc:spChg chg="mod">
          <ac:chgData name="James Franklin" userId="cf915d05-507f-491f-b4a6-b2aa085ee4b1" providerId="ADAL" clId="{3C0D32F3-9419-4861-9DF3-085F5896F6AF}" dt="2019-07-23T12:13:16.575" v="7564" actId="20577"/>
          <ac:spMkLst>
            <pc:docMk/>
            <pc:sldMk cId="368599117" sldId="301"/>
            <ac:spMk id="3" creationId="{8FE7E0B0-7B1D-41D3-B25C-1811F92879A4}"/>
          </ac:spMkLst>
        </pc:spChg>
        <pc:spChg chg="add mod">
          <ac:chgData name="James Franklin" userId="cf915d05-507f-491f-b4a6-b2aa085ee4b1" providerId="ADAL" clId="{3C0D32F3-9419-4861-9DF3-085F5896F6AF}" dt="2019-07-23T12:13:30.111" v="7585" actId="1076"/>
          <ac:spMkLst>
            <pc:docMk/>
            <pc:sldMk cId="368599117" sldId="301"/>
            <ac:spMk id="12" creationId="{586CC8DE-163C-4558-B073-899BB0C4E3AD}"/>
          </ac:spMkLst>
        </pc:spChg>
        <pc:picChg chg="add del mod">
          <ac:chgData name="James Franklin" userId="cf915d05-507f-491f-b4a6-b2aa085ee4b1" providerId="ADAL" clId="{3C0D32F3-9419-4861-9DF3-085F5896F6AF}" dt="2019-07-23T08:32:22.081" v="2948"/>
          <ac:picMkLst>
            <pc:docMk/>
            <pc:sldMk cId="368599117" sldId="301"/>
            <ac:picMk id="4" creationId="{F20350DF-56F6-4607-9F29-90975CAB2382}"/>
          </ac:picMkLst>
        </pc:picChg>
        <pc:picChg chg="add del">
          <ac:chgData name="James Franklin" userId="cf915d05-507f-491f-b4a6-b2aa085ee4b1" providerId="ADAL" clId="{3C0D32F3-9419-4861-9DF3-085F5896F6AF}" dt="2019-07-23T08:32:22.081" v="2948"/>
          <ac:picMkLst>
            <pc:docMk/>
            <pc:sldMk cId="368599117" sldId="301"/>
            <ac:picMk id="5" creationId="{4141BE15-8F68-4184-9479-3C52EE87E330}"/>
          </ac:picMkLst>
        </pc:picChg>
        <pc:picChg chg="add del">
          <ac:chgData name="James Franklin" userId="cf915d05-507f-491f-b4a6-b2aa085ee4b1" providerId="ADAL" clId="{3C0D32F3-9419-4861-9DF3-085F5896F6AF}" dt="2019-07-23T08:32:22.081" v="2948"/>
          <ac:picMkLst>
            <pc:docMk/>
            <pc:sldMk cId="368599117" sldId="301"/>
            <ac:picMk id="6" creationId="{5BA0D993-1CBD-4649-BCA0-205C074F777E}"/>
          </ac:picMkLst>
        </pc:picChg>
        <pc:picChg chg="add del">
          <ac:chgData name="James Franklin" userId="cf915d05-507f-491f-b4a6-b2aa085ee4b1" providerId="ADAL" clId="{3C0D32F3-9419-4861-9DF3-085F5896F6AF}" dt="2019-07-23T08:32:22.081" v="2948"/>
          <ac:picMkLst>
            <pc:docMk/>
            <pc:sldMk cId="368599117" sldId="301"/>
            <ac:picMk id="7" creationId="{C6FCC66E-7A99-4F9C-B207-59F6802CACBE}"/>
          </ac:picMkLst>
        </pc:picChg>
        <pc:picChg chg="add del">
          <ac:chgData name="James Franklin" userId="cf915d05-507f-491f-b4a6-b2aa085ee4b1" providerId="ADAL" clId="{3C0D32F3-9419-4861-9DF3-085F5896F6AF}" dt="2019-07-23T08:32:22.081" v="2948"/>
          <ac:picMkLst>
            <pc:docMk/>
            <pc:sldMk cId="368599117" sldId="301"/>
            <ac:picMk id="8" creationId="{348E1AAE-D44D-4E5F-8BA4-09AA2C5BADCC}"/>
          </ac:picMkLst>
        </pc:picChg>
        <pc:picChg chg="add del">
          <ac:chgData name="James Franklin" userId="cf915d05-507f-491f-b4a6-b2aa085ee4b1" providerId="ADAL" clId="{3C0D32F3-9419-4861-9DF3-085F5896F6AF}" dt="2019-07-23T08:32:22.081" v="2948"/>
          <ac:picMkLst>
            <pc:docMk/>
            <pc:sldMk cId="368599117" sldId="301"/>
            <ac:picMk id="9" creationId="{EFB3D97C-1CA9-419B-9A3F-D2179CE9D99C}"/>
          </ac:picMkLst>
        </pc:picChg>
        <pc:picChg chg="add del">
          <ac:chgData name="James Franklin" userId="cf915d05-507f-491f-b4a6-b2aa085ee4b1" providerId="ADAL" clId="{3C0D32F3-9419-4861-9DF3-085F5896F6AF}" dt="2019-07-23T08:32:22.081" v="2948"/>
          <ac:picMkLst>
            <pc:docMk/>
            <pc:sldMk cId="368599117" sldId="301"/>
            <ac:picMk id="10" creationId="{C9B8542C-84AB-494A-88FF-0227815D0435}"/>
          </ac:picMkLst>
        </pc:picChg>
        <pc:picChg chg="add mod">
          <ac:chgData name="James Franklin" userId="cf915d05-507f-491f-b4a6-b2aa085ee4b1" providerId="ADAL" clId="{3C0D32F3-9419-4861-9DF3-085F5896F6AF}" dt="2019-07-23T08:34:49.766" v="2953" actId="1076"/>
          <ac:picMkLst>
            <pc:docMk/>
            <pc:sldMk cId="368599117" sldId="301"/>
            <ac:picMk id="11" creationId="{D19A82BA-3FD7-4C77-894E-D414F463B2E2}"/>
          </ac:picMkLst>
        </pc:picChg>
        <pc:picChg chg="add mod">
          <ac:chgData name="James Franklin" userId="cf915d05-507f-491f-b4a6-b2aa085ee4b1" providerId="ADAL" clId="{3C0D32F3-9419-4861-9DF3-085F5896F6AF}" dt="2019-07-23T08:35:43.627" v="2959" actId="167"/>
          <ac:picMkLst>
            <pc:docMk/>
            <pc:sldMk cId="368599117" sldId="301"/>
            <ac:picMk id="5122" creationId="{A1D37868-CF95-4B46-8534-E3C3EB923343}"/>
          </ac:picMkLst>
        </pc:picChg>
      </pc:sldChg>
      <pc:sldChg chg="addSp delSp modSp add ord addCm modCm">
        <pc:chgData name="James Franklin" userId="cf915d05-507f-491f-b4a6-b2aa085ee4b1" providerId="ADAL" clId="{3C0D32F3-9419-4861-9DF3-085F5896F6AF}" dt="2019-07-23T12:18:38.656" v="8129" actId="20577"/>
        <pc:sldMkLst>
          <pc:docMk/>
          <pc:sldMk cId="2357716925" sldId="302"/>
        </pc:sldMkLst>
        <pc:spChg chg="mod">
          <ac:chgData name="James Franklin" userId="cf915d05-507f-491f-b4a6-b2aa085ee4b1" providerId="ADAL" clId="{3C0D32F3-9419-4861-9DF3-085F5896F6AF}" dt="2019-07-22T12:25:19.684" v="2647" actId="20577"/>
          <ac:spMkLst>
            <pc:docMk/>
            <pc:sldMk cId="2357716925" sldId="302"/>
            <ac:spMk id="2" creationId="{FB1B1475-6A7A-43AA-A878-A2E69336C8D1}"/>
          </ac:spMkLst>
        </pc:spChg>
        <pc:spChg chg="mod">
          <ac:chgData name="James Franklin" userId="cf915d05-507f-491f-b4a6-b2aa085ee4b1" providerId="ADAL" clId="{3C0D32F3-9419-4861-9DF3-085F5896F6AF}" dt="2019-07-23T12:15:09.560" v="7837" actId="20577"/>
          <ac:spMkLst>
            <pc:docMk/>
            <pc:sldMk cId="2357716925" sldId="302"/>
            <ac:spMk id="3" creationId="{8FE7E0B0-7B1D-41D3-B25C-1811F92879A4}"/>
          </ac:spMkLst>
        </pc:spChg>
        <pc:spChg chg="add mod">
          <ac:chgData name="James Franklin" userId="cf915d05-507f-491f-b4a6-b2aa085ee4b1" providerId="ADAL" clId="{3C0D32F3-9419-4861-9DF3-085F5896F6AF}" dt="2019-07-23T12:18:38.656" v="8129" actId="20577"/>
          <ac:spMkLst>
            <pc:docMk/>
            <pc:sldMk cId="2357716925" sldId="302"/>
            <ac:spMk id="15" creationId="{CE5785C7-0B7F-44ED-ADB8-97C6AF76B36F}"/>
          </ac:spMkLst>
        </pc:spChg>
        <pc:picChg chg="add del mod">
          <ac:chgData name="James Franklin" userId="cf915d05-507f-491f-b4a6-b2aa085ee4b1" providerId="ADAL" clId="{3C0D32F3-9419-4861-9DF3-085F5896F6AF}" dt="2019-07-23T08:45:41.409" v="2975" actId="478"/>
          <ac:picMkLst>
            <pc:docMk/>
            <pc:sldMk cId="2357716925" sldId="302"/>
            <ac:picMk id="4" creationId="{7BDC10B5-82CE-48DD-B380-97C1E0E76FE1}"/>
          </ac:picMkLst>
        </pc:picChg>
        <pc:picChg chg="add del mod">
          <ac:chgData name="James Franklin" userId="cf915d05-507f-491f-b4a6-b2aa085ee4b1" providerId="ADAL" clId="{3C0D32F3-9419-4861-9DF3-085F5896F6AF}" dt="2019-07-23T08:45:46.548" v="2979" actId="478"/>
          <ac:picMkLst>
            <pc:docMk/>
            <pc:sldMk cId="2357716925" sldId="302"/>
            <ac:picMk id="5" creationId="{6250A633-B519-4D8A-B50C-CBEC0BB9F404}"/>
          </ac:picMkLst>
        </pc:picChg>
        <pc:picChg chg="add del mod">
          <ac:chgData name="James Franklin" userId="cf915d05-507f-491f-b4a6-b2aa085ee4b1" providerId="ADAL" clId="{3C0D32F3-9419-4861-9DF3-085F5896F6AF}" dt="2019-07-23T08:45:41.409" v="2975" actId="478"/>
          <ac:picMkLst>
            <pc:docMk/>
            <pc:sldMk cId="2357716925" sldId="302"/>
            <ac:picMk id="6" creationId="{FAAC2C60-BD44-4BFD-AAE2-D56D0DFC0FA6}"/>
          </ac:picMkLst>
        </pc:picChg>
        <pc:picChg chg="add del mod">
          <ac:chgData name="James Franklin" userId="cf915d05-507f-491f-b4a6-b2aa085ee4b1" providerId="ADAL" clId="{3C0D32F3-9419-4861-9DF3-085F5896F6AF}" dt="2019-07-23T08:45:41.409" v="2975" actId="478"/>
          <ac:picMkLst>
            <pc:docMk/>
            <pc:sldMk cId="2357716925" sldId="302"/>
            <ac:picMk id="7" creationId="{7A9F3912-6159-458C-91C7-8F9FB66F787A}"/>
          </ac:picMkLst>
        </pc:picChg>
        <pc:picChg chg="add del mod">
          <ac:chgData name="James Franklin" userId="cf915d05-507f-491f-b4a6-b2aa085ee4b1" providerId="ADAL" clId="{3C0D32F3-9419-4861-9DF3-085F5896F6AF}" dt="2019-07-23T08:45:41.409" v="2975" actId="478"/>
          <ac:picMkLst>
            <pc:docMk/>
            <pc:sldMk cId="2357716925" sldId="302"/>
            <ac:picMk id="8" creationId="{84211005-E5D7-468C-A390-55740A9D4110}"/>
          </ac:picMkLst>
        </pc:picChg>
        <pc:picChg chg="add mod">
          <ac:chgData name="James Franklin" userId="cf915d05-507f-491f-b4a6-b2aa085ee4b1" providerId="ADAL" clId="{3C0D32F3-9419-4861-9DF3-085F5896F6AF}" dt="2019-07-23T08:50:15.933" v="2982" actId="1076"/>
          <ac:picMkLst>
            <pc:docMk/>
            <pc:sldMk cId="2357716925" sldId="302"/>
            <ac:picMk id="9" creationId="{091304EE-EE7F-4339-93AC-9B41DA88545D}"/>
          </ac:picMkLst>
        </pc:picChg>
        <pc:picChg chg="add mod">
          <ac:chgData name="James Franklin" userId="cf915d05-507f-491f-b4a6-b2aa085ee4b1" providerId="ADAL" clId="{3C0D32F3-9419-4861-9DF3-085F5896F6AF}" dt="2019-07-23T08:51:31.550" v="3004" actId="1076"/>
          <ac:picMkLst>
            <pc:docMk/>
            <pc:sldMk cId="2357716925" sldId="302"/>
            <ac:picMk id="10" creationId="{88B751E0-7E92-4025-B645-844D617D4FAA}"/>
          </ac:picMkLst>
        </pc:picChg>
        <pc:picChg chg="add del mod">
          <ac:chgData name="James Franklin" userId="cf915d05-507f-491f-b4a6-b2aa085ee4b1" providerId="ADAL" clId="{3C0D32F3-9419-4861-9DF3-085F5896F6AF}" dt="2019-07-23T08:56:16.103" v="3040" actId="478"/>
          <ac:picMkLst>
            <pc:docMk/>
            <pc:sldMk cId="2357716925" sldId="302"/>
            <ac:picMk id="11" creationId="{C4F6A316-1F8A-42BB-A254-9E03F61ABB0F}"/>
          </ac:picMkLst>
        </pc:picChg>
        <pc:picChg chg="add mod modCrop">
          <ac:chgData name="James Franklin" userId="cf915d05-507f-491f-b4a6-b2aa085ee4b1" providerId="ADAL" clId="{3C0D32F3-9419-4861-9DF3-085F5896F6AF}" dt="2019-07-23T08:55:36.981" v="3037" actId="1076"/>
          <ac:picMkLst>
            <pc:docMk/>
            <pc:sldMk cId="2357716925" sldId="302"/>
            <ac:picMk id="12" creationId="{2D032405-32E5-4D3A-86B1-48E6F39075CC}"/>
          </ac:picMkLst>
        </pc:picChg>
        <pc:picChg chg="add mod">
          <ac:chgData name="James Franklin" userId="cf915d05-507f-491f-b4a6-b2aa085ee4b1" providerId="ADAL" clId="{3C0D32F3-9419-4861-9DF3-085F5896F6AF}" dt="2019-07-23T08:56:24.772" v="3042" actId="1076"/>
          <ac:picMkLst>
            <pc:docMk/>
            <pc:sldMk cId="2357716925" sldId="302"/>
            <ac:picMk id="13" creationId="{39D23764-12DC-48D5-9F65-C906868371B4}"/>
          </ac:picMkLst>
        </pc:picChg>
        <pc:picChg chg="add mod">
          <ac:chgData name="James Franklin" userId="cf915d05-507f-491f-b4a6-b2aa085ee4b1" providerId="ADAL" clId="{3C0D32F3-9419-4861-9DF3-085F5896F6AF}" dt="2019-07-23T08:58:36.924" v="3053" actId="1076"/>
          <ac:picMkLst>
            <pc:docMk/>
            <pc:sldMk cId="2357716925" sldId="302"/>
            <ac:picMk id="14" creationId="{651F1093-0264-42C6-A375-E3A86546D1A2}"/>
          </ac:picMkLst>
        </pc:picChg>
        <pc:picChg chg="add mod">
          <ac:chgData name="James Franklin" userId="cf915d05-507f-491f-b4a6-b2aa085ee4b1" providerId="ADAL" clId="{3C0D32F3-9419-4861-9DF3-085F5896F6AF}" dt="2019-07-23T08:51:06.944" v="3001" actId="167"/>
          <ac:picMkLst>
            <pc:docMk/>
            <pc:sldMk cId="2357716925" sldId="302"/>
            <ac:picMk id="4098" creationId="{52714142-9E49-44EC-ACEE-4DAB6918D3AD}"/>
          </ac:picMkLst>
        </pc:picChg>
        <pc:picChg chg="add del">
          <ac:chgData name="James Franklin" userId="cf915d05-507f-491f-b4a6-b2aa085ee4b1" providerId="ADAL" clId="{3C0D32F3-9419-4861-9DF3-085F5896F6AF}" dt="2019-07-23T08:45:44.958" v="2978" actId="478"/>
          <ac:picMkLst>
            <pc:docMk/>
            <pc:sldMk cId="2357716925" sldId="302"/>
            <ac:picMk id="4100" creationId="{B0164CAC-1936-489C-8D8D-3E6751B80CBD}"/>
          </ac:picMkLst>
        </pc:picChg>
        <pc:picChg chg="add del">
          <ac:chgData name="James Franklin" userId="cf915d05-507f-491f-b4a6-b2aa085ee4b1" providerId="ADAL" clId="{3C0D32F3-9419-4861-9DF3-085F5896F6AF}" dt="2019-07-23T08:45:43.998" v="2977" actId="478"/>
          <ac:picMkLst>
            <pc:docMk/>
            <pc:sldMk cId="2357716925" sldId="302"/>
            <ac:picMk id="4102" creationId="{7FC08754-A0DC-431B-8A15-008FC224871D}"/>
          </ac:picMkLst>
        </pc:picChg>
        <pc:picChg chg="add del">
          <ac:chgData name="James Franklin" userId="cf915d05-507f-491f-b4a6-b2aa085ee4b1" providerId="ADAL" clId="{3C0D32F3-9419-4861-9DF3-085F5896F6AF}" dt="2019-07-23T08:45:43.428" v="2976" actId="478"/>
          <ac:picMkLst>
            <pc:docMk/>
            <pc:sldMk cId="2357716925" sldId="302"/>
            <ac:picMk id="4104" creationId="{2A96A81E-0721-4C8F-95A4-65B3F5300B13}"/>
          </ac:picMkLst>
        </pc:picChg>
        <pc:picChg chg="add mod">
          <ac:chgData name="James Franklin" userId="cf915d05-507f-491f-b4a6-b2aa085ee4b1" providerId="ADAL" clId="{3C0D32F3-9419-4861-9DF3-085F5896F6AF}" dt="2019-07-23T08:51:06.944" v="3001" actId="167"/>
          <ac:picMkLst>
            <pc:docMk/>
            <pc:sldMk cId="2357716925" sldId="302"/>
            <ac:picMk id="4106" creationId="{766C52E5-9929-4035-A06F-299D5A37FD05}"/>
          </ac:picMkLst>
        </pc:picChg>
        <pc:picChg chg="add mod">
          <ac:chgData name="James Franklin" userId="cf915d05-507f-491f-b4a6-b2aa085ee4b1" providerId="ADAL" clId="{3C0D32F3-9419-4861-9DF3-085F5896F6AF}" dt="2019-07-23T08:52:56.320" v="3025" actId="166"/>
          <ac:picMkLst>
            <pc:docMk/>
            <pc:sldMk cId="2357716925" sldId="302"/>
            <ac:picMk id="4108" creationId="{D631792F-8218-43C5-9758-FFA755092386}"/>
          </ac:picMkLst>
        </pc:picChg>
        <pc:picChg chg="add del mod">
          <ac:chgData name="James Franklin" userId="cf915d05-507f-491f-b4a6-b2aa085ee4b1" providerId="ADAL" clId="{3C0D32F3-9419-4861-9DF3-085F5896F6AF}" dt="2019-07-23T08:55:51.250" v="3038" actId="478"/>
          <ac:picMkLst>
            <pc:docMk/>
            <pc:sldMk cId="2357716925" sldId="302"/>
            <ac:picMk id="4110" creationId="{34ECED07-B030-4280-B519-BC88E0A72D74}"/>
          </ac:picMkLst>
        </pc:picChg>
        <pc:picChg chg="add mod">
          <ac:chgData name="James Franklin" userId="cf915d05-507f-491f-b4a6-b2aa085ee4b1" providerId="ADAL" clId="{3C0D32F3-9419-4861-9DF3-085F5896F6AF}" dt="2019-07-23T08:56:42.413" v="3049" actId="1076"/>
          <ac:picMkLst>
            <pc:docMk/>
            <pc:sldMk cId="2357716925" sldId="302"/>
            <ac:picMk id="4112" creationId="{AE92957A-15C4-4207-A11E-16A4048C54EB}"/>
          </ac:picMkLst>
        </pc:picChg>
        <pc:picChg chg="add mod">
          <ac:chgData name="James Franklin" userId="cf915d05-507f-491f-b4a6-b2aa085ee4b1" providerId="ADAL" clId="{3C0D32F3-9419-4861-9DF3-085F5896F6AF}" dt="2019-07-23T08:59:04.492" v="3060" actId="732"/>
          <ac:picMkLst>
            <pc:docMk/>
            <pc:sldMk cId="2357716925" sldId="302"/>
            <ac:picMk id="4114" creationId="{EB01D0BA-50D3-4EAB-9D82-229D0282157E}"/>
          </ac:picMkLst>
        </pc:picChg>
      </pc:sldChg>
      <pc:sldChg chg="modSp add">
        <pc:chgData name="James Franklin" userId="cf915d05-507f-491f-b4a6-b2aa085ee4b1" providerId="ADAL" clId="{3C0D32F3-9419-4861-9DF3-085F5896F6AF}" dt="2019-07-23T12:32:02.899" v="9533" actId="20577"/>
        <pc:sldMkLst>
          <pc:docMk/>
          <pc:sldMk cId="4094795251" sldId="303"/>
        </pc:sldMkLst>
        <pc:spChg chg="mod">
          <ac:chgData name="James Franklin" userId="cf915d05-507f-491f-b4a6-b2aa085ee4b1" providerId="ADAL" clId="{3C0D32F3-9419-4861-9DF3-085F5896F6AF}" dt="2019-07-22T12:27:09.276" v="2671" actId="20577"/>
          <ac:spMkLst>
            <pc:docMk/>
            <pc:sldMk cId="4094795251" sldId="303"/>
            <ac:spMk id="2" creationId="{FB1B1475-6A7A-43AA-A878-A2E69336C8D1}"/>
          </ac:spMkLst>
        </pc:spChg>
        <pc:spChg chg="mod">
          <ac:chgData name="James Franklin" userId="cf915d05-507f-491f-b4a6-b2aa085ee4b1" providerId="ADAL" clId="{3C0D32F3-9419-4861-9DF3-085F5896F6AF}" dt="2019-07-23T12:32:02.899" v="9533" actId="20577"/>
          <ac:spMkLst>
            <pc:docMk/>
            <pc:sldMk cId="4094795251" sldId="303"/>
            <ac:spMk id="3" creationId="{8FE7E0B0-7B1D-41D3-B25C-1811F92879A4}"/>
          </ac:spMkLst>
        </pc:spChg>
      </pc:sldChg>
      <pc:sldChg chg="addSp delSp modSp add ord">
        <pc:chgData name="James Franklin" userId="cf915d05-507f-491f-b4a6-b2aa085ee4b1" providerId="ADAL" clId="{3C0D32F3-9419-4861-9DF3-085F5896F6AF}" dt="2019-07-23T14:26:53.243" v="11183" actId="207"/>
        <pc:sldMkLst>
          <pc:docMk/>
          <pc:sldMk cId="3881361505" sldId="304"/>
        </pc:sldMkLst>
        <pc:spChg chg="mod">
          <ac:chgData name="James Franklin" userId="cf915d05-507f-491f-b4a6-b2aa085ee4b1" providerId="ADAL" clId="{3C0D32F3-9419-4861-9DF3-085F5896F6AF}" dt="2019-07-23T14:23:21.326" v="10747" actId="20577"/>
          <ac:spMkLst>
            <pc:docMk/>
            <pc:sldMk cId="3881361505" sldId="304"/>
            <ac:spMk id="2" creationId="{FB1B1475-6A7A-43AA-A878-A2E69336C8D1}"/>
          </ac:spMkLst>
        </pc:spChg>
        <pc:spChg chg="del">
          <ac:chgData name="James Franklin" userId="cf915d05-507f-491f-b4a6-b2aa085ee4b1" providerId="ADAL" clId="{3C0D32F3-9419-4861-9DF3-085F5896F6AF}" dt="2019-07-23T14:23:24.871" v="10748"/>
          <ac:spMkLst>
            <pc:docMk/>
            <pc:sldMk cId="3881361505" sldId="304"/>
            <ac:spMk id="3" creationId="{8FE7E0B0-7B1D-41D3-B25C-1811F92879A4}"/>
          </ac:spMkLst>
        </pc:spChg>
        <pc:spChg chg="add mod">
          <ac:chgData name="James Franklin" userId="cf915d05-507f-491f-b4a6-b2aa085ee4b1" providerId="ADAL" clId="{3C0D32F3-9419-4861-9DF3-085F5896F6AF}" dt="2019-07-23T14:26:53.243" v="11183" actId="207"/>
          <ac:spMkLst>
            <pc:docMk/>
            <pc:sldMk cId="3881361505" sldId="304"/>
            <ac:spMk id="4" creationId="{BC775C43-2A7B-4B75-A446-800715B66BBF}"/>
          </ac:spMkLst>
        </pc:spChg>
      </pc:sldChg>
      <pc:sldChg chg="modSp add ord">
        <pc:chgData name="James Franklin" userId="cf915d05-507f-491f-b4a6-b2aa085ee4b1" providerId="ADAL" clId="{3C0D32F3-9419-4861-9DF3-085F5896F6AF}" dt="2019-07-23T11:14:42.141" v="6596" actId="20577"/>
        <pc:sldMkLst>
          <pc:docMk/>
          <pc:sldMk cId="3670819032" sldId="305"/>
        </pc:sldMkLst>
        <pc:spChg chg="mod">
          <ac:chgData name="James Franklin" userId="cf915d05-507f-491f-b4a6-b2aa085ee4b1" providerId="ADAL" clId="{3C0D32F3-9419-4861-9DF3-085F5896F6AF}" dt="2019-07-22T11:44:17.774" v="2027" actId="20577"/>
          <ac:spMkLst>
            <pc:docMk/>
            <pc:sldMk cId="3670819032" sldId="305"/>
            <ac:spMk id="2" creationId="{FF891A63-90FB-4162-83AC-700D1C5F7787}"/>
          </ac:spMkLst>
        </pc:spChg>
        <pc:spChg chg="mod">
          <ac:chgData name="James Franklin" userId="cf915d05-507f-491f-b4a6-b2aa085ee4b1" providerId="ADAL" clId="{3C0D32F3-9419-4861-9DF3-085F5896F6AF}" dt="2019-07-23T11:14:42.141" v="6596" actId="20577"/>
          <ac:spMkLst>
            <pc:docMk/>
            <pc:sldMk cId="3670819032" sldId="305"/>
            <ac:spMk id="3" creationId="{38E52931-A830-4DA9-88DD-16E73350C6D3}"/>
          </ac:spMkLst>
        </pc:spChg>
      </pc:sldChg>
      <pc:sldChg chg="addSp modSp add">
        <pc:chgData name="James Franklin" userId="cf915d05-507f-491f-b4a6-b2aa085ee4b1" providerId="ADAL" clId="{3C0D32F3-9419-4861-9DF3-085F5896F6AF}" dt="2019-07-23T10:35:03.825" v="5271" actId="20577"/>
        <pc:sldMkLst>
          <pc:docMk/>
          <pc:sldMk cId="1813969171" sldId="306"/>
        </pc:sldMkLst>
        <pc:spChg chg="mod">
          <ac:chgData name="James Franklin" userId="cf915d05-507f-491f-b4a6-b2aa085ee4b1" providerId="ADAL" clId="{3C0D32F3-9419-4861-9DF3-085F5896F6AF}" dt="2019-07-22T11:49:20.726" v="2246" actId="20577"/>
          <ac:spMkLst>
            <pc:docMk/>
            <pc:sldMk cId="1813969171" sldId="306"/>
            <ac:spMk id="2" creationId="{47D6E20E-026F-4A2D-8F0B-505A1D5EA621}"/>
          </ac:spMkLst>
        </pc:spChg>
        <pc:spChg chg="mod">
          <ac:chgData name="James Franklin" userId="cf915d05-507f-491f-b4a6-b2aa085ee4b1" providerId="ADAL" clId="{3C0D32F3-9419-4861-9DF3-085F5896F6AF}" dt="2019-07-23T10:35:03.825" v="5271" actId="20577"/>
          <ac:spMkLst>
            <pc:docMk/>
            <pc:sldMk cId="1813969171" sldId="306"/>
            <ac:spMk id="3" creationId="{56F47998-A1B1-49AF-82F8-6FF4D1BD6348}"/>
          </ac:spMkLst>
        </pc:spChg>
        <pc:picChg chg="add mod">
          <ac:chgData name="James Franklin" userId="cf915d05-507f-491f-b4a6-b2aa085ee4b1" providerId="ADAL" clId="{3C0D32F3-9419-4861-9DF3-085F5896F6AF}" dt="2019-07-23T08:21:34.383" v="2879" actId="1076"/>
          <ac:picMkLst>
            <pc:docMk/>
            <pc:sldMk cId="1813969171" sldId="306"/>
            <ac:picMk id="4" creationId="{722A666A-86E8-41B9-A1AC-673170473C4E}"/>
          </ac:picMkLst>
        </pc:picChg>
        <pc:picChg chg="add mod">
          <ac:chgData name="James Franklin" userId="cf915d05-507f-491f-b4a6-b2aa085ee4b1" providerId="ADAL" clId="{3C0D32F3-9419-4861-9DF3-085F5896F6AF}" dt="2019-07-23T08:22:20.769" v="2891" actId="167"/>
          <ac:picMkLst>
            <pc:docMk/>
            <pc:sldMk cId="1813969171" sldId="306"/>
            <ac:picMk id="2050" creationId="{49FD672A-0089-45CE-8C0D-9DEF6EFA7AFD}"/>
          </ac:picMkLst>
        </pc:picChg>
      </pc:sldChg>
      <pc:sldChg chg="addSp modSp add">
        <pc:chgData name="James Franklin" userId="cf915d05-507f-491f-b4a6-b2aa085ee4b1" providerId="ADAL" clId="{3C0D32F3-9419-4861-9DF3-085F5896F6AF}" dt="2019-07-24T09:22:21.589" v="11186" actId="947"/>
        <pc:sldMkLst>
          <pc:docMk/>
          <pc:sldMk cId="2549978160" sldId="307"/>
        </pc:sldMkLst>
        <pc:spChg chg="mod">
          <ac:chgData name="James Franklin" userId="cf915d05-507f-491f-b4a6-b2aa085ee4b1" providerId="ADAL" clId="{3C0D32F3-9419-4861-9DF3-085F5896F6AF}" dt="2019-07-22T11:49:25.830" v="2251" actId="20577"/>
          <ac:spMkLst>
            <pc:docMk/>
            <pc:sldMk cId="2549978160" sldId="307"/>
            <ac:spMk id="2" creationId="{D4EB7324-7156-419E-96CE-B21245CE05AD}"/>
          </ac:spMkLst>
        </pc:spChg>
        <pc:spChg chg="mod">
          <ac:chgData name="James Franklin" userId="cf915d05-507f-491f-b4a6-b2aa085ee4b1" providerId="ADAL" clId="{3C0D32F3-9419-4861-9DF3-085F5896F6AF}" dt="2019-07-23T10:48:05.377" v="5626" actId="20577"/>
          <ac:spMkLst>
            <pc:docMk/>
            <pc:sldMk cId="2549978160" sldId="307"/>
            <ac:spMk id="3" creationId="{7AA8D1C7-B147-4700-9210-97576E50D7C0}"/>
          </ac:spMkLst>
        </pc:spChg>
        <pc:spChg chg="add mod">
          <ac:chgData name="James Franklin" userId="cf915d05-507f-491f-b4a6-b2aa085ee4b1" providerId="ADAL" clId="{3C0D32F3-9419-4861-9DF3-085F5896F6AF}" dt="2019-07-24T09:22:21.589" v="11186" actId="947"/>
          <ac:spMkLst>
            <pc:docMk/>
            <pc:sldMk cId="2549978160" sldId="307"/>
            <ac:spMk id="5" creationId="{B812C1D5-2268-4EF4-8B86-887D173E0751}"/>
          </ac:spMkLst>
        </pc:spChg>
        <pc:picChg chg="add mod">
          <ac:chgData name="James Franklin" userId="cf915d05-507f-491f-b4a6-b2aa085ee4b1" providerId="ADAL" clId="{3C0D32F3-9419-4861-9DF3-085F5896F6AF}" dt="2019-07-22T11:56:10.221" v="2274" actId="1076"/>
          <ac:picMkLst>
            <pc:docMk/>
            <pc:sldMk cId="2549978160" sldId="307"/>
            <ac:picMk id="4" creationId="{D37CE350-589E-4791-9427-9E45DE4AABC4}"/>
          </ac:picMkLst>
        </pc:picChg>
        <pc:picChg chg="add mod">
          <ac:chgData name="James Franklin" userId="cf915d05-507f-491f-b4a6-b2aa085ee4b1" providerId="ADAL" clId="{3C0D32F3-9419-4861-9DF3-085F5896F6AF}" dt="2019-07-22T11:56:19.691" v="2277" actId="167"/>
          <ac:picMkLst>
            <pc:docMk/>
            <pc:sldMk cId="2549978160" sldId="307"/>
            <ac:picMk id="4098" creationId="{CB1B0E5D-D7D9-45F9-B4F1-B3104D82F4E1}"/>
          </ac:picMkLst>
        </pc:picChg>
      </pc:sldChg>
      <pc:sldChg chg="addSp modSp add setBg">
        <pc:chgData name="James Franklin" userId="cf915d05-507f-491f-b4a6-b2aa085ee4b1" providerId="ADAL" clId="{3C0D32F3-9419-4861-9DF3-085F5896F6AF}" dt="2019-07-23T11:04:34.222" v="5773" actId="20577"/>
        <pc:sldMkLst>
          <pc:docMk/>
          <pc:sldMk cId="969604773" sldId="308"/>
        </pc:sldMkLst>
        <pc:spChg chg="mod">
          <ac:chgData name="James Franklin" userId="cf915d05-507f-491f-b4a6-b2aa085ee4b1" providerId="ADAL" clId="{3C0D32F3-9419-4861-9DF3-085F5896F6AF}" dt="2019-07-22T11:49:38.406" v="2261" actId="20577"/>
          <ac:spMkLst>
            <pc:docMk/>
            <pc:sldMk cId="969604773" sldId="308"/>
            <ac:spMk id="2" creationId="{13ADD644-5214-43A4-964C-0A2224AA1144}"/>
          </ac:spMkLst>
        </pc:spChg>
        <pc:spChg chg="mod">
          <ac:chgData name="James Franklin" userId="cf915d05-507f-491f-b4a6-b2aa085ee4b1" providerId="ADAL" clId="{3C0D32F3-9419-4861-9DF3-085F5896F6AF}" dt="2019-07-23T11:04:34.222" v="5773" actId="20577"/>
          <ac:spMkLst>
            <pc:docMk/>
            <pc:sldMk cId="969604773" sldId="308"/>
            <ac:spMk id="3" creationId="{45F5DB29-69BF-4E19-A216-B43DE8AA5B9E}"/>
          </ac:spMkLst>
        </pc:spChg>
        <pc:picChg chg="add mod">
          <ac:chgData name="James Franklin" userId="cf915d05-507f-491f-b4a6-b2aa085ee4b1" providerId="ADAL" clId="{3C0D32F3-9419-4861-9DF3-085F5896F6AF}" dt="2019-07-23T11:03:48.255" v="5664" actId="167"/>
          <ac:picMkLst>
            <pc:docMk/>
            <pc:sldMk cId="969604773" sldId="308"/>
            <ac:picMk id="4" creationId="{64CE5F0B-BEA2-4E16-910B-35922A1A980B}"/>
          </ac:picMkLst>
        </pc:picChg>
      </pc:sldChg>
      <pc:sldChg chg="addSp delSp modSp add">
        <pc:chgData name="James Franklin" userId="cf915d05-507f-491f-b4a6-b2aa085ee4b1" providerId="ADAL" clId="{3C0D32F3-9419-4861-9DF3-085F5896F6AF}" dt="2019-07-24T13:32:03.122" v="11227" actId="20577"/>
        <pc:sldMkLst>
          <pc:docMk/>
          <pc:sldMk cId="2742811897" sldId="309"/>
        </pc:sldMkLst>
        <pc:spChg chg="mod">
          <ac:chgData name="James Franklin" userId="cf915d05-507f-491f-b4a6-b2aa085ee4b1" providerId="ADAL" clId="{3C0D32F3-9419-4861-9DF3-085F5896F6AF}" dt="2019-07-22T12:16:48.660" v="2336" actId="20577"/>
          <ac:spMkLst>
            <pc:docMk/>
            <pc:sldMk cId="2742811897" sldId="309"/>
            <ac:spMk id="2" creationId="{3E9ABDAE-5020-4B49-86E9-2E2047776584}"/>
          </ac:spMkLst>
        </pc:spChg>
        <pc:spChg chg="mod">
          <ac:chgData name="James Franklin" userId="cf915d05-507f-491f-b4a6-b2aa085ee4b1" providerId="ADAL" clId="{3C0D32F3-9419-4861-9DF3-085F5896F6AF}" dt="2019-07-23T11:10:15.556" v="6213" actId="20577"/>
          <ac:spMkLst>
            <pc:docMk/>
            <pc:sldMk cId="2742811897" sldId="309"/>
            <ac:spMk id="3" creationId="{02780F9D-F8BA-430E-809E-1C84C70CD1DC}"/>
          </ac:spMkLst>
        </pc:spChg>
        <pc:spChg chg="add mod">
          <ac:chgData name="James Franklin" userId="cf915d05-507f-491f-b4a6-b2aa085ee4b1" providerId="ADAL" clId="{3C0D32F3-9419-4861-9DF3-085F5896F6AF}" dt="2019-07-24T13:32:03.122" v="11227" actId="20577"/>
          <ac:spMkLst>
            <pc:docMk/>
            <pc:sldMk cId="2742811897" sldId="309"/>
            <ac:spMk id="4" creationId="{17542807-D5A3-47EC-B426-5D0B298B3681}"/>
          </ac:spMkLst>
        </pc:spChg>
        <pc:grpChg chg="add mod">
          <ac:chgData name="James Franklin" userId="cf915d05-507f-491f-b4a6-b2aa085ee4b1" providerId="ADAL" clId="{3C0D32F3-9419-4861-9DF3-085F5896F6AF}" dt="2019-07-23T11:06:59.148" v="5789" actId="1076"/>
          <ac:grpSpMkLst>
            <pc:docMk/>
            <pc:sldMk cId="2742811897" sldId="309"/>
            <ac:grpSpMk id="8" creationId="{C31310CD-73E2-4C25-98D7-25CBC21DFA01}"/>
          </ac:grpSpMkLst>
        </pc:grpChg>
        <pc:picChg chg="add del mod">
          <ac:chgData name="James Franklin" userId="cf915d05-507f-491f-b4a6-b2aa085ee4b1" providerId="ADAL" clId="{3C0D32F3-9419-4861-9DF3-085F5896F6AF}" dt="2019-07-23T11:05:56.796" v="5775" actId="478"/>
          <ac:picMkLst>
            <pc:docMk/>
            <pc:sldMk cId="2742811897" sldId="309"/>
            <ac:picMk id="5" creationId="{5E8063D7-7F4C-441B-9502-90CCBDA6A3B7}"/>
          </ac:picMkLst>
        </pc:picChg>
        <pc:picChg chg="add mod">
          <ac:chgData name="James Franklin" userId="cf915d05-507f-491f-b4a6-b2aa085ee4b1" providerId="ADAL" clId="{3C0D32F3-9419-4861-9DF3-085F5896F6AF}" dt="2019-07-23T08:24:58.423" v="2905" actId="1076"/>
          <ac:picMkLst>
            <pc:docMk/>
            <pc:sldMk cId="2742811897" sldId="309"/>
            <ac:picMk id="6" creationId="{FF3B4A50-E737-4DB7-9950-EEDFBFE5FE03}"/>
          </ac:picMkLst>
        </pc:picChg>
        <pc:picChg chg="add mod">
          <ac:chgData name="James Franklin" userId="cf915d05-507f-491f-b4a6-b2aa085ee4b1" providerId="ADAL" clId="{3C0D32F3-9419-4861-9DF3-085F5896F6AF}" dt="2019-07-23T11:06:08.899" v="5778" actId="1076"/>
          <ac:picMkLst>
            <pc:docMk/>
            <pc:sldMk cId="2742811897" sldId="309"/>
            <ac:picMk id="7" creationId="{FA15F0B4-5ADB-4AC9-9959-3D54D6388E91}"/>
          </ac:picMkLst>
        </pc:picChg>
        <pc:picChg chg="add del mod">
          <ac:chgData name="James Franklin" userId="cf915d05-507f-491f-b4a6-b2aa085ee4b1" providerId="ADAL" clId="{3C0D32F3-9419-4861-9DF3-085F5896F6AF}" dt="2019-07-23T11:05:53.535" v="5774" actId="478"/>
          <ac:picMkLst>
            <pc:docMk/>
            <pc:sldMk cId="2742811897" sldId="309"/>
            <ac:picMk id="3074" creationId="{C6EE156E-E556-4D11-A9C9-B3E10E236EA7}"/>
          </ac:picMkLst>
        </pc:picChg>
        <pc:picChg chg="add mod">
          <ac:chgData name="James Franklin" userId="cf915d05-507f-491f-b4a6-b2aa085ee4b1" providerId="ADAL" clId="{3C0D32F3-9419-4861-9DF3-085F5896F6AF}" dt="2019-07-23T11:06:47.789" v="5786" actId="164"/>
          <ac:picMkLst>
            <pc:docMk/>
            <pc:sldMk cId="2742811897" sldId="309"/>
            <ac:picMk id="3076" creationId="{99C7650C-542E-461A-BD62-D7806B9F8780}"/>
          </ac:picMkLst>
        </pc:picChg>
        <pc:picChg chg="add mod">
          <ac:chgData name="James Franklin" userId="cf915d05-507f-491f-b4a6-b2aa085ee4b1" providerId="ADAL" clId="{3C0D32F3-9419-4861-9DF3-085F5896F6AF}" dt="2019-07-23T11:06:47.789" v="5786" actId="164"/>
          <ac:picMkLst>
            <pc:docMk/>
            <pc:sldMk cId="2742811897" sldId="309"/>
            <ac:picMk id="3078" creationId="{DA469198-9B5C-4FF3-B754-130DD7A8A69D}"/>
          </ac:picMkLst>
        </pc:picChg>
      </pc:sldChg>
      <pc:sldChg chg="addSp delSp modSp add">
        <pc:chgData name="James Franklin" userId="cf915d05-507f-491f-b4a6-b2aa085ee4b1" providerId="ADAL" clId="{3C0D32F3-9419-4861-9DF3-085F5896F6AF}" dt="2019-07-23T14:16:41.166" v="10044" actId="688"/>
        <pc:sldMkLst>
          <pc:docMk/>
          <pc:sldMk cId="1273261227" sldId="310"/>
        </pc:sldMkLst>
        <pc:spChg chg="mod">
          <ac:chgData name="James Franklin" userId="cf915d05-507f-491f-b4a6-b2aa085ee4b1" providerId="ADAL" clId="{3C0D32F3-9419-4861-9DF3-085F5896F6AF}" dt="2019-07-22T12:27:54.380" v="2768" actId="20577"/>
          <ac:spMkLst>
            <pc:docMk/>
            <pc:sldMk cId="1273261227" sldId="310"/>
            <ac:spMk id="2" creationId="{FB1B1475-6A7A-43AA-A878-A2E69336C8D1}"/>
          </ac:spMkLst>
        </pc:spChg>
        <pc:spChg chg="mod">
          <ac:chgData name="James Franklin" userId="cf915d05-507f-491f-b4a6-b2aa085ee4b1" providerId="ADAL" clId="{3C0D32F3-9419-4861-9DF3-085F5896F6AF}" dt="2019-07-23T12:35:07.798" v="9906" actId="20577"/>
          <ac:spMkLst>
            <pc:docMk/>
            <pc:sldMk cId="1273261227" sldId="310"/>
            <ac:spMk id="3" creationId="{8FE7E0B0-7B1D-41D3-B25C-1811F92879A4}"/>
          </ac:spMkLst>
        </pc:spChg>
        <pc:spChg chg="add mod">
          <ac:chgData name="James Franklin" userId="cf915d05-507f-491f-b4a6-b2aa085ee4b1" providerId="ADAL" clId="{3C0D32F3-9419-4861-9DF3-085F5896F6AF}" dt="2019-07-23T14:16:41.166" v="10044" actId="688"/>
          <ac:spMkLst>
            <pc:docMk/>
            <pc:sldMk cId="1273261227" sldId="310"/>
            <ac:spMk id="8" creationId="{21D5A772-C709-4F38-8AD2-6F8FFB5E3951}"/>
          </ac:spMkLst>
        </pc:spChg>
        <pc:picChg chg="add mod">
          <ac:chgData name="James Franklin" userId="cf915d05-507f-491f-b4a6-b2aa085ee4b1" providerId="ADAL" clId="{3C0D32F3-9419-4861-9DF3-085F5896F6AF}" dt="2019-07-23T09:09:30.580" v="3066" actId="1076"/>
          <ac:picMkLst>
            <pc:docMk/>
            <pc:sldMk cId="1273261227" sldId="310"/>
            <ac:picMk id="4" creationId="{CFC070FC-3FD6-4A5B-B439-28A3E0D82E32}"/>
          </ac:picMkLst>
        </pc:picChg>
        <pc:picChg chg="add mod">
          <ac:chgData name="James Franklin" userId="cf915d05-507f-491f-b4a6-b2aa085ee4b1" providerId="ADAL" clId="{3C0D32F3-9419-4861-9DF3-085F5896F6AF}" dt="2019-07-23T12:40:47.580" v="9972" actId="1076"/>
          <ac:picMkLst>
            <pc:docMk/>
            <pc:sldMk cId="1273261227" sldId="310"/>
            <ac:picMk id="5" creationId="{5B8F31E0-F157-4039-B560-B906A96B0BFD}"/>
          </ac:picMkLst>
        </pc:picChg>
        <pc:picChg chg="add mod">
          <ac:chgData name="James Franklin" userId="cf915d05-507f-491f-b4a6-b2aa085ee4b1" providerId="ADAL" clId="{3C0D32F3-9419-4861-9DF3-085F5896F6AF}" dt="2019-07-23T12:41:06.749" v="9975" actId="1076"/>
          <ac:picMkLst>
            <pc:docMk/>
            <pc:sldMk cId="1273261227" sldId="310"/>
            <ac:picMk id="6" creationId="{537AD632-C0E8-441B-900A-F44BD8CC7BA7}"/>
          </ac:picMkLst>
        </pc:picChg>
        <pc:picChg chg="add mod">
          <ac:chgData name="James Franklin" userId="cf915d05-507f-491f-b4a6-b2aa085ee4b1" providerId="ADAL" clId="{3C0D32F3-9419-4861-9DF3-085F5896F6AF}" dt="2019-07-23T12:41:20.028" v="9979" actId="1076"/>
          <ac:picMkLst>
            <pc:docMk/>
            <pc:sldMk cId="1273261227" sldId="310"/>
            <ac:picMk id="7" creationId="{0D959857-3248-4906-A5F1-352AE3140C87}"/>
          </ac:picMkLst>
        </pc:picChg>
        <pc:picChg chg="add mod">
          <ac:chgData name="James Franklin" userId="cf915d05-507f-491f-b4a6-b2aa085ee4b1" providerId="ADAL" clId="{3C0D32F3-9419-4861-9DF3-085F5896F6AF}" dt="2019-07-23T09:09:20.692" v="3064" actId="1076"/>
          <ac:picMkLst>
            <pc:docMk/>
            <pc:sldMk cId="1273261227" sldId="310"/>
            <ac:picMk id="6146" creationId="{D7F999D7-ED79-49ED-A542-BE5AD2364B34}"/>
          </ac:picMkLst>
        </pc:picChg>
        <pc:picChg chg="add del mod">
          <ac:chgData name="James Franklin" userId="cf915d05-507f-491f-b4a6-b2aa085ee4b1" providerId="ADAL" clId="{3C0D32F3-9419-4861-9DF3-085F5896F6AF}" dt="2019-07-23T12:37:14.441" v="9909" actId="478"/>
          <ac:picMkLst>
            <pc:docMk/>
            <pc:sldMk cId="1273261227" sldId="310"/>
            <ac:picMk id="6148" creationId="{50F0D224-72E7-46CB-860E-47970835D2B2}"/>
          </ac:picMkLst>
        </pc:picChg>
        <pc:picChg chg="add mod">
          <ac:chgData name="James Franklin" userId="cf915d05-507f-491f-b4a6-b2aa085ee4b1" providerId="ADAL" clId="{3C0D32F3-9419-4861-9DF3-085F5896F6AF}" dt="2019-07-23T12:41:35.981" v="9984" actId="14100"/>
          <ac:picMkLst>
            <pc:docMk/>
            <pc:sldMk cId="1273261227" sldId="310"/>
            <ac:picMk id="6150" creationId="{00C79683-E5C9-4629-BE78-989D91F0508B}"/>
          </ac:picMkLst>
        </pc:picChg>
        <pc:picChg chg="add mod">
          <ac:chgData name="James Franklin" userId="cf915d05-507f-491f-b4a6-b2aa085ee4b1" providerId="ADAL" clId="{3C0D32F3-9419-4861-9DF3-085F5896F6AF}" dt="2019-07-23T12:42:29.040" v="10002" actId="166"/>
          <ac:picMkLst>
            <pc:docMk/>
            <pc:sldMk cId="1273261227" sldId="310"/>
            <ac:picMk id="6152" creationId="{0FAC0E5E-704A-4D7D-A30F-D0527A99AA64}"/>
          </ac:picMkLst>
        </pc:picChg>
        <pc:picChg chg="add mod">
          <ac:chgData name="James Franklin" userId="cf915d05-507f-491f-b4a6-b2aa085ee4b1" providerId="ADAL" clId="{3C0D32F3-9419-4861-9DF3-085F5896F6AF}" dt="2019-07-23T12:42:10.893" v="9995" actId="1076"/>
          <ac:picMkLst>
            <pc:docMk/>
            <pc:sldMk cId="1273261227" sldId="310"/>
            <ac:picMk id="6154" creationId="{D4992747-EDE5-4EE0-82F5-9767E79673B3}"/>
          </ac:picMkLst>
        </pc:picChg>
        <pc:picChg chg="add mod">
          <ac:chgData name="James Franklin" userId="cf915d05-507f-491f-b4a6-b2aa085ee4b1" providerId="ADAL" clId="{3C0D32F3-9419-4861-9DF3-085F5896F6AF}" dt="2019-07-23T12:42:46.293" v="10010" actId="1076"/>
          <ac:picMkLst>
            <pc:docMk/>
            <pc:sldMk cId="1273261227" sldId="310"/>
            <ac:picMk id="6156" creationId="{548EDD34-EF95-457E-8BE5-357A95A0DB57}"/>
          </ac:picMkLst>
        </pc:picChg>
      </pc:sldChg>
      <pc:sldChg chg="addSp modSp add ord">
        <pc:chgData name="James Franklin" userId="cf915d05-507f-491f-b4a6-b2aa085ee4b1" providerId="ADAL" clId="{3C0D32F3-9419-4861-9DF3-085F5896F6AF}" dt="2019-07-23T12:10:54.261" v="7216" actId="6549"/>
        <pc:sldMkLst>
          <pc:docMk/>
          <pc:sldMk cId="1204820256" sldId="311"/>
        </pc:sldMkLst>
        <pc:spChg chg="mod">
          <ac:chgData name="James Franklin" userId="cf915d05-507f-491f-b4a6-b2aa085ee4b1" providerId="ADAL" clId="{3C0D32F3-9419-4861-9DF3-085F5896F6AF}" dt="2019-07-23T10:30:47.671" v="4917" actId="20577"/>
          <ac:spMkLst>
            <pc:docMk/>
            <pc:sldMk cId="1204820256" sldId="311"/>
            <ac:spMk id="2" creationId="{8594A297-E108-43C1-AAE7-BC4C20630E24}"/>
          </ac:spMkLst>
        </pc:spChg>
        <pc:spChg chg="mod">
          <ac:chgData name="James Franklin" userId="cf915d05-507f-491f-b4a6-b2aa085ee4b1" providerId="ADAL" clId="{3C0D32F3-9419-4861-9DF3-085F5896F6AF}" dt="2019-07-23T12:10:54.261" v="7216" actId="6549"/>
          <ac:spMkLst>
            <pc:docMk/>
            <pc:sldMk cId="1204820256" sldId="311"/>
            <ac:spMk id="3" creationId="{E8C03EAB-789C-42A1-8FA0-30366AE654DF}"/>
          </ac:spMkLst>
        </pc:spChg>
        <pc:picChg chg="add mod">
          <ac:chgData name="James Franklin" userId="cf915d05-507f-491f-b4a6-b2aa085ee4b1" providerId="ADAL" clId="{3C0D32F3-9419-4861-9DF3-085F5896F6AF}" dt="2019-07-23T12:09:30.351" v="7172" actId="1076"/>
          <ac:picMkLst>
            <pc:docMk/>
            <pc:sldMk cId="1204820256" sldId="311"/>
            <ac:picMk id="4" creationId="{979082E4-4B1E-4F3A-9B20-63C7CD02FB92}"/>
          </ac:picMkLst>
        </pc:picChg>
        <pc:picChg chg="add mod">
          <ac:chgData name="James Franklin" userId="cf915d05-507f-491f-b4a6-b2aa085ee4b1" providerId="ADAL" clId="{3C0D32F3-9419-4861-9DF3-085F5896F6AF}" dt="2019-07-23T12:10:07.655" v="7179" actId="732"/>
          <ac:picMkLst>
            <pc:docMk/>
            <pc:sldMk cId="1204820256" sldId="311"/>
            <ac:picMk id="8194" creationId="{96D0AF6B-638A-4BBF-B1CB-69F22DA2C781}"/>
          </ac:picMkLst>
        </pc:picChg>
      </pc:sldChg>
      <pc:sldChg chg="addSp delSp modSp add">
        <pc:chgData name="James Franklin" userId="cf915d05-507f-491f-b4a6-b2aa085ee4b1" providerId="ADAL" clId="{3C0D32F3-9419-4861-9DF3-085F5896F6AF}" dt="2019-07-23T14:20:34.213" v="10594" actId="207"/>
        <pc:sldMkLst>
          <pc:docMk/>
          <pc:sldMk cId="3305153029" sldId="312"/>
        </pc:sldMkLst>
        <pc:spChg chg="del">
          <ac:chgData name="James Franklin" userId="cf915d05-507f-491f-b4a6-b2aa085ee4b1" providerId="ADAL" clId="{3C0D32F3-9419-4861-9DF3-085F5896F6AF}" dt="2019-07-23T14:16:53.878" v="10045"/>
          <ac:spMkLst>
            <pc:docMk/>
            <pc:sldMk cId="3305153029" sldId="312"/>
            <ac:spMk id="2" creationId="{E4E4114C-0C51-48CD-8421-985B220FC11D}"/>
          </ac:spMkLst>
        </pc:spChg>
        <pc:spChg chg="del">
          <ac:chgData name="James Franklin" userId="cf915d05-507f-491f-b4a6-b2aa085ee4b1" providerId="ADAL" clId="{3C0D32F3-9419-4861-9DF3-085F5896F6AF}" dt="2019-07-23T14:16:53.878" v="10045"/>
          <ac:spMkLst>
            <pc:docMk/>
            <pc:sldMk cId="3305153029" sldId="312"/>
            <ac:spMk id="3" creationId="{7EE6741C-BF7D-428F-876D-419F8DF962CB}"/>
          </ac:spMkLst>
        </pc:spChg>
        <pc:spChg chg="add mod">
          <ac:chgData name="James Franklin" userId="cf915d05-507f-491f-b4a6-b2aa085ee4b1" providerId="ADAL" clId="{3C0D32F3-9419-4861-9DF3-085F5896F6AF}" dt="2019-07-23T14:17:14.816" v="10069" actId="20577"/>
          <ac:spMkLst>
            <pc:docMk/>
            <pc:sldMk cId="3305153029" sldId="312"/>
            <ac:spMk id="4" creationId="{5B69F897-FF0C-4392-968B-96AD8594947D}"/>
          </ac:spMkLst>
        </pc:spChg>
        <pc:spChg chg="add mod">
          <ac:chgData name="James Franklin" userId="cf915d05-507f-491f-b4a6-b2aa085ee4b1" providerId="ADAL" clId="{3C0D32F3-9419-4861-9DF3-085F5896F6AF}" dt="2019-07-23T14:20:34.213" v="10594" actId="207"/>
          <ac:spMkLst>
            <pc:docMk/>
            <pc:sldMk cId="3305153029" sldId="312"/>
            <ac:spMk id="5" creationId="{EE9E67B4-E12C-4604-8742-EC8197B96569}"/>
          </ac:spMkLst>
        </pc:spChg>
      </pc:sldChg>
      <pc:sldMasterChg chg="delSldLayout modSldLayout">
        <pc:chgData name="James Franklin" userId="cf915d05-507f-491f-b4a6-b2aa085ee4b1" providerId="ADAL" clId="{3C0D32F3-9419-4861-9DF3-085F5896F6AF}" dt="2019-07-24T15:21:02.813" v="11300"/>
        <pc:sldMasterMkLst>
          <pc:docMk/>
          <pc:sldMasterMk cId="2369807912" sldId="2147483660"/>
        </pc:sldMasterMkLst>
        <pc:sldLayoutChg chg="modSp">
          <pc:chgData name="James Franklin" userId="cf915d05-507f-491f-b4a6-b2aa085ee4b1" providerId="ADAL" clId="{3C0D32F3-9419-4861-9DF3-085F5896F6AF}" dt="2019-07-24T15:20:41.172" v="11292" actId="20577"/>
          <pc:sldLayoutMkLst>
            <pc:docMk/>
            <pc:sldMasterMk cId="2369807912" sldId="2147483660"/>
            <pc:sldLayoutMk cId="3864385121" sldId="2147483664"/>
          </pc:sldLayoutMkLst>
          <pc:spChg chg="mod">
            <ac:chgData name="James Franklin" userId="cf915d05-507f-491f-b4a6-b2aa085ee4b1" providerId="ADAL" clId="{3C0D32F3-9419-4861-9DF3-085F5896F6AF}" dt="2019-07-24T15:20:41.172" v="11292" actId="20577"/>
            <ac:spMkLst>
              <pc:docMk/>
              <pc:sldMasterMk cId="2369807912" sldId="2147483660"/>
              <pc:sldLayoutMk cId="3864385121" sldId="2147483664"/>
              <ac:spMk id="12" creationId="{00000000-0000-0000-0000-000000000000}"/>
            </ac:spMkLst>
          </pc:spChg>
        </pc:sldLayoutChg>
        <pc:sldLayoutChg chg="modSp">
          <pc:chgData name="James Franklin" userId="cf915d05-507f-491f-b4a6-b2aa085ee4b1" providerId="ADAL" clId="{3C0D32F3-9419-4861-9DF3-085F5896F6AF}" dt="2019-07-24T15:20:57.607" v="11298"/>
          <pc:sldLayoutMkLst>
            <pc:docMk/>
            <pc:sldMasterMk cId="2369807912" sldId="2147483660"/>
            <pc:sldLayoutMk cId="1482273398" sldId="2147483665"/>
          </pc:sldLayoutMkLst>
          <pc:spChg chg="mod">
            <ac:chgData name="James Franklin" userId="cf915d05-507f-491f-b4a6-b2aa085ee4b1" providerId="ADAL" clId="{3C0D32F3-9419-4861-9DF3-085F5896F6AF}" dt="2019-07-24T15:20:57.607" v="11298"/>
            <ac:spMkLst>
              <pc:docMk/>
              <pc:sldMasterMk cId="2369807912" sldId="2147483660"/>
              <pc:sldLayoutMk cId="1482273398" sldId="2147483665"/>
              <ac:spMk id="10" creationId="{AF5D9C92-07E2-4A65-9AC7-46E32EEB92D5}"/>
            </ac:spMkLst>
          </pc:spChg>
        </pc:sldLayoutChg>
        <pc:sldLayoutChg chg="modSp">
          <pc:chgData name="James Franklin" userId="cf915d05-507f-491f-b4a6-b2aa085ee4b1" providerId="ADAL" clId="{3C0D32F3-9419-4861-9DF3-085F5896F6AF}" dt="2019-07-24T15:20:49.489" v="11295"/>
          <pc:sldLayoutMkLst>
            <pc:docMk/>
            <pc:sldMasterMk cId="2369807912" sldId="2147483660"/>
            <pc:sldLayoutMk cId="1663747016" sldId="2147483666"/>
          </pc:sldLayoutMkLst>
          <pc:spChg chg="mod">
            <ac:chgData name="James Franklin" userId="cf915d05-507f-491f-b4a6-b2aa085ee4b1" providerId="ADAL" clId="{3C0D32F3-9419-4861-9DF3-085F5896F6AF}" dt="2019-07-24T15:20:49.489" v="11295"/>
            <ac:spMkLst>
              <pc:docMk/>
              <pc:sldMasterMk cId="2369807912" sldId="2147483660"/>
              <pc:sldLayoutMk cId="1663747016" sldId="2147483666"/>
              <ac:spMk id="6" creationId="{AE0573B9-A581-4ABA-BB68-01EDBDC5128D}"/>
            </ac:spMkLst>
          </pc:spChg>
        </pc:sldLayoutChg>
        <pc:sldLayoutChg chg="modSp">
          <pc:chgData name="James Franklin" userId="cf915d05-507f-491f-b4a6-b2aa085ee4b1" providerId="ADAL" clId="{3C0D32F3-9419-4861-9DF3-085F5896F6AF}" dt="2019-07-24T15:20:59.861" v="11299"/>
          <pc:sldLayoutMkLst>
            <pc:docMk/>
            <pc:sldMasterMk cId="2369807912" sldId="2147483660"/>
            <pc:sldLayoutMk cId="1345255809" sldId="2147483667"/>
          </pc:sldLayoutMkLst>
          <pc:spChg chg="mod">
            <ac:chgData name="James Franklin" userId="cf915d05-507f-491f-b4a6-b2aa085ee4b1" providerId="ADAL" clId="{3C0D32F3-9419-4861-9DF3-085F5896F6AF}" dt="2019-07-24T15:20:59.861" v="11299"/>
            <ac:spMkLst>
              <pc:docMk/>
              <pc:sldMasterMk cId="2369807912" sldId="2147483660"/>
              <pc:sldLayoutMk cId="1345255809" sldId="2147483667"/>
              <ac:spMk id="7" creationId="{74BFF048-8721-4A71-8443-4BA73DF6A7CF}"/>
            </ac:spMkLst>
          </pc:spChg>
        </pc:sldLayoutChg>
        <pc:sldLayoutChg chg="modSp">
          <pc:chgData name="James Franklin" userId="cf915d05-507f-491f-b4a6-b2aa085ee4b1" providerId="ADAL" clId="{3C0D32F3-9419-4861-9DF3-085F5896F6AF}" dt="2019-07-24T15:21:02.813" v="11300"/>
          <pc:sldLayoutMkLst>
            <pc:docMk/>
            <pc:sldMasterMk cId="2369807912" sldId="2147483660"/>
            <pc:sldLayoutMk cId="3920882233" sldId="2147483668"/>
          </pc:sldLayoutMkLst>
          <pc:spChg chg="mod">
            <ac:chgData name="James Franklin" userId="cf915d05-507f-491f-b4a6-b2aa085ee4b1" providerId="ADAL" clId="{3C0D32F3-9419-4861-9DF3-085F5896F6AF}" dt="2019-07-24T15:21:02.813" v="11300"/>
            <ac:spMkLst>
              <pc:docMk/>
              <pc:sldMasterMk cId="2369807912" sldId="2147483660"/>
              <pc:sldLayoutMk cId="3920882233" sldId="2147483668"/>
              <ac:spMk id="7" creationId="{DAB91B58-D2B0-4930-87AF-DD090E9214E2}"/>
            </ac:spMkLst>
          </pc:spChg>
        </pc:sldLayoutChg>
        <pc:sldLayoutChg chg="addSp modSp">
          <pc:chgData name="James Franklin" userId="cf915d05-507f-491f-b4a6-b2aa085ee4b1" providerId="ADAL" clId="{3C0D32F3-9419-4861-9DF3-085F5896F6AF}" dt="2019-07-24T15:20:55.032" v="11297"/>
          <pc:sldLayoutMkLst>
            <pc:docMk/>
            <pc:sldMasterMk cId="2369807912" sldId="2147483660"/>
            <pc:sldLayoutMk cId="901673130" sldId="2147483671"/>
          </pc:sldLayoutMkLst>
          <pc:spChg chg="mod">
            <ac:chgData name="James Franklin" userId="cf915d05-507f-491f-b4a6-b2aa085ee4b1" providerId="ADAL" clId="{3C0D32F3-9419-4861-9DF3-085F5896F6AF}" dt="2019-07-24T15:20:55.032" v="11297"/>
            <ac:spMkLst>
              <pc:docMk/>
              <pc:sldMasterMk cId="2369807912" sldId="2147483660"/>
              <pc:sldLayoutMk cId="901673130" sldId="2147483671"/>
              <ac:spMk id="6" creationId="{AE0573B9-A581-4ABA-BB68-01EDBDC5128D}"/>
            </ac:spMkLst>
          </pc:spChg>
          <pc:picChg chg="add ord">
            <ac:chgData name="James Franklin" userId="cf915d05-507f-491f-b4a6-b2aa085ee4b1" providerId="ADAL" clId="{3C0D32F3-9419-4861-9DF3-085F5896F6AF}" dt="2019-07-22T11:32:09.700" v="882" actId="167"/>
            <ac:picMkLst>
              <pc:docMk/>
              <pc:sldMasterMk cId="2369807912" sldId="2147483660"/>
              <pc:sldLayoutMk cId="901673130" sldId="2147483671"/>
              <ac:picMk id="8" creationId="{D7002C7E-087C-4F55-A35C-D95117D5A776}"/>
            </ac:picMkLst>
          </pc:picChg>
        </pc:sldLayoutChg>
        <pc:sldLayoutChg chg="addSp modSp">
          <pc:chgData name="James Franklin" userId="cf915d05-507f-491f-b4a6-b2aa085ee4b1" providerId="ADAL" clId="{3C0D32F3-9419-4861-9DF3-085F5896F6AF}" dt="2019-07-24T15:20:52.513" v="11296"/>
          <pc:sldLayoutMkLst>
            <pc:docMk/>
            <pc:sldMasterMk cId="2369807912" sldId="2147483660"/>
            <pc:sldLayoutMk cId="4050790747" sldId="2147483672"/>
          </pc:sldLayoutMkLst>
          <pc:spChg chg="mod">
            <ac:chgData name="James Franklin" userId="cf915d05-507f-491f-b4a6-b2aa085ee4b1" providerId="ADAL" clId="{3C0D32F3-9419-4861-9DF3-085F5896F6AF}" dt="2019-07-24T15:20:52.513" v="11296"/>
            <ac:spMkLst>
              <pc:docMk/>
              <pc:sldMasterMk cId="2369807912" sldId="2147483660"/>
              <pc:sldLayoutMk cId="4050790747" sldId="2147483672"/>
              <ac:spMk id="12" creationId="{00000000-0000-0000-0000-000000000000}"/>
            </ac:spMkLst>
          </pc:spChg>
          <pc:picChg chg="add ord">
            <ac:chgData name="James Franklin" userId="cf915d05-507f-491f-b4a6-b2aa085ee4b1" providerId="ADAL" clId="{3C0D32F3-9419-4861-9DF3-085F5896F6AF}" dt="2019-07-22T11:32:13.676" v="883" actId="167"/>
            <ac:picMkLst>
              <pc:docMk/>
              <pc:sldMasterMk cId="2369807912" sldId="2147483660"/>
              <pc:sldLayoutMk cId="4050790747" sldId="2147483672"/>
              <ac:picMk id="9" creationId="{84720D7E-8A9E-4582-8A55-B31C9C786BDF}"/>
            </ac:picMkLst>
          </pc:picChg>
        </pc:sldLayoutChg>
      </pc:sldMasterChg>
    </pc:docChg>
  </pc:docChgLst>
  <pc:docChgLst>
    <pc:chgData name="Mike Bloys" userId="1248c4d8-7b2b-4b32-b8bd-163ae845f9bb" providerId="ADAL" clId="{A73EB5BA-9B2A-6E46-98CD-8D75F5A9335D}"/>
    <pc:docChg chg="undo redo custSel delSld modSld modMainMaster">
      <pc:chgData name="Mike Bloys" userId="1248c4d8-7b2b-4b32-b8bd-163ae845f9bb" providerId="ADAL" clId="{A73EB5BA-9B2A-6E46-98CD-8D75F5A9335D}" dt="2019-09-02T15:47:35.661" v="445" actId="14100"/>
      <pc:docMkLst>
        <pc:docMk/>
      </pc:docMkLst>
      <pc:sldChg chg="delSp modSp">
        <pc:chgData name="Mike Bloys" userId="1248c4d8-7b2b-4b32-b8bd-163ae845f9bb" providerId="ADAL" clId="{A73EB5BA-9B2A-6E46-98CD-8D75F5A9335D}" dt="2019-09-02T09:39:29.063" v="38" actId="478"/>
        <pc:sldMkLst>
          <pc:docMk/>
          <pc:sldMk cId="4088036100" sldId="259"/>
        </pc:sldMkLst>
        <pc:spChg chg="del">
          <ac:chgData name="Mike Bloys" userId="1248c4d8-7b2b-4b32-b8bd-163ae845f9bb" providerId="ADAL" clId="{A73EB5BA-9B2A-6E46-98CD-8D75F5A9335D}" dt="2019-09-02T09:39:29.063" v="38" actId="478"/>
          <ac:spMkLst>
            <pc:docMk/>
            <pc:sldMk cId="4088036100" sldId="259"/>
            <ac:spMk id="2" creationId="{C03652C3-9EAD-4374-BE3A-B4DA64963340}"/>
          </ac:spMkLst>
        </pc:spChg>
        <pc:spChg chg="del mod">
          <ac:chgData name="Mike Bloys" userId="1248c4d8-7b2b-4b32-b8bd-163ae845f9bb" providerId="ADAL" clId="{A73EB5BA-9B2A-6E46-98CD-8D75F5A9335D}" dt="2019-09-02T09:39:25.586" v="37" actId="478"/>
          <ac:spMkLst>
            <pc:docMk/>
            <pc:sldMk cId="4088036100" sldId="259"/>
            <ac:spMk id="3" creationId="{79296DC9-4CC3-4505-9A42-2EC8D66BF815}"/>
          </ac:spMkLst>
        </pc:spChg>
      </pc:sldChg>
      <pc:sldChg chg="addSp delSp modSp">
        <pc:chgData name="Mike Bloys" userId="1248c4d8-7b2b-4b32-b8bd-163ae845f9bb" providerId="ADAL" clId="{A73EB5BA-9B2A-6E46-98CD-8D75F5A9335D}" dt="2019-09-02T10:39:19.444" v="89" actId="167"/>
        <pc:sldMkLst>
          <pc:docMk/>
          <pc:sldMk cId="2321761915" sldId="292"/>
        </pc:sldMkLst>
        <pc:spChg chg="mod">
          <ac:chgData name="Mike Bloys" userId="1248c4d8-7b2b-4b32-b8bd-163ae845f9bb" providerId="ADAL" clId="{A73EB5BA-9B2A-6E46-98CD-8D75F5A9335D}" dt="2019-09-02T10:05:39.847" v="59" actId="20577"/>
          <ac:spMkLst>
            <pc:docMk/>
            <pc:sldMk cId="2321761915" sldId="292"/>
            <ac:spMk id="3" creationId="{8FE7E0B0-7B1D-41D3-B25C-1811F92879A4}"/>
          </ac:spMkLst>
        </pc:spChg>
        <pc:spChg chg="del">
          <ac:chgData name="Mike Bloys" userId="1248c4d8-7b2b-4b32-b8bd-163ae845f9bb" providerId="ADAL" clId="{A73EB5BA-9B2A-6E46-98CD-8D75F5A9335D}" dt="2019-09-02T09:39:56.513" v="39" actId="478"/>
          <ac:spMkLst>
            <pc:docMk/>
            <pc:sldMk cId="2321761915" sldId="292"/>
            <ac:spMk id="8" creationId="{458D4D9E-79E5-4759-98AF-9D058154AFE3}"/>
          </ac:spMkLst>
        </pc:spChg>
        <pc:spChg chg="add mod">
          <ac:chgData name="Mike Bloys" userId="1248c4d8-7b2b-4b32-b8bd-163ae845f9bb" providerId="ADAL" clId="{A73EB5BA-9B2A-6E46-98CD-8D75F5A9335D}" dt="2019-09-02T10:39:03.487" v="86" actId="167"/>
          <ac:spMkLst>
            <pc:docMk/>
            <pc:sldMk cId="2321761915" sldId="292"/>
            <ac:spMk id="11" creationId="{C51152CD-024F-7F43-A7D1-D2FE21FB3A60}"/>
          </ac:spMkLst>
        </pc:spChg>
        <pc:spChg chg="add mod">
          <ac:chgData name="Mike Bloys" userId="1248c4d8-7b2b-4b32-b8bd-163ae845f9bb" providerId="ADAL" clId="{A73EB5BA-9B2A-6E46-98CD-8D75F5A9335D}" dt="2019-09-02T10:39:19.444" v="89" actId="167"/>
          <ac:spMkLst>
            <pc:docMk/>
            <pc:sldMk cId="2321761915" sldId="292"/>
            <ac:spMk id="14" creationId="{C189D42D-8D80-A34C-91BF-86DB4E42BA29}"/>
          </ac:spMkLst>
        </pc:spChg>
        <pc:grpChg chg="add del mod">
          <ac:chgData name="Mike Bloys" userId="1248c4d8-7b2b-4b32-b8bd-163ae845f9bb" providerId="ADAL" clId="{A73EB5BA-9B2A-6E46-98CD-8D75F5A9335D}" dt="2019-09-02T10:04:14.918" v="43" actId="478"/>
          <ac:grpSpMkLst>
            <pc:docMk/>
            <pc:sldMk cId="2321761915" sldId="292"/>
            <ac:grpSpMk id="5" creationId="{7760CA64-EDEE-4C47-8982-F48120CDADA4}"/>
          </ac:grpSpMkLst>
        </pc:grpChg>
        <pc:picChg chg="add mod">
          <ac:chgData name="Mike Bloys" userId="1248c4d8-7b2b-4b32-b8bd-163ae845f9bb" providerId="ADAL" clId="{A73EB5BA-9B2A-6E46-98CD-8D75F5A9335D}" dt="2019-09-02T10:05:23.702" v="53" actId="1076"/>
          <ac:picMkLst>
            <pc:docMk/>
            <pc:sldMk cId="2321761915" sldId="292"/>
            <ac:picMk id="10" creationId="{85513A4E-C7CA-8240-BA83-3EB37C0A117C}"/>
          </ac:picMkLst>
        </pc:picChg>
        <pc:picChg chg="add del mod">
          <ac:chgData name="Mike Bloys" userId="1248c4d8-7b2b-4b32-b8bd-163ae845f9bb" providerId="ADAL" clId="{A73EB5BA-9B2A-6E46-98CD-8D75F5A9335D}" dt="2019-09-02T10:38:16.835" v="67" actId="478"/>
          <ac:picMkLst>
            <pc:docMk/>
            <pc:sldMk cId="2321761915" sldId="292"/>
            <ac:picMk id="12" creationId="{96D68BCD-A3B3-744A-99CE-DDDFFA2CCB72}"/>
          </ac:picMkLst>
        </pc:picChg>
        <pc:picChg chg="del">
          <ac:chgData name="Mike Bloys" userId="1248c4d8-7b2b-4b32-b8bd-163ae845f9bb" providerId="ADAL" clId="{A73EB5BA-9B2A-6E46-98CD-8D75F5A9335D}" dt="2019-09-02T10:04:03.556" v="42" actId="478"/>
          <ac:picMkLst>
            <pc:docMk/>
            <pc:sldMk cId="2321761915" sldId="292"/>
            <ac:picMk id="1026" creationId="{754B7F49-E24F-4DEA-A6BD-06100BF2511E}"/>
          </ac:picMkLst>
        </pc:picChg>
      </pc:sldChg>
      <pc:sldChg chg="addSp delSp modSp">
        <pc:chgData name="Mike Bloys" userId="1248c4d8-7b2b-4b32-b8bd-163ae845f9bb" providerId="ADAL" clId="{A73EB5BA-9B2A-6E46-98CD-8D75F5A9335D}" dt="2019-09-02T11:21:50.539" v="116" actId="478"/>
        <pc:sldMkLst>
          <pc:docMk/>
          <pc:sldMk cId="1062164438" sldId="296"/>
        </pc:sldMkLst>
        <pc:spChg chg="mod">
          <ac:chgData name="Mike Bloys" userId="1248c4d8-7b2b-4b32-b8bd-163ae845f9bb" providerId="ADAL" clId="{A73EB5BA-9B2A-6E46-98CD-8D75F5A9335D}" dt="2019-09-02T11:21:47.278" v="115" actId="20577"/>
          <ac:spMkLst>
            <pc:docMk/>
            <pc:sldMk cId="1062164438" sldId="296"/>
            <ac:spMk id="3" creationId="{8FE7E0B0-7B1D-41D3-B25C-1811F92879A4}"/>
          </ac:spMkLst>
        </pc:spChg>
        <pc:spChg chg="del mod">
          <ac:chgData name="Mike Bloys" userId="1248c4d8-7b2b-4b32-b8bd-163ae845f9bb" providerId="ADAL" clId="{A73EB5BA-9B2A-6E46-98CD-8D75F5A9335D}" dt="2019-09-02T11:21:08.913" v="107" actId="478"/>
          <ac:spMkLst>
            <pc:docMk/>
            <pc:sldMk cId="1062164438" sldId="296"/>
            <ac:spMk id="5" creationId="{E28382B6-B599-4ADA-A8FE-048E60DEAD5A}"/>
          </ac:spMkLst>
        </pc:spChg>
        <pc:spChg chg="add">
          <ac:chgData name="Mike Bloys" userId="1248c4d8-7b2b-4b32-b8bd-163ae845f9bb" providerId="ADAL" clId="{A73EB5BA-9B2A-6E46-98CD-8D75F5A9335D}" dt="2019-09-02T11:21:23.327" v="108"/>
          <ac:spMkLst>
            <pc:docMk/>
            <pc:sldMk cId="1062164438" sldId="296"/>
            <ac:spMk id="11" creationId="{6D31EB80-679C-8B43-9262-004E95008DB3}"/>
          </ac:spMkLst>
        </pc:spChg>
        <pc:spChg chg="add">
          <ac:chgData name="Mike Bloys" userId="1248c4d8-7b2b-4b32-b8bd-163ae845f9bb" providerId="ADAL" clId="{A73EB5BA-9B2A-6E46-98CD-8D75F5A9335D}" dt="2019-09-02T11:21:23.327" v="108"/>
          <ac:spMkLst>
            <pc:docMk/>
            <pc:sldMk cId="1062164438" sldId="296"/>
            <ac:spMk id="12" creationId="{E3F493CA-810F-1F4D-BBE6-4D989B116EAE}"/>
          </ac:spMkLst>
        </pc:spChg>
        <pc:picChg chg="del">
          <ac:chgData name="Mike Bloys" userId="1248c4d8-7b2b-4b32-b8bd-163ae845f9bb" providerId="ADAL" clId="{A73EB5BA-9B2A-6E46-98CD-8D75F5A9335D}" dt="2019-09-02T11:21:50.539" v="116" actId="478"/>
          <ac:picMkLst>
            <pc:docMk/>
            <pc:sldMk cId="1062164438" sldId="296"/>
            <ac:picMk id="4" creationId="{7AC5EFA0-C37C-4310-BA25-4B1B98E843CA}"/>
          </ac:picMkLst>
        </pc:picChg>
        <pc:picChg chg="add del mod">
          <ac:chgData name="Mike Bloys" userId="1248c4d8-7b2b-4b32-b8bd-163ae845f9bb" providerId="ADAL" clId="{A73EB5BA-9B2A-6E46-98CD-8D75F5A9335D}" dt="2019-09-02T10:56:10.805" v="96" actId="478"/>
          <ac:picMkLst>
            <pc:docMk/>
            <pc:sldMk cId="1062164438" sldId="296"/>
            <ac:picMk id="7" creationId="{8A53244D-B52A-6D41-A5EB-36E50CA08573}"/>
          </ac:picMkLst>
        </pc:picChg>
        <pc:picChg chg="add del mod modCrop">
          <ac:chgData name="Mike Bloys" userId="1248c4d8-7b2b-4b32-b8bd-163ae845f9bb" providerId="ADAL" clId="{A73EB5BA-9B2A-6E46-98CD-8D75F5A9335D}" dt="2019-09-02T10:57:16.888" v="104" actId="478"/>
          <ac:picMkLst>
            <pc:docMk/>
            <pc:sldMk cId="1062164438" sldId="296"/>
            <ac:picMk id="8" creationId="{0768C14A-544C-0145-A167-8EA6A9383D1C}"/>
          </ac:picMkLst>
        </pc:picChg>
        <pc:picChg chg="add del">
          <ac:chgData name="Mike Bloys" userId="1248c4d8-7b2b-4b32-b8bd-163ae845f9bb" providerId="ADAL" clId="{A73EB5BA-9B2A-6E46-98CD-8D75F5A9335D}" dt="2019-09-02T10:56:44.924" v="102"/>
          <ac:picMkLst>
            <pc:docMk/>
            <pc:sldMk cId="1062164438" sldId="296"/>
            <ac:picMk id="9" creationId="{1FE6FFBC-5C41-C34C-8745-FBCF252BADB6}"/>
          </ac:picMkLst>
        </pc:picChg>
        <pc:picChg chg="add del">
          <ac:chgData name="Mike Bloys" userId="1248c4d8-7b2b-4b32-b8bd-163ae845f9bb" providerId="ADAL" clId="{A73EB5BA-9B2A-6E46-98CD-8D75F5A9335D}" dt="2019-09-02T10:56:44.924" v="102"/>
          <ac:picMkLst>
            <pc:docMk/>
            <pc:sldMk cId="1062164438" sldId="296"/>
            <ac:picMk id="10" creationId="{C04947D8-9DCA-ED4A-B2EA-CD7BD9651002}"/>
          </ac:picMkLst>
        </pc:picChg>
        <pc:picChg chg="add mod">
          <ac:chgData name="Mike Bloys" userId="1248c4d8-7b2b-4b32-b8bd-163ae845f9bb" providerId="ADAL" clId="{A73EB5BA-9B2A-6E46-98CD-8D75F5A9335D}" dt="2019-09-02T11:21:32.799" v="109" actId="14826"/>
          <ac:picMkLst>
            <pc:docMk/>
            <pc:sldMk cId="1062164438" sldId="296"/>
            <ac:picMk id="13" creationId="{2088E845-CE32-8948-A057-28BF41FF88B1}"/>
          </ac:picMkLst>
        </pc:picChg>
        <pc:picChg chg="del">
          <ac:chgData name="Mike Bloys" userId="1248c4d8-7b2b-4b32-b8bd-163ae845f9bb" providerId="ADAL" clId="{A73EB5BA-9B2A-6E46-98CD-8D75F5A9335D}" dt="2019-09-02T11:21:03.345" v="105" actId="478"/>
          <ac:picMkLst>
            <pc:docMk/>
            <pc:sldMk cId="1062164438" sldId="296"/>
            <ac:picMk id="2050" creationId="{3051C77F-54AF-40D5-BEF6-BEC7ECB6BCC1}"/>
          </ac:picMkLst>
        </pc:picChg>
      </pc:sldChg>
      <pc:sldChg chg="addSp delSp modSp addCm modCm">
        <pc:chgData name="Mike Bloys" userId="1248c4d8-7b2b-4b32-b8bd-163ae845f9bb" providerId="ADAL" clId="{A73EB5BA-9B2A-6E46-98CD-8D75F5A9335D}" dt="2019-09-02T13:36:01.777" v="388" actId="20577"/>
        <pc:sldMkLst>
          <pc:docMk/>
          <pc:sldMk cId="368599117" sldId="301"/>
        </pc:sldMkLst>
        <pc:spChg chg="mod">
          <ac:chgData name="Mike Bloys" userId="1248c4d8-7b2b-4b32-b8bd-163ae845f9bb" providerId="ADAL" clId="{A73EB5BA-9B2A-6E46-98CD-8D75F5A9335D}" dt="2019-09-02T13:36:01.777" v="388" actId="20577"/>
          <ac:spMkLst>
            <pc:docMk/>
            <pc:sldMk cId="368599117" sldId="301"/>
            <ac:spMk id="3" creationId="{8FE7E0B0-7B1D-41D3-B25C-1811F92879A4}"/>
          </ac:spMkLst>
        </pc:spChg>
        <pc:picChg chg="add del mod">
          <ac:chgData name="Mike Bloys" userId="1248c4d8-7b2b-4b32-b8bd-163ae845f9bb" providerId="ADAL" clId="{A73EB5BA-9B2A-6E46-98CD-8D75F5A9335D}" dt="2019-09-02T13:34:18.173" v="373" actId="478"/>
          <ac:picMkLst>
            <pc:docMk/>
            <pc:sldMk cId="368599117" sldId="301"/>
            <ac:picMk id="5" creationId="{1EB9A24D-BE13-144C-8D7D-AA3FC38466B7}"/>
          </ac:picMkLst>
        </pc:picChg>
        <pc:picChg chg="add mod">
          <ac:chgData name="Mike Bloys" userId="1248c4d8-7b2b-4b32-b8bd-163ae845f9bb" providerId="ADAL" clId="{A73EB5BA-9B2A-6E46-98CD-8D75F5A9335D}" dt="2019-09-02T13:35:34.806" v="379" actId="167"/>
          <ac:picMkLst>
            <pc:docMk/>
            <pc:sldMk cId="368599117" sldId="301"/>
            <ac:picMk id="8" creationId="{A317D430-FE0E-DC43-A9E6-6D0ECA067BF7}"/>
          </ac:picMkLst>
        </pc:picChg>
        <pc:picChg chg="add mod">
          <ac:chgData name="Mike Bloys" userId="1248c4d8-7b2b-4b32-b8bd-163ae845f9bb" providerId="ADAL" clId="{A73EB5BA-9B2A-6E46-98CD-8D75F5A9335D}" dt="2019-09-02T13:35:34.806" v="379" actId="167"/>
          <ac:picMkLst>
            <pc:docMk/>
            <pc:sldMk cId="368599117" sldId="301"/>
            <ac:picMk id="9" creationId="{7EBC448D-D9A0-1542-8B04-08886C3FB8C0}"/>
          </ac:picMkLst>
        </pc:picChg>
        <pc:picChg chg="del">
          <ac:chgData name="Mike Bloys" userId="1248c4d8-7b2b-4b32-b8bd-163ae845f9bb" providerId="ADAL" clId="{A73EB5BA-9B2A-6E46-98CD-8D75F5A9335D}" dt="2019-09-02T13:33:12.450" v="371" actId="478"/>
          <ac:picMkLst>
            <pc:docMk/>
            <pc:sldMk cId="368599117" sldId="301"/>
            <ac:picMk id="11" creationId="{D19A82BA-3FD7-4C77-894E-D414F463B2E2}"/>
          </ac:picMkLst>
        </pc:picChg>
        <pc:picChg chg="del">
          <ac:chgData name="Mike Bloys" userId="1248c4d8-7b2b-4b32-b8bd-163ae845f9bb" providerId="ADAL" clId="{A73EB5BA-9B2A-6E46-98CD-8D75F5A9335D}" dt="2019-09-02T13:35:36.464" v="380" actId="478"/>
          <ac:picMkLst>
            <pc:docMk/>
            <pc:sldMk cId="368599117" sldId="301"/>
            <ac:picMk id="5122" creationId="{A1D37868-CF95-4B46-8534-E3C3EB923343}"/>
          </ac:picMkLst>
        </pc:picChg>
      </pc:sldChg>
      <pc:sldChg chg="addSp delSp modSp">
        <pc:chgData name="Mike Bloys" userId="1248c4d8-7b2b-4b32-b8bd-163ae845f9bb" providerId="ADAL" clId="{A73EB5BA-9B2A-6E46-98CD-8D75F5A9335D}" dt="2019-09-02T15:13:43.667" v="411" actId="478"/>
        <pc:sldMkLst>
          <pc:docMk/>
          <pc:sldMk cId="2357716925" sldId="302"/>
        </pc:sldMkLst>
        <pc:spChg chg="mod">
          <ac:chgData name="Mike Bloys" userId="1248c4d8-7b2b-4b32-b8bd-163ae845f9bb" providerId="ADAL" clId="{A73EB5BA-9B2A-6E46-98CD-8D75F5A9335D}" dt="2019-09-02T15:13:01.450" v="404" actId="20577"/>
          <ac:spMkLst>
            <pc:docMk/>
            <pc:sldMk cId="2357716925" sldId="302"/>
            <ac:spMk id="3" creationId="{8FE7E0B0-7B1D-41D3-B25C-1811F92879A4}"/>
          </ac:spMkLst>
        </pc:spChg>
        <pc:spChg chg="del">
          <ac:chgData name="Mike Bloys" userId="1248c4d8-7b2b-4b32-b8bd-163ae845f9bb" providerId="ADAL" clId="{A73EB5BA-9B2A-6E46-98CD-8D75F5A9335D}" dt="2019-09-02T15:13:43.667" v="411" actId="478"/>
          <ac:spMkLst>
            <pc:docMk/>
            <pc:sldMk cId="2357716925" sldId="302"/>
            <ac:spMk id="15" creationId="{CE5785C7-0B7F-44ED-ADB8-97C6AF76B36F}"/>
          </ac:spMkLst>
        </pc:spChg>
        <pc:picChg chg="add del mod">
          <ac:chgData name="Mike Bloys" userId="1248c4d8-7b2b-4b32-b8bd-163ae845f9bb" providerId="ADAL" clId="{A73EB5BA-9B2A-6E46-98CD-8D75F5A9335D}" dt="2019-09-02T15:11:15.863" v="393" actId="478"/>
          <ac:picMkLst>
            <pc:docMk/>
            <pc:sldMk cId="2357716925" sldId="302"/>
            <ac:picMk id="5" creationId="{CC1C974D-463E-4543-AED3-7CEFF2B1DBBD}"/>
          </ac:picMkLst>
        </pc:picChg>
        <pc:picChg chg="add mod modCrop">
          <ac:chgData name="Mike Bloys" userId="1248c4d8-7b2b-4b32-b8bd-163ae845f9bb" providerId="ADAL" clId="{A73EB5BA-9B2A-6E46-98CD-8D75F5A9335D}" dt="2019-09-02T15:13:31.358" v="409" actId="1076"/>
          <ac:picMkLst>
            <pc:docMk/>
            <pc:sldMk cId="2357716925" sldId="302"/>
            <ac:picMk id="7" creationId="{B48DA5FB-3A52-9441-A041-9533336FD469}"/>
          </ac:picMkLst>
        </pc:picChg>
        <pc:picChg chg="del">
          <ac:chgData name="Mike Bloys" userId="1248c4d8-7b2b-4b32-b8bd-163ae845f9bb" providerId="ADAL" clId="{A73EB5BA-9B2A-6E46-98CD-8D75F5A9335D}" dt="2019-09-02T15:10:28.507" v="391" actId="478"/>
          <ac:picMkLst>
            <pc:docMk/>
            <pc:sldMk cId="2357716925" sldId="302"/>
            <ac:picMk id="9" creationId="{091304EE-EE7F-4339-93AC-9B41DA88545D}"/>
          </ac:picMkLst>
        </pc:picChg>
        <pc:picChg chg="del">
          <ac:chgData name="Mike Bloys" userId="1248c4d8-7b2b-4b32-b8bd-163ae845f9bb" providerId="ADAL" clId="{A73EB5BA-9B2A-6E46-98CD-8D75F5A9335D}" dt="2019-09-02T15:10:28.507" v="391" actId="478"/>
          <ac:picMkLst>
            <pc:docMk/>
            <pc:sldMk cId="2357716925" sldId="302"/>
            <ac:picMk id="10" creationId="{88B751E0-7E92-4025-B645-844D617D4FAA}"/>
          </ac:picMkLst>
        </pc:picChg>
        <pc:picChg chg="del">
          <ac:chgData name="Mike Bloys" userId="1248c4d8-7b2b-4b32-b8bd-163ae845f9bb" providerId="ADAL" clId="{A73EB5BA-9B2A-6E46-98CD-8D75F5A9335D}" dt="2019-09-02T15:12:56.968" v="400" actId="478"/>
          <ac:picMkLst>
            <pc:docMk/>
            <pc:sldMk cId="2357716925" sldId="302"/>
            <ac:picMk id="12" creationId="{2D032405-32E5-4D3A-86B1-48E6F39075CC}"/>
          </ac:picMkLst>
        </pc:picChg>
        <pc:picChg chg="del">
          <ac:chgData name="Mike Bloys" userId="1248c4d8-7b2b-4b32-b8bd-163ae845f9bb" providerId="ADAL" clId="{A73EB5BA-9B2A-6E46-98CD-8D75F5A9335D}" dt="2019-09-02T15:10:28.507" v="391" actId="478"/>
          <ac:picMkLst>
            <pc:docMk/>
            <pc:sldMk cId="2357716925" sldId="302"/>
            <ac:picMk id="13" creationId="{39D23764-12DC-48D5-9F65-C906868371B4}"/>
          </ac:picMkLst>
        </pc:picChg>
        <pc:picChg chg="del">
          <ac:chgData name="Mike Bloys" userId="1248c4d8-7b2b-4b32-b8bd-163ae845f9bb" providerId="ADAL" clId="{A73EB5BA-9B2A-6E46-98CD-8D75F5A9335D}" dt="2019-09-02T15:10:28.507" v="391" actId="478"/>
          <ac:picMkLst>
            <pc:docMk/>
            <pc:sldMk cId="2357716925" sldId="302"/>
            <ac:picMk id="14" creationId="{651F1093-0264-42C6-A375-E3A86546D1A2}"/>
          </ac:picMkLst>
        </pc:picChg>
        <pc:picChg chg="add">
          <ac:chgData name="Mike Bloys" userId="1248c4d8-7b2b-4b32-b8bd-163ae845f9bb" providerId="ADAL" clId="{A73EB5BA-9B2A-6E46-98CD-8D75F5A9335D}" dt="2019-09-02T15:13:38.043" v="410"/>
          <ac:picMkLst>
            <pc:docMk/>
            <pc:sldMk cId="2357716925" sldId="302"/>
            <ac:picMk id="19" creationId="{B9666141-6610-084D-9D32-865B443A4B00}"/>
          </ac:picMkLst>
        </pc:picChg>
        <pc:picChg chg="del">
          <ac:chgData name="Mike Bloys" userId="1248c4d8-7b2b-4b32-b8bd-163ae845f9bb" providerId="ADAL" clId="{A73EB5BA-9B2A-6E46-98CD-8D75F5A9335D}" dt="2019-09-02T15:13:06.619" v="406" actId="478"/>
          <ac:picMkLst>
            <pc:docMk/>
            <pc:sldMk cId="2357716925" sldId="302"/>
            <ac:picMk id="4098" creationId="{52714142-9E49-44EC-ACEE-4DAB6918D3AD}"/>
          </ac:picMkLst>
        </pc:picChg>
        <pc:picChg chg="del">
          <ac:chgData name="Mike Bloys" userId="1248c4d8-7b2b-4b32-b8bd-163ae845f9bb" providerId="ADAL" clId="{A73EB5BA-9B2A-6E46-98CD-8D75F5A9335D}" dt="2019-09-02T15:13:05.394" v="405" actId="478"/>
          <ac:picMkLst>
            <pc:docMk/>
            <pc:sldMk cId="2357716925" sldId="302"/>
            <ac:picMk id="4106" creationId="{766C52E5-9929-4035-A06F-299D5A37FD05}"/>
          </ac:picMkLst>
        </pc:picChg>
        <pc:picChg chg="del">
          <ac:chgData name="Mike Bloys" userId="1248c4d8-7b2b-4b32-b8bd-163ae845f9bb" providerId="ADAL" clId="{A73EB5BA-9B2A-6E46-98CD-8D75F5A9335D}" dt="2019-09-02T15:12:58.104" v="401" actId="478"/>
          <ac:picMkLst>
            <pc:docMk/>
            <pc:sldMk cId="2357716925" sldId="302"/>
            <ac:picMk id="4108" creationId="{D631792F-8218-43C5-9758-FFA755092386}"/>
          </ac:picMkLst>
        </pc:picChg>
        <pc:picChg chg="del">
          <ac:chgData name="Mike Bloys" userId="1248c4d8-7b2b-4b32-b8bd-163ae845f9bb" providerId="ADAL" clId="{A73EB5BA-9B2A-6E46-98CD-8D75F5A9335D}" dt="2019-09-02T15:12:39.596" v="399" actId="478"/>
          <ac:picMkLst>
            <pc:docMk/>
            <pc:sldMk cId="2357716925" sldId="302"/>
            <ac:picMk id="4112" creationId="{AE92957A-15C4-4207-A11E-16A4048C54EB}"/>
          </ac:picMkLst>
        </pc:picChg>
        <pc:picChg chg="del">
          <ac:chgData name="Mike Bloys" userId="1248c4d8-7b2b-4b32-b8bd-163ae845f9bb" providerId="ADAL" clId="{A73EB5BA-9B2A-6E46-98CD-8D75F5A9335D}" dt="2019-09-02T15:12:58.958" v="402" actId="478"/>
          <ac:picMkLst>
            <pc:docMk/>
            <pc:sldMk cId="2357716925" sldId="302"/>
            <ac:picMk id="4114" creationId="{EB01D0BA-50D3-4EAB-9D82-229D0282157E}"/>
          </ac:picMkLst>
        </pc:picChg>
      </pc:sldChg>
      <pc:sldChg chg="modSp">
        <pc:chgData name="Mike Bloys" userId="1248c4d8-7b2b-4b32-b8bd-163ae845f9bb" providerId="ADAL" clId="{A73EB5BA-9B2A-6E46-98CD-8D75F5A9335D}" dt="2019-09-02T14:41:10.449" v="390" actId="948"/>
        <pc:sldMkLst>
          <pc:docMk/>
          <pc:sldMk cId="3881361505" sldId="304"/>
        </pc:sldMkLst>
        <pc:spChg chg="mod">
          <ac:chgData name="Mike Bloys" userId="1248c4d8-7b2b-4b32-b8bd-163ae845f9bb" providerId="ADAL" clId="{A73EB5BA-9B2A-6E46-98CD-8D75F5A9335D}" dt="2019-09-02T14:41:10.449" v="390" actId="948"/>
          <ac:spMkLst>
            <pc:docMk/>
            <pc:sldMk cId="3881361505" sldId="304"/>
            <ac:spMk id="4" creationId="{BC775C43-2A7B-4B75-A446-800715B66BBF}"/>
          </ac:spMkLst>
        </pc:spChg>
      </pc:sldChg>
      <pc:sldChg chg="addSp delSp modSp">
        <pc:chgData name="Mike Bloys" userId="1248c4d8-7b2b-4b32-b8bd-163ae845f9bb" providerId="ADAL" clId="{A73EB5BA-9B2A-6E46-98CD-8D75F5A9335D}" dt="2019-09-02T11:55:48.874" v="177" actId="478"/>
        <pc:sldMkLst>
          <pc:docMk/>
          <pc:sldMk cId="1813969171" sldId="306"/>
        </pc:sldMkLst>
        <pc:picChg chg="del">
          <ac:chgData name="Mike Bloys" userId="1248c4d8-7b2b-4b32-b8bd-163ae845f9bb" providerId="ADAL" clId="{A73EB5BA-9B2A-6E46-98CD-8D75F5A9335D}" dt="2019-09-02T11:55:11.908" v="174" actId="478"/>
          <ac:picMkLst>
            <pc:docMk/>
            <pc:sldMk cId="1813969171" sldId="306"/>
            <ac:picMk id="4" creationId="{722A666A-86E8-41B9-A1AC-673170473C4E}"/>
          </ac:picMkLst>
        </pc:picChg>
        <pc:picChg chg="add del mod">
          <ac:chgData name="Mike Bloys" userId="1248c4d8-7b2b-4b32-b8bd-163ae845f9bb" providerId="ADAL" clId="{A73EB5BA-9B2A-6E46-98CD-8D75F5A9335D}" dt="2019-09-02T11:55:48.874" v="177" actId="478"/>
          <ac:picMkLst>
            <pc:docMk/>
            <pc:sldMk cId="1813969171" sldId="306"/>
            <ac:picMk id="6" creationId="{990A7F34-B310-8E4E-8B1C-B9F0CACCEA39}"/>
          </ac:picMkLst>
        </pc:picChg>
      </pc:sldChg>
      <pc:sldChg chg="addSp delSp modSp">
        <pc:chgData name="Mike Bloys" userId="1248c4d8-7b2b-4b32-b8bd-163ae845f9bb" providerId="ADAL" clId="{A73EB5BA-9B2A-6E46-98CD-8D75F5A9335D}" dt="2019-09-02T13:25:33.999" v="370" actId="18331"/>
        <pc:sldMkLst>
          <pc:docMk/>
          <pc:sldMk cId="2549978160" sldId="307"/>
        </pc:sldMkLst>
        <pc:picChg chg="del">
          <ac:chgData name="Mike Bloys" userId="1248c4d8-7b2b-4b32-b8bd-163ae845f9bb" providerId="ADAL" clId="{A73EB5BA-9B2A-6E46-98CD-8D75F5A9335D}" dt="2019-09-02T12:15:38.875" v="340" actId="478"/>
          <ac:picMkLst>
            <pc:docMk/>
            <pc:sldMk cId="2549978160" sldId="307"/>
            <ac:picMk id="4" creationId="{D37CE350-589E-4791-9427-9E45DE4AABC4}"/>
          </ac:picMkLst>
        </pc:picChg>
        <pc:picChg chg="add mod">
          <ac:chgData name="Mike Bloys" userId="1248c4d8-7b2b-4b32-b8bd-163ae845f9bb" providerId="ADAL" clId="{A73EB5BA-9B2A-6E46-98CD-8D75F5A9335D}" dt="2019-09-02T13:25:33.999" v="370" actId="18331"/>
          <ac:picMkLst>
            <pc:docMk/>
            <pc:sldMk cId="2549978160" sldId="307"/>
            <ac:picMk id="5" creationId="{52C0588B-B237-594E-9B82-32993DEB9C6B}"/>
          </ac:picMkLst>
        </pc:picChg>
        <pc:picChg chg="del mod">
          <ac:chgData name="Mike Bloys" userId="1248c4d8-7b2b-4b32-b8bd-163ae845f9bb" providerId="ADAL" clId="{A73EB5BA-9B2A-6E46-98CD-8D75F5A9335D}" dt="2019-09-02T13:25:28.660" v="369" actId="478"/>
          <ac:picMkLst>
            <pc:docMk/>
            <pc:sldMk cId="2549978160" sldId="307"/>
            <ac:picMk id="4098" creationId="{CB1B0E5D-D7D9-45F9-B4F1-B3104D82F4E1}"/>
          </ac:picMkLst>
        </pc:picChg>
      </pc:sldChg>
      <pc:sldChg chg="addSp delSp modSp">
        <pc:chgData name="Mike Bloys" userId="1248c4d8-7b2b-4b32-b8bd-163ae845f9bb" providerId="ADAL" clId="{A73EB5BA-9B2A-6E46-98CD-8D75F5A9335D}" dt="2019-09-02T12:43:56.897" v="359" actId="18331"/>
        <pc:sldMkLst>
          <pc:docMk/>
          <pc:sldMk cId="969604773" sldId="308"/>
        </pc:sldMkLst>
        <pc:picChg chg="del">
          <ac:chgData name="Mike Bloys" userId="1248c4d8-7b2b-4b32-b8bd-163ae845f9bb" providerId="ADAL" clId="{A73EB5BA-9B2A-6E46-98CD-8D75F5A9335D}" dt="2019-09-02T12:24:43.284" v="349" actId="478"/>
          <ac:picMkLst>
            <pc:docMk/>
            <pc:sldMk cId="969604773" sldId="308"/>
            <ac:picMk id="4" creationId="{64CE5F0B-BEA2-4E16-910B-35922A1A980B}"/>
          </ac:picMkLst>
        </pc:picChg>
        <pc:picChg chg="add del mod">
          <ac:chgData name="Mike Bloys" userId="1248c4d8-7b2b-4b32-b8bd-163ae845f9bb" providerId="ADAL" clId="{A73EB5BA-9B2A-6E46-98CD-8D75F5A9335D}" dt="2019-09-02T12:23:44.737" v="342"/>
          <ac:picMkLst>
            <pc:docMk/>
            <pc:sldMk cId="969604773" sldId="308"/>
            <ac:picMk id="6" creationId="{4234E97F-B1E0-7E40-8190-D140172F156B}"/>
          </ac:picMkLst>
        </pc:picChg>
        <pc:picChg chg="add mod">
          <ac:chgData name="Mike Bloys" userId="1248c4d8-7b2b-4b32-b8bd-163ae845f9bb" providerId="ADAL" clId="{A73EB5BA-9B2A-6E46-98CD-8D75F5A9335D}" dt="2019-09-02T12:43:56.897" v="359" actId="18331"/>
          <ac:picMkLst>
            <pc:docMk/>
            <pc:sldMk cId="969604773" sldId="308"/>
            <ac:picMk id="7" creationId="{CC45CF87-A40F-1F4E-8A85-42FC49DA840A}"/>
          </ac:picMkLst>
        </pc:picChg>
        <pc:picChg chg="add mod">
          <ac:chgData name="Mike Bloys" userId="1248c4d8-7b2b-4b32-b8bd-163ae845f9bb" providerId="ADAL" clId="{A73EB5BA-9B2A-6E46-98CD-8D75F5A9335D}" dt="2019-09-02T12:24:41.628" v="348" actId="167"/>
          <ac:picMkLst>
            <pc:docMk/>
            <pc:sldMk cId="969604773" sldId="308"/>
            <ac:picMk id="8" creationId="{41DEE153-0751-0046-8CF6-5D2FBE2B87E6}"/>
          </ac:picMkLst>
        </pc:picChg>
      </pc:sldChg>
      <pc:sldChg chg="addSp delSp modSp">
        <pc:chgData name="Mike Bloys" userId="1248c4d8-7b2b-4b32-b8bd-163ae845f9bb" providerId="ADAL" clId="{A73EB5BA-9B2A-6E46-98CD-8D75F5A9335D}" dt="2019-09-02T12:43:43.896" v="358" actId="18331"/>
        <pc:sldMkLst>
          <pc:docMk/>
          <pc:sldMk cId="2742811897" sldId="309"/>
        </pc:sldMkLst>
        <pc:grpChg chg="del">
          <ac:chgData name="Mike Bloys" userId="1248c4d8-7b2b-4b32-b8bd-163ae845f9bb" providerId="ADAL" clId="{A73EB5BA-9B2A-6E46-98CD-8D75F5A9335D}" dt="2019-09-02T12:43:32.964" v="357" actId="478"/>
          <ac:grpSpMkLst>
            <pc:docMk/>
            <pc:sldMk cId="2742811897" sldId="309"/>
            <ac:grpSpMk id="8" creationId="{C31310CD-73E2-4C25-98D7-25CBC21DFA01}"/>
          </ac:grpSpMkLst>
        </pc:grpChg>
        <pc:picChg chg="add mod">
          <ac:chgData name="Mike Bloys" userId="1248c4d8-7b2b-4b32-b8bd-163ae845f9bb" providerId="ADAL" clId="{A73EB5BA-9B2A-6E46-98CD-8D75F5A9335D}" dt="2019-09-02T12:43:43.896" v="358" actId="18331"/>
          <ac:picMkLst>
            <pc:docMk/>
            <pc:sldMk cId="2742811897" sldId="309"/>
            <ac:picMk id="5" creationId="{FCB5F620-95CF-5B43-997C-287A88D0E607}"/>
          </ac:picMkLst>
        </pc:picChg>
        <pc:picChg chg="del">
          <ac:chgData name="Mike Bloys" userId="1248c4d8-7b2b-4b32-b8bd-163ae845f9bb" providerId="ADAL" clId="{A73EB5BA-9B2A-6E46-98CD-8D75F5A9335D}" dt="2019-09-02T12:25:06.393" v="351" actId="478"/>
          <ac:picMkLst>
            <pc:docMk/>
            <pc:sldMk cId="2742811897" sldId="309"/>
            <ac:picMk id="6" creationId="{FF3B4A50-E737-4DB7-9950-EEDFBFE5FE03}"/>
          </ac:picMkLst>
        </pc:picChg>
        <pc:picChg chg="del">
          <ac:chgData name="Mike Bloys" userId="1248c4d8-7b2b-4b32-b8bd-163ae845f9bb" providerId="ADAL" clId="{A73EB5BA-9B2A-6E46-98CD-8D75F5A9335D}" dt="2019-09-02T12:25:01.083" v="350" actId="478"/>
          <ac:picMkLst>
            <pc:docMk/>
            <pc:sldMk cId="2742811897" sldId="309"/>
            <ac:picMk id="7" creationId="{FA15F0B4-5ADB-4AC9-9959-3D54D6388E91}"/>
          </ac:picMkLst>
        </pc:picChg>
      </pc:sldChg>
      <pc:sldChg chg="addSp delSp modSp">
        <pc:chgData name="Mike Bloys" userId="1248c4d8-7b2b-4b32-b8bd-163ae845f9bb" providerId="ADAL" clId="{A73EB5BA-9B2A-6E46-98CD-8D75F5A9335D}" dt="2019-09-02T15:47:35.661" v="445" actId="14100"/>
        <pc:sldMkLst>
          <pc:docMk/>
          <pc:sldMk cId="1273261227" sldId="310"/>
        </pc:sldMkLst>
        <pc:spChg chg="mod">
          <ac:chgData name="Mike Bloys" userId="1248c4d8-7b2b-4b32-b8bd-163ae845f9bb" providerId="ADAL" clId="{A73EB5BA-9B2A-6E46-98CD-8D75F5A9335D}" dt="2019-09-02T15:47:27.147" v="444" actId="20577"/>
          <ac:spMkLst>
            <pc:docMk/>
            <pc:sldMk cId="1273261227" sldId="310"/>
            <ac:spMk id="3" creationId="{8FE7E0B0-7B1D-41D3-B25C-1811F92879A4}"/>
          </ac:spMkLst>
        </pc:spChg>
        <pc:spChg chg="del mod">
          <ac:chgData name="Mike Bloys" userId="1248c4d8-7b2b-4b32-b8bd-163ae845f9bb" providerId="ADAL" clId="{A73EB5BA-9B2A-6E46-98CD-8D75F5A9335D}" dt="2019-09-02T15:42:20.388" v="438" actId="478"/>
          <ac:spMkLst>
            <pc:docMk/>
            <pc:sldMk cId="1273261227" sldId="310"/>
            <ac:spMk id="8" creationId="{21D5A772-C709-4F38-8AD2-6F8FFB5E3951}"/>
          </ac:spMkLst>
        </pc:spChg>
        <pc:picChg chg="del">
          <ac:chgData name="Mike Bloys" userId="1248c4d8-7b2b-4b32-b8bd-163ae845f9bb" providerId="ADAL" clId="{A73EB5BA-9B2A-6E46-98CD-8D75F5A9335D}" dt="2019-09-02T15:40:44.121" v="425" actId="478"/>
          <ac:picMkLst>
            <pc:docMk/>
            <pc:sldMk cId="1273261227" sldId="310"/>
            <ac:picMk id="4" creationId="{CFC070FC-3FD6-4A5B-B439-28A3E0D82E32}"/>
          </ac:picMkLst>
        </pc:picChg>
        <pc:picChg chg="del">
          <ac:chgData name="Mike Bloys" userId="1248c4d8-7b2b-4b32-b8bd-163ae845f9bb" providerId="ADAL" clId="{A73EB5BA-9B2A-6E46-98CD-8D75F5A9335D}" dt="2019-09-02T15:40:44.121" v="425" actId="478"/>
          <ac:picMkLst>
            <pc:docMk/>
            <pc:sldMk cId="1273261227" sldId="310"/>
            <ac:picMk id="5" creationId="{5B8F31E0-F157-4039-B560-B906A96B0BFD}"/>
          </ac:picMkLst>
        </pc:picChg>
        <pc:picChg chg="del">
          <ac:chgData name="Mike Bloys" userId="1248c4d8-7b2b-4b32-b8bd-163ae845f9bb" providerId="ADAL" clId="{A73EB5BA-9B2A-6E46-98CD-8D75F5A9335D}" dt="2019-09-02T15:40:44.121" v="425" actId="478"/>
          <ac:picMkLst>
            <pc:docMk/>
            <pc:sldMk cId="1273261227" sldId="310"/>
            <ac:picMk id="6" creationId="{537AD632-C0E8-441B-900A-F44BD8CC7BA7}"/>
          </ac:picMkLst>
        </pc:picChg>
        <pc:picChg chg="del">
          <ac:chgData name="Mike Bloys" userId="1248c4d8-7b2b-4b32-b8bd-163ae845f9bb" providerId="ADAL" clId="{A73EB5BA-9B2A-6E46-98CD-8D75F5A9335D}" dt="2019-09-02T15:40:44.121" v="425" actId="478"/>
          <ac:picMkLst>
            <pc:docMk/>
            <pc:sldMk cId="1273261227" sldId="310"/>
            <ac:picMk id="7" creationId="{0D959857-3248-4906-A5F1-352AE3140C87}"/>
          </ac:picMkLst>
        </pc:picChg>
        <pc:picChg chg="add mod">
          <ac:chgData name="Mike Bloys" userId="1248c4d8-7b2b-4b32-b8bd-163ae845f9bb" providerId="ADAL" clId="{A73EB5BA-9B2A-6E46-98CD-8D75F5A9335D}" dt="2019-09-02T15:47:35.661" v="445" actId="14100"/>
          <ac:picMkLst>
            <pc:docMk/>
            <pc:sldMk cId="1273261227" sldId="310"/>
            <ac:picMk id="10" creationId="{5AC347F1-0E2D-9A48-9BA3-13B730448F7A}"/>
          </ac:picMkLst>
        </pc:picChg>
        <pc:picChg chg="add del mod">
          <ac:chgData name="Mike Bloys" userId="1248c4d8-7b2b-4b32-b8bd-163ae845f9bb" providerId="ADAL" clId="{A73EB5BA-9B2A-6E46-98CD-8D75F5A9335D}" dt="2019-09-02T15:29:26.934" v="424" actId="478"/>
          <ac:picMkLst>
            <pc:docMk/>
            <pc:sldMk cId="1273261227" sldId="310"/>
            <ac:picMk id="14" creationId="{F2651C68-5927-BF46-BEB1-F6D664038C28}"/>
          </ac:picMkLst>
        </pc:picChg>
        <pc:picChg chg="del">
          <ac:chgData name="Mike Bloys" userId="1248c4d8-7b2b-4b32-b8bd-163ae845f9bb" providerId="ADAL" clId="{A73EB5BA-9B2A-6E46-98CD-8D75F5A9335D}" dt="2019-09-02T15:42:21.084" v="439" actId="478"/>
          <ac:picMkLst>
            <pc:docMk/>
            <pc:sldMk cId="1273261227" sldId="310"/>
            <ac:picMk id="6146" creationId="{D7F999D7-ED79-49ED-A542-BE5AD2364B34}"/>
          </ac:picMkLst>
        </pc:picChg>
        <pc:picChg chg="del">
          <ac:chgData name="Mike Bloys" userId="1248c4d8-7b2b-4b32-b8bd-163ae845f9bb" providerId="ADAL" clId="{A73EB5BA-9B2A-6E46-98CD-8D75F5A9335D}" dt="2019-09-02T15:42:17.469" v="435" actId="478"/>
          <ac:picMkLst>
            <pc:docMk/>
            <pc:sldMk cId="1273261227" sldId="310"/>
            <ac:picMk id="6150" creationId="{00C79683-E5C9-4629-BE78-989D91F0508B}"/>
          </ac:picMkLst>
        </pc:picChg>
        <pc:picChg chg="del">
          <ac:chgData name="Mike Bloys" userId="1248c4d8-7b2b-4b32-b8bd-163ae845f9bb" providerId="ADAL" clId="{A73EB5BA-9B2A-6E46-98CD-8D75F5A9335D}" dt="2019-09-02T15:42:15.154" v="433" actId="478"/>
          <ac:picMkLst>
            <pc:docMk/>
            <pc:sldMk cId="1273261227" sldId="310"/>
            <ac:picMk id="6152" creationId="{0FAC0E5E-704A-4D7D-A30F-D0527A99AA64}"/>
          </ac:picMkLst>
        </pc:picChg>
        <pc:picChg chg="del mod">
          <ac:chgData name="Mike Bloys" userId="1248c4d8-7b2b-4b32-b8bd-163ae845f9bb" providerId="ADAL" clId="{A73EB5BA-9B2A-6E46-98CD-8D75F5A9335D}" dt="2019-09-02T15:42:16.688" v="434" actId="478"/>
          <ac:picMkLst>
            <pc:docMk/>
            <pc:sldMk cId="1273261227" sldId="310"/>
            <ac:picMk id="6154" creationId="{D4992747-EDE5-4EE0-82F5-9767E79673B3}"/>
          </ac:picMkLst>
        </pc:picChg>
        <pc:picChg chg="del">
          <ac:chgData name="Mike Bloys" userId="1248c4d8-7b2b-4b32-b8bd-163ae845f9bb" providerId="ADAL" clId="{A73EB5BA-9B2A-6E46-98CD-8D75F5A9335D}" dt="2019-09-02T15:42:18.368" v="436" actId="478"/>
          <ac:picMkLst>
            <pc:docMk/>
            <pc:sldMk cId="1273261227" sldId="310"/>
            <ac:picMk id="6156" creationId="{548EDD34-EF95-457E-8BE5-357A95A0DB57}"/>
          </ac:picMkLst>
        </pc:picChg>
      </pc:sldChg>
      <pc:sldChg chg="addSp delSp modSp">
        <pc:chgData name="Mike Bloys" userId="1248c4d8-7b2b-4b32-b8bd-163ae845f9bb" providerId="ADAL" clId="{A73EB5BA-9B2A-6E46-98CD-8D75F5A9335D}" dt="2019-09-02T12:44:15.078" v="363" actId="18331"/>
        <pc:sldMkLst>
          <pc:docMk/>
          <pc:sldMk cId="2798224180" sldId="313"/>
        </pc:sldMkLst>
        <pc:picChg chg="del">
          <ac:chgData name="Mike Bloys" userId="1248c4d8-7b2b-4b32-b8bd-163ae845f9bb" providerId="ADAL" clId="{A73EB5BA-9B2A-6E46-98CD-8D75F5A9335D}" dt="2019-09-02T10:28:34.867" v="61" actId="478"/>
          <ac:picMkLst>
            <pc:docMk/>
            <pc:sldMk cId="2798224180" sldId="313"/>
            <ac:picMk id="4" creationId="{A23EF1BA-B38A-4113-94FE-7B3D6D5FD437}"/>
          </ac:picMkLst>
        </pc:picChg>
        <pc:picChg chg="del">
          <ac:chgData name="Mike Bloys" userId="1248c4d8-7b2b-4b32-b8bd-163ae845f9bb" providerId="ADAL" clId="{A73EB5BA-9B2A-6E46-98CD-8D75F5A9335D}" dt="2019-09-02T11:52:33.807" v="150" actId="478"/>
          <ac:picMkLst>
            <pc:docMk/>
            <pc:sldMk cId="2798224180" sldId="313"/>
            <ac:picMk id="5" creationId="{2D9F68DD-9D3C-43E4-A2AC-8B282BFA5EAB}"/>
          </ac:picMkLst>
        </pc:picChg>
        <pc:picChg chg="del">
          <ac:chgData name="Mike Bloys" userId="1248c4d8-7b2b-4b32-b8bd-163ae845f9bb" providerId="ADAL" clId="{A73EB5BA-9B2A-6E46-98CD-8D75F5A9335D}" dt="2019-09-02T10:28:34.867" v="61" actId="478"/>
          <ac:picMkLst>
            <pc:docMk/>
            <pc:sldMk cId="2798224180" sldId="313"/>
            <ac:picMk id="6" creationId="{29A5D6AD-7432-408F-96D1-4004BA56F2D5}"/>
          </ac:picMkLst>
        </pc:picChg>
        <pc:picChg chg="del">
          <ac:chgData name="Mike Bloys" userId="1248c4d8-7b2b-4b32-b8bd-163ae845f9bb" providerId="ADAL" clId="{A73EB5BA-9B2A-6E46-98CD-8D75F5A9335D}" dt="2019-09-02T11:52:41.044" v="155" actId="478"/>
          <ac:picMkLst>
            <pc:docMk/>
            <pc:sldMk cId="2798224180" sldId="313"/>
            <ac:picMk id="7" creationId="{1E705FCA-0550-43B7-8A59-B23002A71EA8}"/>
          </ac:picMkLst>
        </pc:picChg>
        <pc:picChg chg="del">
          <ac:chgData name="Mike Bloys" userId="1248c4d8-7b2b-4b32-b8bd-163ae845f9bb" providerId="ADAL" clId="{A73EB5BA-9B2A-6E46-98CD-8D75F5A9335D}" dt="2019-09-02T10:28:34.867" v="61" actId="478"/>
          <ac:picMkLst>
            <pc:docMk/>
            <pc:sldMk cId="2798224180" sldId="313"/>
            <ac:picMk id="8" creationId="{47169D89-0456-40AC-9D6A-800D8DD9684C}"/>
          </ac:picMkLst>
        </pc:picChg>
        <pc:picChg chg="del">
          <ac:chgData name="Mike Bloys" userId="1248c4d8-7b2b-4b32-b8bd-163ae845f9bb" providerId="ADAL" clId="{A73EB5BA-9B2A-6E46-98CD-8D75F5A9335D}" dt="2019-09-02T10:28:34.867" v="61" actId="478"/>
          <ac:picMkLst>
            <pc:docMk/>
            <pc:sldMk cId="2798224180" sldId="313"/>
            <ac:picMk id="9" creationId="{43CB3F63-7571-4730-AAF9-16F65F41DE20}"/>
          </ac:picMkLst>
        </pc:picChg>
        <pc:picChg chg="del">
          <ac:chgData name="Mike Bloys" userId="1248c4d8-7b2b-4b32-b8bd-163ae845f9bb" providerId="ADAL" clId="{A73EB5BA-9B2A-6E46-98CD-8D75F5A9335D}" dt="2019-09-02T11:52:31.942" v="149" actId="478"/>
          <ac:picMkLst>
            <pc:docMk/>
            <pc:sldMk cId="2798224180" sldId="313"/>
            <ac:picMk id="10" creationId="{284EF09C-D85E-42F1-8D6E-379746C47C49}"/>
          </ac:picMkLst>
        </pc:picChg>
        <pc:picChg chg="del">
          <ac:chgData name="Mike Bloys" userId="1248c4d8-7b2b-4b32-b8bd-163ae845f9bb" providerId="ADAL" clId="{A73EB5BA-9B2A-6E46-98CD-8D75F5A9335D}" dt="2019-09-02T11:52:35.486" v="151" actId="478"/>
          <ac:picMkLst>
            <pc:docMk/>
            <pc:sldMk cId="2798224180" sldId="313"/>
            <ac:picMk id="11" creationId="{854079D0-94FA-40F0-BE3E-07285C083ED4}"/>
          </ac:picMkLst>
        </pc:picChg>
        <pc:picChg chg="del">
          <ac:chgData name="Mike Bloys" userId="1248c4d8-7b2b-4b32-b8bd-163ae845f9bb" providerId="ADAL" clId="{A73EB5BA-9B2A-6E46-98CD-8D75F5A9335D}" dt="2019-09-02T10:28:34.867" v="61" actId="478"/>
          <ac:picMkLst>
            <pc:docMk/>
            <pc:sldMk cId="2798224180" sldId="313"/>
            <ac:picMk id="12" creationId="{76395311-CD8B-4E53-B035-3CBA801D1C69}"/>
          </ac:picMkLst>
        </pc:picChg>
        <pc:picChg chg="del">
          <ac:chgData name="Mike Bloys" userId="1248c4d8-7b2b-4b32-b8bd-163ae845f9bb" providerId="ADAL" clId="{A73EB5BA-9B2A-6E46-98CD-8D75F5A9335D}" dt="2019-09-02T11:52:42.392" v="156" actId="478"/>
          <ac:picMkLst>
            <pc:docMk/>
            <pc:sldMk cId="2798224180" sldId="313"/>
            <ac:picMk id="13" creationId="{8DE25DCA-1722-4830-A7B5-23A0A330A4D7}"/>
          </ac:picMkLst>
        </pc:picChg>
        <pc:picChg chg="del">
          <ac:chgData name="Mike Bloys" userId="1248c4d8-7b2b-4b32-b8bd-163ae845f9bb" providerId="ADAL" clId="{A73EB5BA-9B2A-6E46-98CD-8D75F5A9335D}" dt="2019-09-02T11:52:37.384" v="152" actId="478"/>
          <ac:picMkLst>
            <pc:docMk/>
            <pc:sldMk cId="2798224180" sldId="313"/>
            <ac:picMk id="14" creationId="{646782D3-A234-4981-84CA-BF864E897DBC}"/>
          </ac:picMkLst>
        </pc:picChg>
        <pc:picChg chg="del">
          <ac:chgData name="Mike Bloys" userId="1248c4d8-7b2b-4b32-b8bd-163ae845f9bb" providerId="ADAL" clId="{A73EB5BA-9B2A-6E46-98CD-8D75F5A9335D}" dt="2019-09-02T11:52:38.128" v="153" actId="478"/>
          <ac:picMkLst>
            <pc:docMk/>
            <pc:sldMk cId="2798224180" sldId="313"/>
            <ac:picMk id="15" creationId="{E4368D0C-7894-4333-8099-3420E693295E}"/>
          </ac:picMkLst>
        </pc:picChg>
        <pc:picChg chg="del">
          <ac:chgData name="Mike Bloys" userId="1248c4d8-7b2b-4b32-b8bd-163ae845f9bb" providerId="ADAL" clId="{A73EB5BA-9B2A-6E46-98CD-8D75F5A9335D}" dt="2019-09-02T11:52:39.633" v="154" actId="478"/>
          <ac:picMkLst>
            <pc:docMk/>
            <pc:sldMk cId="2798224180" sldId="313"/>
            <ac:picMk id="16" creationId="{4B01E7F1-6FE1-437E-B77C-A154EE992602}"/>
          </ac:picMkLst>
        </pc:picChg>
        <pc:picChg chg="add mod">
          <ac:chgData name="Mike Bloys" userId="1248c4d8-7b2b-4b32-b8bd-163ae845f9bb" providerId="ADAL" clId="{A73EB5BA-9B2A-6E46-98CD-8D75F5A9335D}" dt="2019-09-02T12:44:15.078" v="363" actId="18331"/>
          <ac:picMkLst>
            <pc:docMk/>
            <pc:sldMk cId="2798224180" sldId="313"/>
            <ac:picMk id="18" creationId="{FC7F3F56-DBB5-7146-BB9A-76AA2E88531E}"/>
          </ac:picMkLst>
        </pc:picChg>
        <pc:picChg chg="add mod">
          <ac:chgData name="Mike Bloys" userId="1248c4d8-7b2b-4b32-b8bd-163ae845f9bb" providerId="ADAL" clId="{A73EB5BA-9B2A-6E46-98CD-8D75F5A9335D}" dt="2019-09-02T12:44:08.641" v="361" actId="18331"/>
          <ac:picMkLst>
            <pc:docMk/>
            <pc:sldMk cId="2798224180" sldId="313"/>
            <ac:picMk id="20" creationId="{5EB6EC82-F820-CB40-8D2E-7DD2812B9DF5}"/>
          </ac:picMkLst>
        </pc:picChg>
        <pc:picChg chg="add mod">
          <ac:chgData name="Mike Bloys" userId="1248c4d8-7b2b-4b32-b8bd-163ae845f9bb" providerId="ADAL" clId="{A73EB5BA-9B2A-6E46-98CD-8D75F5A9335D}" dt="2019-09-02T12:44:11.837" v="362" actId="18331"/>
          <ac:picMkLst>
            <pc:docMk/>
            <pc:sldMk cId="2798224180" sldId="313"/>
            <ac:picMk id="22" creationId="{AC8155CF-B96A-3A4E-953A-749BF48688FF}"/>
          </ac:picMkLst>
        </pc:picChg>
        <pc:picChg chg="add mod">
          <ac:chgData name="Mike Bloys" userId="1248c4d8-7b2b-4b32-b8bd-163ae845f9bb" providerId="ADAL" clId="{A73EB5BA-9B2A-6E46-98CD-8D75F5A9335D}" dt="2019-09-02T12:44:04.910" v="360" actId="18331"/>
          <ac:picMkLst>
            <pc:docMk/>
            <pc:sldMk cId="2798224180" sldId="313"/>
            <ac:picMk id="24" creationId="{545A2D7E-F888-7B48-9510-4001AFAC3ED4}"/>
          </ac:picMkLst>
        </pc:picChg>
        <pc:picChg chg="add">
          <ac:chgData name="Mike Bloys" userId="1248c4d8-7b2b-4b32-b8bd-163ae845f9bb" providerId="ADAL" clId="{A73EB5BA-9B2A-6E46-98CD-8D75F5A9335D}" dt="2019-09-02T11:53:51.999" v="173"/>
          <ac:picMkLst>
            <pc:docMk/>
            <pc:sldMk cId="2798224180" sldId="313"/>
            <ac:picMk id="25" creationId="{FF612DF6-C054-3749-AB8A-3A495E08AAAF}"/>
          </ac:picMkLst>
        </pc:picChg>
      </pc:sldChg>
      <pc:sldChg chg="addSp delSp modSp">
        <pc:chgData name="Mike Bloys" userId="1248c4d8-7b2b-4b32-b8bd-163ae845f9bb" providerId="ADAL" clId="{A73EB5BA-9B2A-6E46-98CD-8D75F5A9335D}" dt="2019-09-02T12:12:23.381" v="297" actId="408"/>
        <pc:sldMkLst>
          <pc:docMk/>
          <pc:sldMk cId="4078862346" sldId="314"/>
        </pc:sldMkLst>
        <pc:spChg chg="mod">
          <ac:chgData name="Mike Bloys" userId="1248c4d8-7b2b-4b32-b8bd-163ae845f9bb" providerId="ADAL" clId="{A73EB5BA-9B2A-6E46-98CD-8D75F5A9335D}" dt="2019-09-02T12:11:50.502" v="291" actId="164"/>
          <ac:spMkLst>
            <pc:docMk/>
            <pc:sldMk cId="4078862346" sldId="314"/>
            <ac:spMk id="4" creationId="{375335CA-A24B-4BB5-8CD8-B0590E856CA2}"/>
          </ac:spMkLst>
        </pc:spChg>
        <pc:spChg chg="mod">
          <ac:chgData name="Mike Bloys" userId="1248c4d8-7b2b-4b32-b8bd-163ae845f9bb" providerId="ADAL" clId="{A73EB5BA-9B2A-6E46-98CD-8D75F5A9335D}" dt="2019-09-02T12:11:54.663" v="292" actId="164"/>
          <ac:spMkLst>
            <pc:docMk/>
            <pc:sldMk cId="4078862346" sldId="314"/>
            <ac:spMk id="5" creationId="{80BA8812-5E9A-4B04-9396-E5B631542511}"/>
          </ac:spMkLst>
        </pc:spChg>
        <pc:spChg chg="mod">
          <ac:chgData name="Mike Bloys" userId="1248c4d8-7b2b-4b32-b8bd-163ae845f9bb" providerId="ADAL" clId="{A73EB5BA-9B2A-6E46-98CD-8D75F5A9335D}" dt="2019-09-02T12:11:58.689" v="293" actId="164"/>
          <ac:spMkLst>
            <pc:docMk/>
            <pc:sldMk cId="4078862346" sldId="314"/>
            <ac:spMk id="6" creationId="{991FD6D5-28EB-406D-89B9-491918FD44DD}"/>
          </ac:spMkLst>
        </pc:spChg>
        <pc:spChg chg="mod">
          <ac:chgData name="Mike Bloys" userId="1248c4d8-7b2b-4b32-b8bd-163ae845f9bb" providerId="ADAL" clId="{A73EB5BA-9B2A-6E46-98CD-8D75F5A9335D}" dt="2019-09-02T12:12:02.990" v="294" actId="164"/>
          <ac:spMkLst>
            <pc:docMk/>
            <pc:sldMk cId="4078862346" sldId="314"/>
            <ac:spMk id="7" creationId="{C2D4305F-4EBC-4C16-A5AC-E1B4686142E7}"/>
          </ac:spMkLst>
        </pc:spChg>
        <pc:spChg chg="mod">
          <ac:chgData name="Mike Bloys" userId="1248c4d8-7b2b-4b32-b8bd-163ae845f9bb" providerId="ADAL" clId="{A73EB5BA-9B2A-6E46-98CD-8D75F5A9335D}" dt="2019-09-02T12:11:50.502" v="291" actId="164"/>
          <ac:spMkLst>
            <pc:docMk/>
            <pc:sldMk cId="4078862346" sldId="314"/>
            <ac:spMk id="8" creationId="{55D23061-3811-4528-A0D8-6C5F0F885A88}"/>
          </ac:spMkLst>
        </pc:spChg>
        <pc:spChg chg="mod">
          <ac:chgData name="Mike Bloys" userId="1248c4d8-7b2b-4b32-b8bd-163ae845f9bb" providerId="ADAL" clId="{A73EB5BA-9B2A-6E46-98CD-8D75F5A9335D}" dt="2019-09-02T12:11:58.689" v="293" actId="164"/>
          <ac:spMkLst>
            <pc:docMk/>
            <pc:sldMk cId="4078862346" sldId="314"/>
            <ac:spMk id="9" creationId="{FBD7878B-7405-4E05-A922-1DE5ECB392DA}"/>
          </ac:spMkLst>
        </pc:spChg>
        <pc:spChg chg="mod">
          <ac:chgData name="Mike Bloys" userId="1248c4d8-7b2b-4b32-b8bd-163ae845f9bb" providerId="ADAL" clId="{A73EB5BA-9B2A-6E46-98CD-8D75F5A9335D}" dt="2019-09-02T12:11:54.663" v="292" actId="164"/>
          <ac:spMkLst>
            <pc:docMk/>
            <pc:sldMk cId="4078862346" sldId="314"/>
            <ac:spMk id="10" creationId="{B611EB71-0B93-4AE8-98D2-5F0914CF95DC}"/>
          </ac:spMkLst>
        </pc:spChg>
        <pc:spChg chg="mod">
          <ac:chgData name="Mike Bloys" userId="1248c4d8-7b2b-4b32-b8bd-163ae845f9bb" providerId="ADAL" clId="{A73EB5BA-9B2A-6E46-98CD-8D75F5A9335D}" dt="2019-09-02T12:12:02.990" v="294" actId="164"/>
          <ac:spMkLst>
            <pc:docMk/>
            <pc:sldMk cId="4078862346" sldId="314"/>
            <ac:spMk id="11" creationId="{7ADEF316-4E95-419D-A649-6D625A86D791}"/>
          </ac:spMkLst>
        </pc:spChg>
        <pc:spChg chg="add mod">
          <ac:chgData name="Mike Bloys" userId="1248c4d8-7b2b-4b32-b8bd-163ae845f9bb" providerId="ADAL" clId="{A73EB5BA-9B2A-6E46-98CD-8D75F5A9335D}" dt="2019-09-02T11:56:10.443" v="178" actId="571"/>
          <ac:spMkLst>
            <pc:docMk/>
            <pc:sldMk cId="4078862346" sldId="314"/>
            <ac:spMk id="12" creationId="{2B18545A-7E5C-5C48-8AA9-B85875EE86E1}"/>
          </ac:spMkLst>
        </pc:spChg>
        <pc:spChg chg="add mod">
          <ac:chgData name="Mike Bloys" userId="1248c4d8-7b2b-4b32-b8bd-163ae845f9bb" providerId="ADAL" clId="{A73EB5BA-9B2A-6E46-98CD-8D75F5A9335D}" dt="2019-09-02T11:56:10.443" v="178" actId="571"/>
          <ac:spMkLst>
            <pc:docMk/>
            <pc:sldMk cId="4078862346" sldId="314"/>
            <ac:spMk id="13" creationId="{DF6527E3-EA58-194F-949A-434B65B12EB3}"/>
          </ac:spMkLst>
        </pc:spChg>
        <pc:spChg chg="add mod">
          <ac:chgData name="Mike Bloys" userId="1248c4d8-7b2b-4b32-b8bd-163ae845f9bb" providerId="ADAL" clId="{A73EB5BA-9B2A-6E46-98CD-8D75F5A9335D}" dt="2019-09-02T11:56:10.443" v="178" actId="571"/>
          <ac:spMkLst>
            <pc:docMk/>
            <pc:sldMk cId="4078862346" sldId="314"/>
            <ac:spMk id="14" creationId="{3B95044F-3927-0D40-8C7C-F024566A65AE}"/>
          </ac:spMkLst>
        </pc:spChg>
        <pc:spChg chg="add mod">
          <ac:chgData name="Mike Bloys" userId="1248c4d8-7b2b-4b32-b8bd-163ae845f9bb" providerId="ADAL" clId="{A73EB5BA-9B2A-6E46-98CD-8D75F5A9335D}" dt="2019-09-02T11:56:10.443" v="178" actId="571"/>
          <ac:spMkLst>
            <pc:docMk/>
            <pc:sldMk cId="4078862346" sldId="314"/>
            <ac:spMk id="15" creationId="{EDCBD75E-3263-DE4F-A745-5B6F7ECA978F}"/>
          </ac:spMkLst>
        </pc:spChg>
        <pc:spChg chg="add mod">
          <ac:chgData name="Mike Bloys" userId="1248c4d8-7b2b-4b32-b8bd-163ae845f9bb" providerId="ADAL" clId="{A73EB5BA-9B2A-6E46-98CD-8D75F5A9335D}" dt="2019-09-02T11:56:10.443" v="178" actId="571"/>
          <ac:spMkLst>
            <pc:docMk/>
            <pc:sldMk cId="4078862346" sldId="314"/>
            <ac:spMk id="16" creationId="{2E8664F6-755F-3845-AAD4-90154CAC3D0B}"/>
          </ac:spMkLst>
        </pc:spChg>
        <pc:spChg chg="add mod">
          <ac:chgData name="Mike Bloys" userId="1248c4d8-7b2b-4b32-b8bd-163ae845f9bb" providerId="ADAL" clId="{A73EB5BA-9B2A-6E46-98CD-8D75F5A9335D}" dt="2019-09-02T11:56:10.443" v="178" actId="571"/>
          <ac:spMkLst>
            <pc:docMk/>
            <pc:sldMk cId="4078862346" sldId="314"/>
            <ac:spMk id="17" creationId="{6807BE0E-1984-F542-85B5-B3BA60105A22}"/>
          </ac:spMkLst>
        </pc:spChg>
        <pc:spChg chg="add mod">
          <ac:chgData name="Mike Bloys" userId="1248c4d8-7b2b-4b32-b8bd-163ae845f9bb" providerId="ADAL" clId="{A73EB5BA-9B2A-6E46-98CD-8D75F5A9335D}" dt="2019-09-02T11:56:10.443" v="178" actId="571"/>
          <ac:spMkLst>
            <pc:docMk/>
            <pc:sldMk cId="4078862346" sldId="314"/>
            <ac:spMk id="18" creationId="{29C4C848-14B5-CA44-82EC-25FAEC16557F}"/>
          </ac:spMkLst>
        </pc:spChg>
        <pc:spChg chg="add mod">
          <ac:chgData name="Mike Bloys" userId="1248c4d8-7b2b-4b32-b8bd-163ae845f9bb" providerId="ADAL" clId="{A73EB5BA-9B2A-6E46-98CD-8D75F5A9335D}" dt="2019-09-02T11:56:10.443" v="178" actId="571"/>
          <ac:spMkLst>
            <pc:docMk/>
            <pc:sldMk cId="4078862346" sldId="314"/>
            <ac:spMk id="19" creationId="{EA566E54-7959-E640-A81A-599613263774}"/>
          </ac:spMkLst>
        </pc:spChg>
        <pc:spChg chg="add mod">
          <ac:chgData name="Mike Bloys" userId="1248c4d8-7b2b-4b32-b8bd-163ae845f9bb" providerId="ADAL" clId="{A73EB5BA-9B2A-6E46-98CD-8D75F5A9335D}" dt="2019-09-02T12:11:50.502" v="291" actId="164"/>
          <ac:spMkLst>
            <pc:docMk/>
            <pc:sldMk cId="4078862346" sldId="314"/>
            <ac:spMk id="20" creationId="{9884F5E6-5CE3-074A-AFD7-929B66CCCA93}"/>
          </ac:spMkLst>
        </pc:spChg>
        <pc:spChg chg="add mod">
          <ac:chgData name="Mike Bloys" userId="1248c4d8-7b2b-4b32-b8bd-163ae845f9bb" providerId="ADAL" clId="{A73EB5BA-9B2A-6E46-98CD-8D75F5A9335D}" dt="2019-09-02T12:11:54.663" v="292" actId="164"/>
          <ac:spMkLst>
            <pc:docMk/>
            <pc:sldMk cId="4078862346" sldId="314"/>
            <ac:spMk id="21" creationId="{6485921D-FCB3-554A-83C0-3D78345F9129}"/>
          </ac:spMkLst>
        </pc:spChg>
        <pc:spChg chg="add mod">
          <ac:chgData name="Mike Bloys" userId="1248c4d8-7b2b-4b32-b8bd-163ae845f9bb" providerId="ADAL" clId="{A73EB5BA-9B2A-6E46-98CD-8D75F5A9335D}" dt="2019-09-02T12:11:58.689" v="293" actId="164"/>
          <ac:spMkLst>
            <pc:docMk/>
            <pc:sldMk cId="4078862346" sldId="314"/>
            <ac:spMk id="22" creationId="{2AD43D6D-A007-4C46-8D45-EB31CBF489F5}"/>
          </ac:spMkLst>
        </pc:spChg>
        <pc:spChg chg="add mod">
          <ac:chgData name="Mike Bloys" userId="1248c4d8-7b2b-4b32-b8bd-163ae845f9bb" providerId="ADAL" clId="{A73EB5BA-9B2A-6E46-98CD-8D75F5A9335D}" dt="2019-09-02T12:12:02.990" v="294" actId="164"/>
          <ac:spMkLst>
            <pc:docMk/>
            <pc:sldMk cId="4078862346" sldId="314"/>
            <ac:spMk id="23" creationId="{A37376CE-F933-E44F-9FC1-7454BCF4D0E5}"/>
          </ac:spMkLst>
        </pc:spChg>
        <pc:spChg chg="add mod">
          <ac:chgData name="Mike Bloys" userId="1248c4d8-7b2b-4b32-b8bd-163ae845f9bb" providerId="ADAL" clId="{A73EB5BA-9B2A-6E46-98CD-8D75F5A9335D}" dt="2019-09-02T12:11:54.663" v="292" actId="164"/>
          <ac:spMkLst>
            <pc:docMk/>
            <pc:sldMk cId="4078862346" sldId="314"/>
            <ac:spMk id="24" creationId="{8CF278EB-3206-6B4F-B26A-3BB1F63C9F1E}"/>
          </ac:spMkLst>
        </pc:spChg>
        <pc:spChg chg="add del mod">
          <ac:chgData name="Mike Bloys" userId="1248c4d8-7b2b-4b32-b8bd-163ae845f9bb" providerId="ADAL" clId="{A73EB5BA-9B2A-6E46-98CD-8D75F5A9335D}" dt="2019-09-02T12:08:00.092" v="256" actId="478"/>
          <ac:spMkLst>
            <pc:docMk/>
            <pc:sldMk cId="4078862346" sldId="314"/>
            <ac:spMk id="25" creationId="{D2952296-F8F9-7B4B-8CB1-53328F9634F9}"/>
          </ac:spMkLst>
        </pc:spChg>
        <pc:spChg chg="add del mod">
          <ac:chgData name="Mike Bloys" userId="1248c4d8-7b2b-4b32-b8bd-163ae845f9bb" providerId="ADAL" clId="{A73EB5BA-9B2A-6E46-98CD-8D75F5A9335D}" dt="2019-09-02T12:09:51.411" v="277" actId="478"/>
          <ac:spMkLst>
            <pc:docMk/>
            <pc:sldMk cId="4078862346" sldId="314"/>
            <ac:spMk id="26" creationId="{77C2594E-58AE-7A4A-B402-C0E714596922}"/>
          </ac:spMkLst>
        </pc:spChg>
        <pc:spChg chg="add mod">
          <ac:chgData name="Mike Bloys" userId="1248c4d8-7b2b-4b32-b8bd-163ae845f9bb" providerId="ADAL" clId="{A73EB5BA-9B2A-6E46-98CD-8D75F5A9335D}" dt="2019-09-02T12:11:50.502" v="291" actId="164"/>
          <ac:spMkLst>
            <pc:docMk/>
            <pc:sldMk cId="4078862346" sldId="314"/>
            <ac:spMk id="27" creationId="{D7396ADD-7DB4-1842-88FF-D2456CA3A37F}"/>
          </ac:spMkLst>
        </pc:spChg>
        <pc:spChg chg="add mod">
          <ac:chgData name="Mike Bloys" userId="1248c4d8-7b2b-4b32-b8bd-163ae845f9bb" providerId="ADAL" clId="{A73EB5BA-9B2A-6E46-98CD-8D75F5A9335D}" dt="2019-09-02T12:11:58.689" v="293" actId="164"/>
          <ac:spMkLst>
            <pc:docMk/>
            <pc:sldMk cId="4078862346" sldId="314"/>
            <ac:spMk id="28" creationId="{DBED527D-ED7A-F245-87E6-0F4244F35179}"/>
          </ac:spMkLst>
        </pc:spChg>
        <pc:spChg chg="add mod">
          <ac:chgData name="Mike Bloys" userId="1248c4d8-7b2b-4b32-b8bd-163ae845f9bb" providerId="ADAL" clId="{A73EB5BA-9B2A-6E46-98CD-8D75F5A9335D}" dt="2019-09-02T12:12:02.990" v="294" actId="164"/>
          <ac:spMkLst>
            <pc:docMk/>
            <pc:sldMk cId="4078862346" sldId="314"/>
            <ac:spMk id="29" creationId="{183C46F9-5AEF-2C4B-B2BF-C074E53D2F33}"/>
          </ac:spMkLst>
        </pc:spChg>
        <pc:grpChg chg="add mod">
          <ac:chgData name="Mike Bloys" userId="1248c4d8-7b2b-4b32-b8bd-163ae845f9bb" providerId="ADAL" clId="{A73EB5BA-9B2A-6E46-98CD-8D75F5A9335D}" dt="2019-09-02T12:12:23.381" v="297" actId="408"/>
          <ac:grpSpMkLst>
            <pc:docMk/>
            <pc:sldMk cId="4078862346" sldId="314"/>
            <ac:grpSpMk id="30" creationId="{564F7417-BDB6-AC47-8A75-59A5002F331F}"/>
          </ac:grpSpMkLst>
        </pc:grpChg>
        <pc:grpChg chg="add mod">
          <ac:chgData name="Mike Bloys" userId="1248c4d8-7b2b-4b32-b8bd-163ae845f9bb" providerId="ADAL" clId="{A73EB5BA-9B2A-6E46-98CD-8D75F5A9335D}" dt="2019-09-02T12:12:23.381" v="297" actId="408"/>
          <ac:grpSpMkLst>
            <pc:docMk/>
            <pc:sldMk cId="4078862346" sldId="314"/>
            <ac:grpSpMk id="31" creationId="{F51B876A-213C-064A-B815-84C913C52E92}"/>
          </ac:grpSpMkLst>
        </pc:grpChg>
        <pc:grpChg chg="add mod">
          <ac:chgData name="Mike Bloys" userId="1248c4d8-7b2b-4b32-b8bd-163ae845f9bb" providerId="ADAL" clId="{A73EB5BA-9B2A-6E46-98CD-8D75F5A9335D}" dt="2019-09-02T12:12:23.381" v="297" actId="408"/>
          <ac:grpSpMkLst>
            <pc:docMk/>
            <pc:sldMk cId="4078862346" sldId="314"/>
            <ac:grpSpMk id="32" creationId="{C4965F96-4997-5843-B38D-7F7F8CDAD5A2}"/>
          </ac:grpSpMkLst>
        </pc:grpChg>
        <pc:grpChg chg="add mod">
          <ac:chgData name="Mike Bloys" userId="1248c4d8-7b2b-4b32-b8bd-163ae845f9bb" providerId="ADAL" clId="{A73EB5BA-9B2A-6E46-98CD-8D75F5A9335D}" dt="2019-09-02T12:12:23.381" v="297" actId="408"/>
          <ac:grpSpMkLst>
            <pc:docMk/>
            <pc:sldMk cId="4078862346" sldId="314"/>
            <ac:grpSpMk id="33" creationId="{E25BCAFC-D3DF-ED4B-82A8-0CF63E92A658}"/>
          </ac:grpSpMkLst>
        </pc:grpChg>
      </pc:sldChg>
      <pc:sldChg chg="addSp delSp modSp">
        <pc:chgData name="Mike Bloys" userId="1248c4d8-7b2b-4b32-b8bd-163ae845f9bb" providerId="ADAL" clId="{A73EB5BA-9B2A-6E46-98CD-8D75F5A9335D}" dt="2019-09-02T12:15:23.216" v="339" actId="1076"/>
        <pc:sldMkLst>
          <pc:docMk/>
          <pc:sldMk cId="4058745445" sldId="315"/>
        </pc:sldMkLst>
        <pc:spChg chg="del mod">
          <ac:chgData name="Mike Bloys" userId="1248c4d8-7b2b-4b32-b8bd-163ae845f9bb" providerId="ADAL" clId="{A73EB5BA-9B2A-6E46-98CD-8D75F5A9335D}" dt="2019-09-02T12:15:13.823" v="338" actId="478"/>
          <ac:spMkLst>
            <pc:docMk/>
            <pc:sldMk cId="4058745445" sldId="315"/>
            <ac:spMk id="4" creationId="{375335CA-A24B-4BB5-8CD8-B0590E856CA2}"/>
          </ac:spMkLst>
        </pc:spChg>
        <pc:spChg chg="del mod">
          <ac:chgData name="Mike Bloys" userId="1248c4d8-7b2b-4b32-b8bd-163ae845f9bb" providerId="ADAL" clId="{A73EB5BA-9B2A-6E46-98CD-8D75F5A9335D}" dt="2019-09-02T12:15:13.823" v="338" actId="478"/>
          <ac:spMkLst>
            <pc:docMk/>
            <pc:sldMk cId="4058745445" sldId="315"/>
            <ac:spMk id="5" creationId="{80BA8812-5E9A-4B04-9396-E5B631542511}"/>
          </ac:spMkLst>
        </pc:spChg>
        <pc:spChg chg="del mod">
          <ac:chgData name="Mike Bloys" userId="1248c4d8-7b2b-4b32-b8bd-163ae845f9bb" providerId="ADAL" clId="{A73EB5BA-9B2A-6E46-98CD-8D75F5A9335D}" dt="2019-09-02T12:15:13.823" v="338" actId="478"/>
          <ac:spMkLst>
            <pc:docMk/>
            <pc:sldMk cId="4058745445" sldId="315"/>
            <ac:spMk id="6" creationId="{991FD6D5-28EB-406D-89B9-491918FD44DD}"/>
          </ac:spMkLst>
        </pc:spChg>
        <pc:spChg chg="del mod">
          <ac:chgData name="Mike Bloys" userId="1248c4d8-7b2b-4b32-b8bd-163ae845f9bb" providerId="ADAL" clId="{A73EB5BA-9B2A-6E46-98CD-8D75F5A9335D}" dt="2019-09-02T12:15:13.823" v="338" actId="478"/>
          <ac:spMkLst>
            <pc:docMk/>
            <pc:sldMk cId="4058745445" sldId="315"/>
            <ac:spMk id="7" creationId="{C2D4305F-4EBC-4C16-A5AC-E1B4686142E7}"/>
          </ac:spMkLst>
        </pc:spChg>
        <pc:spChg chg="del mod">
          <ac:chgData name="Mike Bloys" userId="1248c4d8-7b2b-4b32-b8bd-163ae845f9bb" providerId="ADAL" clId="{A73EB5BA-9B2A-6E46-98CD-8D75F5A9335D}" dt="2019-09-02T12:15:13.823" v="338" actId="478"/>
          <ac:spMkLst>
            <pc:docMk/>
            <pc:sldMk cId="4058745445" sldId="315"/>
            <ac:spMk id="8" creationId="{55D23061-3811-4528-A0D8-6C5F0F885A88}"/>
          </ac:spMkLst>
        </pc:spChg>
        <pc:spChg chg="del mod">
          <ac:chgData name="Mike Bloys" userId="1248c4d8-7b2b-4b32-b8bd-163ae845f9bb" providerId="ADAL" clId="{A73EB5BA-9B2A-6E46-98CD-8D75F5A9335D}" dt="2019-09-02T12:15:13.823" v="338" actId="478"/>
          <ac:spMkLst>
            <pc:docMk/>
            <pc:sldMk cId="4058745445" sldId="315"/>
            <ac:spMk id="9" creationId="{FBD7878B-7405-4E05-A922-1DE5ECB392DA}"/>
          </ac:spMkLst>
        </pc:spChg>
        <pc:spChg chg="del mod">
          <ac:chgData name="Mike Bloys" userId="1248c4d8-7b2b-4b32-b8bd-163ae845f9bb" providerId="ADAL" clId="{A73EB5BA-9B2A-6E46-98CD-8D75F5A9335D}" dt="2019-09-02T12:15:13.823" v="338" actId="478"/>
          <ac:spMkLst>
            <pc:docMk/>
            <pc:sldMk cId="4058745445" sldId="315"/>
            <ac:spMk id="10" creationId="{B611EB71-0B93-4AE8-98D2-5F0914CF95DC}"/>
          </ac:spMkLst>
        </pc:spChg>
        <pc:spChg chg="del mod">
          <ac:chgData name="Mike Bloys" userId="1248c4d8-7b2b-4b32-b8bd-163ae845f9bb" providerId="ADAL" clId="{A73EB5BA-9B2A-6E46-98CD-8D75F5A9335D}" dt="2019-09-02T12:15:13.823" v="338" actId="478"/>
          <ac:spMkLst>
            <pc:docMk/>
            <pc:sldMk cId="4058745445" sldId="315"/>
            <ac:spMk id="11" creationId="{7ADEF316-4E95-419D-A649-6D625A86D791}"/>
          </ac:spMkLst>
        </pc:spChg>
        <pc:spChg chg="mod">
          <ac:chgData name="Mike Bloys" userId="1248c4d8-7b2b-4b32-b8bd-163ae845f9bb" providerId="ADAL" clId="{A73EB5BA-9B2A-6E46-98CD-8D75F5A9335D}" dt="2019-09-02T12:13:14.905" v="304" actId="20577"/>
          <ac:spMkLst>
            <pc:docMk/>
            <pc:sldMk cId="4058745445" sldId="315"/>
            <ac:spMk id="15" creationId="{8621220C-0B25-5B4B-BA05-DD6C4C3C9CF5}"/>
          </ac:spMkLst>
        </pc:spChg>
        <pc:spChg chg="mod">
          <ac:chgData name="Mike Bloys" userId="1248c4d8-7b2b-4b32-b8bd-163ae845f9bb" providerId="ADAL" clId="{A73EB5BA-9B2A-6E46-98CD-8D75F5A9335D}" dt="2019-09-02T12:14:16.108" v="317" actId="20577"/>
          <ac:spMkLst>
            <pc:docMk/>
            <pc:sldMk cId="4058745445" sldId="315"/>
            <ac:spMk id="16" creationId="{6E8C6C3E-D0F6-D448-8DB9-441ECD9A1F58}"/>
          </ac:spMkLst>
        </pc:spChg>
        <pc:spChg chg="mod">
          <ac:chgData name="Mike Bloys" userId="1248c4d8-7b2b-4b32-b8bd-163ae845f9bb" providerId="ADAL" clId="{A73EB5BA-9B2A-6E46-98CD-8D75F5A9335D}" dt="2019-09-02T12:13:57.387" v="312" actId="20577"/>
          <ac:spMkLst>
            <pc:docMk/>
            <pc:sldMk cId="4058745445" sldId="315"/>
            <ac:spMk id="21" creationId="{54B74CD8-FB80-BD48-A183-A0928288D2BC}"/>
          </ac:spMkLst>
        </pc:spChg>
        <pc:spChg chg="mod">
          <ac:chgData name="Mike Bloys" userId="1248c4d8-7b2b-4b32-b8bd-163ae845f9bb" providerId="ADAL" clId="{A73EB5BA-9B2A-6E46-98CD-8D75F5A9335D}" dt="2019-09-02T12:15:09.131" v="337" actId="20577"/>
          <ac:spMkLst>
            <pc:docMk/>
            <pc:sldMk cId="4058745445" sldId="315"/>
            <ac:spMk id="25" creationId="{1865922B-35AD-6247-9FAB-5AB6BC41578C}"/>
          </ac:spMkLst>
        </pc:spChg>
        <pc:spChg chg="mod">
          <ac:chgData name="Mike Bloys" userId="1248c4d8-7b2b-4b32-b8bd-163ae845f9bb" providerId="ADAL" clId="{A73EB5BA-9B2A-6E46-98CD-8D75F5A9335D}" dt="2019-09-02T12:14:59.894" v="332" actId="20577"/>
          <ac:spMkLst>
            <pc:docMk/>
            <pc:sldMk cId="4058745445" sldId="315"/>
            <ac:spMk id="26" creationId="{E03FE5C3-5CF6-1D40-8C19-0D0298C69B4F}"/>
          </ac:spMkLst>
        </pc:spChg>
        <pc:spChg chg="mod">
          <ac:chgData name="Mike Bloys" userId="1248c4d8-7b2b-4b32-b8bd-163ae845f9bb" providerId="ADAL" clId="{A73EB5BA-9B2A-6E46-98CD-8D75F5A9335D}" dt="2019-09-02T12:14:36.088" v="322" actId="20577"/>
          <ac:spMkLst>
            <pc:docMk/>
            <pc:sldMk cId="4058745445" sldId="315"/>
            <ac:spMk id="30" creationId="{DAFCB777-8406-DC42-AD4F-C29F3595A928}"/>
          </ac:spMkLst>
        </pc:spChg>
        <pc:spChg chg="mod">
          <ac:chgData name="Mike Bloys" userId="1248c4d8-7b2b-4b32-b8bd-163ae845f9bb" providerId="ADAL" clId="{A73EB5BA-9B2A-6E46-98CD-8D75F5A9335D}" dt="2019-09-02T12:14:49.618" v="327" actId="20577"/>
          <ac:spMkLst>
            <pc:docMk/>
            <pc:sldMk cId="4058745445" sldId="315"/>
            <ac:spMk id="31" creationId="{DA3AF871-24C9-9747-AB1B-3364620EC0B8}"/>
          </ac:spMkLst>
        </pc:spChg>
        <pc:grpChg chg="add mod">
          <ac:chgData name="Mike Bloys" userId="1248c4d8-7b2b-4b32-b8bd-163ae845f9bb" providerId="ADAL" clId="{A73EB5BA-9B2A-6E46-98CD-8D75F5A9335D}" dt="2019-09-02T12:15:23.216" v="339" actId="1076"/>
          <ac:grpSpMkLst>
            <pc:docMk/>
            <pc:sldMk cId="4058745445" sldId="315"/>
            <ac:grpSpMk id="12" creationId="{948A27C1-8BC4-8148-A9FC-2EECE0747BFA}"/>
          </ac:grpSpMkLst>
        </pc:grpChg>
        <pc:grpChg chg="add mod">
          <ac:chgData name="Mike Bloys" userId="1248c4d8-7b2b-4b32-b8bd-163ae845f9bb" providerId="ADAL" clId="{A73EB5BA-9B2A-6E46-98CD-8D75F5A9335D}" dt="2019-09-02T12:15:23.216" v="339" actId="1076"/>
          <ac:grpSpMkLst>
            <pc:docMk/>
            <pc:sldMk cId="4058745445" sldId="315"/>
            <ac:grpSpMk id="17" creationId="{840CAF87-1B1A-9144-8B36-E59C99489E9C}"/>
          </ac:grpSpMkLst>
        </pc:grpChg>
        <pc:grpChg chg="add mod">
          <ac:chgData name="Mike Bloys" userId="1248c4d8-7b2b-4b32-b8bd-163ae845f9bb" providerId="ADAL" clId="{A73EB5BA-9B2A-6E46-98CD-8D75F5A9335D}" dt="2019-09-02T12:15:23.216" v="339" actId="1076"/>
          <ac:grpSpMkLst>
            <pc:docMk/>
            <pc:sldMk cId="4058745445" sldId="315"/>
            <ac:grpSpMk id="22" creationId="{97AA2A27-853E-A946-B817-A7B253179F85}"/>
          </ac:grpSpMkLst>
        </pc:grpChg>
        <pc:grpChg chg="add mod">
          <ac:chgData name="Mike Bloys" userId="1248c4d8-7b2b-4b32-b8bd-163ae845f9bb" providerId="ADAL" clId="{A73EB5BA-9B2A-6E46-98CD-8D75F5A9335D}" dt="2019-09-02T12:15:23.216" v="339" actId="1076"/>
          <ac:grpSpMkLst>
            <pc:docMk/>
            <pc:sldMk cId="4058745445" sldId="315"/>
            <ac:grpSpMk id="27" creationId="{E64B6EBD-56E1-994C-8E4F-B7AB35154F8D}"/>
          </ac:grpSpMkLst>
        </pc:grpChg>
      </pc:sldChg>
      <pc:sldChg chg="addSp delSp modSp">
        <pc:chgData name="Mike Bloys" userId="1248c4d8-7b2b-4b32-b8bd-163ae845f9bb" providerId="ADAL" clId="{A73EB5BA-9B2A-6E46-98CD-8D75F5A9335D}" dt="2019-09-02T12:44:20.579" v="364" actId="18331"/>
        <pc:sldMkLst>
          <pc:docMk/>
          <pc:sldMk cId="1818824093" sldId="318"/>
        </pc:sldMkLst>
        <pc:spChg chg="mod">
          <ac:chgData name="Mike Bloys" userId="1248c4d8-7b2b-4b32-b8bd-163ae845f9bb" providerId="ADAL" clId="{A73EB5BA-9B2A-6E46-98CD-8D75F5A9335D}" dt="2019-09-02T11:26:00.893" v="134" actId="207"/>
          <ac:spMkLst>
            <pc:docMk/>
            <pc:sldMk cId="1818824093" sldId="318"/>
            <ac:spMk id="3" creationId="{8FE7E0B0-7B1D-41D3-B25C-1811F92879A4}"/>
          </ac:spMkLst>
        </pc:spChg>
        <pc:picChg chg="del">
          <ac:chgData name="Mike Bloys" userId="1248c4d8-7b2b-4b32-b8bd-163ae845f9bb" providerId="ADAL" clId="{A73EB5BA-9B2A-6E46-98CD-8D75F5A9335D}" dt="2019-09-02T11:24:58.777" v="126" actId="478"/>
          <ac:picMkLst>
            <pc:docMk/>
            <pc:sldMk cId="1818824093" sldId="318"/>
            <ac:picMk id="4" creationId="{B1E9E72E-F2A3-4930-A4E3-BAA32B4AF49A}"/>
          </ac:picMkLst>
        </pc:picChg>
        <pc:picChg chg="add del mod">
          <ac:chgData name="Mike Bloys" userId="1248c4d8-7b2b-4b32-b8bd-163ae845f9bb" providerId="ADAL" clId="{A73EB5BA-9B2A-6E46-98CD-8D75F5A9335D}" dt="2019-09-02T11:24:23.235" v="118"/>
          <ac:picMkLst>
            <pc:docMk/>
            <pc:sldMk cId="1818824093" sldId="318"/>
            <ac:picMk id="6" creationId="{B91C1136-65E1-E247-A391-9AB9E1871B9C}"/>
          </ac:picMkLst>
        </pc:picChg>
        <pc:picChg chg="add mod modCrop">
          <ac:chgData name="Mike Bloys" userId="1248c4d8-7b2b-4b32-b8bd-163ae845f9bb" providerId="ADAL" clId="{A73EB5BA-9B2A-6E46-98CD-8D75F5A9335D}" dt="2019-09-02T12:44:20.579" v="364" actId="18331"/>
          <ac:picMkLst>
            <pc:docMk/>
            <pc:sldMk cId="1818824093" sldId="318"/>
            <ac:picMk id="7" creationId="{31A7DC57-482F-694B-8A47-684E1DD8F0DD}"/>
          </ac:picMkLst>
        </pc:picChg>
        <pc:picChg chg="add mod">
          <ac:chgData name="Mike Bloys" userId="1248c4d8-7b2b-4b32-b8bd-163ae845f9bb" providerId="ADAL" clId="{A73EB5BA-9B2A-6E46-98CD-8D75F5A9335D}" dt="2019-09-02T11:25:04.016" v="128" actId="167"/>
          <ac:picMkLst>
            <pc:docMk/>
            <pc:sldMk cId="1818824093" sldId="318"/>
            <ac:picMk id="8" creationId="{7D24A733-1568-2647-88AF-E5A9A8C0EF47}"/>
          </ac:picMkLst>
        </pc:picChg>
      </pc:sldChg>
      <pc:sldMasterChg chg="modSldLayout">
        <pc:chgData name="Mike Bloys" userId="1248c4d8-7b2b-4b32-b8bd-163ae845f9bb" providerId="ADAL" clId="{A73EB5BA-9B2A-6E46-98CD-8D75F5A9335D}" dt="2019-09-02T13:35:27.698" v="377" actId="478"/>
        <pc:sldMasterMkLst>
          <pc:docMk/>
          <pc:sldMasterMk cId="2369807912" sldId="2147483660"/>
        </pc:sldMasterMkLst>
        <pc:sldLayoutChg chg="delSp modSp">
          <pc:chgData name="Mike Bloys" userId="1248c4d8-7b2b-4b32-b8bd-163ae845f9bb" providerId="ADAL" clId="{A73EB5BA-9B2A-6E46-98CD-8D75F5A9335D}" dt="2019-09-02T09:15:32.121" v="3" actId="478"/>
          <pc:sldLayoutMkLst>
            <pc:docMk/>
            <pc:sldMasterMk cId="2369807912" sldId="2147483660"/>
            <pc:sldLayoutMk cId="1593432957" sldId="2147483661"/>
          </pc:sldLayoutMkLst>
          <pc:spChg chg="del">
            <ac:chgData name="Mike Bloys" userId="1248c4d8-7b2b-4b32-b8bd-163ae845f9bb" providerId="ADAL" clId="{A73EB5BA-9B2A-6E46-98CD-8D75F5A9335D}" dt="2019-09-02T09:15:32.121" v="3" actId="478"/>
            <ac:spMkLst>
              <pc:docMk/>
              <pc:sldMasterMk cId="2369807912" sldId="2147483660"/>
              <pc:sldLayoutMk cId="1593432957" sldId="2147483661"/>
              <ac:spMk id="16" creationId="{746EE902-362E-4123-8003-D85D75F66149}"/>
            </ac:spMkLst>
          </pc:spChg>
          <pc:picChg chg="del mod">
            <ac:chgData name="Mike Bloys" userId="1248c4d8-7b2b-4b32-b8bd-163ae845f9bb" providerId="ADAL" clId="{A73EB5BA-9B2A-6E46-98CD-8D75F5A9335D}" dt="2019-09-02T09:15:26.805" v="2" actId="478"/>
            <ac:picMkLst>
              <pc:docMk/>
              <pc:sldMasterMk cId="2369807912" sldId="2147483660"/>
              <pc:sldLayoutMk cId="1593432957" sldId="2147483661"/>
              <ac:picMk id="3" creationId="{3ED044BA-2EF2-4228-BE05-4C931DF5BA06}"/>
            </ac:picMkLst>
          </pc:picChg>
          <pc:picChg chg="mod">
            <ac:chgData name="Mike Bloys" userId="1248c4d8-7b2b-4b32-b8bd-163ae845f9bb" providerId="ADAL" clId="{A73EB5BA-9B2A-6E46-98CD-8D75F5A9335D}" dt="2019-09-02T09:15:17.256" v="0" actId="14826"/>
            <ac:picMkLst>
              <pc:docMk/>
              <pc:sldMasterMk cId="2369807912" sldId="2147483660"/>
              <pc:sldLayoutMk cId="1593432957" sldId="2147483661"/>
              <ac:picMk id="5" creationId="{7F942C0F-26E1-472C-B453-950D27EFA7CD}"/>
            </ac:picMkLst>
          </pc:picChg>
        </pc:sldLayoutChg>
        <pc:sldLayoutChg chg="setBg">
          <pc:chgData name="Mike Bloys" userId="1248c4d8-7b2b-4b32-b8bd-163ae845f9bb" providerId="ADAL" clId="{A73EB5BA-9B2A-6E46-98CD-8D75F5A9335D}" dt="2019-09-02T09:33:42.670" v="12"/>
          <pc:sldLayoutMkLst>
            <pc:docMk/>
            <pc:sldMasterMk cId="2369807912" sldId="2147483660"/>
            <pc:sldLayoutMk cId="3265224848" sldId="2147483662"/>
          </pc:sldLayoutMkLst>
        </pc:sldLayoutChg>
        <pc:sldLayoutChg chg="setBg">
          <pc:chgData name="Mike Bloys" userId="1248c4d8-7b2b-4b32-b8bd-163ae845f9bb" providerId="ADAL" clId="{A73EB5BA-9B2A-6E46-98CD-8D75F5A9335D}" dt="2019-09-02T09:34:01.636" v="13"/>
          <pc:sldLayoutMkLst>
            <pc:docMk/>
            <pc:sldMasterMk cId="2369807912" sldId="2147483660"/>
            <pc:sldLayoutMk cId="1230368745" sldId="2147483663"/>
          </pc:sldLayoutMkLst>
        </pc:sldLayoutChg>
        <pc:sldLayoutChg chg="addSp delSp modSp">
          <pc:chgData name="Mike Bloys" userId="1248c4d8-7b2b-4b32-b8bd-163ae845f9bb" providerId="ADAL" clId="{A73EB5BA-9B2A-6E46-98CD-8D75F5A9335D}" dt="2019-09-02T13:35:27.698" v="377" actId="478"/>
          <pc:sldLayoutMkLst>
            <pc:docMk/>
            <pc:sldMasterMk cId="2369807912" sldId="2147483660"/>
            <pc:sldLayoutMk cId="3864385121" sldId="2147483664"/>
          </pc:sldLayoutMkLst>
          <pc:spChg chg="mod">
            <ac:chgData name="Mike Bloys" userId="1248c4d8-7b2b-4b32-b8bd-163ae845f9bb" providerId="ADAL" clId="{A73EB5BA-9B2A-6E46-98CD-8D75F5A9335D}" dt="2019-09-02T09:34:33.935" v="16" actId="948"/>
            <ac:spMkLst>
              <pc:docMk/>
              <pc:sldMasterMk cId="2369807912" sldId="2147483660"/>
              <pc:sldLayoutMk cId="3864385121" sldId="2147483664"/>
              <ac:spMk id="10" creationId="{46CEB4D6-329E-43EB-81E3-FD43B7792D63}"/>
            </ac:spMkLst>
          </pc:spChg>
          <pc:picChg chg="mod">
            <ac:chgData name="Mike Bloys" userId="1248c4d8-7b2b-4b32-b8bd-163ae845f9bb" providerId="ADAL" clId="{A73EB5BA-9B2A-6E46-98CD-8D75F5A9335D}" dt="2019-09-02T09:15:47.796" v="4" actId="14826"/>
            <ac:picMkLst>
              <pc:docMk/>
              <pc:sldMasterMk cId="2369807912" sldId="2147483660"/>
              <pc:sldLayoutMk cId="3864385121" sldId="2147483664"/>
              <ac:picMk id="3" creationId="{9ACBC68C-7A8A-4F33-9E4F-47694C83CD50}"/>
            </ac:picMkLst>
          </pc:picChg>
          <pc:picChg chg="add del mod modCrop">
            <ac:chgData name="Mike Bloys" userId="1248c4d8-7b2b-4b32-b8bd-163ae845f9bb" providerId="ADAL" clId="{A73EB5BA-9B2A-6E46-98CD-8D75F5A9335D}" dt="2019-09-02T13:35:27.698" v="377" actId="478"/>
            <ac:picMkLst>
              <pc:docMk/>
              <pc:sldMasterMk cId="2369807912" sldId="2147483660"/>
              <pc:sldLayoutMk cId="3864385121" sldId="2147483664"/>
              <ac:picMk id="4" creationId="{C786EC0B-8974-3343-8CAA-B0EB3DB7D099}"/>
            </ac:picMkLst>
          </pc:picChg>
          <pc:picChg chg="mod">
            <ac:chgData name="Mike Bloys" userId="1248c4d8-7b2b-4b32-b8bd-163ae845f9bb" providerId="ADAL" clId="{A73EB5BA-9B2A-6E46-98CD-8D75F5A9335D}" dt="2019-09-02T09:37:20.532" v="35" actId="207"/>
            <ac:picMkLst>
              <pc:docMk/>
              <pc:sldMasterMk cId="2369807912" sldId="2147483660"/>
              <pc:sldLayoutMk cId="3864385121" sldId="2147483664"/>
              <ac:picMk id="7" creationId="{4D55C3FD-0D3D-435D-8FCD-F0EFC2C5941D}"/>
            </ac:picMkLst>
          </pc:picChg>
          <pc:picChg chg="add del mod modCrop">
            <ac:chgData name="Mike Bloys" userId="1248c4d8-7b2b-4b32-b8bd-163ae845f9bb" providerId="ADAL" clId="{A73EB5BA-9B2A-6E46-98CD-8D75F5A9335D}" dt="2019-09-02T11:24:51.994" v="125" actId="478"/>
            <ac:picMkLst>
              <pc:docMk/>
              <pc:sldMasterMk cId="2369807912" sldId="2147483660"/>
              <pc:sldLayoutMk cId="3864385121" sldId="2147483664"/>
              <ac:picMk id="9" creationId="{0051568B-5E00-9948-8413-30F0732452F8}"/>
            </ac:picMkLst>
          </pc:picChg>
          <pc:picChg chg="add del mod modCrop">
            <ac:chgData name="Mike Bloys" userId="1248c4d8-7b2b-4b32-b8bd-163ae845f9bb" providerId="ADAL" clId="{A73EB5BA-9B2A-6E46-98CD-8D75F5A9335D}" dt="2019-09-02T12:24:06.243" v="346" actId="478"/>
            <ac:picMkLst>
              <pc:docMk/>
              <pc:sldMasterMk cId="2369807912" sldId="2147483660"/>
              <pc:sldLayoutMk cId="3864385121" sldId="2147483664"/>
              <ac:picMk id="11" creationId="{EA1C6C24-D22B-354B-9591-90685C19CCA1}"/>
            </ac:picMkLst>
          </pc:picChg>
        </pc:sldLayoutChg>
        <pc:sldLayoutChg chg="modSp">
          <pc:chgData name="Mike Bloys" userId="1248c4d8-7b2b-4b32-b8bd-163ae845f9bb" providerId="ADAL" clId="{A73EB5BA-9B2A-6E46-98CD-8D75F5A9335D}" dt="2019-09-02T09:37:07.068" v="33" actId="207"/>
          <pc:sldLayoutMkLst>
            <pc:docMk/>
            <pc:sldMasterMk cId="2369807912" sldId="2147483660"/>
            <pc:sldLayoutMk cId="1482273398" sldId="2147483665"/>
          </pc:sldLayoutMkLst>
          <pc:spChg chg="mod">
            <ac:chgData name="Mike Bloys" userId="1248c4d8-7b2b-4b32-b8bd-163ae845f9bb" providerId="ADAL" clId="{A73EB5BA-9B2A-6E46-98CD-8D75F5A9335D}" dt="2019-09-02T09:35:47.402" v="28" actId="207"/>
            <ac:spMkLst>
              <pc:docMk/>
              <pc:sldMasterMk cId="2369807912" sldId="2147483660"/>
              <pc:sldLayoutMk cId="1482273398" sldId="2147483665"/>
              <ac:spMk id="14" creationId="{00000000-0000-0000-0000-000000000000}"/>
            </ac:spMkLst>
          </pc:spChg>
          <pc:picChg chg="mod">
            <ac:chgData name="Mike Bloys" userId="1248c4d8-7b2b-4b32-b8bd-163ae845f9bb" providerId="ADAL" clId="{A73EB5BA-9B2A-6E46-98CD-8D75F5A9335D}" dt="2019-09-02T09:16:34.901" v="8" actId="14826"/>
            <ac:picMkLst>
              <pc:docMk/>
              <pc:sldMasterMk cId="2369807912" sldId="2147483660"/>
              <pc:sldLayoutMk cId="1482273398" sldId="2147483665"/>
              <ac:picMk id="8" creationId="{C23E210F-BBCA-486E-9039-0C4CB23BAFCD}"/>
            </ac:picMkLst>
          </pc:picChg>
          <pc:picChg chg="mod">
            <ac:chgData name="Mike Bloys" userId="1248c4d8-7b2b-4b32-b8bd-163ae845f9bb" providerId="ADAL" clId="{A73EB5BA-9B2A-6E46-98CD-8D75F5A9335D}" dt="2019-09-02T09:37:07.068" v="33" actId="207"/>
            <ac:picMkLst>
              <pc:docMk/>
              <pc:sldMasterMk cId="2369807912" sldId="2147483660"/>
              <pc:sldLayoutMk cId="1482273398" sldId="2147483665"/>
              <ac:picMk id="11" creationId="{7550C147-ED21-4276-A81A-BE402AD1DBBB}"/>
            </ac:picMkLst>
          </pc:picChg>
        </pc:sldLayoutChg>
        <pc:sldLayoutChg chg="modSp">
          <pc:chgData name="Mike Bloys" userId="1248c4d8-7b2b-4b32-b8bd-163ae845f9bb" providerId="ADAL" clId="{A73EB5BA-9B2A-6E46-98CD-8D75F5A9335D}" dt="2019-09-02T09:35:08.499" v="19" actId="207"/>
          <pc:sldLayoutMkLst>
            <pc:docMk/>
            <pc:sldMasterMk cId="2369807912" sldId="2147483660"/>
            <pc:sldLayoutMk cId="1663747016" sldId="2147483666"/>
          </pc:sldLayoutMkLst>
          <pc:spChg chg="mod">
            <ac:chgData name="Mike Bloys" userId="1248c4d8-7b2b-4b32-b8bd-163ae845f9bb" providerId="ADAL" clId="{A73EB5BA-9B2A-6E46-98CD-8D75F5A9335D}" dt="2019-09-02T09:35:08.499" v="19" actId="207"/>
            <ac:spMkLst>
              <pc:docMk/>
              <pc:sldMasterMk cId="2369807912" sldId="2147483660"/>
              <pc:sldLayoutMk cId="1663747016" sldId="2147483666"/>
              <ac:spMk id="13" creationId="{00000000-0000-0000-0000-000000000000}"/>
            </ac:spMkLst>
          </pc:spChg>
          <pc:picChg chg="mod">
            <ac:chgData name="Mike Bloys" userId="1248c4d8-7b2b-4b32-b8bd-163ae845f9bb" providerId="ADAL" clId="{A73EB5BA-9B2A-6E46-98CD-8D75F5A9335D}" dt="2019-09-02T09:16:04.834" v="5" actId="14826"/>
            <ac:picMkLst>
              <pc:docMk/>
              <pc:sldMasterMk cId="2369807912" sldId="2147483660"/>
              <pc:sldLayoutMk cId="1663747016" sldId="2147483666"/>
              <ac:picMk id="7" creationId="{70FAF37A-4656-4635-BC28-978F84977F34}"/>
            </ac:picMkLst>
          </pc:picChg>
        </pc:sldLayoutChg>
        <pc:sldLayoutChg chg="modSp">
          <pc:chgData name="Mike Bloys" userId="1248c4d8-7b2b-4b32-b8bd-163ae845f9bb" providerId="ADAL" clId="{A73EB5BA-9B2A-6E46-98CD-8D75F5A9335D}" dt="2019-09-02T09:36:52.555" v="31" actId="207"/>
          <pc:sldLayoutMkLst>
            <pc:docMk/>
            <pc:sldMasterMk cId="2369807912" sldId="2147483660"/>
            <pc:sldLayoutMk cId="1345255809" sldId="2147483667"/>
          </pc:sldLayoutMkLst>
          <pc:spChg chg="mod">
            <ac:chgData name="Mike Bloys" userId="1248c4d8-7b2b-4b32-b8bd-163ae845f9bb" providerId="ADAL" clId="{A73EB5BA-9B2A-6E46-98CD-8D75F5A9335D}" dt="2019-09-02T09:36:52.555" v="31" actId="207"/>
            <ac:spMkLst>
              <pc:docMk/>
              <pc:sldMasterMk cId="2369807912" sldId="2147483660"/>
              <pc:sldLayoutMk cId="1345255809" sldId="2147483667"/>
              <ac:spMk id="13" creationId="{00000000-0000-0000-0000-000000000000}"/>
            </ac:spMkLst>
          </pc:spChg>
          <pc:picChg chg="mod">
            <ac:chgData name="Mike Bloys" userId="1248c4d8-7b2b-4b32-b8bd-163ae845f9bb" providerId="ADAL" clId="{A73EB5BA-9B2A-6E46-98CD-8D75F5A9335D}" dt="2019-09-02T09:16:42.036" v="9" actId="14826"/>
            <ac:picMkLst>
              <pc:docMk/>
              <pc:sldMasterMk cId="2369807912" sldId="2147483660"/>
              <pc:sldLayoutMk cId="1345255809" sldId="2147483667"/>
              <ac:picMk id="8" creationId="{521800FD-0D05-4662-9BF0-04856A6A215E}"/>
            </ac:picMkLst>
          </pc:picChg>
        </pc:sldLayoutChg>
        <pc:sldLayoutChg chg="modSp">
          <pc:chgData name="Mike Bloys" userId="1248c4d8-7b2b-4b32-b8bd-163ae845f9bb" providerId="ADAL" clId="{A73EB5BA-9B2A-6E46-98CD-8D75F5A9335D}" dt="2019-09-02T09:37:00.769" v="32" actId="207"/>
          <pc:sldLayoutMkLst>
            <pc:docMk/>
            <pc:sldMasterMk cId="2369807912" sldId="2147483660"/>
            <pc:sldLayoutMk cId="3920882233" sldId="2147483668"/>
          </pc:sldLayoutMkLst>
          <pc:picChg chg="mod">
            <ac:chgData name="Mike Bloys" userId="1248c4d8-7b2b-4b32-b8bd-163ae845f9bb" providerId="ADAL" clId="{A73EB5BA-9B2A-6E46-98CD-8D75F5A9335D}" dt="2019-09-02T09:16:49.939" v="10" actId="14826"/>
            <ac:picMkLst>
              <pc:docMk/>
              <pc:sldMasterMk cId="2369807912" sldId="2147483660"/>
              <pc:sldLayoutMk cId="3920882233" sldId="2147483668"/>
              <ac:picMk id="6" creationId="{4624894D-0DFD-49D0-9B26-15317899BA3E}"/>
            </ac:picMkLst>
          </pc:picChg>
          <pc:picChg chg="mod">
            <ac:chgData name="Mike Bloys" userId="1248c4d8-7b2b-4b32-b8bd-163ae845f9bb" providerId="ADAL" clId="{A73EB5BA-9B2A-6E46-98CD-8D75F5A9335D}" dt="2019-09-02T09:37:00.769" v="32" actId="207"/>
            <ac:picMkLst>
              <pc:docMk/>
              <pc:sldMasterMk cId="2369807912" sldId="2147483660"/>
              <pc:sldLayoutMk cId="3920882233" sldId="2147483668"/>
              <ac:picMk id="9" creationId="{50769F48-E340-40B4-BDE7-5A6CE6E1C849}"/>
            </ac:picMkLst>
          </pc:picChg>
        </pc:sldLayoutChg>
        <pc:sldLayoutChg chg="modSp">
          <pc:chgData name="Mike Bloys" userId="1248c4d8-7b2b-4b32-b8bd-163ae845f9bb" providerId="ADAL" clId="{A73EB5BA-9B2A-6E46-98CD-8D75F5A9335D}" dt="2019-09-02T09:35:34.219" v="25" actId="207"/>
          <pc:sldLayoutMkLst>
            <pc:docMk/>
            <pc:sldMasterMk cId="2369807912" sldId="2147483660"/>
            <pc:sldLayoutMk cId="901673130" sldId="2147483671"/>
          </pc:sldLayoutMkLst>
          <pc:spChg chg="mod">
            <ac:chgData name="Mike Bloys" userId="1248c4d8-7b2b-4b32-b8bd-163ae845f9bb" providerId="ADAL" clId="{A73EB5BA-9B2A-6E46-98CD-8D75F5A9335D}" dt="2019-09-02T09:35:34.219" v="25" actId="207"/>
            <ac:spMkLst>
              <pc:docMk/>
              <pc:sldMasterMk cId="2369807912" sldId="2147483660"/>
              <pc:sldLayoutMk cId="901673130" sldId="2147483671"/>
              <ac:spMk id="13" creationId="{00000000-0000-0000-0000-000000000000}"/>
            </ac:spMkLst>
          </pc:spChg>
          <pc:picChg chg="mod">
            <ac:chgData name="Mike Bloys" userId="1248c4d8-7b2b-4b32-b8bd-163ae845f9bb" providerId="ADAL" clId="{A73EB5BA-9B2A-6E46-98CD-8D75F5A9335D}" dt="2019-09-02T09:16:26.577" v="7" actId="14826"/>
            <ac:picMkLst>
              <pc:docMk/>
              <pc:sldMasterMk cId="2369807912" sldId="2147483660"/>
              <pc:sldLayoutMk cId="901673130" sldId="2147483671"/>
              <ac:picMk id="7" creationId="{70FAF37A-4656-4635-BC28-978F84977F34}"/>
            </ac:picMkLst>
          </pc:picChg>
        </pc:sldLayoutChg>
        <pc:sldLayoutChg chg="modSp">
          <pc:chgData name="Mike Bloys" userId="1248c4d8-7b2b-4b32-b8bd-163ae845f9bb" providerId="ADAL" clId="{A73EB5BA-9B2A-6E46-98CD-8D75F5A9335D}" dt="2019-09-02T09:37:17.102" v="34" actId="207"/>
          <pc:sldLayoutMkLst>
            <pc:docMk/>
            <pc:sldMasterMk cId="2369807912" sldId="2147483660"/>
            <pc:sldLayoutMk cId="4050790747" sldId="2147483672"/>
          </pc:sldLayoutMkLst>
          <pc:spChg chg="mod">
            <ac:chgData name="Mike Bloys" userId="1248c4d8-7b2b-4b32-b8bd-163ae845f9bb" providerId="ADAL" clId="{A73EB5BA-9B2A-6E46-98CD-8D75F5A9335D}" dt="2019-09-02T09:35:23.195" v="22" actId="948"/>
            <ac:spMkLst>
              <pc:docMk/>
              <pc:sldMasterMk cId="2369807912" sldId="2147483660"/>
              <pc:sldLayoutMk cId="4050790747" sldId="2147483672"/>
              <ac:spMk id="10" creationId="{46CEB4D6-329E-43EB-81E3-FD43B7792D63}"/>
            </ac:spMkLst>
          </pc:spChg>
          <pc:picChg chg="mod">
            <ac:chgData name="Mike Bloys" userId="1248c4d8-7b2b-4b32-b8bd-163ae845f9bb" providerId="ADAL" clId="{A73EB5BA-9B2A-6E46-98CD-8D75F5A9335D}" dt="2019-09-02T09:16:17.920" v="6" actId="14826"/>
            <ac:picMkLst>
              <pc:docMk/>
              <pc:sldMasterMk cId="2369807912" sldId="2147483660"/>
              <pc:sldLayoutMk cId="4050790747" sldId="2147483672"/>
              <ac:picMk id="3" creationId="{9ACBC68C-7A8A-4F33-9E4F-47694C83CD50}"/>
            </ac:picMkLst>
          </pc:picChg>
          <pc:picChg chg="mod">
            <ac:chgData name="Mike Bloys" userId="1248c4d8-7b2b-4b32-b8bd-163ae845f9bb" providerId="ADAL" clId="{A73EB5BA-9B2A-6E46-98CD-8D75F5A9335D}" dt="2019-09-02T09:37:17.102" v="34" actId="207"/>
            <ac:picMkLst>
              <pc:docMk/>
              <pc:sldMasterMk cId="2369807912" sldId="2147483660"/>
              <pc:sldLayoutMk cId="4050790747" sldId="2147483672"/>
              <ac:picMk id="7" creationId="{4D55C3FD-0D3D-435D-8FCD-F0EFC2C5941D}"/>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822B63-5DC0-4A4E-937D-5D77D1794C72}" type="datetimeFigureOut">
              <a:rPr lang="en-GB" smtClean="0"/>
              <a:t>23/11/2020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BA8AF5-87B5-4027-93D4-81DBE8AE37C2}" type="slidenum">
              <a:rPr lang="en-GB" smtClean="0"/>
              <a:t>‹#›</a:t>
            </a:fld>
            <a:endParaRPr lang="en-GB"/>
          </a:p>
        </p:txBody>
      </p:sp>
    </p:spTree>
    <p:extLst>
      <p:ext uri="{BB962C8B-B14F-4D97-AF65-F5344CB8AC3E}">
        <p14:creationId xmlns:p14="http://schemas.microsoft.com/office/powerpoint/2010/main" val="1904832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27551E-2F19-49DC-B3DF-DFC76DD13A0A}" type="datetimeFigureOut">
              <a:rPr lang="en-GB" smtClean="0"/>
              <a:t>23/11/2020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2EC96-C329-4C8E-9FBE-2FD4C0B622D2}" type="slidenum">
              <a:rPr lang="en-GB" smtClean="0"/>
              <a:t>‹#›</a:t>
            </a:fld>
            <a:endParaRPr lang="en-GB"/>
          </a:p>
        </p:txBody>
      </p:sp>
    </p:spTree>
    <p:extLst>
      <p:ext uri="{BB962C8B-B14F-4D97-AF65-F5344CB8AC3E}">
        <p14:creationId xmlns:p14="http://schemas.microsoft.com/office/powerpoint/2010/main" val="1351555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77F1E2-D38C-486B-9A6A-0403192AF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grpSp>
        <p:nvGrpSpPr>
          <p:cNvPr id="12" name="Group 16">
            <a:extLst>
              <a:ext uri="{FF2B5EF4-FFF2-40B4-BE49-F238E27FC236}">
                <a16:creationId xmlns:a16="http://schemas.microsoft.com/office/drawing/2014/main" id="{7CD72FD1-86CC-475B-B2D8-7B57A7C27411}"/>
              </a:ext>
            </a:extLst>
          </p:cNvPr>
          <p:cNvGrpSpPr>
            <a:grpSpLocks noChangeAspect="1"/>
          </p:cNvGrpSpPr>
          <p:nvPr userDrawn="1"/>
        </p:nvGrpSpPr>
        <p:grpSpPr bwMode="auto">
          <a:xfrm>
            <a:off x="1142327" y="4248150"/>
            <a:ext cx="685800" cy="685800"/>
            <a:chOff x="2448" y="2676"/>
            <a:chExt cx="432" cy="432"/>
          </a:xfrm>
        </p:grpSpPr>
        <p:sp>
          <p:nvSpPr>
            <p:cNvPr id="13" name="AutoShape 15">
              <a:extLst>
                <a:ext uri="{FF2B5EF4-FFF2-40B4-BE49-F238E27FC236}">
                  <a16:creationId xmlns:a16="http://schemas.microsoft.com/office/drawing/2014/main" id="{1993188B-2264-4DCE-94D5-EE8768C37688}"/>
                </a:ext>
              </a:extLst>
            </p:cNvPr>
            <p:cNvSpPr>
              <a:spLocks noChangeAspect="1" noChangeArrowheads="1" noTextEdit="1"/>
            </p:cNvSpPr>
            <p:nvPr userDrawn="1"/>
          </p:nvSpPr>
          <p:spPr bwMode="auto">
            <a:xfrm>
              <a:off x="2448" y="2676"/>
              <a:ext cx="432"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7">
              <a:extLst>
                <a:ext uri="{FF2B5EF4-FFF2-40B4-BE49-F238E27FC236}">
                  <a16:creationId xmlns:a16="http://schemas.microsoft.com/office/drawing/2014/main" id="{5DA876C8-E591-4C7C-B370-3CCA75C03905}"/>
                </a:ext>
              </a:extLst>
            </p:cNvPr>
            <p:cNvSpPr>
              <a:spLocks/>
            </p:cNvSpPr>
            <p:nvPr userDrawn="1"/>
          </p:nvSpPr>
          <p:spPr bwMode="auto">
            <a:xfrm>
              <a:off x="2483" y="2707"/>
              <a:ext cx="378" cy="373"/>
            </a:xfrm>
            <a:custGeom>
              <a:avLst/>
              <a:gdLst>
                <a:gd name="T0" fmla="*/ 307 w 613"/>
                <a:gd name="T1" fmla="*/ 613 h 613"/>
                <a:gd name="T2" fmla="*/ 307 w 613"/>
                <a:gd name="T3" fmla="*/ 613 h 613"/>
                <a:gd name="T4" fmla="*/ 613 w 613"/>
                <a:gd name="T5" fmla="*/ 307 h 613"/>
                <a:gd name="T6" fmla="*/ 307 w 613"/>
                <a:gd name="T7" fmla="*/ 0 h 613"/>
                <a:gd name="T8" fmla="*/ 0 w 613"/>
                <a:gd name="T9" fmla="*/ 307 h 613"/>
                <a:gd name="T10" fmla="*/ 307 w 613"/>
                <a:gd name="T11" fmla="*/ 613 h 613"/>
                <a:gd name="T12" fmla="*/ 307 w 613"/>
                <a:gd name="T13" fmla="*/ 613 h 613"/>
              </a:gdLst>
              <a:ahLst/>
              <a:cxnLst>
                <a:cxn ang="0">
                  <a:pos x="T0" y="T1"/>
                </a:cxn>
                <a:cxn ang="0">
                  <a:pos x="T2" y="T3"/>
                </a:cxn>
                <a:cxn ang="0">
                  <a:pos x="T4" y="T5"/>
                </a:cxn>
                <a:cxn ang="0">
                  <a:pos x="T6" y="T7"/>
                </a:cxn>
                <a:cxn ang="0">
                  <a:pos x="T8" y="T9"/>
                </a:cxn>
                <a:cxn ang="0">
                  <a:pos x="T10" y="T11"/>
                </a:cxn>
                <a:cxn ang="0">
                  <a:pos x="T12" y="T13"/>
                </a:cxn>
              </a:cxnLst>
              <a:rect l="0" t="0" r="r" b="b"/>
              <a:pathLst>
                <a:path w="613" h="613">
                  <a:moveTo>
                    <a:pt x="307" y="613"/>
                  </a:moveTo>
                  <a:lnTo>
                    <a:pt x="307" y="613"/>
                  </a:lnTo>
                  <a:cubicBezTo>
                    <a:pt x="476" y="613"/>
                    <a:pt x="613" y="476"/>
                    <a:pt x="613" y="307"/>
                  </a:cubicBezTo>
                  <a:cubicBezTo>
                    <a:pt x="613" y="137"/>
                    <a:pt x="476" y="0"/>
                    <a:pt x="307" y="0"/>
                  </a:cubicBezTo>
                  <a:cubicBezTo>
                    <a:pt x="137" y="0"/>
                    <a:pt x="0" y="137"/>
                    <a:pt x="0" y="307"/>
                  </a:cubicBezTo>
                  <a:cubicBezTo>
                    <a:pt x="0" y="476"/>
                    <a:pt x="137" y="613"/>
                    <a:pt x="307" y="613"/>
                  </a:cubicBezTo>
                  <a:lnTo>
                    <a:pt x="307" y="613"/>
                  </a:lnTo>
                  <a:close/>
                </a:path>
              </a:pathLst>
            </a:custGeom>
            <a:noFill/>
            <a:ln w="65088" cap="flat">
              <a:solidFill>
                <a:srgbClr val="44CEE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8">
              <a:extLst>
                <a:ext uri="{FF2B5EF4-FFF2-40B4-BE49-F238E27FC236}">
                  <a16:creationId xmlns:a16="http://schemas.microsoft.com/office/drawing/2014/main" id="{C9881ADF-96CA-4155-AB62-9698457E7E5D}"/>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close/>
                </a:path>
              </a:pathLst>
            </a:custGeom>
            <a:solidFill>
              <a:srgbClr val="44CEEA"/>
            </a:solidFill>
            <a:ln w="0">
              <a:solidFill>
                <a:srgbClr val="44CEEA"/>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9">
              <a:extLst>
                <a:ext uri="{FF2B5EF4-FFF2-40B4-BE49-F238E27FC236}">
                  <a16:creationId xmlns:a16="http://schemas.microsoft.com/office/drawing/2014/main" id="{FE92D56D-372B-4B15-BB50-4CAAE3EAC313}"/>
                </a:ext>
              </a:extLst>
            </p:cNvPr>
            <p:cNvSpPr>
              <a:spLocks/>
            </p:cNvSpPr>
            <p:nvPr userDrawn="1"/>
          </p:nvSpPr>
          <p:spPr bwMode="auto">
            <a:xfrm>
              <a:off x="2549" y="2829"/>
              <a:ext cx="240" cy="129"/>
            </a:xfrm>
            <a:custGeom>
              <a:avLst/>
              <a:gdLst>
                <a:gd name="T0" fmla="*/ 32 w 389"/>
                <a:gd name="T1" fmla="*/ 139 h 212"/>
                <a:gd name="T2" fmla="*/ 32 w 389"/>
                <a:gd name="T3" fmla="*/ 139 h 212"/>
                <a:gd name="T4" fmla="*/ 235 w 389"/>
                <a:gd name="T5" fmla="*/ 139 h 212"/>
                <a:gd name="T6" fmla="*/ 235 w 389"/>
                <a:gd name="T7" fmla="*/ 198 h 212"/>
                <a:gd name="T8" fmla="*/ 243 w 389"/>
                <a:gd name="T9" fmla="*/ 211 h 212"/>
                <a:gd name="T10" fmla="*/ 249 w 389"/>
                <a:gd name="T11" fmla="*/ 212 h 212"/>
                <a:gd name="T12" fmla="*/ 257 w 389"/>
                <a:gd name="T13" fmla="*/ 210 h 212"/>
                <a:gd name="T14" fmla="*/ 383 w 389"/>
                <a:gd name="T15" fmla="*/ 118 h 212"/>
                <a:gd name="T16" fmla="*/ 389 w 389"/>
                <a:gd name="T17" fmla="*/ 107 h 212"/>
                <a:gd name="T18" fmla="*/ 383 w 389"/>
                <a:gd name="T19" fmla="*/ 96 h 212"/>
                <a:gd name="T20" fmla="*/ 257 w 389"/>
                <a:gd name="T21" fmla="*/ 4 h 212"/>
                <a:gd name="T22" fmla="*/ 243 w 389"/>
                <a:gd name="T23" fmla="*/ 3 h 212"/>
                <a:gd name="T24" fmla="*/ 235 w 389"/>
                <a:gd name="T25" fmla="*/ 15 h 212"/>
                <a:gd name="T26" fmla="*/ 235 w 389"/>
                <a:gd name="T27" fmla="*/ 75 h 212"/>
                <a:gd name="T28" fmla="*/ 32 w 389"/>
                <a:gd name="T29" fmla="*/ 75 h 212"/>
                <a:gd name="T30" fmla="*/ 0 w 389"/>
                <a:gd name="T31" fmla="*/ 107 h 212"/>
                <a:gd name="T32" fmla="*/ 32 w 389"/>
                <a:gd name="T33" fmla="*/ 139 h 212"/>
                <a:gd name="T34" fmla="*/ 32 w 389"/>
                <a:gd name="T35" fmla="*/ 13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9" h="212">
                  <a:moveTo>
                    <a:pt x="32" y="139"/>
                  </a:moveTo>
                  <a:lnTo>
                    <a:pt x="32" y="139"/>
                  </a:lnTo>
                  <a:lnTo>
                    <a:pt x="235" y="139"/>
                  </a:lnTo>
                  <a:lnTo>
                    <a:pt x="235" y="198"/>
                  </a:lnTo>
                  <a:cubicBezTo>
                    <a:pt x="235" y="204"/>
                    <a:pt x="238" y="208"/>
                    <a:pt x="243" y="211"/>
                  </a:cubicBezTo>
                  <a:cubicBezTo>
                    <a:pt x="245" y="212"/>
                    <a:pt x="247" y="212"/>
                    <a:pt x="249" y="212"/>
                  </a:cubicBezTo>
                  <a:cubicBezTo>
                    <a:pt x="252" y="212"/>
                    <a:pt x="255" y="211"/>
                    <a:pt x="257" y="210"/>
                  </a:cubicBezTo>
                  <a:lnTo>
                    <a:pt x="383" y="118"/>
                  </a:lnTo>
                  <a:cubicBezTo>
                    <a:pt x="387" y="115"/>
                    <a:pt x="389" y="111"/>
                    <a:pt x="389" y="107"/>
                  </a:cubicBezTo>
                  <a:cubicBezTo>
                    <a:pt x="389" y="102"/>
                    <a:pt x="387" y="98"/>
                    <a:pt x="383" y="96"/>
                  </a:cubicBezTo>
                  <a:lnTo>
                    <a:pt x="257" y="4"/>
                  </a:lnTo>
                  <a:cubicBezTo>
                    <a:pt x="253" y="1"/>
                    <a:pt x="247" y="0"/>
                    <a:pt x="243" y="3"/>
                  </a:cubicBezTo>
                  <a:cubicBezTo>
                    <a:pt x="238" y="5"/>
                    <a:pt x="235" y="10"/>
                    <a:pt x="235" y="15"/>
                  </a:cubicBezTo>
                  <a:lnTo>
                    <a:pt x="235" y="75"/>
                  </a:lnTo>
                  <a:lnTo>
                    <a:pt x="32" y="75"/>
                  </a:lnTo>
                  <a:cubicBezTo>
                    <a:pt x="14" y="75"/>
                    <a:pt x="0" y="89"/>
                    <a:pt x="0" y="107"/>
                  </a:cubicBezTo>
                  <a:cubicBezTo>
                    <a:pt x="0" y="124"/>
                    <a:pt x="14" y="139"/>
                    <a:pt x="32" y="139"/>
                  </a:cubicBezTo>
                  <a:lnTo>
                    <a:pt x="32" y="139"/>
                  </a:lnTo>
                  <a:close/>
                </a:path>
              </a:pathLst>
            </a:custGeom>
            <a:noFill/>
            <a:ln w="12700" cap="flat">
              <a:solidFill>
                <a:srgbClr val="44CEEA"/>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7" name="Text Placeholder 1">
            <a:extLst>
              <a:ext uri="{FF2B5EF4-FFF2-40B4-BE49-F238E27FC236}">
                <a16:creationId xmlns:a16="http://schemas.microsoft.com/office/drawing/2014/main" id="{4185A146-2E8A-4940-8EC4-C816A092CC3E}"/>
              </a:ext>
            </a:extLst>
          </p:cNvPr>
          <p:cNvSpPr txBox="1">
            <a:spLocks/>
          </p:cNvSpPr>
          <p:nvPr userDrawn="1"/>
        </p:nvSpPr>
        <p:spPr>
          <a:xfrm>
            <a:off x="1803400" y="2031544"/>
            <a:ext cx="5728368" cy="2201863"/>
          </a:xfrm>
          <a:prstGeom prst="rect">
            <a:avLst/>
          </a:prstGeom>
        </p:spPr>
        <p:txBody>
          <a:bodyPr vert="horz" lIns="0"/>
          <a:lstStyle>
            <a:lvl1pPr marL="0" indent="0" algn="l" defTabSz="457200" rtl="0" eaLnBrk="1" latinLnBrk="0" hangingPunct="1">
              <a:lnSpc>
                <a:spcPts val="4000"/>
              </a:lnSpc>
              <a:spcBef>
                <a:spcPts val="0"/>
              </a:spcBef>
              <a:spcAft>
                <a:spcPts val="1000"/>
              </a:spcAft>
              <a:buFont typeface="Arial"/>
              <a:buNone/>
              <a:defRPr sz="4000" b="0" i="0" kern="0" spc="-60">
                <a:solidFill>
                  <a:schemeClr val="bg1"/>
                </a:solidFill>
                <a:latin typeface="Museo900-Regular"/>
                <a:ea typeface="+mn-ea"/>
                <a:cs typeface="Museo900-Regular"/>
              </a:defRPr>
            </a:lvl1pPr>
            <a:lvl2pPr marL="0" indent="0" algn="l" defTabSz="457200" rtl="0" eaLnBrk="1" latinLnBrk="0" hangingPunct="1">
              <a:lnSpc>
                <a:spcPts val="2000"/>
              </a:lnSpc>
              <a:spcBef>
                <a:spcPts val="500"/>
              </a:spcBef>
              <a:buFont typeface="Arial"/>
              <a:buNone/>
              <a:defRPr sz="2500" b="0" i="0" kern="1200">
                <a:solidFill>
                  <a:schemeClr val="bg1"/>
                </a:solidFill>
                <a:latin typeface="Museo300-Regular"/>
                <a:ea typeface="+mn-ea"/>
                <a:cs typeface="Museo300-Regular"/>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ts val="4000"/>
              </a:lnSpc>
              <a:spcBef>
                <a:spcPts val="0"/>
              </a:spcBef>
              <a:spcAft>
                <a:spcPts val="1000"/>
              </a:spcAft>
              <a:buClrTx/>
              <a:buSzTx/>
              <a:buFont typeface="Arial"/>
              <a:buNone/>
              <a:tabLst/>
              <a:defRPr/>
            </a:pPr>
            <a:r>
              <a:rPr kumimoji="0" lang="en-US" sz="4000" b="0" i="0" u="none" strike="noStrike" kern="0" cap="none" spc="-60" normalizeH="0" baseline="0" noProof="0" dirty="0">
                <a:ln>
                  <a:noFill/>
                </a:ln>
                <a:solidFill>
                  <a:sysClr val="window" lastClr="FFFFFF"/>
                </a:solidFill>
                <a:effectLst/>
                <a:uLnTx/>
                <a:uFillTx/>
                <a:latin typeface="Museo 900" panose="02000000000000000000" pitchFamily="2" charset="0"/>
                <a:ea typeface="+mn-ea"/>
              </a:rPr>
              <a:t>Abstraction</a:t>
            </a:r>
          </a:p>
          <a:p>
            <a:pPr marL="0" marR="0" lvl="1" indent="0" algn="l" defTabSz="457200" rtl="0" eaLnBrk="1" fontAlgn="auto" latinLnBrk="0" hangingPunct="1">
              <a:lnSpc>
                <a:spcPts val="2000"/>
              </a:lnSpc>
              <a:spcBef>
                <a:spcPts val="500"/>
              </a:spcBef>
              <a:spcAft>
                <a:spcPts val="0"/>
              </a:spcAft>
              <a:buClrTx/>
              <a:buSzTx/>
              <a:buFont typeface="Arial"/>
              <a:buNone/>
              <a:tabLst/>
              <a:defRPr/>
            </a:pPr>
            <a:r>
              <a:rPr kumimoji="0" lang="en-US" sz="2500" b="0" i="0" u="none" strike="noStrike" kern="1200" cap="none" spc="0" normalizeH="0" baseline="0" noProof="0" dirty="0">
                <a:ln>
                  <a:noFill/>
                </a:ln>
                <a:solidFill>
                  <a:sysClr val="window" lastClr="FFFFFF"/>
                </a:solidFill>
                <a:effectLst/>
                <a:uLnTx/>
                <a:uFillTx/>
                <a:latin typeface="Museo300-Regular"/>
                <a:ea typeface="+mn-ea"/>
              </a:rPr>
              <a:t>Computational thinking and logic</a:t>
            </a:r>
          </a:p>
          <a:p>
            <a:pPr marL="0" marR="0" lvl="1" indent="0" algn="l" defTabSz="457200" rtl="0" eaLnBrk="1" fontAlgn="auto" latinLnBrk="0" hangingPunct="1">
              <a:lnSpc>
                <a:spcPts val="2000"/>
              </a:lnSpc>
              <a:spcBef>
                <a:spcPts val="2400"/>
              </a:spcBef>
              <a:spcAft>
                <a:spcPts val="0"/>
              </a:spcAft>
              <a:buClrTx/>
              <a:buSzTx/>
              <a:buFont typeface="Arial"/>
              <a:buNone/>
              <a:tabLst/>
              <a:defRPr/>
            </a:pPr>
            <a:r>
              <a:rPr kumimoji="0" lang="en-GB" sz="2500" b="0" i="0" u="none" strike="noStrike" kern="1200" cap="none" spc="0" normalizeH="0" baseline="0" noProof="0" dirty="0">
                <a:ln>
                  <a:noFill/>
                </a:ln>
                <a:solidFill>
                  <a:srgbClr val="44CEEA"/>
                </a:solidFill>
                <a:effectLst/>
                <a:uLnTx/>
                <a:uFillTx/>
                <a:latin typeface="Museo300-Regular"/>
                <a:ea typeface="+mn-ea"/>
              </a:rPr>
              <a:t>1</a:t>
            </a:r>
            <a:r>
              <a:rPr kumimoji="0" lang="en-US" sz="2500" b="0" i="0" u="none" strike="noStrike" kern="1200" cap="none" spc="0" normalizeH="0" baseline="30000" noProof="0" dirty="0" err="1">
                <a:ln>
                  <a:noFill/>
                </a:ln>
                <a:solidFill>
                  <a:srgbClr val="44CEEA"/>
                </a:solidFill>
                <a:effectLst/>
                <a:uLnTx/>
                <a:uFillTx/>
                <a:latin typeface="Museo300-Regular"/>
                <a:ea typeface="+mn-ea"/>
              </a:rPr>
              <a:t>st</a:t>
            </a:r>
            <a:r>
              <a:rPr kumimoji="0" lang="en-US" sz="2500" b="0" i="0" u="none" strike="noStrike" kern="1200" cap="none" spc="0" normalizeH="0" baseline="0" noProof="0" dirty="0">
                <a:ln>
                  <a:noFill/>
                </a:ln>
                <a:solidFill>
                  <a:srgbClr val="44CEEA"/>
                </a:solidFill>
                <a:effectLst/>
                <a:uLnTx/>
                <a:uFillTx/>
                <a:latin typeface="Museo300-Regular"/>
                <a:ea typeface="+mn-ea"/>
              </a:rPr>
              <a:t> Edition</a:t>
            </a:r>
          </a:p>
        </p:txBody>
      </p:sp>
      <p:pic>
        <p:nvPicPr>
          <p:cNvPr id="18" name="Picture 17" descr="Logo.ai">
            <a:extLst>
              <a:ext uri="{FF2B5EF4-FFF2-40B4-BE49-F238E27FC236}">
                <a16:creationId xmlns:a16="http://schemas.microsoft.com/office/drawing/2014/main" id="{8A62D340-0526-4FB5-8A47-5507DABE86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Tree>
    <p:extLst>
      <p:ext uri="{BB962C8B-B14F-4D97-AF65-F5344CB8AC3E}">
        <p14:creationId xmlns:p14="http://schemas.microsoft.com/office/powerpoint/2010/main" val="1593432957"/>
      </p:ext>
    </p:extLst>
  </p:cSld>
  <p:clrMapOvr>
    <a:masterClrMapping/>
  </p:clrMapOvr>
  <p:extLst>
    <p:ext uri="{DCECCB84-F9BA-43D5-87BE-67443E8EF086}">
      <p15:sldGuideLst xmlns:p15="http://schemas.microsoft.com/office/powerpoint/2012/main">
        <p15:guide id="1" orient="horz" pos="668" userDrawn="1">
          <p15:clr>
            <a:srgbClr val="FBAE40"/>
          </p15:clr>
        </p15:guide>
        <p15:guide id="2" pos="2880" userDrawn="1">
          <p15:clr>
            <a:srgbClr val="FBAE40"/>
          </p15:clr>
        </p15:guide>
        <p15:guide id="3" orient="horz" pos="244" userDrawn="1">
          <p15:clr>
            <a:srgbClr val="FBAE40"/>
          </p15:clr>
        </p15:guide>
        <p15:guide id="4" orient="horz" pos="45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A04C0"/>
        </a:solidFill>
        <a:effectLst/>
      </p:bgPr>
    </p:bg>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cxnSp>
        <p:nvCxnSpPr>
          <p:cNvPr id="6" name="Straight Connector 5">
            <a:extLst>
              <a:ext uri="{FF2B5EF4-FFF2-40B4-BE49-F238E27FC236}">
                <a16:creationId xmlns:a16="http://schemas.microsoft.com/office/drawing/2014/main" id="{62E9DD45-C9F6-4603-ACD2-7C4972C5A16E}"/>
              </a:ext>
            </a:extLst>
          </p:cNvPr>
          <p:cNvCxnSpPr>
            <a:cxnSpLocks/>
          </p:cNvCxnSpPr>
          <p:nvPr userDrawn="1"/>
        </p:nvCxnSpPr>
        <p:spPr>
          <a:xfrm>
            <a:off x="584200" y="1702800"/>
            <a:ext cx="0" cy="350646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ext Placeholder 11">
            <a:extLst>
              <a:ext uri="{FF2B5EF4-FFF2-40B4-BE49-F238E27FC236}">
                <a16:creationId xmlns:a16="http://schemas.microsoft.com/office/drawing/2014/main" id="{0802EAEE-013C-4535-8F8B-006CB4BDA176}"/>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6522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44CEEA"/>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14123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F7D0B87F-C077-4FBC-9ED4-E2A97555AE14}"/>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230368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7" name="Graphic 6">
            <a:extLst>
              <a:ext uri="{FF2B5EF4-FFF2-40B4-BE49-F238E27FC236}">
                <a16:creationId xmlns:a16="http://schemas.microsoft.com/office/drawing/2014/main" id="{4D55C3FD-0D3D-435D-8FCD-F0EFC2C594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2" name="Picture 1">
            <a:extLst>
              <a:ext uri="{FF2B5EF4-FFF2-40B4-BE49-F238E27FC236}">
                <a16:creationId xmlns:a16="http://schemas.microsoft.com/office/drawing/2014/main" id="{16798358-D666-4A05-A9FE-2FF6B617A64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3" name="TextBox 2">
            <a:extLst>
              <a:ext uri="{FF2B5EF4-FFF2-40B4-BE49-F238E27FC236}">
                <a16:creationId xmlns:a16="http://schemas.microsoft.com/office/drawing/2014/main" id="{A325AF0E-507F-46CD-BB17-D170EB9F9D6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Abstraction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864385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4" name="Picture 3">
            <a:extLst>
              <a:ext uri="{FF2B5EF4-FFF2-40B4-BE49-F238E27FC236}">
                <a16:creationId xmlns:a16="http://schemas.microsoft.com/office/drawing/2014/main" id="{C051968E-58AD-46B2-B958-6DDCE50E36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5" name="TextBox 4">
            <a:extLst>
              <a:ext uri="{FF2B5EF4-FFF2-40B4-BE49-F238E27FC236}">
                <a16:creationId xmlns:a16="http://schemas.microsoft.com/office/drawing/2014/main" id="{03A63BF6-A13D-4FC8-A1B6-587556F25B77}"/>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Abstraction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1663747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a:extLst>
              <a:ext uri="{FF2B5EF4-FFF2-40B4-BE49-F238E27FC236}">
                <a16:creationId xmlns:a16="http://schemas.microsoft.com/office/drawing/2014/main" id="{46CEB4D6-329E-43EB-81E3-FD43B7792D63}"/>
              </a:ext>
            </a:extLst>
          </p:cNvPr>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5" name="Graphic 4">
            <a:extLst>
              <a:ext uri="{FF2B5EF4-FFF2-40B4-BE49-F238E27FC236}">
                <a16:creationId xmlns:a16="http://schemas.microsoft.com/office/drawing/2014/main" id="{E9404272-1CEC-4E01-BAA8-7A28306AD9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3" name="Picture 2">
            <a:extLst>
              <a:ext uri="{FF2B5EF4-FFF2-40B4-BE49-F238E27FC236}">
                <a16:creationId xmlns:a16="http://schemas.microsoft.com/office/drawing/2014/main" id="{639BFC2C-6C88-477E-982A-FC4D97814360}"/>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6" name="TextBox 5">
            <a:extLst>
              <a:ext uri="{FF2B5EF4-FFF2-40B4-BE49-F238E27FC236}">
                <a16:creationId xmlns:a16="http://schemas.microsoft.com/office/drawing/2014/main" id="{4EB9AA70-ED79-47D1-8EA2-2C79A44051F0}"/>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Abstraction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4050790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84720D7E-8A9E-4582-8A55-B31C9C786BD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pic>
        <p:nvPicPr>
          <p:cNvPr id="5" name="Graphic 4">
            <a:extLst>
              <a:ext uri="{FF2B5EF4-FFF2-40B4-BE49-F238E27FC236}">
                <a16:creationId xmlns:a16="http://schemas.microsoft.com/office/drawing/2014/main" id="{E9404272-1CEC-4E01-BAA8-7A28306AD90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3" name="Picture 2">
            <a:extLst>
              <a:ext uri="{FF2B5EF4-FFF2-40B4-BE49-F238E27FC236}">
                <a16:creationId xmlns:a16="http://schemas.microsoft.com/office/drawing/2014/main" id="{D7A9029F-E0B3-480F-B7C9-1CFD67CD8E1B}"/>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6" name="TextBox 5">
            <a:extLst>
              <a:ext uri="{FF2B5EF4-FFF2-40B4-BE49-F238E27FC236}">
                <a16:creationId xmlns:a16="http://schemas.microsoft.com/office/drawing/2014/main" id="{9F38D106-5EED-4FE0-9D44-AFBEC4AD5623}"/>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Abstraction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65964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4CEEA"/>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6A04C0"/>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4" name="Graphic 3">
            <a:extLst>
              <a:ext uri="{FF2B5EF4-FFF2-40B4-BE49-F238E27FC236}">
                <a16:creationId xmlns:a16="http://schemas.microsoft.com/office/drawing/2014/main" id="{47786EDB-3B8A-4802-BB36-AA72B0895CA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5" name="Picture 4">
            <a:extLst>
              <a:ext uri="{FF2B5EF4-FFF2-40B4-BE49-F238E27FC236}">
                <a16:creationId xmlns:a16="http://schemas.microsoft.com/office/drawing/2014/main" id="{EC89655E-1FAE-4FA0-9642-B3A41B1588DF}"/>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7" name="TextBox 6">
            <a:extLst>
              <a:ext uri="{FF2B5EF4-FFF2-40B4-BE49-F238E27FC236}">
                <a16:creationId xmlns:a16="http://schemas.microsoft.com/office/drawing/2014/main" id="{CB568CE5-D05F-436C-89CF-2B076365983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Abstraction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1482273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 2020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a:solidFill>
                <a:schemeClr val="bg1"/>
              </a:solidFill>
            </a:endParaRPr>
          </a:p>
        </p:txBody>
      </p:sp>
      <p:pic>
        <p:nvPicPr>
          <p:cNvPr id="5" name="Graphic 4">
            <a:extLst>
              <a:ext uri="{FF2B5EF4-FFF2-40B4-BE49-F238E27FC236}">
                <a16:creationId xmlns:a16="http://schemas.microsoft.com/office/drawing/2014/main" id="{987902FE-2CF2-4314-829C-14590729D4F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7" name="Picture 6">
            <a:extLst>
              <a:ext uri="{FF2B5EF4-FFF2-40B4-BE49-F238E27FC236}">
                <a16:creationId xmlns:a16="http://schemas.microsoft.com/office/drawing/2014/main" id="{5280E9E9-8918-4953-906D-6758DBE2096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0" y="0"/>
            <a:ext cx="9144000" cy="647628"/>
          </a:xfrm>
          <a:prstGeom prst="rect">
            <a:avLst/>
          </a:prstGeom>
        </p:spPr>
      </p:pic>
      <p:sp>
        <p:nvSpPr>
          <p:cNvPr id="9" name="TextBox 8">
            <a:extLst>
              <a:ext uri="{FF2B5EF4-FFF2-40B4-BE49-F238E27FC236}">
                <a16:creationId xmlns:a16="http://schemas.microsoft.com/office/drawing/2014/main" id="{D63FD7A2-308D-441E-8DB0-AB8FC12A85E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Abstraction</a:t>
            </a:r>
          </a:p>
          <a:p>
            <a:pPr>
              <a:spcBef>
                <a:spcPts val="288"/>
              </a:spcBef>
            </a:pPr>
            <a:r>
              <a:rPr lang="en-GB" sz="1200" b="0" dirty="0">
                <a:solidFill>
                  <a:srgbClr val="FFFFFF"/>
                </a:solidFill>
                <a:effectLst>
                  <a:glow rad="228600">
                    <a:schemeClr val="tx1">
                      <a:alpha val="32000"/>
                    </a:schemeClr>
                  </a:glow>
                  <a:outerShdw blurRad="50800" dist="38100" dir="2700000" algn="tl" rotWithShape="0">
                    <a:prstClr val="black">
                      <a:alpha val="40000"/>
                    </a:prstClr>
                  </a:outerShdw>
                </a:effectLst>
                <a:latin typeface="+mn-lt"/>
                <a:cs typeface="Arial"/>
              </a:rPr>
              <a:t>Computational thinking and logic</a:t>
            </a:r>
          </a:p>
        </p:txBody>
      </p:sp>
    </p:spTree>
    <p:extLst>
      <p:ext uri="{BB962C8B-B14F-4D97-AF65-F5344CB8AC3E}">
        <p14:creationId xmlns:p14="http://schemas.microsoft.com/office/powerpoint/2010/main" val="3920882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8079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72" r:id="rId6"/>
    <p:sldLayoutId id="2147483673" r:id="rId7"/>
    <p:sldLayoutId id="2147483665" r:id="rId8"/>
    <p:sldLayoutId id="214748366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8036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0C1F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CA7FB7-1A3C-4E5E-82FC-87C6EDA3C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B7D21DBA-6478-48B5-95D5-C29E3F845ED7}"/>
              </a:ext>
            </a:extLst>
          </p:cNvPr>
          <p:cNvSpPr>
            <a:spLocks noGrp="1"/>
          </p:cNvSpPr>
          <p:nvPr>
            <p:ph type="body" sz="quarter" idx="13"/>
          </p:nvPr>
        </p:nvSpPr>
        <p:spPr/>
        <p:txBody>
          <a:bodyPr/>
          <a:lstStyle/>
          <a:p>
            <a:r>
              <a:rPr lang="en-GB" dirty="0"/>
              <a:t>Abstraction for purpose</a:t>
            </a:r>
          </a:p>
        </p:txBody>
      </p:sp>
      <p:sp>
        <p:nvSpPr>
          <p:cNvPr id="3" name="Text Placeholder 2">
            <a:extLst>
              <a:ext uri="{FF2B5EF4-FFF2-40B4-BE49-F238E27FC236}">
                <a16:creationId xmlns:a16="http://schemas.microsoft.com/office/drawing/2014/main" id="{F9AA6F25-FCF0-4B2A-9419-972FF4720CA3}"/>
              </a:ext>
            </a:extLst>
          </p:cNvPr>
          <p:cNvSpPr>
            <a:spLocks noGrp="1"/>
          </p:cNvSpPr>
          <p:nvPr>
            <p:ph type="body" sz="quarter" idx="14"/>
          </p:nvPr>
        </p:nvSpPr>
        <p:spPr>
          <a:xfrm>
            <a:off x="724280" y="1704179"/>
            <a:ext cx="7486270" cy="3453607"/>
          </a:xfrm>
        </p:spPr>
        <p:txBody>
          <a:bodyPr/>
          <a:lstStyle/>
          <a:p>
            <a:r>
              <a:rPr lang="en-GB" dirty="0"/>
              <a:t>Look at the housing estate and roads below</a:t>
            </a:r>
          </a:p>
          <a:p>
            <a:r>
              <a:rPr lang="en-GB" dirty="0"/>
              <a:t>We make different abstractions of this depending on how it will be used</a:t>
            </a:r>
          </a:p>
          <a:p>
            <a:pPr lvl="2"/>
            <a:r>
              <a:rPr lang="en-GB" dirty="0"/>
              <a:t>What would you include and not include if an abstraction was made for software in a delivery van?</a:t>
            </a:r>
          </a:p>
        </p:txBody>
      </p:sp>
      <p:pic>
        <p:nvPicPr>
          <p:cNvPr id="8" name="Graphic 7">
            <a:extLst>
              <a:ext uri="{FF2B5EF4-FFF2-40B4-BE49-F238E27FC236}">
                <a16:creationId xmlns:a16="http://schemas.microsoft.com/office/drawing/2014/main" id="{9DD62C24-6F92-4065-BF0A-8013F29FA4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665155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21DBA-6478-48B5-95D5-C29E3F845ED7}"/>
              </a:ext>
            </a:extLst>
          </p:cNvPr>
          <p:cNvSpPr>
            <a:spLocks noGrp="1"/>
          </p:cNvSpPr>
          <p:nvPr>
            <p:ph type="body" sz="quarter" idx="13"/>
          </p:nvPr>
        </p:nvSpPr>
        <p:spPr/>
        <p:txBody>
          <a:bodyPr/>
          <a:lstStyle/>
          <a:p>
            <a:r>
              <a:rPr lang="en-GB" dirty="0"/>
              <a:t>Abstraction for purpose</a:t>
            </a:r>
          </a:p>
        </p:txBody>
      </p:sp>
      <p:sp>
        <p:nvSpPr>
          <p:cNvPr id="3" name="Text Placeholder 2">
            <a:extLst>
              <a:ext uri="{FF2B5EF4-FFF2-40B4-BE49-F238E27FC236}">
                <a16:creationId xmlns:a16="http://schemas.microsoft.com/office/drawing/2014/main" id="{F9AA6F25-FCF0-4B2A-9419-972FF4720CA3}"/>
              </a:ext>
            </a:extLst>
          </p:cNvPr>
          <p:cNvSpPr>
            <a:spLocks noGrp="1"/>
          </p:cNvSpPr>
          <p:nvPr>
            <p:ph type="body" sz="quarter" idx="14"/>
          </p:nvPr>
        </p:nvSpPr>
        <p:spPr/>
        <p:txBody>
          <a:bodyPr/>
          <a:lstStyle/>
          <a:p>
            <a:r>
              <a:rPr lang="en-GB" dirty="0"/>
              <a:t>Abstraction for a delivery vehicle</a:t>
            </a:r>
          </a:p>
          <a:p>
            <a:r>
              <a:rPr lang="en-GB" dirty="0"/>
              <a:t>Don’t include:</a:t>
            </a:r>
          </a:p>
          <a:p>
            <a:pPr lvl="1"/>
            <a:r>
              <a:rPr lang="en-GB" dirty="0">
                <a:solidFill>
                  <a:srgbClr val="FF0000"/>
                </a:solidFill>
              </a:rPr>
              <a:t>Building height</a:t>
            </a:r>
          </a:p>
          <a:p>
            <a:pPr lvl="1"/>
            <a:r>
              <a:rPr lang="en-GB" dirty="0">
                <a:solidFill>
                  <a:srgbClr val="FF0000"/>
                </a:solidFill>
              </a:rPr>
              <a:t>Colour of the buildings</a:t>
            </a:r>
          </a:p>
          <a:p>
            <a:pPr lvl="1"/>
            <a:r>
              <a:rPr lang="en-GB" dirty="0">
                <a:solidFill>
                  <a:srgbClr val="FF0000"/>
                </a:solidFill>
              </a:rPr>
              <a:t>Where cars are located</a:t>
            </a:r>
          </a:p>
          <a:p>
            <a:r>
              <a:rPr lang="en-GB" dirty="0"/>
              <a:t>Include:</a:t>
            </a:r>
          </a:p>
          <a:p>
            <a:pPr lvl="1"/>
            <a:r>
              <a:rPr lang="en-GB" dirty="0">
                <a:solidFill>
                  <a:srgbClr val="FF0000"/>
                </a:solidFill>
              </a:rPr>
              <a:t>Road names</a:t>
            </a:r>
          </a:p>
          <a:p>
            <a:pPr lvl="1"/>
            <a:r>
              <a:rPr lang="en-GB" dirty="0">
                <a:solidFill>
                  <a:srgbClr val="FF0000"/>
                </a:solidFill>
              </a:rPr>
              <a:t>Houses and buildings</a:t>
            </a:r>
          </a:p>
          <a:p>
            <a:pPr lvl="1"/>
            <a:r>
              <a:rPr lang="en-GB" dirty="0">
                <a:solidFill>
                  <a:srgbClr val="FF0000"/>
                </a:solidFill>
              </a:rPr>
              <a:t>Roads</a:t>
            </a:r>
          </a:p>
          <a:p>
            <a:pPr lvl="1"/>
            <a:r>
              <a:rPr lang="en-GB" dirty="0">
                <a:solidFill>
                  <a:srgbClr val="FF0000"/>
                </a:solidFill>
              </a:rPr>
              <a:t>Road names</a:t>
            </a:r>
          </a:p>
        </p:txBody>
      </p:sp>
      <p:pic>
        <p:nvPicPr>
          <p:cNvPr id="5" name="Picture 4">
            <a:extLst>
              <a:ext uri="{FF2B5EF4-FFF2-40B4-BE49-F238E27FC236}">
                <a16:creationId xmlns:a16="http://schemas.microsoft.com/office/drawing/2014/main" id="{EE4662AF-0002-4C72-8443-893AB5263E22}"/>
              </a:ext>
            </a:extLst>
          </p:cNvPr>
          <p:cNvPicPr>
            <a:picLocks noChangeAspect="1"/>
          </p:cNvPicPr>
          <p:nvPr/>
        </p:nvPicPr>
        <p:blipFill rotWithShape="1">
          <a:blip r:embed="rId2"/>
          <a:srcRect l="9274" t="18235"/>
          <a:stretch/>
        </p:blipFill>
        <p:spPr>
          <a:xfrm>
            <a:off x="4275083" y="2726186"/>
            <a:ext cx="4469422" cy="3386090"/>
          </a:xfrm>
          <a:prstGeom prst="rect">
            <a:avLst/>
          </a:prstGeom>
          <a:ln>
            <a:solidFill>
              <a:schemeClr val="tx1"/>
            </a:solidFill>
          </a:ln>
        </p:spPr>
      </p:pic>
    </p:spTree>
    <p:extLst>
      <p:ext uri="{BB962C8B-B14F-4D97-AF65-F5344CB8AC3E}">
        <p14:creationId xmlns:p14="http://schemas.microsoft.com/office/powerpoint/2010/main" val="1876597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5</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2 </a:t>
            </a:r>
            <a:r>
              <a:rPr lang="en-GB" dirty="0"/>
              <a:t>on </a:t>
            </a:r>
            <a:r>
              <a:rPr lang="en-GB" b="1" dirty="0"/>
              <a:t>Worksheet 5</a:t>
            </a:r>
          </a:p>
        </p:txBody>
      </p:sp>
    </p:spTree>
    <p:extLst>
      <p:ext uri="{BB962C8B-B14F-4D97-AF65-F5344CB8AC3E}">
        <p14:creationId xmlns:p14="http://schemas.microsoft.com/office/powerpoint/2010/main" val="1680944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638C856-684A-499C-ACCF-8372A8D1390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1935" y="647628"/>
            <a:ext cx="4322065" cy="6210371"/>
          </a:xfrm>
          <a:prstGeom prst="rect">
            <a:avLst/>
          </a:prstGeom>
        </p:spPr>
      </p:pic>
      <p:sp>
        <p:nvSpPr>
          <p:cNvPr id="2" name="Text Placeholder 1">
            <a:extLst>
              <a:ext uri="{FF2B5EF4-FFF2-40B4-BE49-F238E27FC236}">
                <a16:creationId xmlns:a16="http://schemas.microsoft.com/office/drawing/2014/main" id="{B7D21DBA-6478-48B5-95D5-C29E3F845ED7}"/>
              </a:ext>
            </a:extLst>
          </p:cNvPr>
          <p:cNvSpPr>
            <a:spLocks noGrp="1"/>
          </p:cNvSpPr>
          <p:nvPr>
            <p:ph type="body" sz="quarter" idx="13"/>
          </p:nvPr>
        </p:nvSpPr>
        <p:spPr/>
        <p:txBody>
          <a:bodyPr/>
          <a:lstStyle/>
          <a:p>
            <a:r>
              <a:rPr lang="en-GB" dirty="0"/>
              <a:t>Maze abstraction</a:t>
            </a:r>
          </a:p>
        </p:txBody>
      </p:sp>
      <p:sp>
        <p:nvSpPr>
          <p:cNvPr id="3" name="Text Placeholder 2">
            <a:extLst>
              <a:ext uri="{FF2B5EF4-FFF2-40B4-BE49-F238E27FC236}">
                <a16:creationId xmlns:a16="http://schemas.microsoft.com/office/drawing/2014/main" id="{F9AA6F25-FCF0-4B2A-9419-972FF4720CA3}"/>
              </a:ext>
            </a:extLst>
          </p:cNvPr>
          <p:cNvSpPr>
            <a:spLocks noGrp="1"/>
          </p:cNvSpPr>
          <p:nvPr>
            <p:ph type="body" sz="quarter" idx="14"/>
          </p:nvPr>
        </p:nvSpPr>
        <p:spPr/>
        <p:txBody>
          <a:bodyPr/>
          <a:lstStyle/>
          <a:p>
            <a:r>
              <a:rPr lang="en-GB" dirty="0"/>
              <a:t>A photo of a maze </a:t>
            </a:r>
            <a:br>
              <a:rPr lang="en-GB" dirty="0"/>
            </a:br>
            <a:r>
              <a:rPr lang="en-GB" dirty="0"/>
              <a:t>contains a lot of </a:t>
            </a:r>
            <a:br>
              <a:rPr lang="en-GB" dirty="0"/>
            </a:br>
            <a:r>
              <a:rPr lang="en-GB" dirty="0"/>
              <a:t>information that isn’t </a:t>
            </a:r>
            <a:br>
              <a:rPr lang="en-GB" dirty="0"/>
            </a:br>
            <a:r>
              <a:rPr lang="en-GB" dirty="0"/>
              <a:t>required to solve it</a:t>
            </a:r>
          </a:p>
          <a:p>
            <a:pPr lvl="1"/>
            <a:r>
              <a:rPr lang="en-GB" dirty="0"/>
              <a:t>What information can </a:t>
            </a:r>
            <a:br>
              <a:rPr lang="en-GB" dirty="0"/>
            </a:br>
            <a:r>
              <a:rPr lang="en-GB" dirty="0"/>
              <a:t>be ignored?</a:t>
            </a:r>
          </a:p>
          <a:p>
            <a:pPr lvl="1"/>
            <a:r>
              <a:rPr lang="en-GB" dirty="0"/>
              <a:t>What is the key information </a:t>
            </a:r>
            <a:br>
              <a:rPr lang="en-GB" dirty="0"/>
            </a:br>
            <a:r>
              <a:rPr lang="en-GB" dirty="0"/>
              <a:t>required to solve the maze?</a:t>
            </a:r>
          </a:p>
        </p:txBody>
      </p:sp>
    </p:spTree>
    <p:extLst>
      <p:ext uri="{BB962C8B-B14F-4D97-AF65-F5344CB8AC3E}">
        <p14:creationId xmlns:p14="http://schemas.microsoft.com/office/powerpoint/2010/main" val="3830294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a:extLst>
              <a:ext uri="{FF2B5EF4-FFF2-40B4-BE49-F238E27FC236}">
                <a16:creationId xmlns:a16="http://schemas.microsoft.com/office/drawing/2014/main" id="{AEC8A7EA-47DE-4D65-B9E4-2EDD263002E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p:blipFill>
        <p:spPr bwMode="auto">
          <a:xfrm>
            <a:off x="5504155" y="2944812"/>
            <a:ext cx="3532054" cy="3307557"/>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ACE10AC4-5FF7-45EE-B6D3-00019B0BFAA4}"/>
              </a:ext>
            </a:extLst>
          </p:cNvPr>
          <p:cNvSpPr>
            <a:spLocks noGrp="1"/>
          </p:cNvSpPr>
          <p:nvPr>
            <p:ph type="body" sz="quarter" idx="13"/>
          </p:nvPr>
        </p:nvSpPr>
        <p:spPr/>
        <p:txBody>
          <a:bodyPr/>
          <a:lstStyle/>
          <a:p>
            <a:r>
              <a:rPr lang="en-GB" dirty="0"/>
              <a:t>Maze abstraction</a:t>
            </a:r>
          </a:p>
        </p:txBody>
      </p:sp>
      <p:sp>
        <p:nvSpPr>
          <p:cNvPr id="5" name="Text Placeholder 4">
            <a:extLst>
              <a:ext uri="{FF2B5EF4-FFF2-40B4-BE49-F238E27FC236}">
                <a16:creationId xmlns:a16="http://schemas.microsoft.com/office/drawing/2014/main" id="{6D4DE260-DDDA-41FC-B0AE-CDEFED9E0175}"/>
              </a:ext>
            </a:extLst>
          </p:cNvPr>
          <p:cNvSpPr>
            <a:spLocks noGrp="1"/>
          </p:cNvSpPr>
          <p:nvPr>
            <p:ph type="body" sz="quarter" idx="14"/>
          </p:nvPr>
        </p:nvSpPr>
        <p:spPr/>
        <p:txBody>
          <a:bodyPr/>
          <a:lstStyle/>
          <a:p>
            <a:r>
              <a:rPr lang="en-GB" dirty="0"/>
              <a:t>What information can be ignored?</a:t>
            </a:r>
          </a:p>
          <a:p>
            <a:pPr lvl="1"/>
            <a:r>
              <a:rPr lang="en-GB" dirty="0"/>
              <a:t>Many aspects can be ignored, such as: </a:t>
            </a:r>
            <a:r>
              <a:rPr lang="en-GB" dirty="0">
                <a:solidFill>
                  <a:srgbClr val="FF0000"/>
                </a:solidFill>
              </a:rPr>
              <a:t>height of the maze, the material the maze is made of, the thickness of the walls</a:t>
            </a:r>
          </a:p>
          <a:p>
            <a:r>
              <a:rPr lang="en-GB" dirty="0"/>
              <a:t>What is the key information </a:t>
            </a:r>
            <a:br>
              <a:rPr lang="en-GB" dirty="0"/>
            </a:br>
            <a:r>
              <a:rPr lang="en-GB" dirty="0"/>
              <a:t>required to solve the maze?</a:t>
            </a:r>
          </a:p>
          <a:p>
            <a:pPr lvl="1"/>
            <a:r>
              <a:rPr lang="en-GB" dirty="0"/>
              <a:t>First we need to simplify the maze</a:t>
            </a:r>
          </a:p>
          <a:p>
            <a:pPr lvl="1"/>
            <a:r>
              <a:rPr lang="en-GB" dirty="0">
                <a:solidFill>
                  <a:srgbClr val="FF0000"/>
                </a:solidFill>
              </a:rPr>
              <a:t>A line can represent a wall</a:t>
            </a:r>
          </a:p>
          <a:p>
            <a:pPr lvl="1"/>
            <a:r>
              <a:rPr lang="en-GB" dirty="0">
                <a:solidFill>
                  <a:srgbClr val="FF0000"/>
                </a:solidFill>
              </a:rPr>
              <a:t>The walls can be placed onto a</a:t>
            </a:r>
            <a:br>
              <a:rPr lang="en-GB" dirty="0">
                <a:solidFill>
                  <a:srgbClr val="FF0000"/>
                </a:solidFill>
              </a:rPr>
            </a:br>
            <a:r>
              <a:rPr lang="en-GB" dirty="0">
                <a:solidFill>
                  <a:srgbClr val="FF0000"/>
                </a:solidFill>
              </a:rPr>
              <a:t>grid to make it easier to understand</a:t>
            </a:r>
          </a:p>
          <a:p>
            <a:pPr lvl="1"/>
            <a:endParaRPr lang="en-GB" dirty="0"/>
          </a:p>
          <a:p>
            <a:endParaRPr lang="en-GB" dirty="0"/>
          </a:p>
        </p:txBody>
      </p:sp>
    </p:spTree>
    <p:extLst>
      <p:ext uri="{BB962C8B-B14F-4D97-AF65-F5344CB8AC3E}">
        <p14:creationId xmlns:p14="http://schemas.microsoft.com/office/powerpoint/2010/main" val="383382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21DBA-6478-48B5-95D5-C29E3F845ED7}"/>
              </a:ext>
            </a:extLst>
          </p:cNvPr>
          <p:cNvSpPr>
            <a:spLocks noGrp="1"/>
          </p:cNvSpPr>
          <p:nvPr>
            <p:ph type="body" sz="quarter" idx="13"/>
          </p:nvPr>
        </p:nvSpPr>
        <p:spPr/>
        <p:txBody>
          <a:bodyPr/>
          <a:lstStyle/>
          <a:p>
            <a:r>
              <a:rPr lang="en-GB" dirty="0"/>
              <a:t>Maze abstraction</a:t>
            </a:r>
          </a:p>
        </p:txBody>
      </p:sp>
      <p:sp>
        <p:nvSpPr>
          <p:cNvPr id="3" name="Text Placeholder 2">
            <a:extLst>
              <a:ext uri="{FF2B5EF4-FFF2-40B4-BE49-F238E27FC236}">
                <a16:creationId xmlns:a16="http://schemas.microsoft.com/office/drawing/2014/main" id="{F9AA6F25-FCF0-4B2A-9419-972FF4720CA3}"/>
              </a:ext>
            </a:extLst>
          </p:cNvPr>
          <p:cNvSpPr>
            <a:spLocks noGrp="1"/>
          </p:cNvSpPr>
          <p:nvPr>
            <p:ph type="body" sz="quarter" idx="14"/>
          </p:nvPr>
        </p:nvSpPr>
        <p:spPr/>
        <p:txBody>
          <a:bodyPr/>
          <a:lstStyle/>
          <a:p>
            <a:r>
              <a:rPr lang="en-GB" dirty="0"/>
              <a:t>Computer Scientists go further in their abstraction</a:t>
            </a:r>
          </a:p>
          <a:p>
            <a:pPr lvl="1"/>
            <a:r>
              <a:rPr lang="en-GB" dirty="0"/>
              <a:t>We are only interested in the start, the finish, dead ends and junctions where you make a choice where to turn</a:t>
            </a:r>
          </a:p>
          <a:p>
            <a:pPr lvl="1"/>
            <a:r>
              <a:rPr lang="en-GB" dirty="0"/>
              <a:t>The maze can be represented by the network on the right</a:t>
            </a:r>
          </a:p>
          <a:p>
            <a:pPr lvl="1"/>
            <a:r>
              <a:rPr lang="en-GB" dirty="0"/>
              <a:t>Which is easier to find the route through?</a:t>
            </a:r>
          </a:p>
        </p:txBody>
      </p:sp>
      <p:pic>
        <p:nvPicPr>
          <p:cNvPr id="4" name="Picture 3">
            <a:extLst>
              <a:ext uri="{FF2B5EF4-FFF2-40B4-BE49-F238E27FC236}">
                <a16:creationId xmlns:a16="http://schemas.microsoft.com/office/drawing/2014/main" id="{D420EA9E-C4FA-4B36-879F-B7B64280A6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458" y="3823240"/>
            <a:ext cx="5961648" cy="2825953"/>
          </a:xfrm>
          <a:prstGeom prst="rect">
            <a:avLst/>
          </a:prstGeom>
        </p:spPr>
      </p:pic>
    </p:spTree>
    <p:extLst>
      <p:ext uri="{BB962C8B-B14F-4D97-AF65-F5344CB8AC3E}">
        <p14:creationId xmlns:p14="http://schemas.microsoft.com/office/powerpoint/2010/main" val="102586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21DBA-6478-48B5-95D5-C29E3F845ED7}"/>
              </a:ext>
            </a:extLst>
          </p:cNvPr>
          <p:cNvSpPr>
            <a:spLocks noGrp="1"/>
          </p:cNvSpPr>
          <p:nvPr>
            <p:ph type="body" sz="quarter" idx="13"/>
          </p:nvPr>
        </p:nvSpPr>
        <p:spPr/>
        <p:txBody>
          <a:bodyPr/>
          <a:lstStyle/>
          <a:p>
            <a:r>
              <a:rPr lang="en-GB" dirty="0"/>
              <a:t>Maze abstraction</a:t>
            </a:r>
          </a:p>
        </p:txBody>
      </p:sp>
      <p:sp>
        <p:nvSpPr>
          <p:cNvPr id="3" name="Text Placeholder 2">
            <a:extLst>
              <a:ext uri="{FF2B5EF4-FFF2-40B4-BE49-F238E27FC236}">
                <a16:creationId xmlns:a16="http://schemas.microsoft.com/office/drawing/2014/main" id="{F9AA6F25-FCF0-4B2A-9419-972FF4720CA3}"/>
              </a:ext>
            </a:extLst>
          </p:cNvPr>
          <p:cNvSpPr>
            <a:spLocks noGrp="1"/>
          </p:cNvSpPr>
          <p:nvPr>
            <p:ph type="body" sz="quarter" idx="14"/>
          </p:nvPr>
        </p:nvSpPr>
        <p:spPr/>
        <p:txBody>
          <a:bodyPr/>
          <a:lstStyle/>
          <a:p>
            <a:r>
              <a:rPr lang="en-GB" dirty="0"/>
              <a:t>Which is easier to find the route through?</a:t>
            </a:r>
          </a:p>
          <a:p>
            <a:pPr lvl="1"/>
            <a:r>
              <a:rPr lang="en-GB" dirty="0"/>
              <a:t>The network is easier to find the route</a:t>
            </a:r>
          </a:p>
          <a:p>
            <a:pPr lvl="1"/>
            <a:r>
              <a:rPr lang="en-GB" dirty="0"/>
              <a:t>We just ignore any routes that don’t have a way of getting to circle (node) 11</a:t>
            </a:r>
          </a:p>
          <a:p>
            <a:pPr lvl="1"/>
            <a:r>
              <a:rPr lang="en-GB" dirty="0"/>
              <a:t>The solution is easily found as 1, 2, 4, 6, 8, 9, 11</a:t>
            </a:r>
          </a:p>
        </p:txBody>
      </p:sp>
      <p:pic>
        <p:nvPicPr>
          <p:cNvPr id="7" name="Picture 6">
            <a:extLst>
              <a:ext uri="{FF2B5EF4-FFF2-40B4-BE49-F238E27FC236}">
                <a16:creationId xmlns:a16="http://schemas.microsoft.com/office/drawing/2014/main" id="{9BED3391-F3CB-4E5F-AD20-00A8806B7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458" y="3823240"/>
            <a:ext cx="5961648" cy="2825953"/>
          </a:xfrm>
          <a:prstGeom prst="rect">
            <a:avLst/>
          </a:prstGeom>
        </p:spPr>
      </p:pic>
      <p:cxnSp>
        <p:nvCxnSpPr>
          <p:cNvPr id="36" name="Straight Arrow Connector 35">
            <a:extLst>
              <a:ext uri="{FF2B5EF4-FFF2-40B4-BE49-F238E27FC236}">
                <a16:creationId xmlns:a16="http://schemas.microsoft.com/office/drawing/2014/main" id="{ECD5D1F5-7F20-402C-97A4-DF4506A00F8D}"/>
              </a:ext>
            </a:extLst>
          </p:cNvPr>
          <p:cNvCxnSpPr>
            <a:cxnSpLocks/>
          </p:cNvCxnSpPr>
          <p:nvPr/>
        </p:nvCxnSpPr>
        <p:spPr>
          <a:xfrm flipV="1">
            <a:off x="5323797" y="4045981"/>
            <a:ext cx="339423" cy="336365"/>
          </a:xfrm>
          <a:prstGeom prst="straightConnector1">
            <a:avLst/>
          </a:prstGeom>
          <a:ln w="3492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7D31235-0A14-4F19-957A-8FEDF1682F4D}"/>
              </a:ext>
            </a:extLst>
          </p:cNvPr>
          <p:cNvCxnSpPr>
            <a:cxnSpLocks/>
          </p:cNvCxnSpPr>
          <p:nvPr/>
        </p:nvCxnSpPr>
        <p:spPr>
          <a:xfrm>
            <a:off x="6641146" y="4296449"/>
            <a:ext cx="184656" cy="430668"/>
          </a:xfrm>
          <a:prstGeom prst="straightConnector1">
            <a:avLst/>
          </a:prstGeom>
          <a:ln w="3492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0CF5D37-ADE3-4C0F-931F-ACDCE46D8294}"/>
              </a:ext>
            </a:extLst>
          </p:cNvPr>
          <p:cNvCxnSpPr>
            <a:cxnSpLocks/>
          </p:cNvCxnSpPr>
          <p:nvPr/>
        </p:nvCxnSpPr>
        <p:spPr>
          <a:xfrm>
            <a:off x="5959383" y="4005957"/>
            <a:ext cx="505811" cy="25130"/>
          </a:xfrm>
          <a:prstGeom prst="straightConnector1">
            <a:avLst/>
          </a:prstGeom>
          <a:ln w="3492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7D974679-1407-421E-B054-F8BB97B65CBB}"/>
              </a:ext>
            </a:extLst>
          </p:cNvPr>
          <p:cNvCxnSpPr>
            <a:cxnSpLocks/>
          </p:cNvCxnSpPr>
          <p:nvPr/>
        </p:nvCxnSpPr>
        <p:spPr>
          <a:xfrm flipH="1" flipV="1">
            <a:off x="5428445" y="4727117"/>
            <a:ext cx="336069" cy="254347"/>
          </a:xfrm>
          <a:prstGeom prst="straightConnector1">
            <a:avLst/>
          </a:prstGeom>
          <a:ln w="3492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131ACA59-166D-4E94-A96D-35211D95C29B}"/>
              </a:ext>
            </a:extLst>
          </p:cNvPr>
          <p:cNvCxnSpPr>
            <a:cxnSpLocks/>
          </p:cNvCxnSpPr>
          <p:nvPr/>
        </p:nvCxnSpPr>
        <p:spPr>
          <a:xfrm flipH="1" flipV="1">
            <a:off x="5904963" y="5116778"/>
            <a:ext cx="393843" cy="410406"/>
          </a:xfrm>
          <a:prstGeom prst="straightConnector1">
            <a:avLst/>
          </a:prstGeom>
          <a:ln w="3492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48F59904-1491-4D2C-BB54-1DFCAEA74B09}"/>
              </a:ext>
            </a:extLst>
          </p:cNvPr>
          <p:cNvCxnSpPr>
            <a:cxnSpLocks/>
          </p:cNvCxnSpPr>
          <p:nvPr/>
        </p:nvCxnSpPr>
        <p:spPr>
          <a:xfrm flipH="1" flipV="1">
            <a:off x="6437563" y="5735307"/>
            <a:ext cx="203583" cy="345649"/>
          </a:xfrm>
          <a:prstGeom prst="straightConnector1">
            <a:avLst/>
          </a:prstGeom>
          <a:ln w="34925">
            <a:solidFill>
              <a:srgbClr val="FF0000"/>
            </a:solidFill>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482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F78331-D673-4851-9973-A6B341A5A1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4950" y="3113048"/>
            <a:ext cx="2965574" cy="3515845"/>
          </a:xfrm>
          <a:prstGeom prst="rect">
            <a:avLst/>
          </a:prstGeom>
        </p:spPr>
      </p:pic>
      <p:sp>
        <p:nvSpPr>
          <p:cNvPr id="2" name="Text Placeholder 1">
            <a:extLst>
              <a:ext uri="{FF2B5EF4-FFF2-40B4-BE49-F238E27FC236}">
                <a16:creationId xmlns:a16="http://schemas.microsoft.com/office/drawing/2014/main" id="{9C2D3F00-EF74-4AD3-8A74-E557160A1D7C}"/>
              </a:ext>
            </a:extLst>
          </p:cNvPr>
          <p:cNvSpPr>
            <a:spLocks noGrp="1"/>
          </p:cNvSpPr>
          <p:nvPr>
            <p:ph type="body" sz="quarter" idx="13"/>
          </p:nvPr>
        </p:nvSpPr>
        <p:spPr/>
        <p:txBody>
          <a:bodyPr/>
          <a:lstStyle/>
          <a:p>
            <a:r>
              <a:rPr lang="en-GB" dirty="0"/>
              <a:t>Network terms</a:t>
            </a:r>
          </a:p>
        </p:txBody>
      </p:sp>
      <p:sp>
        <p:nvSpPr>
          <p:cNvPr id="3" name="Text Placeholder 2">
            <a:extLst>
              <a:ext uri="{FF2B5EF4-FFF2-40B4-BE49-F238E27FC236}">
                <a16:creationId xmlns:a16="http://schemas.microsoft.com/office/drawing/2014/main" id="{2B49B40C-5ED2-4D18-94BA-0D98710259F3}"/>
              </a:ext>
            </a:extLst>
          </p:cNvPr>
          <p:cNvSpPr>
            <a:spLocks noGrp="1"/>
          </p:cNvSpPr>
          <p:nvPr>
            <p:ph type="body" sz="quarter" idx="14"/>
          </p:nvPr>
        </p:nvSpPr>
        <p:spPr/>
        <p:txBody>
          <a:bodyPr/>
          <a:lstStyle/>
          <a:p>
            <a:r>
              <a:rPr lang="en-GB" dirty="0"/>
              <a:t>Just to confuse you, Computer Scientists and Mathematicians often like to use harder words</a:t>
            </a:r>
          </a:p>
          <a:p>
            <a:r>
              <a:rPr lang="en-GB" dirty="0"/>
              <a:t>The diagram shows a </a:t>
            </a:r>
            <a:r>
              <a:rPr lang="en-GB" b="1" dirty="0"/>
              <a:t>network</a:t>
            </a:r>
            <a:r>
              <a:rPr lang="en-GB" dirty="0"/>
              <a:t> or a </a:t>
            </a:r>
            <a:r>
              <a:rPr lang="en-GB" b="1" dirty="0"/>
              <a:t>graph</a:t>
            </a:r>
          </a:p>
          <a:p>
            <a:pPr lvl="1"/>
            <a:r>
              <a:rPr lang="en-GB" dirty="0"/>
              <a:t>The circles are known as </a:t>
            </a:r>
            <a:r>
              <a:rPr lang="en-GB" b="1" dirty="0"/>
              <a:t>nodes</a:t>
            </a:r>
            <a:r>
              <a:rPr lang="en-GB" dirty="0"/>
              <a:t> </a:t>
            </a:r>
            <a:br>
              <a:rPr lang="en-GB" dirty="0"/>
            </a:br>
            <a:r>
              <a:rPr lang="en-GB" dirty="0"/>
              <a:t>or </a:t>
            </a:r>
            <a:r>
              <a:rPr lang="en-GB" b="1" dirty="0"/>
              <a:t>vertices</a:t>
            </a:r>
          </a:p>
          <a:p>
            <a:pPr lvl="1"/>
            <a:r>
              <a:rPr lang="en-GB" dirty="0"/>
              <a:t>The lines that join the nodes are </a:t>
            </a:r>
            <a:br>
              <a:rPr lang="en-GB" dirty="0"/>
            </a:br>
            <a:r>
              <a:rPr lang="en-GB" dirty="0"/>
              <a:t>known as </a:t>
            </a:r>
            <a:r>
              <a:rPr lang="en-GB" b="1" dirty="0"/>
              <a:t>edges</a:t>
            </a:r>
            <a:r>
              <a:rPr lang="en-GB" dirty="0"/>
              <a:t> or </a:t>
            </a:r>
            <a:r>
              <a:rPr lang="en-GB" b="1" dirty="0"/>
              <a:t>arcs</a:t>
            </a:r>
          </a:p>
          <a:p>
            <a:r>
              <a:rPr lang="en-GB" dirty="0"/>
              <a:t>For this graph:</a:t>
            </a:r>
          </a:p>
          <a:p>
            <a:pPr lvl="1"/>
            <a:r>
              <a:rPr lang="en-GB" dirty="0"/>
              <a:t>How many nodes are there?</a:t>
            </a:r>
          </a:p>
          <a:p>
            <a:pPr lvl="1"/>
            <a:r>
              <a:rPr lang="en-GB" dirty="0"/>
              <a:t>How many edges are there?</a:t>
            </a:r>
          </a:p>
        </p:txBody>
      </p:sp>
    </p:spTree>
    <p:extLst>
      <p:ext uri="{BB962C8B-B14F-4D97-AF65-F5344CB8AC3E}">
        <p14:creationId xmlns:p14="http://schemas.microsoft.com/office/powerpoint/2010/main" val="2591303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1B02F-887C-4D11-9FA1-8AC05524F1C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4950" y="3113048"/>
            <a:ext cx="2965574" cy="3515845"/>
          </a:xfrm>
          <a:prstGeom prst="rect">
            <a:avLst/>
          </a:prstGeom>
        </p:spPr>
      </p:pic>
      <p:sp>
        <p:nvSpPr>
          <p:cNvPr id="2" name="Text Placeholder 1">
            <a:extLst>
              <a:ext uri="{FF2B5EF4-FFF2-40B4-BE49-F238E27FC236}">
                <a16:creationId xmlns:a16="http://schemas.microsoft.com/office/drawing/2014/main" id="{9C2D3F00-EF74-4AD3-8A74-E557160A1D7C}"/>
              </a:ext>
            </a:extLst>
          </p:cNvPr>
          <p:cNvSpPr>
            <a:spLocks noGrp="1"/>
          </p:cNvSpPr>
          <p:nvPr>
            <p:ph type="body" sz="quarter" idx="13"/>
          </p:nvPr>
        </p:nvSpPr>
        <p:spPr/>
        <p:txBody>
          <a:bodyPr/>
          <a:lstStyle/>
          <a:p>
            <a:r>
              <a:rPr lang="en-GB" dirty="0"/>
              <a:t>Network terms</a:t>
            </a:r>
          </a:p>
        </p:txBody>
      </p:sp>
      <p:sp>
        <p:nvSpPr>
          <p:cNvPr id="3" name="Text Placeholder 2">
            <a:extLst>
              <a:ext uri="{FF2B5EF4-FFF2-40B4-BE49-F238E27FC236}">
                <a16:creationId xmlns:a16="http://schemas.microsoft.com/office/drawing/2014/main" id="{2B49B40C-5ED2-4D18-94BA-0D98710259F3}"/>
              </a:ext>
            </a:extLst>
          </p:cNvPr>
          <p:cNvSpPr>
            <a:spLocks noGrp="1"/>
          </p:cNvSpPr>
          <p:nvPr>
            <p:ph type="body" sz="quarter" idx="14"/>
          </p:nvPr>
        </p:nvSpPr>
        <p:spPr/>
        <p:txBody>
          <a:bodyPr/>
          <a:lstStyle/>
          <a:p>
            <a:r>
              <a:rPr lang="en-GB" dirty="0"/>
              <a:t>For this network:</a:t>
            </a:r>
          </a:p>
          <a:p>
            <a:pPr lvl="1"/>
            <a:r>
              <a:rPr lang="en-GB" dirty="0"/>
              <a:t>How many nodes are there? </a:t>
            </a:r>
            <a:r>
              <a:rPr lang="en-GB" dirty="0">
                <a:solidFill>
                  <a:srgbClr val="FF0000"/>
                </a:solidFill>
              </a:rPr>
              <a:t>11</a:t>
            </a:r>
          </a:p>
          <a:p>
            <a:pPr lvl="1"/>
            <a:r>
              <a:rPr lang="en-GB" dirty="0"/>
              <a:t>How many edges are there? </a:t>
            </a:r>
            <a:r>
              <a:rPr lang="en-GB" dirty="0">
                <a:solidFill>
                  <a:srgbClr val="FF0000"/>
                </a:solidFill>
              </a:rPr>
              <a:t>10</a:t>
            </a:r>
          </a:p>
        </p:txBody>
      </p:sp>
    </p:spTree>
    <p:extLst>
      <p:ext uri="{BB962C8B-B14F-4D97-AF65-F5344CB8AC3E}">
        <p14:creationId xmlns:p14="http://schemas.microsoft.com/office/powerpoint/2010/main" val="278039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5</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3 </a:t>
            </a:r>
            <a:r>
              <a:rPr lang="en-GB" dirty="0"/>
              <a:t>on </a:t>
            </a:r>
            <a:r>
              <a:rPr lang="en-GB" b="1" dirty="0"/>
              <a:t>Worksheet 5</a:t>
            </a:r>
          </a:p>
        </p:txBody>
      </p:sp>
    </p:spTree>
    <p:extLst>
      <p:ext uri="{BB962C8B-B14F-4D97-AF65-F5344CB8AC3E}">
        <p14:creationId xmlns:p14="http://schemas.microsoft.com/office/powerpoint/2010/main" val="3262844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E2DD65-BAFB-4F4B-8034-495C46F681A9}"/>
              </a:ext>
            </a:extLst>
          </p:cNvPr>
          <p:cNvSpPr>
            <a:spLocks noGrp="1"/>
          </p:cNvSpPr>
          <p:nvPr>
            <p:ph type="body" sz="quarter" idx="13"/>
          </p:nvPr>
        </p:nvSpPr>
        <p:spPr/>
        <p:txBody>
          <a:bodyPr/>
          <a:lstStyle/>
          <a:p>
            <a:r>
              <a:rPr lang="en-GB" dirty="0"/>
              <a:t>Objectives</a:t>
            </a:r>
          </a:p>
        </p:txBody>
      </p:sp>
      <p:sp>
        <p:nvSpPr>
          <p:cNvPr id="3" name="Text Placeholder 2">
            <a:extLst>
              <a:ext uri="{FF2B5EF4-FFF2-40B4-BE49-F238E27FC236}">
                <a16:creationId xmlns:a16="http://schemas.microsoft.com/office/drawing/2014/main" id="{8841C565-F8A1-4DE6-88F1-F82B859E4087}"/>
              </a:ext>
            </a:extLst>
          </p:cNvPr>
          <p:cNvSpPr>
            <a:spLocks noGrp="1"/>
          </p:cNvSpPr>
          <p:nvPr>
            <p:ph type="body" sz="quarter" idx="15"/>
          </p:nvPr>
        </p:nvSpPr>
        <p:spPr>
          <a:xfrm>
            <a:off x="723900" y="1703388"/>
            <a:ext cx="8005660" cy="3454400"/>
          </a:xfrm>
        </p:spPr>
        <p:txBody>
          <a:bodyPr/>
          <a:lstStyle/>
          <a:p>
            <a:r>
              <a:rPr lang="en-GB" dirty="0"/>
              <a:t>Understand how abstractions are used in everyday life</a:t>
            </a:r>
          </a:p>
          <a:p>
            <a:r>
              <a:rPr lang="en-GB" dirty="0"/>
              <a:t>Be able to create abstractions for different purposes</a:t>
            </a:r>
          </a:p>
          <a:p>
            <a:r>
              <a:rPr lang="en-GB" dirty="0"/>
              <a:t>Understand how networks are used to make an abstraction of a maze</a:t>
            </a:r>
          </a:p>
          <a:p>
            <a:r>
              <a:rPr lang="en-GB" dirty="0"/>
              <a:t>Understand network (graph) theory terms including:</a:t>
            </a:r>
          </a:p>
          <a:p>
            <a:pPr lvl="1"/>
            <a:r>
              <a:rPr lang="en-GB" dirty="0"/>
              <a:t>Nodes</a:t>
            </a:r>
          </a:p>
          <a:p>
            <a:pPr lvl="1"/>
            <a:r>
              <a:rPr lang="en-GB" dirty="0"/>
              <a:t>Edges</a:t>
            </a:r>
          </a:p>
          <a:p>
            <a:endParaRPr lang="en-GB" dirty="0"/>
          </a:p>
        </p:txBody>
      </p:sp>
    </p:spTree>
    <p:extLst>
      <p:ext uri="{BB962C8B-B14F-4D97-AF65-F5344CB8AC3E}">
        <p14:creationId xmlns:p14="http://schemas.microsoft.com/office/powerpoint/2010/main" val="178399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715012-1AEE-46FB-8D03-E9E56B2A253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667010" y="1955800"/>
            <a:ext cx="4476989" cy="4902200"/>
          </a:xfrm>
          <a:prstGeom prst="rect">
            <a:avLst/>
          </a:prstGeom>
        </p:spPr>
      </p:pic>
      <p:sp>
        <p:nvSpPr>
          <p:cNvPr id="2" name="Text Placeholder 1">
            <a:extLst>
              <a:ext uri="{FF2B5EF4-FFF2-40B4-BE49-F238E27FC236}">
                <a16:creationId xmlns:a16="http://schemas.microsoft.com/office/drawing/2014/main" id="{B7D21DBA-6478-48B5-95D5-C29E3F845ED7}"/>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F9AA6F25-FCF0-4B2A-9419-972FF4720CA3}"/>
              </a:ext>
            </a:extLst>
          </p:cNvPr>
          <p:cNvSpPr>
            <a:spLocks noGrp="1"/>
          </p:cNvSpPr>
          <p:nvPr>
            <p:ph type="body" sz="quarter" idx="14"/>
          </p:nvPr>
        </p:nvSpPr>
        <p:spPr/>
        <p:txBody>
          <a:bodyPr/>
          <a:lstStyle/>
          <a:p>
            <a:r>
              <a:rPr lang="en-GB" dirty="0"/>
              <a:t>In pairs, answer the following questions:</a:t>
            </a:r>
          </a:p>
          <a:p>
            <a:pPr lvl="1"/>
            <a:r>
              <a:rPr lang="en-GB" dirty="0"/>
              <a:t>Describe an abstraction that would </a:t>
            </a:r>
            <a:br>
              <a:rPr lang="en-GB" dirty="0"/>
            </a:br>
            <a:r>
              <a:rPr lang="en-GB" dirty="0"/>
              <a:t>be used to show cycle routes in </a:t>
            </a:r>
            <a:br>
              <a:rPr lang="en-GB" dirty="0"/>
            </a:br>
            <a:r>
              <a:rPr lang="en-GB" dirty="0"/>
              <a:t>your local area</a:t>
            </a:r>
          </a:p>
          <a:p>
            <a:pPr lvl="1"/>
            <a:r>
              <a:rPr lang="en-GB" dirty="0"/>
              <a:t>Describe how a maze can be </a:t>
            </a:r>
            <a:br>
              <a:rPr lang="en-GB" dirty="0"/>
            </a:br>
            <a:r>
              <a:rPr lang="en-GB" dirty="0"/>
              <a:t>abstracted to make it easier </a:t>
            </a:r>
            <a:br>
              <a:rPr lang="en-GB" dirty="0"/>
            </a:br>
            <a:r>
              <a:rPr lang="en-GB" dirty="0"/>
              <a:t>for a computer to solve</a:t>
            </a:r>
          </a:p>
          <a:p>
            <a:pPr lvl="1"/>
            <a:r>
              <a:rPr lang="en-GB" dirty="0"/>
              <a:t>What does a node mean?</a:t>
            </a:r>
          </a:p>
          <a:p>
            <a:pPr lvl="1"/>
            <a:r>
              <a:rPr lang="en-GB" dirty="0"/>
              <a:t>What does an edge mean?</a:t>
            </a:r>
          </a:p>
        </p:txBody>
      </p:sp>
      <p:pic>
        <p:nvPicPr>
          <p:cNvPr id="7" name="Graphic 6">
            <a:extLst>
              <a:ext uri="{FF2B5EF4-FFF2-40B4-BE49-F238E27FC236}">
                <a16:creationId xmlns:a16="http://schemas.microsoft.com/office/drawing/2014/main" id="{04E54C0F-3D12-431B-987D-F3A0B8A0FB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3670497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21DBA-6478-48B5-95D5-C29E3F845ED7}"/>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F9AA6F25-FCF0-4B2A-9419-972FF4720CA3}"/>
              </a:ext>
            </a:extLst>
          </p:cNvPr>
          <p:cNvSpPr>
            <a:spLocks noGrp="1"/>
          </p:cNvSpPr>
          <p:nvPr>
            <p:ph type="body" sz="quarter" idx="14"/>
          </p:nvPr>
        </p:nvSpPr>
        <p:spPr/>
        <p:txBody>
          <a:bodyPr/>
          <a:lstStyle/>
          <a:p>
            <a:r>
              <a:rPr lang="en-GB" dirty="0"/>
              <a:t>In pairs, answer the following questions:</a:t>
            </a:r>
          </a:p>
          <a:p>
            <a:pPr lvl="1"/>
            <a:r>
              <a:rPr lang="en-GB" dirty="0"/>
              <a:t>Describe an abstraction that would be used to show cycle routes in your local area</a:t>
            </a:r>
            <a:br>
              <a:rPr lang="en-GB" dirty="0"/>
            </a:br>
            <a:r>
              <a:rPr lang="en-GB" dirty="0">
                <a:solidFill>
                  <a:srgbClr val="FF0000"/>
                </a:solidFill>
              </a:rPr>
              <a:t>Show cycle paths and roads/road names, show where they connect, show key places so it’s easy to find where you are</a:t>
            </a:r>
          </a:p>
          <a:p>
            <a:pPr lvl="1"/>
            <a:r>
              <a:rPr lang="en-GB" dirty="0"/>
              <a:t>Describe how a maze can be abstracted to make it easier </a:t>
            </a:r>
            <a:br>
              <a:rPr lang="en-GB" dirty="0"/>
            </a:br>
            <a:r>
              <a:rPr lang="en-GB" dirty="0"/>
              <a:t>for a computer to solve</a:t>
            </a:r>
            <a:br>
              <a:rPr lang="en-GB" dirty="0"/>
            </a:br>
            <a:r>
              <a:rPr lang="en-GB" dirty="0">
                <a:solidFill>
                  <a:srgbClr val="FF0000"/>
                </a:solidFill>
              </a:rPr>
              <a:t>Show the start/end and each decision or dead-end as a node with edges showing the connections</a:t>
            </a:r>
          </a:p>
          <a:p>
            <a:pPr lvl="1"/>
            <a:r>
              <a:rPr lang="en-GB" dirty="0"/>
              <a:t>What does a node mean? </a:t>
            </a:r>
            <a:r>
              <a:rPr lang="en-GB" dirty="0">
                <a:solidFill>
                  <a:srgbClr val="FF0000"/>
                </a:solidFill>
              </a:rPr>
              <a:t>A circle in a network</a:t>
            </a:r>
          </a:p>
          <a:p>
            <a:pPr lvl="1"/>
            <a:r>
              <a:rPr lang="en-GB" dirty="0"/>
              <a:t>What does an edge mean? </a:t>
            </a:r>
            <a:r>
              <a:rPr lang="en-GB" dirty="0">
                <a:solidFill>
                  <a:srgbClr val="FF0000"/>
                </a:solidFill>
              </a:rPr>
              <a:t>A connection between two nodes in a network</a:t>
            </a:r>
          </a:p>
        </p:txBody>
      </p:sp>
    </p:spTree>
    <p:extLst>
      <p:ext uri="{BB962C8B-B14F-4D97-AF65-F5344CB8AC3E}">
        <p14:creationId xmlns:p14="http://schemas.microsoft.com/office/powerpoint/2010/main" val="391778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5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1616"/>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5D0AC55-2C9C-45C6-9162-35F61CA2AC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B7D21DBA-6478-48B5-95D5-C29E3F845ED7}"/>
              </a:ext>
            </a:extLst>
          </p:cNvPr>
          <p:cNvSpPr>
            <a:spLocks noGrp="1"/>
          </p:cNvSpPr>
          <p:nvPr>
            <p:ph type="body" sz="quarter" idx="13"/>
          </p:nvPr>
        </p:nvSpPr>
        <p:spPr/>
        <p:txBody>
          <a:bodyPr/>
          <a:lstStyle/>
          <a:p>
            <a:r>
              <a:rPr lang="en-GB" dirty="0">
                <a:solidFill>
                  <a:schemeClr val="bg1"/>
                </a:solidFill>
              </a:rPr>
              <a:t>Starter</a:t>
            </a:r>
          </a:p>
        </p:txBody>
      </p:sp>
      <p:sp>
        <p:nvSpPr>
          <p:cNvPr id="3" name="Text Placeholder 2">
            <a:extLst>
              <a:ext uri="{FF2B5EF4-FFF2-40B4-BE49-F238E27FC236}">
                <a16:creationId xmlns:a16="http://schemas.microsoft.com/office/drawing/2014/main" id="{F9AA6F25-FCF0-4B2A-9419-972FF4720CA3}"/>
              </a:ext>
            </a:extLst>
          </p:cNvPr>
          <p:cNvSpPr>
            <a:spLocks noGrp="1"/>
          </p:cNvSpPr>
          <p:nvPr>
            <p:ph type="body" sz="quarter" idx="14"/>
          </p:nvPr>
        </p:nvSpPr>
        <p:spPr/>
        <p:txBody>
          <a:bodyPr/>
          <a:lstStyle/>
          <a:p>
            <a:r>
              <a:rPr lang="en-GB" dirty="0">
                <a:solidFill>
                  <a:schemeClr val="bg1"/>
                </a:solidFill>
              </a:rPr>
              <a:t>You are going to play a game of Pictionary with </a:t>
            </a:r>
            <a:br>
              <a:rPr lang="en-GB" dirty="0">
                <a:solidFill>
                  <a:schemeClr val="bg1"/>
                </a:solidFill>
              </a:rPr>
            </a:br>
            <a:r>
              <a:rPr lang="en-GB" dirty="0">
                <a:solidFill>
                  <a:schemeClr val="bg1"/>
                </a:solidFill>
              </a:rPr>
              <a:t>a partner</a:t>
            </a:r>
          </a:p>
          <a:p>
            <a:pPr lvl="1"/>
            <a:r>
              <a:rPr lang="en-GB" dirty="0">
                <a:solidFill>
                  <a:schemeClr val="bg1"/>
                </a:solidFill>
              </a:rPr>
              <a:t>Player 1: Turn away from the whiteboard</a:t>
            </a:r>
          </a:p>
          <a:p>
            <a:pPr lvl="1"/>
            <a:r>
              <a:rPr lang="en-GB" dirty="0">
                <a:solidFill>
                  <a:schemeClr val="bg1"/>
                </a:solidFill>
              </a:rPr>
              <a:t>Player 2: Get a pen and paper ready. The next slide will have the objects to draw.</a:t>
            </a:r>
            <a:br>
              <a:rPr lang="en-GB" dirty="0">
                <a:solidFill>
                  <a:schemeClr val="bg1"/>
                </a:solidFill>
              </a:rPr>
            </a:br>
            <a:r>
              <a:rPr lang="en-GB" dirty="0">
                <a:solidFill>
                  <a:schemeClr val="bg1"/>
                </a:solidFill>
              </a:rPr>
              <a:t>Draw these as </a:t>
            </a:r>
            <a:br>
              <a:rPr lang="en-GB" dirty="0">
                <a:solidFill>
                  <a:schemeClr val="bg1"/>
                </a:solidFill>
              </a:rPr>
            </a:br>
            <a:r>
              <a:rPr lang="en-GB" dirty="0">
                <a:solidFill>
                  <a:schemeClr val="bg1"/>
                </a:solidFill>
              </a:rPr>
              <a:t>quickly as possible </a:t>
            </a:r>
            <a:br>
              <a:rPr lang="en-GB" dirty="0">
                <a:solidFill>
                  <a:schemeClr val="bg1"/>
                </a:solidFill>
              </a:rPr>
            </a:br>
            <a:r>
              <a:rPr lang="en-GB" dirty="0">
                <a:solidFill>
                  <a:schemeClr val="bg1"/>
                </a:solidFill>
              </a:rPr>
              <a:t>so that your partner </a:t>
            </a:r>
            <a:br>
              <a:rPr lang="en-GB" dirty="0">
                <a:solidFill>
                  <a:schemeClr val="bg1"/>
                </a:solidFill>
              </a:rPr>
            </a:br>
            <a:r>
              <a:rPr lang="en-GB" dirty="0">
                <a:solidFill>
                  <a:schemeClr val="bg1"/>
                </a:solidFill>
              </a:rPr>
              <a:t>can guess them</a:t>
            </a:r>
          </a:p>
          <a:p>
            <a:pPr lvl="1"/>
            <a:r>
              <a:rPr lang="en-GB" dirty="0">
                <a:solidFill>
                  <a:schemeClr val="bg1"/>
                </a:solidFill>
              </a:rPr>
              <a:t>You have </a:t>
            </a:r>
            <a:r>
              <a:rPr lang="en-GB" b="1" dirty="0">
                <a:solidFill>
                  <a:schemeClr val="bg1"/>
                </a:solidFill>
              </a:rPr>
              <a:t>1 minute</a:t>
            </a:r>
          </a:p>
        </p:txBody>
      </p:sp>
    </p:spTree>
    <p:extLst>
      <p:ext uri="{BB962C8B-B14F-4D97-AF65-F5344CB8AC3E}">
        <p14:creationId xmlns:p14="http://schemas.microsoft.com/office/powerpoint/2010/main" val="2446489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D21DBA-6478-48B5-95D5-C29E3F845ED7}"/>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F9AA6F25-FCF0-4B2A-9419-972FF4720CA3}"/>
              </a:ext>
            </a:extLst>
          </p:cNvPr>
          <p:cNvSpPr>
            <a:spLocks noGrp="1"/>
          </p:cNvSpPr>
          <p:nvPr>
            <p:ph type="body" sz="quarter" idx="14"/>
          </p:nvPr>
        </p:nvSpPr>
        <p:spPr/>
        <p:txBody>
          <a:bodyPr/>
          <a:lstStyle/>
          <a:p>
            <a:r>
              <a:rPr lang="en-GB" dirty="0"/>
              <a:t>Draw as many of these as you can</a:t>
            </a:r>
          </a:p>
          <a:p>
            <a:pPr lvl="1"/>
            <a:r>
              <a:rPr lang="en-GB" dirty="0"/>
              <a:t>How many did your partner guess correctly?</a:t>
            </a:r>
          </a:p>
        </p:txBody>
      </p:sp>
      <p:sp>
        <p:nvSpPr>
          <p:cNvPr id="5" name="Rectangle 4">
            <a:extLst>
              <a:ext uri="{FF2B5EF4-FFF2-40B4-BE49-F238E27FC236}">
                <a16:creationId xmlns:a16="http://schemas.microsoft.com/office/drawing/2014/main" id="{80F4678B-E9CB-4ABA-9CD0-BDA048BB7692}"/>
              </a:ext>
            </a:extLst>
          </p:cNvPr>
          <p:cNvSpPr/>
          <p:nvPr/>
        </p:nvSpPr>
        <p:spPr>
          <a:xfrm>
            <a:off x="743520" y="2849731"/>
            <a:ext cx="1814734" cy="887769"/>
          </a:xfrm>
          <a:prstGeom prst="rect">
            <a:avLst/>
          </a:prstGeom>
          <a:solidFill>
            <a:srgbClr val="6A04C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Fox</a:t>
            </a:r>
          </a:p>
        </p:txBody>
      </p:sp>
      <p:sp>
        <p:nvSpPr>
          <p:cNvPr id="6" name="Rectangle 5">
            <a:extLst>
              <a:ext uri="{FF2B5EF4-FFF2-40B4-BE49-F238E27FC236}">
                <a16:creationId xmlns:a16="http://schemas.microsoft.com/office/drawing/2014/main" id="{DAB3D812-88E7-4947-A8D1-DBE5F8152033}"/>
              </a:ext>
            </a:extLst>
          </p:cNvPr>
          <p:cNvSpPr/>
          <p:nvPr/>
        </p:nvSpPr>
        <p:spPr>
          <a:xfrm>
            <a:off x="2744099" y="2849731"/>
            <a:ext cx="1814734" cy="887769"/>
          </a:xfrm>
          <a:prstGeom prst="rect">
            <a:avLst/>
          </a:prstGeom>
          <a:solidFill>
            <a:srgbClr val="6A04C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Train</a:t>
            </a:r>
          </a:p>
        </p:txBody>
      </p:sp>
      <p:sp>
        <p:nvSpPr>
          <p:cNvPr id="7" name="Rectangle 6">
            <a:extLst>
              <a:ext uri="{FF2B5EF4-FFF2-40B4-BE49-F238E27FC236}">
                <a16:creationId xmlns:a16="http://schemas.microsoft.com/office/drawing/2014/main" id="{5B807250-30DB-4D10-B1FB-98BF02E2B423}"/>
              </a:ext>
            </a:extLst>
          </p:cNvPr>
          <p:cNvSpPr/>
          <p:nvPr/>
        </p:nvSpPr>
        <p:spPr>
          <a:xfrm>
            <a:off x="4744678" y="2849731"/>
            <a:ext cx="1814734" cy="887769"/>
          </a:xfrm>
          <a:prstGeom prst="rect">
            <a:avLst/>
          </a:prstGeom>
          <a:solidFill>
            <a:srgbClr val="6A04C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Sun</a:t>
            </a:r>
          </a:p>
        </p:txBody>
      </p:sp>
      <p:sp>
        <p:nvSpPr>
          <p:cNvPr id="8" name="Rectangle 7">
            <a:extLst>
              <a:ext uri="{FF2B5EF4-FFF2-40B4-BE49-F238E27FC236}">
                <a16:creationId xmlns:a16="http://schemas.microsoft.com/office/drawing/2014/main" id="{9B4F4BEA-28FD-4BB9-B874-A4F96DED8DDA}"/>
              </a:ext>
            </a:extLst>
          </p:cNvPr>
          <p:cNvSpPr/>
          <p:nvPr/>
        </p:nvSpPr>
        <p:spPr>
          <a:xfrm>
            <a:off x="6745256" y="2849730"/>
            <a:ext cx="1814734" cy="887769"/>
          </a:xfrm>
          <a:prstGeom prst="rect">
            <a:avLst/>
          </a:prstGeom>
          <a:solidFill>
            <a:srgbClr val="6A04C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Boat</a:t>
            </a:r>
          </a:p>
        </p:txBody>
      </p:sp>
      <p:sp>
        <p:nvSpPr>
          <p:cNvPr id="9" name="Rectangle 8">
            <a:extLst>
              <a:ext uri="{FF2B5EF4-FFF2-40B4-BE49-F238E27FC236}">
                <a16:creationId xmlns:a16="http://schemas.microsoft.com/office/drawing/2014/main" id="{0852B797-39AE-4FC2-BC0E-237F2B8EFB43}"/>
              </a:ext>
            </a:extLst>
          </p:cNvPr>
          <p:cNvSpPr/>
          <p:nvPr/>
        </p:nvSpPr>
        <p:spPr>
          <a:xfrm>
            <a:off x="724280" y="3919747"/>
            <a:ext cx="1814734" cy="887769"/>
          </a:xfrm>
          <a:prstGeom prst="rect">
            <a:avLst/>
          </a:prstGeom>
          <a:solidFill>
            <a:srgbClr val="6A04C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Zebra</a:t>
            </a:r>
          </a:p>
        </p:txBody>
      </p:sp>
      <p:sp>
        <p:nvSpPr>
          <p:cNvPr id="10" name="Rectangle 9">
            <a:extLst>
              <a:ext uri="{FF2B5EF4-FFF2-40B4-BE49-F238E27FC236}">
                <a16:creationId xmlns:a16="http://schemas.microsoft.com/office/drawing/2014/main" id="{EFCB2511-A3D6-4D67-BF63-240670F72642}"/>
              </a:ext>
            </a:extLst>
          </p:cNvPr>
          <p:cNvSpPr/>
          <p:nvPr/>
        </p:nvSpPr>
        <p:spPr>
          <a:xfrm>
            <a:off x="2724859" y="3919747"/>
            <a:ext cx="1814734" cy="887769"/>
          </a:xfrm>
          <a:prstGeom prst="rect">
            <a:avLst/>
          </a:prstGeom>
          <a:solidFill>
            <a:srgbClr val="6A04C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House</a:t>
            </a:r>
          </a:p>
        </p:txBody>
      </p:sp>
      <p:sp>
        <p:nvSpPr>
          <p:cNvPr id="11" name="Rectangle 10">
            <a:extLst>
              <a:ext uri="{FF2B5EF4-FFF2-40B4-BE49-F238E27FC236}">
                <a16:creationId xmlns:a16="http://schemas.microsoft.com/office/drawing/2014/main" id="{CF3BC7C1-BC9E-4465-8B20-6B5FC9D9104D}"/>
              </a:ext>
            </a:extLst>
          </p:cNvPr>
          <p:cNvSpPr/>
          <p:nvPr/>
        </p:nvSpPr>
        <p:spPr>
          <a:xfrm>
            <a:off x="4725438" y="3919747"/>
            <a:ext cx="1814734" cy="887769"/>
          </a:xfrm>
          <a:prstGeom prst="rect">
            <a:avLst/>
          </a:prstGeom>
          <a:solidFill>
            <a:srgbClr val="6A04C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Shark</a:t>
            </a:r>
          </a:p>
        </p:txBody>
      </p:sp>
      <p:sp>
        <p:nvSpPr>
          <p:cNvPr id="12" name="Rectangle 11">
            <a:extLst>
              <a:ext uri="{FF2B5EF4-FFF2-40B4-BE49-F238E27FC236}">
                <a16:creationId xmlns:a16="http://schemas.microsoft.com/office/drawing/2014/main" id="{7E52DCBA-DB21-450B-83EF-0C802CA458FD}"/>
              </a:ext>
            </a:extLst>
          </p:cNvPr>
          <p:cNvSpPr/>
          <p:nvPr/>
        </p:nvSpPr>
        <p:spPr>
          <a:xfrm>
            <a:off x="6726016" y="3919746"/>
            <a:ext cx="1814734" cy="887769"/>
          </a:xfrm>
          <a:prstGeom prst="rect">
            <a:avLst/>
          </a:prstGeom>
          <a:solidFill>
            <a:srgbClr val="6A04C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Tortoise</a:t>
            </a:r>
          </a:p>
        </p:txBody>
      </p:sp>
      <p:sp>
        <p:nvSpPr>
          <p:cNvPr id="13" name="Rectangle 12">
            <a:extLst>
              <a:ext uri="{FF2B5EF4-FFF2-40B4-BE49-F238E27FC236}">
                <a16:creationId xmlns:a16="http://schemas.microsoft.com/office/drawing/2014/main" id="{0805FCA4-57D9-4A60-9808-FC9231B49F59}"/>
              </a:ext>
            </a:extLst>
          </p:cNvPr>
          <p:cNvSpPr/>
          <p:nvPr/>
        </p:nvSpPr>
        <p:spPr>
          <a:xfrm>
            <a:off x="724280" y="4989762"/>
            <a:ext cx="1814734" cy="887769"/>
          </a:xfrm>
          <a:prstGeom prst="rect">
            <a:avLst/>
          </a:prstGeom>
          <a:solidFill>
            <a:srgbClr val="6A04C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Rabbit</a:t>
            </a:r>
          </a:p>
        </p:txBody>
      </p:sp>
      <p:sp>
        <p:nvSpPr>
          <p:cNvPr id="14" name="Rectangle 13">
            <a:extLst>
              <a:ext uri="{FF2B5EF4-FFF2-40B4-BE49-F238E27FC236}">
                <a16:creationId xmlns:a16="http://schemas.microsoft.com/office/drawing/2014/main" id="{232ADBA9-735A-44A7-B151-F467DF8C66DF}"/>
              </a:ext>
            </a:extLst>
          </p:cNvPr>
          <p:cNvSpPr/>
          <p:nvPr/>
        </p:nvSpPr>
        <p:spPr>
          <a:xfrm>
            <a:off x="2724859" y="4989762"/>
            <a:ext cx="1814734" cy="887769"/>
          </a:xfrm>
          <a:prstGeom prst="rect">
            <a:avLst/>
          </a:prstGeom>
          <a:solidFill>
            <a:srgbClr val="6A04C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Flower</a:t>
            </a:r>
          </a:p>
        </p:txBody>
      </p:sp>
      <p:sp>
        <p:nvSpPr>
          <p:cNvPr id="15" name="Rectangle 14">
            <a:extLst>
              <a:ext uri="{FF2B5EF4-FFF2-40B4-BE49-F238E27FC236}">
                <a16:creationId xmlns:a16="http://schemas.microsoft.com/office/drawing/2014/main" id="{2E562326-09D8-427A-B560-19B5ADEA75ED}"/>
              </a:ext>
            </a:extLst>
          </p:cNvPr>
          <p:cNvSpPr/>
          <p:nvPr/>
        </p:nvSpPr>
        <p:spPr>
          <a:xfrm>
            <a:off x="4725438" y="4989762"/>
            <a:ext cx="1814734" cy="887769"/>
          </a:xfrm>
          <a:prstGeom prst="rect">
            <a:avLst/>
          </a:prstGeom>
          <a:solidFill>
            <a:srgbClr val="6A04C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Tree</a:t>
            </a:r>
          </a:p>
        </p:txBody>
      </p:sp>
      <p:sp>
        <p:nvSpPr>
          <p:cNvPr id="16" name="Rectangle 15">
            <a:extLst>
              <a:ext uri="{FF2B5EF4-FFF2-40B4-BE49-F238E27FC236}">
                <a16:creationId xmlns:a16="http://schemas.microsoft.com/office/drawing/2014/main" id="{FCA0411A-5CF3-48EC-A3B6-059434C9F1A3}"/>
              </a:ext>
            </a:extLst>
          </p:cNvPr>
          <p:cNvSpPr/>
          <p:nvPr/>
        </p:nvSpPr>
        <p:spPr>
          <a:xfrm>
            <a:off x="6726016" y="4989761"/>
            <a:ext cx="1814734" cy="887769"/>
          </a:xfrm>
          <a:prstGeom prst="rect">
            <a:avLst/>
          </a:prstGeom>
          <a:solidFill>
            <a:srgbClr val="6A04C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Space Shuttle</a:t>
            </a:r>
          </a:p>
        </p:txBody>
      </p:sp>
    </p:spTree>
    <p:extLst>
      <p:ext uri="{BB962C8B-B14F-4D97-AF65-F5344CB8AC3E}">
        <p14:creationId xmlns:p14="http://schemas.microsoft.com/office/powerpoint/2010/main" val="418983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F4AA03-5614-4A60-893F-EA5552EE60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254750" y="682663"/>
            <a:ext cx="2889250" cy="6175337"/>
          </a:xfrm>
          <a:prstGeom prst="rect">
            <a:avLst/>
          </a:prstGeom>
        </p:spPr>
      </p:pic>
      <p:sp>
        <p:nvSpPr>
          <p:cNvPr id="2" name="Text Placeholder 1">
            <a:extLst>
              <a:ext uri="{FF2B5EF4-FFF2-40B4-BE49-F238E27FC236}">
                <a16:creationId xmlns:a16="http://schemas.microsoft.com/office/drawing/2014/main" id="{B7D21DBA-6478-48B5-95D5-C29E3F845ED7}"/>
              </a:ext>
            </a:extLst>
          </p:cNvPr>
          <p:cNvSpPr>
            <a:spLocks noGrp="1"/>
          </p:cNvSpPr>
          <p:nvPr>
            <p:ph type="body" sz="quarter" idx="13"/>
          </p:nvPr>
        </p:nvSpPr>
        <p:spPr/>
        <p:txBody>
          <a:bodyPr/>
          <a:lstStyle/>
          <a:p>
            <a:r>
              <a:rPr lang="en-GB" dirty="0"/>
              <a:t>Abstraction</a:t>
            </a:r>
          </a:p>
        </p:txBody>
      </p:sp>
      <p:sp>
        <p:nvSpPr>
          <p:cNvPr id="3" name="Text Placeholder 2">
            <a:extLst>
              <a:ext uri="{FF2B5EF4-FFF2-40B4-BE49-F238E27FC236}">
                <a16:creationId xmlns:a16="http://schemas.microsoft.com/office/drawing/2014/main" id="{F9AA6F25-FCF0-4B2A-9419-972FF4720CA3}"/>
              </a:ext>
            </a:extLst>
          </p:cNvPr>
          <p:cNvSpPr>
            <a:spLocks noGrp="1"/>
          </p:cNvSpPr>
          <p:nvPr>
            <p:ph type="body" sz="quarter" idx="14"/>
          </p:nvPr>
        </p:nvSpPr>
        <p:spPr/>
        <p:txBody>
          <a:bodyPr/>
          <a:lstStyle/>
          <a:p>
            <a:r>
              <a:rPr lang="en-GB" dirty="0"/>
              <a:t>The pictures that you drew were an </a:t>
            </a:r>
            <a:br>
              <a:rPr lang="en-GB" dirty="0"/>
            </a:br>
            <a:r>
              <a:rPr lang="en-GB" dirty="0"/>
              <a:t>abstraction of the real thing</a:t>
            </a:r>
          </a:p>
          <a:p>
            <a:pPr lvl="1"/>
            <a:r>
              <a:rPr lang="en-GB" dirty="0"/>
              <a:t>Abstraction is where unnecessary details are </a:t>
            </a:r>
            <a:br>
              <a:rPr lang="en-GB" dirty="0"/>
            </a:br>
            <a:r>
              <a:rPr lang="en-GB" dirty="0"/>
              <a:t>removed or hidden</a:t>
            </a:r>
          </a:p>
          <a:p>
            <a:pPr lvl="1"/>
            <a:r>
              <a:rPr lang="en-GB" dirty="0"/>
              <a:t>This allows the most important details to </a:t>
            </a:r>
            <a:br>
              <a:rPr lang="en-GB" dirty="0"/>
            </a:br>
            <a:r>
              <a:rPr lang="en-GB" dirty="0"/>
              <a:t>be considered</a:t>
            </a:r>
          </a:p>
          <a:p>
            <a:r>
              <a:rPr lang="en-GB" dirty="0"/>
              <a:t>For example, this image </a:t>
            </a:r>
            <a:br>
              <a:rPr lang="en-GB" dirty="0"/>
            </a:br>
            <a:r>
              <a:rPr lang="en-GB" dirty="0"/>
              <a:t>shows an abstraction of a </a:t>
            </a:r>
            <a:br>
              <a:rPr lang="en-GB" dirty="0"/>
            </a:br>
            <a:r>
              <a:rPr lang="en-GB" dirty="0"/>
              <a:t>woman’s face</a:t>
            </a:r>
          </a:p>
          <a:p>
            <a:pPr lvl="1"/>
            <a:r>
              <a:rPr lang="en-GB" dirty="0"/>
              <a:t>What details have been removed?</a:t>
            </a:r>
          </a:p>
        </p:txBody>
      </p:sp>
      <p:pic>
        <p:nvPicPr>
          <p:cNvPr id="7" name="Graphic 6">
            <a:extLst>
              <a:ext uri="{FF2B5EF4-FFF2-40B4-BE49-F238E27FC236}">
                <a16:creationId xmlns:a16="http://schemas.microsoft.com/office/drawing/2014/main" id="{3429CC77-AEC2-4000-A0B5-C665007391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67150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C263409-0792-4749-9467-79838E3CE088}"/>
              </a:ext>
            </a:extLst>
          </p:cNvPr>
          <p:cNvSpPr>
            <a:spLocks noGrp="1"/>
          </p:cNvSpPr>
          <p:nvPr>
            <p:ph type="body" sz="quarter" idx="13"/>
          </p:nvPr>
        </p:nvSpPr>
        <p:spPr/>
        <p:txBody>
          <a:bodyPr/>
          <a:lstStyle/>
          <a:p>
            <a:r>
              <a:rPr lang="en-GB" dirty="0"/>
              <a:t>Abstraction</a:t>
            </a:r>
          </a:p>
        </p:txBody>
      </p:sp>
      <p:sp>
        <p:nvSpPr>
          <p:cNvPr id="5" name="Text Placeholder 4">
            <a:extLst>
              <a:ext uri="{FF2B5EF4-FFF2-40B4-BE49-F238E27FC236}">
                <a16:creationId xmlns:a16="http://schemas.microsoft.com/office/drawing/2014/main" id="{E963152F-9FE1-41F1-893C-D60DA735B1BB}"/>
              </a:ext>
            </a:extLst>
          </p:cNvPr>
          <p:cNvSpPr>
            <a:spLocks noGrp="1"/>
          </p:cNvSpPr>
          <p:nvPr>
            <p:ph type="body" sz="quarter" idx="14"/>
          </p:nvPr>
        </p:nvSpPr>
        <p:spPr/>
        <p:txBody>
          <a:bodyPr/>
          <a:lstStyle/>
          <a:p>
            <a:r>
              <a:rPr lang="en-GB" dirty="0"/>
              <a:t>Some details that have been removed:</a:t>
            </a:r>
          </a:p>
          <a:p>
            <a:pPr lvl="1"/>
            <a:r>
              <a:rPr lang="en-GB" dirty="0">
                <a:solidFill>
                  <a:srgbClr val="FF0000"/>
                </a:solidFill>
              </a:rPr>
              <a:t>Face colour</a:t>
            </a:r>
          </a:p>
          <a:p>
            <a:pPr lvl="1"/>
            <a:r>
              <a:rPr lang="en-GB" dirty="0">
                <a:solidFill>
                  <a:srgbClr val="FF0000"/>
                </a:solidFill>
              </a:rPr>
              <a:t>Hair</a:t>
            </a:r>
          </a:p>
          <a:p>
            <a:pPr lvl="1"/>
            <a:r>
              <a:rPr lang="en-GB" dirty="0">
                <a:solidFill>
                  <a:srgbClr val="FF0000"/>
                </a:solidFill>
              </a:rPr>
              <a:t>Teeth/lips</a:t>
            </a:r>
          </a:p>
          <a:p>
            <a:pPr lvl="1"/>
            <a:r>
              <a:rPr lang="en-GB" dirty="0">
                <a:solidFill>
                  <a:srgbClr val="FF0000"/>
                </a:solidFill>
              </a:rPr>
              <a:t>Contours of the face</a:t>
            </a:r>
          </a:p>
          <a:p>
            <a:pPr lvl="1"/>
            <a:r>
              <a:rPr lang="en-GB" dirty="0">
                <a:solidFill>
                  <a:srgbClr val="FF0000"/>
                </a:solidFill>
              </a:rPr>
              <a:t>Any freckles, spots, wrinkles or blemishes</a:t>
            </a:r>
          </a:p>
        </p:txBody>
      </p:sp>
    </p:spTree>
    <p:extLst>
      <p:ext uri="{BB962C8B-B14F-4D97-AF65-F5344CB8AC3E}">
        <p14:creationId xmlns:p14="http://schemas.microsoft.com/office/powerpoint/2010/main" val="129809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3EBF04-D4FC-4898-863C-0D509771BE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47628"/>
            <a:ext cx="9144000" cy="6210372"/>
          </a:xfrm>
          <a:prstGeom prst="rect">
            <a:avLst/>
          </a:prstGeom>
        </p:spPr>
      </p:pic>
      <p:sp>
        <p:nvSpPr>
          <p:cNvPr id="2" name="Text Placeholder 1">
            <a:extLst>
              <a:ext uri="{FF2B5EF4-FFF2-40B4-BE49-F238E27FC236}">
                <a16:creationId xmlns:a16="http://schemas.microsoft.com/office/drawing/2014/main" id="{70A93C74-4D06-4A99-817C-F21024ECFE79}"/>
              </a:ext>
            </a:extLst>
          </p:cNvPr>
          <p:cNvSpPr>
            <a:spLocks noGrp="1"/>
          </p:cNvSpPr>
          <p:nvPr>
            <p:ph type="body" sz="quarter" idx="13"/>
          </p:nvPr>
        </p:nvSpPr>
        <p:spPr/>
        <p:txBody>
          <a:bodyPr/>
          <a:lstStyle/>
          <a:p>
            <a:r>
              <a:rPr lang="en-GB" dirty="0">
                <a:solidFill>
                  <a:schemeClr val="bg1"/>
                </a:solidFill>
              </a:rPr>
              <a:t>Room plans</a:t>
            </a:r>
          </a:p>
        </p:txBody>
      </p:sp>
      <p:sp>
        <p:nvSpPr>
          <p:cNvPr id="3" name="Text Placeholder 2">
            <a:extLst>
              <a:ext uri="{FF2B5EF4-FFF2-40B4-BE49-F238E27FC236}">
                <a16:creationId xmlns:a16="http://schemas.microsoft.com/office/drawing/2014/main" id="{41DF8E3C-36DD-491D-8EB7-949D4CFCE91B}"/>
              </a:ext>
            </a:extLst>
          </p:cNvPr>
          <p:cNvSpPr>
            <a:spLocks noGrp="1"/>
          </p:cNvSpPr>
          <p:nvPr>
            <p:ph type="body" sz="quarter" idx="14"/>
          </p:nvPr>
        </p:nvSpPr>
        <p:spPr/>
        <p:txBody>
          <a:bodyPr/>
          <a:lstStyle/>
          <a:p>
            <a:r>
              <a:rPr lang="en-GB" dirty="0">
                <a:solidFill>
                  <a:schemeClr val="bg1"/>
                </a:solidFill>
              </a:rPr>
              <a:t>The following child’s bedroom is to be placed </a:t>
            </a:r>
            <a:br>
              <a:rPr lang="en-GB" dirty="0">
                <a:solidFill>
                  <a:schemeClr val="bg1"/>
                </a:solidFill>
              </a:rPr>
            </a:br>
            <a:r>
              <a:rPr lang="en-GB" dirty="0">
                <a:solidFill>
                  <a:schemeClr val="bg1"/>
                </a:solidFill>
              </a:rPr>
              <a:t>onto a floor plan for a house sale</a:t>
            </a:r>
          </a:p>
          <a:p>
            <a:pPr lvl="1"/>
            <a:r>
              <a:rPr lang="en-GB" dirty="0">
                <a:solidFill>
                  <a:schemeClr val="bg1"/>
                </a:solidFill>
              </a:rPr>
              <a:t>What will be included in the plan?</a:t>
            </a:r>
          </a:p>
          <a:p>
            <a:pPr lvl="1"/>
            <a:r>
              <a:rPr lang="en-GB" dirty="0">
                <a:solidFill>
                  <a:schemeClr val="bg1"/>
                </a:solidFill>
              </a:rPr>
              <a:t>What unimportant details will be left out?</a:t>
            </a:r>
          </a:p>
        </p:txBody>
      </p:sp>
      <p:pic>
        <p:nvPicPr>
          <p:cNvPr id="10" name="Graphic 9">
            <a:extLst>
              <a:ext uri="{FF2B5EF4-FFF2-40B4-BE49-F238E27FC236}">
                <a16:creationId xmlns:a16="http://schemas.microsoft.com/office/drawing/2014/main" id="{F7A4AF5A-ADB0-4558-AD9E-716149F876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09534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E479AC0C-92F5-4DC1-AC28-EE3590FF8702}"/>
              </a:ext>
            </a:extLst>
          </p:cNvPr>
          <p:cNvSpPr>
            <a:spLocks noGrp="1"/>
          </p:cNvSpPr>
          <p:nvPr>
            <p:ph type="body" sz="quarter" idx="13"/>
          </p:nvPr>
        </p:nvSpPr>
        <p:spPr/>
        <p:txBody>
          <a:bodyPr/>
          <a:lstStyle/>
          <a:p>
            <a:r>
              <a:rPr lang="en-GB" dirty="0"/>
              <a:t>Room plans</a:t>
            </a:r>
          </a:p>
        </p:txBody>
      </p:sp>
      <p:sp>
        <p:nvSpPr>
          <p:cNvPr id="11" name="Text Placeholder 10">
            <a:extLst>
              <a:ext uri="{FF2B5EF4-FFF2-40B4-BE49-F238E27FC236}">
                <a16:creationId xmlns:a16="http://schemas.microsoft.com/office/drawing/2014/main" id="{450A8D17-FF5C-43B2-96FA-773D3431381F}"/>
              </a:ext>
            </a:extLst>
          </p:cNvPr>
          <p:cNvSpPr>
            <a:spLocks noGrp="1"/>
          </p:cNvSpPr>
          <p:nvPr>
            <p:ph type="body" sz="quarter" idx="14"/>
          </p:nvPr>
        </p:nvSpPr>
        <p:spPr/>
        <p:txBody>
          <a:bodyPr/>
          <a:lstStyle/>
          <a:p>
            <a:r>
              <a:rPr lang="en-GB" dirty="0"/>
              <a:t>For a house floor plan, we only need to know</a:t>
            </a:r>
            <a:r>
              <a:rPr lang="en-GB" dirty="0">
                <a:solidFill>
                  <a:srgbClr val="FF0000"/>
                </a:solidFill>
              </a:rPr>
              <a:t> where objects are and how much space is available</a:t>
            </a:r>
          </a:p>
          <a:p>
            <a:r>
              <a:rPr lang="en-GB" dirty="0"/>
              <a:t>We can ignore the following:</a:t>
            </a:r>
          </a:p>
          <a:p>
            <a:pPr lvl="1"/>
            <a:r>
              <a:rPr lang="en-GB" dirty="0">
                <a:solidFill>
                  <a:srgbClr val="FF0000"/>
                </a:solidFill>
              </a:rPr>
              <a:t>Type of computer</a:t>
            </a:r>
          </a:p>
          <a:p>
            <a:pPr lvl="1"/>
            <a:r>
              <a:rPr lang="en-GB" dirty="0">
                <a:solidFill>
                  <a:srgbClr val="FF0000"/>
                </a:solidFill>
              </a:rPr>
              <a:t>Carpet</a:t>
            </a:r>
          </a:p>
          <a:p>
            <a:pPr lvl="1"/>
            <a:r>
              <a:rPr lang="en-GB" dirty="0">
                <a:solidFill>
                  <a:srgbClr val="FF0000"/>
                </a:solidFill>
              </a:rPr>
              <a:t>Wallpaper</a:t>
            </a:r>
          </a:p>
          <a:p>
            <a:pPr lvl="1"/>
            <a:r>
              <a:rPr lang="en-GB" dirty="0">
                <a:solidFill>
                  <a:srgbClr val="FF0000"/>
                </a:solidFill>
              </a:rPr>
              <a:t>Bedding and cushions</a:t>
            </a:r>
          </a:p>
          <a:p>
            <a:pPr lvl="1"/>
            <a:r>
              <a:rPr lang="en-GB" dirty="0">
                <a:solidFill>
                  <a:srgbClr val="FF0000"/>
                </a:solidFill>
              </a:rPr>
              <a:t>Colours</a:t>
            </a:r>
          </a:p>
          <a:p>
            <a:pPr lvl="1"/>
            <a:r>
              <a:rPr lang="en-GB" dirty="0">
                <a:solidFill>
                  <a:srgbClr val="FF0000"/>
                </a:solidFill>
              </a:rPr>
              <a:t>3D representations</a:t>
            </a:r>
          </a:p>
        </p:txBody>
      </p:sp>
      <p:pic>
        <p:nvPicPr>
          <p:cNvPr id="3" name="Picture 2" descr="A picture containing graphical user interface&#10;&#10;Description automatically generated">
            <a:extLst>
              <a:ext uri="{FF2B5EF4-FFF2-40B4-BE49-F238E27FC236}">
                <a16:creationId xmlns:a16="http://schemas.microsoft.com/office/drawing/2014/main" id="{750C50BA-85C9-4323-927C-B356E89C4F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4029" y="3134233"/>
            <a:ext cx="3914775" cy="3057525"/>
          </a:xfrm>
          <a:prstGeom prst="rect">
            <a:avLst/>
          </a:prstGeom>
        </p:spPr>
      </p:pic>
    </p:spTree>
    <p:extLst>
      <p:ext uri="{BB962C8B-B14F-4D97-AF65-F5344CB8AC3E}">
        <p14:creationId xmlns:p14="http://schemas.microsoft.com/office/powerpoint/2010/main" val="205784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C945CB-5630-41E9-9267-B8F639BF7F5C}"/>
              </a:ext>
            </a:extLst>
          </p:cNvPr>
          <p:cNvSpPr>
            <a:spLocks noGrp="1"/>
          </p:cNvSpPr>
          <p:nvPr>
            <p:ph type="body" sz="quarter" idx="13"/>
          </p:nvPr>
        </p:nvSpPr>
        <p:spPr/>
        <p:txBody>
          <a:bodyPr/>
          <a:lstStyle/>
          <a:p>
            <a:r>
              <a:rPr lang="en-GB" dirty="0"/>
              <a:t>Worksheet 5</a:t>
            </a:r>
          </a:p>
        </p:txBody>
      </p:sp>
      <p:sp>
        <p:nvSpPr>
          <p:cNvPr id="3" name="Text Placeholder 2">
            <a:extLst>
              <a:ext uri="{FF2B5EF4-FFF2-40B4-BE49-F238E27FC236}">
                <a16:creationId xmlns:a16="http://schemas.microsoft.com/office/drawing/2014/main" id="{6338EB42-71DD-4FCA-A72C-ADFBAB117FEA}"/>
              </a:ext>
            </a:extLst>
          </p:cNvPr>
          <p:cNvSpPr>
            <a:spLocks noGrp="1"/>
          </p:cNvSpPr>
          <p:nvPr>
            <p:ph type="body" sz="quarter" idx="14"/>
          </p:nvPr>
        </p:nvSpPr>
        <p:spPr/>
        <p:txBody>
          <a:bodyPr/>
          <a:lstStyle/>
          <a:p>
            <a:r>
              <a:rPr lang="en-GB" dirty="0"/>
              <a:t>Complete </a:t>
            </a:r>
            <a:r>
              <a:rPr lang="en-GB" b="1" dirty="0"/>
              <a:t>Task 1 </a:t>
            </a:r>
            <a:r>
              <a:rPr lang="en-GB" dirty="0"/>
              <a:t>on </a:t>
            </a:r>
            <a:r>
              <a:rPr lang="en-GB" b="1" dirty="0"/>
              <a:t>Worksheet 5</a:t>
            </a:r>
          </a:p>
        </p:txBody>
      </p:sp>
    </p:spTree>
    <p:extLst>
      <p:ext uri="{BB962C8B-B14F-4D97-AF65-F5344CB8AC3E}">
        <p14:creationId xmlns:p14="http://schemas.microsoft.com/office/powerpoint/2010/main" val="1285750588"/>
      </p:ext>
    </p:extLst>
  </p:cSld>
  <p:clrMapOvr>
    <a:masterClrMapping/>
  </p:clrMapOvr>
</p:sld>
</file>

<file path=ppt/theme/theme1.xml><?xml version="1.0" encoding="utf-8"?>
<a:theme xmlns:a="http://schemas.openxmlformats.org/drawingml/2006/main" name="Office Theme">
  <a:themeElements>
    <a:clrScheme name="iMedia Pack A">
      <a:dk1>
        <a:srgbClr val="000000"/>
      </a:dk1>
      <a:lt1>
        <a:sysClr val="window" lastClr="FFFFFF"/>
      </a:lt1>
      <a:dk2>
        <a:srgbClr val="5E5E5E"/>
      </a:dk2>
      <a:lt2>
        <a:srgbClr val="DDDDDD"/>
      </a:lt2>
      <a:accent1>
        <a:srgbClr val="0F408C"/>
      </a:accent1>
      <a:accent2>
        <a:srgbClr val="FF8A00"/>
      </a:accent2>
      <a:accent3>
        <a:srgbClr val="EC008C"/>
      </a:accent3>
      <a:accent4>
        <a:srgbClr val="40B0CC"/>
      </a:accent4>
      <a:accent5>
        <a:srgbClr val="FCB11A"/>
      </a:accent5>
      <a:accent6>
        <a:srgbClr val="3B338C"/>
      </a:accent6>
      <a:hlink>
        <a:srgbClr val="3F5170"/>
      </a:hlink>
      <a:folHlink>
        <a:srgbClr val="3F517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7" id="{6FA27795-B9C1-4507-BC0C-529E9FDBF3CE}" vid="{31383F55-D8C1-49C3-81A8-B4C6CEBC01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6" ma:contentTypeDescription="Create a new document." ma:contentTypeScope="" ma:versionID="5f1dbdb45993bcc96cb4e0bd5c0bcd54">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1f9122bc81f1cae6535fc8fb7fa31795"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df9d15-4b9e-4c3d-9cc7-a4b2c62d8b82}" ma:internalName="TaxCatchAll" ma:showField="CatchAllData" ma:web="1ef05dc5-97a2-498b-bf7c-bd189143a1f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fef7c3-b28d-442e-81da-5332445db92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ef05dc5-97a2-498b-bf7c-bd189143a1ff" xsi:nil="true"/>
    <lcf76f155ced4ddcb4097134ff3c332f xmlns="94dce8ab-38ff-4714-b1ed-1fc5e4d9abd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AACA20-338A-4327-8DDA-D9FDCB103FBF}"/>
</file>

<file path=customXml/itemProps2.xml><?xml version="1.0" encoding="utf-8"?>
<ds:datastoreItem xmlns:ds="http://schemas.openxmlformats.org/officeDocument/2006/customXml" ds:itemID="{4B5F3F7C-0E1E-48F5-B58E-9D0DAAE166F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64990D6-9465-4624-B6E0-2D6D71CC4C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10217</TotalTime>
  <Words>858</Words>
  <Application>Microsoft Office PowerPoint</Application>
  <PresentationFormat>On-screen Show (4:3)</PresentationFormat>
  <Paragraphs>119</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Museo300-Regular</vt:lpstr>
      <vt:lpstr>Arial</vt:lpstr>
      <vt:lpstr>Calibri</vt:lpstr>
      <vt:lpstr>Museo 900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Mike Bloys</cp:lastModifiedBy>
  <cp:revision>9</cp:revision>
  <dcterms:created xsi:type="dcterms:W3CDTF">2016-01-18T14:01:19Z</dcterms:created>
  <dcterms:modified xsi:type="dcterms:W3CDTF">2020-11-23T12:50:22Z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y fmtid="{D5CDD505-2E9C-101B-9397-08002B2CF9AE}" pid="3" name="MediaServiceImageTags">
    <vt:lpwstr/>
  </property>
</Properties>
</file>