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1"/>
  </p:notesMasterIdLst>
  <p:sldIdLst>
    <p:sldId id="260" r:id="rId5"/>
    <p:sldId id="284" r:id="rId6"/>
    <p:sldId id="294" r:id="rId7"/>
    <p:sldId id="295" r:id="rId8"/>
    <p:sldId id="271" r:id="rId9"/>
    <p:sldId id="272" r:id="rId10"/>
    <p:sldId id="333" r:id="rId11"/>
    <p:sldId id="274" r:id="rId12"/>
    <p:sldId id="273" r:id="rId13"/>
    <p:sldId id="291" r:id="rId14"/>
    <p:sldId id="275" r:id="rId15"/>
    <p:sldId id="292" r:id="rId16"/>
    <p:sldId id="276" r:id="rId17"/>
    <p:sldId id="277" r:id="rId18"/>
    <p:sldId id="278" r:id="rId19"/>
    <p:sldId id="289" r:id="rId20"/>
    <p:sldId id="279" r:id="rId21"/>
    <p:sldId id="298" r:id="rId22"/>
    <p:sldId id="334" r:id="rId23"/>
    <p:sldId id="335" r:id="rId24"/>
    <p:sldId id="300" r:id="rId25"/>
    <p:sldId id="282" r:id="rId26"/>
    <p:sldId id="336" r:id="rId27"/>
    <p:sldId id="337" r:id="rId28"/>
    <p:sldId id="338" r:id="rId29"/>
    <p:sldId id="311"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32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2"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529"/>
    <a:srgbClr val="E4B42C"/>
    <a:srgbClr val="6EB2B0"/>
    <a:srgbClr val="00566A"/>
    <a:srgbClr val="0E463C"/>
    <a:srgbClr val="58ACA5"/>
    <a:srgbClr val="174777"/>
    <a:srgbClr val="B32E25"/>
    <a:srgbClr val="F68B38"/>
    <a:srgbClr val="195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2" autoAdjust="0"/>
    <p:restoredTop sz="94630"/>
  </p:normalViewPr>
  <p:slideViewPr>
    <p:cSldViewPr snapToGrid="0" snapToObjects="1" showGuides="1">
      <p:cViewPr varScale="1">
        <p:scale>
          <a:sx n="150" d="100"/>
          <a:sy n="150" d="100"/>
        </p:scale>
        <p:origin x="2280" y="120"/>
      </p:cViewPr>
      <p:guideLst>
        <p:guide orient="horz" pos="1245"/>
        <p:guide orient="horz" pos="3232"/>
        <p:guide orient="horz" pos="1912"/>
        <p:guide pos="5380"/>
        <p:guide pos="2959"/>
        <p:guide orient="horz" pos="3226"/>
      </p:guideLst>
    </p:cSldViewPr>
  </p:slideViewPr>
  <p:notesTextViewPr>
    <p:cViewPr>
      <p:scale>
        <a:sx n="100" d="100"/>
        <a:sy n="100" d="100"/>
      </p:scale>
      <p:origin x="0" y="0"/>
    </p:cViewPr>
  </p:notesTextViewPr>
  <p:sorterViewPr>
    <p:cViewPr>
      <p:scale>
        <a:sx n="140" d="100"/>
        <a:sy n="140" d="100"/>
      </p:scale>
      <p:origin x="0" y="-59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F456D98F-EEA0-4D0C-AA1B-B300AAB9F27E}"/>
    <pc:docChg chg="undo custSel addSld delSld modSld sldOrd">
      <pc:chgData name="James Franklin" userId="cf915d05-507f-491f-b4a6-b2aa085ee4b1" providerId="ADAL" clId="{F456D98F-EEA0-4D0C-AA1B-B300AAB9F27E}" dt="2020-03-03T14:22:27.236" v="3001" actId="20577"/>
      <pc:docMkLst>
        <pc:docMk/>
      </pc:docMkLst>
      <pc:sldChg chg="modSp">
        <pc:chgData name="James Franklin" userId="cf915d05-507f-491f-b4a6-b2aa085ee4b1" providerId="ADAL" clId="{F456D98F-EEA0-4D0C-AA1B-B300AAB9F27E}" dt="2020-03-02T15:24:57.547" v="0" actId="6549"/>
        <pc:sldMkLst>
          <pc:docMk/>
          <pc:sldMk cId="2542456931" sldId="284"/>
        </pc:sldMkLst>
        <pc:spChg chg="mod">
          <ac:chgData name="James Franklin" userId="cf915d05-507f-491f-b4a6-b2aa085ee4b1" providerId="ADAL" clId="{F456D98F-EEA0-4D0C-AA1B-B300AAB9F27E}" dt="2020-03-02T15:24:57.547" v="0" actId="6549"/>
          <ac:spMkLst>
            <pc:docMk/>
            <pc:sldMk cId="2542456931" sldId="284"/>
            <ac:spMk id="4" creationId="{00000000-0000-0000-0000-000000000000}"/>
          </ac:spMkLst>
        </pc:spChg>
      </pc:sldChg>
      <pc:sldChg chg="modSp del">
        <pc:chgData name="James Franklin" userId="cf915d05-507f-491f-b4a6-b2aa085ee4b1" providerId="ADAL" clId="{F456D98F-EEA0-4D0C-AA1B-B300AAB9F27E}" dt="2020-03-02T15:50:05.505" v="451" actId="47"/>
        <pc:sldMkLst>
          <pc:docMk/>
          <pc:sldMk cId="624868983" sldId="286"/>
        </pc:sldMkLst>
        <pc:spChg chg="mod">
          <ac:chgData name="James Franklin" userId="cf915d05-507f-491f-b4a6-b2aa085ee4b1" providerId="ADAL" clId="{F456D98F-EEA0-4D0C-AA1B-B300AAB9F27E}" dt="2020-03-02T15:48:36.669" v="396" actId="20577"/>
          <ac:spMkLst>
            <pc:docMk/>
            <pc:sldMk cId="624868983" sldId="286"/>
            <ac:spMk id="4" creationId="{00000000-0000-0000-0000-000000000000}"/>
          </ac:spMkLst>
        </pc:spChg>
      </pc:sldChg>
      <pc:sldChg chg="modSp">
        <pc:chgData name="James Franklin" userId="cf915d05-507f-491f-b4a6-b2aa085ee4b1" providerId="ADAL" clId="{F456D98F-EEA0-4D0C-AA1B-B300AAB9F27E}" dt="2020-03-02T15:53:30.749" v="577" actId="20577"/>
        <pc:sldMkLst>
          <pc:docMk/>
          <pc:sldMk cId="428608259" sldId="287"/>
        </pc:sldMkLst>
        <pc:spChg chg="mod">
          <ac:chgData name="James Franklin" userId="cf915d05-507f-491f-b4a6-b2aa085ee4b1" providerId="ADAL" clId="{F456D98F-EEA0-4D0C-AA1B-B300AAB9F27E}" dt="2020-03-02T15:53:30.749" v="577" actId="20577"/>
          <ac:spMkLst>
            <pc:docMk/>
            <pc:sldMk cId="428608259" sldId="287"/>
            <ac:spMk id="4" creationId="{00000000-0000-0000-0000-000000000000}"/>
          </ac:spMkLst>
        </pc:spChg>
      </pc:sldChg>
      <pc:sldChg chg="modSp">
        <pc:chgData name="James Franklin" userId="cf915d05-507f-491f-b4a6-b2aa085ee4b1" providerId="ADAL" clId="{F456D98F-EEA0-4D0C-AA1B-B300AAB9F27E}" dt="2020-03-02T15:55:23.206" v="589" actId="20577"/>
        <pc:sldMkLst>
          <pc:docMk/>
          <pc:sldMk cId="1918430168" sldId="289"/>
        </pc:sldMkLst>
        <pc:spChg chg="mod">
          <ac:chgData name="James Franklin" userId="cf915d05-507f-491f-b4a6-b2aa085ee4b1" providerId="ADAL" clId="{F456D98F-EEA0-4D0C-AA1B-B300AAB9F27E}" dt="2020-03-02T15:55:23.206" v="589" actId="20577"/>
          <ac:spMkLst>
            <pc:docMk/>
            <pc:sldMk cId="1918430168" sldId="289"/>
            <ac:spMk id="4" creationId="{00000000-0000-0000-0000-000000000000}"/>
          </ac:spMkLst>
        </pc:spChg>
      </pc:sldChg>
      <pc:sldChg chg="modSp">
        <pc:chgData name="James Franklin" userId="cf915d05-507f-491f-b4a6-b2aa085ee4b1" providerId="ADAL" clId="{F456D98F-EEA0-4D0C-AA1B-B300AAB9F27E}" dt="2020-03-02T16:00:36.582" v="892" actId="113"/>
        <pc:sldMkLst>
          <pc:docMk/>
          <pc:sldMk cId="1540939022" sldId="290"/>
        </pc:sldMkLst>
        <pc:spChg chg="mod">
          <ac:chgData name="James Franklin" userId="cf915d05-507f-491f-b4a6-b2aa085ee4b1" providerId="ADAL" clId="{F456D98F-EEA0-4D0C-AA1B-B300AAB9F27E}" dt="2020-03-02T16:00:36.582" v="892" actId="113"/>
          <ac:spMkLst>
            <pc:docMk/>
            <pc:sldMk cId="1540939022" sldId="290"/>
            <ac:spMk id="4" creationId="{00000000-0000-0000-0000-000000000000}"/>
          </ac:spMkLst>
        </pc:spChg>
      </pc:sldChg>
      <pc:sldChg chg="modSp">
        <pc:chgData name="James Franklin" userId="cf915d05-507f-491f-b4a6-b2aa085ee4b1" providerId="ADAL" clId="{F456D98F-EEA0-4D0C-AA1B-B300AAB9F27E}" dt="2020-03-02T16:00:54.989" v="908" actId="113"/>
        <pc:sldMkLst>
          <pc:docMk/>
          <pc:sldMk cId="3784374972" sldId="293"/>
        </pc:sldMkLst>
        <pc:spChg chg="mod">
          <ac:chgData name="James Franklin" userId="cf915d05-507f-491f-b4a6-b2aa085ee4b1" providerId="ADAL" clId="{F456D98F-EEA0-4D0C-AA1B-B300AAB9F27E}" dt="2020-03-02T16:00:54.989" v="908" actId="113"/>
          <ac:spMkLst>
            <pc:docMk/>
            <pc:sldMk cId="3784374972" sldId="293"/>
            <ac:spMk id="4" creationId="{00000000-0000-0000-0000-000000000000}"/>
          </ac:spMkLst>
        </pc:spChg>
      </pc:sldChg>
      <pc:sldChg chg="modSp">
        <pc:chgData name="James Franklin" userId="cf915d05-507f-491f-b4a6-b2aa085ee4b1" providerId="ADAL" clId="{F456D98F-EEA0-4D0C-AA1B-B300AAB9F27E}" dt="2020-03-02T16:40:22.565" v="1406" actId="20577"/>
        <pc:sldMkLst>
          <pc:docMk/>
          <pc:sldMk cId="3959948642" sldId="294"/>
        </pc:sldMkLst>
        <pc:spChg chg="mod">
          <ac:chgData name="James Franklin" userId="cf915d05-507f-491f-b4a6-b2aa085ee4b1" providerId="ADAL" clId="{F456D98F-EEA0-4D0C-AA1B-B300AAB9F27E}" dt="2020-03-02T16:40:22.565" v="1406" actId="20577"/>
          <ac:spMkLst>
            <pc:docMk/>
            <pc:sldMk cId="3959948642" sldId="294"/>
            <ac:spMk id="4" creationId="{00000000-0000-0000-0000-000000000000}"/>
          </ac:spMkLst>
        </pc:spChg>
      </pc:sldChg>
      <pc:sldChg chg="del">
        <pc:chgData name="James Franklin" userId="cf915d05-507f-491f-b4a6-b2aa085ee4b1" providerId="ADAL" clId="{F456D98F-EEA0-4D0C-AA1B-B300AAB9F27E}" dt="2020-03-02T16:50:34.092" v="1566" actId="47"/>
        <pc:sldMkLst>
          <pc:docMk/>
          <pc:sldMk cId="259050091" sldId="308"/>
        </pc:sldMkLst>
      </pc:sldChg>
      <pc:sldChg chg="del">
        <pc:chgData name="James Franklin" userId="cf915d05-507f-491f-b4a6-b2aa085ee4b1" providerId="ADAL" clId="{F456D98F-EEA0-4D0C-AA1B-B300AAB9F27E}" dt="2020-03-02T16:50:36.138" v="1567" actId="47"/>
        <pc:sldMkLst>
          <pc:docMk/>
          <pc:sldMk cId="3817535676" sldId="309"/>
        </pc:sldMkLst>
      </pc:sldChg>
      <pc:sldChg chg="del">
        <pc:chgData name="James Franklin" userId="cf915d05-507f-491f-b4a6-b2aa085ee4b1" providerId="ADAL" clId="{F456D98F-EEA0-4D0C-AA1B-B300AAB9F27E}" dt="2020-03-02T16:50:38.504" v="1568" actId="47"/>
        <pc:sldMkLst>
          <pc:docMk/>
          <pc:sldMk cId="93491676" sldId="310"/>
        </pc:sldMkLst>
      </pc:sldChg>
      <pc:sldChg chg="modSp">
        <pc:chgData name="James Franklin" userId="cf915d05-507f-491f-b4a6-b2aa085ee4b1" providerId="ADAL" clId="{F456D98F-EEA0-4D0C-AA1B-B300AAB9F27E}" dt="2020-03-02T15:50:47.311" v="461" actId="20577"/>
        <pc:sldMkLst>
          <pc:docMk/>
          <pc:sldMk cId="1937822333" sldId="313"/>
        </pc:sldMkLst>
        <pc:spChg chg="mod">
          <ac:chgData name="James Franklin" userId="cf915d05-507f-491f-b4a6-b2aa085ee4b1" providerId="ADAL" clId="{F456D98F-EEA0-4D0C-AA1B-B300AAB9F27E}" dt="2020-03-02T15:49:57.533" v="450" actId="20577"/>
          <ac:spMkLst>
            <pc:docMk/>
            <pc:sldMk cId="1937822333" sldId="313"/>
            <ac:spMk id="4" creationId="{00000000-0000-0000-0000-000000000000}"/>
          </ac:spMkLst>
        </pc:spChg>
        <pc:graphicFrameChg chg="mod modGraphic">
          <ac:chgData name="James Franklin" userId="cf915d05-507f-491f-b4a6-b2aa085ee4b1" providerId="ADAL" clId="{F456D98F-EEA0-4D0C-AA1B-B300AAB9F27E}" dt="2020-03-02T15:50:47.311" v="461" actId="20577"/>
          <ac:graphicFrameMkLst>
            <pc:docMk/>
            <pc:sldMk cId="1937822333" sldId="313"/>
            <ac:graphicFrameMk id="5" creationId="{00000000-0000-0000-0000-000000000000}"/>
          </ac:graphicFrameMkLst>
        </pc:graphicFrameChg>
      </pc:sldChg>
      <pc:sldChg chg="modSp del">
        <pc:chgData name="James Franklin" userId="cf915d05-507f-491f-b4a6-b2aa085ee4b1" providerId="ADAL" clId="{F456D98F-EEA0-4D0C-AA1B-B300AAB9F27E}" dt="2020-03-03T09:45:12.491" v="2563" actId="47"/>
        <pc:sldMkLst>
          <pc:docMk/>
          <pc:sldMk cId="2048605439" sldId="314"/>
        </pc:sldMkLst>
        <pc:spChg chg="mod">
          <ac:chgData name="James Franklin" userId="cf915d05-507f-491f-b4a6-b2aa085ee4b1" providerId="ADAL" clId="{F456D98F-EEA0-4D0C-AA1B-B300AAB9F27E}" dt="2020-03-02T15:25:34.667" v="1" actId="6549"/>
          <ac:spMkLst>
            <pc:docMk/>
            <pc:sldMk cId="2048605439" sldId="314"/>
            <ac:spMk id="5" creationId="{00000000-0000-0000-0000-000000000000}"/>
          </ac:spMkLst>
        </pc:spChg>
      </pc:sldChg>
      <pc:sldChg chg="add del">
        <pc:chgData name="James Franklin" userId="cf915d05-507f-491f-b4a6-b2aa085ee4b1" providerId="ADAL" clId="{F456D98F-EEA0-4D0C-AA1B-B300AAB9F27E}" dt="2020-03-02T15:25:43.213" v="3"/>
        <pc:sldMkLst>
          <pc:docMk/>
          <pc:sldMk cId="2766099574" sldId="315"/>
        </pc:sldMkLst>
      </pc:sldChg>
      <pc:sldChg chg="addSp delSp modSp add ord">
        <pc:chgData name="James Franklin" userId="cf915d05-507f-491f-b4a6-b2aa085ee4b1" providerId="ADAL" clId="{F456D98F-EEA0-4D0C-AA1B-B300AAB9F27E}" dt="2020-03-02T16:46:58.845" v="1564" actId="20577"/>
        <pc:sldMkLst>
          <pc:docMk/>
          <pc:sldMk cId="3554935877" sldId="315"/>
        </pc:sldMkLst>
        <pc:spChg chg="mod">
          <ac:chgData name="James Franklin" userId="cf915d05-507f-491f-b4a6-b2aa085ee4b1" providerId="ADAL" clId="{F456D98F-EEA0-4D0C-AA1B-B300AAB9F27E}" dt="2020-03-02T15:25:50.221" v="13" actId="20577"/>
          <ac:spMkLst>
            <pc:docMk/>
            <pc:sldMk cId="3554935877" sldId="315"/>
            <ac:spMk id="2" creationId="{040B699D-A91D-4616-9A56-8704D35EB02A}"/>
          </ac:spMkLst>
        </pc:spChg>
        <pc:spChg chg="mod">
          <ac:chgData name="James Franklin" userId="cf915d05-507f-491f-b4a6-b2aa085ee4b1" providerId="ADAL" clId="{F456D98F-EEA0-4D0C-AA1B-B300AAB9F27E}" dt="2020-03-02T15:41:35.430" v="142" actId="20577"/>
          <ac:spMkLst>
            <pc:docMk/>
            <pc:sldMk cId="3554935877" sldId="315"/>
            <ac:spMk id="3" creationId="{30138D9D-C9C1-4990-AC37-0D9C68A9B5D5}"/>
          </ac:spMkLst>
        </pc:spChg>
        <pc:spChg chg="add mod">
          <ac:chgData name="James Franklin" userId="cf915d05-507f-491f-b4a6-b2aa085ee4b1" providerId="ADAL" clId="{F456D98F-EEA0-4D0C-AA1B-B300AAB9F27E}" dt="2020-03-02T16:46:58.845" v="1564" actId="20577"/>
          <ac:spMkLst>
            <pc:docMk/>
            <pc:sldMk cId="3554935877" sldId="315"/>
            <ac:spMk id="5" creationId="{CEA1D3DF-B89A-4F17-BF4F-0C46B00B2C23}"/>
          </ac:spMkLst>
        </pc:spChg>
        <pc:picChg chg="add mod">
          <ac:chgData name="James Franklin" userId="cf915d05-507f-491f-b4a6-b2aa085ee4b1" providerId="ADAL" clId="{F456D98F-EEA0-4D0C-AA1B-B300AAB9F27E}" dt="2020-03-02T15:40:18.630" v="122" actId="1076"/>
          <ac:picMkLst>
            <pc:docMk/>
            <pc:sldMk cId="3554935877" sldId="315"/>
            <ac:picMk id="4" creationId="{3ED50421-8062-4189-AB03-074EC54E5BE4}"/>
          </ac:picMkLst>
        </pc:picChg>
        <pc:picChg chg="add del">
          <ac:chgData name="James Franklin" userId="cf915d05-507f-491f-b4a6-b2aa085ee4b1" providerId="ADAL" clId="{F456D98F-EEA0-4D0C-AA1B-B300AAB9F27E}" dt="2020-03-02T15:40:05.847" v="119" actId="478"/>
          <ac:picMkLst>
            <pc:docMk/>
            <pc:sldMk cId="3554935877" sldId="315"/>
            <ac:picMk id="1026" creationId="{9EAC9F95-9712-4B59-9D3B-8D5FC5390A28}"/>
          </ac:picMkLst>
        </pc:picChg>
        <pc:picChg chg="add mod">
          <ac:chgData name="James Franklin" userId="cf915d05-507f-491f-b4a6-b2aa085ee4b1" providerId="ADAL" clId="{F456D98F-EEA0-4D0C-AA1B-B300AAB9F27E}" dt="2020-03-02T15:40:52.938" v="129" actId="167"/>
          <ac:picMkLst>
            <pc:docMk/>
            <pc:sldMk cId="3554935877" sldId="315"/>
            <ac:picMk id="1028" creationId="{1D2205E5-71D2-43EA-9C85-894E3807F6EF}"/>
          </ac:picMkLst>
        </pc:picChg>
      </pc:sldChg>
      <pc:sldChg chg="addSp modSp add">
        <pc:chgData name="James Franklin" userId="cf915d05-507f-491f-b4a6-b2aa085ee4b1" providerId="ADAL" clId="{F456D98F-EEA0-4D0C-AA1B-B300AAB9F27E}" dt="2020-03-02T15:47:42.428" v="317" actId="207"/>
        <pc:sldMkLst>
          <pc:docMk/>
          <pc:sldMk cId="3591071188" sldId="316"/>
        </pc:sldMkLst>
        <pc:spChg chg="mod">
          <ac:chgData name="James Franklin" userId="cf915d05-507f-491f-b4a6-b2aa085ee4b1" providerId="ADAL" clId="{F456D98F-EEA0-4D0C-AA1B-B300AAB9F27E}" dt="2020-03-02T15:35:50.053" v="108" actId="20577"/>
          <ac:spMkLst>
            <pc:docMk/>
            <pc:sldMk cId="3591071188" sldId="316"/>
            <ac:spMk id="2" creationId="{A076E545-FF11-4204-8454-AB880FF94E04}"/>
          </ac:spMkLst>
        </pc:spChg>
        <pc:spChg chg="mod">
          <ac:chgData name="James Franklin" userId="cf915d05-507f-491f-b4a6-b2aa085ee4b1" providerId="ADAL" clId="{F456D98F-EEA0-4D0C-AA1B-B300AAB9F27E}" dt="2020-03-02T15:47:42.428" v="317" actId="207"/>
          <ac:spMkLst>
            <pc:docMk/>
            <pc:sldMk cId="3591071188" sldId="316"/>
            <ac:spMk id="3" creationId="{58539F46-7FA6-4998-86C4-93A728502A04}"/>
          </ac:spMkLst>
        </pc:spChg>
        <pc:spChg chg="add mod">
          <ac:chgData name="James Franklin" userId="cf915d05-507f-491f-b4a6-b2aa085ee4b1" providerId="ADAL" clId="{F456D98F-EEA0-4D0C-AA1B-B300AAB9F27E}" dt="2020-03-02T15:35:45.112" v="101" actId="207"/>
          <ac:spMkLst>
            <pc:docMk/>
            <pc:sldMk cId="3591071188" sldId="316"/>
            <ac:spMk id="4" creationId="{D6206177-56CA-417E-8E62-65A1AC303D8F}"/>
          </ac:spMkLst>
        </pc:spChg>
      </pc:sldChg>
      <pc:sldChg chg="addSp modSp add">
        <pc:chgData name="James Franklin" userId="cf915d05-507f-491f-b4a6-b2aa085ee4b1" providerId="ADAL" clId="{F456D98F-EEA0-4D0C-AA1B-B300AAB9F27E}" dt="2020-03-03T14:22:27.236" v="3001" actId="20577"/>
        <pc:sldMkLst>
          <pc:docMk/>
          <pc:sldMk cId="3377395835" sldId="317"/>
        </pc:sldMkLst>
        <pc:spChg chg="mod">
          <ac:chgData name="James Franklin" userId="cf915d05-507f-491f-b4a6-b2aa085ee4b1" providerId="ADAL" clId="{F456D98F-EEA0-4D0C-AA1B-B300AAB9F27E}" dt="2020-03-02T15:51:17.893" v="502" actId="20577"/>
          <ac:spMkLst>
            <pc:docMk/>
            <pc:sldMk cId="3377395835" sldId="317"/>
            <ac:spMk id="2" creationId="{03403FA4-4E7E-414F-87BB-108BB42C837D}"/>
          </ac:spMkLst>
        </pc:spChg>
        <pc:spChg chg="mod">
          <ac:chgData name="James Franklin" userId="cf915d05-507f-491f-b4a6-b2aa085ee4b1" providerId="ADAL" clId="{F456D98F-EEA0-4D0C-AA1B-B300AAB9F27E}" dt="2020-03-03T14:22:27.236" v="3001" actId="20577"/>
          <ac:spMkLst>
            <pc:docMk/>
            <pc:sldMk cId="3377395835" sldId="317"/>
            <ac:spMk id="3" creationId="{B824653B-DDBD-4B1C-8CA0-032B575995AB}"/>
          </ac:spMkLst>
        </pc:spChg>
        <pc:spChg chg="add">
          <ac:chgData name="James Franklin" userId="cf915d05-507f-491f-b4a6-b2aa085ee4b1" providerId="ADAL" clId="{F456D98F-EEA0-4D0C-AA1B-B300AAB9F27E}" dt="2020-03-02T15:50:13.470" v="453"/>
          <ac:spMkLst>
            <pc:docMk/>
            <pc:sldMk cId="3377395835" sldId="317"/>
            <ac:spMk id="4" creationId="{F36E195C-2528-45F8-A2AA-4D6CFD0800E7}"/>
          </ac:spMkLst>
        </pc:spChg>
      </pc:sldChg>
      <pc:sldChg chg="addSp modSp add">
        <pc:chgData name="James Franklin" userId="cf915d05-507f-491f-b4a6-b2aa085ee4b1" providerId="ADAL" clId="{F456D98F-EEA0-4D0C-AA1B-B300AAB9F27E}" dt="2020-03-02T15:59:08.558" v="876" actId="207"/>
        <pc:sldMkLst>
          <pc:docMk/>
          <pc:sldMk cId="1331524694" sldId="318"/>
        </pc:sldMkLst>
        <pc:spChg chg="mod">
          <ac:chgData name="James Franklin" userId="cf915d05-507f-491f-b4a6-b2aa085ee4b1" providerId="ADAL" clId="{F456D98F-EEA0-4D0C-AA1B-B300AAB9F27E}" dt="2020-03-02T15:55:47.636" v="615" actId="20577"/>
          <ac:spMkLst>
            <pc:docMk/>
            <pc:sldMk cId="1331524694" sldId="318"/>
            <ac:spMk id="2" creationId="{A7E083A3-B377-4D7F-8193-F392EEE49C20}"/>
          </ac:spMkLst>
        </pc:spChg>
        <pc:spChg chg="mod">
          <ac:chgData name="James Franklin" userId="cf915d05-507f-491f-b4a6-b2aa085ee4b1" providerId="ADAL" clId="{F456D98F-EEA0-4D0C-AA1B-B300AAB9F27E}" dt="2020-03-02T15:59:08.558" v="876" actId="207"/>
          <ac:spMkLst>
            <pc:docMk/>
            <pc:sldMk cId="1331524694" sldId="318"/>
            <ac:spMk id="3" creationId="{F337B8E0-9A34-4760-BF2D-83799C0B5D60}"/>
          </ac:spMkLst>
        </pc:spChg>
        <pc:spChg chg="add">
          <ac:chgData name="James Franklin" userId="cf915d05-507f-491f-b4a6-b2aa085ee4b1" providerId="ADAL" clId="{F456D98F-EEA0-4D0C-AA1B-B300AAB9F27E}" dt="2020-03-02T15:55:49.129" v="616"/>
          <ac:spMkLst>
            <pc:docMk/>
            <pc:sldMk cId="1331524694" sldId="318"/>
            <ac:spMk id="4" creationId="{DF023BE3-2D7E-416D-9DF1-4E8BDFDA9BCB}"/>
          </ac:spMkLst>
        </pc:spChg>
      </pc:sldChg>
      <pc:sldChg chg="addSp delSp modSp add">
        <pc:chgData name="James Franklin" userId="cf915d05-507f-491f-b4a6-b2aa085ee4b1" providerId="ADAL" clId="{F456D98F-EEA0-4D0C-AA1B-B300AAB9F27E}" dt="2020-03-02T16:50:50.052" v="1569" actId="1076"/>
        <pc:sldMkLst>
          <pc:docMk/>
          <pc:sldMk cId="2666053668" sldId="319"/>
        </pc:sldMkLst>
        <pc:spChg chg="mod">
          <ac:chgData name="James Franklin" userId="cf915d05-507f-491f-b4a6-b2aa085ee4b1" providerId="ADAL" clId="{F456D98F-EEA0-4D0C-AA1B-B300AAB9F27E}" dt="2020-03-02T16:33:59.236" v="948" actId="20577"/>
          <ac:spMkLst>
            <pc:docMk/>
            <pc:sldMk cId="2666053668" sldId="319"/>
            <ac:spMk id="2" creationId="{55715713-7BB1-4C5A-B92E-9F053E245C43}"/>
          </ac:spMkLst>
        </pc:spChg>
        <pc:spChg chg="mod">
          <ac:chgData name="James Franklin" userId="cf915d05-507f-491f-b4a6-b2aa085ee4b1" providerId="ADAL" clId="{F456D98F-EEA0-4D0C-AA1B-B300AAB9F27E}" dt="2020-03-02T16:36:27.637" v="1089" actId="207"/>
          <ac:spMkLst>
            <pc:docMk/>
            <pc:sldMk cId="2666053668" sldId="319"/>
            <ac:spMk id="3" creationId="{126B1CAC-3850-4880-952A-143FCB0DE68F}"/>
          </ac:spMkLst>
        </pc:spChg>
        <pc:spChg chg="add mod">
          <ac:chgData name="James Franklin" userId="cf915d05-507f-491f-b4a6-b2aa085ee4b1" providerId="ADAL" clId="{F456D98F-EEA0-4D0C-AA1B-B300AAB9F27E}" dt="2020-03-02T16:50:50.052" v="1569" actId="1076"/>
          <ac:spMkLst>
            <pc:docMk/>
            <pc:sldMk cId="2666053668" sldId="319"/>
            <ac:spMk id="4" creationId="{D562DEE5-913C-45DA-BA99-914484793CBC}"/>
          </ac:spMkLst>
        </pc:spChg>
        <pc:spChg chg="add del mod">
          <ac:chgData name="James Franklin" userId="cf915d05-507f-491f-b4a6-b2aa085ee4b1" providerId="ADAL" clId="{F456D98F-EEA0-4D0C-AA1B-B300AAB9F27E}" dt="2020-03-02T16:34:21.771" v="954"/>
          <ac:spMkLst>
            <pc:docMk/>
            <pc:sldMk cId="2666053668" sldId="319"/>
            <ac:spMk id="5" creationId="{8BB84113-4119-443B-ADD3-E942FE12F57C}"/>
          </ac:spMkLst>
        </pc:spChg>
        <pc:spChg chg="add del mod">
          <ac:chgData name="James Franklin" userId="cf915d05-507f-491f-b4a6-b2aa085ee4b1" providerId="ADAL" clId="{F456D98F-EEA0-4D0C-AA1B-B300AAB9F27E}" dt="2020-03-02T16:34:21.771" v="954"/>
          <ac:spMkLst>
            <pc:docMk/>
            <pc:sldMk cId="2666053668" sldId="319"/>
            <ac:spMk id="6" creationId="{18803BC4-3147-4007-AC74-A20DD3FC4889}"/>
          </ac:spMkLst>
        </pc:spChg>
      </pc:sldChg>
      <pc:sldChg chg="addSp modSp add">
        <pc:chgData name="James Franklin" userId="cf915d05-507f-491f-b4a6-b2aa085ee4b1" providerId="ADAL" clId="{F456D98F-EEA0-4D0C-AA1B-B300AAB9F27E}" dt="2020-03-03T09:33:12.140" v="2174" actId="1076"/>
        <pc:sldMkLst>
          <pc:docMk/>
          <pc:sldMk cId="2547750006" sldId="320"/>
        </pc:sldMkLst>
        <pc:spChg chg="mod">
          <ac:chgData name="James Franklin" userId="cf915d05-507f-491f-b4a6-b2aa085ee4b1" providerId="ADAL" clId="{F456D98F-EEA0-4D0C-AA1B-B300AAB9F27E}" dt="2020-03-02T16:52:50.683" v="1586" actId="20577"/>
          <ac:spMkLst>
            <pc:docMk/>
            <pc:sldMk cId="2547750006" sldId="320"/>
            <ac:spMk id="2" creationId="{3F30A105-D82F-45AC-91E0-B049C5A9FFAF}"/>
          </ac:spMkLst>
        </pc:spChg>
        <pc:spChg chg="mod">
          <ac:chgData name="James Franklin" userId="cf915d05-507f-491f-b4a6-b2aa085ee4b1" providerId="ADAL" clId="{F456D98F-EEA0-4D0C-AA1B-B300AAB9F27E}" dt="2020-03-02T17:04:51.901" v="2083" actId="20577"/>
          <ac:spMkLst>
            <pc:docMk/>
            <pc:sldMk cId="2547750006" sldId="320"/>
            <ac:spMk id="3" creationId="{C558FFD0-10E7-4741-B83D-7AED62FE1C5E}"/>
          </ac:spMkLst>
        </pc:spChg>
        <pc:spChg chg="add">
          <ac:chgData name="James Franklin" userId="cf915d05-507f-491f-b4a6-b2aa085ee4b1" providerId="ADAL" clId="{F456D98F-EEA0-4D0C-AA1B-B300AAB9F27E}" dt="2020-03-02T16:50:55.006" v="1570"/>
          <ac:spMkLst>
            <pc:docMk/>
            <pc:sldMk cId="2547750006" sldId="320"/>
            <ac:spMk id="4" creationId="{7B1DA7E7-646D-42B3-BE6E-C2248B2C9EC4}"/>
          </ac:spMkLst>
        </pc:spChg>
        <pc:spChg chg="add mod">
          <ac:chgData name="James Franklin" userId="cf915d05-507f-491f-b4a6-b2aa085ee4b1" providerId="ADAL" clId="{F456D98F-EEA0-4D0C-AA1B-B300AAB9F27E}" dt="2020-03-03T09:33:12.140" v="2174" actId="1076"/>
          <ac:spMkLst>
            <pc:docMk/>
            <pc:sldMk cId="2547750006" sldId="320"/>
            <ac:spMk id="5" creationId="{5DD985DE-CE1D-40C7-A7D9-4DB53CA016E8}"/>
          </ac:spMkLst>
        </pc:spChg>
      </pc:sldChg>
      <pc:sldChg chg="modSp add ord">
        <pc:chgData name="James Franklin" userId="cf915d05-507f-491f-b4a6-b2aa085ee4b1" providerId="ADAL" clId="{F456D98F-EEA0-4D0C-AA1B-B300AAB9F27E}" dt="2020-03-03T09:45:21.490" v="2598" actId="20577"/>
        <pc:sldMkLst>
          <pc:docMk/>
          <pc:sldMk cId="359555635" sldId="321"/>
        </pc:sldMkLst>
        <pc:spChg chg="mod">
          <ac:chgData name="James Franklin" userId="cf915d05-507f-491f-b4a6-b2aa085ee4b1" providerId="ADAL" clId="{F456D98F-EEA0-4D0C-AA1B-B300AAB9F27E}" dt="2020-03-03T09:15:31.057" v="2095" actId="20577"/>
          <ac:spMkLst>
            <pc:docMk/>
            <pc:sldMk cId="359555635" sldId="321"/>
            <ac:spMk id="2" creationId="{91B3414B-74D0-4E02-9D84-44D17D1703DC}"/>
          </ac:spMkLst>
        </pc:spChg>
        <pc:spChg chg="mod">
          <ac:chgData name="James Franklin" userId="cf915d05-507f-491f-b4a6-b2aa085ee4b1" providerId="ADAL" clId="{F456D98F-EEA0-4D0C-AA1B-B300AAB9F27E}" dt="2020-03-03T09:45:21.490" v="2598" actId="20577"/>
          <ac:spMkLst>
            <pc:docMk/>
            <pc:sldMk cId="359555635" sldId="321"/>
            <ac:spMk id="3" creationId="{42DD66E1-4C96-4B0C-A0CF-0C06EA95D964}"/>
          </ac:spMkLst>
        </pc:spChg>
      </pc:sldChg>
      <pc:sldChg chg="add del">
        <pc:chgData name="James Franklin" userId="cf915d05-507f-491f-b4a6-b2aa085ee4b1" providerId="ADAL" clId="{F456D98F-EEA0-4D0C-AA1B-B300AAB9F27E}" dt="2020-03-03T09:15:24.355" v="2085"/>
        <pc:sldMkLst>
          <pc:docMk/>
          <pc:sldMk cId="2652423772" sldId="321"/>
        </pc:sldMkLst>
      </pc:sldChg>
      <pc:sldChg chg="addSp modSp add">
        <pc:chgData name="James Franklin" userId="cf915d05-507f-491f-b4a6-b2aa085ee4b1" providerId="ADAL" clId="{F456D98F-EEA0-4D0C-AA1B-B300AAB9F27E}" dt="2020-03-03T09:50:24.973" v="2882"/>
        <pc:sldMkLst>
          <pc:docMk/>
          <pc:sldMk cId="3246953194" sldId="322"/>
        </pc:sldMkLst>
        <pc:spChg chg="mod">
          <ac:chgData name="James Franklin" userId="cf915d05-507f-491f-b4a6-b2aa085ee4b1" providerId="ADAL" clId="{F456D98F-EEA0-4D0C-AA1B-B300AAB9F27E}" dt="2020-03-03T09:45:38.256" v="2606" actId="20577"/>
          <ac:spMkLst>
            <pc:docMk/>
            <pc:sldMk cId="3246953194" sldId="322"/>
            <ac:spMk id="2" creationId="{4430F7B0-B670-436F-A67F-0349EDC3CA8D}"/>
          </ac:spMkLst>
        </pc:spChg>
        <pc:spChg chg="mod">
          <ac:chgData name="James Franklin" userId="cf915d05-507f-491f-b4a6-b2aa085ee4b1" providerId="ADAL" clId="{F456D98F-EEA0-4D0C-AA1B-B300AAB9F27E}" dt="2020-03-03T09:50:16.779" v="2881" actId="207"/>
          <ac:spMkLst>
            <pc:docMk/>
            <pc:sldMk cId="3246953194" sldId="322"/>
            <ac:spMk id="3" creationId="{849D9F46-5A56-4D30-83D3-05C3F304FBA4}"/>
          </ac:spMkLst>
        </pc:spChg>
        <pc:spChg chg="add">
          <ac:chgData name="James Franklin" userId="cf915d05-507f-491f-b4a6-b2aa085ee4b1" providerId="ADAL" clId="{F456D98F-EEA0-4D0C-AA1B-B300AAB9F27E}" dt="2020-03-03T09:50:24.973" v="2882"/>
          <ac:spMkLst>
            <pc:docMk/>
            <pc:sldMk cId="3246953194" sldId="322"/>
            <ac:spMk id="4" creationId="{DBB36767-BFB8-4C6E-8201-2F32667B5636}"/>
          </ac:spMkLst>
        </pc:spChg>
      </pc:sldChg>
    </pc:docChg>
  </pc:docChgLst>
  <pc:docChgLst>
    <pc:chgData name="Mike Bloys" userId="1248c4d8-7b2b-4b32-b8bd-163ae845f9bb" providerId="ADAL" clId="{8FF31790-17DF-4E49-8BFC-2409AD34CA37}"/>
    <pc:docChg chg="custSel modSld">
      <pc:chgData name="Mike Bloys" userId="1248c4d8-7b2b-4b32-b8bd-163ae845f9bb" providerId="ADAL" clId="{8FF31790-17DF-4E49-8BFC-2409AD34CA37}" dt="2021-11-16T09:56:09.878" v="12"/>
      <pc:docMkLst>
        <pc:docMk/>
      </pc:docMkLst>
      <pc:sldChg chg="addSp modSp delCm">
        <pc:chgData name="Mike Bloys" userId="1248c4d8-7b2b-4b32-b8bd-163ae845f9bb" providerId="ADAL" clId="{8FF31790-17DF-4E49-8BFC-2409AD34CA37}" dt="2021-11-16T09:56:05.007" v="10" actId="1592"/>
        <pc:sldMkLst>
          <pc:docMk/>
          <pc:sldMk cId="19143953" sldId="282"/>
        </pc:sldMkLst>
        <pc:grpChg chg="add mod">
          <ac:chgData name="Mike Bloys" userId="1248c4d8-7b2b-4b32-b8bd-163ae845f9bb" providerId="ADAL" clId="{8FF31790-17DF-4E49-8BFC-2409AD34CA37}" dt="2021-11-16T09:55:54.788" v="9" actId="164"/>
          <ac:grpSpMkLst>
            <pc:docMk/>
            <pc:sldMk cId="19143953" sldId="282"/>
            <ac:grpSpMk id="3" creationId="{759CC2C4-6919-4E1B-8632-C73EF32C54CC}"/>
          </ac:grpSpMkLst>
        </pc:grpChg>
        <pc:picChg chg="add mod">
          <ac:chgData name="Mike Bloys" userId="1248c4d8-7b2b-4b32-b8bd-163ae845f9bb" providerId="ADAL" clId="{8FF31790-17DF-4E49-8BFC-2409AD34CA37}" dt="2021-11-16T09:55:54.788" v="9" actId="164"/>
          <ac:picMkLst>
            <pc:docMk/>
            <pc:sldMk cId="19143953" sldId="282"/>
            <ac:picMk id="22" creationId="{9A5560D3-0765-4143-85CB-BB2DAC8514D0}"/>
          </ac:picMkLst>
        </pc:picChg>
        <pc:picChg chg="mod">
          <ac:chgData name="Mike Bloys" userId="1248c4d8-7b2b-4b32-b8bd-163ae845f9bb" providerId="ADAL" clId="{8FF31790-17DF-4E49-8BFC-2409AD34CA37}" dt="2021-11-16T09:55:54.788" v="9" actId="164"/>
          <ac:picMkLst>
            <pc:docMk/>
            <pc:sldMk cId="19143953" sldId="282"/>
            <ac:picMk id="25" creationId="{00000000-0000-0000-0000-000000000000}"/>
          </ac:picMkLst>
        </pc:picChg>
        <pc:picChg chg="add mod">
          <ac:chgData name="Mike Bloys" userId="1248c4d8-7b2b-4b32-b8bd-163ae845f9bb" providerId="ADAL" clId="{8FF31790-17DF-4E49-8BFC-2409AD34CA37}" dt="2021-11-16T09:55:54.788" v="9" actId="164"/>
          <ac:picMkLst>
            <pc:docMk/>
            <pc:sldMk cId="19143953" sldId="282"/>
            <ac:picMk id="26" creationId="{7E26840A-298D-42C1-BECA-48351722ECE0}"/>
          </ac:picMkLst>
        </pc:picChg>
      </pc:sldChg>
      <pc:sldChg chg="addSp delSp modSp">
        <pc:chgData name="Mike Bloys" userId="1248c4d8-7b2b-4b32-b8bd-163ae845f9bb" providerId="ADAL" clId="{8FF31790-17DF-4E49-8BFC-2409AD34CA37}" dt="2021-11-16T09:56:09.878" v="12"/>
        <pc:sldMkLst>
          <pc:docMk/>
          <pc:sldMk cId="2737621534" sldId="300"/>
        </pc:sldMkLst>
        <pc:grpChg chg="add mod">
          <ac:chgData name="Mike Bloys" userId="1248c4d8-7b2b-4b32-b8bd-163ae845f9bb" providerId="ADAL" clId="{8FF31790-17DF-4E49-8BFC-2409AD34CA37}" dt="2021-11-16T09:56:09.878" v="12"/>
          <ac:grpSpMkLst>
            <pc:docMk/>
            <pc:sldMk cId="2737621534" sldId="300"/>
            <ac:grpSpMk id="20" creationId="{377A7998-0198-4944-B223-2D4EC51C9378}"/>
          </ac:grpSpMkLst>
        </pc:grpChg>
        <pc:picChg chg="del">
          <ac:chgData name="Mike Bloys" userId="1248c4d8-7b2b-4b32-b8bd-163ae845f9bb" providerId="ADAL" clId="{8FF31790-17DF-4E49-8BFC-2409AD34CA37}" dt="2021-11-16T09:56:09.388" v="11" actId="478"/>
          <ac:picMkLst>
            <pc:docMk/>
            <pc:sldMk cId="2737621534" sldId="300"/>
            <ac:picMk id="3" creationId="{00000000-0000-0000-0000-000000000000}"/>
          </ac:picMkLst>
        </pc:picChg>
        <pc:picChg chg="mod">
          <ac:chgData name="Mike Bloys" userId="1248c4d8-7b2b-4b32-b8bd-163ae845f9bb" providerId="ADAL" clId="{8FF31790-17DF-4E49-8BFC-2409AD34CA37}" dt="2021-11-16T09:56:09.878" v="12"/>
          <ac:picMkLst>
            <pc:docMk/>
            <pc:sldMk cId="2737621534" sldId="300"/>
            <ac:picMk id="23" creationId="{009237E4-4948-4ED2-A2E4-F6F34CD58464}"/>
          </ac:picMkLst>
        </pc:picChg>
        <pc:picChg chg="mod">
          <ac:chgData name="Mike Bloys" userId="1248c4d8-7b2b-4b32-b8bd-163ae845f9bb" providerId="ADAL" clId="{8FF31790-17DF-4E49-8BFC-2409AD34CA37}" dt="2021-11-16T09:56:09.878" v="12"/>
          <ac:picMkLst>
            <pc:docMk/>
            <pc:sldMk cId="2737621534" sldId="300"/>
            <ac:picMk id="24" creationId="{14C42821-C032-47FB-B4AD-DC0F06E01775}"/>
          </ac:picMkLst>
        </pc:picChg>
        <pc:picChg chg="mod">
          <ac:chgData name="Mike Bloys" userId="1248c4d8-7b2b-4b32-b8bd-163ae845f9bb" providerId="ADAL" clId="{8FF31790-17DF-4E49-8BFC-2409AD34CA37}" dt="2021-11-16T09:56:09.878" v="12"/>
          <ac:picMkLst>
            <pc:docMk/>
            <pc:sldMk cId="2737621534" sldId="300"/>
            <ac:picMk id="25" creationId="{C946E372-599F-471E-BAB3-A4E205E64999}"/>
          </ac:picMkLst>
        </pc:picChg>
      </pc:sldChg>
    </pc:docChg>
  </pc:docChgLst>
  <pc:docChgLst>
    <pc:chgData name="Leonora Sheppard" userId="3688f6d8-1f97-408e-a4fe-cc859c551ddb" providerId="ADAL" clId="{643FB53D-AB21-421F-9D5D-69CF5AAD744E}"/>
    <pc:docChg chg="undo custSel addSld delSld modSld">
      <pc:chgData name="Leonora Sheppard" userId="3688f6d8-1f97-408e-a4fe-cc859c551ddb" providerId="ADAL" clId="{643FB53D-AB21-421F-9D5D-69CF5AAD744E}" dt="2021-10-13T15:25:29.618" v="3" actId="20577"/>
      <pc:docMkLst>
        <pc:docMk/>
      </pc:docMkLst>
      <pc:sldChg chg="modSp mod">
        <pc:chgData name="Leonora Sheppard" userId="3688f6d8-1f97-408e-a4fe-cc859c551ddb" providerId="ADAL" clId="{643FB53D-AB21-421F-9D5D-69CF5AAD744E}" dt="2021-10-13T15:21:00.118" v="0" actId="20577"/>
        <pc:sldMkLst>
          <pc:docMk/>
          <pc:sldMk cId="3326738337" sldId="271"/>
        </pc:sldMkLst>
        <pc:spChg chg="mod">
          <ac:chgData name="Leonora Sheppard" userId="3688f6d8-1f97-408e-a4fe-cc859c551ddb" providerId="ADAL" clId="{643FB53D-AB21-421F-9D5D-69CF5AAD744E}" dt="2021-10-13T15:21:00.118" v="0" actId="20577"/>
          <ac:spMkLst>
            <pc:docMk/>
            <pc:sldMk cId="3326738337" sldId="271"/>
            <ac:spMk id="4" creationId="{00000000-0000-0000-0000-000000000000}"/>
          </ac:spMkLst>
        </pc:spChg>
      </pc:sldChg>
      <pc:sldChg chg="add del">
        <pc:chgData name="Leonora Sheppard" userId="3688f6d8-1f97-408e-a4fe-cc859c551ddb" providerId="ADAL" clId="{643FB53D-AB21-421F-9D5D-69CF5AAD744E}" dt="2021-10-13T15:22:26.985" v="2" actId="47"/>
        <pc:sldMkLst>
          <pc:docMk/>
          <pc:sldMk cId="2294676846" sldId="272"/>
        </pc:sldMkLst>
      </pc:sldChg>
      <pc:sldChg chg="modSp mod">
        <pc:chgData name="Leonora Sheppard" userId="3688f6d8-1f97-408e-a4fe-cc859c551ddb" providerId="ADAL" clId="{643FB53D-AB21-421F-9D5D-69CF5AAD744E}" dt="2021-10-13T15:25:29.618" v="3" actId="20577"/>
        <pc:sldMkLst>
          <pc:docMk/>
          <pc:sldMk cId="2605545835" sldId="292"/>
        </pc:sldMkLst>
        <pc:spChg chg="mod">
          <ac:chgData name="Leonora Sheppard" userId="3688f6d8-1f97-408e-a4fe-cc859c551ddb" providerId="ADAL" clId="{643FB53D-AB21-421F-9D5D-69CF5AAD744E}" dt="2021-10-13T15:25:29.618" v="3" actId="20577"/>
          <ac:spMkLst>
            <pc:docMk/>
            <pc:sldMk cId="2605545835" sldId="292"/>
            <ac:spMk id="3" creationId="{00000000-0000-0000-0000-000000000000}"/>
          </ac:spMkLst>
        </pc:spChg>
      </pc:sldChg>
    </pc:docChg>
  </pc:docChgLst>
  <pc:docChgLst>
    <pc:chgData name="James Franklin" userId="cf915d05-507f-491f-b4a6-b2aa085ee4b1" providerId="ADAL" clId="{CBDCB03D-C1F4-4CA2-B52D-6F0791AFF301}"/>
    <pc:docChg chg="undo custSel addSld delSld modSld sldOrd">
      <pc:chgData name="James Franklin" userId="cf915d05-507f-491f-b4a6-b2aa085ee4b1" providerId="ADAL" clId="{CBDCB03D-C1F4-4CA2-B52D-6F0791AFF301}" dt="2021-07-22T10:57:11.006" v="1262" actId="478"/>
      <pc:docMkLst>
        <pc:docMk/>
      </pc:docMkLst>
      <pc:sldChg chg="modSp mod">
        <pc:chgData name="James Franklin" userId="cf915d05-507f-491f-b4a6-b2aa085ee4b1" providerId="ADAL" clId="{CBDCB03D-C1F4-4CA2-B52D-6F0791AFF301}" dt="2021-07-15T10:31:48.041" v="93" actId="20577"/>
        <pc:sldMkLst>
          <pc:docMk/>
          <pc:sldMk cId="2542456931" sldId="284"/>
        </pc:sldMkLst>
        <pc:spChg chg="mod">
          <ac:chgData name="James Franklin" userId="cf915d05-507f-491f-b4a6-b2aa085ee4b1" providerId="ADAL" clId="{CBDCB03D-C1F4-4CA2-B52D-6F0791AFF301}" dt="2021-07-15T10:31:48.041" v="93" actId="20577"/>
          <ac:spMkLst>
            <pc:docMk/>
            <pc:sldMk cId="2542456931" sldId="284"/>
            <ac:spMk id="4" creationId="{00000000-0000-0000-0000-000000000000}"/>
          </ac:spMkLst>
        </pc:spChg>
      </pc:sldChg>
      <pc:sldChg chg="modSp mod">
        <pc:chgData name="James Franklin" userId="cf915d05-507f-491f-b4a6-b2aa085ee4b1" providerId="ADAL" clId="{CBDCB03D-C1F4-4CA2-B52D-6F0791AFF301}" dt="2021-07-15T11:04:07.974" v="526" actId="113"/>
        <pc:sldMkLst>
          <pc:docMk/>
          <pc:sldMk cId="3784374972" sldId="293"/>
        </pc:sldMkLst>
        <pc:spChg chg="mod">
          <ac:chgData name="James Franklin" userId="cf915d05-507f-491f-b4a6-b2aa085ee4b1" providerId="ADAL" clId="{CBDCB03D-C1F4-4CA2-B52D-6F0791AFF301}" dt="2021-07-15T11:04:07.974" v="526" actId="113"/>
          <ac:spMkLst>
            <pc:docMk/>
            <pc:sldMk cId="3784374972" sldId="293"/>
            <ac:spMk id="4" creationId="{00000000-0000-0000-0000-000000000000}"/>
          </ac:spMkLst>
        </pc:spChg>
      </pc:sldChg>
      <pc:sldChg chg="modSp mod">
        <pc:chgData name="James Franklin" userId="cf915d05-507f-491f-b4a6-b2aa085ee4b1" providerId="ADAL" clId="{CBDCB03D-C1F4-4CA2-B52D-6F0791AFF301}" dt="2021-07-15T11:37:40.772" v="722" actId="20577"/>
        <pc:sldMkLst>
          <pc:docMk/>
          <pc:sldMk cId="3959948642" sldId="294"/>
        </pc:sldMkLst>
        <pc:spChg chg="mod">
          <ac:chgData name="James Franklin" userId="cf915d05-507f-491f-b4a6-b2aa085ee4b1" providerId="ADAL" clId="{CBDCB03D-C1F4-4CA2-B52D-6F0791AFF301}" dt="2021-07-15T11:37:40.772" v="722" actId="20577"/>
          <ac:spMkLst>
            <pc:docMk/>
            <pc:sldMk cId="3959948642" sldId="294"/>
            <ac:spMk id="4" creationId="{00000000-0000-0000-0000-000000000000}"/>
          </ac:spMkLst>
        </pc:spChg>
      </pc:sldChg>
      <pc:sldChg chg="addSp modSp del">
        <pc:chgData name="James Franklin" userId="cf915d05-507f-491f-b4a6-b2aa085ee4b1" providerId="ADAL" clId="{CBDCB03D-C1F4-4CA2-B52D-6F0791AFF301}" dt="2021-07-22T10:56:51.288" v="1256" actId="47"/>
        <pc:sldMkLst>
          <pc:docMk/>
          <pc:sldMk cId="3331707200" sldId="301"/>
        </pc:sldMkLst>
        <pc:cxnChg chg="add mod">
          <ac:chgData name="James Franklin" userId="cf915d05-507f-491f-b4a6-b2aa085ee4b1" providerId="ADAL" clId="{CBDCB03D-C1F4-4CA2-B52D-6F0791AFF301}" dt="2021-07-15T11:38:37.880" v="728"/>
          <ac:cxnSpMkLst>
            <pc:docMk/>
            <pc:sldMk cId="3331707200" sldId="301"/>
            <ac:cxnSpMk id="13" creationId="{2DD2EC84-8A1B-4B49-B89D-1E5C7502D0C9}"/>
          </ac:cxnSpMkLst>
        </pc:cxnChg>
      </pc:sldChg>
      <pc:sldChg chg="addSp delSp modSp mod">
        <pc:chgData name="James Franklin" userId="cf915d05-507f-491f-b4a6-b2aa085ee4b1" providerId="ADAL" clId="{CBDCB03D-C1F4-4CA2-B52D-6F0791AFF301}" dt="2021-07-15T11:38:36.156" v="727" actId="21"/>
        <pc:sldMkLst>
          <pc:docMk/>
          <pc:sldMk cId="1836284230" sldId="307"/>
        </pc:sldMkLst>
        <pc:cxnChg chg="add del mod">
          <ac:chgData name="James Franklin" userId="cf915d05-507f-491f-b4a6-b2aa085ee4b1" providerId="ADAL" clId="{CBDCB03D-C1F4-4CA2-B52D-6F0791AFF301}" dt="2021-07-15T11:38:36.156" v="727" actId="21"/>
          <ac:cxnSpMkLst>
            <pc:docMk/>
            <pc:sldMk cId="1836284230" sldId="307"/>
            <ac:cxnSpMk id="6" creationId="{A0F4CBB9-0106-49AF-A239-6D67DE9EA7EA}"/>
          </ac:cxnSpMkLst>
        </pc:cxnChg>
      </pc:sldChg>
      <pc:sldChg chg="addSp modSp del">
        <pc:chgData name="James Franklin" userId="cf915d05-507f-491f-b4a6-b2aa085ee4b1" providerId="ADAL" clId="{CBDCB03D-C1F4-4CA2-B52D-6F0791AFF301}" dt="2021-07-22T10:56:53.286" v="1258" actId="47"/>
        <pc:sldMkLst>
          <pc:docMk/>
          <pc:sldMk cId="555319969" sldId="312"/>
        </pc:sldMkLst>
        <pc:cxnChg chg="add mod">
          <ac:chgData name="James Franklin" userId="cf915d05-507f-491f-b4a6-b2aa085ee4b1" providerId="ADAL" clId="{CBDCB03D-C1F4-4CA2-B52D-6F0791AFF301}" dt="2021-07-15T11:44:41.456" v="1250"/>
          <ac:cxnSpMkLst>
            <pc:docMk/>
            <pc:sldMk cId="555319969" sldId="312"/>
            <ac:cxnSpMk id="14" creationId="{A33F6FC9-DA64-4C66-9948-323E59DAB6E5}"/>
          </ac:cxnSpMkLst>
        </pc:cxnChg>
      </pc:sldChg>
      <pc:sldChg chg="addSp delSp modSp mod setBg">
        <pc:chgData name="James Franklin" userId="cf915d05-507f-491f-b4a6-b2aa085ee4b1" providerId="ADAL" clId="{CBDCB03D-C1F4-4CA2-B52D-6F0791AFF301}" dt="2021-07-15T10:43:44.379" v="123" actId="1076"/>
        <pc:sldMkLst>
          <pc:docMk/>
          <pc:sldMk cId="3554935877" sldId="315"/>
        </pc:sldMkLst>
        <pc:spChg chg="mod">
          <ac:chgData name="James Franklin" userId="cf915d05-507f-491f-b4a6-b2aa085ee4b1" providerId="ADAL" clId="{CBDCB03D-C1F4-4CA2-B52D-6F0791AFF301}" dt="2021-07-15T10:42:27.909" v="111" actId="207"/>
          <ac:spMkLst>
            <pc:docMk/>
            <pc:sldMk cId="3554935877" sldId="315"/>
            <ac:spMk id="2" creationId="{040B699D-A91D-4616-9A56-8704D35EB02A}"/>
          </ac:spMkLst>
        </pc:spChg>
        <pc:spChg chg="mod">
          <ac:chgData name="James Franklin" userId="cf915d05-507f-491f-b4a6-b2aa085ee4b1" providerId="ADAL" clId="{CBDCB03D-C1F4-4CA2-B52D-6F0791AFF301}" dt="2021-07-15T10:42:27.909" v="111" actId="207"/>
          <ac:spMkLst>
            <pc:docMk/>
            <pc:sldMk cId="3554935877" sldId="315"/>
            <ac:spMk id="3" creationId="{30138D9D-C9C1-4990-AC37-0D9C68A9B5D5}"/>
          </ac:spMkLst>
        </pc:spChg>
        <pc:picChg chg="add del mod">
          <ac:chgData name="James Franklin" userId="cf915d05-507f-491f-b4a6-b2aa085ee4b1" providerId="ADAL" clId="{CBDCB03D-C1F4-4CA2-B52D-6F0791AFF301}" dt="2021-07-15T10:41:59.061" v="103" actId="478"/>
          <ac:picMkLst>
            <pc:docMk/>
            <pc:sldMk cId="3554935877" sldId="315"/>
            <ac:picMk id="5" creationId="{556E7E58-7982-4369-840E-1D06A8733571}"/>
          </ac:picMkLst>
        </pc:picChg>
        <pc:picChg chg="mod">
          <ac:chgData name="James Franklin" userId="cf915d05-507f-491f-b4a6-b2aa085ee4b1" providerId="ADAL" clId="{CBDCB03D-C1F4-4CA2-B52D-6F0791AFF301}" dt="2021-07-15T10:32:22.177" v="94" actId="1076"/>
          <ac:picMkLst>
            <pc:docMk/>
            <pc:sldMk cId="3554935877" sldId="315"/>
            <ac:picMk id="7" creationId="{02788E8C-B55E-4C7D-9458-ED3296B9B725}"/>
          </ac:picMkLst>
        </pc:picChg>
        <pc:picChg chg="add mod">
          <ac:chgData name="James Franklin" userId="cf915d05-507f-491f-b4a6-b2aa085ee4b1" providerId="ADAL" clId="{CBDCB03D-C1F4-4CA2-B52D-6F0791AFF301}" dt="2021-07-15T10:42:02.555" v="105" actId="1076"/>
          <ac:picMkLst>
            <pc:docMk/>
            <pc:sldMk cId="3554935877" sldId="315"/>
            <ac:picMk id="8" creationId="{F426D05D-F44E-4D10-AD66-C89EBD94A682}"/>
          </ac:picMkLst>
        </pc:picChg>
        <pc:picChg chg="add del mod">
          <ac:chgData name="James Franklin" userId="cf915d05-507f-491f-b4a6-b2aa085ee4b1" providerId="ADAL" clId="{CBDCB03D-C1F4-4CA2-B52D-6F0791AFF301}" dt="2021-07-15T10:39:55.309" v="101" actId="478"/>
          <ac:picMkLst>
            <pc:docMk/>
            <pc:sldMk cId="3554935877" sldId="315"/>
            <ac:picMk id="1026" creationId="{2EF5E2A4-9BCD-4361-84D6-FDA04AC78047}"/>
          </ac:picMkLst>
        </pc:picChg>
        <pc:picChg chg="add mod">
          <ac:chgData name="James Franklin" userId="cf915d05-507f-491f-b4a6-b2aa085ee4b1" providerId="ADAL" clId="{CBDCB03D-C1F4-4CA2-B52D-6F0791AFF301}" dt="2021-07-15T10:43:44.379" v="123" actId="1076"/>
          <ac:picMkLst>
            <pc:docMk/>
            <pc:sldMk cId="3554935877" sldId="315"/>
            <ac:picMk id="1028" creationId="{92E6B4D3-35EC-4A65-8519-EA437F16D37D}"/>
          </ac:picMkLst>
        </pc:picChg>
      </pc:sldChg>
      <pc:sldChg chg="addSp modSp del">
        <pc:chgData name="James Franklin" userId="cf915d05-507f-491f-b4a6-b2aa085ee4b1" providerId="ADAL" clId="{CBDCB03D-C1F4-4CA2-B52D-6F0791AFF301}" dt="2021-07-22T10:56:52.541" v="1257" actId="47"/>
        <pc:sldMkLst>
          <pc:docMk/>
          <pc:sldMk cId="2547750006" sldId="320"/>
        </pc:sldMkLst>
        <pc:cxnChg chg="add mod">
          <ac:chgData name="James Franklin" userId="cf915d05-507f-491f-b4a6-b2aa085ee4b1" providerId="ADAL" clId="{CBDCB03D-C1F4-4CA2-B52D-6F0791AFF301}" dt="2021-07-15T11:44:39.709" v="1249"/>
          <ac:cxnSpMkLst>
            <pc:docMk/>
            <pc:sldMk cId="2547750006" sldId="320"/>
            <ac:cxnSpMk id="4" creationId="{519F1140-318C-4E3E-8E86-4296EC6352A0}"/>
          </ac:cxnSpMkLst>
        </pc:cxnChg>
      </pc:sldChg>
      <pc:sldChg chg="addSp delSp modSp mod">
        <pc:chgData name="James Franklin" userId="cf915d05-507f-491f-b4a6-b2aa085ee4b1" providerId="ADAL" clId="{CBDCB03D-C1F4-4CA2-B52D-6F0791AFF301}" dt="2021-07-22T10:57:04.689" v="1260" actId="6549"/>
        <pc:sldMkLst>
          <pc:docMk/>
          <pc:sldMk cId="359555635" sldId="321"/>
        </pc:sldMkLst>
        <pc:spChg chg="mod">
          <ac:chgData name="James Franklin" userId="cf915d05-507f-491f-b4a6-b2aa085ee4b1" providerId="ADAL" clId="{CBDCB03D-C1F4-4CA2-B52D-6F0791AFF301}" dt="2021-07-22T10:57:04.689" v="1260" actId="6549"/>
          <ac:spMkLst>
            <pc:docMk/>
            <pc:sldMk cId="359555635" sldId="321"/>
            <ac:spMk id="3" creationId="{42DD66E1-4C96-4B0C-A0CF-0C06EA95D964}"/>
          </ac:spMkLst>
        </pc:spChg>
        <pc:cxnChg chg="add del mod">
          <ac:chgData name="James Franklin" userId="cf915d05-507f-491f-b4a6-b2aa085ee4b1" providerId="ADAL" clId="{CBDCB03D-C1F4-4CA2-B52D-6F0791AFF301}" dt="2021-07-22T10:57:02.004" v="1259" actId="478"/>
          <ac:cxnSpMkLst>
            <pc:docMk/>
            <pc:sldMk cId="359555635" sldId="321"/>
            <ac:cxnSpMk id="4" creationId="{B7A95EB5-737C-4FE9-B0A7-DFB40FF70790}"/>
          </ac:cxnSpMkLst>
        </pc:cxnChg>
      </pc:sldChg>
      <pc:sldChg chg="addSp delSp modSp mod">
        <pc:chgData name="James Franklin" userId="cf915d05-507f-491f-b4a6-b2aa085ee4b1" providerId="ADAL" clId="{CBDCB03D-C1F4-4CA2-B52D-6F0791AFF301}" dt="2021-07-22T10:57:11.006" v="1262" actId="478"/>
        <pc:sldMkLst>
          <pc:docMk/>
          <pc:sldMk cId="3246953194" sldId="322"/>
        </pc:sldMkLst>
        <pc:spChg chg="mod">
          <ac:chgData name="James Franklin" userId="cf915d05-507f-491f-b4a6-b2aa085ee4b1" providerId="ADAL" clId="{CBDCB03D-C1F4-4CA2-B52D-6F0791AFF301}" dt="2021-07-22T10:57:09.134" v="1261" actId="6549"/>
          <ac:spMkLst>
            <pc:docMk/>
            <pc:sldMk cId="3246953194" sldId="322"/>
            <ac:spMk id="3" creationId="{849D9F46-5A56-4D30-83D3-05C3F304FBA4}"/>
          </ac:spMkLst>
        </pc:spChg>
        <pc:cxnChg chg="add del mod">
          <ac:chgData name="James Franklin" userId="cf915d05-507f-491f-b4a6-b2aa085ee4b1" providerId="ADAL" clId="{CBDCB03D-C1F4-4CA2-B52D-6F0791AFF301}" dt="2021-07-22T10:57:11.006" v="1262" actId="478"/>
          <ac:cxnSpMkLst>
            <pc:docMk/>
            <pc:sldMk cId="3246953194" sldId="322"/>
            <ac:cxnSpMk id="4" creationId="{FCBD6976-F235-43EC-B6D9-88092D8BEA3D}"/>
          </ac:cxnSpMkLst>
        </pc:cxnChg>
      </pc:sldChg>
      <pc:sldChg chg="modSp add del mod">
        <pc:chgData name="James Franklin" userId="cf915d05-507f-491f-b4a6-b2aa085ee4b1" providerId="ADAL" clId="{CBDCB03D-C1F4-4CA2-B52D-6F0791AFF301}" dt="2021-07-15T11:04:11.993" v="527" actId="47"/>
        <pc:sldMkLst>
          <pc:docMk/>
          <pc:sldMk cId="3183478324" sldId="323"/>
        </pc:sldMkLst>
        <pc:spChg chg="mod">
          <ac:chgData name="James Franklin" userId="cf915d05-507f-491f-b4a6-b2aa085ee4b1" providerId="ADAL" clId="{CBDCB03D-C1F4-4CA2-B52D-6F0791AFF301}" dt="2021-07-15T10:45:53.364" v="126" actId="20577"/>
          <ac:spMkLst>
            <pc:docMk/>
            <pc:sldMk cId="3183478324" sldId="323"/>
            <ac:spMk id="4" creationId="{00000000-0000-0000-0000-000000000000}"/>
          </ac:spMkLst>
        </pc:spChg>
      </pc:sldChg>
      <pc:sldChg chg="addSp modSp add mod ord">
        <pc:chgData name="James Franklin" userId="cf915d05-507f-491f-b4a6-b2aa085ee4b1" providerId="ADAL" clId="{CBDCB03D-C1F4-4CA2-B52D-6F0791AFF301}" dt="2021-07-15T11:03:34.647" v="499" actId="20577"/>
        <pc:sldMkLst>
          <pc:docMk/>
          <pc:sldMk cId="227278076" sldId="324"/>
        </pc:sldMkLst>
        <pc:spChg chg="mod">
          <ac:chgData name="James Franklin" userId="cf915d05-507f-491f-b4a6-b2aa085ee4b1" providerId="ADAL" clId="{CBDCB03D-C1F4-4CA2-B52D-6F0791AFF301}" dt="2021-07-15T10:47:03.646" v="239" actId="6549"/>
          <ac:spMkLst>
            <pc:docMk/>
            <pc:sldMk cId="227278076" sldId="324"/>
            <ac:spMk id="3" creationId="{00000000-0000-0000-0000-000000000000}"/>
          </ac:spMkLst>
        </pc:spChg>
        <pc:spChg chg="mod">
          <ac:chgData name="James Franklin" userId="cf915d05-507f-491f-b4a6-b2aa085ee4b1" providerId="ADAL" clId="{CBDCB03D-C1F4-4CA2-B52D-6F0791AFF301}" dt="2021-07-15T11:03:34.647" v="499" actId="20577"/>
          <ac:spMkLst>
            <pc:docMk/>
            <pc:sldMk cId="227278076" sldId="324"/>
            <ac:spMk id="4" creationId="{00000000-0000-0000-0000-000000000000}"/>
          </ac:spMkLst>
        </pc:spChg>
        <pc:graphicFrameChg chg="add mod modGraphic">
          <ac:chgData name="James Franklin" userId="cf915d05-507f-491f-b4a6-b2aa085ee4b1" providerId="ADAL" clId="{CBDCB03D-C1F4-4CA2-B52D-6F0791AFF301}" dt="2021-07-15T11:02:29.606" v="436" actId="20577"/>
          <ac:graphicFrameMkLst>
            <pc:docMk/>
            <pc:sldMk cId="227278076" sldId="324"/>
            <ac:graphicFrameMk id="2" creationId="{614C9AF7-C61E-44DC-9511-30671F44320F}"/>
          </ac:graphicFrameMkLst>
        </pc:graphicFrameChg>
      </pc:sldChg>
      <pc:sldChg chg="delSp modSp add mod modClrScheme chgLayout">
        <pc:chgData name="James Franklin" userId="cf915d05-507f-491f-b4a6-b2aa085ee4b1" providerId="ADAL" clId="{CBDCB03D-C1F4-4CA2-B52D-6F0791AFF301}" dt="2021-07-15T11:08:36.431" v="574" actId="207"/>
        <pc:sldMkLst>
          <pc:docMk/>
          <pc:sldMk cId="3141151848" sldId="325"/>
        </pc:sldMkLst>
        <pc:spChg chg="mod ord">
          <ac:chgData name="James Franklin" userId="cf915d05-507f-491f-b4a6-b2aa085ee4b1" providerId="ADAL" clId="{CBDCB03D-C1F4-4CA2-B52D-6F0791AFF301}" dt="2021-07-15T11:06:15.076" v="528" actId="20577"/>
          <ac:spMkLst>
            <pc:docMk/>
            <pc:sldMk cId="3141151848" sldId="325"/>
            <ac:spMk id="3" creationId="{00000000-0000-0000-0000-000000000000}"/>
          </ac:spMkLst>
        </pc:spChg>
        <pc:spChg chg="mod ord">
          <ac:chgData name="James Franklin" userId="cf915d05-507f-491f-b4a6-b2aa085ee4b1" providerId="ADAL" clId="{CBDCB03D-C1F4-4CA2-B52D-6F0791AFF301}" dt="2021-07-15T11:08:36.431" v="574" actId="207"/>
          <ac:spMkLst>
            <pc:docMk/>
            <pc:sldMk cId="3141151848" sldId="325"/>
            <ac:spMk id="4" creationId="{00000000-0000-0000-0000-000000000000}"/>
          </ac:spMkLst>
        </pc:spChg>
        <pc:graphicFrameChg chg="del">
          <ac:chgData name="James Franklin" userId="cf915d05-507f-491f-b4a6-b2aa085ee4b1" providerId="ADAL" clId="{CBDCB03D-C1F4-4CA2-B52D-6F0791AFF301}" dt="2021-07-15T11:03:50.899" v="503" actId="478"/>
          <ac:graphicFrameMkLst>
            <pc:docMk/>
            <pc:sldMk cId="3141151848" sldId="325"/>
            <ac:graphicFrameMk id="2" creationId="{614C9AF7-C61E-44DC-9511-30671F44320F}"/>
          </ac:graphicFrameMkLst>
        </pc:graphicFrameChg>
      </pc:sldChg>
      <pc:sldChg chg="addSp modSp new mod">
        <pc:chgData name="James Franklin" userId="cf915d05-507f-491f-b4a6-b2aa085ee4b1" providerId="ADAL" clId="{CBDCB03D-C1F4-4CA2-B52D-6F0791AFF301}" dt="2021-07-15T11:44:26.418" v="1248" actId="20577"/>
        <pc:sldMkLst>
          <pc:docMk/>
          <pc:sldMk cId="3791209561" sldId="326"/>
        </pc:sldMkLst>
        <pc:spChg chg="mod">
          <ac:chgData name="James Franklin" userId="cf915d05-507f-491f-b4a6-b2aa085ee4b1" providerId="ADAL" clId="{CBDCB03D-C1F4-4CA2-B52D-6F0791AFF301}" dt="2021-07-15T11:43:21.160" v="1217" actId="207"/>
          <ac:spMkLst>
            <pc:docMk/>
            <pc:sldMk cId="3791209561" sldId="326"/>
            <ac:spMk id="2" creationId="{53AA439E-14B3-4887-8552-ABEB7BBB7D04}"/>
          </ac:spMkLst>
        </pc:spChg>
        <pc:spChg chg="mod">
          <ac:chgData name="James Franklin" userId="cf915d05-507f-491f-b4a6-b2aa085ee4b1" providerId="ADAL" clId="{CBDCB03D-C1F4-4CA2-B52D-6F0791AFF301}" dt="2021-07-15T11:44:26.418" v="1248" actId="20577"/>
          <ac:spMkLst>
            <pc:docMk/>
            <pc:sldMk cId="3791209561" sldId="326"/>
            <ac:spMk id="3" creationId="{8ECBCAAA-C50A-4197-A275-D214949BD4D5}"/>
          </ac:spMkLst>
        </pc:spChg>
        <pc:picChg chg="add mod">
          <ac:chgData name="James Franklin" userId="cf915d05-507f-491f-b4a6-b2aa085ee4b1" providerId="ADAL" clId="{CBDCB03D-C1F4-4CA2-B52D-6F0791AFF301}" dt="2021-07-15T11:42:38.098" v="1209" actId="1076"/>
          <ac:picMkLst>
            <pc:docMk/>
            <pc:sldMk cId="3791209561" sldId="326"/>
            <ac:picMk id="5" creationId="{EE620B51-6526-489B-B438-DE6B4FF45824}"/>
          </ac:picMkLst>
        </pc:picChg>
        <pc:picChg chg="add mod">
          <ac:chgData name="James Franklin" userId="cf915d05-507f-491f-b4a6-b2aa085ee4b1" providerId="ADAL" clId="{CBDCB03D-C1F4-4CA2-B52D-6F0791AFF301}" dt="2021-07-15T11:44:01.585" v="1225" actId="732"/>
          <ac:picMkLst>
            <pc:docMk/>
            <pc:sldMk cId="3791209561" sldId="326"/>
            <ac:picMk id="2050" creationId="{877FF1FF-CBA8-4000-BB43-59778EEDFDD6}"/>
          </ac:picMkLst>
        </pc:picChg>
      </pc:sldChg>
      <pc:sldChg chg="modSp add mod modClrScheme chgLayout">
        <pc:chgData name="James Franklin" userId="cf915d05-507f-491f-b4a6-b2aa085ee4b1" providerId="ADAL" clId="{CBDCB03D-C1F4-4CA2-B52D-6F0791AFF301}" dt="2021-07-15T11:41:56.885" v="1206" actId="700"/>
        <pc:sldMkLst>
          <pc:docMk/>
          <pc:sldMk cId="4263601986" sldId="327"/>
        </pc:sldMkLst>
        <pc:spChg chg="mod ord">
          <ac:chgData name="James Franklin" userId="cf915d05-507f-491f-b4a6-b2aa085ee4b1" providerId="ADAL" clId="{CBDCB03D-C1F4-4CA2-B52D-6F0791AFF301}" dt="2021-07-15T11:41:56.885" v="1206" actId="700"/>
          <ac:spMkLst>
            <pc:docMk/>
            <pc:sldMk cId="4263601986" sldId="327"/>
            <ac:spMk id="2" creationId="{53AA439E-14B3-4887-8552-ABEB7BBB7D04}"/>
          </ac:spMkLst>
        </pc:spChg>
        <pc:spChg chg="mod ord">
          <ac:chgData name="James Franklin" userId="cf915d05-507f-491f-b4a6-b2aa085ee4b1" providerId="ADAL" clId="{CBDCB03D-C1F4-4CA2-B52D-6F0791AFF301}" dt="2021-07-15T11:41:56.885" v="1206" actId="700"/>
          <ac:spMkLst>
            <pc:docMk/>
            <pc:sldMk cId="4263601986" sldId="327"/>
            <ac:spMk id="3" creationId="{8ECBCAAA-C50A-4197-A275-D214949BD4D5}"/>
          </ac:spMkLst>
        </pc:spChg>
      </pc:sldChg>
    </pc:docChg>
  </pc:docChgLst>
  <pc:docChgLst>
    <pc:chgData name="Mike Bloys" userId="1248c4d8-7b2b-4b32-b8bd-163ae845f9bb" providerId="ADAL" clId="{0433377D-B4C6-8841-BA22-D6D72F6BA2BB}"/>
    <pc:docChg chg="undo custSel modSld modMainMaster">
      <pc:chgData name="Mike Bloys" userId="1248c4d8-7b2b-4b32-b8bd-163ae845f9bb" providerId="ADAL" clId="{0433377D-B4C6-8841-BA22-D6D72F6BA2BB}" dt="2021-07-23T09:16:51.352" v="179" actId="5793"/>
      <pc:docMkLst>
        <pc:docMk/>
      </pc:docMkLst>
      <pc:sldChg chg="modSp mod modClrScheme chgLayout">
        <pc:chgData name="Mike Bloys" userId="1248c4d8-7b2b-4b32-b8bd-163ae845f9bb" providerId="ADAL" clId="{0433377D-B4C6-8841-BA22-D6D72F6BA2BB}" dt="2021-07-22T17:21:31.474" v="72" actId="700"/>
        <pc:sldMkLst>
          <pc:docMk/>
          <pc:sldMk cId="2542456931" sldId="284"/>
        </pc:sldMkLst>
        <pc:spChg chg="mod ord">
          <ac:chgData name="Mike Bloys" userId="1248c4d8-7b2b-4b32-b8bd-163ae845f9bb" providerId="ADAL" clId="{0433377D-B4C6-8841-BA22-D6D72F6BA2BB}" dt="2021-07-22T17:21:31.474" v="72" actId="700"/>
          <ac:spMkLst>
            <pc:docMk/>
            <pc:sldMk cId="2542456931" sldId="284"/>
            <ac:spMk id="3" creationId="{00000000-0000-0000-0000-000000000000}"/>
          </ac:spMkLst>
        </pc:spChg>
        <pc:spChg chg="mod ord">
          <ac:chgData name="Mike Bloys" userId="1248c4d8-7b2b-4b32-b8bd-163ae845f9bb" providerId="ADAL" clId="{0433377D-B4C6-8841-BA22-D6D72F6BA2BB}" dt="2021-07-22T17:21:31.474" v="72" actId="700"/>
          <ac:spMkLst>
            <pc:docMk/>
            <pc:sldMk cId="2542456931" sldId="284"/>
            <ac:spMk id="4" creationId="{00000000-0000-0000-0000-000000000000}"/>
          </ac:spMkLst>
        </pc:spChg>
      </pc:sldChg>
      <pc:sldChg chg="modSp mod">
        <pc:chgData name="Mike Bloys" userId="1248c4d8-7b2b-4b32-b8bd-163ae845f9bb" providerId="ADAL" clId="{0433377D-B4C6-8841-BA22-D6D72F6BA2BB}" dt="2021-07-23T08:46:35.764" v="118" actId="207"/>
        <pc:sldMkLst>
          <pc:docMk/>
          <pc:sldMk cId="428608259" sldId="287"/>
        </pc:sldMkLst>
        <pc:spChg chg="mod">
          <ac:chgData name="Mike Bloys" userId="1248c4d8-7b2b-4b32-b8bd-163ae845f9bb" providerId="ADAL" clId="{0433377D-B4C6-8841-BA22-D6D72F6BA2BB}" dt="2021-07-23T08:46:35.764" v="118" actId="207"/>
          <ac:spMkLst>
            <pc:docMk/>
            <pc:sldMk cId="428608259" sldId="287"/>
            <ac:spMk id="4" creationId="{00000000-0000-0000-0000-000000000000}"/>
          </ac:spMkLst>
        </pc:spChg>
        <pc:graphicFrameChg chg="modGraphic">
          <ac:chgData name="Mike Bloys" userId="1248c4d8-7b2b-4b32-b8bd-163ae845f9bb" providerId="ADAL" clId="{0433377D-B4C6-8841-BA22-D6D72F6BA2BB}" dt="2021-07-23T08:46:28.500" v="116" actId="207"/>
          <ac:graphicFrameMkLst>
            <pc:docMk/>
            <pc:sldMk cId="428608259" sldId="287"/>
            <ac:graphicFrameMk id="5" creationId="{00000000-0000-0000-0000-000000000000}"/>
          </ac:graphicFrameMkLst>
        </pc:graphicFrameChg>
      </pc:sldChg>
      <pc:sldChg chg="modSp mod">
        <pc:chgData name="Mike Bloys" userId="1248c4d8-7b2b-4b32-b8bd-163ae845f9bb" providerId="ADAL" clId="{0433377D-B4C6-8841-BA22-D6D72F6BA2BB}" dt="2021-07-23T08:46:57.252" v="121" actId="207"/>
        <pc:sldMkLst>
          <pc:docMk/>
          <pc:sldMk cId="3912875191" sldId="288"/>
        </pc:sldMkLst>
        <pc:spChg chg="mod">
          <ac:chgData name="Mike Bloys" userId="1248c4d8-7b2b-4b32-b8bd-163ae845f9bb" providerId="ADAL" clId="{0433377D-B4C6-8841-BA22-D6D72F6BA2BB}" dt="2021-07-23T08:46:57.252" v="121" actId="207"/>
          <ac:spMkLst>
            <pc:docMk/>
            <pc:sldMk cId="3912875191" sldId="288"/>
            <ac:spMk id="4" creationId="{00000000-0000-0000-0000-000000000000}"/>
          </ac:spMkLst>
        </pc:spChg>
        <pc:graphicFrameChg chg="modGraphic">
          <ac:chgData name="Mike Bloys" userId="1248c4d8-7b2b-4b32-b8bd-163ae845f9bb" providerId="ADAL" clId="{0433377D-B4C6-8841-BA22-D6D72F6BA2BB}" dt="2021-07-23T08:46:52.778" v="120" actId="207"/>
          <ac:graphicFrameMkLst>
            <pc:docMk/>
            <pc:sldMk cId="3912875191" sldId="288"/>
            <ac:graphicFrameMk id="5" creationId="{00000000-0000-0000-0000-000000000000}"/>
          </ac:graphicFrameMkLst>
        </pc:graphicFrameChg>
      </pc:sldChg>
      <pc:sldChg chg="modSp mod">
        <pc:chgData name="Mike Bloys" userId="1248c4d8-7b2b-4b32-b8bd-163ae845f9bb" providerId="ADAL" clId="{0433377D-B4C6-8841-BA22-D6D72F6BA2BB}" dt="2021-07-23T08:47:24.444" v="127" actId="207"/>
        <pc:sldMkLst>
          <pc:docMk/>
          <pc:sldMk cId="1918430168" sldId="289"/>
        </pc:sldMkLst>
        <pc:spChg chg="mod">
          <ac:chgData name="Mike Bloys" userId="1248c4d8-7b2b-4b32-b8bd-163ae845f9bb" providerId="ADAL" clId="{0433377D-B4C6-8841-BA22-D6D72F6BA2BB}" dt="2021-07-23T08:47:24.444" v="127" actId="207"/>
          <ac:spMkLst>
            <pc:docMk/>
            <pc:sldMk cId="1918430168" sldId="289"/>
            <ac:spMk id="4" creationId="{00000000-0000-0000-0000-000000000000}"/>
          </ac:spMkLst>
        </pc:spChg>
      </pc:sldChg>
      <pc:sldChg chg="modSp mod">
        <pc:chgData name="Mike Bloys" userId="1248c4d8-7b2b-4b32-b8bd-163ae845f9bb" providerId="ADAL" clId="{0433377D-B4C6-8841-BA22-D6D72F6BA2BB}" dt="2021-07-23T08:48:59.562" v="139" actId="20577"/>
        <pc:sldMkLst>
          <pc:docMk/>
          <pc:sldMk cId="2621621636" sldId="291"/>
        </pc:sldMkLst>
        <pc:spChg chg="mod">
          <ac:chgData name="Mike Bloys" userId="1248c4d8-7b2b-4b32-b8bd-163ae845f9bb" providerId="ADAL" clId="{0433377D-B4C6-8841-BA22-D6D72F6BA2BB}" dt="2021-07-23T08:48:59.562" v="139" actId="20577"/>
          <ac:spMkLst>
            <pc:docMk/>
            <pc:sldMk cId="2621621636" sldId="291"/>
            <ac:spMk id="4" creationId="{00000000-0000-0000-0000-000000000000}"/>
          </ac:spMkLst>
        </pc:spChg>
      </pc:sldChg>
      <pc:sldChg chg="modSp mod">
        <pc:chgData name="Mike Bloys" userId="1248c4d8-7b2b-4b32-b8bd-163ae845f9bb" providerId="ADAL" clId="{0433377D-B4C6-8841-BA22-D6D72F6BA2BB}" dt="2021-07-23T08:49:27.591" v="145" actId="207"/>
        <pc:sldMkLst>
          <pc:docMk/>
          <pc:sldMk cId="3136642099" sldId="292"/>
        </pc:sldMkLst>
        <pc:spChg chg="mod">
          <ac:chgData name="Mike Bloys" userId="1248c4d8-7b2b-4b32-b8bd-163ae845f9bb" providerId="ADAL" clId="{0433377D-B4C6-8841-BA22-D6D72F6BA2BB}" dt="2021-07-23T08:49:27.591" v="145" actId="207"/>
          <ac:spMkLst>
            <pc:docMk/>
            <pc:sldMk cId="3136642099" sldId="292"/>
            <ac:spMk id="4" creationId="{00000000-0000-0000-0000-000000000000}"/>
          </ac:spMkLst>
        </pc:spChg>
      </pc:sldChg>
      <pc:sldChg chg="modSp mod">
        <pc:chgData name="Mike Bloys" userId="1248c4d8-7b2b-4b32-b8bd-163ae845f9bb" providerId="ADAL" clId="{0433377D-B4C6-8841-BA22-D6D72F6BA2BB}" dt="2021-07-23T08:50:45.888" v="156" actId="207"/>
        <pc:sldMkLst>
          <pc:docMk/>
          <pc:sldMk cId="2300425221" sldId="295"/>
        </pc:sldMkLst>
        <pc:spChg chg="mod">
          <ac:chgData name="Mike Bloys" userId="1248c4d8-7b2b-4b32-b8bd-163ae845f9bb" providerId="ADAL" clId="{0433377D-B4C6-8841-BA22-D6D72F6BA2BB}" dt="2021-07-23T08:50:45.888" v="156" actId="207"/>
          <ac:spMkLst>
            <pc:docMk/>
            <pc:sldMk cId="2300425221" sldId="295"/>
            <ac:spMk id="4" creationId="{00000000-0000-0000-0000-000000000000}"/>
          </ac:spMkLst>
        </pc:spChg>
      </pc:sldChg>
      <pc:sldChg chg="modSp mod">
        <pc:chgData name="Mike Bloys" userId="1248c4d8-7b2b-4b32-b8bd-163ae845f9bb" providerId="ADAL" clId="{0433377D-B4C6-8841-BA22-D6D72F6BA2BB}" dt="2021-07-23T08:51:35.003" v="163" actId="208"/>
        <pc:sldMkLst>
          <pc:docMk/>
          <pc:sldMk cId="1456449982" sldId="298"/>
        </pc:sldMkLst>
        <pc:spChg chg="mod">
          <ac:chgData name="Mike Bloys" userId="1248c4d8-7b2b-4b32-b8bd-163ae845f9bb" providerId="ADAL" clId="{0433377D-B4C6-8841-BA22-D6D72F6BA2BB}" dt="2021-07-23T08:51:22.987" v="161" actId="207"/>
          <ac:spMkLst>
            <pc:docMk/>
            <pc:sldMk cId="1456449982" sldId="298"/>
            <ac:spMk id="3"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3"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4"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5" creationId="{00000000-0000-0000-0000-000000000000}"/>
          </ac:spMkLst>
        </pc:spChg>
        <pc:cxnChg chg="mod">
          <ac:chgData name="Mike Bloys" userId="1248c4d8-7b2b-4b32-b8bd-163ae845f9bb" providerId="ADAL" clId="{0433377D-B4C6-8841-BA22-D6D72F6BA2BB}" dt="2021-07-23T08:51:35.003" v="163" actId="208"/>
          <ac:cxnSpMkLst>
            <pc:docMk/>
            <pc:sldMk cId="1456449982" sldId="298"/>
            <ac:cxnSpMk id="26" creationId="{00000000-0000-0000-0000-000000000000}"/>
          </ac:cxnSpMkLst>
        </pc:cxnChg>
      </pc:sldChg>
      <pc:sldChg chg="modSp mod">
        <pc:chgData name="Mike Bloys" userId="1248c4d8-7b2b-4b32-b8bd-163ae845f9bb" providerId="ADAL" clId="{0433377D-B4C6-8841-BA22-D6D72F6BA2BB}" dt="2021-07-23T09:16:51.352" v="179" actId="5793"/>
        <pc:sldMkLst>
          <pc:docMk/>
          <pc:sldMk cId="1463995141" sldId="299"/>
        </pc:sldMkLst>
        <pc:spChg chg="mod">
          <ac:chgData name="Mike Bloys" userId="1248c4d8-7b2b-4b32-b8bd-163ae845f9bb" providerId="ADAL" clId="{0433377D-B4C6-8841-BA22-D6D72F6BA2BB}" dt="2021-07-23T09:16:51.352" v="179" actId="5793"/>
          <ac:spMkLst>
            <pc:docMk/>
            <pc:sldMk cId="1463995141" sldId="299"/>
            <ac:spMk id="4" creationId="{00000000-0000-0000-0000-000000000000}"/>
          </ac:spMkLst>
        </pc:spChg>
      </pc:sldChg>
      <pc:sldChg chg="modSp mod">
        <pc:chgData name="Mike Bloys" userId="1248c4d8-7b2b-4b32-b8bd-163ae845f9bb" providerId="ADAL" clId="{0433377D-B4C6-8841-BA22-D6D72F6BA2BB}" dt="2021-07-23T08:52:08.820" v="165" actId="207"/>
        <pc:sldMkLst>
          <pc:docMk/>
          <pc:sldMk cId="3240171118" sldId="306"/>
        </pc:sldMkLst>
        <pc:graphicFrameChg chg="mod modGraphic">
          <ac:chgData name="Mike Bloys" userId="1248c4d8-7b2b-4b32-b8bd-163ae845f9bb" providerId="ADAL" clId="{0433377D-B4C6-8841-BA22-D6D72F6BA2BB}" dt="2021-07-23T08:52:08.820" v="165" actId="207"/>
          <ac:graphicFrameMkLst>
            <pc:docMk/>
            <pc:sldMk cId="3240171118" sldId="306"/>
            <ac:graphicFrameMk id="16" creationId="{00000000-0000-0000-0000-000000000000}"/>
          </ac:graphicFrameMkLst>
        </pc:graphicFrameChg>
      </pc:sldChg>
      <pc:sldChg chg="modSp mod">
        <pc:chgData name="Mike Bloys" userId="1248c4d8-7b2b-4b32-b8bd-163ae845f9bb" providerId="ADAL" clId="{0433377D-B4C6-8841-BA22-D6D72F6BA2BB}" dt="2021-07-23T08:46:07.964" v="115" actId="207"/>
        <pc:sldMkLst>
          <pc:docMk/>
          <pc:sldMk cId="1937822333" sldId="313"/>
        </pc:sldMkLst>
        <pc:graphicFrameChg chg="modGraphic">
          <ac:chgData name="Mike Bloys" userId="1248c4d8-7b2b-4b32-b8bd-163ae845f9bb" providerId="ADAL" clId="{0433377D-B4C6-8841-BA22-D6D72F6BA2BB}" dt="2021-07-23T08:46:07.964" v="115" actId="207"/>
          <ac:graphicFrameMkLst>
            <pc:docMk/>
            <pc:sldMk cId="1937822333" sldId="313"/>
            <ac:graphicFrameMk id="5" creationId="{00000000-0000-0000-0000-000000000000}"/>
          </ac:graphicFrameMkLst>
        </pc:graphicFrameChg>
      </pc:sldChg>
      <pc:sldChg chg="addSp delSp modSp mod">
        <pc:chgData name="Mike Bloys" userId="1248c4d8-7b2b-4b32-b8bd-163ae845f9bb" providerId="ADAL" clId="{0433377D-B4C6-8841-BA22-D6D72F6BA2BB}" dt="2021-07-23T08:44:21.478" v="104" actId="18331"/>
        <pc:sldMkLst>
          <pc:docMk/>
          <pc:sldMk cId="3554935877" sldId="315"/>
        </pc:sldMkLst>
        <pc:picChg chg="add del mod">
          <ac:chgData name="Mike Bloys" userId="1248c4d8-7b2b-4b32-b8bd-163ae845f9bb" providerId="ADAL" clId="{0433377D-B4C6-8841-BA22-D6D72F6BA2BB}" dt="2021-07-23T08:37:19.231" v="83" actId="21"/>
          <ac:picMkLst>
            <pc:docMk/>
            <pc:sldMk cId="3554935877" sldId="315"/>
            <ac:picMk id="5" creationId="{79562836-79A5-9741-BCEF-5E8A3232B7F1}"/>
          </ac:picMkLst>
        </pc:picChg>
        <pc:picChg chg="del mod">
          <ac:chgData name="Mike Bloys" userId="1248c4d8-7b2b-4b32-b8bd-163ae845f9bb" providerId="ADAL" clId="{0433377D-B4C6-8841-BA22-D6D72F6BA2BB}" dt="2021-07-23T08:34:15.084" v="75" actId="478"/>
          <ac:picMkLst>
            <pc:docMk/>
            <pc:sldMk cId="3554935877" sldId="315"/>
            <ac:picMk id="7" creationId="{02788E8C-B55E-4C7D-9458-ED3296B9B725}"/>
          </ac:picMkLst>
        </pc:picChg>
        <pc:picChg chg="del">
          <ac:chgData name="Mike Bloys" userId="1248c4d8-7b2b-4b32-b8bd-163ae845f9bb" providerId="ADAL" clId="{0433377D-B4C6-8841-BA22-D6D72F6BA2BB}" dt="2021-07-23T08:34:17.196" v="76" actId="478"/>
          <ac:picMkLst>
            <pc:docMk/>
            <pc:sldMk cId="3554935877" sldId="315"/>
            <ac:picMk id="8" creationId="{F426D05D-F44E-4D10-AD66-C89EBD94A682}"/>
          </ac:picMkLst>
        </pc:picChg>
        <pc:picChg chg="add del mod">
          <ac:chgData name="Mike Bloys" userId="1248c4d8-7b2b-4b32-b8bd-163ae845f9bb" providerId="ADAL" clId="{0433377D-B4C6-8841-BA22-D6D72F6BA2BB}" dt="2021-07-23T08:38:10.608" v="93" actId="478"/>
          <ac:picMkLst>
            <pc:docMk/>
            <pc:sldMk cId="3554935877" sldId="315"/>
            <ac:picMk id="9" creationId="{FDCC93D3-14BA-EF47-84F2-93B377D2B92A}"/>
          </ac:picMkLst>
        </pc:picChg>
        <pc:picChg chg="add mod">
          <ac:chgData name="Mike Bloys" userId="1248c4d8-7b2b-4b32-b8bd-163ae845f9bb" providerId="ADAL" clId="{0433377D-B4C6-8841-BA22-D6D72F6BA2BB}" dt="2021-07-23T08:37:55.867" v="90" actId="167"/>
          <ac:picMkLst>
            <pc:docMk/>
            <pc:sldMk cId="3554935877" sldId="315"/>
            <ac:picMk id="10" creationId="{771BDCB5-DA10-9949-BF82-B6F7493F167B}"/>
          </ac:picMkLst>
        </pc:picChg>
        <pc:picChg chg="add del mod">
          <ac:chgData name="Mike Bloys" userId="1248c4d8-7b2b-4b32-b8bd-163ae845f9bb" providerId="ADAL" clId="{0433377D-B4C6-8841-BA22-D6D72F6BA2BB}" dt="2021-07-23T08:43:18.149" v="96" actId="21"/>
          <ac:picMkLst>
            <pc:docMk/>
            <pc:sldMk cId="3554935877" sldId="315"/>
            <ac:picMk id="11" creationId="{C52E901D-509A-2B44-B573-DCC545139161}"/>
          </ac:picMkLst>
        </pc:picChg>
        <pc:picChg chg="add mod modCrop">
          <ac:chgData name="Mike Bloys" userId="1248c4d8-7b2b-4b32-b8bd-163ae845f9bb" providerId="ADAL" clId="{0433377D-B4C6-8841-BA22-D6D72F6BA2BB}" dt="2021-07-23T08:44:21.478" v="104" actId="18331"/>
          <ac:picMkLst>
            <pc:docMk/>
            <pc:sldMk cId="3554935877" sldId="315"/>
            <ac:picMk id="13" creationId="{8AEDA1CB-F842-0844-9AB5-A3C691F49E75}"/>
          </ac:picMkLst>
        </pc:picChg>
        <pc:picChg chg="add del">
          <ac:chgData name="Mike Bloys" userId="1248c4d8-7b2b-4b32-b8bd-163ae845f9bb" providerId="ADAL" clId="{0433377D-B4C6-8841-BA22-D6D72F6BA2BB}" dt="2021-07-23T08:43:44.501" v="102" actId="478"/>
          <ac:picMkLst>
            <pc:docMk/>
            <pc:sldMk cId="3554935877" sldId="315"/>
            <ac:picMk id="1028" creationId="{92E6B4D3-35EC-4A65-8519-EA437F16D37D}"/>
          </ac:picMkLst>
        </pc:picChg>
      </pc:sldChg>
      <pc:sldChg chg="addSp delSp modSp mod chgLayout">
        <pc:chgData name="Mike Bloys" userId="1248c4d8-7b2b-4b32-b8bd-163ae845f9bb" providerId="ADAL" clId="{0433377D-B4C6-8841-BA22-D6D72F6BA2BB}" dt="2021-07-23T08:44:34.407" v="106" actId="6264"/>
        <pc:sldMkLst>
          <pc:docMk/>
          <pc:sldMk cId="3591071188" sldId="316"/>
        </pc:sldMkLst>
        <pc:spChg chg="mod ord">
          <ac:chgData name="Mike Bloys" userId="1248c4d8-7b2b-4b32-b8bd-163ae845f9bb" providerId="ADAL" clId="{0433377D-B4C6-8841-BA22-D6D72F6BA2BB}" dt="2021-07-23T08:44:34.407" v="106" actId="6264"/>
          <ac:spMkLst>
            <pc:docMk/>
            <pc:sldMk cId="3591071188" sldId="316"/>
            <ac:spMk id="2" creationId="{A076E545-FF11-4204-8454-AB880FF94E04}"/>
          </ac:spMkLst>
        </pc:spChg>
        <pc:spChg chg="mod ord">
          <ac:chgData name="Mike Bloys" userId="1248c4d8-7b2b-4b32-b8bd-163ae845f9bb" providerId="ADAL" clId="{0433377D-B4C6-8841-BA22-D6D72F6BA2BB}" dt="2021-07-23T08:44:34.407" v="106" actId="6264"/>
          <ac:spMkLst>
            <pc:docMk/>
            <pc:sldMk cId="3591071188" sldId="316"/>
            <ac:spMk id="3" creationId="{58539F46-7FA6-4998-86C4-93A728502A04}"/>
          </ac:spMkLst>
        </pc:spChg>
        <pc:spChg chg="add del mod">
          <ac:chgData name="Mike Bloys" userId="1248c4d8-7b2b-4b32-b8bd-163ae845f9bb" providerId="ADAL" clId="{0433377D-B4C6-8841-BA22-D6D72F6BA2BB}" dt="2021-07-23T08:44:34.407" v="106" actId="6264"/>
          <ac:spMkLst>
            <pc:docMk/>
            <pc:sldMk cId="3591071188" sldId="316"/>
            <ac:spMk id="4" creationId="{C1F2311D-11C6-2446-89F8-6CE4ED0F21BA}"/>
          </ac:spMkLst>
        </pc:spChg>
        <pc:spChg chg="add del mod">
          <ac:chgData name="Mike Bloys" userId="1248c4d8-7b2b-4b32-b8bd-163ae845f9bb" providerId="ADAL" clId="{0433377D-B4C6-8841-BA22-D6D72F6BA2BB}" dt="2021-07-23T08:44:34.407" v="106" actId="6264"/>
          <ac:spMkLst>
            <pc:docMk/>
            <pc:sldMk cId="3591071188" sldId="316"/>
            <ac:spMk id="5" creationId="{DB8EABCC-D290-7A4E-926D-61FD029F8BE0}"/>
          </ac:spMkLst>
        </pc:spChg>
      </pc:sldChg>
      <pc:sldChg chg="modSp mod">
        <pc:chgData name="Mike Bloys" userId="1248c4d8-7b2b-4b32-b8bd-163ae845f9bb" providerId="ADAL" clId="{0433377D-B4C6-8841-BA22-D6D72F6BA2BB}" dt="2021-07-23T08:50:21.560" v="153" actId="207"/>
        <pc:sldMkLst>
          <pc:docMk/>
          <pc:sldMk cId="227278076" sldId="324"/>
        </pc:sldMkLst>
        <pc:spChg chg="mod">
          <ac:chgData name="Mike Bloys" userId="1248c4d8-7b2b-4b32-b8bd-163ae845f9bb" providerId="ADAL" clId="{0433377D-B4C6-8841-BA22-D6D72F6BA2BB}" dt="2021-07-23T08:50:21.560" v="153" actId="207"/>
          <ac:spMkLst>
            <pc:docMk/>
            <pc:sldMk cId="227278076" sldId="324"/>
            <ac:spMk id="4" creationId="{00000000-0000-0000-0000-000000000000}"/>
          </ac:spMkLst>
        </pc:spChg>
        <pc:graphicFrameChg chg="mod modGraphic">
          <ac:chgData name="Mike Bloys" userId="1248c4d8-7b2b-4b32-b8bd-163ae845f9bb" providerId="ADAL" clId="{0433377D-B4C6-8841-BA22-D6D72F6BA2BB}" dt="2021-07-23T08:50:11.807" v="151"/>
          <ac:graphicFrameMkLst>
            <pc:docMk/>
            <pc:sldMk cId="227278076" sldId="324"/>
            <ac:graphicFrameMk id="2" creationId="{614C9AF7-C61E-44DC-9511-30671F44320F}"/>
          </ac:graphicFrameMkLst>
        </pc:graphicFrameChg>
      </pc:sldChg>
      <pc:sldChg chg="modSp mod">
        <pc:chgData name="Mike Bloys" userId="1248c4d8-7b2b-4b32-b8bd-163ae845f9bb" providerId="ADAL" clId="{0433377D-B4C6-8841-BA22-D6D72F6BA2BB}" dt="2021-07-23T08:50:32.585" v="155" actId="207"/>
        <pc:sldMkLst>
          <pc:docMk/>
          <pc:sldMk cId="3141151848" sldId="325"/>
        </pc:sldMkLst>
        <pc:spChg chg="mod">
          <ac:chgData name="Mike Bloys" userId="1248c4d8-7b2b-4b32-b8bd-163ae845f9bb" providerId="ADAL" clId="{0433377D-B4C6-8841-BA22-D6D72F6BA2BB}" dt="2021-07-23T08:50:32.585" v="155" actId="207"/>
          <ac:spMkLst>
            <pc:docMk/>
            <pc:sldMk cId="3141151848" sldId="325"/>
            <ac:spMk id="4" creationId="{00000000-0000-0000-0000-000000000000}"/>
          </ac:spMkLst>
        </pc:spChg>
      </pc:sldChg>
      <pc:sldChg chg="addSp delSp modSp mod">
        <pc:chgData name="Mike Bloys" userId="1248c4d8-7b2b-4b32-b8bd-163ae845f9bb" providerId="ADAL" clId="{0433377D-B4C6-8841-BA22-D6D72F6BA2BB}" dt="2021-07-23T09:16:20.557" v="176"/>
        <pc:sldMkLst>
          <pc:docMk/>
          <pc:sldMk cId="3791209561" sldId="326"/>
        </pc:sldMkLst>
        <pc:picChg chg="del">
          <ac:chgData name="Mike Bloys" userId="1248c4d8-7b2b-4b32-b8bd-163ae845f9bb" providerId="ADAL" clId="{0433377D-B4C6-8841-BA22-D6D72F6BA2BB}" dt="2021-07-23T08:36:43.874" v="77" actId="478"/>
          <ac:picMkLst>
            <pc:docMk/>
            <pc:sldMk cId="3791209561" sldId="326"/>
            <ac:picMk id="5" creationId="{EE620B51-6526-489B-B438-DE6B4FF45824}"/>
          </ac:picMkLst>
        </pc:picChg>
        <pc:picChg chg="add del mod">
          <ac:chgData name="Mike Bloys" userId="1248c4d8-7b2b-4b32-b8bd-163ae845f9bb" providerId="ADAL" clId="{0433377D-B4C6-8841-BA22-D6D72F6BA2BB}" dt="2021-07-23T09:15:36.556" v="168" actId="21"/>
          <ac:picMkLst>
            <pc:docMk/>
            <pc:sldMk cId="3791209561" sldId="326"/>
            <ac:picMk id="6" creationId="{D671A651-FC83-AE45-9160-785EAF32F9AD}"/>
          </ac:picMkLst>
        </pc:picChg>
        <pc:picChg chg="add mod">
          <ac:chgData name="Mike Bloys" userId="1248c4d8-7b2b-4b32-b8bd-163ae845f9bb" providerId="ADAL" clId="{0433377D-B4C6-8841-BA22-D6D72F6BA2BB}" dt="2021-07-23T09:16:09.076" v="175" actId="18331"/>
          <ac:picMkLst>
            <pc:docMk/>
            <pc:sldMk cId="3791209561" sldId="326"/>
            <ac:picMk id="8" creationId="{C295A7DA-F151-014A-B0AF-2DA4877C513B}"/>
          </ac:picMkLst>
        </pc:picChg>
        <pc:picChg chg="add mod">
          <ac:chgData name="Mike Bloys" userId="1248c4d8-7b2b-4b32-b8bd-163ae845f9bb" providerId="ADAL" clId="{0433377D-B4C6-8841-BA22-D6D72F6BA2BB}" dt="2021-07-23T09:16:20.557" v="176"/>
          <ac:picMkLst>
            <pc:docMk/>
            <pc:sldMk cId="3791209561" sldId="326"/>
            <ac:picMk id="9" creationId="{527893D0-9AB7-9845-8B6C-CEE1521D8FE1}"/>
          </ac:picMkLst>
        </pc:picChg>
        <pc:picChg chg="del">
          <ac:chgData name="Mike Bloys" userId="1248c4d8-7b2b-4b32-b8bd-163ae845f9bb" providerId="ADAL" clId="{0433377D-B4C6-8841-BA22-D6D72F6BA2BB}" dt="2021-07-23T09:15:59.232" v="174" actId="478"/>
          <ac:picMkLst>
            <pc:docMk/>
            <pc:sldMk cId="3791209561" sldId="326"/>
            <ac:picMk id="2050" creationId="{877FF1FF-CBA8-4000-BB43-59778EEDFDD6}"/>
          </ac:picMkLst>
        </pc:picChg>
      </pc:sldChg>
      <pc:sldMasterChg chg="delSldLayout modSldLayout sldLayoutOrd">
        <pc:chgData name="Mike Bloys" userId="1248c4d8-7b2b-4b32-b8bd-163ae845f9bb" providerId="ADAL" clId="{0433377D-B4C6-8841-BA22-D6D72F6BA2BB}" dt="2021-07-23T09:15:51.085" v="171" actId="21"/>
        <pc:sldMasterMkLst>
          <pc:docMk/>
          <pc:sldMasterMk cId="3316734550" sldId="2147483648"/>
        </pc:sldMasterMkLst>
        <pc:sldLayoutChg chg="delSp modSp">
          <pc:chgData name="Mike Bloys" userId="1248c4d8-7b2b-4b32-b8bd-163ae845f9bb" providerId="ADAL" clId="{0433377D-B4C6-8841-BA22-D6D72F6BA2BB}" dt="2021-07-22T17:14:47.872" v="2" actId="478"/>
          <pc:sldLayoutMkLst>
            <pc:docMk/>
            <pc:sldMasterMk cId="3316734550" sldId="2147483648"/>
            <pc:sldLayoutMk cId="3886385901" sldId="2147483649"/>
          </pc:sldLayoutMkLst>
          <pc:grpChg chg="del">
            <ac:chgData name="Mike Bloys" userId="1248c4d8-7b2b-4b32-b8bd-163ae845f9bb" providerId="ADAL" clId="{0433377D-B4C6-8841-BA22-D6D72F6BA2BB}" dt="2021-07-22T17:14:47.872" v="2" actId="478"/>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0433377D-B4C6-8841-BA22-D6D72F6BA2BB}" dt="2021-07-22T17:14:45.230" v="1" actId="18331"/>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0433377D-B4C6-8841-BA22-D6D72F6BA2BB}" dt="2021-07-22T17:18:42.807" v="56" actId="948"/>
          <pc:sldLayoutMkLst>
            <pc:docMk/>
            <pc:sldMasterMk cId="3316734550" sldId="2147483648"/>
            <pc:sldLayoutMk cId="2849720375" sldId="2147483652"/>
          </pc:sldLayoutMkLst>
          <pc:spChg chg="mod">
            <ac:chgData name="Mike Bloys" userId="1248c4d8-7b2b-4b32-b8bd-163ae845f9bb" providerId="ADAL" clId="{0433377D-B4C6-8841-BA22-D6D72F6BA2BB}" dt="2021-07-22T17:15:17.734" v="35" actId="20577"/>
            <ac:spMkLst>
              <pc:docMk/>
              <pc:sldMasterMk cId="3316734550" sldId="2147483648"/>
              <pc:sldLayoutMk cId="2849720375" sldId="2147483652"/>
              <ac:spMk id="3" creationId="{00000000-0000-0000-0000-000000000000}"/>
            </ac:spMkLst>
          </pc:spChg>
          <pc:spChg chg="mod">
            <ac:chgData name="Mike Bloys" userId="1248c4d8-7b2b-4b32-b8bd-163ae845f9bb" providerId="ADAL" clId="{0433377D-B4C6-8841-BA22-D6D72F6BA2BB}" dt="2021-07-22T17:18:42.807" v="56" actId="948"/>
            <ac:spMkLst>
              <pc:docMk/>
              <pc:sldMasterMk cId="3316734550" sldId="2147483648"/>
              <pc:sldLayoutMk cId="2849720375" sldId="2147483652"/>
              <ac:spMk id="8" creationId="{00000000-0000-0000-0000-000000000000}"/>
            </ac:spMkLst>
          </pc:spChg>
          <pc:picChg chg="del mod">
            <ac:chgData name="Mike Bloys" userId="1248c4d8-7b2b-4b32-b8bd-163ae845f9bb" providerId="ADAL" clId="{0433377D-B4C6-8841-BA22-D6D72F6BA2BB}" dt="2021-07-22T17:16:02.674" v="37" actId="478"/>
            <ac:picMkLst>
              <pc:docMk/>
              <pc:sldMasterMk cId="3316734550" sldId="2147483648"/>
              <pc:sldLayoutMk cId="2849720375" sldId="2147483652"/>
              <ac:picMk id="4" creationId="{00000000-0000-0000-0000-000000000000}"/>
            </ac:picMkLst>
          </pc:picChg>
          <pc:picChg chg="del">
            <ac:chgData name="Mike Bloys" userId="1248c4d8-7b2b-4b32-b8bd-163ae845f9bb" providerId="ADAL" clId="{0433377D-B4C6-8841-BA22-D6D72F6BA2BB}" dt="2021-07-22T17:16:02.674" v="37" actId="478"/>
            <ac:picMkLst>
              <pc:docMk/>
              <pc:sldMasterMk cId="3316734550" sldId="2147483648"/>
              <pc:sldLayoutMk cId="2849720375" sldId="2147483652"/>
              <ac:picMk id="5" creationId="{B476A126-1F7E-4247-8667-B9F285563C50}"/>
            </ac:picMkLst>
          </pc:picChg>
          <pc:picChg chg="add mod">
            <ac:chgData name="Mike Bloys" userId="1248c4d8-7b2b-4b32-b8bd-163ae845f9bb" providerId="ADAL" clId="{0433377D-B4C6-8841-BA22-D6D72F6BA2BB}" dt="2021-07-22T17:16:09.801" v="39" actId="167"/>
            <ac:picMkLst>
              <pc:docMk/>
              <pc:sldMasterMk cId="3316734550" sldId="2147483648"/>
              <pc:sldLayoutMk cId="2849720375" sldId="2147483652"/>
              <ac:picMk id="9" creationId="{17928F57-3A02-4647-9D97-68667C8F273E}"/>
            </ac:picMkLst>
          </pc:picChg>
          <pc:picChg chg="add mod">
            <ac:chgData name="Mike Bloys" userId="1248c4d8-7b2b-4b32-b8bd-163ae845f9bb" providerId="ADAL" clId="{0433377D-B4C6-8841-BA22-D6D72F6BA2BB}" dt="2021-07-22T17:16:09.801" v="39" actId="167"/>
            <ac:picMkLst>
              <pc:docMk/>
              <pc:sldMasterMk cId="3316734550" sldId="2147483648"/>
              <pc:sldLayoutMk cId="2849720375" sldId="2147483652"/>
              <ac:picMk id="10" creationId="{7748952A-9DBD-564D-A3A2-BB100838CAF2}"/>
            </ac:picMkLst>
          </pc:picChg>
        </pc:sldLayoutChg>
        <pc:sldLayoutChg chg="addSp delSp modSp mod ord">
          <pc:chgData name="Mike Bloys" userId="1248c4d8-7b2b-4b32-b8bd-163ae845f9bb" providerId="ADAL" clId="{0433377D-B4C6-8841-BA22-D6D72F6BA2BB}" dt="2021-07-23T09:15:51.085" v="171" actId="21"/>
          <pc:sldLayoutMkLst>
            <pc:docMk/>
            <pc:sldMasterMk cId="3316734550" sldId="2147483648"/>
            <pc:sldLayoutMk cId="4180777422" sldId="2147483653"/>
          </pc:sldLayoutMkLst>
          <pc:spChg chg="add mod">
            <ac:chgData name="Mike Bloys" userId="1248c4d8-7b2b-4b32-b8bd-163ae845f9bb" providerId="ADAL" clId="{0433377D-B4C6-8841-BA22-D6D72F6BA2BB}" dt="2021-07-22T17:18:14.704" v="52"/>
            <ac:spMkLst>
              <pc:docMk/>
              <pc:sldMasterMk cId="3316734550" sldId="2147483648"/>
              <pc:sldLayoutMk cId="4180777422" sldId="2147483653"/>
              <ac:spMk id="10" creationId="{AFB0EA00-AD7B-1942-A246-57CD3454669B}"/>
            </ac:spMkLst>
          </pc:spChg>
          <pc:spChg chg="mod">
            <ac:chgData name="Mike Bloys" userId="1248c4d8-7b2b-4b32-b8bd-163ae845f9bb" providerId="ADAL" clId="{0433377D-B4C6-8841-BA22-D6D72F6BA2BB}" dt="2021-07-22T17:18:32.661" v="55" actId="207"/>
            <ac:spMkLst>
              <pc:docMk/>
              <pc:sldMasterMk cId="3316734550" sldId="2147483648"/>
              <pc:sldLayoutMk cId="4180777422" sldId="2147483653"/>
              <ac:spMk id="12" creationId="{00000000-0000-0000-0000-000000000000}"/>
            </ac:spMkLst>
          </pc:spChg>
          <pc:spChg chg="del">
            <ac:chgData name="Mike Bloys" userId="1248c4d8-7b2b-4b32-b8bd-163ae845f9bb" providerId="ADAL" clId="{0433377D-B4C6-8841-BA22-D6D72F6BA2BB}" dt="2021-07-22T17:18:12.314" v="51" actId="478"/>
            <ac:spMkLst>
              <pc:docMk/>
              <pc:sldMasterMk cId="3316734550" sldId="2147483648"/>
              <pc:sldLayoutMk cId="4180777422" sldId="2147483653"/>
              <ac:spMk id="14" creationId="{00000000-0000-0000-0000-000000000000}"/>
            </ac:spMkLst>
          </pc:spChg>
          <pc:picChg chg="add mod">
            <ac:chgData name="Mike Bloys" userId="1248c4d8-7b2b-4b32-b8bd-163ae845f9bb" providerId="ADAL" clId="{0433377D-B4C6-8841-BA22-D6D72F6BA2BB}" dt="2021-07-22T17:18:14.704" v="52"/>
            <ac:picMkLst>
              <pc:docMk/>
              <pc:sldMasterMk cId="3316734550" sldId="2147483648"/>
              <pc:sldLayoutMk cId="4180777422" sldId="2147483653"/>
              <ac:picMk id="7" creationId="{7F8EACDD-4D2E-2E48-8430-A145513E10F4}"/>
            </ac:picMkLst>
          </pc:picChg>
          <pc:picChg chg="del">
            <ac:chgData name="Mike Bloys" userId="1248c4d8-7b2b-4b32-b8bd-163ae845f9bb" providerId="ADAL" clId="{0433377D-B4C6-8841-BA22-D6D72F6BA2BB}" dt="2021-07-22T17:18:12.314" v="51" actId="478"/>
            <ac:picMkLst>
              <pc:docMk/>
              <pc:sldMasterMk cId="3316734550" sldId="2147483648"/>
              <pc:sldLayoutMk cId="4180777422" sldId="2147483653"/>
              <ac:picMk id="8" creationId="{6683FD12-8041-4AC8-8747-9C9D139BEC3E}"/>
            </ac:picMkLst>
          </pc:picChg>
          <pc:picChg chg="add del mod modCrop">
            <ac:chgData name="Mike Bloys" userId="1248c4d8-7b2b-4b32-b8bd-163ae845f9bb" providerId="ADAL" clId="{0433377D-B4C6-8841-BA22-D6D72F6BA2BB}" dt="2021-07-23T08:37:47.377" v="88" actId="478"/>
            <ac:picMkLst>
              <pc:docMk/>
              <pc:sldMasterMk cId="3316734550" sldId="2147483648"/>
              <pc:sldLayoutMk cId="4180777422" sldId="2147483653"/>
              <ac:picMk id="8" creationId="{BA3B7FEE-B208-1046-99A4-942389987A4F}"/>
            </ac:picMkLst>
          </pc:picChg>
          <pc:picChg chg="add mod">
            <ac:chgData name="Mike Bloys" userId="1248c4d8-7b2b-4b32-b8bd-163ae845f9bb" providerId="ADAL" clId="{0433377D-B4C6-8841-BA22-D6D72F6BA2BB}" dt="2021-07-22T17:18:14.704" v="52"/>
            <ac:picMkLst>
              <pc:docMk/>
              <pc:sldMasterMk cId="3316734550" sldId="2147483648"/>
              <pc:sldLayoutMk cId="4180777422" sldId="2147483653"/>
              <ac:picMk id="9" creationId="{98141DA7-A9BB-A24C-9445-860C57FB32AE}"/>
            </ac:picMkLst>
          </pc:picChg>
          <pc:picChg chg="add del mod modCrop">
            <ac:chgData name="Mike Bloys" userId="1248c4d8-7b2b-4b32-b8bd-163ae845f9bb" providerId="ADAL" clId="{0433377D-B4C6-8841-BA22-D6D72F6BA2BB}" dt="2021-07-23T08:43:35.816" v="99" actId="21"/>
            <ac:picMkLst>
              <pc:docMk/>
              <pc:sldMasterMk cId="3316734550" sldId="2147483648"/>
              <pc:sldLayoutMk cId="4180777422" sldId="2147483653"/>
              <ac:picMk id="13" creationId="{52BA02AB-FC1C-F449-9F7D-CFC8454D6C77}"/>
            </ac:picMkLst>
          </pc:picChg>
          <pc:picChg chg="add del mod modCrop">
            <ac:chgData name="Mike Bloys" userId="1248c4d8-7b2b-4b32-b8bd-163ae845f9bb" providerId="ADAL" clId="{0433377D-B4C6-8841-BA22-D6D72F6BA2BB}" dt="2021-07-23T09:15:51.085" v="171" actId="21"/>
            <ac:picMkLst>
              <pc:docMk/>
              <pc:sldMasterMk cId="3316734550" sldId="2147483648"/>
              <pc:sldLayoutMk cId="4180777422" sldId="2147483653"/>
              <ac:picMk id="14" creationId="{C049610C-FFE6-EF47-A002-62C11849E4FC}"/>
            </ac:picMkLst>
          </pc:picChg>
          <pc:picChg chg="del">
            <ac:chgData name="Mike Bloys" userId="1248c4d8-7b2b-4b32-b8bd-163ae845f9bb" providerId="ADAL" clId="{0433377D-B4C6-8841-BA22-D6D72F6BA2BB}" dt="2021-07-22T17:18:12.314" v="51" actId="478"/>
            <ac:picMkLst>
              <pc:docMk/>
              <pc:sldMasterMk cId="3316734550" sldId="2147483648"/>
              <pc:sldLayoutMk cId="4180777422" sldId="2147483653"/>
              <ac:picMk id="17" creationId="{00000000-0000-0000-0000-000000000000}"/>
            </ac:picMkLst>
          </pc:picChg>
        </pc:sldLayoutChg>
        <pc:sldLayoutChg chg="modSp mod setBg">
          <pc:chgData name="Mike Bloys" userId="1248c4d8-7b2b-4b32-b8bd-163ae845f9bb" providerId="ADAL" clId="{0433377D-B4C6-8841-BA22-D6D72F6BA2BB}" dt="2021-07-22T17:17:16.930" v="43" actId="692"/>
          <pc:sldLayoutMkLst>
            <pc:docMk/>
            <pc:sldMasterMk cId="3316734550" sldId="2147483648"/>
            <pc:sldLayoutMk cId="2265425468" sldId="2147483654"/>
          </pc:sldLayoutMkLst>
          <pc:cxnChg chg="mod">
            <ac:chgData name="Mike Bloys" userId="1248c4d8-7b2b-4b32-b8bd-163ae845f9bb" providerId="ADAL" clId="{0433377D-B4C6-8841-BA22-D6D72F6BA2BB}" dt="2021-07-22T17:17:16.930" v="43" actId="692"/>
            <ac:cxnSpMkLst>
              <pc:docMk/>
              <pc:sldMasterMk cId="3316734550" sldId="2147483648"/>
              <pc:sldLayoutMk cId="2265425468" sldId="2147483654"/>
              <ac:cxnSpMk id="8" creationId="{00000000-0000-0000-0000-000000000000}"/>
            </ac:cxnSpMkLst>
          </pc:cxnChg>
        </pc:sldLayoutChg>
        <pc:sldLayoutChg chg="delSp del mod">
          <pc:chgData name="Mike Bloys" userId="1248c4d8-7b2b-4b32-b8bd-163ae845f9bb" providerId="ADAL" clId="{0433377D-B4C6-8841-BA22-D6D72F6BA2BB}" dt="2021-07-22T17:19:11.281" v="59" actId="2696"/>
          <pc:sldLayoutMkLst>
            <pc:docMk/>
            <pc:sldMasterMk cId="3316734550" sldId="2147483648"/>
            <pc:sldLayoutMk cId="2400860605" sldId="2147483655"/>
          </pc:sldLayoutMkLst>
          <pc:spChg chg="del">
            <ac:chgData name="Mike Bloys" userId="1248c4d8-7b2b-4b32-b8bd-163ae845f9bb" providerId="ADAL" clId="{0433377D-B4C6-8841-BA22-D6D72F6BA2BB}" dt="2021-07-22T17:19:02.643" v="58" actId="478"/>
            <ac:spMkLst>
              <pc:docMk/>
              <pc:sldMasterMk cId="3316734550" sldId="2147483648"/>
              <pc:sldLayoutMk cId="2400860605" sldId="2147483655"/>
              <ac:spMk id="13" creationId="{00000000-0000-0000-0000-000000000000}"/>
            </ac:spMkLst>
          </pc:spChg>
          <pc:picChg chg="del">
            <ac:chgData name="Mike Bloys" userId="1248c4d8-7b2b-4b32-b8bd-163ae845f9bb" providerId="ADAL" clId="{0433377D-B4C6-8841-BA22-D6D72F6BA2BB}" dt="2021-07-22T17:19:02.643" v="58" actId="478"/>
            <ac:picMkLst>
              <pc:docMk/>
              <pc:sldMasterMk cId="3316734550" sldId="2147483648"/>
              <pc:sldLayoutMk cId="2400860605" sldId="2147483655"/>
              <ac:picMk id="8" creationId="{9AB88C09-EB33-4683-BA84-9318ADF5D584}"/>
            </ac:picMkLst>
          </pc:picChg>
        </pc:sldLayoutChg>
        <pc:sldLayoutChg chg="addSp delSp modSp mod">
          <pc:chgData name="Mike Bloys" userId="1248c4d8-7b2b-4b32-b8bd-163ae845f9bb" providerId="ADAL" clId="{0433377D-B4C6-8841-BA22-D6D72F6BA2BB}" dt="2021-07-22T17:19:41.588" v="66" actId="207"/>
          <pc:sldLayoutMkLst>
            <pc:docMk/>
            <pc:sldMasterMk cId="3316734550" sldId="2147483648"/>
            <pc:sldLayoutMk cId="3315833090" sldId="2147483656"/>
          </pc:sldLayoutMkLst>
          <pc:spChg chg="mod">
            <ac:chgData name="Mike Bloys" userId="1248c4d8-7b2b-4b32-b8bd-163ae845f9bb" providerId="ADAL" clId="{0433377D-B4C6-8841-BA22-D6D72F6BA2BB}" dt="2021-07-22T17:19:41.588" v="66" actId="207"/>
            <ac:spMkLst>
              <pc:docMk/>
              <pc:sldMasterMk cId="3316734550" sldId="2147483648"/>
              <pc:sldLayoutMk cId="3315833090" sldId="2147483656"/>
              <ac:spMk id="10" creationId="{00000000-0000-0000-0000-000000000000}"/>
            </ac:spMkLst>
          </pc:spChg>
          <pc:spChg chg="add mod">
            <ac:chgData name="Mike Bloys" userId="1248c4d8-7b2b-4b32-b8bd-163ae845f9bb" providerId="ADAL" clId="{0433377D-B4C6-8841-BA22-D6D72F6BA2BB}" dt="2021-07-22T17:19:19.467" v="62"/>
            <ac:spMkLst>
              <pc:docMk/>
              <pc:sldMasterMk cId="3316734550" sldId="2147483648"/>
              <pc:sldLayoutMk cId="3315833090" sldId="2147483656"/>
              <ac:spMk id="11" creationId="{5DE58603-8156-4D47-A3B3-0C5A77EB0240}"/>
            </ac:spMkLst>
          </pc:spChg>
          <pc:spChg chg="del mod">
            <ac:chgData name="Mike Bloys" userId="1248c4d8-7b2b-4b32-b8bd-163ae845f9bb" providerId="ADAL" clId="{0433377D-B4C6-8841-BA22-D6D72F6BA2BB}" dt="2021-07-22T17:19:16.939" v="61" actId="478"/>
            <ac:spMkLst>
              <pc:docMk/>
              <pc:sldMasterMk cId="3316734550" sldId="2147483648"/>
              <pc:sldLayoutMk cId="3315833090" sldId="2147483656"/>
              <ac:spMk id="13" creationId="{00000000-0000-0000-0000-000000000000}"/>
            </ac:spMkLst>
          </pc:spChg>
          <pc:picChg chg="add mod">
            <ac:chgData name="Mike Bloys" userId="1248c4d8-7b2b-4b32-b8bd-163ae845f9bb" providerId="ADAL" clId="{0433377D-B4C6-8841-BA22-D6D72F6BA2BB}" dt="2021-07-22T17:19:19.467" v="62"/>
            <ac:picMkLst>
              <pc:docMk/>
              <pc:sldMasterMk cId="3316734550" sldId="2147483648"/>
              <pc:sldLayoutMk cId="3315833090" sldId="2147483656"/>
              <ac:picMk id="6" creationId="{079847E8-2EF4-2C49-9CC9-9F8AE3733110}"/>
            </ac:picMkLst>
          </pc:picChg>
          <pc:picChg chg="del mod">
            <ac:chgData name="Mike Bloys" userId="1248c4d8-7b2b-4b32-b8bd-163ae845f9bb" providerId="ADAL" clId="{0433377D-B4C6-8841-BA22-D6D72F6BA2BB}" dt="2021-07-22T17:19:16.939" v="61" actId="478"/>
            <ac:picMkLst>
              <pc:docMk/>
              <pc:sldMasterMk cId="3316734550" sldId="2147483648"/>
              <pc:sldLayoutMk cId="3315833090" sldId="2147483656"/>
              <ac:picMk id="7" creationId="{E9557E1F-0F03-4A92-9BAD-019933EFD868}"/>
            </ac:picMkLst>
          </pc:picChg>
          <pc:picChg chg="add del mod">
            <ac:chgData name="Mike Bloys" userId="1248c4d8-7b2b-4b32-b8bd-163ae845f9bb" providerId="ADAL" clId="{0433377D-B4C6-8841-BA22-D6D72F6BA2BB}" dt="2021-07-22T17:19:27.095" v="63" actId="478"/>
            <ac:picMkLst>
              <pc:docMk/>
              <pc:sldMasterMk cId="3316734550" sldId="2147483648"/>
              <pc:sldLayoutMk cId="3315833090" sldId="2147483656"/>
              <ac:picMk id="9" creationId="{6C011A7D-83E8-8D49-BCBC-96BE1C025AB2}"/>
            </ac:picMkLst>
          </pc:picChg>
        </pc:sldLayoutChg>
        <pc:sldLayoutChg chg="modSp mod setBg">
          <pc:chgData name="Mike Bloys" userId="1248c4d8-7b2b-4b32-b8bd-163ae845f9bb" providerId="ADAL" clId="{0433377D-B4C6-8841-BA22-D6D72F6BA2BB}" dt="2021-07-22T17:17:33.933" v="45"/>
          <pc:sldLayoutMkLst>
            <pc:docMk/>
            <pc:sldMasterMk cId="3316734550" sldId="2147483648"/>
            <pc:sldLayoutMk cId="393927180" sldId="2147483664"/>
          </pc:sldLayoutMkLst>
          <pc:cxnChg chg="mod">
            <ac:chgData name="Mike Bloys" userId="1248c4d8-7b2b-4b32-b8bd-163ae845f9bb" providerId="ADAL" clId="{0433377D-B4C6-8841-BA22-D6D72F6BA2BB}" dt="2021-07-22T17:17:25.452" v="44"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0433377D-B4C6-8841-BA22-D6D72F6BA2BB}" dt="2021-07-22T17:20:19.580" v="71" actId="20577"/>
          <pc:sldLayoutMkLst>
            <pc:docMk/>
            <pc:sldMasterMk cId="3316734550" sldId="2147483648"/>
            <pc:sldLayoutMk cId="2767036606" sldId="2147483665"/>
          </pc:sldLayoutMkLst>
          <pc:spChg chg="mod">
            <ac:chgData name="Mike Bloys" userId="1248c4d8-7b2b-4b32-b8bd-163ae845f9bb" providerId="ADAL" clId="{0433377D-B4C6-8841-BA22-D6D72F6BA2BB}" dt="2021-07-22T17:20:19.580" v="71" actId="20577"/>
            <ac:spMkLst>
              <pc:docMk/>
              <pc:sldMasterMk cId="3316734550" sldId="2147483648"/>
              <pc:sldLayoutMk cId="2767036606" sldId="2147483665"/>
              <ac:spMk id="8" creationId="{00000000-0000-0000-0000-000000000000}"/>
            </ac:spMkLst>
          </pc:spChg>
          <pc:spChg chg="add mod">
            <ac:chgData name="Mike Bloys" userId="1248c4d8-7b2b-4b32-b8bd-163ae845f9bb" providerId="ADAL" clId="{0433377D-B4C6-8841-BA22-D6D72F6BA2BB}" dt="2021-07-22T17:19:54.809" v="69"/>
            <ac:spMkLst>
              <pc:docMk/>
              <pc:sldMasterMk cId="3316734550" sldId="2147483648"/>
              <pc:sldLayoutMk cId="2767036606" sldId="2147483665"/>
              <ac:spMk id="10" creationId="{E7922DF1-CB97-C64E-BE70-B1D35D96F187}"/>
            </ac:spMkLst>
          </pc:spChg>
          <pc:spChg chg="del mod">
            <ac:chgData name="Mike Bloys" userId="1248c4d8-7b2b-4b32-b8bd-163ae845f9bb" providerId="ADAL" clId="{0433377D-B4C6-8841-BA22-D6D72F6BA2BB}" dt="2021-07-22T17:19:51.978" v="68" actId="478"/>
            <ac:spMkLst>
              <pc:docMk/>
              <pc:sldMasterMk cId="3316734550" sldId="2147483648"/>
              <pc:sldLayoutMk cId="2767036606" sldId="2147483665"/>
              <ac:spMk id="14" creationId="{00000000-0000-0000-0000-000000000000}"/>
            </ac:spMkLst>
          </pc:spChg>
          <pc:picChg chg="del mod">
            <ac:chgData name="Mike Bloys" userId="1248c4d8-7b2b-4b32-b8bd-163ae845f9bb" providerId="ADAL" clId="{0433377D-B4C6-8841-BA22-D6D72F6BA2BB}" dt="2021-07-22T17:19:51.978" v="68" actId="478"/>
            <ac:picMkLst>
              <pc:docMk/>
              <pc:sldMasterMk cId="3316734550" sldId="2147483648"/>
              <pc:sldLayoutMk cId="2767036606" sldId="2147483665"/>
              <ac:picMk id="6" creationId="{DCAC4C13-93D9-48B3-A051-5A790C655DA8}"/>
            </ac:picMkLst>
          </pc:picChg>
          <pc:picChg chg="add mod">
            <ac:chgData name="Mike Bloys" userId="1248c4d8-7b2b-4b32-b8bd-163ae845f9bb" providerId="ADAL" clId="{0433377D-B4C6-8841-BA22-D6D72F6BA2BB}" dt="2021-07-22T17:19:54.809" v="69"/>
            <ac:picMkLst>
              <pc:docMk/>
              <pc:sldMasterMk cId="3316734550" sldId="2147483648"/>
              <pc:sldLayoutMk cId="2767036606" sldId="2147483665"/>
              <ac:picMk id="7" creationId="{C8A831C5-3E82-E549-9C23-2D0714C1D618}"/>
            </ac:picMkLst>
          </pc:picChg>
          <pc:picChg chg="add mod">
            <ac:chgData name="Mike Bloys" userId="1248c4d8-7b2b-4b32-b8bd-163ae845f9bb" providerId="ADAL" clId="{0433377D-B4C6-8841-BA22-D6D72F6BA2BB}" dt="2021-07-22T17:19:54.809" v="69"/>
            <ac:picMkLst>
              <pc:docMk/>
              <pc:sldMasterMk cId="3316734550" sldId="2147483648"/>
              <pc:sldLayoutMk cId="2767036606" sldId="2147483665"/>
              <ac:picMk id="9" creationId="{963BBE44-7AC6-CD40-8C0E-3E0AA199197E}"/>
            </ac:picMkLst>
          </pc:picChg>
          <pc:picChg chg="del">
            <ac:chgData name="Mike Bloys" userId="1248c4d8-7b2b-4b32-b8bd-163ae845f9bb" providerId="ADAL" clId="{0433377D-B4C6-8841-BA22-D6D72F6BA2BB}" dt="2021-07-22T17:19:51.978" v="68" actId="478"/>
            <ac:picMkLst>
              <pc:docMk/>
              <pc:sldMasterMk cId="3316734550" sldId="2147483648"/>
              <pc:sldLayoutMk cId="2767036606" sldId="2147483665"/>
              <ac:picMk id="17" creationId="{00000000-0000-0000-0000-000000000000}"/>
            </ac:picMkLst>
          </pc:picChg>
        </pc:sldLayoutChg>
        <pc:sldLayoutChg chg="addSp delSp modSp mod">
          <pc:chgData name="Mike Bloys" userId="1248c4d8-7b2b-4b32-b8bd-163ae845f9bb" providerId="ADAL" clId="{0433377D-B4C6-8841-BA22-D6D72F6BA2BB}" dt="2021-07-22T17:18:54.244" v="57" actId="948"/>
          <pc:sldLayoutMkLst>
            <pc:docMk/>
            <pc:sldMasterMk cId="3316734550" sldId="2147483648"/>
            <pc:sldLayoutMk cId="3939891126" sldId="2147483666"/>
          </pc:sldLayoutMkLst>
          <pc:spChg chg="del">
            <ac:chgData name="Mike Bloys" userId="1248c4d8-7b2b-4b32-b8bd-163ae845f9bb" providerId="ADAL" clId="{0433377D-B4C6-8841-BA22-D6D72F6BA2BB}" dt="2021-07-22T17:17:45.088" v="46" actId="478"/>
            <ac:spMkLst>
              <pc:docMk/>
              <pc:sldMasterMk cId="3316734550" sldId="2147483648"/>
              <pc:sldLayoutMk cId="3939891126" sldId="2147483666"/>
              <ac:spMk id="3" creationId="{00000000-0000-0000-0000-000000000000}"/>
            </ac:spMkLst>
          </pc:spChg>
          <pc:spChg chg="mod">
            <ac:chgData name="Mike Bloys" userId="1248c4d8-7b2b-4b32-b8bd-163ae845f9bb" providerId="ADAL" clId="{0433377D-B4C6-8841-BA22-D6D72F6BA2BB}" dt="2021-07-22T17:18:54.244" v="57" actId="948"/>
            <ac:spMkLst>
              <pc:docMk/>
              <pc:sldMasterMk cId="3316734550" sldId="2147483648"/>
              <pc:sldLayoutMk cId="3939891126" sldId="2147483666"/>
              <ac:spMk id="8" creationId="{00000000-0000-0000-0000-000000000000}"/>
            </ac:spMkLst>
          </pc:spChg>
          <pc:spChg chg="add mod">
            <ac:chgData name="Mike Bloys" userId="1248c4d8-7b2b-4b32-b8bd-163ae845f9bb" providerId="ADAL" clId="{0433377D-B4C6-8841-BA22-D6D72F6BA2BB}" dt="2021-07-22T17:17:47.467" v="47"/>
            <ac:spMkLst>
              <pc:docMk/>
              <pc:sldMasterMk cId="3316734550" sldId="2147483648"/>
              <pc:sldLayoutMk cId="3939891126" sldId="2147483666"/>
              <ac:spMk id="12" creationId="{339D781C-E8D5-184E-8DF0-F240E6FB0755}"/>
            </ac:spMkLst>
          </pc:spChg>
          <pc:picChg chg="del">
            <ac:chgData name="Mike Bloys" userId="1248c4d8-7b2b-4b32-b8bd-163ae845f9bb" providerId="ADAL" clId="{0433377D-B4C6-8841-BA22-D6D72F6BA2BB}" dt="2021-07-22T17:17:45.088" v="46" actId="478"/>
            <ac:picMkLst>
              <pc:docMk/>
              <pc:sldMasterMk cId="3316734550" sldId="2147483648"/>
              <pc:sldLayoutMk cId="3939891126" sldId="2147483666"/>
              <ac:picMk id="4" creationId="{00000000-0000-0000-0000-000000000000}"/>
            </ac:picMkLst>
          </pc:picChg>
          <pc:picChg chg="del">
            <ac:chgData name="Mike Bloys" userId="1248c4d8-7b2b-4b32-b8bd-163ae845f9bb" providerId="ADAL" clId="{0433377D-B4C6-8841-BA22-D6D72F6BA2BB}" dt="2021-07-22T17:17:45.088" v="46" actId="478"/>
            <ac:picMkLst>
              <pc:docMk/>
              <pc:sldMasterMk cId="3316734550" sldId="2147483648"/>
              <pc:sldLayoutMk cId="3939891126" sldId="2147483666"/>
              <ac:picMk id="5" creationId="{B476A126-1F7E-4247-8667-B9F285563C50}"/>
            </ac:picMkLst>
          </pc:picChg>
          <pc:picChg chg="add mod">
            <ac:chgData name="Mike Bloys" userId="1248c4d8-7b2b-4b32-b8bd-163ae845f9bb" providerId="ADAL" clId="{0433377D-B4C6-8841-BA22-D6D72F6BA2BB}" dt="2021-07-22T17:17:47.467" v="47"/>
            <ac:picMkLst>
              <pc:docMk/>
              <pc:sldMasterMk cId="3316734550" sldId="2147483648"/>
              <pc:sldLayoutMk cId="3939891126" sldId="2147483666"/>
              <ac:picMk id="10" creationId="{99674236-3D2B-5444-B54A-A97FBCC2927E}"/>
            </ac:picMkLst>
          </pc:picChg>
          <pc:picChg chg="add mod">
            <ac:chgData name="Mike Bloys" userId="1248c4d8-7b2b-4b32-b8bd-163ae845f9bb" providerId="ADAL" clId="{0433377D-B4C6-8841-BA22-D6D72F6BA2BB}" dt="2021-07-22T17:17:47.467" v="47"/>
            <ac:picMkLst>
              <pc:docMk/>
              <pc:sldMasterMk cId="3316734550" sldId="2147483648"/>
              <pc:sldLayoutMk cId="3939891126" sldId="2147483666"/>
              <ac:picMk id="11" creationId="{2E51CEE1-7623-ED41-9370-A111EDA158D3}"/>
            </ac:picMkLst>
          </pc:picChg>
        </pc:sldLayoutChg>
      </pc:sldMasterChg>
    </pc:docChg>
  </pc:docChgLst>
  <pc:docChgLst>
    <pc:chgData name="Mike Bloys" userId="1248c4d8-7b2b-4b32-b8bd-163ae845f9bb" providerId="ADAL" clId="{6B731184-56C7-41F7-A2AC-5C3D027D7E9C}"/>
    <pc:docChg chg="modSld modMainMaster">
      <pc:chgData name="Mike Bloys" userId="1248c4d8-7b2b-4b32-b8bd-163ae845f9bb" providerId="ADAL" clId="{6B731184-56C7-41F7-A2AC-5C3D027D7E9C}" dt="2020-05-29T13:55:36.594" v="2"/>
      <pc:docMkLst>
        <pc:docMk/>
      </pc:docMkLst>
      <pc:sldChg chg="addSp delSp modSp">
        <pc:chgData name="Mike Bloys" userId="1248c4d8-7b2b-4b32-b8bd-163ae845f9bb" providerId="ADAL" clId="{6B731184-56C7-41F7-A2AC-5C3D027D7E9C}" dt="2020-05-29T13:55:33.042" v="1" actId="21"/>
        <pc:sldMkLst>
          <pc:docMk/>
          <pc:sldMk cId="3097358543" sldId="260"/>
        </pc:sldMkLst>
        <pc:spChg chg="mod">
          <ac:chgData name="Mike Bloys" userId="1248c4d8-7b2b-4b32-b8bd-163ae845f9bb" providerId="ADAL" clId="{6B731184-56C7-41F7-A2AC-5C3D027D7E9C}" dt="2020-05-29T13:55:30.803" v="0"/>
          <ac:spMkLst>
            <pc:docMk/>
            <pc:sldMk cId="3097358543" sldId="260"/>
            <ac:spMk id="3" creationId="{37828B74-A53E-4A19-BF3B-928DCA25C2D6}"/>
          </ac:spMkLst>
        </pc:spChg>
        <pc:grpChg chg="add del mod">
          <ac:chgData name="Mike Bloys" userId="1248c4d8-7b2b-4b32-b8bd-163ae845f9bb" providerId="ADAL" clId="{6B731184-56C7-41F7-A2AC-5C3D027D7E9C}" dt="2020-05-29T13:55:33.042" v="1" actId="21"/>
          <ac:grpSpMkLst>
            <pc:docMk/>
            <pc:sldMk cId="3097358543" sldId="260"/>
            <ac:grpSpMk id="2" creationId="{71B5E9AC-0178-4197-8C18-EC56B37B6D02}"/>
          </ac:grpSpMkLst>
        </pc:grpChg>
        <pc:picChg chg="mod">
          <ac:chgData name="Mike Bloys" userId="1248c4d8-7b2b-4b32-b8bd-163ae845f9bb" providerId="ADAL" clId="{6B731184-56C7-41F7-A2AC-5C3D027D7E9C}" dt="2020-05-29T13:55:30.803" v="0"/>
          <ac:picMkLst>
            <pc:docMk/>
            <pc:sldMk cId="3097358543" sldId="260"/>
            <ac:picMk id="4" creationId="{801922A2-457D-4B0A-B393-C4ADDB4EEFA3}"/>
          </ac:picMkLst>
        </pc:picChg>
      </pc:sldChg>
      <pc:sldMasterChg chg="modSldLayout">
        <pc:chgData name="Mike Bloys" userId="1248c4d8-7b2b-4b32-b8bd-163ae845f9bb" providerId="ADAL" clId="{6B731184-56C7-41F7-A2AC-5C3D027D7E9C}" dt="2020-05-29T13:55:36.594" v="2"/>
        <pc:sldMasterMkLst>
          <pc:docMk/>
          <pc:sldMasterMk cId="3316734550" sldId="2147483648"/>
        </pc:sldMasterMkLst>
        <pc:sldLayoutChg chg="addSp modSp">
          <pc:chgData name="Mike Bloys" userId="1248c4d8-7b2b-4b32-b8bd-163ae845f9bb" providerId="ADAL" clId="{6B731184-56C7-41F7-A2AC-5C3D027D7E9C}" dt="2020-05-29T13:55:36.594" v="2"/>
          <pc:sldLayoutMkLst>
            <pc:docMk/>
            <pc:sldMasterMk cId="3316734550" sldId="2147483648"/>
            <pc:sldLayoutMk cId="3886385901" sldId="2147483649"/>
          </pc:sldLayoutMkLst>
          <pc:spChg chg="mod">
            <ac:chgData name="Mike Bloys" userId="1248c4d8-7b2b-4b32-b8bd-163ae845f9bb" providerId="ADAL" clId="{6B731184-56C7-41F7-A2AC-5C3D027D7E9C}" dt="2020-05-29T13:55:36.594" v="2"/>
            <ac:spMkLst>
              <pc:docMk/>
              <pc:sldMasterMk cId="3316734550" sldId="2147483648"/>
              <pc:sldLayoutMk cId="3886385901" sldId="2147483649"/>
              <ac:spMk id="4" creationId="{BCD2AD0D-24A3-4322-BA34-FAC46813F9B8}"/>
            </ac:spMkLst>
          </pc:spChg>
          <pc:grpChg chg="add mod">
            <ac:chgData name="Mike Bloys" userId="1248c4d8-7b2b-4b32-b8bd-163ae845f9bb" providerId="ADAL" clId="{6B731184-56C7-41F7-A2AC-5C3D027D7E9C}" dt="2020-05-29T13:55:36.594" v="2"/>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6B731184-56C7-41F7-A2AC-5C3D027D7E9C}" dt="2020-05-29T13:55:36.594" v="2"/>
            <ac:picMkLst>
              <pc:docMk/>
              <pc:sldMasterMk cId="3316734550" sldId="2147483648"/>
              <pc:sldLayoutMk cId="3886385901" sldId="2147483649"/>
              <ac:picMk id="6" creationId="{B62A96A5-E859-4C1C-8B8C-B33ED0C4A0CF}"/>
            </ac:picMkLst>
          </pc:picChg>
        </pc:sldLayoutChg>
      </pc:sldMasterChg>
    </pc:docChg>
  </pc:docChgLst>
  <pc:docChgLst>
    <pc:chgData name="Rob Heathcote" userId="62419938-1f1d-43ca-9327-cfd6c1894440" providerId="ADAL" clId="{14933B22-CE16-40FA-806D-F5A17F595228}"/>
    <pc:docChg chg="undo redo custSel modSld modMainMaster">
      <pc:chgData name="Rob Heathcote" userId="62419938-1f1d-43ca-9327-cfd6c1894440" providerId="ADAL" clId="{14933B22-CE16-40FA-806D-F5A17F595228}" dt="2020-03-05T09:34:12.400" v="174" actId="20577"/>
      <pc:docMkLst>
        <pc:docMk/>
      </pc:docMkLst>
      <pc:sldChg chg="addSp delSp modSp">
        <pc:chgData name="Rob Heathcote" userId="62419938-1f1d-43ca-9327-cfd6c1894440" providerId="ADAL" clId="{14933B22-CE16-40FA-806D-F5A17F595228}" dt="2020-03-05T08:10:21.813" v="2" actId="478"/>
        <pc:sldMkLst>
          <pc:docMk/>
          <pc:sldMk cId="3097358543" sldId="260"/>
        </pc:sldMkLst>
        <pc:spChg chg="add del mod">
          <ac:chgData name="Rob Heathcote" userId="62419938-1f1d-43ca-9327-cfd6c1894440" providerId="ADAL" clId="{14933B22-CE16-40FA-806D-F5A17F595228}" dt="2020-03-05T08:10:21.813" v="2" actId="478"/>
          <ac:spMkLst>
            <pc:docMk/>
            <pc:sldMk cId="3097358543" sldId="260"/>
            <ac:spMk id="3" creationId="{FB57EF4D-CFA9-4972-BBF0-A069A5AD42B9}"/>
          </ac:spMkLst>
        </pc:spChg>
        <pc:spChg chg="del">
          <ac:chgData name="Rob Heathcote" userId="62419938-1f1d-43ca-9327-cfd6c1894440" providerId="ADAL" clId="{14933B22-CE16-40FA-806D-F5A17F595228}" dt="2020-03-05T08:10:18.112" v="1" actId="478"/>
          <ac:spMkLst>
            <pc:docMk/>
            <pc:sldMk cId="3097358543" sldId="260"/>
            <ac:spMk id="5"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6"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7" creationId="{00000000-0000-0000-0000-000000000000}"/>
          </ac:spMkLst>
        </pc:spChg>
        <pc:spChg chg="add del mod">
          <ac:chgData name="Rob Heathcote" userId="62419938-1f1d-43ca-9327-cfd6c1894440" providerId="ADAL" clId="{14933B22-CE16-40FA-806D-F5A17F595228}" dt="2020-03-05T08:10:21.813" v="2" actId="478"/>
          <ac:spMkLst>
            <pc:docMk/>
            <pc:sldMk cId="3097358543" sldId="260"/>
            <ac:spMk id="11" creationId="{89F44373-5B03-4DA9-B00B-FF5025051CF2}"/>
          </ac:spMkLst>
        </pc:spChg>
        <pc:spChg chg="add del mod">
          <ac:chgData name="Rob Heathcote" userId="62419938-1f1d-43ca-9327-cfd6c1894440" providerId="ADAL" clId="{14933B22-CE16-40FA-806D-F5A17F595228}" dt="2020-03-05T08:10:21.813" v="2" actId="478"/>
          <ac:spMkLst>
            <pc:docMk/>
            <pc:sldMk cId="3097358543" sldId="260"/>
            <ac:spMk id="13" creationId="{B90AF5F0-9F88-4DC8-B33C-3F3B74725EEB}"/>
          </ac:spMkLst>
        </pc:spChg>
        <pc:grpChg chg="del">
          <ac:chgData name="Rob Heathcote" userId="62419938-1f1d-43ca-9327-cfd6c1894440" providerId="ADAL" clId="{14933B22-CE16-40FA-806D-F5A17F595228}" dt="2020-03-05T08:10:15.854" v="0" actId="478"/>
          <ac:grpSpMkLst>
            <pc:docMk/>
            <pc:sldMk cId="3097358543" sldId="260"/>
            <ac:grpSpMk id="8" creationId="{00000000-0000-0000-0000-000000000000}"/>
          </ac:grpSpMkLst>
        </pc:grpChg>
      </pc:sldChg>
      <pc:sldChg chg="modSp">
        <pc:chgData name="Rob Heathcote" userId="62419938-1f1d-43ca-9327-cfd6c1894440" providerId="ADAL" clId="{14933B22-CE16-40FA-806D-F5A17F595228}" dt="2020-03-05T09:31:37.935" v="130" actId="207"/>
        <pc:sldMkLst>
          <pc:docMk/>
          <pc:sldMk cId="428608259" sldId="287"/>
        </pc:sldMkLst>
        <pc:spChg chg="mod">
          <ac:chgData name="Rob Heathcote" userId="62419938-1f1d-43ca-9327-cfd6c1894440" providerId="ADAL" clId="{14933B22-CE16-40FA-806D-F5A17F595228}" dt="2020-03-05T09:31:37.935" v="130" actId="207"/>
          <ac:spMkLst>
            <pc:docMk/>
            <pc:sldMk cId="428608259" sldId="287"/>
            <ac:spMk id="4" creationId="{00000000-0000-0000-0000-000000000000}"/>
          </ac:spMkLst>
        </pc:spChg>
        <pc:graphicFrameChg chg="modGraphic">
          <ac:chgData name="Rob Heathcote" userId="62419938-1f1d-43ca-9327-cfd6c1894440" providerId="ADAL" clId="{14933B22-CE16-40FA-806D-F5A17F595228}" dt="2020-03-05T09:31:30.168" v="127" actId="207"/>
          <ac:graphicFrameMkLst>
            <pc:docMk/>
            <pc:sldMk cId="428608259" sldId="287"/>
            <ac:graphicFrameMk id="5" creationId="{00000000-0000-0000-0000-000000000000}"/>
          </ac:graphicFrameMkLst>
        </pc:graphicFrameChg>
      </pc:sldChg>
      <pc:sldChg chg="modSp">
        <pc:chgData name="Rob Heathcote" userId="62419938-1f1d-43ca-9327-cfd6c1894440" providerId="ADAL" clId="{14933B22-CE16-40FA-806D-F5A17F595228}" dt="2020-03-05T09:31:51.245" v="133" actId="207"/>
        <pc:sldMkLst>
          <pc:docMk/>
          <pc:sldMk cId="3912875191" sldId="288"/>
        </pc:sldMkLst>
        <pc:spChg chg="mod">
          <ac:chgData name="Rob Heathcote" userId="62419938-1f1d-43ca-9327-cfd6c1894440" providerId="ADAL" clId="{14933B22-CE16-40FA-806D-F5A17F595228}" dt="2020-03-05T09:31:51.245" v="133" actId="207"/>
          <ac:spMkLst>
            <pc:docMk/>
            <pc:sldMk cId="3912875191" sldId="288"/>
            <ac:spMk id="4" creationId="{00000000-0000-0000-0000-000000000000}"/>
          </ac:spMkLst>
        </pc:spChg>
        <pc:graphicFrameChg chg="modGraphic">
          <ac:chgData name="Rob Heathcote" userId="62419938-1f1d-43ca-9327-cfd6c1894440" providerId="ADAL" clId="{14933B22-CE16-40FA-806D-F5A17F595228}" dt="2020-03-05T09:31:47.083" v="132" actId="207"/>
          <ac:graphicFrameMkLst>
            <pc:docMk/>
            <pc:sldMk cId="3912875191" sldId="288"/>
            <ac:graphicFrameMk id="5" creationId="{00000000-0000-0000-0000-000000000000}"/>
          </ac:graphicFrameMkLst>
        </pc:graphicFrameChg>
      </pc:sldChg>
      <pc:sldChg chg="modSp">
        <pc:chgData name="Rob Heathcote" userId="62419938-1f1d-43ca-9327-cfd6c1894440" providerId="ADAL" clId="{14933B22-CE16-40FA-806D-F5A17F595228}" dt="2020-03-05T09:31:59.864" v="139" actId="207"/>
        <pc:sldMkLst>
          <pc:docMk/>
          <pc:sldMk cId="1918430168" sldId="289"/>
        </pc:sldMkLst>
        <pc:spChg chg="mod">
          <ac:chgData name="Rob Heathcote" userId="62419938-1f1d-43ca-9327-cfd6c1894440" providerId="ADAL" clId="{14933B22-CE16-40FA-806D-F5A17F595228}" dt="2020-03-05T09:31:59.864" v="139" actId="207"/>
          <ac:spMkLst>
            <pc:docMk/>
            <pc:sldMk cId="1918430168" sldId="289"/>
            <ac:spMk id="4" creationId="{00000000-0000-0000-0000-000000000000}"/>
          </ac:spMkLst>
        </pc:spChg>
      </pc:sldChg>
      <pc:sldChg chg="modSp">
        <pc:chgData name="Rob Heathcote" userId="62419938-1f1d-43ca-9327-cfd6c1894440" providerId="ADAL" clId="{14933B22-CE16-40FA-806D-F5A17F595228}" dt="2020-03-05T09:32:22.232" v="147" actId="207"/>
        <pc:sldMkLst>
          <pc:docMk/>
          <pc:sldMk cId="2621621636" sldId="291"/>
        </pc:sldMkLst>
        <pc:spChg chg="mod">
          <ac:chgData name="Rob Heathcote" userId="62419938-1f1d-43ca-9327-cfd6c1894440" providerId="ADAL" clId="{14933B22-CE16-40FA-806D-F5A17F595228}" dt="2020-03-05T09:32:22.232" v="147" actId="207"/>
          <ac:spMkLst>
            <pc:docMk/>
            <pc:sldMk cId="2621621636" sldId="291"/>
            <ac:spMk id="4" creationId="{00000000-0000-0000-0000-000000000000}"/>
          </ac:spMkLst>
        </pc:spChg>
      </pc:sldChg>
      <pc:sldChg chg="modSp">
        <pc:chgData name="Rob Heathcote" userId="62419938-1f1d-43ca-9327-cfd6c1894440" providerId="ADAL" clId="{14933B22-CE16-40FA-806D-F5A17F595228}" dt="2020-03-05T09:32:34.585" v="153" actId="207"/>
        <pc:sldMkLst>
          <pc:docMk/>
          <pc:sldMk cId="3136642099" sldId="292"/>
        </pc:sldMkLst>
        <pc:spChg chg="mod">
          <ac:chgData name="Rob Heathcote" userId="62419938-1f1d-43ca-9327-cfd6c1894440" providerId="ADAL" clId="{14933B22-CE16-40FA-806D-F5A17F595228}" dt="2020-03-05T09:32:34.585" v="153" actId="207"/>
          <ac:spMkLst>
            <pc:docMk/>
            <pc:sldMk cId="3136642099" sldId="292"/>
            <ac:spMk id="4" creationId="{00000000-0000-0000-0000-000000000000}"/>
          </ac:spMkLst>
        </pc:spChg>
      </pc:sldChg>
      <pc:sldChg chg="modSp">
        <pc:chgData name="Rob Heathcote" userId="62419938-1f1d-43ca-9327-cfd6c1894440" providerId="ADAL" clId="{14933B22-CE16-40FA-806D-F5A17F595228}" dt="2020-03-05T09:32:40.744" v="154" actId="207"/>
        <pc:sldMkLst>
          <pc:docMk/>
          <pc:sldMk cId="2300425221" sldId="295"/>
        </pc:sldMkLst>
        <pc:spChg chg="mod">
          <ac:chgData name="Rob Heathcote" userId="62419938-1f1d-43ca-9327-cfd6c1894440" providerId="ADAL" clId="{14933B22-CE16-40FA-806D-F5A17F595228}" dt="2020-03-05T09:32:40.744" v="154" actId="207"/>
          <ac:spMkLst>
            <pc:docMk/>
            <pc:sldMk cId="2300425221" sldId="295"/>
            <ac:spMk id="4" creationId="{00000000-0000-0000-0000-000000000000}"/>
          </ac:spMkLst>
        </pc:spChg>
      </pc:sldChg>
      <pc:sldChg chg="modSp">
        <pc:chgData name="Rob Heathcote" userId="62419938-1f1d-43ca-9327-cfd6c1894440" providerId="ADAL" clId="{14933B22-CE16-40FA-806D-F5A17F595228}" dt="2020-03-05T09:33:22.130" v="163"/>
        <pc:sldMkLst>
          <pc:docMk/>
          <pc:sldMk cId="3331707200" sldId="301"/>
        </pc:sldMkLst>
        <pc:graphicFrameChg chg="mod">
          <ac:chgData name="Rob Heathcote" userId="62419938-1f1d-43ca-9327-cfd6c1894440" providerId="ADAL" clId="{14933B22-CE16-40FA-806D-F5A17F595228}" dt="2020-03-05T09:33:18.911" v="162"/>
          <ac:graphicFrameMkLst>
            <pc:docMk/>
            <pc:sldMk cId="3331707200" sldId="301"/>
            <ac:graphicFrameMk id="4" creationId="{00000000-0000-0000-0000-000000000000}"/>
          </ac:graphicFrameMkLst>
        </pc:graphicFrameChg>
        <pc:graphicFrameChg chg="mod">
          <ac:chgData name="Rob Heathcote" userId="62419938-1f1d-43ca-9327-cfd6c1894440" providerId="ADAL" clId="{14933B22-CE16-40FA-806D-F5A17F595228}" dt="2020-03-05T09:33:22.130" v="163"/>
          <ac:graphicFrameMkLst>
            <pc:docMk/>
            <pc:sldMk cId="3331707200" sldId="301"/>
            <ac:graphicFrameMk id="6" creationId="{00000000-0000-0000-0000-000000000000}"/>
          </ac:graphicFrameMkLst>
        </pc:graphicFrameChg>
      </pc:sldChg>
      <pc:sldChg chg="modSp">
        <pc:chgData name="Rob Heathcote" userId="62419938-1f1d-43ca-9327-cfd6c1894440" providerId="ADAL" clId="{14933B22-CE16-40FA-806D-F5A17F595228}" dt="2020-03-05T09:33:02.399" v="160" actId="207"/>
        <pc:sldMkLst>
          <pc:docMk/>
          <pc:sldMk cId="3240171118" sldId="306"/>
        </pc:sldMkLst>
        <pc:graphicFrameChg chg="modGraphic">
          <ac:chgData name="Rob Heathcote" userId="62419938-1f1d-43ca-9327-cfd6c1894440" providerId="ADAL" clId="{14933B22-CE16-40FA-806D-F5A17F595228}" dt="2020-03-05T09:33:02.399" v="160" actId="207"/>
          <ac:graphicFrameMkLst>
            <pc:docMk/>
            <pc:sldMk cId="3240171118" sldId="306"/>
            <ac:graphicFrameMk id="16" creationId="{00000000-0000-0000-0000-000000000000}"/>
          </ac:graphicFrameMkLst>
        </pc:graphicFrameChg>
      </pc:sldChg>
      <pc:sldChg chg="modSp">
        <pc:chgData name="Rob Heathcote" userId="62419938-1f1d-43ca-9327-cfd6c1894440" providerId="ADAL" clId="{14933B22-CE16-40FA-806D-F5A17F595228}" dt="2020-03-05T09:33:29.426" v="165"/>
        <pc:sldMkLst>
          <pc:docMk/>
          <pc:sldMk cId="555319969" sldId="312"/>
        </pc:sldMkLst>
        <pc:graphicFrameChg chg="mod">
          <ac:chgData name="Rob Heathcote" userId="62419938-1f1d-43ca-9327-cfd6c1894440" providerId="ADAL" clId="{14933B22-CE16-40FA-806D-F5A17F595228}" dt="2020-03-05T09:33:27.003" v="164"/>
          <ac:graphicFrameMkLst>
            <pc:docMk/>
            <pc:sldMk cId="555319969" sldId="312"/>
            <ac:graphicFrameMk id="12" creationId="{00000000-0000-0000-0000-000000000000}"/>
          </ac:graphicFrameMkLst>
        </pc:graphicFrameChg>
        <pc:graphicFrameChg chg="mod">
          <ac:chgData name="Rob Heathcote" userId="62419938-1f1d-43ca-9327-cfd6c1894440" providerId="ADAL" clId="{14933B22-CE16-40FA-806D-F5A17F595228}" dt="2020-03-05T09:33:29.426" v="165"/>
          <ac:graphicFrameMkLst>
            <pc:docMk/>
            <pc:sldMk cId="555319969" sldId="312"/>
            <ac:graphicFrameMk id="13" creationId="{00000000-0000-0000-0000-000000000000}"/>
          </ac:graphicFrameMkLst>
        </pc:graphicFrameChg>
      </pc:sldChg>
      <pc:sldChg chg="modSp">
        <pc:chgData name="Rob Heathcote" userId="62419938-1f1d-43ca-9327-cfd6c1894440" providerId="ADAL" clId="{14933B22-CE16-40FA-806D-F5A17F595228}" dt="2020-03-05T09:31:21.609" v="126" actId="207"/>
        <pc:sldMkLst>
          <pc:docMk/>
          <pc:sldMk cId="1937822333" sldId="313"/>
        </pc:sldMkLst>
        <pc:graphicFrameChg chg="modGraphic">
          <ac:chgData name="Rob Heathcote" userId="62419938-1f1d-43ca-9327-cfd6c1894440" providerId="ADAL" clId="{14933B22-CE16-40FA-806D-F5A17F595228}" dt="2020-03-05T09:31:21.609" v="126" actId="207"/>
          <ac:graphicFrameMkLst>
            <pc:docMk/>
            <pc:sldMk cId="1937822333" sldId="313"/>
            <ac:graphicFrameMk id="5" creationId="{00000000-0000-0000-0000-000000000000}"/>
          </ac:graphicFrameMkLst>
        </pc:graphicFrameChg>
      </pc:sldChg>
      <pc:sldChg chg="addSp delSp modSp">
        <pc:chgData name="Rob Heathcote" userId="62419938-1f1d-43ca-9327-cfd6c1894440" providerId="ADAL" clId="{14933B22-CE16-40FA-806D-F5A17F595228}" dt="2020-03-05T09:29:06.344" v="98"/>
        <pc:sldMkLst>
          <pc:docMk/>
          <pc:sldMk cId="3554935877" sldId="315"/>
        </pc:sldMkLst>
        <pc:spChg chg="del">
          <ac:chgData name="Rob Heathcote" userId="62419938-1f1d-43ca-9327-cfd6c1894440" providerId="ADAL" clId="{14933B22-CE16-40FA-806D-F5A17F595228}" dt="2020-03-05T09:28:48.272" v="95" actId="478"/>
          <ac:spMkLst>
            <pc:docMk/>
            <pc:sldMk cId="3554935877" sldId="315"/>
            <ac:spMk id="5" creationId="{CEA1D3DF-B89A-4F17-BF4F-0C46B00B2C23}"/>
          </ac:spMkLst>
        </pc:spChg>
        <pc:picChg chg="del">
          <ac:chgData name="Rob Heathcote" userId="62419938-1f1d-43ca-9327-cfd6c1894440" providerId="ADAL" clId="{14933B22-CE16-40FA-806D-F5A17F595228}" dt="2020-03-05T09:28:49.431" v="96" actId="478"/>
          <ac:picMkLst>
            <pc:docMk/>
            <pc:sldMk cId="3554935877" sldId="315"/>
            <ac:picMk id="4" creationId="{3ED50421-8062-4189-AB03-074EC54E5BE4}"/>
          </ac:picMkLst>
        </pc:picChg>
        <pc:picChg chg="add mod ord modCrop">
          <ac:chgData name="Rob Heathcote" userId="62419938-1f1d-43ca-9327-cfd6c1894440" providerId="ADAL" clId="{14933B22-CE16-40FA-806D-F5A17F595228}" dt="2020-03-05T09:28:37.943" v="94" actId="732"/>
          <ac:picMkLst>
            <pc:docMk/>
            <pc:sldMk cId="3554935877" sldId="315"/>
            <ac:picMk id="7" creationId="{02788E8C-B55E-4C7D-9458-ED3296B9B725}"/>
          </ac:picMkLst>
        </pc:picChg>
        <pc:picChg chg="add del">
          <ac:chgData name="Rob Heathcote" userId="62419938-1f1d-43ca-9327-cfd6c1894440" providerId="ADAL" clId="{14933B22-CE16-40FA-806D-F5A17F595228}" dt="2020-03-05T09:29:06.344" v="98"/>
          <ac:picMkLst>
            <pc:docMk/>
            <pc:sldMk cId="3554935877" sldId="315"/>
            <ac:picMk id="9" creationId="{F0AD7F15-07D0-4293-87C9-C05299B47F19}"/>
          </ac:picMkLst>
        </pc:picChg>
        <pc:picChg chg="del">
          <ac:chgData name="Rob Heathcote" userId="62419938-1f1d-43ca-9327-cfd6c1894440" providerId="ADAL" clId="{14933B22-CE16-40FA-806D-F5A17F595228}" dt="2020-03-05T09:28:17.232" v="81" actId="478"/>
          <ac:picMkLst>
            <pc:docMk/>
            <pc:sldMk cId="3554935877" sldId="315"/>
            <ac:picMk id="1028" creationId="{1D2205E5-71D2-43EA-9C85-894E3807F6EF}"/>
          </ac:picMkLst>
        </pc:picChg>
      </pc:sldChg>
      <pc:sldChg chg="delSp">
        <pc:chgData name="Rob Heathcote" userId="62419938-1f1d-43ca-9327-cfd6c1894440" providerId="ADAL" clId="{14933B22-CE16-40FA-806D-F5A17F595228}" dt="2020-03-05T09:29:25.406" v="100" actId="478"/>
        <pc:sldMkLst>
          <pc:docMk/>
          <pc:sldMk cId="3591071188" sldId="316"/>
        </pc:sldMkLst>
        <pc:spChg chg="del">
          <ac:chgData name="Rob Heathcote" userId="62419938-1f1d-43ca-9327-cfd6c1894440" providerId="ADAL" clId="{14933B22-CE16-40FA-806D-F5A17F595228}" dt="2020-03-05T09:29:25.406" v="100" actId="478"/>
          <ac:spMkLst>
            <pc:docMk/>
            <pc:sldMk cId="3591071188" sldId="316"/>
            <ac:spMk id="4" creationId="{D6206177-56CA-417E-8E62-65A1AC303D8F}"/>
          </ac:spMkLst>
        </pc:spChg>
      </pc:sldChg>
      <pc:sldChg chg="delSp">
        <pc:chgData name="Rob Heathcote" userId="62419938-1f1d-43ca-9327-cfd6c1894440" providerId="ADAL" clId="{14933B22-CE16-40FA-806D-F5A17F595228}" dt="2020-03-05T09:29:32" v="101" actId="478"/>
        <pc:sldMkLst>
          <pc:docMk/>
          <pc:sldMk cId="3377395835" sldId="317"/>
        </pc:sldMkLst>
        <pc:spChg chg="del">
          <ac:chgData name="Rob Heathcote" userId="62419938-1f1d-43ca-9327-cfd6c1894440" providerId="ADAL" clId="{14933B22-CE16-40FA-806D-F5A17F595228}" dt="2020-03-05T09:29:32" v="101" actId="478"/>
          <ac:spMkLst>
            <pc:docMk/>
            <pc:sldMk cId="3377395835" sldId="317"/>
            <ac:spMk id="4" creationId="{F36E195C-2528-45F8-A2AA-4D6CFD0800E7}"/>
          </ac:spMkLst>
        </pc:spChg>
      </pc:sldChg>
      <pc:sldChg chg="delSp">
        <pc:chgData name="Rob Heathcote" userId="62419938-1f1d-43ca-9327-cfd6c1894440" providerId="ADAL" clId="{14933B22-CE16-40FA-806D-F5A17F595228}" dt="2020-03-05T09:29:38.063" v="102" actId="478"/>
        <pc:sldMkLst>
          <pc:docMk/>
          <pc:sldMk cId="1331524694" sldId="318"/>
        </pc:sldMkLst>
        <pc:spChg chg="del">
          <ac:chgData name="Rob Heathcote" userId="62419938-1f1d-43ca-9327-cfd6c1894440" providerId="ADAL" clId="{14933B22-CE16-40FA-806D-F5A17F595228}" dt="2020-03-05T09:29:38.063" v="102" actId="478"/>
          <ac:spMkLst>
            <pc:docMk/>
            <pc:sldMk cId="1331524694" sldId="318"/>
            <ac:spMk id="4" creationId="{DF023BE3-2D7E-416D-9DF1-4E8BDFDA9BCB}"/>
          </ac:spMkLst>
        </pc:spChg>
      </pc:sldChg>
      <pc:sldChg chg="delSp">
        <pc:chgData name="Rob Heathcote" userId="62419938-1f1d-43ca-9327-cfd6c1894440" providerId="ADAL" clId="{14933B22-CE16-40FA-806D-F5A17F595228}" dt="2020-03-05T09:29:44.592" v="103" actId="478"/>
        <pc:sldMkLst>
          <pc:docMk/>
          <pc:sldMk cId="2666053668" sldId="319"/>
        </pc:sldMkLst>
        <pc:spChg chg="del">
          <ac:chgData name="Rob Heathcote" userId="62419938-1f1d-43ca-9327-cfd6c1894440" providerId="ADAL" clId="{14933B22-CE16-40FA-806D-F5A17F595228}" dt="2020-03-05T09:29:44.592" v="103" actId="478"/>
          <ac:spMkLst>
            <pc:docMk/>
            <pc:sldMk cId="2666053668" sldId="319"/>
            <ac:spMk id="4" creationId="{D562DEE5-913C-45DA-BA99-914484793CBC}"/>
          </ac:spMkLst>
        </pc:spChg>
      </pc:sldChg>
      <pc:sldChg chg="delSp modSp">
        <pc:chgData name="Rob Heathcote" userId="62419938-1f1d-43ca-9327-cfd6c1894440" providerId="ADAL" clId="{14933B22-CE16-40FA-806D-F5A17F595228}" dt="2020-03-05T09:34:12.400" v="174" actId="20577"/>
        <pc:sldMkLst>
          <pc:docMk/>
          <pc:sldMk cId="2547750006" sldId="320"/>
        </pc:sldMkLst>
        <pc:spChg chg="mod">
          <ac:chgData name="Rob Heathcote" userId="62419938-1f1d-43ca-9327-cfd6c1894440" providerId="ADAL" clId="{14933B22-CE16-40FA-806D-F5A17F595228}" dt="2020-03-05T09:34:12.400" v="174" actId="20577"/>
          <ac:spMkLst>
            <pc:docMk/>
            <pc:sldMk cId="2547750006" sldId="320"/>
            <ac:spMk id="3" creationId="{C558FFD0-10E7-4741-B83D-7AED62FE1C5E}"/>
          </ac:spMkLst>
        </pc:spChg>
        <pc:spChg chg="del">
          <ac:chgData name="Rob Heathcote" userId="62419938-1f1d-43ca-9327-cfd6c1894440" providerId="ADAL" clId="{14933B22-CE16-40FA-806D-F5A17F595228}" dt="2020-03-05T09:29:55.456" v="104" actId="478"/>
          <ac:spMkLst>
            <pc:docMk/>
            <pc:sldMk cId="2547750006" sldId="320"/>
            <ac:spMk id="4" creationId="{7B1DA7E7-646D-42B3-BE6E-C2248B2C9EC4}"/>
          </ac:spMkLst>
        </pc:spChg>
        <pc:spChg chg="del">
          <ac:chgData name="Rob Heathcote" userId="62419938-1f1d-43ca-9327-cfd6c1894440" providerId="ADAL" clId="{14933B22-CE16-40FA-806D-F5A17F595228}" dt="2020-03-05T09:33:59.271" v="166" actId="478"/>
          <ac:spMkLst>
            <pc:docMk/>
            <pc:sldMk cId="2547750006" sldId="320"/>
            <ac:spMk id="5" creationId="{5DD985DE-CE1D-40C7-A7D9-4DB53CA016E8}"/>
          </ac:spMkLst>
        </pc:spChg>
      </pc:sldChg>
      <pc:sldChg chg="delSp">
        <pc:chgData name="Rob Heathcote" userId="62419938-1f1d-43ca-9327-cfd6c1894440" providerId="ADAL" clId="{14933B22-CE16-40FA-806D-F5A17F595228}" dt="2020-03-05T09:29:59.135" v="105" actId="478"/>
        <pc:sldMkLst>
          <pc:docMk/>
          <pc:sldMk cId="3246953194" sldId="322"/>
        </pc:sldMkLst>
        <pc:spChg chg="del">
          <ac:chgData name="Rob Heathcote" userId="62419938-1f1d-43ca-9327-cfd6c1894440" providerId="ADAL" clId="{14933B22-CE16-40FA-806D-F5A17F595228}" dt="2020-03-05T09:29:59.135" v="105" actId="478"/>
          <ac:spMkLst>
            <pc:docMk/>
            <pc:sldMk cId="3246953194" sldId="322"/>
            <ac:spMk id="4" creationId="{DBB36767-BFB8-4C6E-8201-2F32667B5636}"/>
          </ac:spMkLst>
        </pc:spChg>
      </pc:sldChg>
      <pc:sldMasterChg chg="modSldLayout">
        <pc:chgData name="Rob Heathcote" userId="62419938-1f1d-43ca-9327-cfd6c1894440" providerId="ADAL" clId="{14933B22-CE16-40FA-806D-F5A17F595228}" dt="2020-03-05T09:29:19.312" v="99" actId="478"/>
        <pc:sldMasterMkLst>
          <pc:docMk/>
          <pc:sldMasterMk cId="3316734550" sldId="2147483648"/>
        </pc:sldMasterMkLst>
        <pc:sldLayoutChg chg="addSp delSp modSp">
          <pc:chgData name="Rob Heathcote" userId="62419938-1f1d-43ca-9327-cfd6c1894440" providerId="ADAL" clId="{14933B22-CE16-40FA-806D-F5A17F595228}" dt="2020-03-05T08:11:12.085" v="6" actId="962"/>
          <pc:sldLayoutMkLst>
            <pc:docMk/>
            <pc:sldMasterMk cId="3316734550" sldId="2147483648"/>
            <pc:sldLayoutMk cId="3886385901" sldId="2147483649"/>
          </pc:sldLayoutMkLst>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3"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4" creationId="{00000000-0000-0000-0000-000000000000}"/>
            </ac:spMkLst>
          </pc:sp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2" creationId="{00000000-0000-0000-0000-000000000000}"/>
            </ac:picMkLst>
          </pc:picChg>
          <pc:picChg chg="add mod">
            <ac:chgData name="Rob Heathcote" userId="62419938-1f1d-43ca-9327-cfd6c1894440" providerId="ADAL" clId="{14933B22-CE16-40FA-806D-F5A17F595228}" dt="2020-03-05T08:11:12.085" v="6" actId="962"/>
            <ac:picMkLst>
              <pc:docMk/>
              <pc:sldMasterMk cId="3316734550" sldId="2147483648"/>
              <pc:sldLayoutMk cId="3886385901" sldId="2147483649"/>
              <ac:picMk id="5" creationId="{466C617B-0A74-4623-A698-327CD1F18CC4}"/>
            </ac:picMkLst>
          </pc:pic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14933B22-CE16-40FA-806D-F5A17F595228}" dt="2020-03-05T08:10:58.061" v="3"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14933B22-CE16-40FA-806D-F5A17F595228}" dt="2020-03-05T08:24:41.829" v="71" actId="20577"/>
          <pc:sldLayoutMkLst>
            <pc:docMk/>
            <pc:sldMasterMk cId="3316734550" sldId="2147483648"/>
            <pc:sldLayoutMk cId="2849720375" sldId="2147483652"/>
          </pc:sldLayoutMkLst>
          <pc:spChg chg="mod">
            <ac:chgData name="Rob Heathcote" userId="62419938-1f1d-43ca-9327-cfd6c1894440" providerId="ADAL" clId="{14933B22-CE16-40FA-806D-F5A17F595228}" dt="2020-03-05T08:24:41.829" v="71" actId="20577"/>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14933B22-CE16-40FA-806D-F5A17F595228}" dt="2020-03-05T08:13:36.886" v="18"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14933B22-CE16-40FA-806D-F5A17F595228}" dt="2020-03-05T08:15:54.413" v="52" actId="171"/>
            <ac:picMkLst>
              <pc:docMk/>
              <pc:sldMasterMk cId="3316734550" sldId="2147483648"/>
              <pc:sldLayoutMk cId="2849720375" sldId="2147483652"/>
              <ac:picMk id="5" creationId="{B476A126-1F7E-4247-8667-B9F285563C50}"/>
            </ac:picMkLst>
          </pc:picChg>
          <pc:picChg chg="del">
            <ac:chgData name="Rob Heathcote" userId="62419938-1f1d-43ca-9327-cfd6c1894440" providerId="ADAL" clId="{14933B22-CE16-40FA-806D-F5A17F595228}" dt="2020-03-05T08:15:34.069" v="46"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14933B22-CE16-40FA-806D-F5A17F595228}" dt="2020-03-05T08:14:08.262" v="29" actId="478"/>
            <ac:picMkLst>
              <pc:docMk/>
              <pc:sldMasterMk cId="3316734550" sldId="2147483648"/>
              <pc:sldLayoutMk cId="2849720375" sldId="2147483652"/>
              <ac:picMk id="10" creationId="{3E64B0F4-63BD-40C0-B78C-48A319E73C67}"/>
            </ac:picMkLst>
          </pc:picChg>
        </pc:sldLayoutChg>
        <pc:sldLayoutChg chg="addSp delSp modSp">
          <pc:chgData name="Rob Heathcote" userId="62419938-1f1d-43ca-9327-cfd6c1894440" providerId="ADAL" clId="{14933B22-CE16-40FA-806D-F5A17F595228}" dt="2020-03-05T08:24:51.510" v="72"/>
          <pc:sldLayoutMkLst>
            <pc:docMk/>
            <pc:sldMasterMk cId="3316734550" sldId="2147483648"/>
            <pc:sldLayoutMk cId="4180777422" sldId="2147483653"/>
          </pc:sldLayoutMkLst>
          <pc:spChg chg="mod">
            <ac:chgData name="Rob Heathcote" userId="62419938-1f1d-43ca-9327-cfd6c1894440" providerId="ADAL" clId="{14933B22-CE16-40FA-806D-F5A17F595228}" dt="2020-03-05T08:13:57.720" v="26" actId="207"/>
            <ac:spMkLst>
              <pc:docMk/>
              <pc:sldMasterMk cId="3316734550" sldId="2147483648"/>
              <pc:sldLayoutMk cId="4180777422" sldId="2147483653"/>
              <ac:spMk id="12" creationId="{00000000-0000-0000-0000-000000000000}"/>
            </ac:spMkLst>
          </pc:spChg>
          <pc:spChg chg="mod">
            <ac:chgData name="Rob Heathcote" userId="62419938-1f1d-43ca-9327-cfd6c1894440" providerId="ADAL" clId="{14933B22-CE16-40FA-806D-F5A17F595228}" dt="2020-03-05T08:24:51.510" v="72"/>
            <ac:spMkLst>
              <pc:docMk/>
              <pc:sldMasterMk cId="3316734550" sldId="2147483648"/>
              <pc:sldLayoutMk cId="4180777422" sldId="2147483653"/>
              <ac:spMk id="14" creationId="{00000000-0000-0000-0000-000000000000}"/>
            </ac:spMkLst>
          </pc:spChg>
          <pc:picChg chg="del">
            <ac:chgData name="Rob Heathcote" userId="62419938-1f1d-43ca-9327-cfd6c1894440" providerId="ADAL" clId="{14933B22-CE16-40FA-806D-F5A17F595228}" dt="2020-03-05T08:15:32.950" v="45"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14933B22-CE16-40FA-806D-F5A17F595228}" dt="2020-03-05T08:15:57.367" v="54" actId="171"/>
            <ac:picMkLst>
              <pc:docMk/>
              <pc:sldMasterMk cId="3316734550" sldId="2147483648"/>
              <pc:sldLayoutMk cId="4180777422" sldId="2147483653"/>
              <ac:picMk id="8" creationId="{6683FD12-8041-4AC8-8747-9C9D139BEC3E}"/>
            </ac:picMkLst>
          </pc:picChg>
        </pc:sldLayoutChg>
        <pc:sldLayoutChg chg="addSp delSp modSp setBg">
          <pc:chgData name="Rob Heathcote" userId="62419938-1f1d-43ca-9327-cfd6c1894440" providerId="ADAL" clId="{14933B22-CE16-40FA-806D-F5A17F595228}" dt="2020-03-05T08:12:49.423" v="14" actId="207"/>
          <pc:sldLayoutMkLst>
            <pc:docMk/>
            <pc:sldMasterMk cId="3316734550" sldId="2147483648"/>
            <pc:sldLayoutMk cId="2265425468" sldId="2147483654"/>
          </pc:sldLayoutMkLst>
          <pc:spChg chg="mod">
            <ac:chgData name="Rob Heathcote" userId="62419938-1f1d-43ca-9327-cfd6c1894440" providerId="ADAL" clId="{14933B22-CE16-40FA-806D-F5A17F595228}" dt="2020-03-05T08:12:49.423" v="14" actId="207"/>
            <ac:spMkLst>
              <pc:docMk/>
              <pc:sldMasterMk cId="3316734550" sldId="2147483648"/>
              <pc:sldLayoutMk cId="2265425468" sldId="2147483654"/>
              <ac:spMk id="10" creationId="{00000000-0000-0000-0000-000000000000}"/>
            </ac:spMkLst>
          </pc:spChg>
          <pc:picChg chg="add del">
            <ac:chgData name="Rob Heathcote" userId="62419938-1f1d-43ca-9327-cfd6c1894440" providerId="ADAL" clId="{14933B22-CE16-40FA-806D-F5A17F595228}" dt="2020-03-05T08:12:25.927" v="10"/>
            <ac:picMkLst>
              <pc:docMk/>
              <pc:sldMasterMk cId="3316734550" sldId="2147483648"/>
              <pc:sldLayoutMk cId="2265425468" sldId="2147483654"/>
              <ac:picMk id="6" creationId="{8EC79629-24AD-40DB-82FB-1CE69AA95B39}"/>
            </ac:picMkLst>
          </pc:picChg>
        </pc:sldLayoutChg>
        <pc:sldLayoutChg chg="addSp delSp modSp">
          <pc:chgData name="Rob Heathcote" userId="62419938-1f1d-43ca-9327-cfd6c1894440" providerId="ADAL" clId="{14933B22-CE16-40FA-806D-F5A17F595228}" dt="2020-03-05T08:24:53.534" v="73"/>
          <pc:sldLayoutMkLst>
            <pc:docMk/>
            <pc:sldMasterMk cId="3316734550" sldId="2147483648"/>
            <pc:sldLayoutMk cId="2400860605" sldId="2147483655"/>
          </pc:sldLayoutMkLst>
          <pc:spChg chg="mod">
            <ac:chgData name="Rob Heathcote" userId="62419938-1f1d-43ca-9327-cfd6c1894440" providerId="ADAL" clId="{14933B22-CE16-40FA-806D-F5A17F595228}" dt="2020-03-05T08:14:00.049" v="27" actId="207"/>
            <ac:spMkLst>
              <pc:docMk/>
              <pc:sldMasterMk cId="3316734550" sldId="2147483648"/>
              <pc:sldLayoutMk cId="2400860605" sldId="2147483655"/>
              <ac:spMk id="10" creationId="{00000000-0000-0000-0000-000000000000}"/>
            </ac:spMkLst>
          </pc:spChg>
          <pc:spChg chg="mod">
            <ac:chgData name="Rob Heathcote" userId="62419938-1f1d-43ca-9327-cfd6c1894440" providerId="ADAL" clId="{14933B22-CE16-40FA-806D-F5A17F595228}" dt="2020-03-05T08:24:53.534" v="73"/>
            <ac:spMkLst>
              <pc:docMk/>
              <pc:sldMasterMk cId="3316734550" sldId="2147483648"/>
              <pc:sldLayoutMk cId="2400860605" sldId="2147483655"/>
              <ac:spMk id="13" creationId="{00000000-0000-0000-0000-000000000000}"/>
            </ac:spMkLst>
          </pc:spChg>
          <pc:picChg chg="del">
            <ac:chgData name="Rob Heathcote" userId="62419938-1f1d-43ca-9327-cfd6c1894440" providerId="ADAL" clId="{14933B22-CE16-40FA-806D-F5A17F595228}" dt="2020-03-05T08:15:31.861" v="44" actId="478"/>
            <ac:picMkLst>
              <pc:docMk/>
              <pc:sldMasterMk cId="3316734550" sldId="2147483648"/>
              <pc:sldLayoutMk cId="2400860605" sldId="2147483655"/>
              <ac:picMk id="7" creationId="{00000000-0000-0000-0000-000000000000}"/>
            </ac:picMkLst>
          </pc:picChg>
          <pc:picChg chg="add mod ord">
            <ac:chgData name="Rob Heathcote" userId="62419938-1f1d-43ca-9327-cfd6c1894440" providerId="ADAL" clId="{14933B22-CE16-40FA-806D-F5A17F595228}" dt="2020-03-05T08:16:01.438" v="58" actId="1035"/>
            <ac:picMkLst>
              <pc:docMk/>
              <pc:sldMasterMk cId="3316734550" sldId="2147483648"/>
              <pc:sldLayoutMk cId="2400860605" sldId="2147483655"/>
              <ac:picMk id="8" creationId="{9AB88C09-EB33-4683-BA84-9318ADF5D584}"/>
            </ac:picMkLst>
          </pc:picChg>
        </pc:sldLayoutChg>
        <pc:sldLayoutChg chg="addSp delSp modSp">
          <pc:chgData name="Rob Heathcote" userId="62419938-1f1d-43ca-9327-cfd6c1894440" providerId="ADAL" clId="{14933B22-CE16-40FA-806D-F5A17F595228}" dt="2020-03-05T08:24:55.605" v="74"/>
          <pc:sldLayoutMkLst>
            <pc:docMk/>
            <pc:sldMasterMk cId="3316734550" sldId="2147483648"/>
            <pc:sldLayoutMk cId="3315833090" sldId="2147483656"/>
          </pc:sldLayoutMkLst>
          <pc:spChg chg="mod">
            <ac:chgData name="Rob Heathcote" userId="62419938-1f1d-43ca-9327-cfd6c1894440" providerId="ADAL" clId="{14933B22-CE16-40FA-806D-F5A17F595228}" dt="2020-03-05T08:14:01.793" v="28" actId="207"/>
            <ac:spMkLst>
              <pc:docMk/>
              <pc:sldMasterMk cId="3316734550" sldId="2147483648"/>
              <pc:sldLayoutMk cId="3315833090" sldId="2147483656"/>
              <ac:spMk id="10" creationId="{00000000-0000-0000-0000-000000000000}"/>
            </ac:spMkLst>
          </pc:spChg>
          <pc:spChg chg="add del mod">
            <ac:chgData name="Rob Heathcote" userId="62419938-1f1d-43ca-9327-cfd6c1894440" providerId="ADAL" clId="{14933B22-CE16-40FA-806D-F5A17F595228}" dt="2020-03-05T08:24:55.605" v="74"/>
            <ac:spMkLst>
              <pc:docMk/>
              <pc:sldMasterMk cId="3316734550" sldId="2147483648"/>
              <pc:sldLayoutMk cId="3315833090" sldId="2147483656"/>
              <ac:spMk id="13" creationId="{00000000-0000-0000-0000-000000000000}"/>
            </ac:spMkLst>
          </pc:spChg>
          <pc:picChg chg="del">
            <ac:chgData name="Rob Heathcote" userId="62419938-1f1d-43ca-9327-cfd6c1894440" providerId="ADAL" clId="{14933B22-CE16-40FA-806D-F5A17F595228}" dt="2020-03-05T08:15:30.558" v="43"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14933B22-CE16-40FA-806D-F5A17F595228}" dt="2020-03-05T08:16:04.654" v="60" actId="171"/>
            <ac:picMkLst>
              <pc:docMk/>
              <pc:sldMasterMk cId="3316734550" sldId="2147483648"/>
              <pc:sldLayoutMk cId="3315833090" sldId="2147483656"/>
              <ac:picMk id="7" creationId="{E9557E1F-0F03-4A92-9BAD-019933EFD868}"/>
            </ac:picMkLst>
          </pc:picChg>
        </pc:sldLayoutChg>
        <pc:sldLayoutChg chg="addSp delSp modSp setBg">
          <pc:chgData name="Rob Heathcote" userId="62419938-1f1d-43ca-9327-cfd6c1894440" providerId="ADAL" clId="{14933B22-CE16-40FA-806D-F5A17F595228}" dt="2020-03-05T09:25:52.622" v="77" actId="14100"/>
          <pc:sldLayoutMkLst>
            <pc:docMk/>
            <pc:sldMasterMk cId="3316734550" sldId="2147483648"/>
            <pc:sldLayoutMk cId="393927180" sldId="2147483664"/>
          </pc:sldLayoutMkLst>
          <pc:spChg chg="mod">
            <ac:chgData name="Rob Heathcote" userId="62419938-1f1d-43ca-9327-cfd6c1894440" providerId="ADAL" clId="{14933B22-CE16-40FA-806D-F5A17F595228}" dt="2020-03-05T08:12:43.541" v="13" actId="207"/>
            <ac:spMkLst>
              <pc:docMk/>
              <pc:sldMasterMk cId="3316734550" sldId="2147483648"/>
              <pc:sldLayoutMk cId="393927180" sldId="2147483664"/>
              <ac:spMk id="6" creationId="{00000000-0000-0000-0000-000000000000}"/>
            </ac:spMkLst>
          </pc:spChg>
          <pc:picChg chg="add del">
            <ac:chgData name="Rob Heathcote" userId="62419938-1f1d-43ca-9327-cfd6c1894440" providerId="ADAL" clId="{14933B22-CE16-40FA-806D-F5A17F595228}" dt="2020-03-05T08:13:30.032" v="16"/>
            <ac:picMkLst>
              <pc:docMk/>
              <pc:sldMasterMk cId="3316734550" sldId="2147483648"/>
              <pc:sldLayoutMk cId="393927180" sldId="2147483664"/>
              <ac:picMk id="5" creationId="{0E24EF5F-2681-4CDC-B414-248472D2E65E}"/>
            </ac:picMkLst>
          </pc:picChg>
          <pc:cxnChg chg="mod">
            <ac:chgData name="Rob Heathcote" userId="62419938-1f1d-43ca-9327-cfd6c1894440" providerId="ADAL" clId="{14933B22-CE16-40FA-806D-F5A17F595228}" dt="2020-03-05T09:25:52.622" v="77"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14933B22-CE16-40FA-806D-F5A17F595228}" dt="2020-03-05T08:24:57.501" v="75"/>
          <pc:sldLayoutMkLst>
            <pc:docMk/>
            <pc:sldMasterMk cId="3316734550" sldId="2147483648"/>
            <pc:sldLayoutMk cId="2767036606" sldId="2147483665"/>
          </pc:sldLayoutMkLst>
          <pc:spChg chg="mod">
            <ac:chgData name="Rob Heathcote" userId="62419938-1f1d-43ca-9327-cfd6c1894440" providerId="ADAL" clId="{14933B22-CE16-40FA-806D-F5A17F595228}" dt="2020-03-05T08:13:48.712" v="25" actId="20577"/>
            <ac:spMkLst>
              <pc:docMk/>
              <pc:sldMasterMk cId="3316734550" sldId="2147483648"/>
              <pc:sldLayoutMk cId="2767036606" sldId="2147483665"/>
              <ac:spMk id="8" creationId="{00000000-0000-0000-0000-000000000000}"/>
            </ac:spMkLst>
          </pc:spChg>
          <pc:spChg chg="mod">
            <ac:chgData name="Rob Heathcote" userId="62419938-1f1d-43ca-9327-cfd6c1894440" providerId="ADAL" clId="{14933B22-CE16-40FA-806D-F5A17F595228}" dt="2020-03-05T08:24:57.501" v="75"/>
            <ac:spMkLst>
              <pc:docMk/>
              <pc:sldMasterMk cId="3316734550" sldId="2147483648"/>
              <pc:sldLayoutMk cId="2767036606" sldId="2147483665"/>
              <ac:spMk id="14" creationId="{00000000-0000-0000-0000-000000000000}"/>
            </ac:spMkLst>
          </pc:spChg>
          <pc:picChg chg="add ord">
            <ac:chgData name="Rob Heathcote" userId="62419938-1f1d-43ca-9327-cfd6c1894440" providerId="ADAL" clId="{14933B22-CE16-40FA-806D-F5A17F595228}" dt="2020-03-05T08:16:09.678" v="64" actId="171"/>
            <ac:picMkLst>
              <pc:docMk/>
              <pc:sldMasterMk cId="3316734550" sldId="2147483648"/>
              <pc:sldLayoutMk cId="2767036606" sldId="2147483665"/>
              <ac:picMk id="6" creationId="{DCAC4C13-93D9-48B3-A051-5A790C655DA8}"/>
            </ac:picMkLst>
          </pc:picChg>
          <pc:picChg chg="del">
            <ac:chgData name="Rob Heathcote" userId="62419938-1f1d-43ca-9327-cfd6c1894440" providerId="ADAL" clId="{14933B22-CE16-40FA-806D-F5A17F595228}" dt="2020-03-05T08:15:25.766" v="40" actId="478"/>
            <ac:picMkLst>
              <pc:docMk/>
              <pc:sldMasterMk cId="3316734550" sldId="2147483648"/>
              <pc:sldLayoutMk cId="2767036606" sldId="2147483665"/>
              <ac:picMk id="7" creationId="{00000000-0000-0000-0000-000000000000}"/>
            </ac:picMkLst>
          </pc:picChg>
        </pc:sldLayoutChg>
        <pc:sldLayoutChg chg="addSp delSp">
          <pc:chgData name="Rob Heathcote" userId="62419938-1f1d-43ca-9327-cfd6c1894440" providerId="ADAL" clId="{14933B22-CE16-40FA-806D-F5A17F595228}" dt="2020-03-05T09:29:19.312" v="99" actId="478"/>
          <pc:sldLayoutMkLst>
            <pc:docMk/>
            <pc:sldMasterMk cId="3316734550" sldId="2147483648"/>
            <pc:sldLayoutMk cId="3939891126" sldId="2147483666"/>
          </pc:sldLayoutMkLst>
          <pc:picChg chg="del">
            <ac:chgData name="Rob Heathcote" userId="62419938-1f1d-43ca-9327-cfd6c1894440" providerId="ADAL" clId="{14933B22-CE16-40FA-806D-F5A17F595228}" dt="2020-03-05T09:29:19.312" v="99" actId="478"/>
            <ac:picMkLst>
              <pc:docMk/>
              <pc:sldMasterMk cId="3316734550" sldId="2147483648"/>
              <pc:sldLayoutMk cId="3939891126" sldId="2147483666"/>
              <ac:picMk id="6" creationId="{00000000-0000-0000-0000-000000000000}"/>
            </ac:picMkLst>
          </pc:picChg>
          <pc:picChg chg="add">
            <ac:chgData name="Rob Heathcote" userId="62419938-1f1d-43ca-9327-cfd6c1894440" providerId="ADAL" clId="{14933B22-CE16-40FA-806D-F5A17F595228}" dt="2020-03-05T08:26:02.660" v="76"/>
            <ac:picMkLst>
              <pc:docMk/>
              <pc:sldMasterMk cId="3316734550" sldId="2147483648"/>
              <pc:sldLayoutMk cId="3939891126" sldId="2147483666"/>
              <ac:picMk id="9" creationId="{0919CE46-A311-4B12-B17D-D33A924CF930}"/>
            </ac:picMkLst>
          </pc:picChg>
        </pc:sldLayoutChg>
      </pc:sldMasterChg>
    </pc:docChg>
  </pc:docChgLst>
  <pc:docChgLst>
    <pc:chgData name="James Franklin" userId="cf915d05-507f-491f-b4a6-b2aa085ee4b1" providerId="ADAL" clId="{631CC0CD-2971-49AF-B0B5-277B1131DB94}"/>
    <pc:docChg chg="undo redo custSel addSld delSld modSld sldOrd">
      <pc:chgData name="James Franklin" userId="cf915d05-507f-491f-b4a6-b2aa085ee4b1" providerId="ADAL" clId="{631CC0CD-2971-49AF-B0B5-277B1131DB94}" dt="2021-10-19T09:42:31.370" v="748" actId="113"/>
      <pc:docMkLst>
        <pc:docMk/>
      </pc:docMkLst>
      <pc:sldChg chg="modSp add mod">
        <pc:chgData name="James Franklin" userId="cf915d05-507f-491f-b4a6-b2aa085ee4b1" providerId="ADAL" clId="{631CC0CD-2971-49AF-B0B5-277B1131DB94}" dt="2021-10-14T09:53:24.703" v="721" actId="20577"/>
        <pc:sldMkLst>
          <pc:docMk/>
          <pc:sldMk cId="3326738337" sldId="271"/>
        </pc:sldMkLst>
        <pc:spChg chg="mod">
          <ac:chgData name="James Franklin" userId="cf915d05-507f-491f-b4a6-b2aa085ee4b1" providerId="ADAL" clId="{631CC0CD-2971-49AF-B0B5-277B1131DB94}" dt="2021-10-14T09:53:24.703" v="721" actId="20577"/>
          <ac:spMkLst>
            <pc:docMk/>
            <pc:sldMk cId="3326738337" sldId="271"/>
            <ac:spMk id="4" creationId="{00000000-0000-0000-0000-000000000000}"/>
          </ac:spMkLst>
        </pc:spChg>
      </pc:sldChg>
      <pc:sldChg chg="modSp add mod">
        <pc:chgData name="James Franklin" userId="cf915d05-507f-491f-b4a6-b2aa085ee4b1" providerId="ADAL" clId="{631CC0CD-2971-49AF-B0B5-277B1131DB94}" dt="2021-10-14T09:55:37.218" v="729" actId="6549"/>
        <pc:sldMkLst>
          <pc:docMk/>
          <pc:sldMk cId="2294676846" sldId="272"/>
        </pc:sldMkLst>
        <pc:spChg chg="mod">
          <ac:chgData name="James Franklin" userId="cf915d05-507f-491f-b4a6-b2aa085ee4b1" providerId="ADAL" clId="{631CC0CD-2971-49AF-B0B5-277B1131DB94}" dt="2021-10-14T09:55:37.218" v="729" actId="6549"/>
          <ac:spMkLst>
            <pc:docMk/>
            <pc:sldMk cId="2294676846" sldId="272"/>
            <ac:spMk id="26" creationId="{00000000-0000-0000-0000-000000000000}"/>
          </ac:spMkLst>
        </pc:spChg>
      </pc:sldChg>
      <pc:sldChg chg="modSp add mod">
        <pc:chgData name="James Franklin" userId="cf915d05-507f-491f-b4a6-b2aa085ee4b1" providerId="ADAL" clId="{631CC0CD-2971-49AF-B0B5-277B1131DB94}" dt="2021-10-12T10:11:37.352" v="393" actId="20577"/>
        <pc:sldMkLst>
          <pc:docMk/>
          <pc:sldMk cId="3657004476" sldId="273"/>
        </pc:sldMkLst>
        <pc:spChg chg="mod">
          <ac:chgData name="James Franklin" userId="cf915d05-507f-491f-b4a6-b2aa085ee4b1" providerId="ADAL" clId="{631CC0CD-2971-49AF-B0B5-277B1131DB94}" dt="2021-10-12T10:11:37.352" v="393" actId="20577"/>
          <ac:spMkLst>
            <pc:docMk/>
            <pc:sldMk cId="3657004476" sldId="273"/>
            <ac:spMk id="3" creationId="{00000000-0000-0000-0000-000000000000}"/>
          </ac:spMkLst>
        </pc:spChg>
      </pc:sldChg>
      <pc:sldChg chg="add">
        <pc:chgData name="James Franklin" userId="cf915d05-507f-491f-b4a6-b2aa085ee4b1" providerId="ADAL" clId="{631CC0CD-2971-49AF-B0B5-277B1131DB94}" dt="2021-10-12T10:10:20.709" v="391"/>
        <pc:sldMkLst>
          <pc:docMk/>
          <pc:sldMk cId="3901162723" sldId="274"/>
        </pc:sldMkLst>
      </pc:sldChg>
      <pc:sldChg chg="add">
        <pc:chgData name="James Franklin" userId="cf915d05-507f-491f-b4a6-b2aa085ee4b1" providerId="ADAL" clId="{631CC0CD-2971-49AF-B0B5-277B1131DB94}" dt="2021-10-12T10:11:51.138" v="395"/>
        <pc:sldMkLst>
          <pc:docMk/>
          <pc:sldMk cId="1334115701" sldId="275"/>
        </pc:sldMkLst>
      </pc:sldChg>
      <pc:sldChg chg="modSp add mod">
        <pc:chgData name="James Franklin" userId="cf915d05-507f-491f-b4a6-b2aa085ee4b1" providerId="ADAL" clId="{631CC0CD-2971-49AF-B0B5-277B1131DB94}" dt="2021-10-14T09:59:23.488" v="736" actId="20577"/>
        <pc:sldMkLst>
          <pc:docMk/>
          <pc:sldMk cId="2136093013" sldId="276"/>
        </pc:sldMkLst>
        <pc:spChg chg="mod">
          <ac:chgData name="James Franklin" userId="cf915d05-507f-491f-b4a6-b2aa085ee4b1" providerId="ADAL" clId="{631CC0CD-2971-49AF-B0B5-277B1131DB94}" dt="2021-10-14T09:59:23.488" v="736" actId="20577"/>
          <ac:spMkLst>
            <pc:docMk/>
            <pc:sldMk cId="2136093013" sldId="276"/>
            <ac:spMk id="3" creationId="{00000000-0000-0000-0000-000000000000}"/>
          </ac:spMkLst>
        </pc:spChg>
      </pc:sldChg>
      <pc:sldChg chg="add">
        <pc:chgData name="James Franklin" userId="cf915d05-507f-491f-b4a6-b2aa085ee4b1" providerId="ADAL" clId="{631CC0CD-2971-49AF-B0B5-277B1131DB94}" dt="2021-10-12T10:20:28.667" v="398"/>
        <pc:sldMkLst>
          <pc:docMk/>
          <pc:sldMk cId="3941919296" sldId="277"/>
        </pc:sldMkLst>
      </pc:sldChg>
      <pc:sldChg chg="add">
        <pc:chgData name="James Franklin" userId="cf915d05-507f-491f-b4a6-b2aa085ee4b1" providerId="ADAL" clId="{631CC0CD-2971-49AF-B0B5-277B1131DB94}" dt="2021-10-12T10:21:26.027" v="399"/>
        <pc:sldMkLst>
          <pc:docMk/>
          <pc:sldMk cId="2318879810" sldId="278"/>
        </pc:sldMkLst>
      </pc:sldChg>
      <pc:sldChg chg="add ord">
        <pc:chgData name="James Franklin" userId="cf915d05-507f-491f-b4a6-b2aa085ee4b1" providerId="ADAL" clId="{631CC0CD-2971-49AF-B0B5-277B1131DB94}" dt="2021-10-12T10:57:52.910" v="403"/>
        <pc:sldMkLst>
          <pc:docMk/>
          <pc:sldMk cId="860429669" sldId="279"/>
        </pc:sldMkLst>
      </pc:sldChg>
      <pc:sldChg chg="add del">
        <pc:chgData name="James Franklin" userId="cf915d05-507f-491f-b4a6-b2aa085ee4b1" providerId="ADAL" clId="{631CC0CD-2971-49AF-B0B5-277B1131DB94}" dt="2021-10-12T11:38:54.829" v="674" actId="47"/>
        <pc:sldMkLst>
          <pc:docMk/>
          <pc:sldMk cId="2382312533" sldId="280"/>
        </pc:sldMkLst>
      </pc:sldChg>
      <pc:sldChg chg="add addCm modCm">
        <pc:chgData name="James Franklin" userId="cf915d05-507f-491f-b4a6-b2aa085ee4b1" providerId="ADAL" clId="{631CC0CD-2971-49AF-B0B5-277B1131DB94}" dt="2021-10-12T11:44:04.331" v="679"/>
        <pc:sldMkLst>
          <pc:docMk/>
          <pc:sldMk cId="19143953" sldId="282"/>
        </pc:sldMkLst>
      </pc:sldChg>
      <pc:sldChg chg="modSp mod">
        <pc:chgData name="James Franklin" userId="cf915d05-507f-491f-b4a6-b2aa085ee4b1" providerId="ADAL" clId="{631CC0CD-2971-49AF-B0B5-277B1131DB94}" dt="2021-10-12T09:49:44.839" v="224" actId="15"/>
        <pc:sldMkLst>
          <pc:docMk/>
          <pc:sldMk cId="2542456931" sldId="284"/>
        </pc:sldMkLst>
        <pc:spChg chg="mod">
          <ac:chgData name="James Franklin" userId="cf915d05-507f-491f-b4a6-b2aa085ee4b1" providerId="ADAL" clId="{631CC0CD-2971-49AF-B0B5-277B1131DB94}" dt="2021-10-12T09:49:44.839" v="224" actId="15"/>
          <ac:spMkLst>
            <pc:docMk/>
            <pc:sldMk cId="2542456931" sldId="284"/>
            <ac:spMk id="4" creationId="{00000000-0000-0000-0000-000000000000}"/>
          </ac:spMkLst>
        </pc:spChg>
      </pc:sldChg>
      <pc:sldChg chg="del">
        <pc:chgData name="James Franklin" userId="cf915d05-507f-491f-b4a6-b2aa085ee4b1" providerId="ADAL" clId="{631CC0CD-2971-49AF-B0B5-277B1131DB94}" dt="2021-10-12T10:02:53.352" v="228" actId="47"/>
        <pc:sldMkLst>
          <pc:docMk/>
          <pc:sldMk cId="428608259" sldId="287"/>
        </pc:sldMkLst>
      </pc:sldChg>
      <pc:sldChg chg="add del">
        <pc:chgData name="James Franklin" userId="cf915d05-507f-491f-b4a6-b2aa085ee4b1" providerId="ADAL" clId="{631CC0CD-2971-49AF-B0B5-277B1131DB94}" dt="2021-10-12T11:38:54.988" v="675" actId="47"/>
        <pc:sldMkLst>
          <pc:docMk/>
          <pc:sldMk cId="1595321479" sldId="287"/>
        </pc:sldMkLst>
      </pc:sldChg>
      <pc:sldChg chg="del">
        <pc:chgData name="James Franklin" userId="cf915d05-507f-491f-b4a6-b2aa085ee4b1" providerId="ADAL" clId="{631CC0CD-2971-49AF-B0B5-277B1131DB94}" dt="2021-10-12T10:02:53.352" v="228" actId="47"/>
        <pc:sldMkLst>
          <pc:docMk/>
          <pc:sldMk cId="3912875191" sldId="288"/>
        </pc:sldMkLst>
      </pc:sldChg>
      <pc:sldChg chg="add">
        <pc:chgData name="James Franklin" userId="cf915d05-507f-491f-b4a6-b2aa085ee4b1" providerId="ADAL" clId="{631CC0CD-2971-49AF-B0B5-277B1131DB94}" dt="2021-10-12T10:57:28.785" v="400"/>
        <pc:sldMkLst>
          <pc:docMk/>
          <pc:sldMk cId="16597425" sldId="289"/>
        </pc:sldMkLst>
      </pc:sldChg>
      <pc:sldChg chg="del">
        <pc:chgData name="James Franklin" userId="cf915d05-507f-491f-b4a6-b2aa085ee4b1" providerId="ADAL" clId="{631CC0CD-2971-49AF-B0B5-277B1131DB94}" dt="2021-10-12T10:02:53.352" v="228" actId="47"/>
        <pc:sldMkLst>
          <pc:docMk/>
          <pc:sldMk cId="1918430168" sldId="289"/>
        </pc:sldMkLst>
      </pc:sldChg>
      <pc:sldChg chg="del">
        <pc:chgData name="James Franklin" userId="cf915d05-507f-491f-b4a6-b2aa085ee4b1" providerId="ADAL" clId="{631CC0CD-2971-49AF-B0B5-277B1131DB94}" dt="2021-10-12T11:27:28.257" v="413" actId="47"/>
        <pc:sldMkLst>
          <pc:docMk/>
          <pc:sldMk cId="1540939022" sldId="290"/>
        </pc:sldMkLst>
      </pc:sldChg>
      <pc:sldChg chg="del">
        <pc:chgData name="James Franklin" userId="cf915d05-507f-491f-b4a6-b2aa085ee4b1" providerId="ADAL" clId="{631CC0CD-2971-49AF-B0B5-277B1131DB94}" dt="2021-10-12T10:02:58.197" v="229" actId="47"/>
        <pc:sldMkLst>
          <pc:docMk/>
          <pc:sldMk cId="2621621636" sldId="291"/>
        </pc:sldMkLst>
      </pc:sldChg>
      <pc:sldChg chg="add">
        <pc:chgData name="James Franklin" userId="cf915d05-507f-491f-b4a6-b2aa085ee4b1" providerId="ADAL" clId="{631CC0CD-2971-49AF-B0B5-277B1131DB94}" dt="2021-10-12T10:11:43.730" v="394"/>
        <pc:sldMkLst>
          <pc:docMk/>
          <pc:sldMk cId="2750408777" sldId="291"/>
        </pc:sldMkLst>
      </pc:sldChg>
      <pc:sldChg chg="add">
        <pc:chgData name="James Franklin" userId="cf915d05-507f-491f-b4a6-b2aa085ee4b1" providerId="ADAL" clId="{631CC0CD-2971-49AF-B0B5-277B1131DB94}" dt="2021-10-12T10:12:25.950" v="396"/>
        <pc:sldMkLst>
          <pc:docMk/>
          <pc:sldMk cId="2605545835" sldId="292"/>
        </pc:sldMkLst>
      </pc:sldChg>
      <pc:sldChg chg="del">
        <pc:chgData name="James Franklin" userId="cf915d05-507f-491f-b4a6-b2aa085ee4b1" providerId="ADAL" clId="{631CC0CD-2971-49AF-B0B5-277B1131DB94}" dt="2021-10-12T10:02:58.197" v="229" actId="47"/>
        <pc:sldMkLst>
          <pc:docMk/>
          <pc:sldMk cId="3136642099" sldId="292"/>
        </pc:sldMkLst>
      </pc:sldChg>
      <pc:sldChg chg="del">
        <pc:chgData name="James Franklin" userId="cf915d05-507f-491f-b4a6-b2aa085ee4b1" providerId="ADAL" clId="{631CC0CD-2971-49AF-B0B5-277B1131DB94}" dt="2021-10-12T11:27:32.081" v="415" actId="47"/>
        <pc:sldMkLst>
          <pc:docMk/>
          <pc:sldMk cId="3784374972" sldId="293"/>
        </pc:sldMkLst>
      </pc:sldChg>
      <pc:sldChg chg="addSp modSp add mod addCm modCm">
        <pc:chgData name="James Franklin" userId="cf915d05-507f-491f-b4a6-b2aa085ee4b1" providerId="ADAL" clId="{631CC0CD-2971-49AF-B0B5-277B1131DB94}" dt="2021-10-12T10:07:13.633" v="254"/>
        <pc:sldMkLst>
          <pc:docMk/>
          <pc:sldMk cId="2682583824" sldId="294"/>
        </pc:sldMkLst>
        <pc:spChg chg="add mod">
          <ac:chgData name="James Franklin" userId="cf915d05-507f-491f-b4a6-b2aa085ee4b1" providerId="ADAL" clId="{631CC0CD-2971-49AF-B0B5-277B1131DB94}" dt="2021-10-12T10:06:54.662" v="252" actId="2085"/>
          <ac:spMkLst>
            <pc:docMk/>
            <pc:sldMk cId="2682583824" sldId="294"/>
            <ac:spMk id="4" creationId="{DD50B139-AE54-49CB-8FBE-64D29BCD8578}"/>
          </ac:spMkLst>
        </pc:spChg>
      </pc:sldChg>
      <pc:sldChg chg="del">
        <pc:chgData name="James Franklin" userId="cf915d05-507f-491f-b4a6-b2aa085ee4b1" providerId="ADAL" clId="{631CC0CD-2971-49AF-B0B5-277B1131DB94}" dt="2021-10-12T10:03:30.280" v="230" actId="47"/>
        <pc:sldMkLst>
          <pc:docMk/>
          <pc:sldMk cId="3959948642" sldId="294"/>
        </pc:sldMkLst>
      </pc:sldChg>
      <pc:sldChg chg="modSp add mod">
        <pc:chgData name="James Franklin" userId="cf915d05-507f-491f-b4a6-b2aa085ee4b1" providerId="ADAL" clId="{631CC0CD-2971-49AF-B0B5-277B1131DB94}" dt="2021-10-12T10:08:08.196" v="386" actId="113"/>
        <pc:sldMkLst>
          <pc:docMk/>
          <pc:sldMk cId="1993876986" sldId="295"/>
        </pc:sldMkLst>
        <pc:spChg chg="mod">
          <ac:chgData name="James Franklin" userId="cf915d05-507f-491f-b4a6-b2aa085ee4b1" providerId="ADAL" clId="{631CC0CD-2971-49AF-B0B5-277B1131DB94}" dt="2021-10-12T10:08:08.196" v="386" actId="113"/>
          <ac:spMkLst>
            <pc:docMk/>
            <pc:sldMk cId="1993876986" sldId="295"/>
            <ac:spMk id="5" creationId="{0B8AF767-7CCA-47F4-9F57-C394DE362C51}"/>
          </ac:spMkLst>
        </pc:spChg>
      </pc:sldChg>
      <pc:sldChg chg="del">
        <pc:chgData name="James Franklin" userId="cf915d05-507f-491f-b4a6-b2aa085ee4b1" providerId="ADAL" clId="{631CC0CD-2971-49AF-B0B5-277B1131DB94}" dt="2021-10-12T10:03:31.627" v="231" actId="47"/>
        <pc:sldMkLst>
          <pc:docMk/>
          <pc:sldMk cId="2300425221" sldId="295"/>
        </pc:sldMkLst>
      </pc:sldChg>
      <pc:sldChg chg="del">
        <pc:chgData name="James Franklin" userId="cf915d05-507f-491f-b4a6-b2aa085ee4b1" providerId="ADAL" clId="{631CC0CD-2971-49AF-B0B5-277B1131DB94}" dt="2021-10-12T10:03:35.046" v="232" actId="47"/>
        <pc:sldMkLst>
          <pc:docMk/>
          <pc:sldMk cId="437694511" sldId="296"/>
        </pc:sldMkLst>
      </pc:sldChg>
      <pc:sldChg chg="add">
        <pc:chgData name="James Franklin" userId="cf915d05-507f-491f-b4a6-b2aa085ee4b1" providerId="ADAL" clId="{631CC0CD-2971-49AF-B0B5-277B1131DB94}" dt="2021-10-12T11:02:32.610" v="405"/>
        <pc:sldMkLst>
          <pc:docMk/>
          <pc:sldMk cId="1373453504" sldId="298"/>
        </pc:sldMkLst>
      </pc:sldChg>
      <pc:sldChg chg="del">
        <pc:chgData name="James Franklin" userId="cf915d05-507f-491f-b4a6-b2aa085ee4b1" providerId="ADAL" clId="{631CC0CD-2971-49AF-B0B5-277B1131DB94}" dt="2021-10-12T10:03:35.537" v="233" actId="47"/>
        <pc:sldMkLst>
          <pc:docMk/>
          <pc:sldMk cId="1456449982" sldId="298"/>
        </pc:sldMkLst>
      </pc:sldChg>
      <pc:sldChg chg="del">
        <pc:chgData name="James Franklin" userId="cf915d05-507f-491f-b4a6-b2aa085ee4b1" providerId="ADAL" clId="{631CC0CD-2971-49AF-B0B5-277B1131DB94}" dt="2021-10-12T11:27:33.453" v="417" actId="47"/>
        <pc:sldMkLst>
          <pc:docMk/>
          <pc:sldMk cId="1463995141" sldId="299"/>
        </pc:sldMkLst>
      </pc:sldChg>
      <pc:sldChg chg="add">
        <pc:chgData name="James Franklin" userId="cf915d05-507f-491f-b4a6-b2aa085ee4b1" providerId="ADAL" clId="{631CC0CD-2971-49AF-B0B5-277B1131DB94}" dt="2021-10-12T11:02:32.610" v="405"/>
        <pc:sldMkLst>
          <pc:docMk/>
          <pc:sldMk cId="2737621534" sldId="300"/>
        </pc:sldMkLst>
      </pc:sldChg>
      <pc:sldChg chg="del">
        <pc:chgData name="James Franklin" userId="cf915d05-507f-491f-b4a6-b2aa085ee4b1" providerId="ADAL" clId="{631CC0CD-2971-49AF-B0B5-277B1131DB94}" dt="2021-10-12T10:03:39.102" v="234" actId="47"/>
        <pc:sldMkLst>
          <pc:docMk/>
          <pc:sldMk cId="3547013280" sldId="305"/>
        </pc:sldMkLst>
      </pc:sldChg>
      <pc:sldChg chg="del">
        <pc:chgData name="James Franklin" userId="cf915d05-507f-491f-b4a6-b2aa085ee4b1" providerId="ADAL" clId="{631CC0CD-2971-49AF-B0B5-277B1131DB94}" dt="2021-10-12T10:03:39.441" v="235" actId="47"/>
        <pc:sldMkLst>
          <pc:docMk/>
          <pc:sldMk cId="3240171118" sldId="306"/>
        </pc:sldMkLst>
      </pc:sldChg>
      <pc:sldChg chg="del">
        <pc:chgData name="James Franklin" userId="cf915d05-507f-491f-b4a6-b2aa085ee4b1" providerId="ADAL" clId="{631CC0CD-2971-49AF-B0B5-277B1131DB94}" dt="2021-10-12T10:03:42.953" v="236" actId="47"/>
        <pc:sldMkLst>
          <pc:docMk/>
          <pc:sldMk cId="1836284230" sldId="307"/>
        </pc:sldMkLst>
      </pc:sldChg>
      <pc:sldChg chg="del">
        <pc:chgData name="James Franklin" userId="cf915d05-507f-491f-b4a6-b2aa085ee4b1" providerId="ADAL" clId="{631CC0CD-2971-49AF-B0B5-277B1131DB94}" dt="2021-10-12T10:02:53.352" v="228" actId="47"/>
        <pc:sldMkLst>
          <pc:docMk/>
          <pc:sldMk cId="1937822333" sldId="313"/>
        </pc:sldMkLst>
      </pc:sldChg>
      <pc:sldChg chg="del">
        <pc:chgData name="James Franklin" userId="cf915d05-507f-491f-b4a6-b2aa085ee4b1" providerId="ADAL" clId="{631CC0CD-2971-49AF-B0B5-277B1131DB94}" dt="2021-10-12T10:02:53.352" v="228" actId="47"/>
        <pc:sldMkLst>
          <pc:docMk/>
          <pc:sldMk cId="3554935877" sldId="315"/>
        </pc:sldMkLst>
      </pc:sldChg>
      <pc:sldChg chg="del">
        <pc:chgData name="James Franklin" userId="cf915d05-507f-491f-b4a6-b2aa085ee4b1" providerId="ADAL" clId="{631CC0CD-2971-49AF-B0B5-277B1131DB94}" dt="2021-10-12T10:02:53.352" v="228" actId="47"/>
        <pc:sldMkLst>
          <pc:docMk/>
          <pc:sldMk cId="3591071188" sldId="316"/>
        </pc:sldMkLst>
      </pc:sldChg>
      <pc:sldChg chg="del">
        <pc:chgData name="James Franklin" userId="cf915d05-507f-491f-b4a6-b2aa085ee4b1" providerId="ADAL" clId="{631CC0CD-2971-49AF-B0B5-277B1131DB94}" dt="2021-10-12T10:02:53.352" v="228" actId="47"/>
        <pc:sldMkLst>
          <pc:docMk/>
          <pc:sldMk cId="3377395835" sldId="317"/>
        </pc:sldMkLst>
      </pc:sldChg>
      <pc:sldChg chg="del">
        <pc:chgData name="James Franklin" userId="cf915d05-507f-491f-b4a6-b2aa085ee4b1" providerId="ADAL" clId="{631CC0CD-2971-49AF-B0B5-277B1131DB94}" dt="2021-10-12T10:02:53.352" v="228" actId="47"/>
        <pc:sldMkLst>
          <pc:docMk/>
          <pc:sldMk cId="1331524694" sldId="318"/>
        </pc:sldMkLst>
      </pc:sldChg>
      <pc:sldChg chg="del">
        <pc:chgData name="James Franklin" userId="cf915d05-507f-491f-b4a6-b2aa085ee4b1" providerId="ADAL" clId="{631CC0CD-2971-49AF-B0B5-277B1131DB94}" dt="2021-10-12T10:02:58.197" v="229" actId="47"/>
        <pc:sldMkLst>
          <pc:docMk/>
          <pc:sldMk cId="2666053668" sldId="319"/>
        </pc:sldMkLst>
      </pc:sldChg>
      <pc:sldChg chg="del">
        <pc:chgData name="James Franklin" userId="cf915d05-507f-491f-b4a6-b2aa085ee4b1" providerId="ADAL" clId="{631CC0CD-2971-49AF-B0B5-277B1131DB94}" dt="2021-10-12T10:03:51.282" v="240" actId="47"/>
        <pc:sldMkLst>
          <pc:docMk/>
          <pc:sldMk cId="359555635" sldId="321"/>
        </pc:sldMkLst>
      </pc:sldChg>
      <pc:sldChg chg="del">
        <pc:chgData name="James Franklin" userId="cf915d05-507f-491f-b4a6-b2aa085ee4b1" providerId="ADAL" clId="{631CC0CD-2971-49AF-B0B5-277B1131DB94}" dt="2021-10-12T10:03:51.454" v="241" actId="47"/>
        <pc:sldMkLst>
          <pc:docMk/>
          <pc:sldMk cId="3246953194" sldId="322"/>
        </pc:sldMkLst>
      </pc:sldChg>
      <pc:sldChg chg="del">
        <pc:chgData name="James Franklin" userId="cf915d05-507f-491f-b4a6-b2aa085ee4b1" providerId="ADAL" clId="{631CC0CD-2971-49AF-B0B5-277B1131DB94}" dt="2021-10-12T10:02:58.197" v="229" actId="47"/>
        <pc:sldMkLst>
          <pc:docMk/>
          <pc:sldMk cId="227278076" sldId="324"/>
        </pc:sldMkLst>
      </pc:sldChg>
      <pc:sldChg chg="del">
        <pc:chgData name="James Franklin" userId="cf915d05-507f-491f-b4a6-b2aa085ee4b1" providerId="ADAL" clId="{631CC0CD-2971-49AF-B0B5-277B1131DB94}" dt="2021-10-12T10:02:58.197" v="229" actId="47"/>
        <pc:sldMkLst>
          <pc:docMk/>
          <pc:sldMk cId="3141151848" sldId="325"/>
        </pc:sldMkLst>
      </pc:sldChg>
      <pc:sldChg chg="del">
        <pc:chgData name="James Franklin" userId="cf915d05-507f-491f-b4a6-b2aa085ee4b1" providerId="ADAL" clId="{631CC0CD-2971-49AF-B0B5-277B1131DB94}" dt="2021-10-12T10:03:42.953" v="236" actId="47"/>
        <pc:sldMkLst>
          <pc:docMk/>
          <pc:sldMk cId="3791209561" sldId="326"/>
        </pc:sldMkLst>
      </pc:sldChg>
      <pc:sldChg chg="del">
        <pc:chgData name="James Franklin" userId="cf915d05-507f-491f-b4a6-b2aa085ee4b1" providerId="ADAL" clId="{631CC0CD-2971-49AF-B0B5-277B1131DB94}" dt="2021-10-12T10:03:42.953" v="236" actId="47"/>
        <pc:sldMkLst>
          <pc:docMk/>
          <pc:sldMk cId="4263601986" sldId="327"/>
        </pc:sldMkLst>
      </pc:sldChg>
      <pc:sldChg chg="new del ord">
        <pc:chgData name="James Franklin" userId="cf915d05-507f-491f-b4a6-b2aa085ee4b1" providerId="ADAL" clId="{631CC0CD-2971-49AF-B0B5-277B1131DB94}" dt="2021-10-12T11:27:27.953" v="411" actId="47"/>
        <pc:sldMkLst>
          <pc:docMk/>
          <pc:sldMk cId="661286907" sldId="328"/>
        </pc:sldMkLst>
      </pc:sldChg>
      <pc:sldChg chg="new del ord">
        <pc:chgData name="James Franklin" userId="cf915d05-507f-491f-b4a6-b2aa085ee4b1" providerId="ADAL" clId="{631CC0CD-2971-49AF-B0B5-277B1131DB94}" dt="2021-10-12T11:39:59.389" v="676" actId="47"/>
        <pc:sldMkLst>
          <pc:docMk/>
          <pc:sldMk cId="3098557118" sldId="329"/>
        </pc:sldMkLst>
      </pc:sldChg>
      <pc:sldChg chg="add del ord">
        <pc:chgData name="James Franklin" userId="cf915d05-507f-491f-b4a6-b2aa085ee4b1" providerId="ADAL" clId="{631CC0CD-2971-49AF-B0B5-277B1131DB94}" dt="2021-10-12T11:27:29.647" v="414" actId="47"/>
        <pc:sldMkLst>
          <pc:docMk/>
          <pc:sldMk cId="998289058" sldId="330"/>
        </pc:sldMkLst>
      </pc:sldChg>
      <pc:sldChg chg="add del ord">
        <pc:chgData name="James Franklin" userId="cf915d05-507f-491f-b4a6-b2aa085ee4b1" providerId="ADAL" clId="{631CC0CD-2971-49AF-B0B5-277B1131DB94}" dt="2021-10-12T11:27:32.246" v="416" actId="47"/>
        <pc:sldMkLst>
          <pc:docMk/>
          <pc:sldMk cId="3419507627" sldId="331"/>
        </pc:sldMkLst>
      </pc:sldChg>
      <pc:sldChg chg="add del">
        <pc:chgData name="James Franklin" userId="cf915d05-507f-491f-b4a6-b2aa085ee4b1" providerId="ADAL" clId="{631CC0CD-2971-49AF-B0B5-277B1131DB94}" dt="2021-10-12T11:27:28.102" v="412" actId="47"/>
        <pc:sldMkLst>
          <pc:docMk/>
          <pc:sldMk cId="2702821599" sldId="332"/>
        </pc:sldMkLst>
      </pc:sldChg>
      <pc:sldChg chg="add">
        <pc:chgData name="James Franklin" userId="cf915d05-507f-491f-b4a6-b2aa085ee4b1" providerId="ADAL" clId="{631CC0CD-2971-49AF-B0B5-277B1131DB94}" dt="2021-10-12T10:10:05.539" v="390"/>
        <pc:sldMkLst>
          <pc:docMk/>
          <pc:sldMk cId="1667741643" sldId="333"/>
        </pc:sldMkLst>
      </pc:sldChg>
      <pc:sldChg chg="add">
        <pc:chgData name="James Franklin" userId="cf915d05-507f-491f-b4a6-b2aa085ee4b1" providerId="ADAL" clId="{631CC0CD-2971-49AF-B0B5-277B1131DB94}" dt="2021-10-12T11:02:32.610" v="405"/>
        <pc:sldMkLst>
          <pc:docMk/>
          <pc:sldMk cId="2448266293" sldId="334"/>
        </pc:sldMkLst>
      </pc:sldChg>
      <pc:sldChg chg="add">
        <pc:chgData name="James Franklin" userId="cf915d05-507f-491f-b4a6-b2aa085ee4b1" providerId="ADAL" clId="{631CC0CD-2971-49AF-B0B5-277B1131DB94}" dt="2021-10-12T11:02:32.610" v="405"/>
        <pc:sldMkLst>
          <pc:docMk/>
          <pc:sldMk cId="4030268551" sldId="335"/>
        </pc:sldMkLst>
      </pc:sldChg>
      <pc:sldChg chg="modSp add mod ord">
        <pc:chgData name="James Franklin" userId="cf915d05-507f-491f-b4a6-b2aa085ee4b1" providerId="ADAL" clId="{631CC0CD-2971-49AF-B0B5-277B1131DB94}" dt="2021-10-19T09:42:31.370" v="748" actId="113"/>
        <pc:sldMkLst>
          <pc:docMk/>
          <pc:sldMk cId="4014753812" sldId="336"/>
        </pc:sldMkLst>
        <pc:spChg chg="mod">
          <ac:chgData name="James Franklin" userId="cf915d05-507f-491f-b4a6-b2aa085ee4b1" providerId="ADAL" clId="{631CC0CD-2971-49AF-B0B5-277B1131DB94}" dt="2021-10-19T09:42:31.370" v="748" actId="113"/>
          <ac:spMkLst>
            <pc:docMk/>
            <pc:sldMk cId="4014753812" sldId="336"/>
            <ac:spMk id="5" creationId="{00000000-0000-0000-0000-000000000000}"/>
          </ac:spMkLst>
        </pc:spChg>
      </pc:sldChg>
      <pc:sldChg chg="modSp add mod setBg">
        <pc:chgData name="James Franklin" userId="cf915d05-507f-491f-b4a6-b2aa085ee4b1" providerId="ADAL" clId="{631CC0CD-2971-49AF-B0B5-277B1131DB94}" dt="2021-10-12T11:37:49.354" v="536" actId="20577"/>
        <pc:sldMkLst>
          <pc:docMk/>
          <pc:sldMk cId="2151022688" sldId="337"/>
        </pc:sldMkLst>
        <pc:spChg chg="mod">
          <ac:chgData name="James Franklin" userId="cf915d05-507f-491f-b4a6-b2aa085ee4b1" providerId="ADAL" clId="{631CC0CD-2971-49AF-B0B5-277B1131DB94}" dt="2021-10-12T11:37:49.354" v="536" actId="20577"/>
          <ac:spMkLst>
            <pc:docMk/>
            <pc:sldMk cId="2151022688" sldId="337"/>
            <ac:spMk id="4" creationId="{00000000-0000-0000-0000-000000000000}"/>
          </ac:spMkLst>
        </pc:spChg>
      </pc:sldChg>
      <pc:sldChg chg="modSp add mod">
        <pc:chgData name="James Franklin" userId="cf915d05-507f-491f-b4a6-b2aa085ee4b1" providerId="ADAL" clId="{631CC0CD-2971-49AF-B0B5-277B1131DB94}" dt="2021-10-12T11:38:36.810" v="673" actId="113"/>
        <pc:sldMkLst>
          <pc:docMk/>
          <pc:sldMk cId="147308737" sldId="338"/>
        </pc:sldMkLst>
        <pc:spChg chg="mod">
          <ac:chgData name="James Franklin" userId="cf915d05-507f-491f-b4a6-b2aa085ee4b1" providerId="ADAL" clId="{631CC0CD-2971-49AF-B0B5-277B1131DB94}" dt="2021-10-12T11:38:36.810" v="673" actId="113"/>
          <ac:spMkLst>
            <pc:docMk/>
            <pc:sldMk cId="147308737" sldId="338"/>
            <ac:spMk id="3" creationId="{00000000-0000-0000-0000-000000000000}"/>
          </ac:spMkLst>
        </pc:spChg>
      </pc:sldChg>
      <pc:sldChg chg="new del">
        <pc:chgData name="James Franklin" userId="cf915d05-507f-491f-b4a6-b2aa085ee4b1" providerId="ADAL" clId="{631CC0CD-2971-49AF-B0B5-277B1131DB94}" dt="2021-10-14T09:59:20.158" v="735" actId="680"/>
        <pc:sldMkLst>
          <pc:docMk/>
          <pc:sldMk cId="2584944930" sldId="339"/>
        </pc:sldMkLst>
      </pc:sldChg>
    </pc:docChg>
  </pc:docChgLst>
  <pc:docChgLst>
    <pc:chgData name="Leonora Sheppard" userId="3688f6d8-1f97-408e-a4fe-cc859c551ddb" providerId="ADAL" clId="{B9A97E65-8C86-408E-8190-7629BDF3846E}"/>
    <pc:docChg chg="modSld">
      <pc:chgData name="Leonora Sheppard" userId="3688f6d8-1f97-408e-a4fe-cc859c551ddb" providerId="ADAL" clId="{B9A97E65-8C86-408E-8190-7629BDF3846E}" dt="2021-07-21T14:24:21.810" v="0" actId="20577"/>
      <pc:docMkLst>
        <pc:docMk/>
      </pc:docMkLst>
      <pc:sldChg chg="modSp mod">
        <pc:chgData name="Leonora Sheppard" userId="3688f6d8-1f97-408e-a4fe-cc859c551ddb" providerId="ADAL" clId="{B9A97E65-8C86-408E-8190-7629BDF3846E}" dt="2021-07-21T14:24:21.810" v="0" actId="20577"/>
        <pc:sldMkLst>
          <pc:docMk/>
          <pc:sldMk cId="1836284230" sldId="307"/>
        </pc:sldMkLst>
        <pc:spChg chg="mod">
          <ac:chgData name="Leonora Sheppard" userId="3688f6d8-1f97-408e-a4fe-cc859c551ddb" providerId="ADAL" clId="{B9A97E65-8C86-408E-8190-7629BDF3846E}" dt="2021-07-21T14:24:21.810" v="0" actId="20577"/>
          <ac:spMkLst>
            <pc:docMk/>
            <pc:sldMk cId="1836284230" sldId="307"/>
            <ac:spMk id="3" creationId="{00000000-0000-0000-0000-000000000000}"/>
          </ac:spMkLst>
        </pc:spChg>
      </pc:sldChg>
    </pc:docChg>
  </pc:docChgLst>
  <pc:docChgLst>
    <pc:chgData name="Mike Bloys" userId="1248c4d8-7b2b-4b32-b8bd-163ae845f9bb" providerId="ADAL" clId="{40CC00B7-EAC7-4D69-8289-7F2A78CB365D}"/>
    <pc:docChg chg="undo custSel modSld modMainMaster">
      <pc:chgData name="Mike Bloys" userId="1248c4d8-7b2b-4b32-b8bd-163ae845f9bb" providerId="ADAL" clId="{40CC00B7-EAC7-4D69-8289-7F2A78CB365D}" dt="2021-10-14T14:26:39.564" v="99"/>
      <pc:docMkLst>
        <pc:docMk/>
      </pc:docMkLst>
      <pc:sldChg chg="modSp mod">
        <pc:chgData name="Mike Bloys" userId="1248c4d8-7b2b-4b32-b8bd-163ae845f9bb" providerId="ADAL" clId="{40CC00B7-EAC7-4D69-8289-7F2A78CB365D}" dt="2021-10-14T14:01:06.050" v="67" actId="207"/>
        <pc:sldMkLst>
          <pc:docMk/>
          <pc:sldMk cId="3326738337" sldId="271"/>
        </pc:sldMkLst>
        <pc:picChg chg="mod">
          <ac:chgData name="Mike Bloys" userId="1248c4d8-7b2b-4b32-b8bd-163ae845f9bb" providerId="ADAL" clId="{40CC00B7-EAC7-4D69-8289-7F2A78CB365D}" dt="2021-10-14T14:01:06.050" v="67" actId="207"/>
          <ac:picMkLst>
            <pc:docMk/>
            <pc:sldMk cId="3326738337" sldId="271"/>
            <ac:picMk id="10" creationId="{601FA286-A7E3-4700-B253-6963543E2D2E}"/>
          </ac:picMkLst>
        </pc:picChg>
      </pc:sldChg>
      <pc:sldChg chg="modSp">
        <pc:chgData name="Mike Bloys" userId="1248c4d8-7b2b-4b32-b8bd-163ae845f9bb" providerId="ADAL" clId="{40CC00B7-EAC7-4D69-8289-7F2A78CB365D}" dt="2021-10-14T14:01:45.188" v="69" actId="2085"/>
        <pc:sldMkLst>
          <pc:docMk/>
          <pc:sldMk cId="2294676846" sldId="272"/>
        </pc:sldMkLst>
        <pc:picChg chg="mod">
          <ac:chgData name="Mike Bloys" userId="1248c4d8-7b2b-4b32-b8bd-163ae845f9bb" providerId="ADAL" clId="{40CC00B7-EAC7-4D69-8289-7F2A78CB365D}" dt="2021-10-14T14:01:45.188" v="69" actId="2085"/>
          <ac:picMkLst>
            <pc:docMk/>
            <pc:sldMk cId="2294676846" sldId="272"/>
            <ac:picMk id="4098" creationId="{00000000-0000-0000-0000-000000000000}"/>
          </ac:picMkLst>
        </pc:picChg>
        <pc:cxnChg chg="mod">
          <ac:chgData name="Mike Bloys" userId="1248c4d8-7b2b-4b32-b8bd-163ae845f9bb" providerId="ADAL" clId="{40CC00B7-EAC7-4D69-8289-7F2A78CB365D}" dt="2021-10-14T14:01:36.225" v="68" actId="208"/>
          <ac:cxnSpMkLst>
            <pc:docMk/>
            <pc:sldMk cId="2294676846" sldId="272"/>
            <ac:cxnSpMk id="9" creationId="{00000000-0000-0000-0000-000000000000}"/>
          </ac:cxnSpMkLst>
        </pc:cxnChg>
        <pc:cxnChg chg="mod">
          <ac:chgData name="Mike Bloys" userId="1248c4d8-7b2b-4b32-b8bd-163ae845f9bb" providerId="ADAL" clId="{40CC00B7-EAC7-4D69-8289-7F2A78CB365D}" dt="2021-10-14T14:01:36.225" v="68" actId="208"/>
          <ac:cxnSpMkLst>
            <pc:docMk/>
            <pc:sldMk cId="2294676846" sldId="272"/>
            <ac:cxnSpMk id="12" creationId="{00000000-0000-0000-0000-000000000000}"/>
          </ac:cxnSpMkLst>
        </pc:cxnChg>
        <pc:cxnChg chg="mod">
          <ac:chgData name="Mike Bloys" userId="1248c4d8-7b2b-4b32-b8bd-163ae845f9bb" providerId="ADAL" clId="{40CC00B7-EAC7-4D69-8289-7F2A78CB365D}" dt="2021-10-14T14:01:36.225" v="68" actId="208"/>
          <ac:cxnSpMkLst>
            <pc:docMk/>
            <pc:sldMk cId="2294676846" sldId="272"/>
            <ac:cxnSpMk id="14" creationId="{00000000-0000-0000-0000-000000000000}"/>
          </ac:cxnSpMkLst>
        </pc:cxnChg>
      </pc:sldChg>
      <pc:sldChg chg="modSp mod modClrScheme chgLayout">
        <pc:chgData name="Mike Bloys" userId="1248c4d8-7b2b-4b32-b8bd-163ae845f9bb" providerId="ADAL" clId="{40CC00B7-EAC7-4D69-8289-7F2A78CB365D}" dt="2021-10-14T14:04:03.967" v="81" actId="700"/>
        <pc:sldMkLst>
          <pc:docMk/>
          <pc:sldMk cId="19143953" sldId="282"/>
        </pc:sldMkLst>
        <pc:spChg chg="mod ord">
          <ac:chgData name="Mike Bloys" userId="1248c4d8-7b2b-4b32-b8bd-163ae845f9bb" providerId="ADAL" clId="{40CC00B7-EAC7-4D69-8289-7F2A78CB365D}" dt="2021-10-14T14:04:03.967" v="81" actId="700"/>
          <ac:spMkLst>
            <pc:docMk/>
            <pc:sldMk cId="19143953" sldId="282"/>
            <ac:spMk id="2" creationId="{00000000-0000-0000-0000-000000000000}"/>
          </ac:spMkLst>
        </pc:spChg>
        <pc:spChg chg="mod ord">
          <ac:chgData name="Mike Bloys" userId="1248c4d8-7b2b-4b32-b8bd-163ae845f9bb" providerId="ADAL" clId="{40CC00B7-EAC7-4D69-8289-7F2A78CB365D}" dt="2021-10-14T14:04:03.967" v="81" actId="700"/>
          <ac:spMkLst>
            <pc:docMk/>
            <pc:sldMk cId="19143953" sldId="282"/>
            <ac:spMk id="7" creationId="{00000000-0000-0000-0000-000000000000}"/>
          </ac:spMkLst>
        </pc:spChg>
      </pc:sldChg>
      <pc:sldChg chg="addSp delSp modSp mod chgLayout">
        <pc:chgData name="Mike Bloys" userId="1248c4d8-7b2b-4b32-b8bd-163ae845f9bb" providerId="ADAL" clId="{40CC00B7-EAC7-4D69-8289-7F2A78CB365D}" dt="2021-10-14T13:56:19.363" v="53" actId="21"/>
        <pc:sldMkLst>
          <pc:docMk/>
          <pc:sldMk cId="2542456931" sldId="284"/>
        </pc:sldMkLst>
        <pc:spChg chg="add del mod">
          <ac:chgData name="Mike Bloys" userId="1248c4d8-7b2b-4b32-b8bd-163ae845f9bb" providerId="ADAL" clId="{40CC00B7-EAC7-4D69-8289-7F2A78CB365D}" dt="2021-10-14T13:56:04.017" v="51" actId="6264"/>
          <ac:spMkLst>
            <pc:docMk/>
            <pc:sldMk cId="2542456931" sldId="284"/>
            <ac:spMk id="2" creationId="{AE183A40-7561-459D-9CAB-9B52A294598C}"/>
          </ac:spMkLst>
        </pc:spChg>
        <pc:spChg chg="mod ord">
          <ac:chgData name="Mike Bloys" userId="1248c4d8-7b2b-4b32-b8bd-163ae845f9bb" providerId="ADAL" clId="{40CC00B7-EAC7-4D69-8289-7F2A78CB365D}" dt="2021-10-14T13:56:04.017" v="51" actId="6264"/>
          <ac:spMkLst>
            <pc:docMk/>
            <pc:sldMk cId="2542456931" sldId="284"/>
            <ac:spMk id="3" creationId="{00000000-0000-0000-0000-000000000000}"/>
          </ac:spMkLst>
        </pc:spChg>
        <pc:spChg chg="mod ord">
          <ac:chgData name="Mike Bloys" userId="1248c4d8-7b2b-4b32-b8bd-163ae845f9bb" providerId="ADAL" clId="{40CC00B7-EAC7-4D69-8289-7F2A78CB365D}" dt="2021-10-14T13:56:04.017" v="51" actId="6264"/>
          <ac:spMkLst>
            <pc:docMk/>
            <pc:sldMk cId="2542456931" sldId="284"/>
            <ac:spMk id="4" creationId="{00000000-0000-0000-0000-000000000000}"/>
          </ac:spMkLst>
        </pc:spChg>
        <pc:spChg chg="add del mod">
          <ac:chgData name="Mike Bloys" userId="1248c4d8-7b2b-4b32-b8bd-163ae845f9bb" providerId="ADAL" clId="{40CC00B7-EAC7-4D69-8289-7F2A78CB365D}" dt="2021-10-14T13:56:19.363" v="53" actId="21"/>
          <ac:spMkLst>
            <pc:docMk/>
            <pc:sldMk cId="2542456931" sldId="284"/>
            <ac:spMk id="5" creationId="{934B0766-910E-4762-AC1E-2D21614B1652}"/>
          </ac:spMkLst>
        </pc:spChg>
        <pc:spChg chg="add del mod">
          <ac:chgData name="Mike Bloys" userId="1248c4d8-7b2b-4b32-b8bd-163ae845f9bb" providerId="ADAL" clId="{40CC00B7-EAC7-4D69-8289-7F2A78CB365D}" dt="2021-10-14T13:56:04.017" v="51" actId="6264"/>
          <ac:spMkLst>
            <pc:docMk/>
            <pc:sldMk cId="2542456931" sldId="284"/>
            <ac:spMk id="6" creationId="{5DFFE331-2C96-4C5A-9B48-7E2920913210}"/>
          </ac:spMkLst>
        </pc:spChg>
      </pc:sldChg>
      <pc:sldChg chg="addSp delSp modSp mod delCm">
        <pc:chgData name="Mike Bloys" userId="1248c4d8-7b2b-4b32-b8bd-163ae845f9bb" providerId="ADAL" clId="{40CC00B7-EAC7-4D69-8289-7F2A78CB365D}" dt="2021-10-14T14:00:52.036" v="65" actId="1592"/>
        <pc:sldMkLst>
          <pc:docMk/>
          <pc:sldMk cId="2682583824" sldId="294"/>
        </pc:sldMkLst>
        <pc:spChg chg="add del">
          <ac:chgData name="Mike Bloys" userId="1248c4d8-7b2b-4b32-b8bd-163ae845f9bb" providerId="ADAL" clId="{40CC00B7-EAC7-4D69-8289-7F2A78CB365D}" dt="2021-10-14T14:00:42.784" v="64" actId="478"/>
          <ac:spMkLst>
            <pc:docMk/>
            <pc:sldMk cId="2682583824" sldId="294"/>
            <ac:spMk id="4" creationId="{DD50B139-AE54-49CB-8FBE-64D29BCD8578}"/>
          </ac:spMkLst>
        </pc:spChg>
        <pc:picChg chg="mod">
          <ac:chgData name="Mike Bloys" userId="1248c4d8-7b2b-4b32-b8bd-163ae845f9bb" providerId="ADAL" clId="{40CC00B7-EAC7-4D69-8289-7F2A78CB365D}" dt="2021-10-14T14:00:40.023" v="63" actId="14826"/>
          <ac:picMkLst>
            <pc:docMk/>
            <pc:sldMk cId="2682583824" sldId="294"/>
            <ac:picMk id="6" creationId="{3750E7A5-1297-4DAA-A5FD-5582EB3A6815}"/>
          </ac:picMkLst>
        </pc:picChg>
      </pc:sldChg>
      <pc:sldChg chg="modSp mod modClrScheme chgLayout">
        <pc:chgData name="Mike Bloys" userId="1248c4d8-7b2b-4b32-b8bd-163ae845f9bb" providerId="ADAL" clId="{40CC00B7-EAC7-4D69-8289-7F2A78CB365D}" dt="2021-10-14T14:00:56.976" v="66" actId="700"/>
        <pc:sldMkLst>
          <pc:docMk/>
          <pc:sldMk cId="1993876986" sldId="295"/>
        </pc:sldMkLst>
        <pc:spChg chg="mod ord">
          <ac:chgData name="Mike Bloys" userId="1248c4d8-7b2b-4b32-b8bd-163ae845f9bb" providerId="ADAL" clId="{40CC00B7-EAC7-4D69-8289-7F2A78CB365D}" dt="2021-10-14T14:00:56.976" v="66" actId="700"/>
          <ac:spMkLst>
            <pc:docMk/>
            <pc:sldMk cId="1993876986" sldId="295"/>
            <ac:spMk id="4" creationId="{034F5CE3-DF2E-4807-804E-1726184A03A7}"/>
          </ac:spMkLst>
        </pc:spChg>
        <pc:spChg chg="mod ord">
          <ac:chgData name="Mike Bloys" userId="1248c4d8-7b2b-4b32-b8bd-163ae845f9bb" providerId="ADAL" clId="{40CC00B7-EAC7-4D69-8289-7F2A78CB365D}" dt="2021-10-14T14:00:56.976" v="66" actId="700"/>
          <ac:spMkLst>
            <pc:docMk/>
            <pc:sldMk cId="1993876986" sldId="295"/>
            <ac:spMk id="5" creationId="{0B8AF767-7CCA-47F4-9F57-C394DE362C51}"/>
          </ac:spMkLst>
        </pc:spChg>
      </pc:sldChg>
      <pc:sldChg chg="modSp mod">
        <pc:chgData name="Mike Bloys" userId="1248c4d8-7b2b-4b32-b8bd-163ae845f9bb" providerId="ADAL" clId="{40CC00B7-EAC7-4D69-8289-7F2A78CB365D}" dt="2021-10-14T14:03:26.613" v="80" actId="692"/>
        <pc:sldMkLst>
          <pc:docMk/>
          <pc:sldMk cId="1667741643" sldId="333"/>
        </pc:sldMkLst>
        <pc:spChg chg="mod">
          <ac:chgData name="Mike Bloys" userId="1248c4d8-7b2b-4b32-b8bd-163ae845f9bb" providerId="ADAL" clId="{40CC00B7-EAC7-4D69-8289-7F2A78CB365D}" dt="2021-10-14T14:02:02.137" v="70" actId="207"/>
          <ac:spMkLst>
            <pc:docMk/>
            <pc:sldMk cId="1667741643" sldId="333"/>
            <ac:spMk id="4" creationId="{5EA0A915-6169-4AD2-8B09-0784DA491A48}"/>
          </ac:spMkLst>
        </pc:spChg>
        <pc:spChg chg="mod">
          <ac:chgData name="Mike Bloys" userId="1248c4d8-7b2b-4b32-b8bd-163ae845f9bb" providerId="ADAL" clId="{40CC00B7-EAC7-4D69-8289-7F2A78CB365D}" dt="2021-10-14T14:02:02.137" v="70" actId="207"/>
          <ac:spMkLst>
            <pc:docMk/>
            <pc:sldMk cId="1667741643" sldId="333"/>
            <ac:spMk id="7" creationId="{096ACA3C-D9BD-4E2F-B300-51C7B3437BA0}"/>
          </ac:spMkLst>
        </pc:spChg>
        <pc:spChg chg="mod">
          <ac:chgData name="Mike Bloys" userId="1248c4d8-7b2b-4b32-b8bd-163ae845f9bb" providerId="ADAL" clId="{40CC00B7-EAC7-4D69-8289-7F2A78CB365D}" dt="2021-10-14T14:03:01.378" v="78" actId="207"/>
          <ac:spMkLst>
            <pc:docMk/>
            <pc:sldMk cId="1667741643" sldId="333"/>
            <ac:spMk id="8" creationId="{B92078E5-3670-451B-82B3-C6115E5CEC3E}"/>
          </ac:spMkLst>
        </pc:spChg>
        <pc:spChg chg="mod">
          <ac:chgData name="Mike Bloys" userId="1248c4d8-7b2b-4b32-b8bd-163ae845f9bb" providerId="ADAL" clId="{40CC00B7-EAC7-4D69-8289-7F2A78CB365D}" dt="2021-10-14T14:03:08.639" v="79" actId="207"/>
          <ac:spMkLst>
            <pc:docMk/>
            <pc:sldMk cId="1667741643" sldId="333"/>
            <ac:spMk id="30" creationId="{0B7A00FC-E582-4AEE-8E88-1EB50520DCDB}"/>
          </ac:spMkLst>
        </pc:spChg>
        <pc:spChg chg="mod">
          <ac:chgData name="Mike Bloys" userId="1248c4d8-7b2b-4b32-b8bd-163ae845f9bb" providerId="ADAL" clId="{40CC00B7-EAC7-4D69-8289-7F2A78CB365D}" dt="2021-10-14T14:02:02.137" v="70" actId="207"/>
          <ac:spMkLst>
            <pc:docMk/>
            <pc:sldMk cId="1667741643" sldId="333"/>
            <ac:spMk id="62" creationId="{F17F0CB3-2873-4B69-B192-896B559384A8}"/>
          </ac:spMkLst>
        </pc:spChg>
        <pc:spChg chg="mod">
          <ac:chgData name="Mike Bloys" userId="1248c4d8-7b2b-4b32-b8bd-163ae845f9bb" providerId="ADAL" clId="{40CC00B7-EAC7-4D69-8289-7F2A78CB365D}" dt="2021-10-14T14:02:43.512" v="72" actId="207"/>
          <ac:spMkLst>
            <pc:docMk/>
            <pc:sldMk cId="1667741643" sldId="333"/>
            <ac:spMk id="63" creationId="{E7211B41-5DCD-4BF8-A60B-D07E35C081C8}"/>
          </ac:spMkLst>
        </pc:spChg>
        <pc:grpChg chg="mod">
          <ac:chgData name="Mike Bloys" userId="1248c4d8-7b2b-4b32-b8bd-163ae845f9bb" providerId="ADAL" clId="{40CC00B7-EAC7-4D69-8289-7F2A78CB365D}" dt="2021-10-14T14:02:02.137" v="70" actId="207"/>
          <ac:grpSpMkLst>
            <pc:docMk/>
            <pc:sldMk cId="1667741643" sldId="333"/>
            <ac:grpSpMk id="9" creationId="{CAB33472-E57F-48B7-8E05-46BFBE6F8D9E}"/>
          </ac:grpSpMkLst>
        </pc:grpChg>
        <pc:grpChg chg="mod">
          <ac:chgData name="Mike Bloys" userId="1248c4d8-7b2b-4b32-b8bd-163ae845f9bb" providerId="ADAL" clId="{40CC00B7-EAC7-4D69-8289-7F2A78CB365D}" dt="2021-10-14T14:02:02.137" v="70" actId="207"/>
          <ac:grpSpMkLst>
            <pc:docMk/>
            <pc:sldMk cId="1667741643" sldId="333"/>
            <ac:grpSpMk id="61" creationId="{F0FED76D-08E4-4CEF-B772-74C0C52D4773}"/>
          </ac:grpSpMkLst>
        </pc:grpChg>
        <pc:cxnChg chg="mod">
          <ac:chgData name="Mike Bloys" userId="1248c4d8-7b2b-4b32-b8bd-163ae845f9bb" providerId="ADAL" clId="{40CC00B7-EAC7-4D69-8289-7F2A78CB365D}" dt="2021-10-14T14:03:26.613" v="80" actId="692"/>
          <ac:cxnSpMkLst>
            <pc:docMk/>
            <pc:sldMk cId="1667741643" sldId="333"/>
            <ac:cxnSpMk id="6" creationId="{61F30F50-17A6-4F19-970C-E7551D275904}"/>
          </ac:cxnSpMkLst>
        </pc:cxnChg>
        <pc:cxnChg chg="mod">
          <ac:chgData name="Mike Bloys" userId="1248c4d8-7b2b-4b32-b8bd-163ae845f9bb" providerId="ADAL" clId="{40CC00B7-EAC7-4D69-8289-7F2A78CB365D}" dt="2021-10-14T14:03:26.613" v="80" actId="692"/>
          <ac:cxnSpMkLst>
            <pc:docMk/>
            <pc:sldMk cId="1667741643" sldId="333"/>
            <ac:cxnSpMk id="31" creationId="{74B60CB5-3149-4F10-9641-0AD4561B333C}"/>
          </ac:cxnSpMkLst>
        </pc:cxnChg>
      </pc:sldChg>
      <pc:sldChg chg="modSp mod">
        <pc:chgData name="Mike Bloys" userId="1248c4d8-7b2b-4b32-b8bd-163ae845f9bb" providerId="ADAL" clId="{40CC00B7-EAC7-4D69-8289-7F2A78CB365D}" dt="2021-10-14T14:04:13.794" v="82" actId="207"/>
        <pc:sldMkLst>
          <pc:docMk/>
          <pc:sldMk cId="2151022688" sldId="337"/>
        </pc:sldMkLst>
        <pc:picChg chg="mod">
          <ac:chgData name="Mike Bloys" userId="1248c4d8-7b2b-4b32-b8bd-163ae845f9bb" providerId="ADAL" clId="{40CC00B7-EAC7-4D69-8289-7F2A78CB365D}" dt="2021-10-14T14:04:13.794" v="82" actId="207"/>
          <ac:picMkLst>
            <pc:docMk/>
            <pc:sldMk cId="2151022688" sldId="337"/>
            <ac:picMk id="9" creationId="{3BBB2659-01DE-4479-A23C-90B2329BA505}"/>
          </ac:picMkLst>
        </pc:picChg>
      </pc:sldChg>
      <pc:sldChg chg="modSp mod modClrScheme chgLayout">
        <pc:chgData name="Mike Bloys" userId="1248c4d8-7b2b-4b32-b8bd-163ae845f9bb" providerId="ADAL" clId="{40CC00B7-EAC7-4D69-8289-7F2A78CB365D}" dt="2021-10-14T14:04:24.765" v="83" actId="700"/>
        <pc:sldMkLst>
          <pc:docMk/>
          <pc:sldMk cId="147308737" sldId="338"/>
        </pc:sldMkLst>
        <pc:spChg chg="mod ord">
          <ac:chgData name="Mike Bloys" userId="1248c4d8-7b2b-4b32-b8bd-163ae845f9bb" providerId="ADAL" clId="{40CC00B7-EAC7-4D69-8289-7F2A78CB365D}" dt="2021-10-14T14:04:24.765" v="83" actId="700"/>
          <ac:spMkLst>
            <pc:docMk/>
            <pc:sldMk cId="147308737" sldId="338"/>
            <ac:spMk id="2" creationId="{00000000-0000-0000-0000-000000000000}"/>
          </ac:spMkLst>
        </pc:spChg>
        <pc:spChg chg="mod ord">
          <ac:chgData name="Mike Bloys" userId="1248c4d8-7b2b-4b32-b8bd-163ae845f9bb" providerId="ADAL" clId="{40CC00B7-EAC7-4D69-8289-7F2A78CB365D}" dt="2021-10-14T14:04:24.765" v="83" actId="700"/>
          <ac:spMkLst>
            <pc:docMk/>
            <pc:sldMk cId="147308737" sldId="338"/>
            <ac:spMk id="3" creationId="{00000000-0000-0000-0000-000000000000}"/>
          </ac:spMkLst>
        </pc:spChg>
      </pc:sldChg>
      <pc:sldMasterChg chg="delSldLayout modSldLayout">
        <pc:chgData name="Mike Bloys" userId="1248c4d8-7b2b-4b32-b8bd-163ae845f9bb" providerId="ADAL" clId="{40CC00B7-EAC7-4D69-8289-7F2A78CB365D}" dt="2021-10-14T14:26:39.564" v="99"/>
        <pc:sldMasterMkLst>
          <pc:docMk/>
          <pc:sldMasterMk cId="3316734550" sldId="2147483648"/>
        </pc:sldMasterMkLst>
        <pc:sldLayoutChg chg="modSp">
          <pc:chgData name="Mike Bloys" userId="1248c4d8-7b2b-4b32-b8bd-163ae845f9bb" providerId="ADAL" clId="{40CC00B7-EAC7-4D69-8289-7F2A78CB365D}" dt="2021-10-14T14:26:07.904" v="85" actId="14826"/>
          <pc:sldLayoutMkLst>
            <pc:docMk/>
            <pc:sldMasterMk cId="3316734550" sldId="2147483648"/>
            <pc:sldLayoutMk cId="3886385901" sldId="2147483649"/>
          </pc:sldLayoutMkLst>
          <pc:picChg chg="mod">
            <ac:chgData name="Mike Bloys" userId="1248c4d8-7b2b-4b32-b8bd-163ae845f9bb" providerId="ADAL" clId="{40CC00B7-EAC7-4D69-8289-7F2A78CB365D}" dt="2021-10-14T14:26:07.904" v="85" actId="14826"/>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40CC00B7-EAC7-4D69-8289-7F2A78CB365D}" dt="2021-10-14T14:26:28.499" v="96"/>
          <pc:sldLayoutMkLst>
            <pc:docMk/>
            <pc:sldMasterMk cId="3316734550" sldId="2147483648"/>
            <pc:sldLayoutMk cId="2849720375" sldId="2147483652"/>
          </pc:sldLayoutMkLst>
          <pc:spChg chg="del">
            <ac:chgData name="Mike Bloys" userId="1248c4d8-7b2b-4b32-b8bd-163ae845f9bb" providerId="ADAL" clId="{40CC00B7-EAC7-4D69-8289-7F2A78CB365D}" dt="2021-10-14T13:53:12.785" v="29"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40CC00B7-EAC7-4D69-8289-7F2A78CB365D}" dt="2021-10-14T13:53:19.019" v="32"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0CC00B7-EAC7-4D69-8289-7F2A78CB365D}" dt="2021-10-14T14:26:28.499" v="96"/>
            <ac:spMkLst>
              <pc:docMk/>
              <pc:sldMasterMk cId="3316734550" sldId="2147483648"/>
              <pc:sldLayoutMk cId="2849720375" sldId="2147483652"/>
              <ac:spMk id="12" creationId="{62540879-0D4A-4277-A450-8EB804F4A32B}"/>
            </ac:spMkLst>
          </pc:spChg>
          <pc:picChg chg="del">
            <ac:chgData name="Mike Bloys" userId="1248c4d8-7b2b-4b32-b8bd-163ae845f9bb" providerId="ADAL" clId="{40CC00B7-EAC7-4D69-8289-7F2A78CB365D}" dt="2021-10-14T13:53:12.785" v="29" actId="478"/>
            <ac:picMkLst>
              <pc:docMk/>
              <pc:sldMasterMk cId="3316734550" sldId="2147483648"/>
              <pc:sldLayoutMk cId="2849720375" sldId="2147483652"/>
              <ac:picMk id="9" creationId="{17928F57-3A02-4647-9D97-68667C8F273E}"/>
            </ac:picMkLst>
          </pc:picChg>
          <pc:picChg chg="mod">
            <ac:chgData name="Mike Bloys" userId="1248c4d8-7b2b-4b32-b8bd-163ae845f9bb" providerId="ADAL" clId="{40CC00B7-EAC7-4D69-8289-7F2A78CB365D}" dt="2021-10-14T13:53:22.090" v="33" actId="207"/>
            <ac:picMkLst>
              <pc:docMk/>
              <pc:sldMasterMk cId="3316734550" sldId="2147483648"/>
              <pc:sldLayoutMk cId="2849720375" sldId="2147483652"/>
              <ac:picMk id="10" creationId="{7748952A-9DBD-564D-A3A2-BB100838CAF2}"/>
            </ac:picMkLst>
          </pc:picChg>
          <pc:picChg chg="add mod">
            <ac:chgData name="Mike Bloys" userId="1248c4d8-7b2b-4b32-b8bd-163ae845f9bb" providerId="ADAL" clId="{40CC00B7-EAC7-4D69-8289-7F2A78CB365D}" dt="2021-10-14T13:53:13.430" v="30"/>
            <ac:picMkLst>
              <pc:docMk/>
              <pc:sldMasterMk cId="3316734550" sldId="2147483648"/>
              <pc:sldLayoutMk cId="2849720375" sldId="2147483652"/>
              <ac:picMk id="11" creationId="{9BE84651-A309-495B-BB11-580446435EAD}"/>
            </ac:picMkLst>
          </pc:picChg>
        </pc:sldLayoutChg>
        <pc:sldLayoutChg chg="addSp delSp modSp mod">
          <pc:chgData name="Mike Bloys" userId="1248c4d8-7b2b-4b32-b8bd-163ae845f9bb" providerId="ADAL" clId="{40CC00B7-EAC7-4D69-8289-7F2A78CB365D}" dt="2021-10-14T14:26:16.418" v="95" actId="20577"/>
          <pc:sldLayoutMkLst>
            <pc:docMk/>
            <pc:sldMasterMk cId="3316734550" sldId="2147483648"/>
            <pc:sldLayoutMk cId="4180777422" sldId="2147483653"/>
          </pc:sldLayoutMkLst>
          <pc:spChg chg="del">
            <ac:chgData name="Mike Bloys" userId="1248c4d8-7b2b-4b32-b8bd-163ae845f9bb" providerId="ADAL" clId="{40CC00B7-EAC7-4D69-8289-7F2A78CB365D}" dt="2021-10-14T13:49:28.688" v="1" actId="478"/>
            <ac:spMkLst>
              <pc:docMk/>
              <pc:sldMasterMk cId="3316734550" sldId="2147483648"/>
              <pc:sldLayoutMk cId="4180777422" sldId="2147483653"/>
              <ac:spMk id="10" creationId="{AFB0EA00-AD7B-1942-A246-57CD3454669B}"/>
            </ac:spMkLst>
          </pc:spChg>
          <pc:spChg chg="mod">
            <ac:chgData name="Mike Bloys" userId="1248c4d8-7b2b-4b32-b8bd-163ae845f9bb" providerId="ADAL" clId="{40CC00B7-EAC7-4D69-8289-7F2A78CB365D}" dt="2021-10-14T13:50:05.113" v="28" actId="207"/>
            <ac:spMkLst>
              <pc:docMk/>
              <pc:sldMasterMk cId="3316734550" sldId="2147483648"/>
              <pc:sldLayoutMk cId="4180777422" sldId="2147483653"/>
              <ac:spMk id="12" creationId="{00000000-0000-0000-0000-000000000000}"/>
            </ac:spMkLst>
          </pc:spChg>
          <pc:spChg chg="add mod">
            <ac:chgData name="Mike Bloys" userId="1248c4d8-7b2b-4b32-b8bd-163ae845f9bb" providerId="ADAL" clId="{40CC00B7-EAC7-4D69-8289-7F2A78CB365D}" dt="2021-10-14T14:26:16.418" v="95" actId="20577"/>
            <ac:spMkLst>
              <pc:docMk/>
              <pc:sldMasterMk cId="3316734550" sldId="2147483648"/>
              <pc:sldLayoutMk cId="4180777422" sldId="2147483653"/>
              <ac:spMk id="13" creationId="{2E3C789F-19DB-46AB-94FA-0BB8E70EB97F}"/>
            </ac:spMkLst>
          </pc:spChg>
          <pc:picChg chg="del">
            <ac:chgData name="Mike Bloys" userId="1248c4d8-7b2b-4b32-b8bd-163ae845f9bb" providerId="ADAL" clId="{40CC00B7-EAC7-4D69-8289-7F2A78CB365D}" dt="2021-10-14T13:49:28.688" v="1" actId="478"/>
            <ac:picMkLst>
              <pc:docMk/>
              <pc:sldMasterMk cId="3316734550" sldId="2147483648"/>
              <pc:sldLayoutMk cId="4180777422" sldId="2147483653"/>
              <ac:picMk id="7" creationId="{7F8EACDD-4D2E-2E48-8430-A145513E10F4}"/>
            </ac:picMkLst>
          </pc:picChg>
          <pc:picChg chg="add mod">
            <ac:chgData name="Mike Bloys" userId="1248c4d8-7b2b-4b32-b8bd-163ae845f9bb" providerId="ADAL" clId="{40CC00B7-EAC7-4D69-8289-7F2A78CB365D}" dt="2021-10-14T13:49:29.163" v="2"/>
            <ac:picMkLst>
              <pc:docMk/>
              <pc:sldMasterMk cId="3316734550" sldId="2147483648"/>
              <pc:sldLayoutMk cId="4180777422" sldId="2147483653"/>
              <ac:picMk id="8" creationId="{6DC76C06-3938-475A-A21A-67DBE4D96AB0}"/>
            </ac:picMkLst>
          </pc:picChg>
          <pc:picChg chg="mod">
            <ac:chgData name="Mike Bloys" userId="1248c4d8-7b2b-4b32-b8bd-163ae845f9bb" providerId="ADAL" clId="{40CC00B7-EAC7-4D69-8289-7F2A78CB365D}" dt="2021-10-14T13:49:47.096" v="26" actId="207"/>
            <ac:picMkLst>
              <pc:docMk/>
              <pc:sldMasterMk cId="3316734550" sldId="2147483648"/>
              <pc:sldLayoutMk cId="4180777422" sldId="2147483653"/>
              <ac:picMk id="9" creationId="{98141DA7-A9BB-A24C-9445-860C57FB32AE}"/>
            </ac:picMkLst>
          </pc:picChg>
        </pc:sldLayoutChg>
        <pc:sldLayoutChg chg="addSp delSp modSp mod">
          <pc:chgData name="Mike Bloys" userId="1248c4d8-7b2b-4b32-b8bd-163ae845f9bb" providerId="ADAL" clId="{40CC00B7-EAC7-4D69-8289-7F2A78CB365D}" dt="2021-10-14T13:56:27.792" v="56" actId="478"/>
          <pc:sldLayoutMkLst>
            <pc:docMk/>
            <pc:sldMasterMk cId="3316734550" sldId="2147483648"/>
            <pc:sldLayoutMk cId="2265425468" sldId="2147483654"/>
          </pc:sldLayoutMkLst>
          <pc:spChg chg="add mod">
            <ac:chgData name="Mike Bloys" userId="1248c4d8-7b2b-4b32-b8bd-163ae845f9bb" providerId="ADAL" clId="{40CC00B7-EAC7-4D69-8289-7F2A78CB365D}" dt="2021-10-14T13:55:54.439" v="50" actId="207"/>
            <ac:spMkLst>
              <pc:docMk/>
              <pc:sldMasterMk cId="3316734550" sldId="2147483648"/>
              <pc:sldLayoutMk cId="2265425468" sldId="2147483654"/>
              <ac:spMk id="6" creationId="{2A9F8EE3-6B95-4AAB-86F0-AEC55BCE647D}"/>
            </ac:spMkLst>
          </pc:spChg>
          <pc:spChg chg="add del mod">
            <ac:chgData name="Mike Bloys" userId="1248c4d8-7b2b-4b32-b8bd-163ae845f9bb" providerId="ADAL" clId="{40CC00B7-EAC7-4D69-8289-7F2A78CB365D}" dt="2021-10-14T13:56:27.792" v="56" actId="478"/>
            <ac:spMkLst>
              <pc:docMk/>
              <pc:sldMasterMk cId="3316734550" sldId="2147483648"/>
              <pc:sldLayoutMk cId="2265425468" sldId="2147483654"/>
              <ac:spMk id="7" creationId="{884DDCBF-885A-4EE1-B2E2-FC1677ED931D}"/>
            </ac:spMkLst>
          </pc:spChg>
          <pc:spChg chg="del">
            <ac:chgData name="Mike Bloys" userId="1248c4d8-7b2b-4b32-b8bd-163ae845f9bb" providerId="ADAL" clId="{40CC00B7-EAC7-4D69-8289-7F2A78CB365D}" dt="2021-10-14T13:55:50.321" v="49"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40CC00B7-EAC7-4D69-8289-7F2A78CB365D}" dt="2021-10-14T13:56:26.538" v="55" actId="14100"/>
            <ac:cxnSpMkLst>
              <pc:docMk/>
              <pc:sldMasterMk cId="3316734550" sldId="2147483648"/>
              <pc:sldLayoutMk cId="2265425468" sldId="2147483654"/>
              <ac:cxnSpMk id="8" creationId="{00000000-0000-0000-0000-000000000000}"/>
            </ac:cxnSpMkLst>
          </pc:cxnChg>
        </pc:sldLayoutChg>
        <pc:sldLayoutChg chg="addSp delSp modSp mod">
          <pc:chgData name="Mike Bloys" userId="1248c4d8-7b2b-4b32-b8bd-163ae845f9bb" providerId="ADAL" clId="{40CC00B7-EAC7-4D69-8289-7F2A78CB365D}" dt="2021-10-14T14:26:36.167" v="98"/>
          <pc:sldLayoutMkLst>
            <pc:docMk/>
            <pc:sldMasterMk cId="3316734550" sldId="2147483648"/>
            <pc:sldLayoutMk cId="3315833090" sldId="2147483656"/>
          </pc:sldLayoutMkLst>
          <pc:spChg chg="add mod">
            <ac:chgData name="Mike Bloys" userId="1248c4d8-7b2b-4b32-b8bd-163ae845f9bb" providerId="ADAL" clId="{40CC00B7-EAC7-4D69-8289-7F2A78CB365D}" dt="2021-10-14T14:26:36.167" v="98"/>
            <ac:spMkLst>
              <pc:docMk/>
              <pc:sldMasterMk cId="3316734550" sldId="2147483648"/>
              <pc:sldLayoutMk cId="3315833090" sldId="2147483656"/>
              <ac:spMk id="9" creationId="{3107EB1F-7AF1-4C04-BF30-62146D79E49C}"/>
            </ac:spMkLst>
          </pc:spChg>
          <pc:spChg chg="mod">
            <ac:chgData name="Mike Bloys" userId="1248c4d8-7b2b-4b32-b8bd-163ae845f9bb" providerId="ADAL" clId="{40CC00B7-EAC7-4D69-8289-7F2A78CB365D}" dt="2021-10-14T13:53:47.973" v="42" actId="207"/>
            <ac:spMkLst>
              <pc:docMk/>
              <pc:sldMasterMk cId="3316734550" sldId="2147483648"/>
              <pc:sldLayoutMk cId="3315833090" sldId="2147483656"/>
              <ac:spMk id="10" creationId="{00000000-0000-0000-0000-000000000000}"/>
            </ac:spMkLst>
          </pc:spChg>
          <pc:spChg chg="del">
            <ac:chgData name="Mike Bloys" userId="1248c4d8-7b2b-4b32-b8bd-163ae845f9bb" providerId="ADAL" clId="{40CC00B7-EAC7-4D69-8289-7F2A78CB365D}" dt="2021-10-14T13:53:39.632" v="39" actId="478"/>
            <ac:spMkLst>
              <pc:docMk/>
              <pc:sldMasterMk cId="3316734550" sldId="2147483648"/>
              <pc:sldLayoutMk cId="3315833090" sldId="2147483656"/>
              <ac:spMk id="11" creationId="{5DE58603-8156-4D47-A3B3-0C5A77EB0240}"/>
            </ac:spMkLst>
          </pc:spChg>
          <pc:picChg chg="del">
            <ac:chgData name="Mike Bloys" userId="1248c4d8-7b2b-4b32-b8bd-163ae845f9bb" providerId="ADAL" clId="{40CC00B7-EAC7-4D69-8289-7F2A78CB365D}" dt="2021-10-14T13:53:39.632" v="39" actId="478"/>
            <ac:picMkLst>
              <pc:docMk/>
              <pc:sldMasterMk cId="3316734550" sldId="2147483648"/>
              <pc:sldLayoutMk cId="3315833090" sldId="2147483656"/>
              <ac:picMk id="6" creationId="{079847E8-2EF4-2C49-9CC9-9F8AE3733110}"/>
            </ac:picMkLst>
          </pc:picChg>
          <pc:picChg chg="add mod">
            <ac:chgData name="Mike Bloys" userId="1248c4d8-7b2b-4b32-b8bd-163ae845f9bb" providerId="ADAL" clId="{40CC00B7-EAC7-4D69-8289-7F2A78CB365D}" dt="2021-10-14T13:53:40.102" v="40"/>
            <ac:picMkLst>
              <pc:docMk/>
              <pc:sldMasterMk cId="3316734550" sldId="2147483648"/>
              <pc:sldLayoutMk cId="3315833090" sldId="2147483656"/>
              <ac:picMk id="7" creationId="{938C9FEE-F693-4DAF-B7FD-EAC060D09A25}"/>
            </ac:picMkLst>
          </pc:picChg>
        </pc:sldLayoutChg>
        <pc:sldLayoutChg chg="addSp delSp modSp mod">
          <pc:chgData name="Mike Bloys" userId="1248c4d8-7b2b-4b32-b8bd-163ae845f9bb" providerId="ADAL" clId="{40CC00B7-EAC7-4D69-8289-7F2A78CB365D}" dt="2021-10-14T14:26:39.564" v="99"/>
          <pc:sldLayoutMkLst>
            <pc:docMk/>
            <pc:sldMasterMk cId="3316734550" sldId="2147483648"/>
            <pc:sldLayoutMk cId="2767036606" sldId="2147483665"/>
          </pc:sldLayoutMkLst>
          <pc:spChg chg="del">
            <ac:chgData name="Mike Bloys" userId="1248c4d8-7b2b-4b32-b8bd-163ae845f9bb" providerId="ADAL" clId="{40CC00B7-EAC7-4D69-8289-7F2A78CB365D}" dt="2021-10-14T13:53:55.216" v="43" actId="478"/>
            <ac:spMkLst>
              <pc:docMk/>
              <pc:sldMasterMk cId="3316734550" sldId="2147483648"/>
              <pc:sldLayoutMk cId="2767036606" sldId="2147483665"/>
              <ac:spMk id="10" creationId="{E7922DF1-CB97-C64E-BE70-B1D35D96F187}"/>
            </ac:spMkLst>
          </pc:spChg>
          <pc:spChg chg="add mod">
            <ac:chgData name="Mike Bloys" userId="1248c4d8-7b2b-4b32-b8bd-163ae845f9bb" providerId="ADAL" clId="{40CC00B7-EAC7-4D69-8289-7F2A78CB365D}" dt="2021-10-14T14:26:39.564" v="99"/>
            <ac:spMkLst>
              <pc:docMk/>
              <pc:sldMasterMk cId="3316734550" sldId="2147483648"/>
              <pc:sldLayoutMk cId="2767036606" sldId="2147483665"/>
              <ac:spMk id="11" creationId="{FDE450C9-C7AA-493E-840D-99918F1CFCA3}"/>
            </ac:spMkLst>
          </pc:spChg>
          <pc:picChg chg="add mod">
            <ac:chgData name="Mike Bloys" userId="1248c4d8-7b2b-4b32-b8bd-163ae845f9bb" providerId="ADAL" clId="{40CC00B7-EAC7-4D69-8289-7F2A78CB365D}" dt="2021-10-14T13:53:55.637" v="44"/>
            <ac:picMkLst>
              <pc:docMk/>
              <pc:sldMasterMk cId="3316734550" sldId="2147483648"/>
              <pc:sldLayoutMk cId="2767036606" sldId="2147483665"/>
              <ac:picMk id="6" creationId="{BFF2B9F8-C5E3-4A4C-9240-31A7351F12C6}"/>
            </ac:picMkLst>
          </pc:picChg>
          <pc:picChg chg="del">
            <ac:chgData name="Mike Bloys" userId="1248c4d8-7b2b-4b32-b8bd-163ae845f9bb" providerId="ADAL" clId="{40CC00B7-EAC7-4D69-8289-7F2A78CB365D}" dt="2021-10-14T13:53:55.216" v="43" actId="478"/>
            <ac:picMkLst>
              <pc:docMk/>
              <pc:sldMasterMk cId="3316734550" sldId="2147483648"/>
              <pc:sldLayoutMk cId="2767036606" sldId="2147483665"/>
              <ac:picMk id="7" creationId="{C8A831C5-3E82-E549-9C23-2D0714C1D618}"/>
            </ac:picMkLst>
          </pc:picChg>
          <pc:picChg chg="mod">
            <ac:chgData name="Mike Bloys" userId="1248c4d8-7b2b-4b32-b8bd-163ae845f9bb" providerId="ADAL" clId="{40CC00B7-EAC7-4D69-8289-7F2A78CB365D}" dt="2021-10-14T13:53:59.445" v="45" actId="207"/>
            <ac:picMkLst>
              <pc:docMk/>
              <pc:sldMasterMk cId="3316734550" sldId="2147483648"/>
              <pc:sldLayoutMk cId="2767036606" sldId="2147483665"/>
              <ac:picMk id="9" creationId="{963BBE44-7AC6-CD40-8C0E-3E0AA199197E}"/>
            </ac:picMkLst>
          </pc:picChg>
        </pc:sldLayoutChg>
        <pc:sldLayoutChg chg="addSp delSp modSp mod">
          <pc:chgData name="Mike Bloys" userId="1248c4d8-7b2b-4b32-b8bd-163ae845f9bb" providerId="ADAL" clId="{40CC00B7-EAC7-4D69-8289-7F2A78CB365D}" dt="2021-10-14T14:26:32.326" v="97"/>
          <pc:sldLayoutMkLst>
            <pc:docMk/>
            <pc:sldMasterMk cId="3316734550" sldId="2147483648"/>
            <pc:sldLayoutMk cId="3939891126" sldId="2147483666"/>
          </pc:sldLayoutMkLst>
          <pc:spChg chg="mod">
            <ac:chgData name="Mike Bloys" userId="1248c4d8-7b2b-4b32-b8bd-163ae845f9bb" providerId="ADAL" clId="{40CC00B7-EAC7-4D69-8289-7F2A78CB365D}" dt="2021-10-14T13:53:32.794" v="37" actId="207"/>
            <ac:spMkLst>
              <pc:docMk/>
              <pc:sldMasterMk cId="3316734550" sldId="2147483648"/>
              <pc:sldLayoutMk cId="3939891126" sldId="2147483666"/>
              <ac:spMk id="8" creationId="{00000000-0000-0000-0000-000000000000}"/>
            </ac:spMkLst>
          </pc:spChg>
          <pc:spChg chg="del">
            <ac:chgData name="Mike Bloys" userId="1248c4d8-7b2b-4b32-b8bd-163ae845f9bb" providerId="ADAL" clId="{40CC00B7-EAC7-4D69-8289-7F2A78CB365D}" dt="2021-10-14T13:53:26.080" v="34" actId="478"/>
            <ac:spMkLst>
              <pc:docMk/>
              <pc:sldMasterMk cId="3316734550" sldId="2147483648"/>
              <pc:sldLayoutMk cId="3939891126" sldId="2147483666"/>
              <ac:spMk id="12" creationId="{339D781C-E8D5-184E-8DF0-F240E6FB0755}"/>
            </ac:spMkLst>
          </pc:spChg>
          <pc:spChg chg="add mod">
            <ac:chgData name="Mike Bloys" userId="1248c4d8-7b2b-4b32-b8bd-163ae845f9bb" providerId="ADAL" clId="{40CC00B7-EAC7-4D69-8289-7F2A78CB365D}" dt="2021-10-14T14:26:32.326" v="97"/>
            <ac:spMkLst>
              <pc:docMk/>
              <pc:sldMasterMk cId="3316734550" sldId="2147483648"/>
              <pc:sldLayoutMk cId="3939891126" sldId="2147483666"/>
              <ac:spMk id="14" creationId="{89FD01B8-8BED-455B-8109-77DF319A5196}"/>
            </ac:spMkLst>
          </pc:spChg>
          <pc:picChg chg="del">
            <ac:chgData name="Mike Bloys" userId="1248c4d8-7b2b-4b32-b8bd-163ae845f9bb" providerId="ADAL" clId="{40CC00B7-EAC7-4D69-8289-7F2A78CB365D}" dt="2021-10-14T13:53:26.080" v="34" actId="478"/>
            <ac:picMkLst>
              <pc:docMk/>
              <pc:sldMasterMk cId="3316734550" sldId="2147483648"/>
              <pc:sldLayoutMk cId="3939891126" sldId="2147483666"/>
              <ac:picMk id="10" creationId="{99674236-3D2B-5444-B54A-A97FBCC2927E}"/>
            </ac:picMkLst>
          </pc:picChg>
          <pc:picChg chg="mod">
            <ac:chgData name="Mike Bloys" userId="1248c4d8-7b2b-4b32-b8bd-163ae845f9bb" providerId="ADAL" clId="{40CC00B7-EAC7-4D69-8289-7F2A78CB365D}" dt="2021-10-14T13:53:35.784" v="38" actId="207"/>
            <ac:picMkLst>
              <pc:docMk/>
              <pc:sldMasterMk cId="3316734550" sldId="2147483648"/>
              <pc:sldLayoutMk cId="3939891126" sldId="2147483666"/>
              <ac:picMk id="11" creationId="{2E51CEE1-7623-ED41-9370-A111EDA158D3}"/>
            </ac:picMkLst>
          </pc:picChg>
          <pc:picChg chg="add mod">
            <ac:chgData name="Mike Bloys" userId="1248c4d8-7b2b-4b32-b8bd-163ae845f9bb" providerId="ADAL" clId="{40CC00B7-EAC7-4D69-8289-7F2A78CB365D}" dt="2021-10-14T13:53:26.565" v="35"/>
            <ac:picMkLst>
              <pc:docMk/>
              <pc:sldMasterMk cId="3316734550" sldId="2147483648"/>
              <pc:sldLayoutMk cId="3939891126" sldId="2147483666"/>
              <ac:picMk id="13" creationId="{BFF84A44-2B36-4B56-919D-C2DCBAA4A1B5}"/>
            </ac:picMkLst>
          </pc:picChg>
        </pc:sldLayoutChg>
        <pc:sldLayoutChg chg="del">
          <pc:chgData name="Mike Bloys" userId="1248c4d8-7b2b-4b32-b8bd-163ae845f9bb" providerId="ADAL" clId="{40CC00B7-EAC7-4D69-8289-7F2A78CB365D}" dt="2021-10-14T14:04:32.036" v="84" actId="2696"/>
          <pc:sldLayoutMkLst>
            <pc:docMk/>
            <pc:sldMasterMk cId="3316734550" sldId="2147483648"/>
            <pc:sldLayoutMk cId="39143398" sldId="21474836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16/11/2021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C617B-0A74-4623-A698-327CD1F18C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566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21654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2A9F8EE3-6B95-4AAB-86F0-AEC55BCE647D}"/>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F6529"/>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3917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98141DA7-A9BB-A24C-9445-860C57FB32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6DC76C06-3938-475A-A21A-67DBE4D96AB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2E3C789F-19DB-46AB-94FA-0BB8E70EB97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performance and buses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748952A-9DBD-564D-A3A2-BB100838CA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9BE84651-A309-495B-BB11-580446435EAD}"/>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62540879-0D4A-4277-A450-8EB804F4A32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performance and buses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0919CE46-A311-4B12-B17D-D33A924CF9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1" name="Graphic 10">
            <a:extLst>
              <a:ext uri="{FF2B5EF4-FFF2-40B4-BE49-F238E27FC236}">
                <a16:creationId xmlns:a16="http://schemas.microsoft.com/office/drawing/2014/main" id="{2E51CEE1-7623-ED41-9370-A111EDA158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BFF84A44-2B36-4B56-919D-C2DCBAA4A1B5}"/>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89FD01B8-8BED-455B-8109-77DF319A519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performance and buses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93989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938C9FEE-F693-4DAF-B7FD-EAC060D09A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3107EB1F-7AF1-4C04-BF30-62146D79E49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performance and buses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963BBE44-7AC6-CD40-8C0E-3E0AA19919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BFF2B9F8-C5E3-4A4C-9240-31A7351F12C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FDE450C9-C7AA-493E-840D-99918F1CFCA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performance and buses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7670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Effect on speed</a:t>
            </a:r>
          </a:p>
        </p:txBody>
      </p:sp>
      <p:sp>
        <p:nvSpPr>
          <p:cNvPr id="3" name="Text Placeholder 2"/>
          <p:cNvSpPr>
            <a:spLocks noGrp="1"/>
          </p:cNvSpPr>
          <p:nvPr>
            <p:ph type="body" sz="quarter" idx="14"/>
          </p:nvPr>
        </p:nvSpPr>
        <p:spPr/>
        <p:txBody>
          <a:bodyPr/>
          <a:lstStyle/>
          <a:p>
            <a:r>
              <a:rPr lang="en-GB" dirty="0"/>
              <a:t>A quad-core processor working on many different tasks simultaneously, under ideal conditions can be up to four times faster than a single-core processor</a:t>
            </a:r>
          </a:p>
          <a:p>
            <a:pPr lvl="1"/>
            <a:r>
              <a:rPr lang="en-GB" dirty="0"/>
              <a:t>If the computer is running a single program, it is not necessarily any faster, since the program may have been designed to only run on one core</a:t>
            </a:r>
          </a:p>
        </p:txBody>
      </p:sp>
    </p:spTree>
    <p:extLst>
      <p:ext uri="{BB962C8B-B14F-4D97-AF65-F5344CB8AC3E}">
        <p14:creationId xmlns:p14="http://schemas.microsoft.com/office/powerpoint/2010/main" val="275040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type="body" sz="quarter" idx="13"/>
          </p:nvPr>
        </p:nvSpPr>
        <p:spPr/>
        <p:txBody>
          <a:bodyPr/>
          <a:lstStyle/>
          <a:p>
            <a:r>
              <a:rPr lang="en-GB" dirty="0"/>
              <a:t>Cache memory</a:t>
            </a:r>
          </a:p>
        </p:txBody>
      </p:sp>
      <p:sp>
        <p:nvSpPr>
          <p:cNvPr id="3" name="Text Placeholder 2"/>
          <p:cNvSpPr>
            <a:spLocks noGrp="1"/>
          </p:cNvSpPr>
          <p:nvPr>
            <p:ph type="body" sz="quarter" idx="14"/>
          </p:nvPr>
        </p:nvSpPr>
        <p:spPr>
          <a:xfrm>
            <a:off x="724280" y="1704179"/>
            <a:ext cx="5344011" cy="3453607"/>
          </a:xfrm>
        </p:spPr>
        <p:txBody>
          <a:bodyPr/>
          <a:lstStyle/>
          <a:p>
            <a:r>
              <a:rPr lang="en-GB" dirty="0"/>
              <a:t>Cache is a small amount of very fast, expensive memory in the CPU</a:t>
            </a:r>
          </a:p>
          <a:p>
            <a:r>
              <a:rPr lang="en-GB" dirty="0"/>
              <a:t>It can be accessed faster than regular main memory (RAM)</a:t>
            </a:r>
          </a:p>
          <a:p>
            <a:pPr lvl="1"/>
            <a:r>
              <a:rPr lang="en-GB" dirty="0"/>
              <a:t>Why is this useful for recently/frequently </a:t>
            </a:r>
            <a:br>
              <a:rPr lang="en-GB" dirty="0"/>
            </a:br>
            <a:r>
              <a:rPr lang="en-GB" dirty="0"/>
              <a:t>used data?</a:t>
            </a:r>
          </a:p>
          <a:p>
            <a:endParaRPr lang="en-GB" dirty="0"/>
          </a:p>
        </p:txBody>
      </p:sp>
      <p:grpSp>
        <p:nvGrpSpPr>
          <p:cNvPr id="18" name="Group 17"/>
          <p:cNvGrpSpPr/>
          <p:nvPr/>
        </p:nvGrpSpPr>
        <p:grpSpPr>
          <a:xfrm>
            <a:off x="6323857" y="1704179"/>
            <a:ext cx="1967993" cy="4037532"/>
            <a:chOff x="6323857" y="1844888"/>
            <a:chExt cx="1967993" cy="4037532"/>
          </a:xfrm>
        </p:grpSpPr>
        <p:grpSp>
          <p:nvGrpSpPr>
            <p:cNvPr id="2" name="Group 1"/>
            <p:cNvGrpSpPr/>
            <p:nvPr/>
          </p:nvGrpSpPr>
          <p:grpSpPr>
            <a:xfrm>
              <a:off x="6323857" y="1844888"/>
              <a:ext cx="1967993" cy="4037532"/>
              <a:chOff x="6883397" y="2488258"/>
              <a:chExt cx="1502723" cy="3082985"/>
            </a:xfrm>
          </p:grpSpPr>
          <p:sp>
            <p:nvSpPr>
              <p:cNvPr id="5" name="Rectangle 4"/>
              <p:cNvSpPr/>
              <p:nvPr/>
            </p:nvSpPr>
            <p:spPr>
              <a:xfrm>
                <a:off x="6883397" y="2488258"/>
                <a:ext cx="1486201" cy="649470"/>
              </a:xfrm>
              <a:prstGeom prst="rect">
                <a:avLst/>
              </a:prstGeom>
              <a:solidFill>
                <a:schemeClr val="accent5"/>
              </a:solidFill>
              <a:ln w="31750">
                <a:no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panose="020B0604020202020204" pitchFamily="34" charset="0"/>
                    <a:cs typeface="Arial" panose="020B0604020202020204" pitchFamily="34" charset="0"/>
                  </a:rPr>
                  <a:t>CPU</a:t>
                </a:r>
              </a:p>
            </p:txBody>
          </p:sp>
          <p:sp>
            <p:nvSpPr>
              <p:cNvPr id="6" name="Rectangle 5"/>
              <p:cNvSpPr/>
              <p:nvPr/>
            </p:nvSpPr>
            <p:spPr>
              <a:xfrm>
                <a:off x="6899919" y="3696743"/>
                <a:ext cx="1486201" cy="649470"/>
              </a:xfrm>
              <a:prstGeom prst="rect">
                <a:avLst/>
              </a:prstGeom>
              <a:solidFill>
                <a:schemeClr val="accent4"/>
              </a:solidFill>
              <a:ln w="31750">
                <a:no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panose="020B0604020202020204" pitchFamily="34" charset="0"/>
                    <a:cs typeface="Arial" panose="020B0604020202020204" pitchFamily="34" charset="0"/>
                  </a:rPr>
                  <a:t>Cache</a:t>
                </a:r>
              </a:p>
            </p:txBody>
          </p:sp>
          <p:sp>
            <p:nvSpPr>
              <p:cNvPr id="7" name="Rectangle 6"/>
              <p:cNvSpPr/>
              <p:nvPr/>
            </p:nvSpPr>
            <p:spPr>
              <a:xfrm>
                <a:off x="6899919" y="4921773"/>
                <a:ext cx="1486201" cy="649470"/>
              </a:xfrm>
              <a:prstGeom prst="rect">
                <a:avLst/>
              </a:prstGeom>
              <a:solidFill>
                <a:schemeClr val="accent3"/>
              </a:solidFill>
              <a:ln w="31750">
                <a:no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panose="020B0604020202020204" pitchFamily="34" charset="0"/>
                    <a:cs typeface="Arial" panose="020B0604020202020204" pitchFamily="34" charset="0"/>
                  </a:rPr>
                  <a:t>Main Memory</a:t>
                </a:r>
              </a:p>
            </p:txBody>
          </p:sp>
          <p:cxnSp>
            <p:nvCxnSpPr>
              <p:cNvPr id="9" name="Straight Arrow Connector 8"/>
              <p:cNvCxnSpPr>
                <a:cxnSpLocks/>
              </p:cNvCxnSpPr>
              <p:nvPr/>
            </p:nvCxnSpPr>
            <p:spPr>
              <a:xfrm>
                <a:off x="7335931" y="4346212"/>
                <a:ext cx="0" cy="575562"/>
              </a:xfrm>
              <a:prstGeom prst="straightConnector1">
                <a:avLst/>
              </a:prstGeom>
              <a:solidFill>
                <a:schemeClr val="bg1"/>
              </a:solidFill>
              <a:ln w="47625">
                <a:solidFill>
                  <a:schemeClr val="accent4"/>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p:cNvCxnSpPr/>
              <p:nvPr/>
            </p:nvCxnSpPr>
            <p:spPr>
              <a:xfrm>
                <a:off x="7901613" y="3137728"/>
                <a:ext cx="0" cy="559015"/>
              </a:xfrm>
              <a:prstGeom prst="straightConnector1">
                <a:avLst/>
              </a:prstGeom>
              <a:solidFill>
                <a:schemeClr val="bg1"/>
              </a:solidFill>
              <a:ln w="47625">
                <a:solidFill>
                  <a:schemeClr val="accent4"/>
                </a:solidFill>
                <a:head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Arrow Connector 10"/>
              <p:cNvCxnSpPr>
                <a:cxnSpLocks/>
              </p:cNvCxnSpPr>
              <p:nvPr/>
            </p:nvCxnSpPr>
            <p:spPr>
              <a:xfrm>
                <a:off x="7904060" y="4346212"/>
                <a:ext cx="0" cy="575561"/>
              </a:xfrm>
              <a:prstGeom prst="straightConnector1">
                <a:avLst/>
              </a:prstGeom>
              <a:solidFill>
                <a:schemeClr val="bg1"/>
              </a:solidFill>
              <a:ln w="47625">
                <a:solidFill>
                  <a:schemeClr val="accent3"/>
                </a:solidFill>
                <a:head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16" name="Straight Arrow Connector 15"/>
            <p:cNvCxnSpPr>
              <a:cxnSpLocks/>
            </p:cNvCxnSpPr>
            <p:nvPr/>
          </p:nvCxnSpPr>
          <p:spPr>
            <a:xfrm>
              <a:off x="6916504" y="2695445"/>
              <a:ext cx="0" cy="732096"/>
            </a:xfrm>
            <a:prstGeom prst="straightConnector1">
              <a:avLst/>
            </a:prstGeom>
            <a:solidFill>
              <a:schemeClr val="bg1"/>
            </a:solidFill>
            <a:ln w="47625">
              <a:solidFill>
                <a:schemeClr val="accent5"/>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33411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Effect on speed of cache</a:t>
            </a:r>
          </a:p>
        </p:txBody>
      </p:sp>
      <p:sp>
        <p:nvSpPr>
          <p:cNvPr id="3" name="Text Placeholder 2"/>
          <p:cNvSpPr>
            <a:spLocks noGrp="1"/>
          </p:cNvSpPr>
          <p:nvPr>
            <p:ph type="body" sz="quarter" idx="14"/>
          </p:nvPr>
        </p:nvSpPr>
        <p:spPr>
          <a:xfrm>
            <a:off x="724280" y="1704179"/>
            <a:ext cx="7797230" cy="4272078"/>
          </a:xfrm>
        </p:spPr>
        <p:txBody>
          <a:bodyPr/>
          <a:lstStyle/>
          <a:p>
            <a:r>
              <a:rPr lang="en-GB" dirty="0"/>
              <a:t>RAM is relatively slow memory to access and it is further away from the processor than cache</a:t>
            </a:r>
          </a:p>
          <a:p>
            <a:pPr lvl="1"/>
            <a:r>
              <a:rPr lang="en-GB" dirty="0"/>
              <a:t>It takes longer to retrieve an instruction or data from RAM than from cache</a:t>
            </a:r>
          </a:p>
          <a:p>
            <a:r>
              <a:rPr lang="en-GB" dirty="0"/>
              <a:t>Program instructions and data that are fetched are stored in cache in case they are needed again soon</a:t>
            </a:r>
          </a:p>
          <a:p>
            <a:pPr lvl="1"/>
            <a:r>
              <a:rPr lang="en-GB" dirty="0"/>
              <a:t>If you have a ‘while’ loop in a program, for example, having all the instructions in the loop in cache, speeds up execution</a:t>
            </a:r>
          </a:p>
        </p:txBody>
      </p:sp>
    </p:spTree>
    <p:extLst>
      <p:ext uri="{BB962C8B-B14F-4D97-AF65-F5344CB8AC3E}">
        <p14:creationId xmlns:p14="http://schemas.microsoft.com/office/powerpoint/2010/main" val="260554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Levels of cache memory</a:t>
            </a:r>
          </a:p>
        </p:txBody>
      </p:sp>
      <p:sp>
        <p:nvSpPr>
          <p:cNvPr id="3" name="Text Placeholder 2"/>
          <p:cNvSpPr>
            <a:spLocks noGrp="1"/>
          </p:cNvSpPr>
          <p:nvPr>
            <p:ph type="body" sz="quarter" idx="14"/>
          </p:nvPr>
        </p:nvSpPr>
        <p:spPr/>
        <p:txBody>
          <a:bodyPr/>
          <a:lstStyle/>
          <a:p>
            <a:r>
              <a:rPr lang="en-GB" dirty="0"/>
              <a:t>There are different ‘levels’ of cache:</a:t>
            </a:r>
          </a:p>
          <a:p>
            <a:pPr lvl="1"/>
            <a:r>
              <a:rPr lang="en-GB" b="1" dirty="0"/>
              <a:t>Level 1 cache</a:t>
            </a:r>
            <a:r>
              <a:rPr lang="en-GB" dirty="0"/>
              <a:t> is extremely fast but small (between 2-256KB), located on the CPU. Each core will have its own </a:t>
            </a:r>
            <a:br>
              <a:rPr lang="en-GB" dirty="0"/>
            </a:br>
            <a:r>
              <a:rPr lang="en-GB" dirty="0"/>
              <a:t>Level 1 cache</a:t>
            </a:r>
          </a:p>
          <a:p>
            <a:pPr lvl="1"/>
            <a:r>
              <a:rPr lang="en-GB" b="1" dirty="0"/>
              <a:t>Level 2 cache</a:t>
            </a:r>
            <a:r>
              <a:rPr lang="en-GB" dirty="0"/>
              <a:t> is usually also given to each core. It is very fast, but a little slower than Level 1 cache. The typical size is 256KB-8MB</a:t>
            </a:r>
          </a:p>
          <a:p>
            <a:pPr lvl="1"/>
            <a:r>
              <a:rPr lang="en-GB" b="1" dirty="0"/>
              <a:t>Level 3 cache </a:t>
            </a:r>
            <a:r>
              <a:rPr lang="en-GB" dirty="0"/>
              <a:t>is the slowest type of cache, but still faster than RAM. It is usually located on the CPU and stores </a:t>
            </a:r>
            <a:br>
              <a:rPr lang="en-GB" dirty="0"/>
            </a:br>
            <a:r>
              <a:rPr lang="en-GB" dirty="0"/>
              <a:t>4MB-50MB. The cache is shared between all the cores on </a:t>
            </a:r>
            <a:br>
              <a:rPr lang="en-GB" dirty="0"/>
            </a:br>
            <a:r>
              <a:rPr lang="en-GB" dirty="0"/>
              <a:t>the processor</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3609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6F80E88-5EDC-4590-9FA7-2A1CACFF3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11" y="1785594"/>
            <a:ext cx="5399879" cy="4781552"/>
          </a:xfrm>
          <a:prstGeom prst="rect">
            <a:avLst/>
          </a:prstGeom>
        </p:spPr>
      </p:pic>
      <p:sp>
        <p:nvSpPr>
          <p:cNvPr id="2" name="Text Placeholder 1"/>
          <p:cNvSpPr>
            <a:spLocks noGrp="1"/>
          </p:cNvSpPr>
          <p:nvPr>
            <p:ph type="body" sz="quarter" idx="13"/>
          </p:nvPr>
        </p:nvSpPr>
        <p:spPr/>
        <p:txBody>
          <a:bodyPr/>
          <a:lstStyle/>
          <a:p>
            <a:r>
              <a:rPr lang="en-GB" dirty="0"/>
              <a:t>Levels of cache memory</a:t>
            </a:r>
          </a:p>
        </p:txBody>
      </p:sp>
    </p:spTree>
    <p:extLst>
      <p:ext uri="{BB962C8B-B14F-4D97-AF65-F5344CB8AC3E}">
        <p14:creationId xmlns:p14="http://schemas.microsoft.com/office/powerpoint/2010/main" val="394191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The benefits of cache</a:t>
            </a:r>
          </a:p>
          <a:p>
            <a:endParaRPr lang="en-GB" sz="2800" dirty="0">
              <a:solidFill>
                <a:srgbClr val="0070C0"/>
              </a:solidFill>
            </a:endParaRPr>
          </a:p>
        </p:txBody>
      </p:sp>
      <p:sp>
        <p:nvSpPr>
          <p:cNvPr id="4" name="Text Placeholder 3"/>
          <p:cNvSpPr>
            <a:spLocks noGrp="1"/>
          </p:cNvSpPr>
          <p:nvPr>
            <p:ph type="body" sz="quarter" idx="14"/>
          </p:nvPr>
        </p:nvSpPr>
        <p:spPr/>
        <p:txBody>
          <a:bodyPr/>
          <a:lstStyle/>
          <a:p>
            <a:r>
              <a:rPr lang="en-GB" sz="2400" dirty="0"/>
              <a:t>The data used most often by the CPU is held in </a:t>
            </a:r>
            <a:br>
              <a:rPr lang="en-GB" sz="2400" dirty="0"/>
            </a:br>
            <a:r>
              <a:rPr lang="en-GB" sz="2400" dirty="0"/>
              <a:t>Level 1 cache so is available extremely quickly</a:t>
            </a:r>
          </a:p>
          <a:p>
            <a:pPr lvl="1"/>
            <a:r>
              <a:rPr lang="en-GB" sz="1900" dirty="0"/>
              <a:t>In most systems, Level 1 cache is used about 50% of the time, with Level 2 cache being accessed about 90% of the time</a:t>
            </a:r>
          </a:p>
          <a:p>
            <a:pPr lvl="1"/>
            <a:r>
              <a:rPr lang="en-GB" sz="1900" dirty="0"/>
              <a:t>This greatly reduces the time that the CPU has to wait for data from main memory</a:t>
            </a:r>
          </a:p>
          <a:p>
            <a:r>
              <a:rPr lang="en-GB" sz="2400" dirty="0"/>
              <a:t>The size of the Level 2 cache is a major factor in determining the performance of the CPU</a:t>
            </a:r>
          </a:p>
          <a:p>
            <a:endParaRPr lang="en-GB" sz="2400" dirty="0"/>
          </a:p>
        </p:txBody>
      </p:sp>
    </p:spTree>
    <p:extLst>
      <p:ext uri="{BB962C8B-B14F-4D97-AF65-F5344CB8AC3E}">
        <p14:creationId xmlns:p14="http://schemas.microsoft.com/office/powerpoint/2010/main" val="231887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Which is (theoretically) faster?</a:t>
            </a:r>
          </a:p>
          <a:p>
            <a:endParaRPr lang="en-GB" sz="2800" dirty="0">
              <a:solidFill>
                <a:srgbClr val="0070C0"/>
              </a:solidFill>
            </a:endParaRPr>
          </a:p>
        </p:txBody>
      </p:sp>
      <p:sp>
        <p:nvSpPr>
          <p:cNvPr id="4" name="Text Placeholder 3"/>
          <p:cNvSpPr>
            <a:spLocks noGrp="1"/>
          </p:cNvSpPr>
          <p:nvPr>
            <p:ph type="body" sz="quarter" idx="14"/>
          </p:nvPr>
        </p:nvSpPr>
        <p:spPr/>
        <p:txBody>
          <a:bodyPr/>
          <a:lstStyle/>
          <a:p>
            <a:pPr marL="457200" indent="-457200">
              <a:buFont typeface="+mj-lt"/>
              <a:buAutoNum type="arabicPeriod"/>
            </a:pPr>
            <a:r>
              <a:rPr lang="en-GB" sz="2400" dirty="0"/>
              <a:t>A dual core processor running at 2.7GHz with 4MB of shared cache memory</a:t>
            </a:r>
          </a:p>
          <a:p>
            <a:pPr marL="457200" indent="-457200">
              <a:buFont typeface="+mj-lt"/>
              <a:buAutoNum type="arabicPeriod"/>
            </a:pPr>
            <a:r>
              <a:rPr lang="en-GB" sz="2400" dirty="0"/>
              <a:t>A quad core processor running at 1.5GHz with 8MB of shared cache memory</a:t>
            </a:r>
          </a:p>
          <a:p>
            <a:pPr marL="457200" indent="-457200">
              <a:buFont typeface="+mj-lt"/>
              <a:buAutoNum type="arabicPeriod"/>
            </a:pPr>
            <a:r>
              <a:rPr lang="en-GB" sz="2400" dirty="0"/>
              <a:t>A single core processor running at 3.2GHz with 2MB of cache memory</a:t>
            </a:r>
          </a:p>
          <a:p>
            <a:pPr marL="457200" indent="-457200">
              <a:buFont typeface="+mj-lt"/>
              <a:buAutoNum type="arabicPeriod"/>
            </a:pPr>
            <a:r>
              <a:rPr lang="en-GB" sz="2400" dirty="0"/>
              <a:t>A dual core processor running at 3.2GHz with 4MB of shared cache memory</a:t>
            </a:r>
          </a:p>
          <a:p>
            <a:pPr marL="0" indent="0">
              <a:buNone/>
            </a:pPr>
            <a:r>
              <a:rPr lang="en-GB" sz="2400" dirty="0">
                <a:solidFill>
                  <a:schemeClr val="accent5"/>
                </a:solidFill>
              </a:rPr>
              <a:t>Calculate the maximum number of cycles per second in each case and rank them in order of performance</a:t>
            </a:r>
          </a:p>
          <a:p>
            <a:endParaRPr lang="en-GB" sz="2400" dirty="0"/>
          </a:p>
        </p:txBody>
      </p:sp>
    </p:spTree>
    <p:extLst>
      <p:ext uri="{BB962C8B-B14F-4D97-AF65-F5344CB8AC3E}">
        <p14:creationId xmlns:p14="http://schemas.microsoft.com/office/powerpoint/2010/main" val="1659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 </a:t>
            </a:r>
          </a:p>
        </p:txBody>
      </p:sp>
      <p:sp>
        <p:nvSpPr>
          <p:cNvPr id="5" name="Text Placeholder 4"/>
          <p:cNvSpPr>
            <a:spLocks noGrp="1"/>
          </p:cNvSpPr>
          <p:nvPr>
            <p:ph type="body" sz="quarter" idx="14"/>
          </p:nvPr>
        </p:nvSpPr>
        <p:spPr/>
        <p:txBody>
          <a:bodyPr/>
          <a:lstStyle/>
          <a:p>
            <a:r>
              <a:rPr lang="en-GB" sz="2800" dirty="0"/>
              <a:t>Complete </a:t>
            </a:r>
            <a:r>
              <a:rPr lang="en-GB" sz="2800" b="1" dirty="0"/>
              <a:t>Task 1</a:t>
            </a:r>
            <a:r>
              <a:rPr lang="en-GB" sz="2800" dirty="0"/>
              <a:t> on </a:t>
            </a:r>
            <a:r>
              <a:rPr lang="en-GB" sz="2800" b="1" dirty="0"/>
              <a:t>Worksheet 2</a:t>
            </a:r>
          </a:p>
        </p:txBody>
      </p:sp>
    </p:spTree>
    <p:extLst>
      <p:ext uri="{BB962C8B-B14F-4D97-AF65-F5344CB8AC3E}">
        <p14:creationId xmlns:p14="http://schemas.microsoft.com/office/powerpoint/2010/main" val="86042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1028" y="906233"/>
            <a:ext cx="7816470" cy="670772"/>
          </a:xfrm>
        </p:spPr>
        <p:txBody>
          <a:bodyPr/>
          <a:lstStyle/>
          <a:p>
            <a:r>
              <a:rPr lang="en-GB"/>
              <a:t>Buses</a:t>
            </a:r>
          </a:p>
        </p:txBody>
      </p:sp>
      <p:sp>
        <p:nvSpPr>
          <p:cNvPr id="3" name="Text Placeholder 2"/>
          <p:cNvSpPr>
            <a:spLocks noGrp="1"/>
          </p:cNvSpPr>
          <p:nvPr>
            <p:ph type="body" sz="quarter" idx="14"/>
          </p:nvPr>
        </p:nvSpPr>
        <p:spPr>
          <a:xfrm>
            <a:off x="724280" y="2732881"/>
            <a:ext cx="4673252" cy="3453607"/>
          </a:xfrm>
        </p:spPr>
        <p:txBody>
          <a:bodyPr/>
          <a:lstStyle/>
          <a:p>
            <a:pPr lvl="1">
              <a:spcBef>
                <a:spcPct val="20000"/>
              </a:spcBef>
            </a:pPr>
            <a:r>
              <a:rPr lang="en-GB"/>
              <a:t>When the CPU wishes to access a particular main memory location, it sends the address requested to memory on the </a:t>
            </a:r>
            <a:r>
              <a:rPr lang="en-GB" b="1"/>
              <a:t>address bus</a:t>
            </a:r>
            <a:endParaRPr lang="en-GB"/>
          </a:p>
          <a:p>
            <a:pPr lvl="1">
              <a:spcBef>
                <a:spcPct val="20000"/>
              </a:spcBef>
            </a:pPr>
            <a:r>
              <a:rPr lang="en-GB"/>
              <a:t>The data in that location is then returned to the CPU on the </a:t>
            </a:r>
            <a:br>
              <a:rPr lang="en-GB"/>
            </a:br>
            <a:r>
              <a:rPr lang="en-GB" b="1"/>
              <a:t>data</a:t>
            </a:r>
            <a:r>
              <a:rPr lang="en-GB" b="1">
                <a:solidFill>
                  <a:srgbClr val="0BD9AA"/>
                </a:solidFill>
              </a:rPr>
              <a:t> </a:t>
            </a:r>
            <a:r>
              <a:rPr lang="en-GB" b="1"/>
              <a:t>bus</a:t>
            </a:r>
            <a:endParaRPr lang="en-GB"/>
          </a:p>
          <a:p>
            <a:pPr lvl="1">
              <a:spcBef>
                <a:spcPct val="20000"/>
              </a:spcBef>
            </a:pPr>
            <a:r>
              <a:rPr lang="en-GB"/>
              <a:t>Control signals are sent along the </a:t>
            </a:r>
            <a:r>
              <a:rPr lang="en-GB" b="1"/>
              <a:t>control</a:t>
            </a:r>
            <a:r>
              <a:rPr lang="en-GB" b="1">
                <a:solidFill>
                  <a:srgbClr val="0BD9AA"/>
                </a:solidFill>
              </a:rPr>
              <a:t> </a:t>
            </a:r>
            <a:r>
              <a:rPr lang="en-GB" b="1"/>
              <a:t>bus</a:t>
            </a:r>
            <a:endParaRPr lang="en-GB"/>
          </a:p>
        </p:txBody>
      </p:sp>
      <p:sp>
        <p:nvSpPr>
          <p:cNvPr id="4" name="Rectangle 3"/>
          <p:cNvSpPr/>
          <p:nvPr/>
        </p:nvSpPr>
        <p:spPr>
          <a:xfrm>
            <a:off x="724280" y="1660240"/>
            <a:ext cx="7803218" cy="861774"/>
          </a:xfrm>
          <a:prstGeom prst="rect">
            <a:avLst/>
          </a:prstGeom>
        </p:spPr>
        <p:txBody>
          <a:bodyPr wrap="square">
            <a:spAutoFit/>
          </a:bodyPr>
          <a:lstStyle/>
          <a:p>
            <a:pPr>
              <a:spcBef>
                <a:spcPct val="20000"/>
              </a:spcBef>
            </a:pPr>
            <a:r>
              <a:rPr lang="en-GB" sz="2500" b="1">
                <a:latin typeface="Arial"/>
                <a:cs typeface="Arial"/>
              </a:rPr>
              <a:t>A bus is a set of parallel wires connecting two or more components of the computer</a:t>
            </a:r>
          </a:p>
        </p:txBody>
      </p:sp>
      <p:pic>
        <p:nvPicPr>
          <p:cNvPr id="1026" name="Picture 2" descr="C:\Users\Rob\AppData\Roaming\PixelMetrics\CaptureWiz\Temp\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868" y="2732881"/>
            <a:ext cx="27241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5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System bus</a:t>
            </a:r>
          </a:p>
        </p:txBody>
      </p:sp>
      <p:sp>
        <p:nvSpPr>
          <p:cNvPr id="3" name="Text Placeholder 2"/>
          <p:cNvSpPr>
            <a:spLocks noGrp="1"/>
          </p:cNvSpPr>
          <p:nvPr>
            <p:ph type="body" sz="quarter" idx="14"/>
          </p:nvPr>
        </p:nvSpPr>
        <p:spPr>
          <a:xfrm>
            <a:off x="724280" y="1704179"/>
            <a:ext cx="7797230" cy="4344196"/>
          </a:xfrm>
        </p:spPr>
        <p:txBody>
          <a:bodyPr/>
          <a:lstStyle/>
          <a:p>
            <a:r>
              <a:rPr lang="en-GB"/>
              <a:t>The three buses that make up the system bus are:</a:t>
            </a:r>
          </a:p>
          <a:p>
            <a:pPr marL="909637" lvl="1" indent="-457200">
              <a:buFont typeface="+mj-lt"/>
              <a:buAutoNum type="arabicPeriod"/>
            </a:pPr>
            <a:r>
              <a:rPr lang="en-GB" b="1"/>
              <a:t>Address Bus: </a:t>
            </a:r>
            <a:r>
              <a:rPr lang="en-US"/>
              <a:t>stores the </a:t>
            </a:r>
            <a:r>
              <a:rPr lang="en-US" b="1"/>
              <a:t>address</a:t>
            </a:r>
            <a:r>
              <a:rPr lang="en-US"/>
              <a:t> of the memory or device controller to be read from or written to</a:t>
            </a:r>
          </a:p>
          <a:p>
            <a:pPr marL="909637" lvl="1" indent="-457200">
              <a:buFont typeface="+mj-lt"/>
              <a:buAutoNum type="arabicPeriod"/>
            </a:pPr>
            <a:r>
              <a:rPr lang="en-GB" b="1"/>
              <a:t>Data Bus: </a:t>
            </a:r>
            <a:r>
              <a:rPr lang="en-GB"/>
              <a:t>carries </a:t>
            </a:r>
            <a:r>
              <a:rPr lang="en-GB" b="1"/>
              <a:t>data </a:t>
            </a:r>
            <a:r>
              <a:rPr lang="en-GB"/>
              <a:t>throughout the computer system</a:t>
            </a:r>
          </a:p>
          <a:p>
            <a:pPr marL="909637" lvl="1" indent="-457200">
              <a:buFont typeface="+mj-lt"/>
              <a:buAutoNum type="arabicPeriod"/>
            </a:pPr>
            <a:r>
              <a:rPr lang="en-GB" b="1"/>
              <a:t>Control Bus: </a:t>
            </a:r>
            <a:r>
              <a:rPr lang="en-GB"/>
              <a:t>uses control signals to </a:t>
            </a:r>
            <a:r>
              <a:rPr lang="en-US"/>
              <a:t>control all activities within the CPU</a:t>
            </a:r>
          </a:p>
        </p:txBody>
      </p:sp>
    </p:spTree>
    <p:extLst>
      <p:ext uri="{BB962C8B-B14F-4D97-AF65-F5344CB8AC3E}">
        <p14:creationId xmlns:p14="http://schemas.microsoft.com/office/powerpoint/2010/main" val="244826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Understand the following terms and how they affect the performance of a CPU:</a:t>
            </a:r>
          </a:p>
          <a:p>
            <a:pPr lvl="1"/>
            <a:r>
              <a:rPr lang="en-GB" dirty="0"/>
              <a:t>Cores</a:t>
            </a:r>
          </a:p>
          <a:p>
            <a:pPr lvl="1"/>
            <a:r>
              <a:rPr lang="en-GB" dirty="0"/>
              <a:t>Cache</a:t>
            </a:r>
          </a:p>
          <a:p>
            <a:pPr lvl="1"/>
            <a:r>
              <a:rPr lang="en-GB" dirty="0"/>
              <a:t>Clock</a:t>
            </a:r>
          </a:p>
          <a:p>
            <a:r>
              <a:rPr lang="en-GB" dirty="0"/>
              <a:t>Understand the purpose of buses including:</a:t>
            </a:r>
          </a:p>
          <a:p>
            <a:pPr lvl="1"/>
            <a:r>
              <a:rPr lang="en-GB" dirty="0"/>
              <a:t>The address bus</a:t>
            </a:r>
          </a:p>
          <a:p>
            <a:pPr lvl="1"/>
            <a:r>
              <a:rPr lang="en-GB" dirty="0"/>
              <a:t>The data bus</a:t>
            </a:r>
          </a:p>
          <a:p>
            <a:pPr lvl="1"/>
            <a:r>
              <a:rPr lang="en-GB" dirty="0"/>
              <a:t>The control bus</a:t>
            </a:r>
          </a:p>
          <a:p>
            <a:endParaRPr lang="en-GB" dirty="0"/>
          </a:p>
        </p:txBody>
      </p:sp>
    </p:spTree>
    <p:extLst>
      <p:ext uri="{BB962C8B-B14F-4D97-AF65-F5344CB8AC3E}">
        <p14:creationId xmlns:p14="http://schemas.microsoft.com/office/powerpoint/2010/main" val="254245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1028" y="906233"/>
            <a:ext cx="7816470" cy="670772"/>
          </a:xfrm>
        </p:spPr>
        <p:txBody>
          <a:bodyPr/>
          <a:lstStyle/>
          <a:p>
            <a:r>
              <a:rPr lang="en-GB"/>
              <a:t>External buses</a:t>
            </a:r>
          </a:p>
        </p:txBody>
      </p:sp>
      <p:sp>
        <p:nvSpPr>
          <p:cNvPr id="3" name="Text Placeholder 2"/>
          <p:cNvSpPr>
            <a:spLocks noGrp="1"/>
          </p:cNvSpPr>
          <p:nvPr>
            <p:ph type="body" sz="quarter" idx="14"/>
          </p:nvPr>
        </p:nvSpPr>
        <p:spPr>
          <a:xfrm>
            <a:off x="724280" y="1704179"/>
            <a:ext cx="4166360" cy="3453607"/>
          </a:xfrm>
        </p:spPr>
        <p:txBody>
          <a:bodyPr/>
          <a:lstStyle/>
          <a:p>
            <a:r>
              <a:rPr lang="en-GB"/>
              <a:t>The CPU is also connected to the external Input-output device controllers by means of the system bus</a:t>
            </a:r>
          </a:p>
          <a:p>
            <a:pPr lvl="1"/>
            <a:r>
              <a:rPr lang="en-GB"/>
              <a:t>Only one device can transmit along a bus at any one time</a:t>
            </a:r>
          </a:p>
          <a:p>
            <a:pPr lvl="1"/>
            <a:r>
              <a:rPr lang="en-GB"/>
              <a:t>The address bus is one way only, from the CPU</a:t>
            </a:r>
          </a:p>
          <a:p>
            <a:pPr lvl="1"/>
            <a:r>
              <a:rPr lang="en-GB"/>
              <a:t>What about the data bus?</a:t>
            </a:r>
          </a:p>
        </p:txBody>
      </p:sp>
      <p:pic>
        <p:nvPicPr>
          <p:cNvPr id="2050" name="Picture 2" descr="C:\Users\Rob\AppData\Roaming\PixelMetrics\CaptureWiz\Temp\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808" y="1758230"/>
            <a:ext cx="3675508" cy="400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6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Buses – summary</a:t>
            </a:r>
          </a:p>
        </p:txBody>
      </p:sp>
      <p:sp>
        <p:nvSpPr>
          <p:cNvPr id="7" name="Text Placeholder 6"/>
          <p:cNvSpPr>
            <a:spLocks noGrp="1"/>
          </p:cNvSpPr>
          <p:nvPr>
            <p:ph type="body" sz="quarter" idx="14"/>
          </p:nvPr>
        </p:nvSpPr>
        <p:spPr/>
        <p:txBody>
          <a:bodyPr/>
          <a:lstStyle/>
          <a:p>
            <a:r>
              <a:rPr lang="en-GB"/>
              <a:t>Explain this diagram:</a:t>
            </a:r>
          </a:p>
        </p:txBody>
      </p:sp>
      <p:grpSp>
        <p:nvGrpSpPr>
          <p:cNvPr id="19" name="Group 18"/>
          <p:cNvGrpSpPr/>
          <p:nvPr/>
        </p:nvGrpSpPr>
        <p:grpSpPr>
          <a:xfrm>
            <a:off x="909730" y="2845282"/>
            <a:ext cx="7507958" cy="3105892"/>
            <a:chOff x="945942" y="2564626"/>
            <a:chExt cx="7507958" cy="3105892"/>
          </a:xfrm>
        </p:grpSpPr>
        <p:pic>
          <p:nvPicPr>
            <p:cNvPr id="11" name="Picture 10"/>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09221">
              <a:off x="6687374" y="4476423"/>
              <a:ext cx="1766526" cy="1150445"/>
            </a:xfrm>
            <a:prstGeom prst="rect">
              <a:avLst/>
            </a:prstGeom>
          </p:spPr>
        </p:pic>
        <p:cxnSp>
          <p:nvCxnSpPr>
            <p:cNvPr id="18" name="Straight Connector 17"/>
            <p:cNvCxnSpPr/>
            <p:nvPr/>
          </p:nvCxnSpPr>
          <p:spPr>
            <a:xfrm flipV="1">
              <a:off x="1771650" y="4709714"/>
              <a:ext cx="5165272" cy="10309"/>
            </a:xfrm>
            <a:prstGeom prst="line">
              <a:avLst/>
            </a:prstGeom>
            <a:ln w="76200">
              <a:solidFill>
                <a:srgbClr val="898D8F"/>
              </a:solidFill>
            </a:ln>
            <a:effectLst/>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flipV="1">
              <a:off x="4457700" y="4098471"/>
              <a:ext cx="0" cy="610944"/>
            </a:xfrm>
            <a:prstGeom prst="line">
              <a:avLst/>
            </a:prstGeom>
            <a:ln w="76200">
              <a:solidFill>
                <a:srgbClr val="898D8F"/>
              </a:solidFill>
            </a:ln>
            <a:effectLst/>
          </p:spPr>
          <p:style>
            <a:lnRef idx="2">
              <a:schemeClr val="accent3"/>
            </a:lnRef>
            <a:fillRef idx="0">
              <a:schemeClr val="accent3"/>
            </a:fillRef>
            <a:effectRef idx="1">
              <a:schemeClr val="accent3"/>
            </a:effectRef>
            <a:fontRef idx="minor">
              <a:schemeClr val="tx1"/>
            </a:fontRef>
          </p:style>
        </p:cxnSp>
        <p:cxnSp>
          <p:nvCxnSpPr>
            <p:cNvPr id="39" name="Straight Connector 38"/>
            <p:cNvCxnSpPr/>
            <p:nvPr/>
          </p:nvCxnSpPr>
          <p:spPr>
            <a:xfrm>
              <a:off x="2232113" y="5051645"/>
              <a:ext cx="5001606" cy="0"/>
            </a:xfrm>
            <a:prstGeom prst="line">
              <a:avLst/>
            </a:prstGeom>
            <a:ln w="76200">
              <a:solidFill>
                <a:srgbClr val="FFD267"/>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63041" y="4119641"/>
              <a:ext cx="0" cy="929583"/>
            </a:xfrm>
            <a:prstGeom prst="line">
              <a:avLst/>
            </a:prstGeom>
            <a:ln w="76200">
              <a:solidFill>
                <a:srgbClr val="FFD267"/>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926772" y="5386773"/>
              <a:ext cx="5584371" cy="0"/>
            </a:xfrm>
            <a:prstGeom prst="line">
              <a:avLst/>
            </a:prstGeom>
            <a:ln w="76200">
              <a:solidFill>
                <a:srgbClr val="863034"/>
              </a:solidFill>
            </a:ln>
            <a:effectLst/>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a:xfrm flipV="1">
              <a:off x="5061857" y="3886198"/>
              <a:ext cx="0" cy="1500575"/>
            </a:xfrm>
            <a:prstGeom prst="line">
              <a:avLst/>
            </a:prstGeom>
            <a:ln w="76200">
              <a:solidFill>
                <a:srgbClr val="863034"/>
              </a:solidFill>
            </a:ln>
            <a:effectLst/>
          </p:spPr>
          <p:style>
            <a:lnRef idx="2">
              <a:schemeClr val="accent2"/>
            </a:lnRef>
            <a:fillRef idx="0">
              <a:schemeClr val="accent2"/>
            </a:fillRef>
            <a:effectRef idx="1">
              <a:schemeClr val="accent2"/>
            </a:effectRef>
            <a:fontRef idx="minor">
              <a:schemeClr val="tx1"/>
            </a:fontRef>
          </p:style>
        </p:cxnSp>
        <p:pic>
          <p:nvPicPr>
            <p:cNvPr id="26" name="Picture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52929" y="2564626"/>
              <a:ext cx="1620223" cy="1610158"/>
            </a:xfrm>
            <a:prstGeom prst="rect">
              <a:avLst/>
            </a:prstGeom>
          </p:spPr>
        </p:pic>
        <p:pic>
          <p:nvPicPr>
            <p:cNvPr id="3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5942" y="4374374"/>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Box 20"/>
          <p:cNvSpPr txBox="1"/>
          <p:nvPr/>
        </p:nvSpPr>
        <p:spPr>
          <a:xfrm>
            <a:off x="630863" y="4176855"/>
            <a:ext cx="1890326"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‘M’ key pressed</a:t>
            </a:r>
          </a:p>
        </p:txBody>
      </p:sp>
      <p:sp>
        <p:nvSpPr>
          <p:cNvPr id="36" name="TextBox 35"/>
          <p:cNvSpPr txBox="1"/>
          <p:nvPr/>
        </p:nvSpPr>
        <p:spPr>
          <a:xfrm>
            <a:off x="4388240" y="2438525"/>
            <a:ext cx="671979"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CPU</a:t>
            </a:r>
          </a:p>
        </p:txBody>
      </p:sp>
      <p:sp>
        <p:nvSpPr>
          <p:cNvPr id="38" name="TextBox 37"/>
          <p:cNvSpPr txBox="1"/>
          <p:nvPr/>
        </p:nvSpPr>
        <p:spPr>
          <a:xfrm>
            <a:off x="6664087" y="4176855"/>
            <a:ext cx="1672253"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Main memory</a:t>
            </a:r>
          </a:p>
        </p:txBody>
      </p:sp>
      <p:grpSp>
        <p:nvGrpSpPr>
          <p:cNvPr id="20" name="Group 19">
            <a:extLst>
              <a:ext uri="{FF2B5EF4-FFF2-40B4-BE49-F238E27FC236}">
                <a16:creationId xmlns:a16="http://schemas.microsoft.com/office/drawing/2014/main" id="{377A7998-0198-4944-B223-2D4EC51C9378}"/>
              </a:ext>
            </a:extLst>
          </p:cNvPr>
          <p:cNvGrpSpPr/>
          <p:nvPr/>
        </p:nvGrpSpPr>
        <p:grpSpPr>
          <a:xfrm>
            <a:off x="6551805" y="2473195"/>
            <a:ext cx="1740313" cy="1041392"/>
            <a:chOff x="6551805" y="2473195"/>
            <a:chExt cx="1740313" cy="1041392"/>
          </a:xfrm>
        </p:grpSpPr>
        <p:pic>
          <p:nvPicPr>
            <p:cNvPr id="23" name="Picture 22" descr="C:\Users\Rob\AppData\Roaming\PixelMetrics\CaptureWiz\Temp\54.png">
              <a:extLst>
                <a:ext uri="{FF2B5EF4-FFF2-40B4-BE49-F238E27FC236}">
                  <a16:creationId xmlns:a16="http://schemas.microsoft.com/office/drawing/2014/main" id="{009237E4-4948-4ED2-A2E4-F6F34CD5846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551805" y="2473195"/>
              <a:ext cx="1740313" cy="3346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Users\Rob\AppData\Roaming\PixelMetrics\CaptureWiz\Temp\54.png">
              <a:extLst>
                <a:ext uri="{FF2B5EF4-FFF2-40B4-BE49-F238E27FC236}">
                  <a16:creationId xmlns:a16="http://schemas.microsoft.com/office/drawing/2014/main" id="{14C42821-C032-47FB-B4AD-DC0F06E0177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51805" y="3179925"/>
              <a:ext cx="1740313" cy="3346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Rob\AppData\Roaming\PixelMetrics\CaptureWiz\Temp\54.png">
              <a:extLst>
                <a:ext uri="{FF2B5EF4-FFF2-40B4-BE49-F238E27FC236}">
                  <a16:creationId xmlns:a16="http://schemas.microsoft.com/office/drawing/2014/main" id="{C946E372-599F-471E-BAB3-A4E205E6499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551805" y="2835121"/>
              <a:ext cx="1740313" cy="3448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762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09730" y="2845282"/>
            <a:ext cx="7507958" cy="3105892"/>
            <a:chOff x="945942" y="2564626"/>
            <a:chExt cx="7507958" cy="3105892"/>
          </a:xfrm>
        </p:grpSpPr>
        <p:pic>
          <p:nvPicPr>
            <p:cNvPr id="28" name="Picture 27"/>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09221">
              <a:off x="6687374" y="4476423"/>
              <a:ext cx="1766526" cy="1150445"/>
            </a:xfrm>
            <a:prstGeom prst="rect">
              <a:avLst/>
            </a:prstGeom>
          </p:spPr>
        </p:pic>
        <p:cxnSp>
          <p:nvCxnSpPr>
            <p:cNvPr id="29" name="Straight Connector 28"/>
            <p:cNvCxnSpPr/>
            <p:nvPr/>
          </p:nvCxnSpPr>
          <p:spPr>
            <a:xfrm flipV="1">
              <a:off x="1771650" y="4709714"/>
              <a:ext cx="5165272" cy="10309"/>
            </a:xfrm>
            <a:prstGeom prst="line">
              <a:avLst/>
            </a:prstGeom>
            <a:ln w="76200">
              <a:solidFill>
                <a:srgbClr val="898D8F">
                  <a:alpha val="50196"/>
                </a:srgbClr>
              </a:solidFill>
            </a:ln>
            <a:effectLst/>
          </p:spPr>
          <p:style>
            <a:lnRef idx="2">
              <a:schemeClr val="accent3"/>
            </a:lnRef>
            <a:fillRef idx="0">
              <a:schemeClr val="accent3"/>
            </a:fillRef>
            <a:effectRef idx="1">
              <a:schemeClr val="accent3"/>
            </a:effectRef>
            <a:fontRef idx="minor">
              <a:schemeClr val="tx1"/>
            </a:fontRef>
          </p:style>
        </p:cxnSp>
        <p:cxnSp>
          <p:nvCxnSpPr>
            <p:cNvPr id="30" name="Straight Connector 29"/>
            <p:cNvCxnSpPr>
              <a:cxnSpLocks/>
            </p:cNvCxnSpPr>
            <p:nvPr/>
          </p:nvCxnSpPr>
          <p:spPr>
            <a:xfrm flipV="1">
              <a:off x="4457700" y="4098471"/>
              <a:ext cx="0" cy="579154"/>
            </a:xfrm>
            <a:prstGeom prst="line">
              <a:avLst/>
            </a:prstGeom>
            <a:ln w="76200">
              <a:solidFill>
                <a:srgbClr val="898D8F">
                  <a:alpha val="50196"/>
                </a:srgbClr>
              </a:solidFill>
            </a:ln>
            <a:effectLst/>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2232113" y="5051645"/>
              <a:ext cx="5001606" cy="0"/>
            </a:xfrm>
            <a:prstGeom prst="line">
              <a:avLst/>
            </a:prstGeom>
            <a:ln w="76200">
              <a:solidFill>
                <a:srgbClr val="FFD267">
                  <a:alpha val="50196"/>
                </a:srgb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4763041" y="4119641"/>
              <a:ext cx="0" cy="929583"/>
            </a:xfrm>
            <a:prstGeom prst="line">
              <a:avLst/>
            </a:prstGeom>
            <a:ln w="76200">
              <a:solidFill>
                <a:srgbClr val="FFD267">
                  <a:alpha val="50196"/>
                </a:srgb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926772" y="5386773"/>
              <a:ext cx="5584371" cy="0"/>
            </a:xfrm>
            <a:prstGeom prst="line">
              <a:avLst/>
            </a:prstGeom>
            <a:ln w="76200">
              <a:solidFill>
                <a:srgbClr val="863034">
                  <a:alpha val="50196"/>
                </a:srgbClr>
              </a:solidFill>
            </a:ln>
            <a:effectLst/>
          </p:spPr>
          <p:style>
            <a:lnRef idx="2">
              <a:schemeClr val="accent2"/>
            </a:lnRef>
            <a:fillRef idx="0">
              <a:schemeClr val="accent2"/>
            </a:fillRef>
            <a:effectRef idx="1">
              <a:schemeClr val="accent2"/>
            </a:effectRef>
            <a:fontRef idx="minor">
              <a:schemeClr val="tx1"/>
            </a:fontRef>
          </p:style>
        </p:cxnSp>
        <p:cxnSp>
          <p:nvCxnSpPr>
            <p:cNvPr id="35" name="Straight Connector 34"/>
            <p:cNvCxnSpPr>
              <a:cxnSpLocks/>
            </p:cNvCxnSpPr>
            <p:nvPr/>
          </p:nvCxnSpPr>
          <p:spPr>
            <a:xfrm flipV="1">
              <a:off x="5061857" y="3886199"/>
              <a:ext cx="0" cy="1464400"/>
            </a:xfrm>
            <a:prstGeom prst="line">
              <a:avLst/>
            </a:prstGeom>
            <a:ln w="76200">
              <a:solidFill>
                <a:srgbClr val="863034">
                  <a:alpha val="50196"/>
                </a:srgbClr>
              </a:solidFill>
            </a:ln>
            <a:effectLst/>
          </p:spPr>
          <p:style>
            <a:lnRef idx="2">
              <a:schemeClr val="accent2"/>
            </a:lnRef>
            <a:fillRef idx="0">
              <a:schemeClr val="accent2"/>
            </a:fillRef>
            <a:effectRef idx="1">
              <a:schemeClr val="accent2"/>
            </a:effectRef>
            <a:fontRef idx="minor">
              <a:schemeClr val="tx1"/>
            </a:fontRef>
          </p:style>
        </p:cxnSp>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52929" y="2564626"/>
              <a:ext cx="1620223" cy="1610158"/>
            </a:xfrm>
            <a:prstGeom prst="rect">
              <a:avLst/>
            </a:prstGeom>
          </p:spPr>
        </p:pic>
        <p:pic>
          <p:nvPicPr>
            <p:cNvPr id="4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5942" y="4374374"/>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 Placeholder 1"/>
          <p:cNvSpPr>
            <a:spLocks noGrp="1"/>
          </p:cNvSpPr>
          <p:nvPr>
            <p:ph type="body" sz="quarter" idx="13"/>
          </p:nvPr>
        </p:nvSpPr>
        <p:spPr/>
        <p:txBody>
          <a:bodyPr/>
          <a:lstStyle/>
          <a:p>
            <a:r>
              <a:rPr lang="en-GB"/>
              <a:t>Buses – summary</a:t>
            </a:r>
          </a:p>
        </p:txBody>
      </p:sp>
      <p:sp>
        <p:nvSpPr>
          <p:cNvPr id="7" name="Text Placeholder 6"/>
          <p:cNvSpPr>
            <a:spLocks noGrp="1"/>
          </p:cNvSpPr>
          <p:nvPr>
            <p:ph type="body" sz="quarter" idx="14"/>
          </p:nvPr>
        </p:nvSpPr>
        <p:spPr/>
        <p:txBody>
          <a:bodyPr/>
          <a:lstStyle/>
          <a:p>
            <a:r>
              <a:rPr lang="en-GB"/>
              <a:t>Explain this diagram:</a:t>
            </a:r>
          </a:p>
        </p:txBody>
      </p:sp>
      <p:sp>
        <p:nvSpPr>
          <p:cNvPr id="21" name="TextBox 20"/>
          <p:cNvSpPr txBox="1"/>
          <p:nvPr/>
        </p:nvSpPr>
        <p:spPr>
          <a:xfrm>
            <a:off x="630863" y="4176855"/>
            <a:ext cx="1890326"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‘M’ key pressed</a:t>
            </a:r>
          </a:p>
        </p:txBody>
      </p:sp>
      <p:sp>
        <p:nvSpPr>
          <p:cNvPr id="36" name="TextBox 35"/>
          <p:cNvSpPr txBox="1"/>
          <p:nvPr/>
        </p:nvSpPr>
        <p:spPr>
          <a:xfrm>
            <a:off x="4388240" y="2438525"/>
            <a:ext cx="671979"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CPU</a:t>
            </a:r>
          </a:p>
        </p:txBody>
      </p:sp>
      <p:sp>
        <p:nvSpPr>
          <p:cNvPr id="38" name="TextBox 37"/>
          <p:cNvSpPr txBox="1"/>
          <p:nvPr/>
        </p:nvSpPr>
        <p:spPr>
          <a:xfrm>
            <a:off x="6664087" y="4176855"/>
            <a:ext cx="1672253"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Main memory</a:t>
            </a:r>
          </a:p>
        </p:txBody>
      </p:sp>
      <p:sp>
        <p:nvSpPr>
          <p:cNvPr id="20" name="TextBox 19"/>
          <p:cNvSpPr txBox="1"/>
          <p:nvPr/>
        </p:nvSpPr>
        <p:spPr>
          <a:xfrm>
            <a:off x="2195901" y="4682294"/>
            <a:ext cx="4773627" cy="307777"/>
          </a:xfrm>
          <a:prstGeom prst="rect">
            <a:avLst/>
          </a:prstGeom>
          <a:noFill/>
        </p:spPr>
        <p:txBody>
          <a:bodyPr wrap="square" rtlCol="0">
            <a:spAutoFit/>
          </a:bodyPr>
          <a:lstStyle/>
          <a:p>
            <a:r>
              <a:rPr lang="en-GB" sz="1400">
                <a:solidFill>
                  <a:srgbClr val="FF0000"/>
                </a:solidFill>
                <a:latin typeface="Arial" panose="020B0604020202020204" pitchFamily="34" charset="0"/>
                <a:cs typeface="Arial" panose="020B0604020202020204" pitchFamily="34" charset="0"/>
              </a:rPr>
              <a:t>1. Get ready to store the letter  ‘M’ into Main Memory</a:t>
            </a:r>
          </a:p>
        </p:txBody>
      </p:sp>
      <p:sp>
        <p:nvSpPr>
          <p:cNvPr id="23" name="TextBox 22"/>
          <p:cNvSpPr txBox="1"/>
          <p:nvPr/>
        </p:nvSpPr>
        <p:spPr>
          <a:xfrm>
            <a:off x="2205874" y="5041322"/>
            <a:ext cx="4773627" cy="307777"/>
          </a:xfrm>
          <a:prstGeom prst="rect">
            <a:avLst/>
          </a:prstGeom>
          <a:noFill/>
        </p:spPr>
        <p:txBody>
          <a:bodyPr wrap="square" rtlCol="0">
            <a:spAutoFit/>
          </a:bodyPr>
          <a:lstStyle/>
          <a:p>
            <a:r>
              <a:rPr lang="en-GB" sz="1400">
                <a:solidFill>
                  <a:srgbClr val="FF0000"/>
                </a:solidFill>
                <a:latin typeface="Arial" panose="020B0604020202020204" pitchFamily="34" charset="0"/>
                <a:cs typeface="Arial" panose="020B0604020202020204" pitchFamily="34" charset="0"/>
              </a:rPr>
              <a:t>2. Here is the data: “01011001”</a:t>
            </a:r>
          </a:p>
        </p:txBody>
      </p:sp>
      <p:sp>
        <p:nvSpPr>
          <p:cNvPr id="24" name="TextBox 23"/>
          <p:cNvSpPr txBox="1"/>
          <p:nvPr/>
        </p:nvSpPr>
        <p:spPr>
          <a:xfrm>
            <a:off x="2205874" y="5370011"/>
            <a:ext cx="5068747" cy="307777"/>
          </a:xfrm>
          <a:prstGeom prst="rect">
            <a:avLst/>
          </a:prstGeom>
          <a:noFill/>
        </p:spPr>
        <p:txBody>
          <a:bodyPr wrap="square" rtlCol="0">
            <a:spAutoFit/>
          </a:bodyPr>
          <a:lstStyle/>
          <a:p>
            <a:r>
              <a:rPr lang="en-GB" sz="1400">
                <a:solidFill>
                  <a:srgbClr val="FF0000"/>
                </a:solidFill>
                <a:latin typeface="Arial" panose="020B0604020202020204" pitchFamily="34" charset="0"/>
                <a:cs typeface="Arial" panose="020B0604020202020204" pitchFamily="34" charset="0"/>
              </a:rPr>
              <a:t>3. Store it in the following memory address location</a:t>
            </a:r>
          </a:p>
        </p:txBody>
      </p:sp>
      <p:grpSp>
        <p:nvGrpSpPr>
          <p:cNvPr id="3" name="Group 2">
            <a:extLst>
              <a:ext uri="{FF2B5EF4-FFF2-40B4-BE49-F238E27FC236}">
                <a16:creationId xmlns:a16="http://schemas.microsoft.com/office/drawing/2014/main" id="{759CC2C4-6919-4E1B-8632-C73EF32C54CC}"/>
              </a:ext>
            </a:extLst>
          </p:cNvPr>
          <p:cNvGrpSpPr/>
          <p:nvPr/>
        </p:nvGrpSpPr>
        <p:grpSpPr>
          <a:xfrm>
            <a:off x="6551805" y="2473195"/>
            <a:ext cx="1740313" cy="1041392"/>
            <a:chOff x="6551805" y="2473195"/>
            <a:chExt cx="1740313" cy="1041392"/>
          </a:xfrm>
        </p:grpSpPr>
        <p:pic>
          <p:nvPicPr>
            <p:cNvPr id="25" name="Picture 24" descr="C:\Users\Rob\AppData\Roaming\PixelMetrics\CaptureWiz\Temp\54.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551805" y="2473195"/>
              <a:ext cx="1740313" cy="3346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Rob\AppData\Roaming\PixelMetrics\CaptureWiz\Temp\54.png">
              <a:extLst>
                <a:ext uri="{FF2B5EF4-FFF2-40B4-BE49-F238E27FC236}">
                  <a16:creationId xmlns:a16="http://schemas.microsoft.com/office/drawing/2014/main" id="{9A5560D3-0765-4143-85CB-BB2DAC8514D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51805" y="3179925"/>
              <a:ext cx="1740313" cy="3346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Rob\AppData\Roaming\PixelMetrics\CaptureWiz\Temp\54.png">
              <a:extLst>
                <a:ext uri="{FF2B5EF4-FFF2-40B4-BE49-F238E27FC236}">
                  <a16:creationId xmlns:a16="http://schemas.microsoft.com/office/drawing/2014/main" id="{7E26840A-298D-42C1-BECA-48351722ECE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551805" y="2835121"/>
              <a:ext cx="1740313" cy="3448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4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 </a:t>
            </a:r>
          </a:p>
        </p:txBody>
      </p:sp>
      <p:sp>
        <p:nvSpPr>
          <p:cNvPr id="5" name="Text Placeholder 4"/>
          <p:cNvSpPr>
            <a:spLocks noGrp="1"/>
          </p:cNvSpPr>
          <p:nvPr>
            <p:ph type="body" sz="quarter" idx="14"/>
          </p:nvPr>
        </p:nvSpPr>
        <p:spPr/>
        <p:txBody>
          <a:bodyPr/>
          <a:lstStyle/>
          <a:p>
            <a:r>
              <a:rPr lang="en-GB" sz="2800" dirty="0"/>
              <a:t>Complete </a:t>
            </a:r>
            <a:r>
              <a:rPr lang="en-GB" sz="2800" b="1" dirty="0"/>
              <a:t>Task 2</a:t>
            </a:r>
            <a:r>
              <a:rPr lang="en-GB" sz="2800" dirty="0"/>
              <a:t> and </a:t>
            </a:r>
            <a:r>
              <a:rPr lang="en-GB" sz="2800" b="1" dirty="0"/>
              <a:t>Task 3 </a:t>
            </a:r>
            <a:r>
              <a:rPr lang="en-GB" sz="2800" dirty="0"/>
              <a:t>on </a:t>
            </a:r>
            <a:r>
              <a:rPr lang="en-GB" sz="2800" b="1" dirty="0"/>
              <a:t>Worksheet 2</a:t>
            </a:r>
          </a:p>
        </p:txBody>
      </p:sp>
    </p:spTree>
    <p:extLst>
      <p:ext uri="{BB962C8B-B14F-4D97-AF65-F5344CB8AC3E}">
        <p14:creationId xmlns:p14="http://schemas.microsoft.com/office/powerpoint/2010/main" val="4014753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0D69AF-E1F6-47E5-8B7B-68F6440857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pic>
        <p:nvPicPr>
          <p:cNvPr id="9" name="Graphic 8">
            <a:extLst>
              <a:ext uri="{FF2B5EF4-FFF2-40B4-BE49-F238E27FC236}">
                <a16:creationId xmlns:a16="http://schemas.microsoft.com/office/drawing/2014/main" id="{3BBB2659-01DE-4479-A23C-90B2329BA5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3" name="Content Placeholder 2"/>
          <p:cNvSpPr>
            <a:spLocks noGrp="1"/>
          </p:cNvSpPr>
          <p:nvPr>
            <p:ph type="body" sz="quarter" idx="13"/>
          </p:nvPr>
        </p:nvSpPr>
        <p:spPr/>
        <p:txBody>
          <a:bodyPr/>
          <a:lstStyle/>
          <a:p>
            <a:r>
              <a:rPr lang="en-GB">
                <a:solidFill>
                  <a:schemeClr val="bg1"/>
                </a:solidFill>
              </a:rPr>
              <a:t>Plenary</a:t>
            </a:r>
          </a:p>
          <a:p>
            <a:endParaRPr lang="en-GB">
              <a:solidFill>
                <a:schemeClr val="bg1"/>
              </a:solidFill>
            </a:endParaRPr>
          </a:p>
        </p:txBody>
      </p:sp>
      <p:sp>
        <p:nvSpPr>
          <p:cNvPr id="4" name="Text Placeholder 3"/>
          <p:cNvSpPr>
            <a:spLocks noGrp="1"/>
          </p:cNvSpPr>
          <p:nvPr>
            <p:ph type="body" sz="quarter" idx="14"/>
          </p:nvPr>
        </p:nvSpPr>
        <p:spPr/>
        <p:txBody>
          <a:bodyPr/>
          <a:lstStyle/>
          <a:p>
            <a:pPr marL="457200" indent="-457200">
              <a:buFont typeface="+mj-lt"/>
              <a:buAutoNum type="arabicPeriod"/>
            </a:pPr>
            <a:r>
              <a:rPr lang="en-GB" dirty="0">
                <a:solidFill>
                  <a:schemeClr val="bg1"/>
                </a:solidFill>
              </a:rPr>
              <a:t>Name </a:t>
            </a:r>
            <a:r>
              <a:rPr lang="en-GB" b="1" dirty="0">
                <a:solidFill>
                  <a:schemeClr val="bg1"/>
                </a:solidFill>
              </a:rPr>
              <a:t>three </a:t>
            </a:r>
            <a:r>
              <a:rPr lang="en-GB" dirty="0">
                <a:solidFill>
                  <a:schemeClr val="bg1"/>
                </a:solidFill>
              </a:rPr>
              <a:t>common factors </a:t>
            </a:r>
            <a:br>
              <a:rPr lang="en-GB" dirty="0">
                <a:solidFill>
                  <a:schemeClr val="bg1"/>
                </a:solidFill>
              </a:rPr>
            </a:br>
            <a:r>
              <a:rPr lang="en-GB" dirty="0">
                <a:solidFill>
                  <a:schemeClr val="bg1"/>
                </a:solidFill>
              </a:rPr>
              <a:t>which affect the performance </a:t>
            </a:r>
            <a:br>
              <a:rPr lang="en-GB" dirty="0">
                <a:solidFill>
                  <a:schemeClr val="bg1"/>
                </a:solidFill>
              </a:rPr>
            </a:br>
            <a:r>
              <a:rPr lang="en-GB" dirty="0">
                <a:solidFill>
                  <a:schemeClr val="bg1"/>
                </a:solidFill>
              </a:rPr>
              <a:t>of a CPU</a:t>
            </a:r>
          </a:p>
          <a:p>
            <a:pPr marL="457200" indent="-457200">
              <a:buFont typeface="+mj-lt"/>
              <a:buAutoNum type="arabicPeriod"/>
            </a:pPr>
            <a:r>
              <a:rPr lang="en-GB" dirty="0">
                <a:solidFill>
                  <a:schemeClr val="bg1"/>
                </a:solidFill>
              </a:rPr>
              <a:t>Name </a:t>
            </a:r>
            <a:r>
              <a:rPr lang="en-GB" b="1" dirty="0">
                <a:solidFill>
                  <a:schemeClr val="bg1"/>
                </a:solidFill>
              </a:rPr>
              <a:t>three </a:t>
            </a:r>
            <a:r>
              <a:rPr lang="en-GB" dirty="0">
                <a:solidFill>
                  <a:schemeClr val="bg1"/>
                </a:solidFill>
              </a:rPr>
              <a:t>types of bus </a:t>
            </a:r>
            <a:br>
              <a:rPr lang="en-GB" dirty="0">
                <a:solidFill>
                  <a:schemeClr val="bg1"/>
                </a:solidFill>
              </a:rPr>
            </a:br>
            <a:r>
              <a:rPr lang="en-GB" dirty="0">
                <a:solidFill>
                  <a:schemeClr val="bg1"/>
                </a:solidFill>
              </a:rPr>
              <a:t>that are used in </a:t>
            </a:r>
            <a:br>
              <a:rPr lang="en-GB" dirty="0">
                <a:solidFill>
                  <a:schemeClr val="bg1"/>
                </a:solidFill>
              </a:rPr>
            </a:br>
            <a:r>
              <a:rPr lang="en-GB" dirty="0">
                <a:solidFill>
                  <a:schemeClr val="bg1"/>
                </a:solidFill>
              </a:rPr>
              <a:t>computer architecture</a:t>
            </a:r>
          </a:p>
          <a:p>
            <a:pPr marL="457200" indent="-457200">
              <a:buFont typeface="+mj-lt"/>
              <a:buAutoNum type="arabicPeriod"/>
            </a:pPr>
            <a:r>
              <a:rPr lang="en-GB" dirty="0">
                <a:solidFill>
                  <a:schemeClr val="bg1"/>
                </a:solidFill>
              </a:rPr>
              <a:t>Other than the </a:t>
            </a:r>
            <a:br>
              <a:rPr lang="en-GB" dirty="0">
                <a:solidFill>
                  <a:schemeClr val="bg1"/>
                </a:solidFill>
              </a:rPr>
            </a:br>
            <a:r>
              <a:rPr lang="en-GB" dirty="0">
                <a:solidFill>
                  <a:schemeClr val="bg1"/>
                </a:solidFill>
              </a:rPr>
              <a:t>accumulator (ACC), </a:t>
            </a:r>
            <a:br>
              <a:rPr lang="en-GB" dirty="0">
                <a:solidFill>
                  <a:schemeClr val="bg1"/>
                </a:solidFill>
              </a:rPr>
            </a:br>
            <a:r>
              <a:rPr lang="en-GB" dirty="0">
                <a:solidFill>
                  <a:schemeClr val="bg1"/>
                </a:solidFill>
              </a:rPr>
              <a:t>name </a:t>
            </a:r>
            <a:r>
              <a:rPr lang="en-GB" b="1" dirty="0">
                <a:solidFill>
                  <a:schemeClr val="bg1"/>
                </a:solidFill>
              </a:rPr>
              <a:t>three </a:t>
            </a:r>
            <a:r>
              <a:rPr lang="en-GB" dirty="0">
                <a:solidFill>
                  <a:schemeClr val="bg1"/>
                </a:solidFill>
              </a:rPr>
              <a:t>registers in </a:t>
            </a:r>
            <a:br>
              <a:rPr lang="en-GB" dirty="0">
                <a:solidFill>
                  <a:schemeClr val="bg1"/>
                </a:solidFill>
              </a:rPr>
            </a:br>
            <a:r>
              <a:rPr lang="en-GB" dirty="0">
                <a:solidFill>
                  <a:schemeClr val="bg1"/>
                </a:solidFill>
              </a:rPr>
              <a:t>a CPU</a:t>
            </a:r>
          </a:p>
          <a:p>
            <a:pPr marL="457200" indent="-457200">
              <a:buFont typeface="+mj-lt"/>
              <a:buAutoNum type="arabicPeriod"/>
            </a:pP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15102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endParaRPr lang="en-GB">
              <a:solidFill>
                <a:srgbClr val="FF0000"/>
              </a:solidFill>
            </a:endParaRPr>
          </a:p>
        </p:txBody>
      </p:sp>
      <p:sp>
        <p:nvSpPr>
          <p:cNvPr id="3" name="Text Placeholder 2"/>
          <p:cNvSpPr>
            <a:spLocks noGrp="1"/>
          </p:cNvSpPr>
          <p:nvPr>
            <p:ph type="body" sz="quarter" idx="14"/>
          </p:nvPr>
        </p:nvSpPr>
        <p:spPr/>
        <p:txBody>
          <a:bodyPr/>
          <a:lstStyle/>
          <a:p>
            <a:pPr marL="449263" indent="-457200">
              <a:buFont typeface="+mj-lt"/>
              <a:buAutoNum type="arabicPeriod"/>
            </a:pPr>
            <a:r>
              <a:rPr lang="en-GB" dirty="0">
                <a:solidFill>
                  <a:srgbClr val="FF0000"/>
                </a:solidFill>
              </a:rPr>
              <a:t>Clock speed, number of cores, cache size</a:t>
            </a:r>
          </a:p>
          <a:p>
            <a:pPr marL="449263" indent="-457200">
              <a:buFont typeface="+mj-lt"/>
              <a:buAutoNum type="arabicPeriod"/>
            </a:pPr>
            <a:r>
              <a:rPr lang="en-GB" dirty="0">
                <a:solidFill>
                  <a:srgbClr val="FF0000"/>
                </a:solidFill>
              </a:rPr>
              <a:t>Address bus, data bus and control bus</a:t>
            </a:r>
          </a:p>
          <a:p>
            <a:pPr marL="449263" indent="-457200">
              <a:buFont typeface="+mj-lt"/>
              <a:buAutoNum type="arabicPeriod"/>
            </a:pPr>
            <a:r>
              <a:rPr lang="en-GB" dirty="0">
                <a:solidFill>
                  <a:srgbClr val="FF0000"/>
                </a:solidFill>
              </a:rPr>
              <a:t>Three from:</a:t>
            </a:r>
            <a:br>
              <a:rPr lang="en-GB" dirty="0">
                <a:solidFill>
                  <a:srgbClr val="FF0000"/>
                </a:solidFill>
              </a:rPr>
            </a:br>
            <a:r>
              <a:rPr lang="en-GB" b="1" dirty="0">
                <a:solidFill>
                  <a:srgbClr val="FF0000"/>
                </a:solidFill>
              </a:rPr>
              <a:t>PC</a:t>
            </a:r>
            <a:r>
              <a:rPr lang="en-GB" dirty="0">
                <a:solidFill>
                  <a:srgbClr val="FF0000"/>
                </a:solidFill>
              </a:rPr>
              <a:t> (program counter), </a:t>
            </a:r>
            <a:r>
              <a:rPr lang="en-GB" b="1" dirty="0">
                <a:solidFill>
                  <a:srgbClr val="FF0000"/>
                </a:solidFill>
              </a:rPr>
              <a:t>MAR </a:t>
            </a:r>
            <a:r>
              <a:rPr lang="en-GB" dirty="0">
                <a:solidFill>
                  <a:srgbClr val="FF0000"/>
                </a:solidFill>
              </a:rPr>
              <a:t>(memory address register), </a:t>
            </a:r>
            <a:r>
              <a:rPr lang="en-GB" b="1" dirty="0">
                <a:solidFill>
                  <a:srgbClr val="FF0000"/>
                </a:solidFill>
              </a:rPr>
              <a:t>MDR </a:t>
            </a:r>
            <a:r>
              <a:rPr lang="en-GB" dirty="0">
                <a:solidFill>
                  <a:srgbClr val="FF0000"/>
                </a:solidFill>
              </a:rPr>
              <a:t>(memory data register), </a:t>
            </a:r>
            <a:r>
              <a:rPr lang="en-GB" b="1" dirty="0">
                <a:solidFill>
                  <a:srgbClr val="FF0000"/>
                </a:solidFill>
              </a:rPr>
              <a:t>CIR </a:t>
            </a:r>
            <a:r>
              <a:rPr lang="en-GB" dirty="0">
                <a:solidFill>
                  <a:srgbClr val="FF0000"/>
                </a:solidFill>
              </a:rPr>
              <a:t>(current instruction register)</a:t>
            </a:r>
          </a:p>
          <a:p>
            <a:pPr marL="449263" indent="-457200">
              <a:buFont typeface="+mj-lt"/>
              <a:buAutoNum type="arabicPeriod"/>
            </a:pPr>
            <a:endParaRPr lang="en-GB" dirty="0">
              <a:solidFill>
                <a:srgbClr val="FF0000"/>
              </a:solidFill>
            </a:endParaRPr>
          </a:p>
          <a:p>
            <a:pPr marL="449263" indent="-457200">
              <a:buFont typeface="+mj-lt"/>
              <a:buAutoNum type="arabicPeriod"/>
            </a:pPr>
            <a:endParaRPr lang="en-GB" dirty="0">
              <a:solidFill>
                <a:srgbClr val="FF0000"/>
              </a:solidFill>
            </a:endParaRPr>
          </a:p>
          <a:p>
            <a:pPr marL="449263" indent="-457200">
              <a:buFont typeface="+mj-lt"/>
              <a:buAutoNum type="arabicPeriod"/>
            </a:pPr>
            <a:endParaRPr lang="en-GB" dirty="0">
              <a:solidFill>
                <a:srgbClr val="FF0000"/>
              </a:solidFill>
            </a:endParaRPr>
          </a:p>
        </p:txBody>
      </p:sp>
    </p:spTree>
    <p:extLst>
      <p:ext uri="{BB962C8B-B14F-4D97-AF65-F5344CB8AC3E}">
        <p14:creationId xmlns:p14="http://schemas.microsoft.com/office/powerpoint/2010/main" val="14730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8C19F-DAC4-4353-95A7-5314D613CD22}"/>
              </a:ext>
            </a:extLst>
          </p:cNvPr>
          <p:cNvSpPr>
            <a:spLocks noGrp="1"/>
          </p:cNvSpPr>
          <p:nvPr>
            <p:ph type="body" sz="quarter" idx="13"/>
          </p:nvPr>
        </p:nvSpPr>
        <p:spPr/>
        <p:txBody>
          <a:bodyPr/>
          <a:lstStyle/>
          <a:p>
            <a:r>
              <a:rPr lang="en-GB" dirty="0"/>
              <a:t>Starter - recap</a:t>
            </a:r>
          </a:p>
        </p:txBody>
      </p:sp>
      <p:sp>
        <p:nvSpPr>
          <p:cNvPr id="3" name="Text Placeholder 2">
            <a:extLst>
              <a:ext uri="{FF2B5EF4-FFF2-40B4-BE49-F238E27FC236}">
                <a16:creationId xmlns:a16="http://schemas.microsoft.com/office/drawing/2014/main" id="{456781A3-8898-4CB2-B449-5C70523F6E82}"/>
              </a:ext>
            </a:extLst>
          </p:cNvPr>
          <p:cNvSpPr>
            <a:spLocks noGrp="1"/>
          </p:cNvSpPr>
          <p:nvPr>
            <p:ph type="body" sz="quarter" idx="14"/>
          </p:nvPr>
        </p:nvSpPr>
        <p:spPr/>
        <p:txBody>
          <a:bodyPr/>
          <a:lstStyle/>
          <a:p>
            <a:r>
              <a:rPr lang="en-GB" dirty="0"/>
              <a:t>Name at least </a:t>
            </a:r>
            <a:r>
              <a:rPr lang="en-GB" b="1" dirty="0"/>
              <a:t>five</a:t>
            </a:r>
            <a:r>
              <a:rPr lang="en-GB" dirty="0"/>
              <a:t> components inside a CPU</a:t>
            </a:r>
          </a:p>
          <a:p>
            <a:pPr lvl="1"/>
            <a:r>
              <a:rPr lang="en-GB" dirty="0"/>
              <a:t>What is the purpose of each component?</a:t>
            </a:r>
          </a:p>
          <a:p>
            <a:endParaRPr lang="en-GB" dirty="0"/>
          </a:p>
        </p:txBody>
      </p:sp>
      <p:pic>
        <p:nvPicPr>
          <p:cNvPr id="6" name="Picture 5">
            <a:extLst>
              <a:ext uri="{FF2B5EF4-FFF2-40B4-BE49-F238E27FC236}">
                <a16:creationId xmlns:a16="http://schemas.microsoft.com/office/drawing/2014/main" id="{3750E7A5-1297-4DAA-A5FD-5582EB3A6815}"/>
              </a:ext>
            </a:extLst>
          </p:cNvPr>
          <p:cNvPicPr>
            <a:picLocks noChangeAspect="1"/>
          </p:cNvPicPr>
          <p:nvPr/>
        </p:nvPicPr>
        <p:blipFill>
          <a:blip r:embed="rId2"/>
          <a:srcRect/>
          <a:stretch/>
        </p:blipFill>
        <p:spPr>
          <a:xfrm>
            <a:off x="1809946" y="2872310"/>
            <a:ext cx="5524108" cy="3489582"/>
          </a:xfrm>
          <a:prstGeom prst="rect">
            <a:avLst/>
          </a:prstGeom>
        </p:spPr>
      </p:pic>
    </p:spTree>
    <p:extLst>
      <p:ext uri="{BB962C8B-B14F-4D97-AF65-F5344CB8AC3E}">
        <p14:creationId xmlns:p14="http://schemas.microsoft.com/office/powerpoint/2010/main" val="268258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4F5CE3-DF2E-4807-804E-1726184A03A7}"/>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0B8AF767-7CCA-47F4-9F57-C394DE362C51}"/>
              </a:ext>
            </a:extLst>
          </p:cNvPr>
          <p:cNvSpPr>
            <a:spLocks noGrp="1"/>
          </p:cNvSpPr>
          <p:nvPr>
            <p:ph type="body" sz="quarter" idx="14"/>
          </p:nvPr>
        </p:nvSpPr>
        <p:spPr/>
        <p:txBody>
          <a:bodyPr/>
          <a:lstStyle/>
          <a:p>
            <a:r>
              <a:rPr lang="en-GB" dirty="0"/>
              <a:t>Components in a CPU</a:t>
            </a:r>
          </a:p>
          <a:p>
            <a:pPr lvl="1"/>
            <a:r>
              <a:rPr lang="en-GB" b="1" dirty="0">
                <a:solidFill>
                  <a:srgbClr val="FF0000"/>
                </a:solidFill>
              </a:rPr>
              <a:t>Control unit (CU) </a:t>
            </a:r>
            <a:r>
              <a:rPr lang="en-GB" dirty="0">
                <a:solidFill>
                  <a:srgbClr val="FF0000"/>
                </a:solidFill>
              </a:rPr>
              <a:t>– decodes the instructions; controls the timing of operations in the CPU</a:t>
            </a:r>
          </a:p>
          <a:p>
            <a:pPr lvl="1"/>
            <a:r>
              <a:rPr lang="en-GB" b="1" dirty="0">
                <a:solidFill>
                  <a:srgbClr val="FF0000"/>
                </a:solidFill>
              </a:rPr>
              <a:t>Arithmetic Logic Unit (ALU) </a:t>
            </a:r>
            <a:r>
              <a:rPr lang="en-GB" dirty="0">
                <a:solidFill>
                  <a:srgbClr val="FF0000"/>
                </a:solidFill>
              </a:rPr>
              <a:t>– performs arithmetic and </a:t>
            </a:r>
            <a:br>
              <a:rPr lang="en-GB" dirty="0">
                <a:solidFill>
                  <a:srgbClr val="FF0000"/>
                </a:solidFill>
              </a:rPr>
            </a:br>
            <a:r>
              <a:rPr lang="en-GB" dirty="0">
                <a:solidFill>
                  <a:srgbClr val="FF0000"/>
                </a:solidFill>
              </a:rPr>
              <a:t>logic operations</a:t>
            </a:r>
          </a:p>
          <a:p>
            <a:pPr lvl="1"/>
            <a:r>
              <a:rPr lang="en-GB" b="1" dirty="0">
                <a:solidFill>
                  <a:srgbClr val="FF0000"/>
                </a:solidFill>
              </a:rPr>
              <a:t>Registers</a:t>
            </a:r>
            <a:r>
              <a:rPr lang="en-GB" dirty="0">
                <a:solidFill>
                  <a:srgbClr val="FF0000"/>
                </a:solidFill>
              </a:rPr>
              <a:t> – including </a:t>
            </a:r>
            <a:r>
              <a:rPr lang="en-GB" b="1" dirty="0">
                <a:solidFill>
                  <a:srgbClr val="FF0000"/>
                </a:solidFill>
              </a:rPr>
              <a:t>PC</a:t>
            </a:r>
            <a:r>
              <a:rPr lang="en-GB" dirty="0">
                <a:solidFill>
                  <a:srgbClr val="FF0000"/>
                </a:solidFill>
              </a:rPr>
              <a:t> (program counter) for the next instruction; </a:t>
            </a:r>
            <a:r>
              <a:rPr lang="en-GB" b="1" dirty="0">
                <a:solidFill>
                  <a:srgbClr val="FF0000"/>
                </a:solidFill>
              </a:rPr>
              <a:t>MAR</a:t>
            </a:r>
            <a:r>
              <a:rPr lang="en-GB" dirty="0">
                <a:solidFill>
                  <a:srgbClr val="FF0000"/>
                </a:solidFill>
              </a:rPr>
              <a:t> (memory address register) for the memory location of data to be fetched; </a:t>
            </a:r>
            <a:r>
              <a:rPr lang="en-GB" b="1" dirty="0">
                <a:solidFill>
                  <a:srgbClr val="FF0000"/>
                </a:solidFill>
              </a:rPr>
              <a:t>MDR </a:t>
            </a:r>
            <a:r>
              <a:rPr lang="en-GB" dirty="0">
                <a:solidFill>
                  <a:srgbClr val="FF0000"/>
                </a:solidFill>
              </a:rPr>
              <a:t>(memory data register) data retrieved from RAM; </a:t>
            </a:r>
            <a:r>
              <a:rPr lang="en-GB" b="1" dirty="0">
                <a:solidFill>
                  <a:srgbClr val="FF0000"/>
                </a:solidFill>
              </a:rPr>
              <a:t>CIR </a:t>
            </a:r>
            <a:r>
              <a:rPr lang="en-GB" dirty="0">
                <a:solidFill>
                  <a:srgbClr val="FF0000"/>
                </a:solidFill>
              </a:rPr>
              <a:t>(current instruction register) to store the instruction currently being decoded or executed; </a:t>
            </a:r>
            <a:r>
              <a:rPr lang="en-GB" b="1" dirty="0">
                <a:solidFill>
                  <a:srgbClr val="FF0000"/>
                </a:solidFill>
              </a:rPr>
              <a:t>Accumulator</a:t>
            </a:r>
            <a:r>
              <a:rPr lang="en-GB" dirty="0">
                <a:solidFill>
                  <a:srgbClr val="FF0000"/>
                </a:solidFill>
              </a:rPr>
              <a:t> (ACC) stores the results from the ALU</a:t>
            </a:r>
          </a:p>
        </p:txBody>
      </p:sp>
    </p:spTree>
    <p:extLst>
      <p:ext uri="{BB962C8B-B14F-4D97-AF65-F5344CB8AC3E}">
        <p14:creationId xmlns:p14="http://schemas.microsoft.com/office/powerpoint/2010/main" val="199387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5A5002-B5EF-4D8E-A4BC-4DE536FB77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54860" y="3694545"/>
            <a:ext cx="4289140" cy="3163455"/>
          </a:xfrm>
          <a:prstGeom prst="rect">
            <a:avLst/>
          </a:prstGeom>
        </p:spPr>
      </p:pic>
      <p:pic>
        <p:nvPicPr>
          <p:cNvPr id="6" name="Picture 5">
            <a:extLst>
              <a:ext uri="{FF2B5EF4-FFF2-40B4-BE49-F238E27FC236}">
                <a16:creationId xmlns:a16="http://schemas.microsoft.com/office/drawing/2014/main" id="{572DB734-A6A5-4AB7-804F-6FDAFE66A0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25387"/>
            <a:ext cx="2780145" cy="1732612"/>
          </a:xfrm>
          <a:prstGeom prst="rect">
            <a:avLst/>
          </a:prstGeom>
        </p:spPr>
      </p:pic>
      <p:sp>
        <p:nvSpPr>
          <p:cNvPr id="3" name="Content Placeholder 2"/>
          <p:cNvSpPr>
            <a:spLocks noGrp="1"/>
          </p:cNvSpPr>
          <p:nvPr>
            <p:ph type="body" sz="quarter" idx="13"/>
          </p:nvPr>
        </p:nvSpPr>
        <p:spPr>
          <a:xfrm>
            <a:off x="724279" y="906233"/>
            <a:ext cx="8052075" cy="670772"/>
          </a:xfrm>
        </p:spPr>
        <p:txBody>
          <a:bodyPr/>
          <a:lstStyle/>
          <a:p>
            <a:r>
              <a:rPr lang="en-GB" dirty="0"/>
              <a:t>What affects CPU performance?</a:t>
            </a:r>
          </a:p>
          <a:p>
            <a:endParaRPr lang="en-GB" dirty="0"/>
          </a:p>
        </p:txBody>
      </p:sp>
      <p:sp>
        <p:nvSpPr>
          <p:cNvPr id="4" name="Text Placeholder 3"/>
          <p:cNvSpPr>
            <a:spLocks noGrp="1"/>
          </p:cNvSpPr>
          <p:nvPr>
            <p:ph type="body" sz="quarter" idx="14"/>
          </p:nvPr>
        </p:nvSpPr>
        <p:spPr>
          <a:xfrm>
            <a:off x="724280" y="1704179"/>
            <a:ext cx="7750417" cy="3453607"/>
          </a:xfrm>
        </p:spPr>
        <p:txBody>
          <a:bodyPr/>
          <a:lstStyle/>
          <a:p>
            <a:r>
              <a:rPr lang="en-GB" dirty="0"/>
              <a:t>The following are three of the most common factors which can affect a CPU’s performance</a:t>
            </a:r>
          </a:p>
          <a:p>
            <a:pPr lvl="1"/>
            <a:r>
              <a:rPr lang="en-GB" dirty="0"/>
              <a:t>Clock speed</a:t>
            </a:r>
          </a:p>
          <a:p>
            <a:pPr lvl="1"/>
            <a:r>
              <a:rPr lang="en-GB" dirty="0"/>
              <a:t>Processor cores</a:t>
            </a:r>
          </a:p>
          <a:p>
            <a:pPr lvl="1"/>
            <a:r>
              <a:rPr lang="en-GB" dirty="0"/>
              <a:t>Cache</a:t>
            </a:r>
          </a:p>
          <a:p>
            <a:r>
              <a:rPr lang="en-GB" dirty="0"/>
              <a:t>What is the purpose of each of these components?</a:t>
            </a:r>
          </a:p>
          <a:p>
            <a:pPr lvl="1"/>
            <a:r>
              <a:rPr lang="en-GB" dirty="0"/>
              <a:t>How can they affect the performance </a:t>
            </a:r>
            <a:br>
              <a:rPr lang="en-GB" dirty="0"/>
            </a:br>
            <a:r>
              <a:rPr lang="en-GB" dirty="0"/>
              <a:t>of the CPU?</a:t>
            </a:r>
          </a:p>
          <a:p>
            <a:endParaRPr lang="en-GB" dirty="0"/>
          </a:p>
        </p:txBody>
      </p:sp>
      <p:pic>
        <p:nvPicPr>
          <p:cNvPr id="10" name="Graphic 9">
            <a:extLst>
              <a:ext uri="{FF2B5EF4-FFF2-40B4-BE49-F238E27FC236}">
                <a16:creationId xmlns:a16="http://schemas.microsoft.com/office/drawing/2014/main" id="{601FA286-A7E3-4700-B253-6963543E2D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32673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79" y="906233"/>
            <a:ext cx="8014367" cy="670772"/>
          </a:xfrm>
        </p:spPr>
        <p:txBody>
          <a:bodyPr/>
          <a:lstStyle/>
          <a:p>
            <a:r>
              <a:rPr lang="en-GB" sz="3700" dirty="0"/>
              <a:t>Factors affecting CPU performance</a:t>
            </a:r>
          </a:p>
        </p:txBody>
      </p:sp>
      <p:pic>
        <p:nvPicPr>
          <p:cNvPr id="4098" name="Picture 2" descr="http://www.meganga.com/wp-content/uploads/2014/01/cpu.jpg"/>
          <p:cNvPicPr>
            <a:picLocks noChangeAspect="1" noChangeArrowheads="1"/>
          </p:cNvPicPr>
          <p:nvPr/>
        </p:nvPicPr>
        <p:blipFill rotWithShape="1">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3312293" y="2492896"/>
            <a:ext cx="2808312" cy="2808311"/>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a:off x="655272" y="4926243"/>
            <a:ext cx="2782154" cy="0"/>
          </a:xfrm>
          <a:prstGeom prst="line">
            <a:avLst/>
          </a:prstGeom>
          <a:solidFill>
            <a:srgbClr val="B5CA34"/>
          </a:solidFill>
          <a:ln w="38100">
            <a:solidFill>
              <a:srgbClr val="CF6529"/>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5272" y="3168976"/>
            <a:ext cx="2782153" cy="0"/>
          </a:xfrm>
          <a:prstGeom prst="line">
            <a:avLst/>
          </a:prstGeom>
          <a:solidFill>
            <a:srgbClr val="B5CA34"/>
          </a:solidFill>
          <a:ln w="38100">
            <a:solidFill>
              <a:srgbClr val="CF6529"/>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1959" y="2785739"/>
            <a:ext cx="1511632" cy="380480"/>
          </a:xfrm>
          <a:prstGeom prst="rect">
            <a:avLst/>
          </a:prstGeom>
          <a:noFill/>
        </p:spPr>
        <p:txBody>
          <a:bodyPr wrap="none" lIns="0" tIns="0" rIns="0" bIns="72000" rtlCol="0">
            <a:spAutoFit/>
          </a:bodyPr>
          <a:lstStyle/>
          <a:p>
            <a:r>
              <a:rPr lang="en-GB" sz="2000" b="1" dirty="0">
                <a:latin typeface="Arial" panose="020B0604020202020204" pitchFamily="34" charset="0"/>
                <a:cs typeface="Arial" panose="020B0604020202020204" pitchFamily="34" charset="0"/>
              </a:rPr>
              <a:t>Clock speed</a:t>
            </a:r>
          </a:p>
        </p:txBody>
      </p:sp>
      <p:sp>
        <p:nvSpPr>
          <p:cNvPr id="21" name="TextBox 20"/>
          <p:cNvSpPr txBox="1"/>
          <p:nvPr/>
        </p:nvSpPr>
        <p:spPr>
          <a:xfrm>
            <a:off x="6713565" y="2951441"/>
            <a:ext cx="1883947" cy="380480"/>
          </a:xfrm>
          <a:prstGeom prst="rect">
            <a:avLst/>
          </a:prstGeom>
          <a:noFill/>
        </p:spPr>
        <p:txBody>
          <a:bodyPr wrap="square" lIns="0" tIns="0" rIns="0" bIns="72000" rtlCol="0">
            <a:spAutoFit/>
          </a:bodyPr>
          <a:lstStyle/>
          <a:p>
            <a:pPr algn="r"/>
            <a:r>
              <a:rPr lang="en-GB" sz="2000" b="1" dirty="0">
                <a:latin typeface="Arial" panose="020B0604020202020204" pitchFamily="34" charset="0"/>
                <a:cs typeface="Arial" panose="020B0604020202020204" pitchFamily="34" charset="0"/>
              </a:rPr>
              <a:t>Cache size</a:t>
            </a:r>
          </a:p>
        </p:txBody>
      </p:sp>
      <p:sp>
        <p:nvSpPr>
          <p:cNvPr id="22" name="TextBox 21"/>
          <p:cNvSpPr txBox="1"/>
          <p:nvPr/>
        </p:nvSpPr>
        <p:spPr>
          <a:xfrm>
            <a:off x="621959" y="4543006"/>
            <a:ext cx="2304256" cy="380480"/>
          </a:xfrm>
          <a:prstGeom prst="rect">
            <a:avLst/>
          </a:prstGeom>
          <a:noFill/>
        </p:spPr>
        <p:txBody>
          <a:bodyPr wrap="square" lIns="0" tIns="0" rIns="0" bIns="72000" rtlCol="0">
            <a:spAutoFit/>
          </a:bodyPr>
          <a:lstStyle/>
          <a:p>
            <a:r>
              <a:rPr lang="en-GB" sz="2000" b="1" dirty="0">
                <a:latin typeface="Arial" panose="020B0604020202020204" pitchFamily="34" charset="0"/>
                <a:cs typeface="Arial" panose="020B0604020202020204" pitchFamily="34" charset="0"/>
              </a:rPr>
              <a:t>Number of cores</a:t>
            </a:r>
          </a:p>
        </p:txBody>
      </p:sp>
      <p:sp>
        <p:nvSpPr>
          <p:cNvPr id="23" name="TextBox 22"/>
          <p:cNvSpPr txBox="1"/>
          <p:nvPr/>
        </p:nvSpPr>
        <p:spPr>
          <a:xfrm>
            <a:off x="621959" y="3166219"/>
            <a:ext cx="2808312" cy="626701"/>
          </a:xfrm>
          <a:prstGeom prst="rect">
            <a:avLst/>
          </a:prstGeom>
          <a:noFill/>
        </p:spPr>
        <p:txBody>
          <a:bodyPr wrap="square" lIns="0" tIns="72000" rIns="0" bIns="0" rtlCol="0">
            <a:spAutoFit/>
          </a:bodyPr>
          <a:lstStyle/>
          <a:p>
            <a:r>
              <a:rPr lang="en-GB" dirty="0">
                <a:latin typeface="Arial" panose="020B0604020202020204" pitchFamily="34" charset="0"/>
                <a:cs typeface="Arial" panose="020B0604020202020204" pitchFamily="34" charset="0"/>
              </a:rPr>
              <a:t>Cycles per second</a:t>
            </a:r>
          </a:p>
          <a:p>
            <a:r>
              <a:rPr lang="en-GB" dirty="0">
                <a:latin typeface="Arial" panose="020B0604020202020204" pitchFamily="34" charset="0"/>
                <a:cs typeface="Arial" panose="020B0604020202020204" pitchFamily="34" charset="0"/>
              </a:rPr>
              <a:t>measured in hertz (Hz)</a:t>
            </a:r>
          </a:p>
        </p:txBody>
      </p:sp>
      <p:sp>
        <p:nvSpPr>
          <p:cNvPr id="24" name="TextBox 23"/>
          <p:cNvSpPr txBox="1"/>
          <p:nvPr/>
        </p:nvSpPr>
        <p:spPr>
          <a:xfrm>
            <a:off x="621959" y="4923486"/>
            <a:ext cx="2808312" cy="903700"/>
          </a:xfrm>
          <a:prstGeom prst="rect">
            <a:avLst/>
          </a:prstGeom>
          <a:noFill/>
        </p:spPr>
        <p:txBody>
          <a:bodyPr wrap="square" lIns="0" tIns="72000" rIns="0" bIns="0" rtlCol="0">
            <a:spAutoFit/>
          </a:bodyPr>
          <a:lstStyle/>
          <a:p>
            <a:r>
              <a:rPr lang="en-GB" dirty="0">
                <a:latin typeface="Arial" panose="020B0604020202020204" pitchFamily="34" charset="0"/>
                <a:cs typeface="Arial" panose="020B0604020202020204" pitchFamily="34" charset="0"/>
              </a:rPr>
              <a:t>The number of duplicate</a:t>
            </a:r>
          </a:p>
          <a:p>
            <a:r>
              <a:rPr lang="en-GB" dirty="0">
                <a:latin typeface="Arial" panose="020B0604020202020204" pitchFamily="34" charset="0"/>
                <a:cs typeface="Arial" panose="020B0604020202020204" pitchFamily="34" charset="0"/>
              </a:rPr>
              <a:t>processing units (cores) placed in one CPU</a:t>
            </a:r>
          </a:p>
        </p:txBody>
      </p:sp>
      <p:sp>
        <p:nvSpPr>
          <p:cNvPr id="26" name="TextBox 25"/>
          <p:cNvSpPr txBox="1"/>
          <p:nvPr/>
        </p:nvSpPr>
        <p:spPr>
          <a:xfrm>
            <a:off x="6244373" y="3331921"/>
            <a:ext cx="2363882" cy="903700"/>
          </a:xfrm>
          <a:prstGeom prst="rect">
            <a:avLst/>
          </a:prstGeom>
          <a:noFill/>
        </p:spPr>
        <p:txBody>
          <a:bodyPr wrap="square" lIns="0" tIns="72000" rIns="0" bIns="0" rtlCol="0">
            <a:spAutoFit/>
          </a:bodyPr>
          <a:lstStyle/>
          <a:p>
            <a:pPr algn="r"/>
            <a:r>
              <a:rPr lang="en-GB" dirty="0">
                <a:latin typeface="Arial" panose="020B0604020202020204" pitchFamily="34" charset="0"/>
                <a:cs typeface="Arial" panose="020B0604020202020204" pitchFamily="34" charset="0"/>
              </a:rPr>
              <a:t>Cache on the CPU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is faster than RAM but slower than registers</a:t>
            </a:r>
          </a:p>
        </p:txBody>
      </p:sp>
      <p:cxnSp>
        <p:nvCxnSpPr>
          <p:cNvPr id="12" name="Straight Connector 11"/>
          <p:cNvCxnSpPr>
            <a:cxnSpLocks/>
          </p:cNvCxnSpPr>
          <p:nvPr/>
        </p:nvCxnSpPr>
        <p:spPr>
          <a:xfrm flipH="1">
            <a:off x="5987207" y="3331921"/>
            <a:ext cx="2621048" cy="0"/>
          </a:xfrm>
          <a:prstGeom prst="line">
            <a:avLst/>
          </a:prstGeom>
          <a:solidFill>
            <a:srgbClr val="F599BE"/>
          </a:solidFill>
          <a:ln w="38100">
            <a:solidFill>
              <a:srgbClr val="CF6529"/>
            </a:solidFill>
            <a:headEnd type="none"/>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67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B33472-E57F-48B7-8E05-46BFBE6F8D9E}"/>
              </a:ext>
            </a:extLst>
          </p:cNvPr>
          <p:cNvGrpSpPr/>
          <p:nvPr/>
        </p:nvGrpSpPr>
        <p:grpSpPr>
          <a:xfrm>
            <a:off x="2588590" y="4287915"/>
            <a:ext cx="1628303" cy="1771094"/>
            <a:chOff x="2588590" y="4287915"/>
            <a:chExt cx="1628303" cy="1771094"/>
          </a:xfrm>
          <a:solidFill>
            <a:srgbClr val="CF6529"/>
          </a:solidFill>
        </p:grpSpPr>
        <p:sp>
          <p:nvSpPr>
            <p:cNvPr id="7" name="Rectangle 6">
              <a:extLst>
                <a:ext uri="{FF2B5EF4-FFF2-40B4-BE49-F238E27FC236}">
                  <a16:creationId xmlns:a16="http://schemas.microsoft.com/office/drawing/2014/main" id="{096ACA3C-D9BD-4E2F-B300-51C7B3437BA0}"/>
                </a:ext>
              </a:extLst>
            </p:cNvPr>
            <p:cNvSpPr/>
            <p:nvPr/>
          </p:nvSpPr>
          <p:spPr>
            <a:xfrm>
              <a:off x="2588590" y="4287915"/>
              <a:ext cx="1628303" cy="17710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CPU</a:t>
              </a:r>
            </a:p>
          </p:txBody>
        </p:sp>
        <p:sp>
          <p:nvSpPr>
            <p:cNvPr id="8" name="Rectangle 7">
              <a:extLst>
                <a:ext uri="{FF2B5EF4-FFF2-40B4-BE49-F238E27FC236}">
                  <a16:creationId xmlns:a16="http://schemas.microsoft.com/office/drawing/2014/main" id="{B92078E5-3670-451B-82B3-C6115E5CEC3E}"/>
                </a:ext>
              </a:extLst>
            </p:cNvPr>
            <p:cNvSpPr/>
            <p:nvPr/>
          </p:nvSpPr>
          <p:spPr>
            <a:xfrm>
              <a:off x="2918090" y="4413567"/>
              <a:ext cx="969302" cy="564176"/>
            </a:xfrm>
            <a:prstGeom prst="rect">
              <a:avLst/>
            </a:prstGeom>
            <a:solidFill>
              <a:srgbClr val="6E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Control Unit</a:t>
              </a:r>
            </a:p>
          </p:txBody>
        </p:sp>
      </p:grpSp>
      <p:grpSp>
        <p:nvGrpSpPr>
          <p:cNvPr id="61" name="Group 60">
            <a:extLst>
              <a:ext uri="{FF2B5EF4-FFF2-40B4-BE49-F238E27FC236}">
                <a16:creationId xmlns:a16="http://schemas.microsoft.com/office/drawing/2014/main" id="{F0FED76D-08E4-4CEF-B772-74C0C52D4773}"/>
              </a:ext>
            </a:extLst>
          </p:cNvPr>
          <p:cNvGrpSpPr/>
          <p:nvPr/>
        </p:nvGrpSpPr>
        <p:grpSpPr>
          <a:xfrm>
            <a:off x="6743346" y="4287915"/>
            <a:ext cx="1628303" cy="1771094"/>
            <a:chOff x="2588590" y="4287915"/>
            <a:chExt cx="1628303" cy="1771094"/>
          </a:xfrm>
          <a:solidFill>
            <a:srgbClr val="CF6529"/>
          </a:solidFill>
        </p:grpSpPr>
        <p:sp>
          <p:nvSpPr>
            <p:cNvPr id="62" name="Rectangle 61">
              <a:extLst>
                <a:ext uri="{FF2B5EF4-FFF2-40B4-BE49-F238E27FC236}">
                  <a16:creationId xmlns:a16="http://schemas.microsoft.com/office/drawing/2014/main" id="{F17F0CB3-2873-4B69-B192-896B559384A8}"/>
                </a:ext>
              </a:extLst>
            </p:cNvPr>
            <p:cNvSpPr/>
            <p:nvPr/>
          </p:nvSpPr>
          <p:spPr>
            <a:xfrm>
              <a:off x="2588590" y="4287915"/>
              <a:ext cx="1628303" cy="17710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CPU</a:t>
              </a:r>
            </a:p>
          </p:txBody>
        </p:sp>
        <p:sp>
          <p:nvSpPr>
            <p:cNvPr id="63" name="Rectangle 62">
              <a:extLst>
                <a:ext uri="{FF2B5EF4-FFF2-40B4-BE49-F238E27FC236}">
                  <a16:creationId xmlns:a16="http://schemas.microsoft.com/office/drawing/2014/main" id="{E7211B41-5DCD-4BF8-A60B-D07E35C081C8}"/>
                </a:ext>
              </a:extLst>
            </p:cNvPr>
            <p:cNvSpPr/>
            <p:nvPr/>
          </p:nvSpPr>
          <p:spPr>
            <a:xfrm>
              <a:off x="2918090" y="4413567"/>
              <a:ext cx="969302" cy="564176"/>
            </a:xfrm>
            <a:prstGeom prst="rect">
              <a:avLst/>
            </a:prstGeom>
            <a:solidFill>
              <a:srgbClr val="6E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Control Unit</a:t>
              </a:r>
            </a:p>
          </p:txBody>
        </p:sp>
      </p:grpSp>
      <p:sp>
        <p:nvSpPr>
          <p:cNvPr id="2" name="Text Placeholder 1"/>
          <p:cNvSpPr>
            <a:spLocks noGrp="1"/>
          </p:cNvSpPr>
          <p:nvPr>
            <p:ph type="body" sz="quarter" idx="13"/>
          </p:nvPr>
        </p:nvSpPr>
        <p:spPr/>
        <p:txBody>
          <a:bodyPr/>
          <a:lstStyle/>
          <a:p>
            <a:r>
              <a:rPr lang="en-GB" dirty="0"/>
              <a:t>Clock speed</a:t>
            </a:r>
          </a:p>
        </p:txBody>
      </p:sp>
      <p:sp>
        <p:nvSpPr>
          <p:cNvPr id="3" name="Text Placeholder 2"/>
          <p:cNvSpPr>
            <a:spLocks noGrp="1"/>
          </p:cNvSpPr>
          <p:nvPr>
            <p:ph type="body" sz="quarter" idx="14"/>
          </p:nvPr>
        </p:nvSpPr>
        <p:spPr/>
        <p:txBody>
          <a:bodyPr/>
          <a:lstStyle/>
          <a:p>
            <a:r>
              <a:rPr lang="en-GB" dirty="0"/>
              <a:t>Everything in a computer happens on the pulse of the internal clock</a:t>
            </a:r>
          </a:p>
          <a:p>
            <a:pPr lvl="1"/>
            <a:r>
              <a:rPr lang="en-GB" dirty="0"/>
              <a:t>Therefore, the faster the clock speed, the faster the instructions are processed</a:t>
            </a:r>
          </a:p>
        </p:txBody>
      </p:sp>
      <p:sp>
        <p:nvSpPr>
          <p:cNvPr id="4" name="Rectangle 3">
            <a:extLst>
              <a:ext uri="{FF2B5EF4-FFF2-40B4-BE49-F238E27FC236}">
                <a16:creationId xmlns:a16="http://schemas.microsoft.com/office/drawing/2014/main" id="{5EA0A915-6169-4AD2-8B09-0784DA491A48}"/>
              </a:ext>
            </a:extLst>
          </p:cNvPr>
          <p:cNvSpPr/>
          <p:nvPr/>
        </p:nvSpPr>
        <p:spPr>
          <a:xfrm>
            <a:off x="724280" y="4287915"/>
            <a:ext cx="932155" cy="665825"/>
          </a:xfrm>
          <a:prstGeom prst="rect">
            <a:avLst/>
          </a:prstGeom>
          <a:solidFill>
            <a:srgbClr val="CF6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Clock</a:t>
            </a:r>
          </a:p>
        </p:txBody>
      </p:sp>
      <p:cxnSp>
        <p:nvCxnSpPr>
          <p:cNvPr id="6" name="Straight Arrow Connector 5">
            <a:extLst>
              <a:ext uri="{FF2B5EF4-FFF2-40B4-BE49-F238E27FC236}">
                <a16:creationId xmlns:a16="http://schemas.microsoft.com/office/drawing/2014/main" id="{61F30F50-17A6-4F19-970C-E7551D275904}"/>
              </a:ext>
            </a:extLst>
          </p:cNvPr>
          <p:cNvCxnSpPr>
            <a:stCxn id="4" idx="3"/>
          </p:cNvCxnSpPr>
          <p:nvPr/>
        </p:nvCxnSpPr>
        <p:spPr>
          <a:xfrm flipV="1">
            <a:off x="1656435" y="4616388"/>
            <a:ext cx="1326462" cy="4440"/>
          </a:xfrm>
          <a:prstGeom prst="straightConnector1">
            <a:avLst/>
          </a:prstGeom>
          <a:ln w="25400">
            <a:solidFill>
              <a:srgbClr val="E4B42C"/>
            </a:solidFill>
            <a:tailEnd type="triangle" w="lg" len="med"/>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B7A00FC-E582-4AEE-8E88-1EB50520DCDB}"/>
              </a:ext>
            </a:extLst>
          </p:cNvPr>
          <p:cNvSpPr/>
          <p:nvPr/>
        </p:nvSpPr>
        <p:spPr>
          <a:xfrm>
            <a:off x="4884353" y="4287915"/>
            <a:ext cx="932155" cy="665825"/>
          </a:xfrm>
          <a:prstGeom prst="rect">
            <a:avLst/>
          </a:prstGeom>
          <a:solidFill>
            <a:srgbClr val="CF6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Clock</a:t>
            </a:r>
          </a:p>
        </p:txBody>
      </p:sp>
      <p:cxnSp>
        <p:nvCxnSpPr>
          <p:cNvPr id="31" name="Straight Arrow Connector 30">
            <a:extLst>
              <a:ext uri="{FF2B5EF4-FFF2-40B4-BE49-F238E27FC236}">
                <a16:creationId xmlns:a16="http://schemas.microsoft.com/office/drawing/2014/main" id="{74B60CB5-3149-4F10-9641-0AD4561B333C}"/>
              </a:ext>
            </a:extLst>
          </p:cNvPr>
          <p:cNvCxnSpPr>
            <a:stCxn id="30" idx="3"/>
          </p:cNvCxnSpPr>
          <p:nvPr/>
        </p:nvCxnSpPr>
        <p:spPr>
          <a:xfrm flipV="1">
            <a:off x="5816508" y="4616388"/>
            <a:ext cx="1326462" cy="4440"/>
          </a:xfrm>
          <a:prstGeom prst="straightConnector1">
            <a:avLst/>
          </a:prstGeom>
          <a:ln w="25400">
            <a:solidFill>
              <a:srgbClr val="E4B42C"/>
            </a:solidFill>
            <a:tailEnd type="triangle" w="lg" len="med"/>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68062BD7-0687-4163-9064-C964EF5397CC}"/>
              </a:ext>
            </a:extLst>
          </p:cNvPr>
          <p:cNvSpPr txBox="1"/>
          <p:nvPr/>
        </p:nvSpPr>
        <p:spPr>
          <a:xfrm>
            <a:off x="622490" y="3716603"/>
            <a:ext cx="2171969" cy="369332"/>
          </a:xfrm>
          <a:prstGeom prst="rect">
            <a:avLst/>
          </a:prstGeom>
          <a:noFill/>
        </p:spPr>
        <p:txBody>
          <a:bodyPr wrap="square" rtlCol="0">
            <a:spAutoFit/>
          </a:bodyPr>
          <a:lstStyle/>
          <a:p>
            <a:r>
              <a:rPr lang="en-GB" dirty="0"/>
              <a:t>Clock speed 1GHz</a:t>
            </a:r>
          </a:p>
        </p:txBody>
      </p:sp>
      <p:sp>
        <p:nvSpPr>
          <p:cNvPr id="60" name="TextBox 59">
            <a:extLst>
              <a:ext uri="{FF2B5EF4-FFF2-40B4-BE49-F238E27FC236}">
                <a16:creationId xmlns:a16="http://schemas.microsoft.com/office/drawing/2014/main" id="{98E54552-0C0C-42B3-AF85-056270FD6412}"/>
              </a:ext>
            </a:extLst>
          </p:cNvPr>
          <p:cNvSpPr txBox="1"/>
          <p:nvPr/>
        </p:nvSpPr>
        <p:spPr>
          <a:xfrm>
            <a:off x="4772318" y="3717445"/>
            <a:ext cx="2171969" cy="369332"/>
          </a:xfrm>
          <a:prstGeom prst="rect">
            <a:avLst/>
          </a:prstGeom>
          <a:noFill/>
        </p:spPr>
        <p:txBody>
          <a:bodyPr wrap="square" rtlCol="0">
            <a:spAutoFit/>
          </a:bodyPr>
          <a:lstStyle/>
          <a:p>
            <a:r>
              <a:rPr lang="en-GB" dirty="0"/>
              <a:t>Clock speed 2GHz</a:t>
            </a:r>
          </a:p>
        </p:txBody>
      </p:sp>
      <p:pic>
        <p:nvPicPr>
          <p:cNvPr id="64" name="Picture 63">
            <a:extLst>
              <a:ext uri="{FF2B5EF4-FFF2-40B4-BE49-F238E27FC236}">
                <a16:creationId xmlns:a16="http://schemas.microsoft.com/office/drawing/2014/main" id="{CEB0AAB6-1C43-49B0-9401-FE17D537F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864" y="4446121"/>
            <a:ext cx="929642" cy="106680"/>
          </a:xfrm>
          <a:prstGeom prst="rect">
            <a:avLst/>
          </a:prstGeom>
        </p:spPr>
      </p:pic>
      <p:pic>
        <p:nvPicPr>
          <p:cNvPr id="66" name="Picture 65">
            <a:extLst>
              <a:ext uri="{FF2B5EF4-FFF2-40B4-BE49-F238E27FC236}">
                <a16:creationId xmlns:a16="http://schemas.microsoft.com/office/drawing/2014/main" id="{FA64FF65-3B60-4AED-8FDC-D17C7C19A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106" y="4446121"/>
            <a:ext cx="929642" cy="106680"/>
          </a:xfrm>
          <a:prstGeom prst="rect">
            <a:avLst/>
          </a:prstGeom>
        </p:spPr>
      </p:pic>
    </p:spTree>
    <p:extLst>
      <p:ext uri="{BB962C8B-B14F-4D97-AF65-F5344CB8AC3E}">
        <p14:creationId xmlns:p14="http://schemas.microsoft.com/office/powerpoint/2010/main" val="166774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Processor Speed</a:t>
            </a:r>
          </a:p>
          <a:p>
            <a:endParaRPr lang="en-GB" dirty="0"/>
          </a:p>
        </p:txBody>
      </p:sp>
      <p:sp>
        <p:nvSpPr>
          <p:cNvPr id="4" name="Text Placeholder 3"/>
          <p:cNvSpPr>
            <a:spLocks noGrp="1"/>
          </p:cNvSpPr>
          <p:nvPr>
            <p:ph type="body" sz="quarter" idx="14"/>
          </p:nvPr>
        </p:nvSpPr>
        <p:spPr/>
        <p:txBody>
          <a:bodyPr/>
          <a:lstStyle/>
          <a:p>
            <a:r>
              <a:rPr lang="en-GB" sz="2400" dirty="0"/>
              <a:t>One cycle per second = 1 hertz (Hz) = 1 instruction carried out each second</a:t>
            </a:r>
          </a:p>
          <a:p>
            <a:r>
              <a:rPr lang="en-GB" sz="2400" dirty="0"/>
              <a:t>1 kilohertz (kHz) = 1000 cycles per second</a:t>
            </a:r>
          </a:p>
          <a:p>
            <a:r>
              <a:rPr lang="en-GB" sz="2400" dirty="0"/>
              <a:t>1 Megahertz (MHz) = 1,000,000 cycles per second</a:t>
            </a:r>
          </a:p>
          <a:p>
            <a:r>
              <a:rPr lang="en-GB" sz="2400" dirty="0"/>
              <a:t>1 Gigahertz (GHz) = 1,000,000,000 cycles per second</a:t>
            </a:r>
          </a:p>
          <a:p>
            <a:pPr lvl="1"/>
            <a:r>
              <a:rPr lang="en-GB" dirty="0"/>
              <a:t>How fast is your computer’s processor?</a:t>
            </a:r>
          </a:p>
          <a:p>
            <a:pPr lvl="1"/>
            <a:r>
              <a:rPr lang="en-GB" dirty="0"/>
              <a:t>Remember, a 1 GHz processor is performing one billion cycles per second</a:t>
            </a:r>
            <a:endParaRPr lang="en-US" dirty="0"/>
          </a:p>
          <a:p>
            <a:endParaRPr lang="en-GB" dirty="0"/>
          </a:p>
          <a:p>
            <a:endParaRPr lang="en-GB" dirty="0"/>
          </a:p>
        </p:txBody>
      </p:sp>
    </p:spTree>
    <p:extLst>
      <p:ext uri="{BB962C8B-B14F-4D97-AF65-F5344CB8AC3E}">
        <p14:creationId xmlns:p14="http://schemas.microsoft.com/office/powerpoint/2010/main" val="390116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Multi-core processors</a:t>
            </a:r>
          </a:p>
        </p:txBody>
      </p:sp>
      <p:sp>
        <p:nvSpPr>
          <p:cNvPr id="3" name="Text Placeholder 2"/>
          <p:cNvSpPr>
            <a:spLocks noGrp="1"/>
          </p:cNvSpPr>
          <p:nvPr>
            <p:ph type="body" sz="quarter" idx="14"/>
          </p:nvPr>
        </p:nvSpPr>
        <p:spPr/>
        <p:txBody>
          <a:bodyPr/>
          <a:lstStyle/>
          <a:p>
            <a:r>
              <a:rPr lang="en-GB" dirty="0"/>
              <a:t>A dual-core processor has two processors in the same integrated circuit, linked together</a:t>
            </a:r>
          </a:p>
          <a:p>
            <a:pPr lvl="1"/>
            <a:r>
              <a:rPr lang="en-GB" dirty="0"/>
              <a:t>A dual-core processor has the potential to perform two instructions at the same time</a:t>
            </a:r>
          </a:p>
          <a:p>
            <a:pPr lvl="1"/>
            <a:r>
              <a:rPr lang="en-GB" dirty="0"/>
              <a:t>This allows twice as many instructions to be executed, however, it doesn’t always perform at this rate as software may not be able to take full advantage of both cores</a:t>
            </a:r>
          </a:p>
          <a:p>
            <a:r>
              <a:rPr lang="en-GB" dirty="0"/>
              <a:t>A quad-core processor has four linked processors</a:t>
            </a:r>
          </a:p>
          <a:p>
            <a:pPr lvl="1"/>
            <a:r>
              <a:rPr lang="en-GB" dirty="0"/>
              <a:t>Which processor would you prefer, a dual-core 1GHz, or a 3 GHz single core processor?</a:t>
            </a:r>
          </a:p>
          <a:p>
            <a:endParaRPr lang="en-GB" dirty="0"/>
          </a:p>
        </p:txBody>
      </p:sp>
    </p:spTree>
    <p:extLst>
      <p:ext uri="{BB962C8B-B14F-4D97-AF65-F5344CB8AC3E}">
        <p14:creationId xmlns:p14="http://schemas.microsoft.com/office/powerpoint/2010/main" val="3657004476"/>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E4FDE1-DD94-423F-90CC-9B1C25128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19FA4-0C96-4EA4-A310-EE64CCAA7D07}">
  <ds:schemaRefs>
    <ds:schemaRef ds:uri="http://schemas.microsoft.com/sharepoint/v3/contenttype/forms"/>
  </ds:schemaRefs>
</ds:datastoreItem>
</file>

<file path=customXml/itemProps3.xml><?xml version="1.0" encoding="utf-8"?>
<ds:datastoreItem xmlns:ds="http://schemas.openxmlformats.org/officeDocument/2006/customXml" ds:itemID="{38A39263-1CF1-47D3-BA34-1696DBCFA18D}">
  <ds:schemaRefs>
    <ds:schemaRef ds:uri="http://schemas.microsoft.com/office/2006/documentManagement/types"/>
    <ds:schemaRef ds:uri="http://purl.org/dc/dcmitype/"/>
    <ds:schemaRef ds:uri="1ef05dc5-97a2-498b-bf7c-bd189143a1ff"/>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94dce8ab-38ff-4714-b1ed-1fc5e4d9abd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Unit 4</Template>
  <TotalTime>5806</TotalTime>
  <Words>1240</Words>
  <Application>Microsoft Office PowerPoint</Application>
  <PresentationFormat>On-screen Show (4:3)</PresentationFormat>
  <Paragraphs>133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77</cp:revision>
  <dcterms:created xsi:type="dcterms:W3CDTF">2014-09-01T16:04:28Z</dcterms:created>
  <dcterms:modified xsi:type="dcterms:W3CDTF">2021-11-16T09:56:15Z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