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B85C-5868-503E-97C3-41C03CD7E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026BB-3203-4405-B902-57A016A73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45018-FAEE-28DD-7CC1-03FD95CC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5B019-0EE6-E688-90E4-C23A0FF2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5AE86-9233-7D3A-6552-CF1CFF28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3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CA1DF-7DC6-A83C-2B50-40B40E919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B2E0F-130C-5BF6-06E6-ED2513279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531B8-EC61-C943-59F6-589BF960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DA442-17C1-54AA-000C-6254E405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783A8-4E47-C885-375F-4CDD2D65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95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7E741-6017-53E0-7F4C-C67AF111E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8306E-631A-D1B6-ABD3-30C802678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AA3C9-BCAA-3B3C-EC49-8C1C56878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62CF7-0381-F028-7DE8-E50C16B7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5F17-F84A-B5C5-786B-5522DCA60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03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6AD4-DA91-7A44-E613-BB324263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6F047-0A1F-E5E2-E433-E62CDF015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31555-6C1D-02E7-A6ED-7636EA3D0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92882-5594-47B0-F07A-A49EA86F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B12E-B469-C4E6-F04D-98CFAFA3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4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0A4E-C474-7D5F-2CEA-8C0EFFAFD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3438-7C1A-3D92-2131-E94C1E418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B80A5-E44D-1A69-EB52-99D1E220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792AD-2177-25E1-ABD1-EFCFE6C6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789AF-5DA9-ED6F-0CE6-21FA22C6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16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C098B-BD70-14AD-F53C-3A647AF3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DC02B-EE3B-B0AE-0DBD-EF61FE9E5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DDE4F-0479-0401-5ED4-A3317D8FD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931EC4-1867-E299-C628-C6C80E25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B6CA5-96E2-6850-FA26-B394841A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E72F5-62FE-924E-C816-947B5679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5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BBA3C-40FB-BAE4-1911-A78EF892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4E774-19F0-545F-4CAA-CE355F8E4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61266-E4D1-D08D-939C-22D4E5095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A45245-E565-2652-3690-48FA6DE9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4FF42F-AA4C-3B3A-813A-0266B4AB7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E6DD40-FCC3-C8E6-001A-E0FD1E5E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571728-67C4-ADE9-DC0F-E0452627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F07E0-D438-8EE7-177F-B1D4DF76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56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EDEFD-560A-884B-9D5E-6BFA0736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B5DF06-18E2-F47E-8DE2-FD9289AA6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93BF2-579F-C3F5-FDAB-B6C8A854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A81165-6B15-5374-E973-634625E8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6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0BB52-2AC0-9E94-8EFF-11D01B645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C61F4-E429-EA55-AF5F-61C2CA13A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8E513-EC06-A667-66C1-6CEA4646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5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373C9-F3A0-443D-8923-0E03D98DF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045D7-9ECD-93D5-CDAF-6DDEB3A4D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23BA6-F4B9-2385-8DED-EC367DAB4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C1C21-20C0-0EB1-F1BD-B4066271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EA012-B211-F0DF-FD03-02E77876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E4115-C0D1-D5E8-8408-C64FEC46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27313-E5A3-497A-4116-D2880A320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7EAF09-BDB4-C5BD-6F95-36936929B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3E216-ACA1-95FD-E19D-C4CA601CA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94A2F-4AB6-AE22-030E-35A09B0FA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C66D4-5A36-BB39-57C2-CB36AB04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4E549-1ED8-60B8-D004-89BCF50F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82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000011-7249-5434-6FEA-9D0EDE365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77E3B-31F6-978F-E7B3-0B3E82370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2B510-8DBF-0E6F-9513-A7F18B4BC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D9122-656F-42D3-A133-D0CA9455B04C}" type="datetimeFigureOut">
              <a:rPr lang="en-GB" smtClean="0"/>
              <a:t>13/06/2023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1F112-210C-1EB7-D2F1-43E7300D7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F9EE9-B6C5-6A56-9461-8B933F471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AC6DD-E46D-463C-A8EA-FC223CFCE2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42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3481FB-FECD-2C78-AEB4-7E04C0401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GB" sz="5400"/>
              <a:t>Ethics of AI in Jobs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0957C-7786-0523-1ACB-2F6A96705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8F7D6A-6206-26CD-3988-F0BFE2A666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58" r="23005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5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89C5DA-A9A4-A752-70BC-686637FE8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GB" sz="5400" b="0" i="0">
                <a:effectLst/>
                <a:latin typeface="Söhne"/>
              </a:rPr>
              <a:t>Introduction</a:t>
            </a:r>
            <a:br>
              <a:rPr lang="en-GB" sz="5400" b="0" i="0">
                <a:effectLst/>
                <a:latin typeface="Söhne"/>
              </a:rPr>
            </a:br>
            <a:endParaRPr lang="en-GB" sz="5400"/>
          </a:p>
        </p:txBody>
      </p:sp>
      <p:pic>
        <p:nvPicPr>
          <p:cNvPr id="5" name="Picture 4" descr="Graph on document with pen">
            <a:extLst>
              <a:ext uri="{FF2B5EF4-FFF2-40B4-BE49-F238E27FC236}">
                <a16:creationId xmlns:a16="http://schemas.microsoft.com/office/drawing/2014/main" id="{AE96DF9A-B7B4-A1E6-766F-DF6BAF1DF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196" r="20473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6407D-DA54-B401-8555-B83CBDFAF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The rapid advancement of Artificial Intelligence (AI) has raised important ethical considerations in relation to jobs and employment.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As AI technology continues to evolve, it poses both benefits and challenges that require careful evaluation.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404388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Graph on document with pen">
            <a:extLst>
              <a:ext uri="{FF2B5EF4-FFF2-40B4-BE49-F238E27FC236}">
                <a16:creationId xmlns:a16="http://schemas.microsoft.com/office/drawing/2014/main" id="{91B11F64-1369-16A4-63BB-8C4C99E24D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4" r="-1" b="-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5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94A57D-7C9F-AA2A-B797-EFD031AB5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GB" sz="4000" b="0" i="0">
                <a:effectLst/>
                <a:latin typeface="Söhne"/>
              </a:rPr>
              <a:t>Benefits of AI in Jobs</a:t>
            </a:r>
            <a:br>
              <a:rPr lang="en-GB" sz="4000" b="0" i="0">
                <a:effectLst/>
                <a:latin typeface="Söhne"/>
              </a:rPr>
            </a:br>
            <a:endParaRPr lang="en-GB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40E86-5770-4E13-0580-F1889D192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Increased efficiency and productivity: AI systems can automate repetitive tasks, allowing employees to focus on higher-value work.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Improved decision-making: AI algorithms can analyze vast amounts of data, leading to better-informed and more accurate decisions.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Enhanced safety: AI-powered robots and drones can perform dangerous tasks, reducing human risk.</a:t>
            </a:r>
          </a:p>
          <a:p>
            <a:endParaRPr lang="en-GB" sz="1700"/>
          </a:p>
        </p:txBody>
      </p:sp>
    </p:spTree>
    <p:extLst>
      <p:ext uri="{BB962C8B-B14F-4D97-AF65-F5344CB8AC3E}">
        <p14:creationId xmlns:p14="http://schemas.microsoft.com/office/powerpoint/2010/main" val="398606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4DA65-B4B8-932D-D12E-79A9EE160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200" b="0" i="0">
                <a:effectLst/>
                <a:latin typeface="Söhne"/>
              </a:rPr>
              <a:t>Ethical Challenges</a:t>
            </a:r>
            <a:br>
              <a:rPr lang="en-GB" sz="4200" b="0" i="0">
                <a:effectLst/>
                <a:latin typeface="Söhne"/>
              </a:rPr>
            </a:br>
            <a:endParaRPr lang="en-GB" sz="42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DE281-838B-3B1C-BD64-0566AD5F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Job displacement: AI automation may lead to job losses, particularly for roles that involve routine tasks.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Inequality and job polarization: AI could exacerbate income inequality by primarily benefiting high-skilled workers, leading to a wider skills gap.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Algorithmic bias: AI systems can perpetuate biases present in training data, leading to discriminatory outcomes in hiring and promotions.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200" b="0" i="0">
                <a:effectLst/>
                <a:latin typeface="Söhne"/>
              </a:rPr>
              <a:t>Loss of human touch: Replacing human interaction with AI systems may negatively impact customer experiences and human connections.</a:t>
            </a:r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355614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57F979-CB7A-BB50-F5E7-2009E6ECA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en-GB" sz="4100" b="0" i="0">
                <a:effectLst/>
                <a:latin typeface="Söhne"/>
              </a:rPr>
              <a:t>Ethical Principles for AI in Jobs</a:t>
            </a:r>
            <a:br>
              <a:rPr lang="en-GB" sz="4100" b="0" i="0">
                <a:effectLst/>
                <a:latin typeface="Söhne"/>
              </a:rPr>
            </a:br>
            <a:endParaRPr lang="en-GB" sz="4100"/>
          </a:p>
        </p:txBody>
      </p:sp>
      <p:pic>
        <p:nvPicPr>
          <p:cNvPr id="5" name="Picture 4" descr="A robot using a laptop sitting on a blue chair">
            <a:extLst>
              <a:ext uri="{FF2B5EF4-FFF2-40B4-BE49-F238E27FC236}">
                <a16:creationId xmlns:a16="http://schemas.microsoft.com/office/drawing/2014/main" id="{A2083721-29C1-3FED-E6DF-F1EFB173C8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831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C3E69-357B-4943-6F63-5DA0D2E5B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3843666"/>
          </a:xfrm>
        </p:spPr>
        <p:txBody>
          <a:bodyPr>
            <a:normAutofit/>
          </a:bodyPr>
          <a:lstStyle/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Transparency and explainability: AI systems should be transparent in their decision-making process, with clear explanations for outcomes.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Fairness and non-discrimination: AI algorithms should be designed to mitigate biases and ensure fair treatment for all individuals.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Human-centric design: AI should augment human capabilities, prioritize human values, and promote human well-being.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1700" b="0" i="0">
                <a:effectLst/>
                <a:latin typeface="Söhne"/>
              </a:rPr>
              <a:t>Job transition and reskilling: Society should invest in programs to help workers transition into new roles and acquire skills for the AI-driven job market.</a:t>
            </a:r>
          </a:p>
          <a:p>
            <a:endParaRPr lang="en-GB" sz="1700"/>
          </a:p>
        </p:txBody>
      </p:sp>
    </p:spTree>
    <p:extLst>
      <p:ext uri="{BB962C8B-B14F-4D97-AF65-F5344CB8AC3E}">
        <p14:creationId xmlns:p14="http://schemas.microsoft.com/office/powerpoint/2010/main" val="279133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BEECDC-35DA-9497-AB6B-B19E3DD0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GB" sz="5400" b="0" i="0">
                <a:effectLst/>
                <a:latin typeface="Söhne"/>
              </a:rPr>
              <a:t>Conclusion</a:t>
            </a:r>
            <a:br>
              <a:rPr lang="en-GB" sz="5400" b="0" i="0">
                <a:effectLst/>
                <a:latin typeface="Söhne"/>
              </a:rPr>
            </a:br>
            <a:endParaRPr lang="en-GB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8988-0E7A-3214-4413-A6288ED5D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742950" lvl="1" indent="-285750">
              <a:buFont typeface="+mj-lt"/>
              <a:buAutoNum type="arabicPeriod"/>
            </a:pPr>
            <a:r>
              <a:rPr lang="en-GB" sz="2200" b="0" i="0" dirty="0">
                <a:effectLst/>
                <a:latin typeface="Söhne"/>
              </a:rPr>
              <a:t>The ethics of AI in jobs demand careful consideration and responsible implementation.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200" b="0" i="0" dirty="0">
                <a:effectLst/>
                <a:latin typeface="Söhne"/>
              </a:rPr>
              <a:t>Balancing the benefits of AI with its potential societal impacts is crucial to ensure a fair and inclusive future of work.</a:t>
            </a:r>
          </a:p>
          <a:p>
            <a:endParaRPr lang="en-GB" sz="2200" dirty="0"/>
          </a:p>
        </p:txBody>
      </p:sp>
      <p:pic>
        <p:nvPicPr>
          <p:cNvPr id="5" name="Picture 4" descr="Graph on document with pen">
            <a:extLst>
              <a:ext uri="{FF2B5EF4-FFF2-40B4-BE49-F238E27FC236}">
                <a16:creationId xmlns:a16="http://schemas.microsoft.com/office/drawing/2014/main" id="{AFCCBFBB-4FAB-9DB8-AF72-F633F3CCDB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85" r="9662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6682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323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Söhne</vt:lpstr>
      <vt:lpstr>Office Theme</vt:lpstr>
      <vt:lpstr>Ethics of AI in Jobs</vt:lpstr>
      <vt:lpstr>Introduction </vt:lpstr>
      <vt:lpstr>Benefits of AI in Jobs </vt:lpstr>
      <vt:lpstr>Ethical Challenges </vt:lpstr>
      <vt:lpstr>Ethical Principles for AI in Jobs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of AI in Jobs</dc:title>
  <dc:creator>Thomas Oxenham</dc:creator>
  <cp:lastModifiedBy>Thomas Oxenham</cp:lastModifiedBy>
  <cp:revision>1</cp:revision>
  <dcterms:created xsi:type="dcterms:W3CDTF">2023-06-13T10:37:30Z</dcterms:created>
  <dcterms:modified xsi:type="dcterms:W3CDTF">2023-06-13T10:58:18Z</dcterms:modified>
</cp:coreProperties>
</file>