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4"/>
  </p:notesMasterIdLst>
  <p:sldIdLst>
    <p:sldId id="257" r:id="rId5"/>
    <p:sldId id="297" r:id="rId6"/>
    <p:sldId id="263" r:id="rId7"/>
    <p:sldId id="264" r:id="rId8"/>
    <p:sldId id="260" r:id="rId9"/>
    <p:sldId id="265" r:id="rId10"/>
    <p:sldId id="298" r:id="rId11"/>
    <p:sldId id="267" r:id="rId12"/>
    <p:sldId id="269" r:id="rId13"/>
    <p:sldId id="302" r:id="rId14"/>
    <p:sldId id="270" r:id="rId15"/>
    <p:sldId id="295" r:id="rId16"/>
    <p:sldId id="293" r:id="rId17"/>
    <p:sldId id="272" r:id="rId18"/>
    <p:sldId id="273" r:id="rId19"/>
    <p:sldId id="274" r:id="rId20"/>
    <p:sldId id="275" r:id="rId21"/>
    <p:sldId id="276" r:id="rId22"/>
    <p:sldId id="277" r:id="rId23"/>
    <p:sldId id="278" r:id="rId24"/>
    <p:sldId id="303" r:id="rId25"/>
    <p:sldId id="280" r:id="rId26"/>
    <p:sldId id="294" r:id="rId27"/>
    <p:sldId id="281" r:id="rId28"/>
    <p:sldId id="282" r:id="rId29"/>
    <p:sldId id="296" r:id="rId30"/>
    <p:sldId id="283" r:id="rId31"/>
    <p:sldId id="284" r:id="rId32"/>
    <p:sldId id="285" r:id="rId33"/>
    <p:sldId id="286" r:id="rId34"/>
    <p:sldId id="287" r:id="rId35"/>
    <p:sldId id="288" r:id="rId36"/>
    <p:sldId id="289" r:id="rId37"/>
    <p:sldId id="290" r:id="rId38"/>
    <p:sldId id="291" r:id="rId39"/>
    <p:sldId id="355" r:id="rId40"/>
    <p:sldId id="354" r:id="rId41"/>
    <p:sldId id="292" r:id="rId42"/>
    <p:sldId id="259" r:id="rId43"/>
  </p:sldIdLst>
  <p:sldSz cx="9144000" cy="6858000" type="screen4x3"/>
  <p:notesSz cx="6797675" cy="9926638"/>
  <p:embeddedFontLst>
    <p:embeddedFont>
      <p:font typeface="Calibri" panose="020F0502020204030204" pitchFamily="34" charset="0"/>
      <p:regular r:id="rId45"/>
      <p:bold r:id="rId46"/>
      <p:italic r:id="rId47"/>
      <p:boldItalic r:id="rId48"/>
    </p:embeddedFont>
    <p:embeddedFont>
      <p:font typeface="Museo 100" panose="02000000000000000000" pitchFamily="2" charset="0"/>
      <p:regular r:id="rId49"/>
    </p:embeddedFont>
    <p:embeddedFont>
      <p:font typeface="Museo 500" panose="02000000000000000000" pitchFamily="2" charset="0"/>
      <p:regular r:id="rId50"/>
    </p:embeddedFont>
    <p:embeddedFont>
      <p:font typeface="Museo 700" panose="02000000000000000000" pitchFamily="2" charset="0"/>
      <p:bold r:id="rId51"/>
    </p:embeddedFont>
    <p:embeddedFont>
      <p:font typeface="Museo 900" panose="02000000000000000000" pitchFamily="2" charset="0"/>
      <p:bold r:id="rId52"/>
    </p:embeddedFont>
    <p:embeddedFont>
      <p:font typeface="Museo900-Regular" panose="02000000000000000000" pitchFamily="2" charset="0"/>
      <p:bold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 id="2" name="Mike Ross" initials="MR" lastIdx="6" clrIdx="1">
    <p:extLst>
      <p:ext uri="{19B8F6BF-5375-455C-9EA6-DF929625EA0E}">
        <p15:presenceInfo xmlns:p15="http://schemas.microsoft.com/office/powerpoint/2012/main" userId="S::mike@pgonline.co.uk::7954c944-6085-4b08-be0b-82a8f61afa5b" providerId="AD"/>
      </p:ext>
    </p:extLst>
  </p:cmAuthor>
  <p:cmAuthor id="3" name="" initials="" lastIdx="7" clrIdx="2"/>
  <p:cmAuthor id="4" name="Emma Arnold" initials="EA" lastIdx="5" clrIdx="3">
    <p:extLst>
      <p:ext uri="{19B8F6BF-5375-455C-9EA6-DF929625EA0E}">
        <p15:presenceInfo xmlns:p15="http://schemas.microsoft.com/office/powerpoint/2012/main" userId="S::emma.arnold@pgonline.co.uk::8993a44a-1dde-43d4-879e-84867f47ccd8" providerId="AD"/>
      </p:ext>
    </p:extLst>
  </p:cmAuthor>
  <p:cmAuthor id="5" name="Emma Arnold" initials="EA [2]" lastIdx="1" clrIdx="4">
    <p:extLst>
      <p:ext uri="{19B8F6BF-5375-455C-9EA6-DF929625EA0E}">
        <p15:presenceInfo xmlns:p15="http://schemas.microsoft.com/office/powerpoint/2012/main" userId="S-1-12-1-2308154442-1137974750-2256838279-3637266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4413"/>
    <a:srgbClr val="0065B5"/>
    <a:srgbClr val="5A626F"/>
    <a:srgbClr val="2A3440"/>
    <a:srgbClr val="42A2DE"/>
    <a:srgbClr val="41413F"/>
    <a:srgbClr val="6BB0FB"/>
    <a:srgbClr val="69AEFB"/>
    <a:srgbClr val="5D95B0"/>
    <a:srgbClr val="0F4A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59"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5.fntdata"/><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4.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7.fntdata"/><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Ross" userId="S::mike@pgonline.co.uk::7954c944-6085-4b08-be0b-82a8f61afa5b" providerId="AD" clId="Web-{148C769F-B4CC-4CDD-A58F-9055444C24A9}"/>
    <pc:docChg chg="delSld">
      <pc:chgData name="Mike Ross" userId="S::mike@pgonline.co.uk::7954c944-6085-4b08-be0b-82a8f61afa5b" providerId="AD" clId="Web-{148C769F-B4CC-4CDD-A58F-9055444C24A9}" dt="2019-01-07T14:43:09.099" v="2"/>
      <pc:docMkLst>
        <pc:docMk/>
      </pc:docMkLst>
    </pc:docChg>
  </pc:docChgLst>
  <pc:docChgLst>
    <pc:chgData name="Emma Arnold" userId="S::emma.arnold@pgonline.co.uk::8993a44a-1dde-43d4-879e-84867f47ccd8" providerId="AD" clId="Web-{6EADB7D1-FCBC-4329-AF31-366B9DA68E11}"/>
    <pc:docChg chg="modSld">
      <pc:chgData name="Emma Arnold" userId="S::emma.arnold@pgonline.co.uk::8993a44a-1dde-43d4-879e-84867f47ccd8" providerId="AD" clId="Web-{6EADB7D1-FCBC-4329-AF31-366B9DA68E11}" dt="2019-02-11T13:59:48.528" v="7" actId="20577"/>
      <pc:docMkLst>
        <pc:docMk/>
      </pc:docMkLst>
      <pc:sldChg chg="modSp">
        <pc:chgData name="Emma Arnold" userId="S::emma.arnold@pgonline.co.uk::8993a44a-1dde-43d4-879e-84867f47ccd8" providerId="AD" clId="Web-{6EADB7D1-FCBC-4329-AF31-366B9DA68E11}" dt="2019-02-11T13:59:48.528" v="7" actId="20577"/>
        <pc:sldMkLst>
          <pc:docMk/>
          <pc:sldMk cId="3559473955" sldId="302"/>
        </pc:sldMkLst>
        <pc:spChg chg="mod">
          <ac:chgData name="Emma Arnold" userId="S::emma.arnold@pgonline.co.uk::8993a44a-1dde-43d4-879e-84867f47ccd8" providerId="AD" clId="Web-{6EADB7D1-FCBC-4329-AF31-366B9DA68E11}" dt="2019-02-11T13:59:48.528" v="7" actId="20577"/>
          <ac:spMkLst>
            <pc:docMk/>
            <pc:sldMk cId="3559473955" sldId="302"/>
            <ac:spMk id="131" creationId="{00000000-0000-0000-0000-000000000000}"/>
          </ac:spMkLst>
        </pc:spChg>
      </pc:sldChg>
    </pc:docChg>
  </pc:docChgLst>
  <pc:docChgLst>
    <pc:chgData name="Emma Arnold" userId="8993a44a-1dde-43d4-879e-84867f47ccd8" providerId="ADAL" clId="{FBF85DE9-A8BE-4814-BD9D-EFD46301DD66}"/>
    <pc:docChg chg="undo redo custSel addSld delSld modSld sldOrd modMainMaster">
      <pc:chgData name="Emma Arnold" userId="8993a44a-1dde-43d4-879e-84867f47ccd8" providerId="ADAL" clId="{FBF85DE9-A8BE-4814-BD9D-EFD46301DD66}" dt="2019-02-11T11:03:04.815" v="3308"/>
      <pc:docMkLst>
        <pc:docMk/>
      </pc:docMkLst>
      <pc:sldChg chg="modSp">
        <pc:chgData name="Emma Arnold" userId="8993a44a-1dde-43d4-879e-84867f47ccd8" providerId="ADAL" clId="{FBF85DE9-A8BE-4814-BD9D-EFD46301DD66}" dt="2019-02-04T16:10:36.047" v="962" actId="20577"/>
        <pc:sldMkLst>
          <pc:docMk/>
          <pc:sldMk cId="2819996977" sldId="257"/>
        </pc:sldMkLst>
        <pc:spChg chg="mod">
          <ac:chgData name="Emma Arnold" userId="8993a44a-1dde-43d4-879e-84867f47ccd8" providerId="ADAL" clId="{FBF85DE9-A8BE-4814-BD9D-EFD46301DD66}" dt="2019-02-04T16:10:36.047" v="962" actId="20577"/>
          <ac:spMkLst>
            <pc:docMk/>
            <pc:sldMk cId="2819996977" sldId="257"/>
            <ac:spMk id="5" creationId="{250BE2CA-369C-423F-951C-39A5281AF2AA}"/>
          </ac:spMkLst>
        </pc:spChg>
      </pc:sldChg>
      <pc:sldChg chg="modSp">
        <pc:chgData name="Emma Arnold" userId="8993a44a-1dde-43d4-879e-84867f47ccd8" providerId="ADAL" clId="{FBF85DE9-A8BE-4814-BD9D-EFD46301DD66}" dt="2019-02-06T11:01:28.376" v="980" actId="732"/>
        <pc:sldMkLst>
          <pc:docMk/>
          <pc:sldMk cId="0" sldId="260"/>
        </pc:sldMkLst>
        <pc:picChg chg="mod">
          <ac:chgData name="Emma Arnold" userId="8993a44a-1dde-43d4-879e-84867f47ccd8" providerId="ADAL" clId="{FBF85DE9-A8BE-4814-BD9D-EFD46301DD66}" dt="2019-02-06T11:01:17.615" v="979" actId="1035"/>
          <ac:picMkLst>
            <pc:docMk/>
            <pc:sldMk cId="0" sldId="260"/>
            <ac:picMk id="86" creationId="{00000000-0000-0000-0000-000000000000}"/>
          </ac:picMkLst>
        </pc:picChg>
        <pc:picChg chg="mod modCrop">
          <ac:chgData name="Emma Arnold" userId="8993a44a-1dde-43d4-879e-84867f47ccd8" providerId="ADAL" clId="{FBF85DE9-A8BE-4814-BD9D-EFD46301DD66}" dt="2019-02-06T11:01:28.376" v="980" actId="732"/>
          <ac:picMkLst>
            <pc:docMk/>
            <pc:sldMk cId="0" sldId="260"/>
            <ac:picMk id="87" creationId="{00000000-0000-0000-0000-000000000000}"/>
          </ac:picMkLst>
        </pc:picChg>
      </pc:sldChg>
      <pc:sldChg chg="modSp modCm">
        <pc:chgData name="Emma Arnold" userId="8993a44a-1dde-43d4-879e-84867f47ccd8" providerId="ADAL" clId="{FBF85DE9-A8BE-4814-BD9D-EFD46301DD66}" dt="2019-02-06T09:44:55.283" v="975" actId="14"/>
        <pc:sldMkLst>
          <pc:docMk/>
          <pc:sldMk cId="0" sldId="264"/>
        </pc:sldMkLst>
        <pc:spChg chg="mod">
          <ac:chgData name="Emma Arnold" userId="8993a44a-1dde-43d4-879e-84867f47ccd8" providerId="ADAL" clId="{FBF85DE9-A8BE-4814-BD9D-EFD46301DD66}" dt="2019-02-06T09:44:55.283" v="975" actId="14"/>
          <ac:spMkLst>
            <pc:docMk/>
            <pc:sldMk cId="0" sldId="264"/>
            <ac:spMk id="80" creationId="{00000000-0000-0000-0000-000000000000}"/>
          </ac:spMkLst>
        </pc:spChg>
      </pc:sldChg>
      <pc:sldChg chg="addSp delSp modSp">
        <pc:chgData name="Emma Arnold" userId="8993a44a-1dde-43d4-879e-84867f47ccd8" providerId="ADAL" clId="{FBF85DE9-A8BE-4814-BD9D-EFD46301DD66}" dt="2019-02-06T13:41:35.467" v="1928" actId="20577"/>
        <pc:sldMkLst>
          <pc:docMk/>
          <pc:sldMk cId="0" sldId="265"/>
        </pc:sldMkLst>
        <pc:spChg chg="add del mod">
          <ac:chgData name="Emma Arnold" userId="8993a44a-1dde-43d4-879e-84867f47ccd8" providerId="ADAL" clId="{FBF85DE9-A8BE-4814-BD9D-EFD46301DD66}" dt="2019-02-06T12:34:09.175" v="1861"/>
          <ac:spMkLst>
            <pc:docMk/>
            <pc:sldMk cId="0" sldId="265"/>
            <ac:spMk id="2" creationId="{351833B6-4E7E-4CA8-ADC7-A0591A3AA76F}"/>
          </ac:spMkLst>
        </pc:spChg>
        <pc:spChg chg="add del mod">
          <ac:chgData name="Emma Arnold" userId="8993a44a-1dde-43d4-879e-84867f47ccd8" providerId="ADAL" clId="{FBF85DE9-A8BE-4814-BD9D-EFD46301DD66}" dt="2019-02-06T12:34:09.175" v="1861"/>
          <ac:spMkLst>
            <pc:docMk/>
            <pc:sldMk cId="0" sldId="265"/>
            <ac:spMk id="3" creationId="{4DF24865-4465-4513-A00A-0DE3CDBA8FEA}"/>
          </ac:spMkLst>
        </pc:spChg>
        <pc:spChg chg="mod">
          <ac:chgData name="Emma Arnold" userId="8993a44a-1dde-43d4-879e-84867f47ccd8" providerId="ADAL" clId="{FBF85DE9-A8BE-4814-BD9D-EFD46301DD66}" dt="2019-02-06T13:41:35.467" v="1928" actId="20577"/>
          <ac:spMkLst>
            <pc:docMk/>
            <pc:sldMk cId="0" sldId="265"/>
            <ac:spMk id="97" creationId="{00000000-0000-0000-0000-000000000000}"/>
          </ac:spMkLst>
        </pc:spChg>
        <pc:picChg chg="mod modCrop">
          <ac:chgData name="Emma Arnold" userId="8993a44a-1dde-43d4-879e-84867f47ccd8" providerId="ADAL" clId="{FBF85DE9-A8BE-4814-BD9D-EFD46301DD66}" dt="2019-02-06T12:34:52.753" v="1866" actId="732"/>
          <ac:picMkLst>
            <pc:docMk/>
            <pc:sldMk cId="0" sldId="265"/>
            <ac:picMk id="95" creationId="{00000000-0000-0000-0000-000000000000}"/>
          </ac:picMkLst>
        </pc:picChg>
      </pc:sldChg>
      <pc:sldChg chg="addSp delSp modSp">
        <pc:chgData name="Emma Arnold" userId="8993a44a-1dde-43d4-879e-84867f47ccd8" providerId="ADAL" clId="{FBF85DE9-A8BE-4814-BD9D-EFD46301DD66}" dt="2019-02-11T10:59:23.862" v="3307" actId="732"/>
        <pc:sldMkLst>
          <pc:docMk/>
          <pc:sldMk cId="0" sldId="267"/>
        </pc:sldMkLst>
        <pc:spChg chg="add del mod">
          <ac:chgData name="Emma Arnold" userId="8993a44a-1dde-43d4-879e-84867f47ccd8" providerId="ADAL" clId="{FBF85DE9-A8BE-4814-BD9D-EFD46301DD66}" dt="2019-02-06T11:08:41.604" v="986"/>
          <ac:spMkLst>
            <pc:docMk/>
            <pc:sldMk cId="0" sldId="267"/>
            <ac:spMk id="2" creationId="{B4354FE7-7151-4722-9D4E-5CA75E7A4186}"/>
          </ac:spMkLst>
        </pc:spChg>
        <pc:spChg chg="add del mod">
          <ac:chgData name="Emma Arnold" userId="8993a44a-1dde-43d4-879e-84867f47ccd8" providerId="ADAL" clId="{FBF85DE9-A8BE-4814-BD9D-EFD46301DD66}" dt="2019-02-06T11:08:41.604" v="986"/>
          <ac:spMkLst>
            <pc:docMk/>
            <pc:sldMk cId="0" sldId="267"/>
            <ac:spMk id="3" creationId="{6688BE89-1B0A-4858-A617-E4F9103624C9}"/>
          </ac:spMkLst>
        </pc:spChg>
        <pc:spChg chg="mod">
          <ac:chgData name="Emma Arnold" userId="8993a44a-1dde-43d4-879e-84867f47ccd8" providerId="ADAL" clId="{FBF85DE9-A8BE-4814-BD9D-EFD46301DD66}" dt="2019-02-06T11:30:26.991" v="1096" actId="20577"/>
          <ac:spMkLst>
            <pc:docMk/>
            <pc:sldMk cId="0" sldId="267"/>
            <ac:spMk id="112" creationId="{00000000-0000-0000-0000-000000000000}"/>
          </ac:spMkLst>
        </pc:spChg>
        <pc:spChg chg="mod">
          <ac:chgData name="Emma Arnold" userId="8993a44a-1dde-43d4-879e-84867f47ccd8" providerId="ADAL" clId="{FBF85DE9-A8BE-4814-BD9D-EFD46301DD66}" dt="2019-02-06T11:31:04.164" v="1110" actId="20577"/>
          <ac:spMkLst>
            <pc:docMk/>
            <pc:sldMk cId="0" sldId="267"/>
            <ac:spMk id="113" creationId="{00000000-0000-0000-0000-000000000000}"/>
          </ac:spMkLst>
        </pc:spChg>
        <pc:spChg chg="del">
          <ac:chgData name="Emma Arnold" userId="8993a44a-1dde-43d4-879e-84867f47ccd8" providerId="ADAL" clId="{FBF85DE9-A8BE-4814-BD9D-EFD46301DD66}" dt="2019-02-04T10:46:39.265" v="59" actId="478"/>
          <ac:spMkLst>
            <pc:docMk/>
            <pc:sldMk cId="0" sldId="267"/>
            <ac:spMk id="114" creationId="{00000000-0000-0000-0000-000000000000}"/>
          </ac:spMkLst>
        </pc:spChg>
        <pc:picChg chg="add del mod ord modCrop">
          <ac:chgData name="Emma Arnold" userId="8993a44a-1dde-43d4-879e-84867f47ccd8" providerId="ADAL" clId="{FBF85DE9-A8BE-4814-BD9D-EFD46301DD66}" dt="2019-02-06T11:12:05.795" v="1016" actId="478"/>
          <ac:picMkLst>
            <pc:docMk/>
            <pc:sldMk cId="0" sldId="267"/>
            <ac:picMk id="4" creationId="{B1265E53-8835-4E02-9FEF-DB5DDE211232}"/>
          </ac:picMkLst>
        </pc:picChg>
        <pc:picChg chg="add del mod ord modCrop">
          <ac:chgData name="Emma Arnold" userId="8993a44a-1dde-43d4-879e-84867f47ccd8" providerId="ADAL" clId="{FBF85DE9-A8BE-4814-BD9D-EFD46301DD66}" dt="2019-02-06T11:23:57.932" v="1043" actId="478"/>
          <ac:picMkLst>
            <pc:docMk/>
            <pc:sldMk cId="0" sldId="267"/>
            <ac:picMk id="5" creationId="{DF669AE1-E1C3-4BFA-A7C1-06E20ACC6583}"/>
          </ac:picMkLst>
        </pc:picChg>
        <pc:picChg chg="add del mod ord">
          <ac:chgData name="Emma Arnold" userId="8993a44a-1dde-43d4-879e-84867f47ccd8" providerId="ADAL" clId="{FBF85DE9-A8BE-4814-BD9D-EFD46301DD66}" dt="2019-02-06T11:24:20.612" v="1049" actId="478"/>
          <ac:picMkLst>
            <pc:docMk/>
            <pc:sldMk cId="0" sldId="267"/>
            <ac:picMk id="6" creationId="{B73F3F9E-1769-48D1-B63A-2DB45FCBB7C0}"/>
          </ac:picMkLst>
        </pc:picChg>
        <pc:picChg chg="add mod ord modCrop">
          <ac:chgData name="Emma Arnold" userId="8993a44a-1dde-43d4-879e-84867f47ccd8" providerId="ADAL" clId="{FBF85DE9-A8BE-4814-BD9D-EFD46301DD66}" dt="2019-02-11T10:59:23.862" v="3307" actId="732"/>
          <ac:picMkLst>
            <pc:docMk/>
            <pc:sldMk cId="0" sldId="267"/>
            <ac:picMk id="7" creationId="{1145CFF8-EEE0-441B-9DDD-2E9F66D78308}"/>
          </ac:picMkLst>
        </pc:picChg>
        <pc:picChg chg="del mod">
          <ac:chgData name="Emma Arnold" userId="8993a44a-1dde-43d4-879e-84867f47ccd8" providerId="ADAL" clId="{FBF85DE9-A8BE-4814-BD9D-EFD46301DD66}" dt="2019-02-06T11:08:46.725" v="988" actId="478"/>
          <ac:picMkLst>
            <pc:docMk/>
            <pc:sldMk cId="0" sldId="267"/>
            <ac:picMk id="109" creationId="{00000000-0000-0000-0000-000000000000}"/>
          </ac:picMkLst>
        </pc:picChg>
        <pc:picChg chg="del">
          <ac:chgData name="Emma Arnold" userId="8993a44a-1dde-43d4-879e-84867f47ccd8" providerId="ADAL" clId="{FBF85DE9-A8BE-4814-BD9D-EFD46301DD66}" dt="2019-02-04T10:46:46.310" v="61" actId="478"/>
          <ac:picMkLst>
            <pc:docMk/>
            <pc:sldMk cId="0" sldId="267"/>
            <ac:picMk id="110" creationId="{00000000-0000-0000-0000-000000000000}"/>
          </ac:picMkLst>
        </pc:picChg>
        <pc:picChg chg="del mod">
          <ac:chgData name="Emma Arnold" userId="8993a44a-1dde-43d4-879e-84867f47ccd8" providerId="ADAL" clId="{FBF85DE9-A8BE-4814-BD9D-EFD46301DD66}" dt="2019-02-06T11:08:44.661" v="987" actId="478"/>
          <ac:picMkLst>
            <pc:docMk/>
            <pc:sldMk cId="0" sldId="267"/>
            <ac:picMk id="111" creationId="{00000000-0000-0000-0000-000000000000}"/>
          </ac:picMkLst>
        </pc:picChg>
      </pc:sldChg>
      <pc:sldChg chg="addSp delSp modSp delCm">
        <pc:chgData name="Emma Arnold" userId="8993a44a-1dde-43d4-879e-84867f47ccd8" providerId="ADAL" clId="{FBF85DE9-A8BE-4814-BD9D-EFD46301DD66}" dt="2019-02-11T11:03:04.815" v="3308"/>
        <pc:sldMkLst>
          <pc:docMk/>
          <pc:sldMk cId="0" sldId="269"/>
        </pc:sldMkLst>
        <pc:spChg chg="mod">
          <ac:chgData name="Emma Arnold" userId="8993a44a-1dde-43d4-879e-84867f47ccd8" providerId="ADAL" clId="{FBF85DE9-A8BE-4814-BD9D-EFD46301DD66}" dt="2019-02-06T11:54:57.886" v="1283" actId="20577"/>
          <ac:spMkLst>
            <pc:docMk/>
            <pc:sldMk cId="0" sldId="269"/>
            <ac:spMk id="130" creationId="{00000000-0000-0000-0000-000000000000}"/>
          </ac:spMkLst>
        </pc:spChg>
        <pc:spChg chg="mod">
          <ac:chgData name="Emma Arnold" userId="8993a44a-1dde-43d4-879e-84867f47ccd8" providerId="ADAL" clId="{FBF85DE9-A8BE-4814-BD9D-EFD46301DD66}" dt="2019-02-06T12:31:54.451" v="1841" actId="20577"/>
          <ac:spMkLst>
            <pc:docMk/>
            <pc:sldMk cId="0" sldId="269"/>
            <ac:spMk id="131" creationId="{00000000-0000-0000-0000-000000000000}"/>
          </ac:spMkLst>
        </pc:spChg>
        <pc:picChg chg="del">
          <ac:chgData name="Emma Arnold" userId="8993a44a-1dde-43d4-879e-84867f47ccd8" providerId="ADAL" clId="{FBF85DE9-A8BE-4814-BD9D-EFD46301DD66}" dt="2019-02-06T11:29:37.740" v="1084" actId="478"/>
          <ac:picMkLst>
            <pc:docMk/>
            <pc:sldMk cId="0" sldId="269"/>
            <ac:picMk id="2" creationId="{034F9E0D-3354-4096-A87B-2D453B58DB24}"/>
          </ac:picMkLst>
        </pc:picChg>
        <pc:picChg chg="add del mod ord modCrop">
          <ac:chgData name="Emma Arnold" userId="8993a44a-1dde-43d4-879e-84867f47ccd8" providerId="ADAL" clId="{FBF85DE9-A8BE-4814-BD9D-EFD46301DD66}" dt="2019-02-06T11:33:31.790" v="1132" actId="478"/>
          <ac:picMkLst>
            <pc:docMk/>
            <pc:sldMk cId="0" sldId="269"/>
            <ac:picMk id="3" creationId="{62B55416-8F82-4DE3-A3FC-6F3960FA8698}"/>
          </ac:picMkLst>
        </pc:picChg>
        <pc:picChg chg="add mod ord modCrop">
          <ac:chgData name="Emma Arnold" userId="8993a44a-1dde-43d4-879e-84867f47ccd8" providerId="ADAL" clId="{FBF85DE9-A8BE-4814-BD9D-EFD46301DD66}" dt="2019-02-06T12:30:55.146" v="1793" actId="14100"/>
          <ac:picMkLst>
            <pc:docMk/>
            <pc:sldMk cId="0" sldId="269"/>
            <ac:picMk id="4" creationId="{AC9AF582-E6A4-4EA1-B28D-7B3892E99DAE}"/>
          </ac:picMkLst>
        </pc:picChg>
      </pc:sldChg>
      <pc:sldChg chg="addSp delSp modSp delCm modCm">
        <pc:chgData name="Emma Arnold" userId="8993a44a-1dde-43d4-879e-84867f47ccd8" providerId="ADAL" clId="{FBF85DE9-A8BE-4814-BD9D-EFD46301DD66}" dt="2019-02-06T14:15:16.555" v="2079" actId="20577"/>
        <pc:sldMkLst>
          <pc:docMk/>
          <pc:sldMk cId="0" sldId="270"/>
        </pc:sldMkLst>
        <pc:spChg chg="mod">
          <ac:chgData name="Emma Arnold" userId="8993a44a-1dde-43d4-879e-84867f47ccd8" providerId="ADAL" clId="{FBF85DE9-A8BE-4814-BD9D-EFD46301DD66}" dt="2019-02-06T14:15:16.555" v="2079" actId="20577"/>
          <ac:spMkLst>
            <pc:docMk/>
            <pc:sldMk cId="0" sldId="270"/>
            <ac:spMk id="138" creationId="{00000000-0000-0000-0000-000000000000}"/>
          </ac:spMkLst>
        </pc:spChg>
        <pc:picChg chg="mod modCrop">
          <ac:chgData name="Emma Arnold" userId="8993a44a-1dde-43d4-879e-84867f47ccd8" providerId="ADAL" clId="{FBF85DE9-A8BE-4814-BD9D-EFD46301DD66}" dt="2019-02-04T11:06:06.684" v="116" actId="732"/>
          <ac:picMkLst>
            <pc:docMk/>
            <pc:sldMk cId="0" sldId="270"/>
            <ac:picMk id="2" creationId="{E73A7FDF-491A-45C2-9449-925848821D08}"/>
          </ac:picMkLst>
        </pc:picChg>
        <pc:picChg chg="del">
          <ac:chgData name="Emma Arnold" userId="8993a44a-1dde-43d4-879e-84867f47ccd8" providerId="ADAL" clId="{FBF85DE9-A8BE-4814-BD9D-EFD46301DD66}" dt="2019-02-04T11:03:28.085" v="99" actId="478"/>
          <ac:picMkLst>
            <pc:docMk/>
            <pc:sldMk cId="0" sldId="270"/>
            <ac:picMk id="3" creationId="{BABF8B15-DD14-4DF9-8217-8DFCD57173C5}"/>
          </ac:picMkLst>
        </pc:picChg>
        <pc:picChg chg="add del mod modCrop">
          <ac:chgData name="Emma Arnold" userId="8993a44a-1dde-43d4-879e-84867f47ccd8" providerId="ADAL" clId="{FBF85DE9-A8BE-4814-BD9D-EFD46301DD66}" dt="2019-02-04T11:05:56.637" v="115" actId="478"/>
          <ac:picMkLst>
            <pc:docMk/>
            <pc:sldMk cId="0" sldId="270"/>
            <ac:picMk id="4" creationId="{D6298FE1-A9E8-4D29-A53C-03223AB8E98B}"/>
          </ac:picMkLst>
        </pc:picChg>
        <pc:picChg chg="add mod ord modCrop">
          <ac:chgData name="Emma Arnold" userId="8993a44a-1dde-43d4-879e-84867f47ccd8" providerId="ADAL" clId="{FBF85DE9-A8BE-4814-BD9D-EFD46301DD66}" dt="2019-02-04T11:06:41.514" v="122" actId="167"/>
          <ac:picMkLst>
            <pc:docMk/>
            <pc:sldMk cId="0" sldId="270"/>
            <ac:picMk id="5" creationId="{271F5DFA-924A-4562-8F56-C50CD367D8CC}"/>
          </ac:picMkLst>
        </pc:picChg>
      </pc:sldChg>
      <pc:sldChg chg="modSp delCm">
        <pc:chgData name="Emma Arnold" userId="8993a44a-1dde-43d4-879e-84867f47ccd8" providerId="ADAL" clId="{FBF85DE9-A8BE-4814-BD9D-EFD46301DD66}" dt="2019-02-06T13:41:18.137" v="1922" actId="20577"/>
        <pc:sldMkLst>
          <pc:docMk/>
          <pc:sldMk cId="0" sldId="272"/>
        </pc:sldMkLst>
        <pc:spChg chg="mod">
          <ac:chgData name="Emma Arnold" userId="8993a44a-1dde-43d4-879e-84867f47ccd8" providerId="ADAL" clId="{FBF85DE9-A8BE-4814-BD9D-EFD46301DD66}" dt="2019-02-06T13:41:18.137" v="1922" actId="20577"/>
          <ac:spMkLst>
            <pc:docMk/>
            <pc:sldMk cId="0" sldId="272"/>
            <ac:spMk id="154" creationId="{00000000-0000-0000-0000-000000000000}"/>
          </ac:spMkLst>
        </pc:spChg>
      </pc:sldChg>
      <pc:sldChg chg="modSp">
        <pc:chgData name="Emma Arnold" userId="8993a44a-1dde-43d4-879e-84867f47ccd8" providerId="ADAL" clId="{FBF85DE9-A8BE-4814-BD9D-EFD46301DD66}" dt="2019-02-06T13:41:14.374" v="1920" actId="255"/>
        <pc:sldMkLst>
          <pc:docMk/>
          <pc:sldMk cId="0" sldId="273"/>
        </pc:sldMkLst>
        <pc:spChg chg="mod">
          <ac:chgData name="Emma Arnold" userId="8993a44a-1dde-43d4-879e-84867f47ccd8" providerId="ADAL" clId="{FBF85DE9-A8BE-4814-BD9D-EFD46301DD66}" dt="2019-02-06T13:41:14.374" v="1920" actId="255"/>
          <ac:spMkLst>
            <pc:docMk/>
            <pc:sldMk cId="0" sldId="273"/>
            <ac:spMk id="163" creationId="{00000000-0000-0000-0000-000000000000}"/>
          </ac:spMkLst>
        </pc:spChg>
        <pc:spChg chg="mod">
          <ac:chgData name="Emma Arnold" userId="8993a44a-1dde-43d4-879e-84867f47ccd8" providerId="ADAL" clId="{FBF85DE9-A8BE-4814-BD9D-EFD46301DD66}" dt="2019-02-04T11:53:35.402" v="156" actId="20577"/>
          <ac:spMkLst>
            <pc:docMk/>
            <pc:sldMk cId="0" sldId="273"/>
            <ac:spMk id="164" creationId="{00000000-0000-0000-0000-000000000000}"/>
          </ac:spMkLst>
        </pc:spChg>
      </pc:sldChg>
      <pc:sldChg chg="modSp">
        <pc:chgData name="Emma Arnold" userId="8993a44a-1dde-43d4-879e-84867f47ccd8" providerId="ADAL" clId="{FBF85DE9-A8BE-4814-BD9D-EFD46301DD66}" dt="2019-02-06T13:42:12.135" v="1934" actId="255"/>
        <pc:sldMkLst>
          <pc:docMk/>
          <pc:sldMk cId="0" sldId="274"/>
        </pc:sldMkLst>
        <pc:spChg chg="mod">
          <ac:chgData name="Emma Arnold" userId="8993a44a-1dde-43d4-879e-84867f47ccd8" providerId="ADAL" clId="{FBF85DE9-A8BE-4814-BD9D-EFD46301DD66}" dt="2019-02-06T13:42:12.135" v="1934" actId="255"/>
          <ac:spMkLst>
            <pc:docMk/>
            <pc:sldMk cId="0" sldId="274"/>
            <ac:spMk id="171" creationId="{00000000-0000-0000-0000-000000000000}"/>
          </ac:spMkLst>
        </pc:spChg>
      </pc:sldChg>
      <pc:sldChg chg="addSp delSp modSp">
        <pc:chgData name="Emma Arnold" userId="8993a44a-1dde-43d4-879e-84867f47ccd8" providerId="ADAL" clId="{FBF85DE9-A8BE-4814-BD9D-EFD46301DD66}" dt="2019-02-06T16:03:52.190" v="2432" actId="20577"/>
        <pc:sldMkLst>
          <pc:docMk/>
          <pc:sldMk cId="0" sldId="275"/>
        </pc:sldMkLst>
        <pc:spChg chg="mod">
          <ac:chgData name="Emma Arnold" userId="8993a44a-1dde-43d4-879e-84867f47ccd8" providerId="ADAL" clId="{FBF85DE9-A8BE-4814-BD9D-EFD46301DD66}" dt="2019-02-06T13:42:41.643" v="1940" actId="255"/>
          <ac:spMkLst>
            <pc:docMk/>
            <pc:sldMk cId="0" sldId="275"/>
            <ac:spMk id="180" creationId="{00000000-0000-0000-0000-000000000000}"/>
          </ac:spMkLst>
        </pc:spChg>
        <pc:spChg chg="mod">
          <ac:chgData name="Emma Arnold" userId="8993a44a-1dde-43d4-879e-84867f47ccd8" providerId="ADAL" clId="{FBF85DE9-A8BE-4814-BD9D-EFD46301DD66}" dt="2019-02-06T16:03:52.190" v="2432" actId="20577"/>
          <ac:spMkLst>
            <pc:docMk/>
            <pc:sldMk cId="0" sldId="275"/>
            <ac:spMk id="181" creationId="{00000000-0000-0000-0000-000000000000}"/>
          </ac:spMkLst>
        </pc:spChg>
        <pc:picChg chg="del">
          <ac:chgData name="Emma Arnold" userId="8993a44a-1dde-43d4-879e-84867f47ccd8" providerId="ADAL" clId="{FBF85DE9-A8BE-4814-BD9D-EFD46301DD66}" dt="2019-02-06T13:59:26.822" v="1959" actId="478"/>
          <ac:picMkLst>
            <pc:docMk/>
            <pc:sldMk cId="0" sldId="275"/>
            <ac:picMk id="2" creationId="{1BED2329-559B-4F8D-A229-DFF21DA76FE6}"/>
          </ac:picMkLst>
        </pc:picChg>
        <pc:picChg chg="add del mod ord">
          <ac:chgData name="Emma Arnold" userId="8993a44a-1dde-43d4-879e-84867f47ccd8" providerId="ADAL" clId="{FBF85DE9-A8BE-4814-BD9D-EFD46301DD66}" dt="2019-02-06T13:59:50.200" v="1966" actId="478"/>
          <ac:picMkLst>
            <pc:docMk/>
            <pc:sldMk cId="0" sldId="275"/>
            <ac:picMk id="3" creationId="{A58E0025-511F-4167-99E8-F2B626B2F238}"/>
          </ac:picMkLst>
        </pc:picChg>
        <pc:picChg chg="add del mod ord modCrop">
          <ac:chgData name="Emma Arnold" userId="8993a44a-1dde-43d4-879e-84867f47ccd8" providerId="ADAL" clId="{FBF85DE9-A8BE-4814-BD9D-EFD46301DD66}" dt="2019-02-06T14:01:29.629" v="1976" actId="478"/>
          <ac:picMkLst>
            <pc:docMk/>
            <pc:sldMk cId="0" sldId="275"/>
            <ac:picMk id="4" creationId="{1E599214-A793-46C6-B828-C332E3C00A9E}"/>
          </ac:picMkLst>
        </pc:picChg>
        <pc:picChg chg="add mod ord modCrop">
          <ac:chgData name="Emma Arnold" userId="8993a44a-1dde-43d4-879e-84867f47ccd8" providerId="ADAL" clId="{FBF85DE9-A8BE-4814-BD9D-EFD46301DD66}" dt="2019-02-06T14:02:35.710" v="2002" actId="1076"/>
          <ac:picMkLst>
            <pc:docMk/>
            <pc:sldMk cId="0" sldId="275"/>
            <ac:picMk id="5" creationId="{C2A483B4-DBA0-4FAA-9C08-09F5ABD24CDD}"/>
          </ac:picMkLst>
        </pc:picChg>
      </pc:sldChg>
      <pc:sldChg chg="modSp">
        <pc:chgData name="Emma Arnold" userId="8993a44a-1dde-43d4-879e-84867f47ccd8" providerId="ADAL" clId="{FBF85DE9-A8BE-4814-BD9D-EFD46301DD66}" dt="2019-02-06T13:43:19.269" v="1946" actId="255"/>
        <pc:sldMkLst>
          <pc:docMk/>
          <pc:sldMk cId="0" sldId="276"/>
        </pc:sldMkLst>
        <pc:spChg chg="mod">
          <ac:chgData name="Emma Arnold" userId="8993a44a-1dde-43d4-879e-84867f47ccd8" providerId="ADAL" clId="{FBF85DE9-A8BE-4814-BD9D-EFD46301DD66}" dt="2019-02-06T13:43:19.269" v="1946" actId="255"/>
          <ac:spMkLst>
            <pc:docMk/>
            <pc:sldMk cId="0" sldId="276"/>
            <ac:spMk id="187" creationId="{00000000-0000-0000-0000-000000000000}"/>
          </ac:spMkLst>
        </pc:spChg>
      </pc:sldChg>
      <pc:sldChg chg="addSp delSp modSp">
        <pc:chgData name="Emma Arnold" userId="8993a44a-1dde-43d4-879e-84867f47ccd8" providerId="ADAL" clId="{FBF85DE9-A8BE-4814-BD9D-EFD46301DD66}" dt="2019-02-06T13:46:40.880" v="1958" actId="14100"/>
        <pc:sldMkLst>
          <pc:docMk/>
          <pc:sldMk cId="0" sldId="277"/>
        </pc:sldMkLst>
        <pc:spChg chg="add del mod">
          <ac:chgData name="Emma Arnold" userId="8993a44a-1dde-43d4-879e-84867f47ccd8" providerId="ADAL" clId="{FBF85DE9-A8BE-4814-BD9D-EFD46301DD66}" dt="2019-02-04T12:27:48.998" v="157"/>
          <ac:spMkLst>
            <pc:docMk/>
            <pc:sldMk cId="0" sldId="277"/>
            <ac:spMk id="2" creationId="{31358076-B29D-4B56-B719-63F2055953F3}"/>
          </ac:spMkLst>
        </pc:spChg>
        <pc:spChg chg="add del mod">
          <ac:chgData name="Emma Arnold" userId="8993a44a-1dde-43d4-879e-84867f47ccd8" providerId="ADAL" clId="{FBF85DE9-A8BE-4814-BD9D-EFD46301DD66}" dt="2019-02-04T12:27:48.998" v="157"/>
          <ac:spMkLst>
            <pc:docMk/>
            <pc:sldMk cId="0" sldId="277"/>
            <ac:spMk id="3" creationId="{098EB2F3-6C31-467D-BE3D-55A6F28A7FBF}"/>
          </ac:spMkLst>
        </pc:spChg>
        <pc:spChg chg="mod">
          <ac:chgData name="Emma Arnold" userId="8993a44a-1dde-43d4-879e-84867f47ccd8" providerId="ADAL" clId="{FBF85DE9-A8BE-4814-BD9D-EFD46301DD66}" dt="2019-02-04T12:27:54.112" v="158" actId="113"/>
          <ac:spMkLst>
            <pc:docMk/>
            <pc:sldMk cId="0" sldId="277"/>
            <ac:spMk id="195" creationId="{00000000-0000-0000-0000-000000000000}"/>
          </ac:spMkLst>
        </pc:spChg>
        <pc:picChg chg="add mod">
          <ac:chgData name="Emma Arnold" userId="8993a44a-1dde-43d4-879e-84867f47ccd8" providerId="ADAL" clId="{FBF85DE9-A8BE-4814-BD9D-EFD46301DD66}" dt="2019-02-06T13:46:40.880" v="1958" actId="14100"/>
          <ac:picMkLst>
            <pc:docMk/>
            <pc:sldMk cId="0" sldId="277"/>
            <ac:picMk id="1026" creationId="{280A16AA-7286-428B-95F8-3A301169E7BA}"/>
          </ac:picMkLst>
        </pc:picChg>
      </pc:sldChg>
      <pc:sldChg chg="modSp">
        <pc:chgData name="Emma Arnold" userId="8993a44a-1dde-43d4-879e-84867f47ccd8" providerId="ADAL" clId="{FBF85DE9-A8BE-4814-BD9D-EFD46301DD66}" dt="2019-02-06T14:15:29.591" v="2089" actId="20577"/>
        <pc:sldMkLst>
          <pc:docMk/>
          <pc:sldMk cId="0" sldId="278"/>
        </pc:sldMkLst>
        <pc:spChg chg="mod">
          <ac:chgData name="Emma Arnold" userId="8993a44a-1dde-43d4-879e-84867f47ccd8" providerId="ADAL" clId="{FBF85DE9-A8BE-4814-BD9D-EFD46301DD66}" dt="2019-02-06T14:15:29.591" v="2089" actId="20577"/>
          <ac:spMkLst>
            <pc:docMk/>
            <pc:sldMk cId="0" sldId="278"/>
            <ac:spMk id="202" creationId="{00000000-0000-0000-0000-000000000000}"/>
          </ac:spMkLst>
        </pc:spChg>
      </pc:sldChg>
      <pc:sldChg chg="modSp">
        <pc:chgData name="Emma Arnold" userId="8993a44a-1dde-43d4-879e-84867f47ccd8" providerId="ADAL" clId="{FBF85DE9-A8BE-4814-BD9D-EFD46301DD66}" dt="2019-02-04T13:44:33.952" v="286" actId="20577"/>
        <pc:sldMkLst>
          <pc:docMk/>
          <pc:sldMk cId="0" sldId="280"/>
        </pc:sldMkLst>
        <pc:spChg chg="mod">
          <ac:chgData name="Emma Arnold" userId="8993a44a-1dde-43d4-879e-84867f47ccd8" providerId="ADAL" clId="{FBF85DE9-A8BE-4814-BD9D-EFD46301DD66}" dt="2019-02-04T13:44:33.952" v="286" actId="20577"/>
          <ac:spMkLst>
            <pc:docMk/>
            <pc:sldMk cId="0" sldId="280"/>
            <ac:spMk id="217" creationId="{00000000-0000-0000-0000-000000000000}"/>
          </ac:spMkLst>
        </pc:spChg>
      </pc:sldChg>
      <pc:sldChg chg="modSp">
        <pc:chgData name="Emma Arnold" userId="8993a44a-1dde-43d4-879e-84867f47ccd8" providerId="ADAL" clId="{FBF85DE9-A8BE-4814-BD9D-EFD46301DD66}" dt="2019-02-06T14:15:42.206" v="2099" actId="20577"/>
        <pc:sldMkLst>
          <pc:docMk/>
          <pc:sldMk cId="0" sldId="281"/>
        </pc:sldMkLst>
        <pc:spChg chg="mod">
          <ac:chgData name="Emma Arnold" userId="8993a44a-1dde-43d4-879e-84867f47ccd8" providerId="ADAL" clId="{FBF85DE9-A8BE-4814-BD9D-EFD46301DD66}" dt="2019-02-06T14:15:42.206" v="2099" actId="20577"/>
          <ac:spMkLst>
            <pc:docMk/>
            <pc:sldMk cId="0" sldId="281"/>
            <ac:spMk id="226" creationId="{00000000-0000-0000-0000-000000000000}"/>
          </ac:spMkLst>
        </pc:spChg>
      </pc:sldChg>
      <pc:sldChg chg="modSp delCm">
        <pc:chgData name="Emma Arnold" userId="8993a44a-1dde-43d4-879e-84867f47ccd8" providerId="ADAL" clId="{FBF85DE9-A8BE-4814-BD9D-EFD46301DD66}" dt="2019-02-04T14:17:43.741" v="487" actId="20577"/>
        <pc:sldMkLst>
          <pc:docMk/>
          <pc:sldMk cId="0" sldId="282"/>
        </pc:sldMkLst>
        <pc:spChg chg="mod">
          <ac:chgData name="Emma Arnold" userId="8993a44a-1dde-43d4-879e-84867f47ccd8" providerId="ADAL" clId="{FBF85DE9-A8BE-4814-BD9D-EFD46301DD66}" dt="2019-02-04T14:06:49.962" v="386" actId="20577"/>
          <ac:spMkLst>
            <pc:docMk/>
            <pc:sldMk cId="0" sldId="282"/>
            <ac:spMk id="233" creationId="{00000000-0000-0000-0000-000000000000}"/>
          </ac:spMkLst>
        </pc:spChg>
        <pc:spChg chg="mod">
          <ac:chgData name="Emma Arnold" userId="8993a44a-1dde-43d4-879e-84867f47ccd8" providerId="ADAL" clId="{FBF85DE9-A8BE-4814-BD9D-EFD46301DD66}" dt="2019-02-04T14:17:43.741" v="487" actId="20577"/>
          <ac:spMkLst>
            <pc:docMk/>
            <pc:sldMk cId="0" sldId="282"/>
            <ac:spMk id="234" creationId="{00000000-0000-0000-0000-000000000000}"/>
          </ac:spMkLst>
        </pc:spChg>
      </pc:sldChg>
      <pc:sldChg chg="addSp delSp modSp">
        <pc:chgData name="Emma Arnold" userId="8993a44a-1dde-43d4-879e-84867f47ccd8" providerId="ADAL" clId="{FBF85DE9-A8BE-4814-BD9D-EFD46301DD66}" dt="2019-02-06T14:35:50.501" v="2206" actId="20577"/>
        <pc:sldMkLst>
          <pc:docMk/>
          <pc:sldMk cId="0" sldId="283"/>
        </pc:sldMkLst>
        <pc:spChg chg="add del mod">
          <ac:chgData name="Emma Arnold" userId="8993a44a-1dde-43d4-879e-84867f47ccd8" providerId="ADAL" clId="{FBF85DE9-A8BE-4814-BD9D-EFD46301DD66}" dt="2019-02-06T14:28:09.424" v="2103"/>
          <ac:spMkLst>
            <pc:docMk/>
            <pc:sldMk cId="0" sldId="283"/>
            <ac:spMk id="2" creationId="{5160C031-0787-49E1-87D9-D325BB216707}"/>
          </ac:spMkLst>
        </pc:spChg>
        <pc:spChg chg="add del mod">
          <ac:chgData name="Emma Arnold" userId="8993a44a-1dde-43d4-879e-84867f47ccd8" providerId="ADAL" clId="{FBF85DE9-A8BE-4814-BD9D-EFD46301DD66}" dt="2019-02-06T14:28:09.424" v="2103"/>
          <ac:spMkLst>
            <pc:docMk/>
            <pc:sldMk cId="0" sldId="283"/>
            <ac:spMk id="3" creationId="{FD736ACA-3B29-4A10-A57D-A2510DE477D7}"/>
          </ac:spMkLst>
        </pc:spChg>
        <pc:spChg chg="mod">
          <ac:chgData name="Emma Arnold" userId="8993a44a-1dde-43d4-879e-84867f47ccd8" providerId="ADAL" clId="{FBF85DE9-A8BE-4814-BD9D-EFD46301DD66}" dt="2019-02-06T14:35:50.501" v="2206" actId="20577"/>
          <ac:spMkLst>
            <pc:docMk/>
            <pc:sldMk cId="0" sldId="283"/>
            <ac:spMk id="241" creationId="{00000000-0000-0000-0000-000000000000}"/>
          </ac:spMkLst>
        </pc:spChg>
        <pc:picChg chg="del">
          <ac:chgData name="Emma Arnold" userId="8993a44a-1dde-43d4-879e-84867f47ccd8" providerId="ADAL" clId="{FBF85DE9-A8BE-4814-BD9D-EFD46301DD66}" dt="2019-02-06T14:28:07.052" v="2102" actId="478"/>
          <ac:picMkLst>
            <pc:docMk/>
            <pc:sldMk cId="0" sldId="283"/>
            <ac:picMk id="4" creationId="{C3FD73F1-F75D-4851-8614-3FB6F2BCCC08}"/>
          </ac:picMkLst>
        </pc:picChg>
        <pc:picChg chg="del">
          <ac:chgData name="Emma Arnold" userId="8993a44a-1dde-43d4-879e-84867f47ccd8" providerId="ADAL" clId="{FBF85DE9-A8BE-4814-BD9D-EFD46301DD66}" dt="2019-02-06T14:28:14.345" v="2104" actId="478"/>
          <ac:picMkLst>
            <pc:docMk/>
            <pc:sldMk cId="0" sldId="283"/>
            <ac:picMk id="5" creationId="{14C49460-52DC-4E05-B8F8-4F15A8B33CF6}"/>
          </ac:picMkLst>
        </pc:picChg>
        <pc:picChg chg="add mod ord modCrop">
          <ac:chgData name="Emma Arnold" userId="8993a44a-1dde-43d4-879e-84867f47ccd8" providerId="ADAL" clId="{FBF85DE9-A8BE-4814-BD9D-EFD46301DD66}" dt="2019-02-06T14:31:43.434" v="2112" actId="167"/>
          <ac:picMkLst>
            <pc:docMk/>
            <pc:sldMk cId="0" sldId="283"/>
            <ac:picMk id="6" creationId="{23A8540B-957A-4B17-AA53-64B9135FDE64}"/>
          </ac:picMkLst>
        </pc:picChg>
      </pc:sldChg>
      <pc:sldChg chg="addSp delSp modSp">
        <pc:chgData name="Emma Arnold" userId="8993a44a-1dde-43d4-879e-84867f47ccd8" providerId="ADAL" clId="{FBF85DE9-A8BE-4814-BD9D-EFD46301DD66}" dt="2019-02-06T14:16:31.348" v="2101" actId="1076"/>
        <pc:sldMkLst>
          <pc:docMk/>
          <pc:sldMk cId="0" sldId="284"/>
        </pc:sldMkLst>
        <pc:picChg chg="add del mod ord modCrop">
          <ac:chgData name="Emma Arnold" userId="8993a44a-1dde-43d4-879e-84867f47ccd8" providerId="ADAL" clId="{FBF85DE9-A8BE-4814-BD9D-EFD46301DD66}" dt="2019-02-04T15:08:03.228" v="877" actId="478"/>
          <ac:picMkLst>
            <pc:docMk/>
            <pc:sldMk cId="0" sldId="284"/>
            <ac:picMk id="2" creationId="{D6D67299-7835-49BA-B51F-28DEA9142871}"/>
          </ac:picMkLst>
        </pc:picChg>
        <pc:picChg chg="add del mod">
          <ac:chgData name="Emma Arnold" userId="8993a44a-1dde-43d4-879e-84867f47ccd8" providerId="ADAL" clId="{FBF85DE9-A8BE-4814-BD9D-EFD46301DD66}" dt="2019-02-04T15:04:21.167" v="867" actId="478"/>
          <ac:picMkLst>
            <pc:docMk/>
            <pc:sldMk cId="0" sldId="284"/>
            <ac:picMk id="3" creationId="{1B4D3519-C16D-49D8-A5AF-C478F257C930}"/>
          </ac:picMkLst>
        </pc:picChg>
        <pc:picChg chg="add del">
          <ac:chgData name="Emma Arnold" userId="8993a44a-1dde-43d4-879e-84867f47ccd8" providerId="ADAL" clId="{FBF85DE9-A8BE-4814-BD9D-EFD46301DD66}" dt="2019-02-04T15:06:04.325" v="869" actId="478"/>
          <ac:picMkLst>
            <pc:docMk/>
            <pc:sldMk cId="0" sldId="284"/>
            <ac:picMk id="4" creationId="{87ECE8DD-75A5-44AD-A4C4-6B14A55B0D77}"/>
          </ac:picMkLst>
        </pc:picChg>
        <pc:picChg chg="add mod ord modCrop">
          <ac:chgData name="Emma Arnold" userId="8993a44a-1dde-43d4-879e-84867f47ccd8" providerId="ADAL" clId="{FBF85DE9-A8BE-4814-BD9D-EFD46301DD66}" dt="2019-02-06T14:16:31.348" v="2101" actId="1076"/>
          <ac:picMkLst>
            <pc:docMk/>
            <pc:sldMk cId="0" sldId="284"/>
            <ac:picMk id="5" creationId="{A0EBC6DF-9C09-4DA4-B031-504DDB6D444B}"/>
          </ac:picMkLst>
        </pc:picChg>
        <pc:picChg chg="del">
          <ac:chgData name="Emma Arnold" userId="8993a44a-1dde-43d4-879e-84867f47ccd8" providerId="ADAL" clId="{FBF85DE9-A8BE-4814-BD9D-EFD46301DD66}" dt="2019-02-04T14:53:45.053" v="848" actId="478"/>
          <ac:picMkLst>
            <pc:docMk/>
            <pc:sldMk cId="0" sldId="284"/>
            <ac:picMk id="7" creationId="{C35F0F12-3059-461C-83CE-914F475D32DF}"/>
          </ac:picMkLst>
        </pc:picChg>
        <pc:picChg chg="del">
          <ac:chgData name="Emma Arnold" userId="8993a44a-1dde-43d4-879e-84867f47ccd8" providerId="ADAL" clId="{FBF85DE9-A8BE-4814-BD9D-EFD46301DD66}" dt="2019-02-04T15:03:59.937" v="860" actId="478"/>
          <ac:picMkLst>
            <pc:docMk/>
            <pc:sldMk cId="0" sldId="284"/>
            <ac:picMk id="246" creationId="{00000000-0000-0000-0000-000000000000}"/>
          </ac:picMkLst>
        </pc:picChg>
      </pc:sldChg>
      <pc:sldChg chg="addSp delSp modSp">
        <pc:chgData name="Emma Arnold" userId="8993a44a-1dde-43d4-879e-84867f47ccd8" providerId="ADAL" clId="{FBF85DE9-A8BE-4814-BD9D-EFD46301DD66}" dt="2019-02-06T14:38:29.215" v="2215"/>
        <pc:sldMkLst>
          <pc:docMk/>
          <pc:sldMk cId="0" sldId="285"/>
        </pc:sldMkLst>
        <pc:spChg chg="add del mod">
          <ac:chgData name="Emma Arnold" userId="8993a44a-1dde-43d4-879e-84867f47ccd8" providerId="ADAL" clId="{FBF85DE9-A8BE-4814-BD9D-EFD46301DD66}" dt="2019-02-04T15:13:01.914" v="882"/>
          <ac:spMkLst>
            <pc:docMk/>
            <pc:sldMk cId="0" sldId="285"/>
            <ac:spMk id="2" creationId="{41E62DF3-B7D6-448C-927E-63DE3C71562A}"/>
          </ac:spMkLst>
        </pc:spChg>
        <pc:spChg chg="add del mod">
          <ac:chgData name="Emma Arnold" userId="8993a44a-1dde-43d4-879e-84867f47ccd8" providerId="ADAL" clId="{FBF85DE9-A8BE-4814-BD9D-EFD46301DD66}" dt="2019-02-04T15:13:01.914" v="882"/>
          <ac:spMkLst>
            <pc:docMk/>
            <pc:sldMk cId="0" sldId="285"/>
            <ac:spMk id="3" creationId="{ADBEBC45-97D1-47E5-A7E4-B24F73B9685A}"/>
          </ac:spMkLst>
        </pc:spChg>
        <pc:spChg chg="mod">
          <ac:chgData name="Emma Arnold" userId="8993a44a-1dde-43d4-879e-84867f47ccd8" providerId="ADAL" clId="{FBF85DE9-A8BE-4814-BD9D-EFD46301DD66}" dt="2019-02-04T15:13:05.606" v="883" actId="113"/>
          <ac:spMkLst>
            <pc:docMk/>
            <pc:sldMk cId="0" sldId="285"/>
            <ac:spMk id="255" creationId="{00000000-0000-0000-0000-000000000000}"/>
          </ac:spMkLst>
        </pc:spChg>
        <pc:picChg chg="add mod ord modCrop">
          <ac:chgData name="Emma Arnold" userId="8993a44a-1dde-43d4-879e-84867f47ccd8" providerId="ADAL" clId="{FBF85DE9-A8BE-4814-BD9D-EFD46301DD66}" dt="2019-02-06T14:38:29.215" v="2215"/>
          <ac:picMkLst>
            <pc:docMk/>
            <pc:sldMk cId="0" sldId="285"/>
            <ac:picMk id="2" creationId="{A77C4439-40AA-4EB3-8648-7D2D9BBD6A52}"/>
          </ac:picMkLst>
        </pc:picChg>
      </pc:sldChg>
      <pc:sldChg chg="addSp delSp modSp">
        <pc:chgData name="Emma Arnold" userId="8993a44a-1dde-43d4-879e-84867f47ccd8" providerId="ADAL" clId="{FBF85DE9-A8BE-4814-BD9D-EFD46301DD66}" dt="2019-02-06T16:24:56.738" v="3272" actId="207"/>
        <pc:sldMkLst>
          <pc:docMk/>
          <pc:sldMk cId="0" sldId="288"/>
        </pc:sldMkLst>
        <pc:spChg chg="add mod ord">
          <ac:chgData name="Emma Arnold" userId="8993a44a-1dde-43d4-879e-84867f47ccd8" providerId="ADAL" clId="{FBF85DE9-A8BE-4814-BD9D-EFD46301DD66}" dt="2019-02-06T16:24:56.738" v="3272" actId="207"/>
          <ac:spMkLst>
            <pc:docMk/>
            <pc:sldMk cId="0" sldId="288"/>
            <ac:spMk id="2" creationId="{6EBFFFD1-023E-471E-9B40-C897641E654F}"/>
          </ac:spMkLst>
        </pc:spChg>
        <pc:spChg chg="mod">
          <ac:chgData name="Emma Arnold" userId="8993a44a-1dde-43d4-879e-84867f47ccd8" providerId="ADAL" clId="{FBF85DE9-A8BE-4814-BD9D-EFD46301DD66}" dt="2019-02-04T15:27:41.072" v="905" actId="20577"/>
          <ac:spMkLst>
            <pc:docMk/>
            <pc:sldMk cId="0" sldId="288"/>
            <ac:spMk id="279" creationId="{00000000-0000-0000-0000-000000000000}"/>
          </ac:spMkLst>
        </pc:spChg>
        <pc:picChg chg="ord">
          <ac:chgData name="Emma Arnold" userId="8993a44a-1dde-43d4-879e-84867f47ccd8" providerId="ADAL" clId="{FBF85DE9-A8BE-4814-BD9D-EFD46301DD66}" dt="2019-02-06T16:24:40.107" v="3261" actId="167"/>
          <ac:picMkLst>
            <pc:docMk/>
            <pc:sldMk cId="0" sldId="288"/>
            <ac:picMk id="4" creationId="{2449FB41-2060-4FDB-BA62-424E3F2A8CA7}"/>
          </ac:picMkLst>
        </pc:picChg>
        <pc:picChg chg="del mod">
          <ac:chgData name="Emma Arnold" userId="8993a44a-1dde-43d4-879e-84867f47ccd8" providerId="ADAL" clId="{FBF85DE9-A8BE-4814-BD9D-EFD46301DD66}" dt="2019-02-06T16:22:34.857" v="3034" actId="478"/>
          <ac:picMkLst>
            <pc:docMk/>
            <pc:sldMk cId="0" sldId="288"/>
            <ac:picMk id="277" creationId="{00000000-0000-0000-0000-000000000000}"/>
          </ac:picMkLst>
        </pc:picChg>
      </pc:sldChg>
      <pc:sldChg chg="addSp delSp modSp">
        <pc:chgData name="Emma Arnold" userId="8993a44a-1dde-43d4-879e-84867f47ccd8" providerId="ADAL" clId="{FBF85DE9-A8BE-4814-BD9D-EFD46301DD66}" dt="2019-02-06T16:25:57.806" v="3286" actId="20577"/>
        <pc:sldMkLst>
          <pc:docMk/>
          <pc:sldMk cId="0" sldId="289"/>
        </pc:sldMkLst>
        <pc:spChg chg="add del mod">
          <ac:chgData name="Emma Arnold" userId="8993a44a-1dde-43d4-879e-84867f47ccd8" providerId="ADAL" clId="{FBF85DE9-A8BE-4814-BD9D-EFD46301DD66}" dt="2019-02-04T15:33:32.229" v="921"/>
          <ac:spMkLst>
            <pc:docMk/>
            <pc:sldMk cId="0" sldId="289"/>
            <ac:spMk id="4" creationId="{48957ABD-1734-4911-ACD4-817B3B638C92}"/>
          </ac:spMkLst>
        </pc:spChg>
        <pc:spChg chg="add del mod">
          <ac:chgData name="Emma Arnold" userId="8993a44a-1dde-43d4-879e-84867f47ccd8" providerId="ADAL" clId="{FBF85DE9-A8BE-4814-BD9D-EFD46301DD66}" dt="2019-02-04T15:33:32.229" v="921"/>
          <ac:spMkLst>
            <pc:docMk/>
            <pc:sldMk cId="0" sldId="289"/>
            <ac:spMk id="5" creationId="{B8DCA1F2-F6F1-4963-9D5B-2123EFBD198B}"/>
          </ac:spMkLst>
        </pc:spChg>
        <pc:spChg chg="mod">
          <ac:chgData name="Emma Arnold" userId="8993a44a-1dde-43d4-879e-84867f47ccd8" providerId="ADAL" clId="{FBF85DE9-A8BE-4814-BD9D-EFD46301DD66}" dt="2019-02-06T16:25:57.806" v="3286" actId="20577"/>
          <ac:spMkLst>
            <pc:docMk/>
            <pc:sldMk cId="0" sldId="289"/>
            <ac:spMk id="286" creationId="{00000000-0000-0000-0000-000000000000}"/>
          </ac:spMkLst>
        </pc:spChg>
        <pc:picChg chg="add del">
          <ac:chgData name="Emma Arnold" userId="8993a44a-1dde-43d4-879e-84867f47ccd8" providerId="ADAL" clId="{FBF85DE9-A8BE-4814-BD9D-EFD46301DD66}" dt="2019-02-06T14:43:21.625" v="2218" actId="478"/>
          <ac:picMkLst>
            <pc:docMk/>
            <pc:sldMk cId="0" sldId="289"/>
            <ac:picMk id="2" creationId="{6AEA8CBC-4068-412E-9AED-4D0F5B8B7F38}"/>
          </ac:picMkLst>
        </pc:picChg>
        <pc:picChg chg="add del mod modCrop">
          <ac:chgData name="Emma Arnold" userId="8993a44a-1dde-43d4-879e-84867f47ccd8" providerId="ADAL" clId="{FBF85DE9-A8BE-4814-BD9D-EFD46301DD66}" dt="2019-02-04T15:31:23.866" v="910" actId="478"/>
          <ac:picMkLst>
            <pc:docMk/>
            <pc:sldMk cId="0" sldId="289"/>
            <ac:picMk id="2" creationId="{6E0DD9AE-AFEC-495C-B200-B25659CB460B}"/>
          </ac:picMkLst>
        </pc:picChg>
        <pc:picChg chg="add del mod ord modCrop">
          <ac:chgData name="Emma Arnold" userId="8993a44a-1dde-43d4-879e-84867f47ccd8" providerId="ADAL" clId="{FBF85DE9-A8BE-4814-BD9D-EFD46301DD66}" dt="2019-02-04T15:33:48.163" v="923" actId="478"/>
          <ac:picMkLst>
            <pc:docMk/>
            <pc:sldMk cId="0" sldId="289"/>
            <ac:picMk id="3" creationId="{319E149B-A1DB-4AE7-BEA3-AED328D15879}"/>
          </ac:picMkLst>
        </pc:picChg>
        <pc:picChg chg="add mod ord modCrop">
          <ac:chgData name="Emma Arnold" userId="8993a44a-1dde-43d4-879e-84867f47ccd8" providerId="ADAL" clId="{FBF85DE9-A8BE-4814-BD9D-EFD46301DD66}" dt="2019-02-06T14:47:39.522" v="2227" actId="167"/>
          <ac:picMkLst>
            <pc:docMk/>
            <pc:sldMk cId="0" sldId="289"/>
            <ac:picMk id="3" creationId="{C9EFA9B2-AAA6-430E-8003-42C0F06115C2}"/>
          </ac:picMkLst>
        </pc:picChg>
        <pc:picChg chg="add del mod ord modCrop">
          <ac:chgData name="Emma Arnold" userId="8993a44a-1dde-43d4-879e-84867f47ccd8" providerId="ADAL" clId="{FBF85DE9-A8BE-4814-BD9D-EFD46301DD66}" dt="2019-02-04T15:35:33.991" v="932" actId="478"/>
          <ac:picMkLst>
            <pc:docMk/>
            <pc:sldMk cId="0" sldId="289"/>
            <ac:picMk id="6" creationId="{4A7C3792-8924-4BDE-B6F2-2A8EC09C62E7}"/>
          </ac:picMkLst>
        </pc:picChg>
        <pc:picChg chg="add del mod ord modCrop">
          <ac:chgData name="Emma Arnold" userId="8993a44a-1dde-43d4-879e-84867f47ccd8" providerId="ADAL" clId="{FBF85DE9-A8BE-4814-BD9D-EFD46301DD66}" dt="2019-02-06T14:43:13.814" v="2216" actId="478"/>
          <ac:picMkLst>
            <pc:docMk/>
            <pc:sldMk cId="0" sldId="289"/>
            <ac:picMk id="7" creationId="{5B9F8207-649D-41A1-A8C5-EDF3992C6A3F}"/>
          </ac:picMkLst>
        </pc:picChg>
        <pc:picChg chg="del">
          <ac:chgData name="Emma Arnold" userId="8993a44a-1dde-43d4-879e-84867f47ccd8" providerId="ADAL" clId="{FBF85DE9-A8BE-4814-BD9D-EFD46301DD66}" dt="2019-02-04T15:33:28.874" v="920" actId="478"/>
          <ac:picMkLst>
            <pc:docMk/>
            <pc:sldMk cId="0" sldId="289"/>
            <ac:picMk id="284" creationId="{00000000-0000-0000-0000-000000000000}"/>
          </ac:picMkLst>
        </pc:picChg>
      </pc:sldChg>
      <pc:sldChg chg="modSp">
        <pc:chgData name="Emma Arnold" userId="8993a44a-1dde-43d4-879e-84867f47ccd8" providerId="ADAL" clId="{FBF85DE9-A8BE-4814-BD9D-EFD46301DD66}" dt="2019-02-04T15:38:44.573" v="956" actId="732"/>
        <pc:sldMkLst>
          <pc:docMk/>
          <pc:sldMk cId="0" sldId="290"/>
        </pc:sldMkLst>
        <pc:picChg chg="mod modCrop">
          <ac:chgData name="Emma Arnold" userId="8993a44a-1dde-43d4-879e-84867f47ccd8" providerId="ADAL" clId="{FBF85DE9-A8BE-4814-BD9D-EFD46301DD66}" dt="2019-02-04T15:38:44.573" v="956" actId="732"/>
          <ac:picMkLst>
            <pc:docMk/>
            <pc:sldMk cId="0" sldId="290"/>
            <ac:picMk id="291" creationId="{00000000-0000-0000-0000-000000000000}"/>
          </ac:picMkLst>
        </pc:picChg>
      </pc:sldChg>
      <pc:sldChg chg="modSp">
        <pc:chgData name="Emma Arnold" userId="8993a44a-1dde-43d4-879e-84867f47ccd8" providerId="ADAL" clId="{FBF85DE9-A8BE-4814-BD9D-EFD46301DD66}" dt="2019-02-04T15:41:30.718" v="960" actId="20577"/>
        <pc:sldMkLst>
          <pc:docMk/>
          <pc:sldMk cId="0" sldId="291"/>
        </pc:sldMkLst>
        <pc:spChg chg="mod">
          <ac:chgData name="Emma Arnold" userId="8993a44a-1dde-43d4-879e-84867f47ccd8" providerId="ADAL" clId="{FBF85DE9-A8BE-4814-BD9D-EFD46301DD66}" dt="2019-02-04T15:41:30.718" v="960" actId="20577"/>
          <ac:spMkLst>
            <pc:docMk/>
            <pc:sldMk cId="0" sldId="291"/>
            <ac:spMk id="301" creationId="{00000000-0000-0000-0000-000000000000}"/>
          </ac:spMkLst>
        </pc:spChg>
      </pc:sldChg>
      <pc:sldChg chg="addSp delSp modSp">
        <pc:chgData name="Emma Arnold" userId="8993a44a-1dde-43d4-879e-84867f47ccd8" providerId="ADAL" clId="{FBF85DE9-A8BE-4814-BD9D-EFD46301DD66}" dt="2019-02-11T10:56:21.320" v="3304"/>
        <pc:sldMkLst>
          <pc:docMk/>
          <pc:sldMk cId="0" sldId="292"/>
        </pc:sldMkLst>
        <pc:spChg chg="mod">
          <ac:chgData name="Emma Arnold" userId="8993a44a-1dde-43d4-879e-84867f47ccd8" providerId="ADAL" clId="{FBF85DE9-A8BE-4814-BD9D-EFD46301DD66}" dt="2019-02-06T18:29:20.707" v="3292" actId="207"/>
          <ac:spMkLst>
            <pc:docMk/>
            <pc:sldMk cId="0" sldId="292"/>
            <ac:spMk id="306" creationId="{00000000-0000-0000-0000-000000000000}"/>
          </ac:spMkLst>
        </pc:spChg>
        <pc:picChg chg="add mod">
          <ac:chgData name="Emma Arnold" userId="8993a44a-1dde-43d4-879e-84867f47ccd8" providerId="ADAL" clId="{FBF85DE9-A8BE-4814-BD9D-EFD46301DD66}" dt="2019-02-11T10:56:21.320" v="3304"/>
          <ac:picMkLst>
            <pc:docMk/>
            <pc:sldMk cId="0" sldId="292"/>
            <ac:picMk id="2" creationId="{87735990-8AB1-4545-8CD5-970DCBA010E5}"/>
          </ac:picMkLst>
        </pc:picChg>
        <pc:picChg chg="add del mod ord">
          <ac:chgData name="Emma Arnold" userId="8993a44a-1dde-43d4-879e-84867f47ccd8" providerId="ADAL" clId="{FBF85DE9-A8BE-4814-BD9D-EFD46301DD66}" dt="2019-02-06T18:29:40.332" v="3293" actId="478"/>
          <ac:picMkLst>
            <pc:docMk/>
            <pc:sldMk cId="0" sldId="292"/>
            <ac:picMk id="2" creationId="{C23B240F-F3C2-464F-A5B4-8151706EFAAF}"/>
          </ac:picMkLst>
        </pc:picChg>
        <pc:picChg chg="add del mod modCrop">
          <ac:chgData name="Emma Arnold" userId="8993a44a-1dde-43d4-879e-84867f47ccd8" providerId="ADAL" clId="{FBF85DE9-A8BE-4814-BD9D-EFD46301DD66}" dt="2019-02-11T10:15:43.437" v="3298" actId="478"/>
          <ac:picMkLst>
            <pc:docMk/>
            <pc:sldMk cId="0" sldId="292"/>
            <ac:picMk id="3" creationId="{7FB29D93-9432-4B16-99E4-0B331140D1BA}"/>
          </ac:picMkLst>
        </pc:picChg>
      </pc:sldChg>
      <pc:sldChg chg="modSp ord">
        <pc:chgData name="Emma Arnold" userId="8993a44a-1dde-43d4-879e-84867f47ccd8" providerId="ADAL" clId="{FBF85DE9-A8BE-4814-BD9D-EFD46301DD66}" dt="2019-02-06T13:41:22.954" v="1924" actId="20577"/>
        <pc:sldMkLst>
          <pc:docMk/>
          <pc:sldMk cId="2385857911" sldId="293"/>
        </pc:sldMkLst>
        <pc:spChg chg="mod">
          <ac:chgData name="Emma Arnold" userId="8993a44a-1dde-43d4-879e-84867f47ccd8" providerId="ADAL" clId="{FBF85DE9-A8BE-4814-BD9D-EFD46301DD66}" dt="2019-02-06T13:41:22.954" v="1924" actId="20577"/>
          <ac:spMkLst>
            <pc:docMk/>
            <pc:sldMk cId="2385857911" sldId="293"/>
            <ac:spMk id="154" creationId="{00000000-0000-0000-0000-000000000000}"/>
          </ac:spMkLst>
        </pc:spChg>
      </pc:sldChg>
      <pc:sldChg chg="addSp delSp modSp">
        <pc:chgData name="Emma Arnold" userId="8993a44a-1dde-43d4-879e-84867f47ccd8" providerId="ADAL" clId="{FBF85DE9-A8BE-4814-BD9D-EFD46301DD66}" dt="2019-02-06T14:14:51.631" v="2069" actId="1076"/>
        <pc:sldMkLst>
          <pc:docMk/>
          <pc:sldMk cId="1191683912" sldId="294"/>
        </pc:sldMkLst>
        <pc:spChg chg="add del mod">
          <ac:chgData name="Emma Arnold" userId="8993a44a-1dde-43d4-879e-84867f47ccd8" providerId="ADAL" clId="{FBF85DE9-A8BE-4814-BD9D-EFD46301DD66}" dt="2019-02-06T14:08:30.967" v="2003"/>
          <ac:spMkLst>
            <pc:docMk/>
            <pc:sldMk cId="1191683912" sldId="294"/>
            <ac:spMk id="2" creationId="{4A76E0F2-7ED1-4CA4-AA27-1D7EFD728E15}"/>
          </ac:spMkLst>
        </pc:spChg>
        <pc:spChg chg="add del mod">
          <ac:chgData name="Emma Arnold" userId="8993a44a-1dde-43d4-879e-84867f47ccd8" providerId="ADAL" clId="{FBF85DE9-A8BE-4814-BD9D-EFD46301DD66}" dt="2019-02-06T14:08:30.967" v="2003"/>
          <ac:spMkLst>
            <pc:docMk/>
            <pc:sldMk cId="1191683912" sldId="294"/>
            <ac:spMk id="3" creationId="{B090CED3-3474-49D1-AF7F-DB77D4E071D6}"/>
          </ac:spMkLst>
        </pc:spChg>
        <pc:spChg chg="del mod">
          <ac:chgData name="Emma Arnold" userId="8993a44a-1dde-43d4-879e-84867f47ccd8" providerId="ADAL" clId="{FBF85DE9-A8BE-4814-BD9D-EFD46301DD66}" dt="2019-02-06T14:08:33.069" v="2004" actId="478"/>
          <ac:spMkLst>
            <pc:docMk/>
            <pc:sldMk cId="1191683912" sldId="294"/>
            <ac:spMk id="7" creationId="{CFB1DF79-4697-4786-A0C7-D97323CACEF2}"/>
          </ac:spMkLst>
        </pc:spChg>
        <pc:spChg chg="mod">
          <ac:chgData name="Emma Arnold" userId="8993a44a-1dde-43d4-879e-84867f47ccd8" providerId="ADAL" clId="{FBF85DE9-A8BE-4814-BD9D-EFD46301DD66}" dt="2019-02-06T14:14:45.069" v="2068" actId="20577"/>
          <ac:spMkLst>
            <pc:docMk/>
            <pc:sldMk cId="1191683912" sldId="294"/>
            <ac:spMk id="123" creationId="{00000000-0000-0000-0000-000000000000}"/>
          </ac:spMkLst>
        </pc:spChg>
        <pc:picChg chg="del">
          <ac:chgData name="Emma Arnold" userId="8993a44a-1dde-43d4-879e-84867f47ccd8" providerId="ADAL" clId="{FBF85DE9-A8BE-4814-BD9D-EFD46301DD66}" dt="2019-02-06T14:08:34.671" v="2005" actId="478"/>
          <ac:picMkLst>
            <pc:docMk/>
            <pc:sldMk cId="1191683912" sldId="294"/>
            <ac:picMk id="4" creationId="{C6E1E9BD-469A-4ED8-A75B-C0C43C6C9A4D}"/>
          </ac:picMkLst>
        </pc:picChg>
        <pc:picChg chg="add del mod ord">
          <ac:chgData name="Emma Arnold" userId="8993a44a-1dde-43d4-879e-84867f47ccd8" providerId="ADAL" clId="{FBF85DE9-A8BE-4814-BD9D-EFD46301DD66}" dt="2019-02-06T14:09:00.840" v="2010" actId="478"/>
          <ac:picMkLst>
            <pc:docMk/>
            <pc:sldMk cId="1191683912" sldId="294"/>
            <ac:picMk id="5" creationId="{B41B0588-4E4F-4EBF-BDED-1409C91A3051}"/>
          </ac:picMkLst>
        </pc:picChg>
        <pc:picChg chg="add del mod">
          <ac:chgData name="Emma Arnold" userId="8993a44a-1dde-43d4-879e-84867f47ccd8" providerId="ADAL" clId="{FBF85DE9-A8BE-4814-BD9D-EFD46301DD66}" dt="2019-02-06T14:10:19.014" v="2015" actId="478"/>
          <ac:picMkLst>
            <pc:docMk/>
            <pc:sldMk cId="1191683912" sldId="294"/>
            <ac:picMk id="6" creationId="{63580BD7-3C42-430B-B065-F0BBB8CC9739}"/>
          </ac:picMkLst>
        </pc:picChg>
        <pc:picChg chg="add mod ord modCrop">
          <ac:chgData name="Emma Arnold" userId="8993a44a-1dde-43d4-879e-84867f47ccd8" providerId="ADAL" clId="{FBF85DE9-A8BE-4814-BD9D-EFD46301DD66}" dt="2019-02-06T14:14:51.631" v="2069" actId="1076"/>
          <ac:picMkLst>
            <pc:docMk/>
            <pc:sldMk cId="1191683912" sldId="294"/>
            <ac:picMk id="8" creationId="{89428B74-B144-455A-8530-241B3ECB648A}"/>
          </ac:picMkLst>
        </pc:picChg>
      </pc:sldChg>
      <pc:sldChg chg="delSp modSp">
        <pc:chgData name="Emma Arnold" userId="8993a44a-1dde-43d4-879e-84867f47ccd8" providerId="ADAL" clId="{FBF85DE9-A8BE-4814-BD9D-EFD46301DD66}" dt="2019-02-06T13:41:26.761" v="1926" actId="20577"/>
        <pc:sldMkLst>
          <pc:docMk/>
          <pc:sldMk cId="4231756758" sldId="295"/>
        </pc:sldMkLst>
        <pc:spChg chg="mod">
          <ac:chgData name="Emma Arnold" userId="8993a44a-1dde-43d4-879e-84867f47ccd8" providerId="ADAL" clId="{FBF85DE9-A8BE-4814-BD9D-EFD46301DD66}" dt="2019-02-06T13:41:26.761" v="1926" actId="20577"/>
          <ac:spMkLst>
            <pc:docMk/>
            <pc:sldMk cId="4231756758" sldId="295"/>
            <ac:spMk id="145" creationId="{00000000-0000-0000-0000-000000000000}"/>
          </ac:spMkLst>
        </pc:spChg>
        <pc:picChg chg="del">
          <ac:chgData name="Emma Arnold" userId="8993a44a-1dde-43d4-879e-84867f47ccd8" providerId="ADAL" clId="{FBF85DE9-A8BE-4814-BD9D-EFD46301DD66}" dt="2019-02-06T13:38:55.911" v="1900" actId="478"/>
          <ac:picMkLst>
            <pc:docMk/>
            <pc:sldMk cId="4231756758" sldId="295"/>
            <ac:picMk id="4" creationId="{C73F5316-84D1-4BBF-950F-3400F4EC9809}"/>
          </ac:picMkLst>
        </pc:picChg>
      </pc:sldChg>
      <pc:sldChg chg="addSp delSp modSp add delCm">
        <pc:chgData name="Emma Arnold" userId="8993a44a-1dde-43d4-879e-84867f47ccd8" providerId="ADAL" clId="{FBF85DE9-A8BE-4814-BD9D-EFD46301DD66}" dt="2019-02-04T14:46:08.266" v="847" actId="20577"/>
        <pc:sldMkLst>
          <pc:docMk/>
          <pc:sldMk cId="2568370436" sldId="296"/>
        </pc:sldMkLst>
        <pc:spChg chg="mod">
          <ac:chgData name="Emma Arnold" userId="8993a44a-1dde-43d4-879e-84867f47ccd8" providerId="ADAL" clId="{FBF85DE9-A8BE-4814-BD9D-EFD46301DD66}" dt="2019-02-04T14:23:41.187" v="488" actId="20577"/>
          <ac:spMkLst>
            <pc:docMk/>
            <pc:sldMk cId="2568370436" sldId="296"/>
            <ac:spMk id="233" creationId="{00000000-0000-0000-0000-000000000000}"/>
          </ac:spMkLst>
        </pc:spChg>
        <pc:spChg chg="mod">
          <ac:chgData name="Emma Arnold" userId="8993a44a-1dde-43d4-879e-84867f47ccd8" providerId="ADAL" clId="{FBF85DE9-A8BE-4814-BD9D-EFD46301DD66}" dt="2019-02-04T14:46:08.266" v="847" actId="20577"/>
          <ac:spMkLst>
            <pc:docMk/>
            <pc:sldMk cId="2568370436" sldId="296"/>
            <ac:spMk id="234" creationId="{00000000-0000-0000-0000-000000000000}"/>
          </ac:spMkLst>
        </pc:spChg>
        <pc:picChg chg="add del mod modCrop">
          <ac:chgData name="Emma Arnold" userId="8993a44a-1dde-43d4-879e-84867f47ccd8" providerId="ADAL" clId="{FBF85DE9-A8BE-4814-BD9D-EFD46301DD66}" dt="2019-02-04T14:27:12.291" v="504" actId="478"/>
          <ac:picMkLst>
            <pc:docMk/>
            <pc:sldMk cId="2568370436" sldId="296"/>
            <ac:picMk id="2" creationId="{BEF33B94-243F-487E-904C-7D0F841E6FB1}"/>
          </ac:picMkLst>
        </pc:picChg>
        <pc:picChg chg="add del mod ord modCrop">
          <ac:chgData name="Emma Arnold" userId="8993a44a-1dde-43d4-879e-84867f47ccd8" providerId="ADAL" clId="{FBF85DE9-A8BE-4814-BD9D-EFD46301DD66}" dt="2019-02-04T14:31:58.428" v="514" actId="478"/>
          <ac:picMkLst>
            <pc:docMk/>
            <pc:sldMk cId="2568370436" sldId="296"/>
            <ac:picMk id="3" creationId="{C7305788-168A-4FCA-BA70-0CC84DA60C5C}"/>
          </ac:picMkLst>
        </pc:picChg>
        <pc:picChg chg="add mod ord modCrop">
          <ac:chgData name="Emma Arnold" userId="8993a44a-1dde-43d4-879e-84867f47ccd8" providerId="ADAL" clId="{FBF85DE9-A8BE-4814-BD9D-EFD46301DD66}" dt="2019-02-04T14:43:37.888" v="754" actId="1076"/>
          <ac:picMkLst>
            <pc:docMk/>
            <pc:sldMk cId="2568370436" sldId="296"/>
            <ac:picMk id="4" creationId="{ECAB7D4E-616B-44DB-8D75-3D3409AFD0A3}"/>
          </ac:picMkLst>
        </pc:picChg>
        <pc:picChg chg="del">
          <ac:chgData name="Emma Arnold" userId="8993a44a-1dde-43d4-879e-84867f47ccd8" providerId="ADAL" clId="{FBF85DE9-A8BE-4814-BD9D-EFD46301DD66}" dt="2019-02-04T14:23:57.163" v="492" actId="478"/>
          <ac:picMkLst>
            <pc:docMk/>
            <pc:sldMk cId="2568370436" sldId="296"/>
            <ac:picMk id="5" creationId="{828B0369-400C-40B3-9C15-5E65C126392D}"/>
          </ac:picMkLst>
        </pc:picChg>
      </pc:sldChg>
      <pc:sldChg chg="modSp">
        <pc:chgData name="Emma Arnold" userId="8993a44a-1dde-43d4-879e-84867f47ccd8" providerId="ADAL" clId="{FBF85DE9-A8BE-4814-BD9D-EFD46301DD66}" dt="2019-02-06T11:02:56.748" v="985" actId="14100"/>
        <pc:sldMkLst>
          <pc:docMk/>
          <pc:sldMk cId="1121232107" sldId="298"/>
        </pc:sldMkLst>
        <pc:spChg chg="mod">
          <ac:chgData name="Emma Arnold" userId="8993a44a-1dde-43d4-879e-84867f47ccd8" providerId="ADAL" clId="{FBF85DE9-A8BE-4814-BD9D-EFD46301DD66}" dt="2019-02-06T11:02:42.597" v="984" actId="20577"/>
          <ac:spMkLst>
            <pc:docMk/>
            <pc:sldMk cId="1121232107" sldId="298"/>
            <ac:spMk id="104" creationId="{00000000-0000-0000-0000-000000000000}"/>
          </ac:spMkLst>
        </pc:spChg>
        <pc:picChg chg="mod">
          <ac:chgData name="Emma Arnold" userId="8993a44a-1dde-43d4-879e-84867f47ccd8" providerId="ADAL" clId="{FBF85DE9-A8BE-4814-BD9D-EFD46301DD66}" dt="2019-02-06T11:02:56.748" v="985" actId="14100"/>
          <ac:picMkLst>
            <pc:docMk/>
            <pc:sldMk cId="1121232107" sldId="298"/>
            <ac:picMk id="102" creationId="{00000000-0000-0000-0000-000000000000}"/>
          </ac:picMkLst>
        </pc:picChg>
      </pc:sldChg>
      <pc:sldChg chg="addSp delSp modSp add">
        <pc:chgData name="Emma Arnold" userId="8993a44a-1dde-43d4-879e-84867f47ccd8" providerId="ADAL" clId="{FBF85DE9-A8BE-4814-BD9D-EFD46301DD66}" dt="2019-02-06T12:29:36.934" v="1765" actId="20577"/>
        <pc:sldMkLst>
          <pc:docMk/>
          <pc:sldMk cId="3559473955" sldId="302"/>
        </pc:sldMkLst>
        <pc:spChg chg="mod">
          <ac:chgData name="Emma Arnold" userId="8993a44a-1dde-43d4-879e-84867f47ccd8" providerId="ADAL" clId="{FBF85DE9-A8BE-4814-BD9D-EFD46301DD66}" dt="2019-02-06T11:52:47.884" v="1273" actId="20577"/>
          <ac:spMkLst>
            <pc:docMk/>
            <pc:sldMk cId="3559473955" sldId="302"/>
            <ac:spMk id="130" creationId="{00000000-0000-0000-0000-000000000000}"/>
          </ac:spMkLst>
        </pc:spChg>
        <pc:spChg chg="mod">
          <ac:chgData name="Emma Arnold" userId="8993a44a-1dde-43d4-879e-84867f47ccd8" providerId="ADAL" clId="{FBF85DE9-A8BE-4814-BD9D-EFD46301DD66}" dt="2019-02-06T12:29:36.934" v="1765" actId="20577"/>
          <ac:spMkLst>
            <pc:docMk/>
            <pc:sldMk cId="3559473955" sldId="302"/>
            <ac:spMk id="131" creationId="{00000000-0000-0000-0000-000000000000}"/>
          </ac:spMkLst>
        </pc:spChg>
        <pc:picChg chg="add del mod ord modCrop">
          <ac:chgData name="Emma Arnold" userId="8993a44a-1dde-43d4-879e-84867f47ccd8" providerId="ADAL" clId="{FBF85DE9-A8BE-4814-BD9D-EFD46301DD66}" dt="2019-02-06T12:17:08.357" v="1634" actId="478"/>
          <ac:picMkLst>
            <pc:docMk/>
            <pc:sldMk cId="3559473955" sldId="302"/>
            <ac:picMk id="2" creationId="{686F66A4-42B3-4950-AA64-2827AC584D64}"/>
          </ac:picMkLst>
        </pc:picChg>
        <pc:picChg chg="add del mod ord modCrop">
          <ac:chgData name="Emma Arnold" userId="8993a44a-1dde-43d4-879e-84867f47ccd8" providerId="ADAL" clId="{FBF85DE9-A8BE-4814-BD9D-EFD46301DD66}" dt="2019-02-06T12:21:23.115" v="1643" actId="478"/>
          <ac:picMkLst>
            <pc:docMk/>
            <pc:sldMk cId="3559473955" sldId="302"/>
            <ac:picMk id="3" creationId="{A4927393-0303-41C6-9FA7-459C9FD9DCB9}"/>
          </ac:picMkLst>
        </pc:picChg>
        <pc:picChg chg="del mod">
          <ac:chgData name="Emma Arnold" userId="8993a44a-1dde-43d4-879e-84867f47ccd8" providerId="ADAL" clId="{FBF85DE9-A8BE-4814-BD9D-EFD46301DD66}" dt="2019-02-06T12:11:30.386" v="1609" actId="478"/>
          <ac:picMkLst>
            <pc:docMk/>
            <pc:sldMk cId="3559473955" sldId="302"/>
            <ac:picMk id="4" creationId="{AC9AF582-E6A4-4EA1-B28D-7B3892E99DAE}"/>
          </ac:picMkLst>
        </pc:picChg>
        <pc:picChg chg="add del mod ord modCrop">
          <ac:chgData name="Emma Arnold" userId="8993a44a-1dde-43d4-879e-84867f47ccd8" providerId="ADAL" clId="{FBF85DE9-A8BE-4814-BD9D-EFD46301DD66}" dt="2019-02-06T12:25:30.916" v="1661" actId="478"/>
          <ac:picMkLst>
            <pc:docMk/>
            <pc:sldMk cId="3559473955" sldId="302"/>
            <ac:picMk id="5" creationId="{57F90EF1-F6D7-4E53-93A0-AAC15A7823BA}"/>
          </ac:picMkLst>
        </pc:picChg>
        <pc:picChg chg="add mod ord modCrop">
          <ac:chgData name="Emma Arnold" userId="8993a44a-1dde-43d4-879e-84867f47ccd8" providerId="ADAL" clId="{FBF85DE9-A8BE-4814-BD9D-EFD46301DD66}" dt="2019-02-06T12:28:38.582" v="1749" actId="14100"/>
          <ac:picMkLst>
            <pc:docMk/>
            <pc:sldMk cId="3559473955" sldId="302"/>
            <ac:picMk id="6" creationId="{DC3181CF-01B1-497A-B46B-08FE12AA77F8}"/>
          </ac:picMkLst>
        </pc:picChg>
      </pc:sldChg>
      <pc:sldMasterChg chg="modSldLayout">
        <pc:chgData name="Emma Arnold" userId="8993a44a-1dde-43d4-879e-84867f47ccd8" providerId="ADAL" clId="{FBF85DE9-A8BE-4814-BD9D-EFD46301DD66}" dt="2019-02-06T11:00:14.823" v="977" actId="14100"/>
        <pc:sldMasterMkLst>
          <pc:docMk/>
          <pc:sldMasterMk cId="1310585009" sldId="2147483648"/>
        </pc:sldMasterMkLst>
        <pc:sldLayoutChg chg="modSp">
          <pc:chgData name="Emma Arnold" userId="8993a44a-1dde-43d4-879e-84867f47ccd8" providerId="ADAL" clId="{FBF85DE9-A8BE-4814-BD9D-EFD46301DD66}" dt="2019-02-06T11:00:14.823" v="977" actId="14100"/>
          <pc:sldLayoutMkLst>
            <pc:docMk/>
            <pc:sldMasterMk cId="1310585009" sldId="2147483648"/>
            <pc:sldLayoutMk cId="3599343734" sldId="2147483650"/>
          </pc:sldLayoutMkLst>
          <pc:cxnChg chg="mod">
            <ac:chgData name="Emma Arnold" userId="8993a44a-1dde-43d4-879e-84867f47ccd8" providerId="ADAL" clId="{FBF85DE9-A8BE-4814-BD9D-EFD46301DD66}" dt="2019-02-06T11:00:14.823" v="977" actId="14100"/>
            <ac:cxnSpMkLst>
              <pc:docMk/>
              <pc:sldMasterMk cId="1310585009" sldId="2147483648"/>
              <pc:sldLayoutMk cId="3599343734" sldId="2147483650"/>
              <ac:cxnSpMk id="8" creationId="{00000000-0000-0000-0000-000000000000}"/>
            </ac:cxnSpMkLst>
          </pc:cxnChg>
        </pc:sldLayoutChg>
        <pc:sldLayoutChg chg="modSp">
          <pc:chgData name="Emma Arnold" userId="8993a44a-1dde-43d4-879e-84867f47ccd8" providerId="ADAL" clId="{FBF85DE9-A8BE-4814-BD9D-EFD46301DD66}" dt="2019-02-06T09:31:09.920" v="964" actId="20577"/>
          <pc:sldLayoutMkLst>
            <pc:docMk/>
            <pc:sldMasterMk cId="1310585009" sldId="2147483648"/>
            <pc:sldLayoutMk cId="1343773056" sldId="2147483656"/>
          </pc:sldLayoutMkLst>
          <pc:spChg chg="mod">
            <ac:chgData name="Emma Arnold" userId="8993a44a-1dde-43d4-879e-84867f47ccd8" providerId="ADAL" clId="{FBF85DE9-A8BE-4814-BD9D-EFD46301DD66}" dt="2019-02-06T09:31:09.920" v="964" actId="20577"/>
            <ac:spMkLst>
              <pc:docMk/>
              <pc:sldMasterMk cId="1310585009" sldId="2147483648"/>
              <pc:sldLayoutMk cId="1343773056" sldId="2147483656"/>
              <ac:spMk id="2" creationId="{00000000-0000-0000-0000-000000000000}"/>
            </ac:spMkLst>
          </pc:spChg>
        </pc:sldLayoutChg>
      </pc:sldMasterChg>
    </pc:docChg>
  </pc:docChgLst>
  <pc:docChgLst>
    <pc:chgData name="Jessica Webb" userId="116bfa15-fab5-4298-95a6-2aaa2e478e3d" providerId="ADAL" clId="{230AB7B4-E054-4D3A-AC4F-9A81A065388F}"/>
    <pc:docChg chg="undo redo custSel modSld modMainMaster">
      <pc:chgData name="Jessica Webb" userId="116bfa15-fab5-4298-95a6-2aaa2e478e3d" providerId="ADAL" clId="{230AB7B4-E054-4D3A-AC4F-9A81A065388F}" dt="2019-03-05T13:58:18.702" v="666" actId="478"/>
      <pc:docMkLst>
        <pc:docMk/>
      </pc:docMkLst>
      <pc:sldChg chg="addSp delSp modSp">
        <pc:chgData name="Jessica Webb" userId="116bfa15-fab5-4298-95a6-2aaa2e478e3d" providerId="ADAL" clId="{230AB7B4-E054-4D3A-AC4F-9A81A065388F}" dt="2019-03-05T13:00:45.851" v="648" actId="14100"/>
        <pc:sldMkLst>
          <pc:docMk/>
          <pc:sldMk cId="0" sldId="260"/>
        </pc:sldMkLst>
        <pc:spChg chg="add mod">
          <ac:chgData name="Jessica Webb" userId="116bfa15-fab5-4298-95a6-2aaa2e478e3d" providerId="ADAL" clId="{230AB7B4-E054-4D3A-AC4F-9A81A065388F}" dt="2019-03-05T13:00:22.137" v="647" actId="20577"/>
          <ac:spMkLst>
            <pc:docMk/>
            <pc:sldMk cId="0" sldId="260"/>
            <ac:spMk id="4" creationId="{3E421638-E2A8-419C-AD46-A0FDD47ECC80}"/>
          </ac:spMkLst>
        </pc:spChg>
        <pc:spChg chg="add del">
          <ac:chgData name="Jessica Webb" userId="116bfa15-fab5-4298-95a6-2aaa2e478e3d" providerId="ADAL" clId="{230AB7B4-E054-4D3A-AC4F-9A81A065388F}" dt="2019-03-05T13:00:17.361" v="625" actId="478"/>
          <ac:spMkLst>
            <pc:docMk/>
            <pc:sldMk cId="0" sldId="260"/>
            <ac:spMk id="8" creationId="{36756499-802C-4F9B-ACA0-D64923775BF2}"/>
          </ac:spMkLst>
        </pc:spChg>
        <pc:spChg chg="del mod">
          <ac:chgData name="Jessica Webb" userId="116bfa15-fab5-4298-95a6-2aaa2e478e3d" providerId="ADAL" clId="{230AB7B4-E054-4D3A-AC4F-9A81A065388F}" dt="2019-03-05T13:00:15.587" v="623" actId="478"/>
          <ac:spMkLst>
            <pc:docMk/>
            <pc:sldMk cId="0" sldId="260"/>
            <ac:spMk id="88" creationId="{00000000-0000-0000-0000-000000000000}"/>
          </ac:spMkLst>
        </pc:spChg>
        <pc:spChg chg="del">
          <ac:chgData name="Jessica Webb" userId="116bfa15-fab5-4298-95a6-2aaa2e478e3d" providerId="ADAL" clId="{230AB7B4-E054-4D3A-AC4F-9A81A065388F}" dt="2019-02-27T11:49:17.911" v="74" actId="478"/>
          <ac:spMkLst>
            <pc:docMk/>
            <pc:sldMk cId="0" sldId="260"/>
            <ac:spMk id="90" creationId="{00000000-0000-0000-0000-000000000000}"/>
          </ac:spMkLst>
        </pc:spChg>
        <pc:picChg chg="add mod ord modCrop">
          <ac:chgData name="Jessica Webb" userId="116bfa15-fab5-4298-95a6-2aaa2e478e3d" providerId="ADAL" clId="{230AB7B4-E054-4D3A-AC4F-9A81A065388F}" dt="2019-03-05T13:00:45.851" v="648" actId="14100"/>
          <ac:picMkLst>
            <pc:docMk/>
            <pc:sldMk cId="0" sldId="260"/>
            <ac:picMk id="3" creationId="{9EBF26B3-4C8E-4030-866F-FB2CAFB5D430}"/>
          </ac:picMkLst>
        </pc:picChg>
        <pc:picChg chg="add">
          <ac:chgData name="Jessica Webb" userId="116bfa15-fab5-4298-95a6-2aaa2e478e3d" providerId="ADAL" clId="{230AB7B4-E054-4D3A-AC4F-9A81A065388F}" dt="2019-02-27T14:21:30.880" v="589"/>
          <ac:picMkLst>
            <pc:docMk/>
            <pc:sldMk cId="0" sldId="260"/>
            <ac:picMk id="9" creationId="{38CEF7AC-0D33-40D6-BE46-6735465C0EEC}"/>
          </ac:picMkLst>
        </pc:picChg>
        <pc:picChg chg="del">
          <ac:chgData name="Jessica Webb" userId="116bfa15-fab5-4298-95a6-2aaa2e478e3d" providerId="ADAL" clId="{230AB7B4-E054-4D3A-AC4F-9A81A065388F}" dt="2019-02-27T12:04:21.365" v="76" actId="478"/>
          <ac:picMkLst>
            <pc:docMk/>
            <pc:sldMk cId="0" sldId="260"/>
            <ac:picMk id="86" creationId="{00000000-0000-0000-0000-000000000000}"/>
          </ac:picMkLst>
        </pc:picChg>
        <pc:picChg chg="del">
          <ac:chgData name="Jessica Webb" userId="116bfa15-fab5-4298-95a6-2aaa2e478e3d" providerId="ADAL" clId="{230AB7B4-E054-4D3A-AC4F-9A81A065388F}" dt="2019-02-27T12:04:19.427" v="75" actId="478"/>
          <ac:picMkLst>
            <pc:docMk/>
            <pc:sldMk cId="0" sldId="260"/>
            <ac:picMk id="87" creationId="{00000000-0000-0000-0000-000000000000}"/>
          </ac:picMkLst>
        </pc:picChg>
      </pc:sldChg>
      <pc:sldChg chg="addSp delSp modSp">
        <pc:chgData name="Jessica Webb" userId="116bfa15-fab5-4298-95a6-2aaa2e478e3d" providerId="ADAL" clId="{230AB7B4-E054-4D3A-AC4F-9A81A065388F}" dt="2019-03-05T12:57:19.230" v="610" actId="14100"/>
        <pc:sldMkLst>
          <pc:docMk/>
          <pc:sldMk cId="0" sldId="263"/>
        </pc:sldMkLst>
        <pc:spChg chg="mod">
          <ac:chgData name="Jessica Webb" userId="116bfa15-fab5-4298-95a6-2aaa2e478e3d" providerId="ADAL" clId="{230AB7B4-E054-4D3A-AC4F-9A81A065388F}" dt="2019-02-27T11:45:57.290" v="47" actId="20577"/>
          <ac:spMkLst>
            <pc:docMk/>
            <pc:sldMk cId="0" sldId="263"/>
            <ac:spMk id="72" creationId="{00000000-0000-0000-0000-000000000000}"/>
          </ac:spMkLst>
        </pc:spChg>
        <pc:spChg chg="del">
          <ac:chgData name="Jessica Webb" userId="116bfa15-fab5-4298-95a6-2aaa2e478e3d" providerId="ADAL" clId="{230AB7B4-E054-4D3A-AC4F-9A81A065388F}" dt="2019-02-27T11:43:46.368" v="7" actId="478"/>
          <ac:spMkLst>
            <pc:docMk/>
            <pc:sldMk cId="0" sldId="263"/>
            <ac:spMk id="73" creationId="{00000000-0000-0000-0000-000000000000}"/>
          </ac:spMkLst>
        </pc:spChg>
        <pc:picChg chg="add mod ord modCrop">
          <ac:chgData name="Jessica Webb" userId="116bfa15-fab5-4298-95a6-2aaa2e478e3d" providerId="ADAL" clId="{230AB7B4-E054-4D3A-AC4F-9A81A065388F}" dt="2019-03-05T12:57:19.230" v="610" actId="14100"/>
          <ac:picMkLst>
            <pc:docMk/>
            <pc:sldMk cId="0" sldId="263"/>
            <ac:picMk id="3" creationId="{FF7F781E-523C-43C1-B10D-C844B0BABC69}"/>
          </ac:picMkLst>
        </pc:picChg>
        <pc:picChg chg="add">
          <ac:chgData name="Jessica Webb" userId="116bfa15-fab5-4298-95a6-2aaa2e478e3d" providerId="ADAL" clId="{230AB7B4-E054-4D3A-AC4F-9A81A065388F}" dt="2019-02-27T11:44:59.307" v="13"/>
          <ac:picMkLst>
            <pc:docMk/>
            <pc:sldMk cId="0" sldId="263"/>
            <ac:picMk id="8" creationId="{8262EB2B-3318-4204-953E-FF5DCD3F8D62}"/>
          </ac:picMkLst>
        </pc:picChg>
        <pc:picChg chg="del">
          <ac:chgData name="Jessica Webb" userId="116bfa15-fab5-4298-95a6-2aaa2e478e3d" providerId="ADAL" clId="{230AB7B4-E054-4D3A-AC4F-9A81A065388F}" dt="2019-02-27T11:43:34.668" v="3" actId="478"/>
          <ac:picMkLst>
            <pc:docMk/>
            <pc:sldMk cId="0" sldId="263"/>
            <ac:picMk id="70" creationId="{00000000-0000-0000-0000-000000000000}"/>
          </ac:picMkLst>
        </pc:picChg>
      </pc:sldChg>
      <pc:sldChg chg="addSp delSp modSp">
        <pc:chgData name="Jessica Webb" userId="116bfa15-fab5-4298-95a6-2aaa2e478e3d" providerId="ADAL" clId="{230AB7B4-E054-4D3A-AC4F-9A81A065388F}" dt="2019-02-27T14:21:34.606" v="591" actId="478"/>
        <pc:sldMkLst>
          <pc:docMk/>
          <pc:sldMk cId="0" sldId="264"/>
        </pc:sldMkLst>
        <pc:picChg chg="add mod ord modCrop">
          <ac:chgData name="Jessica Webb" userId="116bfa15-fab5-4298-95a6-2aaa2e478e3d" providerId="ADAL" clId="{230AB7B4-E054-4D3A-AC4F-9A81A065388F}" dt="2019-02-27T11:48:42.352" v="73" actId="14100"/>
          <ac:picMkLst>
            <pc:docMk/>
            <pc:sldMk cId="0" sldId="264"/>
            <ac:picMk id="3" creationId="{6D74EBBF-4B88-4DB1-8DA9-9FC75F5F26A9}"/>
          </ac:picMkLst>
        </pc:picChg>
        <pc:picChg chg="del">
          <ac:chgData name="Jessica Webb" userId="116bfa15-fab5-4298-95a6-2aaa2e478e3d" providerId="ADAL" clId="{230AB7B4-E054-4D3A-AC4F-9A81A065388F}" dt="2019-02-27T11:47:16.692" v="51" actId="478"/>
          <ac:picMkLst>
            <pc:docMk/>
            <pc:sldMk cId="0" sldId="264"/>
            <ac:picMk id="6" creationId="{AA5FF1EE-AB56-40CB-A6DE-B05F006B330E}"/>
          </ac:picMkLst>
        </pc:picChg>
        <pc:picChg chg="add del">
          <ac:chgData name="Jessica Webb" userId="116bfa15-fab5-4298-95a6-2aaa2e478e3d" providerId="ADAL" clId="{230AB7B4-E054-4D3A-AC4F-9A81A065388F}" dt="2019-02-27T14:21:34.606" v="591" actId="478"/>
          <ac:picMkLst>
            <pc:docMk/>
            <pc:sldMk cId="0" sldId="264"/>
            <ac:picMk id="7" creationId="{2D5AC719-B2C1-4211-8BAB-4AD85B20CA73}"/>
          </ac:picMkLst>
        </pc:picChg>
      </pc:sldChg>
      <pc:sldChg chg="addSp delSp modSp">
        <pc:chgData name="Jessica Webb" userId="116bfa15-fab5-4298-95a6-2aaa2e478e3d" providerId="ADAL" clId="{230AB7B4-E054-4D3A-AC4F-9A81A065388F}" dt="2019-02-27T12:06:12.393" v="134" actId="732"/>
        <pc:sldMkLst>
          <pc:docMk/>
          <pc:sldMk cId="0" sldId="265"/>
        </pc:sldMkLst>
        <pc:picChg chg="add mod ord modCrop">
          <ac:chgData name="Jessica Webb" userId="116bfa15-fab5-4298-95a6-2aaa2e478e3d" providerId="ADAL" clId="{230AB7B4-E054-4D3A-AC4F-9A81A065388F}" dt="2019-02-27T12:06:12.393" v="134" actId="732"/>
          <ac:picMkLst>
            <pc:docMk/>
            <pc:sldMk cId="0" sldId="265"/>
            <ac:picMk id="3" creationId="{423A239A-B439-48E1-9EFF-5E591D481FB8}"/>
          </ac:picMkLst>
        </pc:picChg>
        <pc:picChg chg="add">
          <ac:chgData name="Jessica Webb" userId="116bfa15-fab5-4298-95a6-2aaa2e478e3d" providerId="ADAL" clId="{230AB7B4-E054-4D3A-AC4F-9A81A065388F}" dt="2019-02-27T12:05:56.909" v="104"/>
          <ac:picMkLst>
            <pc:docMk/>
            <pc:sldMk cId="0" sldId="265"/>
            <ac:picMk id="8" creationId="{119DD6D2-FE87-41F9-B9B4-640A1F574EC0}"/>
          </ac:picMkLst>
        </pc:picChg>
        <pc:picChg chg="del">
          <ac:chgData name="Jessica Webb" userId="116bfa15-fab5-4298-95a6-2aaa2e478e3d" providerId="ADAL" clId="{230AB7B4-E054-4D3A-AC4F-9A81A065388F}" dt="2019-02-27T12:05:07.655" v="82" actId="478"/>
          <ac:picMkLst>
            <pc:docMk/>
            <pc:sldMk cId="0" sldId="265"/>
            <ac:picMk id="95" creationId="{00000000-0000-0000-0000-000000000000}"/>
          </ac:picMkLst>
        </pc:picChg>
      </pc:sldChg>
      <pc:sldChg chg="addSp delSp modSp">
        <pc:chgData name="Jessica Webb" userId="116bfa15-fab5-4298-95a6-2aaa2e478e3d" providerId="ADAL" clId="{230AB7B4-E054-4D3A-AC4F-9A81A065388F}" dt="2019-02-27T12:07:42.077" v="164"/>
        <pc:sldMkLst>
          <pc:docMk/>
          <pc:sldMk cId="0" sldId="267"/>
        </pc:sldMkLst>
        <pc:picChg chg="add mod ord modCrop">
          <ac:chgData name="Jessica Webb" userId="116bfa15-fab5-4298-95a6-2aaa2e478e3d" providerId="ADAL" clId="{230AB7B4-E054-4D3A-AC4F-9A81A065388F}" dt="2019-02-27T12:07:40.128" v="163" actId="732"/>
          <ac:picMkLst>
            <pc:docMk/>
            <pc:sldMk cId="0" sldId="267"/>
            <ac:picMk id="3" creationId="{1EEE0D9B-26B2-40DE-909B-FE62E2C32CFA}"/>
          </ac:picMkLst>
        </pc:picChg>
        <pc:picChg chg="del">
          <ac:chgData name="Jessica Webb" userId="116bfa15-fab5-4298-95a6-2aaa2e478e3d" providerId="ADAL" clId="{230AB7B4-E054-4D3A-AC4F-9A81A065388F}" dt="2019-02-27T12:06:43.724" v="143" actId="478"/>
          <ac:picMkLst>
            <pc:docMk/>
            <pc:sldMk cId="0" sldId="267"/>
            <ac:picMk id="7" creationId="{1145CFF8-EEE0-441B-9DDD-2E9F66D78308}"/>
          </ac:picMkLst>
        </pc:picChg>
        <pc:picChg chg="add">
          <ac:chgData name="Jessica Webb" userId="116bfa15-fab5-4298-95a6-2aaa2e478e3d" providerId="ADAL" clId="{230AB7B4-E054-4D3A-AC4F-9A81A065388F}" dt="2019-02-27T12:07:42.077" v="164"/>
          <ac:picMkLst>
            <pc:docMk/>
            <pc:sldMk cId="0" sldId="267"/>
            <ac:picMk id="8" creationId="{3A547EC1-B04A-4E53-B4FE-16DBB36B3130}"/>
          </ac:picMkLst>
        </pc:picChg>
      </pc:sldChg>
      <pc:sldChg chg="addSp delSp modSp">
        <pc:chgData name="Jessica Webb" userId="116bfa15-fab5-4298-95a6-2aaa2e478e3d" providerId="ADAL" clId="{230AB7B4-E054-4D3A-AC4F-9A81A065388F}" dt="2019-02-27T12:08:33.532" v="180" actId="732"/>
        <pc:sldMkLst>
          <pc:docMk/>
          <pc:sldMk cId="0" sldId="269"/>
        </pc:sldMkLst>
        <pc:spChg chg="mod">
          <ac:chgData name="Jessica Webb" userId="116bfa15-fab5-4298-95a6-2aaa2e478e3d" providerId="ADAL" clId="{230AB7B4-E054-4D3A-AC4F-9A81A065388F}" dt="2019-02-27T12:08:14.847" v="173" actId="20577"/>
          <ac:spMkLst>
            <pc:docMk/>
            <pc:sldMk cId="0" sldId="269"/>
            <ac:spMk id="131" creationId="{00000000-0000-0000-0000-000000000000}"/>
          </ac:spMkLst>
        </pc:spChg>
        <pc:picChg chg="add mod ord modCrop">
          <ac:chgData name="Jessica Webb" userId="116bfa15-fab5-4298-95a6-2aaa2e478e3d" providerId="ADAL" clId="{230AB7B4-E054-4D3A-AC4F-9A81A065388F}" dt="2019-02-27T12:08:33.532" v="180" actId="732"/>
          <ac:picMkLst>
            <pc:docMk/>
            <pc:sldMk cId="0" sldId="269"/>
            <ac:picMk id="3" creationId="{1BEA7832-9E1E-46DD-838D-DDE739D2ACBA}"/>
          </ac:picMkLst>
        </pc:picChg>
        <pc:picChg chg="del">
          <ac:chgData name="Jessica Webb" userId="116bfa15-fab5-4298-95a6-2aaa2e478e3d" providerId="ADAL" clId="{230AB7B4-E054-4D3A-AC4F-9A81A065388F}" dt="2019-02-27T12:07:49.839" v="165" actId="478"/>
          <ac:picMkLst>
            <pc:docMk/>
            <pc:sldMk cId="0" sldId="269"/>
            <ac:picMk id="4" creationId="{AC9AF582-E6A4-4EA1-B28D-7B3892E99DAE}"/>
          </ac:picMkLst>
        </pc:picChg>
      </pc:sldChg>
      <pc:sldChg chg="addSp delSp modSp">
        <pc:chgData name="Jessica Webb" userId="116bfa15-fab5-4298-95a6-2aaa2e478e3d" providerId="ADAL" clId="{230AB7B4-E054-4D3A-AC4F-9A81A065388F}" dt="2019-03-05T13:57:13.201" v="665"/>
        <pc:sldMkLst>
          <pc:docMk/>
          <pc:sldMk cId="0" sldId="270"/>
        </pc:sldMkLst>
        <pc:spChg chg="mod">
          <ac:chgData name="Jessica Webb" userId="116bfa15-fab5-4298-95a6-2aaa2e478e3d" providerId="ADAL" clId="{230AB7B4-E054-4D3A-AC4F-9A81A065388F}" dt="2019-03-05T13:05:56.614" v="655" actId="790"/>
          <ac:spMkLst>
            <pc:docMk/>
            <pc:sldMk cId="0" sldId="270"/>
            <ac:spMk id="138" creationId="{00000000-0000-0000-0000-000000000000}"/>
          </ac:spMkLst>
        </pc:spChg>
        <pc:picChg chg="del mod">
          <ac:chgData name="Jessica Webb" userId="116bfa15-fab5-4298-95a6-2aaa2e478e3d" providerId="ADAL" clId="{230AB7B4-E054-4D3A-AC4F-9A81A065388F}" dt="2019-02-27T12:12:46.074" v="196" actId="478"/>
          <ac:picMkLst>
            <pc:docMk/>
            <pc:sldMk cId="0" sldId="270"/>
            <ac:picMk id="2" creationId="{E73A7FDF-491A-45C2-9449-925848821D08}"/>
          </ac:picMkLst>
        </pc:picChg>
        <pc:picChg chg="add mod ord modCrop">
          <ac:chgData name="Jessica Webb" userId="116bfa15-fab5-4298-95a6-2aaa2e478e3d" providerId="ADAL" clId="{230AB7B4-E054-4D3A-AC4F-9A81A065388F}" dt="2019-02-27T12:13:25.800" v="202" actId="14100"/>
          <ac:picMkLst>
            <pc:docMk/>
            <pc:sldMk cId="0" sldId="270"/>
            <ac:picMk id="4" creationId="{A4D25EC4-5A2C-4F3F-B54D-50010D8F01AA}"/>
          </ac:picMkLst>
        </pc:picChg>
        <pc:picChg chg="del">
          <ac:chgData name="Jessica Webb" userId="116bfa15-fab5-4298-95a6-2aaa2e478e3d" providerId="ADAL" clId="{230AB7B4-E054-4D3A-AC4F-9A81A065388F}" dt="2019-02-27T12:12:47.621" v="197" actId="478"/>
          <ac:picMkLst>
            <pc:docMk/>
            <pc:sldMk cId="0" sldId="270"/>
            <ac:picMk id="5" creationId="{271F5DFA-924A-4562-8F56-C50CD367D8CC}"/>
          </ac:picMkLst>
        </pc:picChg>
        <pc:picChg chg="add">
          <ac:chgData name="Jessica Webb" userId="116bfa15-fab5-4298-95a6-2aaa2e478e3d" providerId="ADAL" clId="{230AB7B4-E054-4D3A-AC4F-9A81A065388F}" dt="2019-03-05T13:57:13.201" v="665"/>
          <ac:picMkLst>
            <pc:docMk/>
            <pc:sldMk cId="0" sldId="270"/>
            <ac:picMk id="6" creationId="{51043B0F-6F4A-4423-A2FE-8ED76AE76675}"/>
          </ac:picMkLst>
        </pc:picChg>
        <pc:picChg chg="add del">
          <ac:chgData name="Jessica Webb" userId="116bfa15-fab5-4298-95a6-2aaa2e478e3d" providerId="ADAL" clId="{230AB7B4-E054-4D3A-AC4F-9A81A065388F}" dt="2019-02-27T14:21:43.068" v="593" actId="478"/>
          <ac:picMkLst>
            <pc:docMk/>
            <pc:sldMk cId="0" sldId="270"/>
            <ac:picMk id="8" creationId="{FAE09152-3B91-4BE7-8C07-0835F3472A79}"/>
          </ac:picMkLst>
        </pc:picChg>
        <pc:picChg chg="add del">
          <ac:chgData name="Jessica Webb" userId="116bfa15-fab5-4298-95a6-2aaa2e478e3d" providerId="ADAL" clId="{230AB7B4-E054-4D3A-AC4F-9A81A065388F}" dt="2019-02-27T14:21:54.119" v="595" actId="478"/>
          <ac:picMkLst>
            <pc:docMk/>
            <pc:sldMk cId="0" sldId="270"/>
            <ac:picMk id="9" creationId="{872D971B-3122-4D27-AF7C-4E7E36595FC0}"/>
          </ac:picMkLst>
        </pc:picChg>
        <pc:picChg chg="add del">
          <ac:chgData name="Jessica Webb" userId="116bfa15-fab5-4298-95a6-2aaa2e478e3d" providerId="ADAL" clId="{230AB7B4-E054-4D3A-AC4F-9A81A065388F}" dt="2019-03-05T13:57:12.601" v="664" actId="478"/>
          <ac:picMkLst>
            <pc:docMk/>
            <pc:sldMk cId="0" sldId="270"/>
            <ac:picMk id="10" creationId="{2BC9B094-1C7C-4696-908B-45EAE84C712D}"/>
          </ac:picMkLst>
        </pc:picChg>
      </pc:sldChg>
      <pc:sldChg chg="addSp delSp modSp">
        <pc:chgData name="Jessica Webb" userId="116bfa15-fab5-4298-95a6-2aaa2e478e3d" providerId="ADAL" clId="{230AB7B4-E054-4D3A-AC4F-9A81A065388F}" dt="2019-02-27T14:22:19.650" v="607" actId="1035"/>
        <pc:sldMkLst>
          <pc:docMk/>
          <pc:sldMk cId="0" sldId="272"/>
        </pc:sldMkLst>
        <pc:spChg chg="mod">
          <ac:chgData name="Jessica Webb" userId="116bfa15-fab5-4298-95a6-2aaa2e478e3d" providerId="ADAL" clId="{230AB7B4-E054-4D3A-AC4F-9A81A065388F}" dt="2019-02-27T12:19:16.277" v="286" actId="20577"/>
          <ac:spMkLst>
            <pc:docMk/>
            <pc:sldMk cId="0" sldId="272"/>
            <ac:spMk id="155" creationId="{00000000-0000-0000-0000-000000000000}"/>
          </ac:spMkLst>
        </pc:spChg>
        <pc:picChg chg="del">
          <ac:chgData name="Jessica Webb" userId="116bfa15-fab5-4298-95a6-2aaa2e478e3d" providerId="ADAL" clId="{230AB7B4-E054-4D3A-AC4F-9A81A065388F}" dt="2019-02-27T12:18:44.153" v="279" actId="478"/>
          <ac:picMkLst>
            <pc:docMk/>
            <pc:sldMk cId="0" sldId="272"/>
            <ac:picMk id="2" creationId="{071EF389-2D9A-409A-925D-FEE03252DE70}"/>
          </ac:picMkLst>
        </pc:picChg>
        <pc:picChg chg="add mod ord modCrop">
          <ac:chgData name="Jessica Webb" userId="116bfa15-fab5-4298-95a6-2aaa2e478e3d" providerId="ADAL" clId="{230AB7B4-E054-4D3A-AC4F-9A81A065388F}" dt="2019-02-27T14:22:19.650" v="607" actId="1035"/>
          <ac:picMkLst>
            <pc:docMk/>
            <pc:sldMk cId="0" sldId="272"/>
            <ac:picMk id="4" creationId="{8B8E66A8-042B-4222-A4BA-5FB93928328B}"/>
          </ac:picMkLst>
        </pc:picChg>
      </pc:sldChg>
      <pc:sldChg chg="addSp delSp modSp">
        <pc:chgData name="Jessica Webb" userId="116bfa15-fab5-4298-95a6-2aaa2e478e3d" providerId="ADAL" clId="{230AB7B4-E054-4D3A-AC4F-9A81A065388F}" dt="2019-02-27T12:20:28.653" v="304"/>
        <pc:sldMkLst>
          <pc:docMk/>
          <pc:sldMk cId="0" sldId="273"/>
        </pc:sldMkLst>
        <pc:picChg chg="add mod ord modCrop">
          <ac:chgData name="Jessica Webb" userId="116bfa15-fab5-4298-95a6-2aaa2e478e3d" providerId="ADAL" clId="{230AB7B4-E054-4D3A-AC4F-9A81A065388F}" dt="2019-02-27T12:20:24.326" v="303" actId="732"/>
          <ac:picMkLst>
            <pc:docMk/>
            <pc:sldMk cId="0" sldId="273"/>
            <ac:picMk id="3" creationId="{3C0F7642-42F6-424B-AC31-B20714A18A46}"/>
          </ac:picMkLst>
        </pc:picChg>
        <pc:picChg chg="del">
          <ac:chgData name="Jessica Webb" userId="116bfa15-fab5-4298-95a6-2aaa2e478e3d" providerId="ADAL" clId="{230AB7B4-E054-4D3A-AC4F-9A81A065388F}" dt="2019-02-27T12:19:55.703" v="290" actId="478"/>
          <ac:picMkLst>
            <pc:docMk/>
            <pc:sldMk cId="0" sldId="273"/>
            <ac:picMk id="7" creationId="{CD666D6B-6D7C-4338-9CE5-B5E23FD16CC9}"/>
          </ac:picMkLst>
        </pc:picChg>
        <pc:picChg chg="add">
          <ac:chgData name="Jessica Webb" userId="116bfa15-fab5-4298-95a6-2aaa2e478e3d" providerId="ADAL" clId="{230AB7B4-E054-4D3A-AC4F-9A81A065388F}" dt="2019-02-27T12:20:28.653" v="304"/>
          <ac:picMkLst>
            <pc:docMk/>
            <pc:sldMk cId="0" sldId="273"/>
            <ac:picMk id="8" creationId="{F31C1D8B-E447-4492-A929-9311634B826E}"/>
          </ac:picMkLst>
        </pc:picChg>
      </pc:sldChg>
      <pc:sldChg chg="addSp delSp modSp">
        <pc:chgData name="Jessica Webb" userId="116bfa15-fab5-4298-95a6-2aaa2e478e3d" providerId="ADAL" clId="{230AB7B4-E054-4D3A-AC4F-9A81A065388F}" dt="2019-03-05T13:01:39.691" v="651" actId="14100"/>
        <pc:sldMkLst>
          <pc:docMk/>
          <pc:sldMk cId="0" sldId="274"/>
        </pc:sldMkLst>
        <pc:picChg chg="del">
          <ac:chgData name="Jessica Webb" userId="116bfa15-fab5-4298-95a6-2aaa2e478e3d" providerId="ADAL" clId="{230AB7B4-E054-4D3A-AC4F-9A81A065388F}" dt="2019-02-27T12:23:23.605" v="305" actId="478"/>
          <ac:picMkLst>
            <pc:docMk/>
            <pc:sldMk cId="0" sldId="274"/>
            <ac:picMk id="3" creationId="{5B57DD94-392F-41A6-8DFB-CA95FDCBA744}"/>
          </ac:picMkLst>
        </pc:picChg>
        <pc:picChg chg="del">
          <ac:chgData name="Jessica Webb" userId="116bfa15-fab5-4298-95a6-2aaa2e478e3d" providerId="ADAL" clId="{230AB7B4-E054-4D3A-AC4F-9A81A065388F}" dt="2019-02-27T12:23:24.444" v="306" actId="478"/>
          <ac:picMkLst>
            <pc:docMk/>
            <pc:sldMk cId="0" sldId="274"/>
            <ac:picMk id="4" creationId="{669FC367-41FB-46A8-A6EF-2D19DA9E0696}"/>
          </ac:picMkLst>
        </pc:picChg>
        <pc:picChg chg="add mod ord modCrop">
          <ac:chgData name="Jessica Webb" userId="116bfa15-fab5-4298-95a6-2aaa2e478e3d" providerId="ADAL" clId="{230AB7B4-E054-4D3A-AC4F-9A81A065388F}" dt="2019-03-05T13:01:39.691" v="651" actId="14100"/>
          <ac:picMkLst>
            <pc:docMk/>
            <pc:sldMk cId="0" sldId="274"/>
            <ac:picMk id="5" creationId="{1985E758-FD1C-4F35-B894-905CD6FEE09B}"/>
          </ac:picMkLst>
        </pc:picChg>
        <pc:picChg chg="add">
          <ac:chgData name="Jessica Webb" userId="116bfa15-fab5-4298-95a6-2aaa2e478e3d" providerId="ADAL" clId="{230AB7B4-E054-4D3A-AC4F-9A81A065388F}" dt="2019-02-27T12:24:02.412" v="311"/>
          <ac:picMkLst>
            <pc:docMk/>
            <pc:sldMk cId="0" sldId="274"/>
            <ac:picMk id="8" creationId="{75311A1D-7421-4D55-A8A6-D669D2EE25E2}"/>
          </ac:picMkLst>
        </pc:picChg>
      </pc:sldChg>
      <pc:sldChg chg="addSp delSp modSp">
        <pc:chgData name="Jessica Webb" userId="116bfa15-fab5-4298-95a6-2aaa2e478e3d" providerId="ADAL" clId="{230AB7B4-E054-4D3A-AC4F-9A81A065388F}" dt="2019-02-27T12:25:06.719" v="324" actId="732"/>
        <pc:sldMkLst>
          <pc:docMk/>
          <pc:sldMk cId="0" sldId="275"/>
        </pc:sldMkLst>
        <pc:picChg chg="add mod ord modCrop">
          <ac:chgData name="Jessica Webb" userId="116bfa15-fab5-4298-95a6-2aaa2e478e3d" providerId="ADAL" clId="{230AB7B4-E054-4D3A-AC4F-9A81A065388F}" dt="2019-02-27T12:25:06.719" v="324" actId="732"/>
          <ac:picMkLst>
            <pc:docMk/>
            <pc:sldMk cId="0" sldId="275"/>
            <ac:picMk id="3" creationId="{9BF76AF2-18E0-4E09-9F49-41E95BBEE0FE}"/>
          </ac:picMkLst>
        </pc:picChg>
        <pc:picChg chg="del">
          <ac:chgData name="Jessica Webb" userId="116bfa15-fab5-4298-95a6-2aaa2e478e3d" providerId="ADAL" clId="{230AB7B4-E054-4D3A-AC4F-9A81A065388F}" dt="2019-02-27T12:24:06.413" v="312" actId="478"/>
          <ac:picMkLst>
            <pc:docMk/>
            <pc:sldMk cId="0" sldId="275"/>
            <ac:picMk id="5" creationId="{C2A483B4-DBA0-4FAA-9C08-09F5ABD24CDD}"/>
          </ac:picMkLst>
        </pc:picChg>
      </pc:sldChg>
      <pc:sldChg chg="addSp delSp modSp">
        <pc:chgData name="Jessica Webb" userId="116bfa15-fab5-4298-95a6-2aaa2e478e3d" providerId="ADAL" clId="{230AB7B4-E054-4D3A-AC4F-9A81A065388F}" dt="2019-02-27T12:29:34.237" v="332" actId="478"/>
        <pc:sldMkLst>
          <pc:docMk/>
          <pc:sldMk cId="0" sldId="276"/>
        </pc:sldMkLst>
        <pc:picChg chg="del">
          <ac:chgData name="Jessica Webb" userId="116bfa15-fab5-4298-95a6-2aaa2e478e3d" providerId="ADAL" clId="{230AB7B4-E054-4D3A-AC4F-9A81A065388F}" dt="2019-02-27T12:28:28.876" v="325" actId="478"/>
          <ac:picMkLst>
            <pc:docMk/>
            <pc:sldMk cId="0" sldId="276"/>
            <ac:picMk id="2" creationId="{49EF3BB1-D878-464A-AB12-F37EF835B42A}"/>
          </ac:picMkLst>
        </pc:picChg>
        <pc:picChg chg="add mod ord modCrop">
          <ac:chgData name="Jessica Webb" userId="116bfa15-fab5-4298-95a6-2aaa2e478e3d" providerId="ADAL" clId="{230AB7B4-E054-4D3A-AC4F-9A81A065388F}" dt="2019-02-27T12:29:08.941" v="330" actId="14100"/>
          <ac:picMkLst>
            <pc:docMk/>
            <pc:sldMk cId="0" sldId="276"/>
            <ac:picMk id="4" creationId="{B9D05EF0-CBBB-4A4E-AE47-9D825EE60B12}"/>
          </ac:picMkLst>
        </pc:picChg>
        <pc:picChg chg="add del">
          <ac:chgData name="Jessica Webb" userId="116bfa15-fab5-4298-95a6-2aaa2e478e3d" providerId="ADAL" clId="{230AB7B4-E054-4D3A-AC4F-9A81A065388F}" dt="2019-02-27T12:29:34.237" v="332" actId="478"/>
          <ac:picMkLst>
            <pc:docMk/>
            <pc:sldMk cId="0" sldId="276"/>
            <ac:picMk id="7" creationId="{CC8E9D62-8833-4E61-A7BC-65EC94FF96A7}"/>
          </ac:picMkLst>
        </pc:picChg>
      </pc:sldChg>
      <pc:sldChg chg="addSp delSp modSp">
        <pc:chgData name="Jessica Webb" userId="116bfa15-fab5-4298-95a6-2aaa2e478e3d" providerId="ADAL" clId="{230AB7B4-E054-4D3A-AC4F-9A81A065388F}" dt="2019-02-27T12:33:25.562" v="336" actId="1076"/>
        <pc:sldMkLst>
          <pc:docMk/>
          <pc:sldMk cId="0" sldId="277"/>
        </pc:sldMkLst>
        <pc:picChg chg="add mod">
          <ac:chgData name="Jessica Webb" userId="116bfa15-fab5-4298-95a6-2aaa2e478e3d" providerId="ADAL" clId="{230AB7B4-E054-4D3A-AC4F-9A81A065388F}" dt="2019-02-27T12:33:25.562" v="336" actId="1076"/>
          <ac:picMkLst>
            <pc:docMk/>
            <pc:sldMk cId="0" sldId="277"/>
            <ac:picMk id="3" creationId="{039C3B0B-DA71-4D6A-A65E-263C957303E3}"/>
          </ac:picMkLst>
        </pc:picChg>
        <pc:picChg chg="del">
          <ac:chgData name="Jessica Webb" userId="116bfa15-fab5-4298-95a6-2aaa2e478e3d" providerId="ADAL" clId="{230AB7B4-E054-4D3A-AC4F-9A81A065388F}" dt="2019-02-27T12:33:06.917" v="333" actId="478"/>
          <ac:picMkLst>
            <pc:docMk/>
            <pc:sldMk cId="0" sldId="277"/>
            <ac:picMk id="1026" creationId="{280A16AA-7286-428B-95F8-3A301169E7BA}"/>
          </ac:picMkLst>
        </pc:picChg>
      </pc:sldChg>
      <pc:sldChg chg="addSp delSp modSp">
        <pc:chgData name="Jessica Webb" userId="116bfa15-fab5-4298-95a6-2aaa2e478e3d" providerId="ADAL" clId="{230AB7B4-E054-4D3A-AC4F-9A81A065388F}" dt="2019-02-27T12:47:10.636" v="366"/>
        <pc:sldMkLst>
          <pc:docMk/>
          <pc:sldMk cId="0" sldId="278"/>
        </pc:sldMkLst>
        <pc:spChg chg="mod">
          <ac:chgData name="Jessica Webb" userId="116bfa15-fab5-4298-95a6-2aaa2e478e3d" providerId="ADAL" clId="{230AB7B4-E054-4D3A-AC4F-9A81A065388F}" dt="2019-02-27T12:37:11.802" v="342" actId="20577"/>
          <ac:spMkLst>
            <pc:docMk/>
            <pc:sldMk cId="0" sldId="278"/>
            <ac:spMk id="202" creationId="{00000000-0000-0000-0000-000000000000}"/>
          </ac:spMkLst>
        </pc:spChg>
        <pc:picChg chg="add mod ord modCrop">
          <ac:chgData name="Jessica Webb" userId="116bfa15-fab5-4298-95a6-2aaa2e478e3d" providerId="ADAL" clId="{230AB7B4-E054-4D3A-AC4F-9A81A065388F}" dt="2019-02-27T12:37:35.771" v="344" actId="14100"/>
          <ac:picMkLst>
            <pc:docMk/>
            <pc:sldMk cId="0" sldId="278"/>
            <ac:picMk id="3" creationId="{E6DAE486-FF91-4569-8251-527BB91B3124}"/>
          </ac:picMkLst>
        </pc:picChg>
        <pc:picChg chg="del">
          <ac:chgData name="Jessica Webb" userId="116bfa15-fab5-4298-95a6-2aaa2e478e3d" providerId="ADAL" clId="{230AB7B4-E054-4D3A-AC4F-9A81A065388F}" dt="2019-02-27T12:36:58.953" v="337" actId="478"/>
          <ac:picMkLst>
            <pc:docMk/>
            <pc:sldMk cId="0" sldId="278"/>
            <ac:picMk id="4" creationId="{1FCE9C9D-54BD-4DD2-AA70-BDF7F03D40B2}"/>
          </ac:picMkLst>
        </pc:picChg>
        <pc:picChg chg="del">
          <ac:chgData name="Jessica Webb" userId="116bfa15-fab5-4298-95a6-2aaa2e478e3d" providerId="ADAL" clId="{230AB7B4-E054-4D3A-AC4F-9A81A065388F}" dt="2019-02-27T12:36:59.786" v="338" actId="478"/>
          <ac:picMkLst>
            <pc:docMk/>
            <pc:sldMk cId="0" sldId="278"/>
            <ac:picMk id="6" creationId="{ADE0C3DF-1591-4261-B3A0-6522538BE11C}"/>
          </ac:picMkLst>
        </pc:picChg>
        <pc:picChg chg="add">
          <ac:chgData name="Jessica Webb" userId="116bfa15-fab5-4298-95a6-2aaa2e478e3d" providerId="ADAL" clId="{230AB7B4-E054-4D3A-AC4F-9A81A065388F}" dt="2019-02-27T12:47:10.636" v="366"/>
          <ac:picMkLst>
            <pc:docMk/>
            <pc:sldMk cId="0" sldId="278"/>
            <ac:picMk id="8" creationId="{7B550892-D191-45DD-B971-786D4F523536}"/>
          </ac:picMkLst>
        </pc:picChg>
      </pc:sldChg>
      <pc:sldChg chg="addSp delSp modSp">
        <pc:chgData name="Jessica Webb" userId="116bfa15-fab5-4298-95a6-2aaa2e478e3d" providerId="ADAL" clId="{230AB7B4-E054-4D3A-AC4F-9A81A065388F}" dt="2019-02-27T12:50:48.410" v="383" actId="14100"/>
        <pc:sldMkLst>
          <pc:docMk/>
          <pc:sldMk cId="0" sldId="280"/>
        </pc:sldMkLst>
        <pc:picChg chg="del">
          <ac:chgData name="Jessica Webb" userId="116bfa15-fab5-4298-95a6-2aaa2e478e3d" providerId="ADAL" clId="{230AB7B4-E054-4D3A-AC4F-9A81A065388F}" dt="2019-02-27T12:44:08.081" v="350" actId="478"/>
          <ac:picMkLst>
            <pc:docMk/>
            <pc:sldMk cId="0" sldId="280"/>
            <ac:picMk id="2" creationId="{1D4E3B2A-66DE-4E53-A74F-142359B16AD6}"/>
          </ac:picMkLst>
        </pc:picChg>
        <pc:picChg chg="del">
          <ac:chgData name="Jessica Webb" userId="116bfa15-fab5-4298-95a6-2aaa2e478e3d" providerId="ADAL" clId="{230AB7B4-E054-4D3A-AC4F-9A81A065388F}" dt="2019-02-27T12:44:09.736" v="351" actId="478"/>
          <ac:picMkLst>
            <pc:docMk/>
            <pc:sldMk cId="0" sldId="280"/>
            <ac:picMk id="3" creationId="{0E629571-B45D-4CFF-8D30-241C1F853CB2}"/>
          </ac:picMkLst>
        </pc:picChg>
        <pc:picChg chg="add del mod ord">
          <ac:chgData name="Jessica Webb" userId="116bfa15-fab5-4298-95a6-2aaa2e478e3d" providerId="ADAL" clId="{230AB7B4-E054-4D3A-AC4F-9A81A065388F}" dt="2019-02-27T12:45:53.539" v="360" actId="478"/>
          <ac:picMkLst>
            <pc:docMk/>
            <pc:sldMk cId="0" sldId="280"/>
            <ac:picMk id="5" creationId="{E24CA987-4D9F-4858-9A1B-1FC27390242F}"/>
          </ac:picMkLst>
        </pc:picChg>
        <pc:picChg chg="add del mod ord">
          <ac:chgData name="Jessica Webb" userId="116bfa15-fab5-4298-95a6-2aaa2e478e3d" providerId="ADAL" clId="{230AB7B4-E054-4D3A-AC4F-9A81A065388F}" dt="2019-02-27T12:46:54.910" v="363" actId="478"/>
          <ac:picMkLst>
            <pc:docMk/>
            <pc:sldMk cId="0" sldId="280"/>
            <ac:picMk id="7" creationId="{7D7CA55B-7467-4220-88EB-027EF4AC4920}"/>
          </ac:picMkLst>
        </pc:picChg>
        <pc:picChg chg="add del mod ord modCrop">
          <ac:chgData name="Jessica Webb" userId="116bfa15-fab5-4298-95a6-2aaa2e478e3d" providerId="ADAL" clId="{230AB7B4-E054-4D3A-AC4F-9A81A065388F}" dt="2019-02-27T12:48:05.301" v="370" actId="478"/>
          <ac:picMkLst>
            <pc:docMk/>
            <pc:sldMk cId="0" sldId="280"/>
            <ac:picMk id="9" creationId="{5ACEA9D4-0ED0-4774-9375-0A7B9F27F03B}"/>
          </ac:picMkLst>
        </pc:picChg>
        <pc:picChg chg="add del mod ord">
          <ac:chgData name="Jessica Webb" userId="116bfa15-fab5-4298-95a6-2aaa2e478e3d" providerId="ADAL" clId="{230AB7B4-E054-4D3A-AC4F-9A81A065388F}" dt="2019-02-27T12:49:00.708" v="373" actId="478"/>
          <ac:picMkLst>
            <pc:docMk/>
            <pc:sldMk cId="0" sldId="280"/>
            <ac:picMk id="11" creationId="{826ED56E-69A3-4556-9051-BA4C0015F297}"/>
          </ac:picMkLst>
        </pc:picChg>
        <pc:picChg chg="add">
          <ac:chgData name="Jessica Webb" userId="116bfa15-fab5-4298-95a6-2aaa2e478e3d" providerId="ADAL" clId="{230AB7B4-E054-4D3A-AC4F-9A81A065388F}" dt="2019-02-27T12:47:14.225" v="368"/>
          <ac:picMkLst>
            <pc:docMk/>
            <pc:sldMk cId="0" sldId="280"/>
            <ac:picMk id="12" creationId="{6B1C1B45-C144-41FA-9132-C82C97649F6C}"/>
          </ac:picMkLst>
        </pc:picChg>
        <pc:picChg chg="add del mod ord modCrop">
          <ac:chgData name="Jessica Webb" userId="116bfa15-fab5-4298-95a6-2aaa2e478e3d" providerId="ADAL" clId="{230AB7B4-E054-4D3A-AC4F-9A81A065388F}" dt="2019-02-27T12:50:23.090" v="378" actId="478"/>
          <ac:picMkLst>
            <pc:docMk/>
            <pc:sldMk cId="0" sldId="280"/>
            <ac:picMk id="14" creationId="{C39B5EA7-8E0A-44F6-8240-AA3EC65CE95B}"/>
          </ac:picMkLst>
        </pc:picChg>
        <pc:picChg chg="add mod ord modCrop">
          <ac:chgData name="Jessica Webb" userId="116bfa15-fab5-4298-95a6-2aaa2e478e3d" providerId="ADAL" clId="{230AB7B4-E054-4D3A-AC4F-9A81A065388F}" dt="2019-02-27T12:50:48.410" v="383" actId="14100"/>
          <ac:picMkLst>
            <pc:docMk/>
            <pc:sldMk cId="0" sldId="280"/>
            <ac:picMk id="16" creationId="{5FFDE81C-B489-49CB-AAF3-2F6E280107E3}"/>
          </ac:picMkLst>
        </pc:picChg>
      </pc:sldChg>
      <pc:sldChg chg="addSp delSp modSp">
        <pc:chgData name="Jessica Webb" userId="116bfa15-fab5-4298-95a6-2aaa2e478e3d" providerId="ADAL" clId="{230AB7B4-E054-4D3A-AC4F-9A81A065388F}" dt="2019-03-05T13:58:18.702" v="666" actId="478"/>
        <pc:sldMkLst>
          <pc:docMk/>
          <pc:sldMk cId="0" sldId="281"/>
        </pc:sldMkLst>
        <pc:picChg chg="del">
          <ac:chgData name="Jessica Webb" userId="116bfa15-fab5-4298-95a6-2aaa2e478e3d" providerId="ADAL" clId="{230AB7B4-E054-4D3A-AC4F-9A81A065388F}" dt="2019-02-27T12:55:11.319" v="401" actId="478"/>
          <ac:picMkLst>
            <pc:docMk/>
            <pc:sldMk cId="0" sldId="281"/>
            <ac:picMk id="3" creationId="{8D929F22-E312-455C-8F8F-720E8AF44AD5}"/>
          </ac:picMkLst>
        </pc:picChg>
        <pc:picChg chg="del">
          <ac:chgData name="Jessica Webb" userId="116bfa15-fab5-4298-95a6-2aaa2e478e3d" providerId="ADAL" clId="{230AB7B4-E054-4D3A-AC4F-9A81A065388F}" dt="2019-02-27T12:55:14.039" v="402" actId="478"/>
          <ac:picMkLst>
            <pc:docMk/>
            <pc:sldMk cId="0" sldId="281"/>
            <ac:picMk id="4" creationId="{FFD6D789-6F9E-40BA-8C06-58D5EA0A16C7}"/>
          </ac:picMkLst>
        </pc:picChg>
        <pc:picChg chg="add mod ord modCrop">
          <ac:chgData name="Jessica Webb" userId="116bfa15-fab5-4298-95a6-2aaa2e478e3d" providerId="ADAL" clId="{230AB7B4-E054-4D3A-AC4F-9A81A065388F}" dt="2019-02-27T12:56:02.939" v="411" actId="732"/>
          <ac:picMkLst>
            <pc:docMk/>
            <pc:sldMk cId="0" sldId="281"/>
            <ac:picMk id="5" creationId="{A0583ED0-DFA6-403F-A97C-792E238F20E4}"/>
          </ac:picMkLst>
        </pc:picChg>
        <pc:picChg chg="del">
          <ac:chgData name="Jessica Webb" userId="116bfa15-fab5-4298-95a6-2aaa2e478e3d" providerId="ADAL" clId="{230AB7B4-E054-4D3A-AC4F-9A81A065388F}" dt="2019-02-27T12:55:15.465" v="403" actId="478"/>
          <ac:picMkLst>
            <pc:docMk/>
            <pc:sldMk cId="0" sldId="281"/>
            <ac:picMk id="6" creationId="{39473442-F285-4D9D-B022-0430B9753995}"/>
          </ac:picMkLst>
        </pc:picChg>
        <pc:picChg chg="add del">
          <ac:chgData name="Jessica Webb" userId="116bfa15-fab5-4298-95a6-2aaa2e478e3d" providerId="ADAL" clId="{230AB7B4-E054-4D3A-AC4F-9A81A065388F}" dt="2019-03-05T13:58:18.702" v="666" actId="478"/>
          <ac:picMkLst>
            <pc:docMk/>
            <pc:sldMk cId="0" sldId="281"/>
            <ac:picMk id="10" creationId="{882CA3C8-A21F-4362-B757-B3F38B66250D}"/>
          </ac:picMkLst>
        </pc:picChg>
        <pc:picChg chg="del">
          <ac:chgData name="Jessica Webb" userId="116bfa15-fab5-4298-95a6-2aaa2e478e3d" providerId="ADAL" clId="{230AB7B4-E054-4D3A-AC4F-9A81A065388F}" dt="2019-02-27T12:55:08.800" v="400" actId="478"/>
          <ac:picMkLst>
            <pc:docMk/>
            <pc:sldMk cId="0" sldId="281"/>
            <ac:picMk id="224" creationId="{00000000-0000-0000-0000-000000000000}"/>
          </ac:picMkLst>
        </pc:picChg>
      </pc:sldChg>
      <pc:sldChg chg="addSp delSp modSp">
        <pc:chgData name="Jessica Webb" userId="116bfa15-fab5-4298-95a6-2aaa2e478e3d" providerId="ADAL" clId="{230AB7B4-E054-4D3A-AC4F-9A81A065388F}" dt="2019-03-05T13:04:49.900" v="654" actId="478"/>
        <pc:sldMkLst>
          <pc:docMk/>
          <pc:sldMk cId="0" sldId="282"/>
        </pc:sldMkLst>
        <pc:picChg chg="add mod ord modCrop">
          <ac:chgData name="Jessica Webb" userId="116bfa15-fab5-4298-95a6-2aaa2e478e3d" providerId="ADAL" clId="{230AB7B4-E054-4D3A-AC4F-9A81A065388F}" dt="2019-02-27T12:58:46.857" v="448" actId="732"/>
          <ac:picMkLst>
            <pc:docMk/>
            <pc:sldMk cId="0" sldId="282"/>
            <ac:picMk id="3" creationId="{3DB272F2-28FA-4CC4-854C-3A0807863C1E}"/>
          </ac:picMkLst>
        </pc:picChg>
        <pc:picChg chg="del">
          <ac:chgData name="Jessica Webb" userId="116bfa15-fab5-4298-95a6-2aaa2e478e3d" providerId="ADAL" clId="{230AB7B4-E054-4D3A-AC4F-9A81A065388F}" dt="2019-02-27T12:56:57.631" v="413" actId="478"/>
          <ac:picMkLst>
            <pc:docMk/>
            <pc:sldMk cId="0" sldId="282"/>
            <ac:picMk id="5" creationId="{828B0369-400C-40B3-9C15-5E65C126392D}"/>
          </ac:picMkLst>
        </pc:picChg>
        <pc:picChg chg="add del">
          <ac:chgData name="Jessica Webb" userId="116bfa15-fab5-4298-95a6-2aaa2e478e3d" providerId="ADAL" clId="{230AB7B4-E054-4D3A-AC4F-9A81A065388F}" dt="2019-03-05T13:04:49.900" v="654" actId="478"/>
          <ac:picMkLst>
            <pc:docMk/>
            <pc:sldMk cId="0" sldId="282"/>
            <ac:picMk id="7" creationId="{D47E0575-F6F1-4EC2-A5C4-F6CE3BFDF33F}"/>
          </ac:picMkLst>
        </pc:picChg>
      </pc:sldChg>
      <pc:sldChg chg="addSp delSp modSp">
        <pc:chgData name="Jessica Webb" userId="116bfa15-fab5-4298-95a6-2aaa2e478e3d" providerId="ADAL" clId="{230AB7B4-E054-4D3A-AC4F-9A81A065388F}" dt="2019-02-27T13:00:54.992" v="471" actId="14100"/>
        <pc:sldMkLst>
          <pc:docMk/>
          <pc:sldMk cId="0" sldId="283"/>
        </pc:sldMkLst>
        <pc:picChg chg="add mod ord">
          <ac:chgData name="Jessica Webb" userId="116bfa15-fab5-4298-95a6-2aaa2e478e3d" providerId="ADAL" clId="{230AB7B4-E054-4D3A-AC4F-9A81A065388F}" dt="2019-02-27T13:00:54.992" v="471" actId="14100"/>
          <ac:picMkLst>
            <pc:docMk/>
            <pc:sldMk cId="0" sldId="283"/>
            <ac:picMk id="3" creationId="{9A0AE74A-1EC9-48AB-856F-0999D0DFA4B0}"/>
          </ac:picMkLst>
        </pc:picChg>
        <pc:picChg chg="del">
          <ac:chgData name="Jessica Webb" userId="116bfa15-fab5-4298-95a6-2aaa2e478e3d" providerId="ADAL" clId="{230AB7B4-E054-4D3A-AC4F-9A81A065388F}" dt="2019-02-27T12:59:47.949" v="457" actId="478"/>
          <ac:picMkLst>
            <pc:docMk/>
            <pc:sldMk cId="0" sldId="283"/>
            <ac:picMk id="6" creationId="{23A8540B-957A-4B17-AA53-64B9135FDE64}"/>
          </ac:picMkLst>
        </pc:picChg>
        <pc:picChg chg="add del">
          <ac:chgData name="Jessica Webb" userId="116bfa15-fab5-4298-95a6-2aaa2e478e3d" providerId="ADAL" clId="{230AB7B4-E054-4D3A-AC4F-9A81A065388F}" dt="2019-02-27T13:00:34.723" v="464"/>
          <ac:picMkLst>
            <pc:docMk/>
            <pc:sldMk cId="0" sldId="283"/>
            <ac:picMk id="7" creationId="{6D85383F-808B-42D0-ACA3-10D1C7E0AE22}"/>
          </ac:picMkLst>
        </pc:picChg>
        <pc:picChg chg="add del">
          <ac:chgData name="Jessica Webb" userId="116bfa15-fab5-4298-95a6-2aaa2e478e3d" providerId="ADAL" clId="{230AB7B4-E054-4D3A-AC4F-9A81A065388F}" dt="2019-02-27T13:00:39.665" v="466"/>
          <ac:picMkLst>
            <pc:docMk/>
            <pc:sldMk cId="0" sldId="283"/>
            <ac:picMk id="8" creationId="{18D592BC-BEF9-45B3-9C77-239E57B85542}"/>
          </ac:picMkLst>
        </pc:picChg>
        <pc:picChg chg="add">
          <ac:chgData name="Jessica Webb" userId="116bfa15-fab5-4298-95a6-2aaa2e478e3d" providerId="ADAL" clId="{230AB7B4-E054-4D3A-AC4F-9A81A065388F}" dt="2019-02-27T13:00:47.647" v="470"/>
          <ac:picMkLst>
            <pc:docMk/>
            <pc:sldMk cId="0" sldId="283"/>
            <ac:picMk id="9" creationId="{AA293FEC-6819-4C70-99E5-8187097F035B}"/>
          </ac:picMkLst>
        </pc:picChg>
      </pc:sldChg>
      <pc:sldChg chg="addSp delSp modSp">
        <pc:chgData name="Jessica Webb" userId="116bfa15-fab5-4298-95a6-2aaa2e478e3d" providerId="ADAL" clId="{230AB7B4-E054-4D3A-AC4F-9A81A065388F}" dt="2019-02-27T13:01:48.271" v="482" actId="1076"/>
        <pc:sldMkLst>
          <pc:docMk/>
          <pc:sldMk cId="0" sldId="284"/>
        </pc:sldMkLst>
        <pc:picChg chg="add mod ord">
          <ac:chgData name="Jessica Webb" userId="116bfa15-fab5-4298-95a6-2aaa2e478e3d" providerId="ADAL" clId="{230AB7B4-E054-4D3A-AC4F-9A81A065388F}" dt="2019-02-27T13:01:48.271" v="482" actId="1076"/>
          <ac:picMkLst>
            <pc:docMk/>
            <pc:sldMk cId="0" sldId="284"/>
            <ac:picMk id="3" creationId="{A22EB368-B5C5-496D-AF4F-917C7AA635C1}"/>
          </ac:picMkLst>
        </pc:picChg>
        <pc:picChg chg="del">
          <ac:chgData name="Jessica Webb" userId="116bfa15-fab5-4298-95a6-2aaa2e478e3d" providerId="ADAL" clId="{230AB7B4-E054-4D3A-AC4F-9A81A065388F}" dt="2019-02-27T13:01:04.962" v="472" actId="478"/>
          <ac:picMkLst>
            <pc:docMk/>
            <pc:sldMk cId="0" sldId="284"/>
            <ac:picMk id="5" creationId="{A0EBC6DF-9C09-4DA4-B031-504DDB6D444B}"/>
          </ac:picMkLst>
        </pc:picChg>
        <pc:picChg chg="add">
          <ac:chgData name="Jessica Webb" userId="116bfa15-fab5-4298-95a6-2aaa2e478e3d" providerId="ADAL" clId="{230AB7B4-E054-4D3A-AC4F-9A81A065388F}" dt="2019-02-27T13:01:38.997" v="480"/>
          <ac:picMkLst>
            <pc:docMk/>
            <pc:sldMk cId="0" sldId="284"/>
            <ac:picMk id="7" creationId="{BDAA5364-A136-45ED-962A-DB68065BA633}"/>
          </ac:picMkLst>
        </pc:picChg>
      </pc:sldChg>
      <pc:sldChg chg="addSp delSp modSp">
        <pc:chgData name="Jessica Webb" userId="116bfa15-fab5-4298-95a6-2aaa2e478e3d" providerId="ADAL" clId="{230AB7B4-E054-4D3A-AC4F-9A81A065388F}" dt="2019-03-05T13:02:54.063" v="653" actId="14100"/>
        <pc:sldMkLst>
          <pc:docMk/>
          <pc:sldMk cId="0" sldId="285"/>
        </pc:sldMkLst>
        <pc:spChg chg="mod">
          <ac:chgData name="Jessica Webb" userId="116bfa15-fab5-4298-95a6-2aaa2e478e3d" providerId="ADAL" clId="{230AB7B4-E054-4D3A-AC4F-9A81A065388F}" dt="2019-02-27T13:04:11.889" v="492" actId="20577"/>
          <ac:spMkLst>
            <pc:docMk/>
            <pc:sldMk cId="0" sldId="285"/>
            <ac:spMk id="255" creationId="{00000000-0000-0000-0000-000000000000}"/>
          </ac:spMkLst>
        </pc:spChg>
        <pc:picChg chg="del">
          <ac:chgData name="Jessica Webb" userId="116bfa15-fab5-4298-95a6-2aaa2e478e3d" providerId="ADAL" clId="{230AB7B4-E054-4D3A-AC4F-9A81A065388F}" dt="2019-02-27T13:03:53.744" v="485" actId="478"/>
          <ac:picMkLst>
            <pc:docMk/>
            <pc:sldMk cId="0" sldId="285"/>
            <ac:picMk id="2" creationId="{A77C4439-40AA-4EB3-8648-7D2D9BBD6A52}"/>
          </ac:picMkLst>
        </pc:picChg>
        <pc:picChg chg="add del mod ord modCrop">
          <ac:chgData name="Jessica Webb" userId="116bfa15-fab5-4298-95a6-2aaa2e478e3d" providerId="ADAL" clId="{230AB7B4-E054-4D3A-AC4F-9A81A065388F}" dt="2019-02-27T13:04:38.903" v="497" actId="478"/>
          <ac:picMkLst>
            <pc:docMk/>
            <pc:sldMk cId="0" sldId="285"/>
            <ac:picMk id="4" creationId="{05E41C34-8E65-413D-B5C4-1B0677520DE1}"/>
          </ac:picMkLst>
        </pc:picChg>
        <pc:picChg chg="add mod modCrop">
          <ac:chgData name="Jessica Webb" userId="116bfa15-fab5-4298-95a6-2aaa2e478e3d" providerId="ADAL" clId="{230AB7B4-E054-4D3A-AC4F-9A81A065388F}" dt="2019-03-05T13:02:54.063" v="653" actId="14100"/>
          <ac:picMkLst>
            <pc:docMk/>
            <pc:sldMk cId="0" sldId="285"/>
            <ac:picMk id="6" creationId="{31CD0AA5-C57A-45FE-A258-43D7753184E5}"/>
          </ac:picMkLst>
        </pc:picChg>
      </pc:sldChg>
      <pc:sldChg chg="addSp delSp modSp">
        <pc:chgData name="Jessica Webb" userId="116bfa15-fab5-4298-95a6-2aaa2e478e3d" providerId="ADAL" clId="{230AB7B4-E054-4D3A-AC4F-9A81A065388F}" dt="2019-02-27T13:57:26.960" v="517" actId="732"/>
        <pc:sldMkLst>
          <pc:docMk/>
          <pc:sldMk cId="0" sldId="286"/>
        </pc:sldMkLst>
        <pc:picChg chg="add del mod ord modCrop">
          <ac:chgData name="Jessica Webb" userId="116bfa15-fab5-4298-95a6-2aaa2e478e3d" providerId="ADAL" clId="{230AB7B4-E054-4D3A-AC4F-9A81A065388F}" dt="2019-02-27T13:56:34.336" v="511" actId="478"/>
          <ac:picMkLst>
            <pc:docMk/>
            <pc:sldMk cId="0" sldId="286"/>
            <ac:picMk id="3" creationId="{FC4BD035-9813-4634-A430-8E0D0397FB4D}"/>
          </ac:picMkLst>
        </pc:picChg>
        <pc:picChg chg="del">
          <ac:chgData name="Jessica Webb" userId="116bfa15-fab5-4298-95a6-2aaa2e478e3d" providerId="ADAL" clId="{230AB7B4-E054-4D3A-AC4F-9A81A065388F}" dt="2019-02-27T13:54:16.820" v="505" actId="478"/>
          <ac:picMkLst>
            <pc:docMk/>
            <pc:sldMk cId="0" sldId="286"/>
            <ac:picMk id="4" creationId="{8C4F35AE-AFCD-4751-B8CC-43E871B27507}"/>
          </ac:picMkLst>
        </pc:picChg>
        <pc:picChg chg="add mod ord modCrop">
          <ac:chgData name="Jessica Webb" userId="116bfa15-fab5-4298-95a6-2aaa2e478e3d" providerId="ADAL" clId="{230AB7B4-E054-4D3A-AC4F-9A81A065388F}" dt="2019-02-27T13:57:26.960" v="517" actId="732"/>
          <ac:picMkLst>
            <pc:docMk/>
            <pc:sldMk cId="0" sldId="286"/>
            <ac:picMk id="6" creationId="{D6F2D77F-757E-4B39-8E0E-18CF58261A9E}"/>
          </ac:picMkLst>
        </pc:picChg>
        <pc:picChg chg="add">
          <ac:chgData name="Jessica Webb" userId="116bfa15-fab5-4298-95a6-2aaa2e478e3d" providerId="ADAL" clId="{230AB7B4-E054-4D3A-AC4F-9A81A065388F}" dt="2019-02-27T13:55:12.651" v="510"/>
          <ac:picMkLst>
            <pc:docMk/>
            <pc:sldMk cId="0" sldId="286"/>
            <ac:picMk id="8" creationId="{9EDEDA26-C58C-497F-BE2F-CB39DAD44F47}"/>
          </ac:picMkLst>
        </pc:picChg>
        <pc:picChg chg="del">
          <ac:chgData name="Jessica Webb" userId="116bfa15-fab5-4298-95a6-2aaa2e478e3d" providerId="ADAL" clId="{230AB7B4-E054-4D3A-AC4F-9A81A065388F}" dt="2019-02-27T13:54:14.548" v="504" actId="478"/>
          <ac:picMkLst>
            <pc:docMk/>
            <pc:sldMk cId="0" sldId="286"/>
            <ac:picMk id="261" creationId="{00000000-0000-0000-0000-000000000000}"/>
          </ac:picMkLst>
        </pc:picChg>
      </pc:sldChg>
      <pc:sldChg chg="addSp delSp modSp">
        <pc:chgData name="Jessica Webb" userId="116bfa15-fab5-4298-95a6-2aaa2e478e3d" providerId="ADAL" clId="{230AB7B4-E054-4D3A-AC4F-9A81A065388F}" dt="2019-02-27T14:03:25.434" v="530"/>
        <pc:sldMkLst>
          <pc:docMk/>
          <pc:sldMk cId="0" sldId="287"/>
        </pc:sldMkLst>
        <pc:spChg chg="mod">
          <ac:chgData name="Jessica Webb" userId="116bfa15-fab5-4298-95a6-2aaa2e478e3d" providerId="ADAL" clId="{230AB7B4-E054-4D3A-AC4F-9A81A065388F}" dt="2019-02-27T14:02:23.731" v="527" actId="20577"/>
          <ac:spMkLst>
            <pc:docMk/>
            <pc:sldMk cId="0" sldId="287"/>
            <ac:spMk id="271" creationId="{00000000-0000-0000-0000-000000000000}"/>
          </ac:spMkLst>
        </pc:spChg>
        <pc:picChg chg="add del mod ord">
          <ac:chgData name="Jessica Webb" userId="116bfa15-fab5-4298-95a6-2aaa2e478e3d" providerId="ADAL" clId="{230AB7B4-E054-4D3A-AC4F-9A81A065388F}" dt="2019-02-27T14:02:13.440" v="524" actId="478"/>
          <ac:picMkLst>
            <pc:docMk/>
            <pc:sldMk cId="0" sldId="287"/>
            <ac:picMk id="3" creationId="{EC88A8CD-6D5C-4803-BF09-F3313069D93D}"/>
          </ac:picMkLst>
        </pc:picChg>
        <pc:picChg chg="del">
          <ac:chgData name="Jessica Webb" userId="116bfa15-fab5-4298-95a6-2aaa2e478e3d" providerId="ADAL" clId="{230AB7B4-E054-4D3A-AC4F-9A81A065388F}" dt="2019-02-27T14:01:28.933" v="518" actId="478"/>
          <ac:picMkLst>
            <pc:docMk/>
            <pc:sldMk cId="0" sldId="287"/>
            <ac:picMk id="5" creationId="{390600B5-1A77-4924-B92E-86089D7D7243}"/>
          </ac:picMkLst>
        </pc:picChg>
        <pc:picChg chg="del">
          <ac:chgData name="Jessica Webb" userId="116bfa15-fab5-4298-95a6-2aaa2e478e3d" providerId="ADAL" clId="{230AB7B4-E054-4D3A-AC4F-9A81A065388F}" dt="2019-02-27T14:01:29.882" v="519" actId="478"/>
          <ac:picMkLst>
            <pc:docMk/>
            <pc:sldMk cId="0" sldId="287"/>
            <ac:picMk id="6" creationId="{1A920AD2-25C3-4E77-A376-4959FEE5A9E9}"/>
          </ac:picMkLst>
        </pc:picChg>
        <pc:picChg chg="add mod ord modCrop">
          <ac:chgData name="Jessica Webb" userId="116bfa15-fab5-4298-95a6-2aaa2e478e3d" providerId="ADAL" clId="{230AB7B4-E054-4D3A-AC4F-9A81A065388F}" dt="2019-02-27T14:03:08.716" v="529" actId="14100"/>
          <ac:picMkLst>
            <pc:docMk/>
            <pc:sldMk cId="0" sldId="287"/>
            <ac:picMk id="7" creationId="{40D38330-24E0-43CE-AEE0-C275233E6E80}"/>
          </ac:picMkLst>
        </pc:picChg>
        <pc:picChg chg="add">
          <ac:chgData name="Jessica Webb" userId="116bfa15-fab5-4298-95a6-2aaa2e478e3d" providerId="ADAL" clId="{230AB7B4-E054-4D3A-AC4F-9A81A065388F}" dt="2019-02-27T14:03:25.434" v="530"/>
          <ac:picMkLst>
            <pc:docMk/>
            <pc:sldMk cId="0" sldId="287"/>
            <ac:picMk id="10" creationId="{0B168A10-639B-4B80-8C7B-A8DD0A2006CE}"/>
          </ac:picMkLst>
        </pc:picChg>
      </pc:sldChg>
      <pc:sldChg chg="addSp delSp modSp">
        <pc:chgData name="Jessica Webb" userId="116bfa15-fab5-4298-95a6-2aaa2e478e3d" providerId="ADAL" clId="{230AB7B4-E054-4D3A-AC4F-9A81A065388F}" dt="2019-02-27T14:09:54.395" v="548" actId="478"/>
        <pc:sldMkLst>
          <pc:docMk/>
          <pc:sldMk cId="0" sldId="288"/>
        </pc:sldMkLst>
        <pc:spChg chg="del">
          <ac:chgData name="Jessica Webb" userId="116bfa15-fab5-4298-95a6-2aaa2e478e3d" providerId="ADAL" clId="{230AB7B4-E054-4D3A-AC4F-9A81A065388F}" dt="2019-02-27T14:08:04.809" v="531" actId="478"/>
          <ac:spMkLst>
            <pc:docMk/>
            <pc:sldMk cId="0" sldId="288"/>
            <ac:spMk id="2" creationId="{6EBFFFD1-023E-471E-9B40-C897641E654F}"/>
          </ac:spMkLst>
        </pc:spChg>
        <pc:spChg chg="mod">
          <ac:chgData name="Jessica Webb" userId="116bfa15-fab5-4298-95a6-2aaa2e478e3d" providerId="ADAL" clId="{230AB7B4-E054-4D3A-AC4F-9A81A065388F}" dt="2019-02-27T14:08:28.383" v="543" actId="20577"/>
          <ac:spMkLst>
            <pc:docMk/>
            <pc:sldMk cId="0" sldId="288"/>
            <ac:spMk id="279" creationId="{00000000-0000-0000-0000-000000000000}"/>
          </ac:spMkLst>
        </pc:spChg>
        <pc:picChg chg="del">
          <ac:chgData name="Jessica Webb" userId="116bfa15-fab5-4298-95a6-2aaa2e478e3d" providerId="ADAL" clId="{230AB7B4-E054-4D3A-AC4F-9A81A065388F}" dt="2019-02-27T14:08:06.635" v="532" actId="478"/>
          <ac:picMkLst>
            <pc:docMk/>
            <pc:sldMk cId="0" sldId="288"/>
            <ac:picMk id="4" creationId="{2449FB41-2060-4FDB-BA62-424E3F2A8CA7}"/>
          </ac:picMkLst>
        </pc:picChg>
        <pc:picChg chg="add mod ord modCrop">
          <ac:chgData name="Jessica Webb" userId="116bfa15-fab5-4298-95a6-2aaa2e478e3d" providerId="ADAL" clId="{230AB7B4-E054-4D3A-AC4F-9A81A065388F}" dt="2019-02-27T14:09:14.483" v="546" actId="14100"/>
          <ac:picMkLst>
            <pc:docMk/>
            <pc:sldMk cId="0" sldId="288"/>
            <ac:picMk id="5" creationId="{2DFDEA47-2311-445B-8EEF-AD51481D98DB}"/>
          </ac:picMkLst>
        </pc:picChg>
        <pc:picChg chg="add del">
          <ac:chgData name="Jessica Webb" userId="116bfa15-fab5-4298-95a6-2aaa2e478e3d" providerId="ADAL" clId="{230AB7B4-E054-4D3A-AC4F-9A81A065388F}" dt="2019-02-27T14:09:54.395" v="548" actId="478"/>
          <ac:picMkLst>
            <pc:docMk/>
            <pc:sldMk cId="0" sldId="288"/>
            <ac:picMk id="8" creationId="{0AEC2858-E5E1-4A18-80AA-6D8D392E4A19}"/>
          </ac:picMkLst>
        </pc:picChg>
      </pc:sldChg>
      <pc:sldChg chg="addSp delSp modSp">
        <pc:chgData name="Jessica Webb" userId="116bfa15-fab5-4298-95a6-2aaa2e478e3d" providerId="ADAL" clId="{230AB7B4-E054-4D3A-AC4F-9A81A065388F}" dt="2019-02-27T14:10:41.016" v="559" actId="1076"/>
        <pc:sldMkLst>
          <pc:docMk/>
          <pc:sldMk cId="0" sldId="289"/>
        </pc:sldMkLst>
        <pc:picChg chg="del">
          <ac:chgData name="Jessica Webb" userId="116bfa15-fab5-4298-95a6-2aaa2e478e3d" providerId="ADAL" clId="{230AB7B4-E054-4D3A-AC4F-9A81A065388F}" dt="2019-02-27T14:10:03.128" v="549" actId="478"/>
          <ac:picMkLst>
            <pc:docMk/>
            <pc:sldMk cId="0" sldId="289"/>
            <ac:picMk id="3" creationId="{C9EFA9B2-AAA6-430E-8003-42C0F06115C2}"/>
          </ac:picMkLst>
        </pc:picChg>
        <pc:picChg chg="add mod ord modCrop">
          <ac:chgData name="Jessica Webb" userId="116bfa15-fab5-4298-95a6-2aaa2e478e3d" providerId="ADAL" clId="{230AB7B4-E054-4D3A-AC4F-9A81A065388F}" dt="2019-02-27T14:10:41.016" v="559" actId="1076"/>
          <ac:picMkLst>
            <pc:docMk/>
            <pc:sldMk cId="0" sldId="289"/>
            <ac:picMk id="4" creationId="{E73126DD-DBC7-4123-8B3B-ACBAF54B7B02}"/>
          </ac:picMkLst>
        </pc:picChg>
      </pc:sldChg>
      <pc:sldChg chg="addSp delSp modSp">
        <pc:chgData name="Jessica Webb" userId="116bfa15-fab5-4298-95a6-2aaa2e478e3d" providerId="ADAL" clId="{230AB7B4-E054-4D3A-AC4F-9A81A065388F}" dt="2019-02-27T14:15:53.560" v="565"/>
        <pc:sldMkLst>
          <pc:docMk/>
          <pc:sldMk cId="0" sldId="290"/>
        </pc:sldMkLst>
        <pc:picChg chg="add mod ord modCrop">
          <ac:chgData name="Jessica Webb" userId="116bfa15-fab5-4298-95a6-2aaa2e478e3d" providerId="ADAL" clId="{230AB7B4-E054-4D3A-AC4F-9A81A065388F}" dt="2019-02-27T14:15:41.758" v="564" actId="14100"/>
          <ac:picMkLst>
            <pc:docMk/>
            <pc:sldMk cId="0" sldId="290"/>
            <ac:picMk id="3" creationId="{8542AF52-886E-49CF-8A53-747F40AFE92E}"/>
          </ac:picMkLst>
        </pc:picChg>
        <pc:picChg chg="add">
          <ac:chgData name="Jessica Webb" userId="116bfa15-fab5-4298-95a6-2aaa2e478e3d" providerId="ADAL" clId="{230AB7B4-E054-4D3A-AC4F-9A81A065388F}" dt="2019-02-27T14:15:53.560" v="565"/>
          <ac:picMkLst>
            <pc:docMk/>
            <pc:sldMk cId="0" sldId="290"/>
            <ac:picMk id="7" creationId="{52D4F67A-0A14-4BD8-8A57-BB5DC9CF20FD}"/>
          </ac:picMkLst>
        </pc:picChg>
        <pc:picChg chg="del">
          <ac:chgData name="Jessica Webb" userId="116bfa15-fab5-4298-95a6-2aaa2e478e3d" providerId="ADAL" clId="{230AB7B4-E054-4D3A-AC4F-9A81A065388F}" dt="2019-02-27T14:15:12.919" v="560" actId="478"/>
          <ac:picMkLst>
            <pc:docMk/>
            <pc:sldMk cId="0" sldId="290"/>
            <ac:picMk id="291" creationId="{00000000-0000-0000-0000-000000000000}"/>
          </ac:picMkLst>
        </pc:picChg>
      </pc:sldChg>
      <pc:sldChg chg="addSp delSp modSp">
        <pc:chgData name="Jessica Webb" userId="116bfa15-fab5-4298-95a6-2aaa2e478e3d" providerId="ADAL" clId="{230AB7B4-E054-4D3A-AC4F-9A81A065388F}" dt="2019-02-27T14:19:33.157" v="578"/>
        <pc:sldMkLst>
          <pc:docMk/>
          <pc:sldMk cId="0" sldId="291"/>
        </pc:sldMkLst>
        <pc:spChg chg="mod">
          <ac:chgData name="Jessica Webb" userId="116bfa15-fab5-4298-95a6-2aaa2e478e3d" providerId="ADAL" clId="{230AB7B4-E054-4D3A-AC4F-9A81A065388F}" dt="2019-02-27T14:18:16.807" v="569" actId="6549"/>
          <ac:spMkLst>
            <pc:docMk/>
            <pc:sldMk cId="0" sldId="291"/>
            <ac:spMk id="301" creationId="{00000000-0000-0000-0000-000000000000}"/>
          </ac:spMkLst>
        </pc:spChg>
        <pc:picChg chg="add mod ord modCrop">
          <ac:chgData name="Jessica Webb" userId="116bfa15-fab5-4298-95a6-2aaa2e478e3d" providerId="ADAL" clId="{230AB7B4-E054-4D3A-AC4F-9A81A065388F}" dt="2019-02-27T14:18:52.827" v="577" actId="14100"/>
          <ac:picMkLst>
            <pc:docMk/>
            <pc:sldMk cId="0" sldId="291"/>
            <ac:picMk id="3" creationId="{077037B0-8D36-4C17-A5F5-DDF5E2C3992D}"/>
          </ac:picMkLst>
        </pc:picChg>
        <pc:picChg chg="del">
          <ac:chgData name="Jessica Webb" userId="116bfa15-fab5-4298-95a6-2aaa2e478e3d" providerId="ADAL" clId="{230AB7B4-E054-4D3A-AC4F-9A81A065388F}" dt="2019-02-27T14:18:14.483" v="567" actId="478"/>
          <ac:picMkLst>
            <pc:docMk/>
            <pc:sldMk cId="0" sldId="291"/>
            <ac:picMk id="4" creationId="{7D71E037-EBB8-40E5-B54D-0580CCD151D2}"/>
          </ac:picMkLst>
        </pc:picChg>
        <pc:picChg chg="del">
          <ac:chgData name="Jessica Webb" userId="116bfa15-fab5-4298-95a6-2aaa2e478e3d" providerId="ADAL" clId="{230AB7B4-E054-4D3A-AC4F-9A81A065388F}" dt="2019-02-27T14:18:19.257" v="571" actId="478"/>
          <ac:picMkLst>
            <pc:docMk/>
            <pc:sldMk cId="0" sldId="291"/>
            <ac:picMk id="5" creationId="{C09EE7A0-21B1-49CA-9D91-400BBA2619D6}"/>
          </ac:picMkLst>
        </pc:picChg>
        <pc:picChg chg="del">
          <ac:chgData name="Jessica Webb" userId="116bfa15-fab5-4298-95a6-2aaa2e478e3d" providerId="ADAL" clId="{230AB7B4-E054-4D3A-AC4F-9A81A065388F}" dt="2019-02-27T14:18:20.012" v="572" actId="478"/>
          <ac:picMkLst>
            <pc:docMk/>
            <pc:sldMk cId="0" sldId="291"/>
            <ac:picMk id="6" creationId="{B294AD30-C5AD-46CD-A455-4DB3B1F83DC0}"/>
          </ac:picMkLst>
        </pc:picChg>
        <pc:picChg chg="del">
          <ac:chgData name="Jessica Webb" userId="116bfa15-fab5-4298-95a6-2aaa2e478e3d" providerId="ADAL" clId="{230AB7B4-E054-4D3A-AC4F-9A81A065388F}" dt="2019-02-27T14:18:18.203" v="570" actId="478"/>
          <ac:picMkLst>
            <pc:docMk/>
            <pc:sldMk cId="0" sldId="291"/>
            <ac:picMk id="7" creationId="{9EE3FBF5-10ED-4F3B-8710-7DCC75119F41}"/>
          </ac:picMkLst>
        </pc:picChg>
        <pc:picChg chg="add">
          <ac:chgData name="Jessica Webb" userId="116bfa15-fab5-4298-95a6-2aaa2e478e3d" providerId="ADAL" clId="{230AB7B4-E054-4D3A-AC4F-9A81A065388F}" dt="2019-02-27T14:19:33.157" v="578"/>
          <ac:picMkLst>
            <pc:docMk/>
            <pc:sldMk cId="0" sldId="291"/>
            <ac:picMk id="11" creationId="{22711000-ECD2-44C2-9703-BC2633106458}"/>
          </ac:picMkLst>
        </pc:picChg>
        <pc:picChg chg="del">
          <ac:chgData name="Jessica Webb" userId="116bfa15-fab5-4298-95a6-2aaa2e478e3d" providerId="ADAL" clId="{230AB7B4-E054-4D3A-AC4F-9A81A065388F}" dt="2019-02-27T14:18:13.596" v="566" actId="478"/>
          <ac:picMkLst>
            <pc:docMk/>
            <pc:sldMk cId="0" sldId="291"/>
            <ac:picMk id="299" creationId="{00000000-0000-0000-0000-000000000000}"/>
          </ac:picMkLst>
        </pc:picChg>
      </pc:sldChg>
      <pc:sldChg chg="addSp delSp modSp">
        <pc:chgData name="Jessica Webb" userId="116bfa15-fab5-4298-95a6-2aaa2e478e3d" providerId="ADAL" clId="{230AB7B4-E054-4D3A-AC4F-9A81A065388F}" dt="2019-02-27T14:19:56.083" v="582" actId="1076"/>
        <pc:sldMkLst>
          <pc:docMk/>
          <pc:sldMk cId="0" sldId="292"/>
        </pc:sldMkLst>
        <pc:picChg chg="del">
          <ac:chgData name="Jessica Webb" userId="116bfa15-fab5-4298-95a6-2aaa2e478e3d" providerId="ADAL" clId="{230AB7B4-E054-4D3A-AC4F-9A81A065388F}" dt="2019-02-27T14:19:41.213" v="579" actId="478"/>
          <ac:picMkLst>
            <pc:docMk/>
            <pc:sldMk cId="0" sldId="292"/>
            <ac:picMk id="2" creationId="{87735990-8AB1-4545-8CD5-970DCBA010E5}"/>
          </ac:picMkLst>
        </pc:picChg>
        <pc:picChg chg="add mod">
          <ac:chgData name="Jessica Webb" userId="116bfa15-fab5-4298-95a6-2aaa2e478e3d" providerId="ADAL" clId="{230AB7B4-E054-4D3A-AC4F-9A81A065388F}" dt="2019-02-27T14:19:56.083" v="582" actId="1076"/>
          <ac:picMkLst>
            <pc:docMk/>
            <pc:sldMk cId="0" sldId="292"/>
            <ac:picMk id="4" creationId="{BC9C77CF-7071-4B57-AEF7-D47C26A915F7}"/>
          </ac:picMkLst>
        </pc:picChg>
      </pc:sldChg>
      <pc:sldChg chg="addSp delSp modSp">
        <pc:chgData name="Jessica Webb" userId="116bfa15-fab5-4298-95a6-2aaa2e478e3d" providerId="ADAL" clId="{230AB7B4-E054-4D3A-AC4F-9A81A065388F}" dt="2019-02-27T14:22:23.259" v="608" actId="478"/>
        <pc:sldMkLst>
          <pc:docMk/>
          <pc:sldMk cId="2385857911" sldId="293"/>
        </pc:sldMkLst>
        <pc:picChg chg="add mod ord modCrop">
          <ac:chgData name="Jessica Webb" userId="116bfa15-fab5-4298-95a6-2aaa2e478e3d" providerId="ADAL" clId="{230AB7B4-E054-4D3A-AC4F-9A81A065388F}" dt="2019-02-27T12:18:25.925" v="278" actId="732"/>
          <ac:picMkLst>
            <pc:docMk/>
            <pc:sldMk cId="2385857911" sldId="293"/>
            <ac:picMk id="3" creationId="{B043AB3F-27B6-4E25-ACEA-E43D202066D0}"/>
          </ac:picMkLst>
        </pc:picChg>
        <pc:picChg chg="del">
          <ac:chgData name="Jessica Webb" userId="116bfa15-fab5-4298-95a6-2aaa2e478e3d" providerId="ADAL" clId="{230AB7B4-E054-4D3A-AC4F-9A81A065388F}" dt="2019-02-27T12:17:52.425" v="271" actId="478"/>
          <ac:picMkLst>
            <pc:docMk/>
            <pc:sldMk cId="2385857911" sldId="293"/>
            <ac:picMk id="4" creationId="{F4712502-09C7-4269-A83F-85418821226A}"/>
          </ac:picMkLst>
        </pc:picChg>
        <pc:picChg chg="add del">
          <ac:chgData name="Jessica Webb" userId="116bfa15-fab5-4298-95a6-2aaa2e478e3d" providerId="ADAL" clId="{230AB7B4-E054-4D3A-AC4F-9A81A065388F}" dt="2019-02-27T14:22:08.030" v="598" actId="478"/>
          <ac:picMkLst>
            <pc:docMk/>
            <pc:sldMk cId="2385857911" sldId="293"/>
            <ac:picMk id="7" creationId="{1169783D-AEE5-42DC-AB22-B87D4F8351BD}"/>
          </ac:picMkLst>
        </pc:picChg>
        <pc:picChg chg="add del">
          <ac:chgData name="Jessica Webb" userId="116bfa15-fab5-4298-95a6-2aaa2e478e3d" providerId="ADAL" clId="{230AB7B4-E054-4D3A-AC4F-9A81A065388F}" dt="2019-02-27T14:22:23.259" v="608" actId="478"/>
          <ac:picMkLst>
            <pc:docMk/>
            <pc:sldMk cId="2385857911" sldId="293"/>
            <ac:picMk id="8" creationId="{41DBCFDB-D789-4AF4-A992-B2CB224D60D5}"/>
          </ac:picMkLst>
        </pc:picChg>
      </pc:sldChg>
      <pc:sldChg chg="addSp delSp modSp">
        <pc:chgData name="Jessica Webb" userId="116bfa15-fab5-4298-95a6-2aaa2e478e3d" providerId="ADAL" clId="{230AB7B4-E054-4D3A-AC4F-9A81A065388F}" dt="2019-02-27T12:52:11.217" v="399" actId="1076"/>
        <pc:sldMkLst>
          <pc:docMk/>
          <pc:sldMk cId="1191683912" sldId="294"/>
        </pc:sldMkLst>
        <pc:spChg chg="mod">
          <ac:chgData name="Jessica Webb" userId="116bfa15-fab5-4298-95a6-2aaa2e478e3d" providerId="ADAL" clId="{230AB7B4-E054-4D3A-AC4F-9A81A065388F}" dt="2019-02-27T12:51:07.260" v="385" actId="6549"/>
          <ac:spMkLst>
            <pc:docMk/>
            <pc:sldMk cId="1191683912" sldId="294"/>
            <ac:spMk id="123" creationId="{00000000-0000-0000-0000-000000000000}"/>
          </ac:spMkLst>
        </pc:spChg>
        <pc:picChg chg="add mod modCrop">
          <ac:chgData name="Jessica Webb" userId="116bfa15-fab5-4298-95a6-2aaa2e478e3d" providerId="ADAL" clId="{230AB7B4-E054-4D3A-AC4F-9A81A065388F}" dt="2019-02-27T12:52:11.217" v="399" actId="1076"/>
          <ac:picMkLst>
            <pc:docMk/>
            <pc:sldMk cId="1191683912" sldId="294"/>
            <ac:picMk id="3" creationId="{140A60C2-8D08-4A17-95C3-A829A52C30BB}"/>
          </ac:picMkLst>
        </pc:picChg>
        <pc:picChg chg="add del">
          <ac:chgData name="Jessica Webb" userId="116bfa15-fab5-4298-95a6-2aaa2e478e3d" providerId="ADAL" clId="{230AB7B4-E054-4D3A-AC4F-9A81A065388F}" dt="2019-02-27T12:52:08.028" v="398" actId="478"/>
          <ac:picMkLst>
            <pc:docMk/>
            <pc:sldMk cId="1191683912" sldId="294"/>
            <ac:picMk id="7" creationId="{4C57BC55-EE0F-4E04-A1D7-3C074D5725BD}"/>
          </ac:picMkLst>
        </pc:picChg>
        <pc:picChg chg="del">
          <ac:chgData name="Jessica Webb" userId="116bfa15-fab5-4298-95a6-2aaa2e478e3d" providerId="ADAL" clId="{230AB7B4-E054-4D3A-AC4F-9A81A065388F}" dt="2019-02-27T12:51:09.333" v="386" actId="478"/>
          <ac:picMkLst>
            <pc:docMk/>
            <pc:sldMk cId="1191683912" sldId="294"/>
            <ac:picMk id="8" creationId="{89428B74-B144-455A-8530-241B3ECB648A}"/>
          </ac:picMkLst>
        </pc:picChg>
      </pc:sldChg>
      <pc:sldChg chg="addSp delSp modSp">
        <pc:chgData name="Jessica Webb" userId="116bfa15-fab5-4298-95a6-2aaa2e478e3d" providerId="ADAL" clId="{230AB7B4-E054-4D3A-AC4F-9A81A065388F}" dt="2019-03-05T13:06:24.395" v="657" actId="790"/>
        <pc:sldMkLst>
          <pc:docMk/>
          <pc:sldMk cId="4231756758" sldId="295"/>
        </pc:sldMkLst>
        <pc:spChg chg="mod">
          <ac:chgData name="Jessica Webb" userId="116bfa15-fab5-4298-95a6-2aaa2e478e3d" providerId="ADAL" clId="{230AB7B4-E054-4D3A-AC4F-9A81A065388F}" dt="2019-03-05T13:06:24.395" v="657" actId="790"/>
          <ac:spMkLst>
            <pc:docMk/>
            <pc:sldMk cId="4231756758" sldId="295"/>
            <ac:spMk id="145" creationId="{00000000-0000-0000-0000-000000000000}"/>
          </ac:spMkLst>
        </pc:spChg>
        <pc:spChg chg="mod">
          <ac:chgData name="Jessica Webb" userId="116bfa15-fab5-4298-95a6-2aaa2e478e3d" providerId="ADAL" clId="{230AB7B4-E054-4D3A-AC4F-9A81A065388F}" dt="2019-02-27T12:14:41.750" v="217" actId="20577"/>
          <ac:spMkLst>
            <pc:docMk/>
            <pc:sldMk cId="4231756758" sldId="295"/>
            <ac:spMk id="146" creationId="{00000000-0000-0000-0000-000000000000}"/>
          </ac:spMkLst>
        </pc:spChg>
        <pc:picChg chg="add mod ord modCrop">
          <ac:chgData name="Jessica Webb" userId="116bfa15-fab5-4298-95a6-2aaa2e478e3d" providerId="ADAL" clId="{230AB7B4-E054-4D3A-AC4F-9A81A065388F}" dt="2019-02-27T12:15:23.322" v="219" actId="732"/>
          <ac:picMkLst>
            <pc:docMk/>
            <pc:sldMk cId="4231756758" sldId="295"/>
            <ac:picMk id="3" creationId="{5008F4FE-F6A5-4668-B011-47FB8DB8806F}"/>
          </ac:picMkLst>
        </pc:picChg>
        <pc:picChg chg="del">
          <ac:chgData name="Jessica Webb" userId="116bfa15-fab5-4298-95a6-2aaa2e478e3d" providerId="ADAL" clId="{230AB7B4-E054-4D3A-AC4F-9A81A065388F}" dt="2019-02-27T12:14:05.403" v="206" actId="478"/>
          <ac:picMkLst>
            <pc:docMk/>
            <pc:sldMk cId="4231756758" sldId="295"/>
            <ac:picMk id="5" creationId="{2F51D5FD-C64B-43B0-A6A7-5683128011ED}"/>
          </ac:picMkLst>
        </pc:picChg>
        <pc:picChg chg="add del mod">
          <ac:chgData name="Jessica Webb" userId="116bfa15-fab5-4298-95a6-2aaa2e478e3d" providerId="ADAL" clId="{230AB7B4-E054-4D3A-AC4F-9A81A065388F}" dt="2019-02-27T12:16:21.701" v="224" actId="478"/>
          <ac:picMkLst>
            <pc:docMk/>
            <pc:sldMk cId="4231756758" sldId="295"/>
            <ac:picMk id="6" creationId="{9556BA9C-6C9B-490A-A5FA-15D61FB851FB}"/>
          </ac:picMkLst>
        </pc:picChg>
        <pc:picChg chg="add del">
          <ac:chgData name="Jessica Webb" userId="116bfa15-fab5-4298-95a6-2aaa2e478e3d" providerId="ADAL" clId="{230AB7B4-E054-4D3A-AC4F-9A81A065388F}" dt="2019-02-27T12:15:37.499" v="221" actId="478"/>
          <ac:picMkLst>
            <pc:docMk/>
            <pc:sldMk cId="4231756758" sldId="295"/>
            <ac:picMk id="7" creationId="{C8068858-6081-4967-AD95-84CD0812F7CF}"/>
          </ac:picMkLst>
        </pc:picChg>
        <pc:picChg chg="add">
          <ac:chgData name="Jessica Webb" userId="116bfa15-fab5-4298-95a6-2aaa2e478e3d" providerId="ADAL" clId="{230AB7B4-E054-4D3A-AC4F-9A81A065388F}" dt="2019-02-27T12:17:07.065" v="270"/>
          <ac:picMkLst>
            <pc:docMk/>
            <pc:sldMk cId="4231756758" sldId="295"/>
            <ac:picMk id="10" creationId="{6BDE8AFF-AA28-4A37-94AA-439799F9B261}"/>
          </ac:picMkLst>
        </pc:picChg>
      </pc:sldChg>
      <pc:sldChg chg="addSp delSp modSp">
        <pc:chgData name="Jessica Webb" userId="116bfa15-fab5-4298-95a6-2aaa2e478e3d" providerId="ADAL" clId="{230AB7B4-E054-4D3A-AC4F-9A81A065388F}" dt="2019-02-27T12:59:42.212" v="456"/>
        <pc:sldMkLst>
          <pc:docMk/>
          <pc:sldMk cId="2568370436" sldId="296"/>
        </pc:sldMkLst>
        <pc:picChg chg="add mod ord">
          <ac:chgData name="Jessica Webb" userId="116bfa15-fab5-4298-95a6-2aaa2e478e3d" providerId="ADAL" clId="{230AB7B4-E054-4D3A-AC4F-9A81A065388F}" dt="2019-02-27T12:59:24.094" v="455" actId="1076"/>
          <ac:picMkLst>
            <pc:docMk/>
            <pc:sldMk cId="2568370436" sldId="296"/>
            <ac:picMk id="3" creationId="{761C2F85-D908-43A4-95DA-17DB2DE58230}"/>
          </ac:picMkLst>
        </pc:picChg>
        <pc:picChg chg="del">
          <ac:chgData name="Jessica Webb" userId="116bfa15-fab5-4298-95a6-2aaa2e478e3d" providerId="ADAL" clId="{230AB7B4-E054-4D3A-AC4F-9A81A065388F}" dt="2019-02-27T12:58:57.506" v="449" actId="478"/>
          <ac:picMkLst>
            <pc:docMk/>
            <pc:sldMk cId="2568370436" sldId="296"/>
            <ac:picMk id="4" creationId="{ECAB7D4E-616B-44DB-8D75-3D3409AFD0A3}"/>
          </ac:picMkLst>
        </pc:picChg>
        <pc:picChg chg="add">
          <ac:chgData name="Jessica Webb" userId="116bfa15-fab5-4298-95a6-2aaa2e478e3d" providerId="ADAL" clId="{230AB7B4-E054-4D3A-AC4F-9A81A065388F}" dt="2019-02-27T12:59:42.212" v="456"/>
          <ac:picMkLst>
            <pc:docMk/>
            <pc:sldMk cId="2568370436" sldId="296"/>
            <ac:picMk id="7" creationId="{9FCBD03A-93A7-4AE1-AAC9-55460D89625E}"/>
          </ac:picMkLst>
        </pc:picChg>
      </pc:sldChg>
      <pc:sldChg chg="addSp delSp modSp">
        <pc:chgData name="Jessica Webb" userId="116bfa15-fab5-4298-95a6-2aaa2e478e3d" providerId="ADAL" clId="{230AB7B4-E054-4D3A-AC4F-9A81A065388F}" dt="2019-02-27T12:06:40.098" v="142" actId="1076"/>
        <pc:sldMkLst>
          <pc:docMk/>
          <pc:sldMk cId="1121232107" sldId="298"/>
        </pc:sldMkLst>
        <pc:picChg chg="add mod">
          <ac:chgData name="Jessica Webb" userId="116bfa15-fab5-4298-95a6-2aaa2e478e3d" providerId="ADAL" clId="{230AB7B4-E054-4D3A-AC4F-9A81A065388F}" dt="2019-02-27T12:06:40.098" v="142" actId="1076"/>
          <ac:picMkLst>
            <pc:docMk/>
            <pc:sldMk cId="1121232107" sldId="298"/>
            <ac:picMk id="3" creationId="{40104D09-79D0-4915-8B3B-D381DFBBA663}"/>
          </ac:picMkLst>
        </pc:picChg>
        <pc:picChg chg="del">
          <ac:chgData name="Jessica Webb" userId="116bfa15-fab5-4298-95a6-2aaa2e478e3d" providerId="ADAL" clId="{230AB7B4-E054-4D3A-AC4F-9A81A065388F}" dt="2019-02-27T12:06:18.946" v="135" actId="478"/>
          <ac:picMkLst>
            <pc:docMk/>
            <pc:sldMk cId="1121232107" sldId="298"/>
            <ac:picMk id="102" creationId="{00000000-0000-0000-0000-000000000000}"/>
          </ac:picMkLst>
        </pc:picChg>
      </pc:sldChg>
      <pc:sldChg chg="addSp delSp modSp">
        <pc:chgData name="Jessica Webb" userId="116bfa15-fab5-4298-95a6-2aaa2e478e3d" providerId="ADAL" clId="{230AB7B4-E054-4D3A-AC4F-9A81A065388F}" dt="2019-02-27T12:09:27.370" v="194" actId="1076"/>
        <pc:sldMkLst>
          <pc:docMk/>
          <pc:sldMk cId="3559473955" sldId="302"/>
        </pc:sldMkLst>
        <pc:spChg chg="mod">
          <ac:chgData name="Jessica Webb" userId="116bfa15-fab5-4298-95a6-2aaa2e478e3d" providerId="ADAL" clId="{230AB7B4-E054-4D3A-AC4F-9A81A065388F}" dt="2019-02-27T12:09:14.687" v="191" actId="20577"/>
          <ac:spMkLst>
            <pc:docMk/>
            <pc:sldMk cId="3559473955" sldId="302"/>
            <ac:spMk id="131" creationId="{00000000-0000-0000-0000-000000000000}"/>
          </ac:spMkLst>
        </pc:spChg>
        <pc:picChg chg="add mod ord">
          <ac:chgData name="Jessica Webb" userId="116bfa15-fab5-4298-95a6-2aaa2e478e3d" providerId="ADAL" clId="{230AB7B4-E054-4D3A-AC4F-9A81A065388F}" dt="2019-02-27T12:09:27.370" v="194" actId="1076"/>
          <ac:picMkLst>
            <pc:docMk/>
            <pc:sldMk cId="3559473955" sldId="302"/>
            <ac:picMk id="3" creationId="{B52ECAE1-7DC4-49A8-A023-203ADA232B1A}"/>
          </ac:picMkLst>
        </pc:picChg>
        <pc:picChg chg="del">
          <ac:chgData name="Jessica Webb" userId="116bfa15-fab5-4298-95a6-2aaa2e478e3d" providerId="ADAL" clId="{230AB7B4-E054-4D3A-AC4F-9A81A065388F}" dt="2019-02-27T12:08:47.310" v="181" actId="478"/>
          <ac:picMkLst>
            <pc:docMk/>
            <pc:sldMk cId="3559473955" sldId="302"/>
            <ac:picMk id="6" creationId="{DC3181CF-01B1-497A-B46B-08FE12AA77F8}"/>
          </ac:picMkLst>
        </pc:picChg>
      </pc:sldChg>
      <pc:sldChg chg="addSp delSp modSp">
        <pc:chgData name="Jessica Webb" userId="116bfa15-fab5-4298-95a6-2aaa2e478e3d" providerId="ADAL" clId="{230AB7B4-E054-4D3A-AC4F-9A81A065388F}" dt="2019-02-27T12:47:12.308" v="367"/>
        <pc:sldMkLst>
          <pc:docMk/>
          <pc:sldMk cId="1928274102" sldId="303"/>
        </pc:sldMkLst>
        <pc:spChg chg="mod">
          <ac:chgData name="Jessica Webb" userId="116bfa15-fab5-4298-95a6-2aaa2e478e3d" providerId="ADAL" clId="{230AB7B4-E054-4D3A-AC4F-9A81A065388F}" dt="2019-02-27T12:45:03.404" v="359" actId="20577"/>
          <ac:spMkLst>
            <pc:docMk/>
            <pc:sldMk cId="1928274102" sldId="303"/>
            <ac:spMk id="209" creationId="{00000000-0000-0000-0000-000000000000}"/>
          </ac:spMkLst>
        </pc:spChg>
        <pc:picChg chg="add mod ord modCrop">
          <ac:chgData name="Jessica Webb" userId="116bfa15-fab5-4298-95a6-2aaa2e478e3d" providerId="ADAL" clId="{230AB7B4-E054-4D3A-AC4F-9A81A065388F}" dt="2019-02-27T12:40:44.371" v="349" actId="14100"/>
          <ac:picMkLst>
            <pc:docMk/>
            <pc:sldMk cId="1928274102" sldId="303"/>
            <ac:picMk id="3" creationId="{049A1431-B9D6-4994-8BE1-C73F60266FC2}"/>
          </ac:picMkLst>
        </pc:picChg>
        <pc:picChg chg="add">
          <ac:chgData name="Jessica Webb" userId="116bfa15-fab5-4298-95a6-2aaa2e478e3d" providerId="ADAL" clId="{230AB7B4-E054-4D3A-AC4F-9A81A065388F}" dt="2019-02-27T12:47:12.308" v="367"/>
          <ac:picMkLst>
            <pc:docMk/>
            <pc:sldMk cId="1928274102" sldId="303"/>
            <ac:picMk id="7" creationId="{6BFBD9BF-9C34-4BAB-8F62-2074855E3911}"/>
          </ac:picMkLst>
        </pc:picChg>
        <pc:picChg chg="del">
          <ac:chgData name="Jessica Webb" userId="116bfa15-fab5-4298-95a6-2aaa2e478e3d" providerId="ADAL" clId="{230AB7B4-E054-4D3A-AC4F-9A81A065388F}" dt="2019-02-27T12:39:53.690" v="345" actId="478"/>
          <ac:picMkLst>
            <pc:docMk/>
            <pc:sldMk cId="1928274102" sldId="303"/>
            <ac:picMk id="1026" creationId="{A92D3567-5CA4-4AB2-AFBC-9CF5A776FED8}"/>
          </ac:picMkLst>
        </pc:picChg>
      </pc:sldChg>
      <pc:sldMasterChg chg="delSldLayout modSldLayout">
        <pc:chgData name="Jessica Webb" userId="116bfa15-fab5-4298-95a6-2aaa2e478e3d" providerId="ADAL" clId="{230AB7B4-E054-4D3A-AC4F-9A81A065388F}" dt="2019-03-05T13:54:48.155" v="663" actId="692"/>
        <pc:sldMasterMkLst>
          <pc:docMk/>
          <pc:sldMasterMk cId="1310585009" sldId="2147483648"/>
        </pc:sldMasterMkLst>
        <pc:sldLayoutChg chg="modSp">
          <pc:chgData name="Jessica Webb" userId="116bfa15-fab5-4298-95a6-2aaa2e478e3d" providerId="ADAL" clId="{230AB7B4-E054-4D3A-AC4F-9A81A065388F}" dt="2019-03-05T13:54:33.529" v="658" actId="692"/>
          <pc:sldLayoutMkLst>
            <pc:docMk/>
            <pc:sldMasterMk cId="1310585009" sldId="2147483648"/>
            <pc:sldLayoutMk cId="1510609416" sldId="2147483649"/>
          </pc:sldLayoutMkLst>
          <pc:cxnChg chg="mod">
            <ac:chgData name="Jessica Webb" userId="116bfa15-fab5-4298-95a6-2aaa2e478e3d" providerId="ADAL" clId="{230AB7B4-E054-4D3A-AC4F-9A81A065388F}" dt="2019-03-05T13:54:33.529" v="658" actId="692"/>
            <ac:cxnSpMkLst>
              <pc:docMk/>
              <pc:sldMasterMk cId="1310585009" sldId="2147483648"/>
              <pc:sldLayoutMk cId="1510609416" sldId="2147483649"/>
              <ac:cxnSpMk id="11" creationId="{7EC38ABE-2AD2-4A85-A4E6-F7BFB7CD534B}"/>
            </ac:cxnSpMkLst>
          </pc:cxnChg>
        </pc:sldLayoutChg>
        <pc:sldLayoutChg chg="modSp">
          <pc:chgData name="Jessica Webb" userId="116bfa15-fab5-4298-95a6-2aaa2e478e3d" providerId="ADAL" clId="{230AB7B4-E054-4D3A-AC4F-9A81A065388F}" dt="2019-02-27T14:20:42.944" v="584" actId="14100"/>
          <pc:sldLayoutMkLst>
            <pc:docMk/>
            <pc:sldMasterMk cId="1310585009" sldId="2147483648"/>
            <pc:sldLayoutMk cId="3599343734" sldId="2147483650"/>
          </pc:sldLayoutMkLst>
          <pc:cxnChg chg="mod">
            <ac:chgData name="Jessica Webb" userId="116bfa15-fab5-4298-95a6-2aaa2e478e3d" providerId="ADAL" clId="{230AB7B4-E054-4D3A-AC4F-9A81A065388F}" dt="2019-02-27T14:20:42.944" v="584" actId="14100"/>
            <ac:cxnSpMkLst>
              <pc:docMk/>
              <pc:sldMasterMk cId="1310585009" sldId="2147483648"/>
              <pc:sldLayoutMk cId="3599343734" sldId="2147483650"/>
              <ac:cxnSpMk id="8" creationId="{00000000-0000-0000-0000-000000000000}"/>
            </ac:cxnSpMkLst>
          </pc:cxnChg>
        </pc:sldLayoutChg>
        <pc:sldLayoutChg chg="modSp">
          <pc:chgData name="Jessica Webb" userId="116bfa15-fab5-4298-95a6-2aaa2e478e3d" providerId="ADAL" clId="{230AB7B4-E054-4D3A-AC4F-9A81A065388F}" dt="2019-03-05T13:54:48.155" v="663" actId="692"/>
          <pc:sldLayoutMkLst>
            <pc:docMk/>
            <pc:sldMasterMk cId="1310585009" sldId="2147483648"/>
            <pc:sldLayoutMk cId="1632537213" sldId="2147483651"/>
          </pc:sldLayoutMkLst>
          <pc:cxnChg chg="mod">
            <ac:chgData name="Jessica Webb" userId="116bfa15-fab5-4298-95a6-2aaa2e478e3d" providerId="ADAL" clId="{230AB7B4-E054-4D3A-AC4F-9A81A065388F}" dt="2019-03-05T13:54:48.155" v="663" actId="692"/>
            <ac:cxnSpMkLst>
              <pc:docMk/>
              <pc:sldMasterMk cId="1310585009" sldId="2147483648"/>
              <pc:sldLayoutMk cId="1632537213" sldId="2147483651"/>
              <ac:cxnSpMk id="9" creationId="{00000000-0000-0000-0000-000000000000}"/>
            </ac:cxnSpMkLst>
          </pc:cxnChg>
        </pc:sldLayoutChg>
        <pc:sldLayoutChg chg="addSp delSp modSp">
          <pc:chgData name="Jessica Webb" userId="116bfa15-fab5-4298-95a6-2aaa2e478e3d" providerId="ADAL" clId="{230AB7B4-E054-4D3A-AC4F-9A81A065388F}" dt="2019-02-27T12:17:01.254" v="269" actId="478"/>
          <pc:sldLayoutMkLst>
            <pc:docMk/>
            <pc:sldMasterMk cId="1310585009" sldId="2147483648"/>
            <pc:sldLayoutMk cId="3018863990" sldId="2147483652"/>
          </pc:sldLayoutMkLst>
          <pc:picChg chg="add del mod">
            <ac:chgData name="Jessica Webb" userId="116bfa15-fab5-4298-95a6-2aaa2e478e3d" providerId="ADAL" clId="{230AB7B4-E054-4D3A-AC4F-9A81A065388F}" dt="2019-02-27T12:17:01.254" v="269" actId="478"/>
            <ac:picMkLst>
              <pc:docMk/>
              <pc:sldMasterMk cId="1310585009" sldId="2147483648"/>
              <pc:sldLayoutMk cId="3018863990" sldId="2147483652"/>
              <ac:picMk id="7" creationId="{3235AB4F-E07C-4FA9-939C-5EB85BE7BDE6}"/>
            </ac:picMkLst>
          </pc:picChg>
        </pc:sldLayoutChg>
        <pc:sldLayoutChg chg="del">
          <pc:chgData name="Jessica Webb" userId="116bfa15-fab5-4298-95a6-2aaa2e478e3d" providerId="ADAL" clId="{230AB7B4-E054-4D3A-AC4F-9A81A065388F}" dt="2019-03-05T12:56:01.622" v="609" actId="2696"/>
          <pc:sldLayoutMkLst>
            <pc:docMk/>
            <pc:sldMasterMk cId="1310585009" sldId="2147483648"/>
            <pc:sldLayoutMk cId="3536799129" sldId="2147483658"/>
          </pc:sldLayoutMkLst>
        </pc:sldLayoutChg>
      </pc:sldMasterChg>
    </pc:docChg>
  </pc:docChgLst>
  <pc:docChgLst>
    <pc:chgData name="Leonora Sheppard" userId="3688f6d8-1f97-408e-a4fe-cc859c551ddb" providerId="ADAL" clId="{6D80C646-2EBA-4B28-BAFA-3D22BCABC70B}"/>
    <pc:docChg chg="undo modSld">
      <pc:chgData name="Leonora Sheppard" userId="3688f6d8-1f97-408e-a4fe-cc859c551ddb" providerId="ADAL" clId="{6D80C646-2EBA-4B28-BAFA-3D22BCABC70B}" dt="2019-02-21T09:36:44.294" v="97" actId="20578"/>
      <pc:docMkLst>
        <pc:docMk/>
      </pc:docMkLst>
      <pc:sldChg chg="modSp">
        <pc:chgData name="Leonora Sheppard" userId="3688f6d8-1f97-408e-a4fe-cc859c551ddb" providerId="ADAL" clId="{6D80C646-2EBA-4B28-BAFA-3D22BCABC70B}" dt="2019-02-21T09:12:55.744" v="4" actId="20577"/>
        <pc:sldMkLst>
          <pc:docMk/>
          <pc:sldMk cId="0" sldId="264"/>
        </pc:sldMkLst>
        <pc:spChg chg="mod">
          <ac:chgData name="Leonora Sheppard" userId="3688f6d8-1f97-408e-a4fe-cc859c551ddb" providerId="ADAL" clId="{6D80C646-2EBA-4B28-BAFA-3D22BCABC70B}" dt="2019-02-21T09:12:55.744" v="4" actId="20577"/>
          <ac:spMkLst>
            <pc:docMk/>
            <pc:sldMk cId="0" sldId="264"/>
            <ac:spMk id="80" creationId="{00000000-0000-0000-0000-000000000000}"/>
          </ac:spMkLst>
        </pc:spChg>
      </pc:sldChg>
      <pc:sldChg chg="modSp">
        <pc:chgData name="Leonora Sheppard" userId="3688f6d8-1f97-408e-a4fe-cc859c551ddb" providerId="ADAL" clId="{6D80C646-2EBA-4B28-BAFA-3D22BCABC70B}" dt="2019-02-21T09:16:55.481" v="5" actId="20577"/>
        <pc:sldMkLst>
          <pc:docMk/>
          <pc:sldMk cId="0" sldId="270"/>
        </pc:sldMkLst>
        <pc:spChg chg="mod">
          <ac:chgData name="Leonora Sheppard" userId="3688f6d8-1f97-408e-a4fe-cc859c551ddb" providerId="ADAL" clId="{6D80C646-2EBA-4B28-BAFA-3D22BCABC70B}" dt="2019-02-21T09:16:55.481" v="5" actId="20577"/>
          <ac:spMkLst>
            <pc:docMk/>
            <pc:sldMk cId="0" sldId="270"/>
            <ac:spMk id="137" creationId="{00000000-0000-0000-0000-000000000000}"/>
          </ac:spMkLst>
        </pc:spChg>
      </pc:sldChg>
      <pc:sldChg chg="modSp">
        <pc:chgData name="Leonora Sheppard" userId="3688f6d8-1f97-408e-a4fe-cc859c551ddb" providerId="ADAL" clId="{6D80C646-2EBA-4B28-BAFA-3D22BCABC70B}" dt="2019-02-21T09:22:11.889" v="21" actId="20577"/>
        <pc:sldMkLst>
          <pc:docMk/>
          <pc:sldMk cId="0" sldId="273"/>
        </pc:sldMkLst>
        <pc:spChg chg="mod">
          <ac:chgData name="Leonora Sheppard" userId="3688f6d8-1f97-408e-a4fe-cc859c551ddb" providerId="ADAL" clId="{6D80C646-2EBA-4B28-BAFA-3D22BCABC70B}" dt="2019-02-21T09:22:11.889" v="21" actId="20577"/>
          <ac:spMkLst>
            <pc:docMk/>
            <pc:sldMk cId="0" sldId="273"/>
            <ac:spMk id="164" creationId="{00000000-0000-0000-0000-000000000000}"/>
          </ac:spMkLst>
        </pc:spChg>
      </pc:sldChg>
      <pc:sldChg chg="modSp">
        <pc:chgData name="Leonora Sheppard" userId="3688f6d8-1f97-408e-a4fe-cc859c551ddb" providerId="ADAL" clId="{6D80C646-2EBA-4B28-BAFA-3D22BCABC70B}" dt="2019-02-21T09:26:30.236" v="27" actId="20577"/>
        <pc:sldMkLst>
          <pc:docMk/>
          <pc:sldMk cId="0" sldId="280"/>
        </pc:sldMkLst>
        <pc:spChg chg="mod">
          <ac:chgData name="Leonora Sheppard" userId="3688f6d8-1f97-408e-a4fe-cc859c551ddb" providerId="ADAL" clId="{6D80C646-2EBA-4B28-BAFA-3D22BCABC70B}" dt="2019-02-21T09:26:30.236" v="27" actId="20577"/>
          <ac:spMkLst>
            <pc:docMk/>
            <pc:sldMk cId="0" sldId="280"/>
            <ac:spMk id="217" creationId="{00000000-0000-0000-0000-000000000000}"/>
          </ac:spMkLst>
        </pc:spChg>
      </pc:sldChg>
      <pc:sldChg chg="modSp">
        <pc:chgData name="Leonora Sheppard" userId="3688f6d8-1f97-408e-a4fe-cc859c551ddb" providerId="ADAL" clId="{6D80C646-2EBA-4B28-BAFA-3D22BCABC70B}" dt="2019-02-21T09:28:11.064" v="88" actId="732"/>
        <pc:sldMkLst>
          <pc:docMk/>
          <pc:sldMk cId="0" sldId="281"/>
        </pc:sldMkLst>
        <pc:spChg chg="mod">
          <ac:chgData name="Leonora Sheppard" userId="3688f6d8-1f97-408e-a4fe-cc859c551ddb" providerId="ADAL" clId="{6D80C646-2EBA-4B28-BAFA-3D22BCABC70B}" dt="2019-02-21T09:27:20.029" v="28" actId="20577"/>
          <ac:spMkLst>
            <pc:docMk/>
            <pc:sldMk cId="0" sldId="281"/>
            <ac:spMk id="225" creationId="{00000000-0000-0000-0000-000000000000}"/>
          </ac:spMkLst>
        </pc:spChg>
        <pc:picChg chg="mod modCrop">
          <ac:chgData name="Leonora Sheppard" userId="3688f6d8-1f97-408e-a4fe-cc859c551ddb" providerId="ADAL" clId="{6D80C646-2EBA-4B28-BAFA-3D22BCABC70B}" dt="2019-02-21T09:28:11.064" v="88" actId="732"/>
          <ac:picMkLst>
            <pc:docMk/>
            <pc:sldMk cId="0" sldId="281"/>
            <ac:picMk id="224" creationId="{00000000-0000-0000-0000-000000000000}"/>
          </ac:picMkLst>
        </pc:picChg>
      </pc:sldChg>
      <pc:sldChg chg="modSp">
        <pc:chgData name="Leonora Sheppard" userId="3688f6d8-1f97-408e-a4fe-cc859c551ddb" providerId="ADAL" clId="{6D80C646-2EBA-4B28-BAFA-3D22BCABC70B}" dt="2019-02-21T09:33:57.237" v="95" actId="20577"/>
        <pc:sldMkLst>
          <pc:docMk/>
          <pc:sldMk cId="0" sldId="284"/>
        </pc:sldMkLst>
        <pc:spChg chg="mod">
          <ac:chgData name="Leonora Sheppard" userId="3688f6d8-1f97-408e-a4fe-cc859c551ddb" providerId="ADAL" clId="{6D80C646-2EBA-4B28-BAFA-3D22BCABC70B}" dt="2019-02-21T09:33:57.237" v="95" actId="20577"/>
          <ac:spMkLst>
            <pc:docMk/>
            <pc:sldMk cId="0" sldId="284"/>
            <ac:spMk id="248" creationId="{00000000-0000-0000-0000-000000000000}"/>
          </ac:spMkLst>
        </pc:spChg>
      </pc:sldChg>
      <pc:sldChg chg="modSp">
        <pc:chgData name="Leonora Sheppard" userId="3688f6d8-1f97-408e-a4fe-cc859c551ddb" providerId="ADAL" clId="{6D80C646-2EBA-4B28-BAFA-3D22BCABC70B}" dt="2019-02-21T09:35:04.703" v="96" actId="14100"/>
        <pc:sldMkLst>
          <pc:docMk/>
          <pc:sldMk cId="0" sldId="288"/>
        </pc:sldMkLst>
        <pc:spChg chg="mod">
          <ac:chgData name="Leonora Sheppard" userId="3688f6d8-1f97-408e-a4fe-cc859c551ddb" providerId="ADAL" clId="{6D80C646-2EBA-4B28-BAFA-3D22BCABC70B}" dt="2019-02-21T09:35:04.703" v="96" actId="14100"/>
          <ac:spMkLst>
            <pc:docMk/>
            <pc:sldMk cId="0" sldId="288"/>
            <ac:spMk id="2" creationId="{6EBFFFD1-023E-471E-9B40-C897641E654F}"/>
          </ac:spMkLst>
        </pc:spChg>
      </pc:sldChg>
      <pc:sldChg chg="modSp">
        <pc:chgData name="Leonora Sheppard" userId="3688f6d8-1f97-408e-a4fe-cc859c551ddb" providerId="ADAL" clId="{6D80C646-2EBA-4B28-BAFA-3D22BCABC70B}" dt="2019-02-21T09:36:44.294" v="97" actId="20578"/>
        <pc:sldMkLst>
          <pc:docMk/>
          <pc:sldMk cId="0" sldId="290"/>
        </pc:sldMkLst>
        <pc:spChg chg="mod">
          <ac:chgData name="Leonora Sheppard" userId="3688f6d8-1f97-408e-a4fe-cc859c551ddb" providerId="ADAL" clId="{6D80C646-2EBA-4B28-BAFA-3D22BCABC70B}" dt="2019-02-21T09:36:44.294" v="97" actId="20578"/>
          <ac:spMkLst>
            <pc:docMk/>
            <pc:sldMk cId="0" sldId="290"/>
            <ac:spMk id="293" creationId="{00000000-0000-0000-0000-000000000000}"/>
          </ac:spMkLst>
        </pc:spChg>
      </pc:sldChg>
      <pc:sldChg chg="modSp">
        <pc:chgData name="Leonora Sheppard" userId="3688f6d8-1f97-408e-a4fe-cc859c551ddb" providerId="ADAL" clId="{6D80C646-2EBA-4B28-BAFA-3D22BCABC70B}" dt="2019-02-21T09:17:29.211" v="8" actId="20577"/>
        <pc:sldMkLst>
          <pc:docMk/>
          <pc:sldMk cId="2385857911" sldId="293"/>
        </pc:sldMkLst>
        <pc:spChg chg="mod">
          <ac:chgData name="Leonora Sheppard" userId="3688f6d8-1f97-408e-a4fe-cc859c551ddb" providerId="ADAL" clId="{6D80C646-2EBA-4B28-BAFA-3D22BCABC70B}" dt="2019-02-21T09:17:29.211" v="8" actId="20577"/>
          <ac:spMkLst>
            <pc:docMk/>
            <pc:sldMk cId="2385857911" sldId="293"/>
            <ac:spMk id="155" creationId="{00000000-0000-0000-0000-000000000000}"/>
          </ac:spMkLst>
        </pc:spChg>
      </pc:sldChg>
      <pc:sldChg chg="modSp">
        <pc:chgData name="Leonora Sheppard" userId="3688f6d8-1f97-408e-a4fe-cc859c551ddb" providerId="ADAL" clId="{6D80C646-2EBA-4B28-BAFA-3D22BCABC70B}" dt="2019-02-21T09:29:48.391" v="89" actId="20577"/>
        <pc:sldMkLst>
          <pc:docMk/>
          <pc:sldMk cId="2568370436" sldId="296"/>
        </pc:sldMkLst>
        <pc:spChg chg="mod">
          <ac:chgData name="Leonora Sheppard" userId="3688f6d8-1f97-408e-a4fe-cc859c551ddb" providerId="ADAL" clId="{6D80C646-2EBA-4B28-BAFA-3D22BCABC70B}" dt="2019-02-21T09:29:48.391" v="89" actId="20577"/>
          <ac:spMkLst>
            <pc:docMk/>
            <pc:sldMk cId="2568370436" sldId="296"/>
            <ac:spMk id="234" creationId="{00000000-0000-0000-0000-000000000000}"/>
          </ac:spMkLst>
        </pc:spChg>
      </pc:sldChg>
    </pc:docChg>
  </pc:docChgLst>
  <pc:docChgLst>
    <pc:chgData name="Mike Ross" userId="7954c944-6085-4b08-be0b-82a8f61afa5b" providerId="ADAL" clId="{527C6AAA-4C67-4759-9FD8-9C9A1853F1E9}"/>
  </pc:docChgLst>
  <pc:docChgLst>
    <pc:chgData name="Emma Arnold" userId="8993a44a-1dde-43d4-879e-84867f47ccd8" providerId="ADAL" clId="{84F2B77A-6BEF-40CE-A63C-0984A07636B4}"/>
    <pc:docChg chg="undo redo custSel addSld delSld modSld modMainMaster">
      <pc:chgData name="Emma Arnold" userId="8993a44a-1dde-43d4-879e-84867f47ccd8" providerId="ADAL" clId="{84F2B77A-6BEF-40CE-A63C-0984A07636B4}" dt="2019-01-08T15:32:53.046" v="4396" actId="1076"/>
      <pc:docMkLst>
        <pc:docMk/>
      </pc:docMkLst>
      <pc:sldChg chg="modSp add">
        <pc:chgData name="Emma Arnold" userId="8993a44a-1dde-43d4-879e-84867f47ccd8" providerId="ADAL" clId="{84F2B77A-6BEF-40CE-A63C-0984A07636B4}" dt="2019-01-08T11:37:34.277" v="1905" actId="790"/>
        <pc:sldMkLst>
          <pc:docMk/>
          <pc:sldMk cId="0" sldId="260"/>
        </pc:sldMkLst>
        <pc:spChg chg="mod">
          <ac:chgData name="Emma Arnold" userId="8993a44a-1dde-43d4-879e-84867f47ccd8" providerId="ADAL" clId="{84F2B77A-6BEF-40CE-A63C-0984A07636B4}" dt="2019-01-08T11:37:34.277" v="1905" actId="790"/>
          <ac:spMkLst>
            <pc:docMk/>
            <pc:sldMk cId="0" sldId="260"/>
            <ac:spMk id="89" creationId="{00000000-0000-0000-0000-000000000000}"/>
          </ac:spMkLst>
        </pc:spChg>
      </pc:sldChg>
      <pc:sldChg chg="addSp delSp modSp add">
        <pc:chgData name="Emma Arnold" userId="8993a44a-1dde-43d4-879e-84867f47ccd8" providerId="ADAL" clId="{84F2B77A-6BEF-40CE-A63C-0984A07636B4}" dt="2019-01-08T14:22:35.014" v="3723" actId="20577"/>
        <pc:sldMkLst>
          <pc:docMk/>
          <pc:sldMk cId="0" sldId="263"/>
        </pc:sldMkLst>
        <pc:spChg chg="add del mod">
          <ac:chgData name="Emma Arnold" userId="8993a44a-1dde-43d4-879e-84867f47ccd8" providerId="ADAL" clId="{84F2B77A-6BEF-40CE-A63C-0984A07636B4}" dt="2019-01-08T13:03:24.413" v="2913" actId="20577"/>
          <ac:spMkLst>
            <pc:docMk/>
            <pc:sldMk cId="0" sldId="263"/>
            <ac:spMk id="2" creationId="{B56B9F5B-39EB-4CEC-89A3-9B5B58C9BB06}"/>
          </ac:spMkLst>
        </pc:spChg>
        <pc:spChg chg="add del mod">
          <ac:chgData name="Emma Arnold" userId="8993a44a-1dde-43d4-879e-84867f47ccd8" providerId="ADAL" clId="{84F2B77A-6BEF-40CE-A63C-0984A07636B4}" dt="2019-01-08T13:03:24.413" v="2913" actId="20577"/>
          <ac:spMkLst>
            <pc:docMk/>
            <pc:sldMk cId="0" sldId="263"/>
            <ac:spMk id="3" creationId="{BE4BE07D-29FC-410A-BF1A-9CEDF58F7F26}"/>
          </ac:spMkLst>
        </pc:spChg>
        <pc:spChg chg="add del mod">
          <ac:chgData name="Emma Arnold" userId="8993a44a-1dde-43d4-879e-84867f47ccd8" providerId="ADAL" clId="{84F2B77A-6BEF-40CE-A63C-0984A07636B4}" dt="2019-01-08T14:22:24.046" v="3719" actId="20577"/>
          <ac:spMkLst>
            <pc:docMk/>
            <pc:sldMk cId="0" sldId="263"/>
            <ac:spMk id="4" creationId="{E3FBC173-FBEE-4A43-9ACC-5C3040D18AD6}"/>
          </ac:spMkLst>
        </pc:spChg>
        <pc:spChg chg="add del mod">
          <ac:chgData name="Emma Arnold" userId="8993a44a-1dde-43d4-879e-84867f47ccd8" providerId="ADAL" clId="{84F2B77A-6BEF-40CE-A63C-0984A07636B4}" dt="2019-01-08T14:22:24.046" v="3719" actId="20577"/>
          <ac:spMkLst>
            <pc:docMk/>
            <pc:sldMk cId="0" sldId="263"/>
            <ac:spMk id="5" creationId="{14C119A1-87AA-4261-81E7-77DB1C4EC9D3}"/>
          </ac:spMkLst>
        </pc:spChg>
        <pc:spChg chg="mod">
          <ac:chgData name="Emma Arnold" userId="8993a44a-1dde-43d4-879e-84867f47ccd8" providerId="ADAL" clId="{84F2B77A-6BEF-40CE-A63C-0984A07636B4}" dt="2019-01-08T14:22:35.014" v="3723" actId="20577"/>
          <ac:spMkLst>
            <pc:docMk/>
            <pc:sldMk cId="0" sldId="263"/>
            <ac:spMk id="72" creationId="{00000000-0000-0000-0000-000000000000}"/>
          </ac:spMkLst>
        </pc:spChg>
      </pc:sldChg>
      <pc:sldChg chg="addSp delSp modSp add modCm">
        <pc:chgData name="Emma Arnold" userId="8993a44a-1dde-43d4-879e-84867f47ccd8" providerId="ADAL" clId="{84F2B77A-6BEF-40CE-A63C-0984A07636B4}" dt="2019-01-08T13:41:41.929" v="2950" actId="732"/>
        <pc:sldMkLst>
          <pc:docMk/>
          <pc:sldMk cId="0" sldId="264"/>
        </pc:sldMkLst>
        <pc:spChg chg="add del mod">
          <ac:chgData name="Emma Arnold" userId="8993a44a-1dde-43d4-879e-84867f47ccd8" providerId="ADAL" clId="{84F2B77A-6BEF-40CE-A63C-0984A07636B4}" dt="2019-01-08T13:03:28.658" v="2914" actId="732"/>
          <ac:spMkLst>
            <pc:docMk/>
            <pc:sldMk cId="0" sldId="264"/>
            <ac:spMk id="2" creationId="{CFD0DB1D-51E7-4CD9-BA6E-CEBA979BE815}"/>
          </ac:spMkLst>
        </pc:spChg>
        <pc:spChg chg="add del mod">
          <ac:chgData name="Emma Arnold" userId="8993a44a-1dde-43d4-879e-84867f47ccd8" providerId="ADAL" clId="{84F2B77A-6BEF-40CE-A63C-0984A07636B4}" dt="2019-01-08T13:03:28.658" v="2914" actId="732"/>
          <ac:spMkLst>
            <pc:docMk/>
            <pc:sldMk cId="0" sldId="264"/>
            <ac:spMk id="3" creationId="{F90F7F25-A15A-43FD-B6E2-B73B73677CEE}"/>
          </ac:spMkLst>
        </pc:spChg>
        <pc:spChg chg="mod">
          <ac:chgData name="Emma Arnold" userId="8993a44a-1dde-43d4-879e-84867f47ccd8" providerId="ADAL" clId="{84F2B77A-6BEF-40CE-A63C-0984A07636B4}" dt="2019-01-07T15:23:10.165" v="11" actId="20577"/>
          <ac:spMkLst>
            <pc:docMk/>
            <pc:sldMk cId="0" sldId="264"/>
            <ac:spMk id="80" creationId="{00000000-0000-0000-0000-000000000000}"/>
          </ac:spMkLst>
        </pc:spChg>
        <pc:spChg chg="del">
          <ac:chgData name="Emma Arnold" userId="8993a44a-1dde-43d4-879e-84867f47ccd8" providerId="ADAL" clId="{84F2B77A-6BEF-40CE-A63C-0984A07636B4}" dt="2019-01-08T13:40:41.655" v="2944" actId="478"/>
          <ac:spMkLst>
            <pc:docMk/>
            <pc:sldMk cId="0" sldId="264"/>
            <ac:spMk id="81" creationId="{00000000-0000-0000-0000-000000000000}"/>
          </ac:spMkLst>
        </pc:spChg>
        <pc:picChg chg="add del mod">
          <ac:chgData name="Emma Arnold" userId="8993a44a-1dde-43d4-879e-84867f47ccd8" providerId="ADAL" clId="{84F2B77A-6BEF-40CE-A63C-0984A07636B4}" dt="2019-01-08T13:05:46.989" v="2921" actId="478"/>
          <ac:picMkLst>
            <pc:docMk/>
            <pc:sldMk cId="0" sldId="264"/>
            <ac:picMk id="4" creationId="{35C3AB0A-D528-4184-A16F-ADD188F29E34}"/>
          </ac:picMkLst>
        </pc:picChg>
        <pc:picChg chg="add del mod modCrop">
          <ac:chgData name="Emma Arnold" userId="8993a44a-1dde-43d4-879e-84867f47ccd8" providerId="ADAL" clId="{84F2B77A-6BEF-40CE-A63C-0984A07636B4}" dt="2019-01-08T13:07:10.698" v="2930" actId="478"/>
          <ac:picMkLst>
            <pc:docMk/>
            <pc:sldMk cId="0" sldId="264"/>
            <ac:picMk id="5" creationId="{6B15643E-49BB-4E3E-BAAA-C420840FE5C8}"/>
          </ac:picMkLst>
        </pc:picChg>
        <pc:picChg chg="add mod ord modCrop">
          <ac:chgData name="Emma Arnold" userId="8993a44a-1dde-43d4-879e-84867f47ccd8" providerId="ADAL" clId="{84F2B77A-6BEF-40CE-A63C-0984A07636B4}" dt="2019-01-08T13:41:41.929" v="2950" actId="732"/>
          <ac:picMkLst>
            <pc:docMk/>
            <pc:sldMk cId="0" sldId="264"/>
            <ac:picMk id="6" creationId="{AA5FF1EE-AB56-40CB-A6DE-B05F006B330E}"/>
          </ac:picMkLst>
        </pc:picChg>
        <pc:picChg chg="del">
          <ac:chgData name="Emma Arnold" userId="8993a44a-1dde-43d4-879e-84867f47ccd8" providerId="ADAL" clId="{84F2B77A-6BEF-40CE-A63C-0984A07636B4}" dt="2019-01-08T13:08:50.177" v="2931" actId="478"/>
          <ac:picMkLst>
            <pc:docMk/>
            <pc:sldMk cId="0" sldId="264"/>
            <ac:picMk id="78" creationId="{00000000-0000-0000-0000-000000000000}"/>
          </ac:picMkLst>
        </pc:picChg>
      </pc:sldChg>
      <pc:sldChg chg="modSp add addCm delCm modCm">
        <pc:chgData name="Emma Arnold" userId="8993a44a-1dde-43d4-879e-84867f47ccd8" providerId="ADAL" clId="{84F2B77A-6BEF-40CE-A63C-0984A07636B4}" dt="2019-01-08T14:23:44.765" v="3742" actId="1076"/>
        <pc:sldMkLst>
          <pc:docMk/>
          <pc:sldMk cId="0" sldId="265"/>
        </pc:sldMkLst>
        <pc:spChg chg="mod">
          <ac:chgData name="Emma Arnold" userId="8993a44a-1dde-43d4-879e-84867f47ccd8" providerId="ADAL" clId="{84F2B77A-6BEF-40CE-A63C-0984A07636B4}" dt="2019-01-08T14:23:44.765" v="3742" actId="1076"/>
          <ac:spMkLst>
            <pc:docMk/>
            <pc:sldMk cId="0" sldId="265"/>
            <ac:spMk id="97" creationId="{00000000-0000-0000-0000-000000000000}"/>
          </ac:spMkLst>
        </pc:spChg>
        <pc:picChg chg="mod modCrop">
          <ac:chgData name="Emma Arnold" userId="8993a44a-1dde-43d4-879e-84867f47ccd8" providerId="ADAL" clId="{84F2B77A-6BEF-40CE-A63C-0984A07636B4}" dt="2019-01-07T15:27:35.831" v="15" actId="14100"/>
          <ac:picMkLst>
            <pc:docMk/>
            <pc:sldMk cId="0" sldId="265"/>
            <ac:picMk id="95" creationId="{00000000-0000-0000-0000-000000000000}"/>
          </ac:picMkLst>
        </pc:picChg>
      </pc:sldChg>
      <pc:sldChg chg="addSp delSp modSp add">
        <pc:chgData name="Emma Arnold" userId="8993a44a-1dde-43d4-879e-84867f47ccd8" providerId="ADAL" clId="{84F2B77A-6BEF-40CE-A63C-0984A07636B4}" dt="2019-01-08T12:52:02.321" v="2755" actId="20577"/>
        <pc:sldMkLst>
          <pc:docMk/>
          <pc:sldMk cId="0" sldId="267"/>
        </pc:sldMkLst>
        <pc:spChg chg="add del mod">
          <ac:chgData name="Emma Arnold" userId="8993a44a-1dde-43d4-879e-84867f47ccd8" providerId="ADAL" clId="{84F2B77A-6BEF-40CE-A63C-0984A07636B4}" dt="2019-01-08T11:41:23.840" v="1911" actId="20577"/>
          <ac:spMkLst>
            <pc:docMk/>
            <pc:sldMk cId="0" sldId="267"/>
            <ac:spMk id="2" creationId="{15BF24D8-0FD9-400F-A89E-D2BDC15D9DEE}"/>
          </ac:spMkLst>
        </pc:spChg>
        <pc:spChg chg="add del mod">
          <ac:chgData name="Emma Arnold" userId="8993a44a-1dde-43d4-879e-84867f47ccd8" providerId="ADAL" clId="{84F2B77A-6BEF-40CE-A63C-0984A07636B4}" dt="2019-01-07T15:41:15.888" v="178" actId="20577"/>
          <ac:spMkLst>
            <pc:docMk/>
            <pc:sldMk cId="0" sldId="267"/>
            <ac:spMk id="2" creationId="{4D8B5E8F-AED0-4D17-A03C-B7012AA34FBB}"/>
          </ac:spMkLst>
        </pc:spChg>
        <pc:spChg chg="add del mod">
          <ac:chgData name="Emma Arnold" userId="8993a44a-1dde-43d4-879e-84867f47ccd8" providerId="ADAL" clId="{84F2B77A-6BEF-40CE-A63C-0984A07636B4}" dt="2019-01-08T11:41:23.840" v="1911" actId="20577"/>
          <ac:spMkLst>
            <pc:docMk/>
            <pc:sldMk cId="0" sldId="267"/>
            <ac:spMk id="3" creationId="{7A38BDD1-8329-424D-A498-7D299229C6F9}"/>
          </ac:spMkLst>
        </pc:spChg>
        <pc:spChg chg="add del mod">
          <ac:chgData name="Emma Arnold" userId="8993a44a-1dde-43d4-879e-84867f47ccd8" providerId="ADAL" clId="{84F2B77A-6BEF-40CE-A63C-0984A07636B4}" dt="2019-01-07T15:41:15.888" v="178" actId="20577"/>
          <ac:spMkLst>
            <pc:docMk/>
            <pc:sldMk cId="0" sldId="267"/>
            <ac:spMk id="3" creationId="{F92C9A1F-0270-405B-9C1C-5982234D5559}"/>
          </ac:spMkLst>
        </pc:spChg>
        <pc:spChg chg="mod">
          <ac:chgData name="Emma Arnold" userId="8993a44a-1dde-43d4-879e-84867f47ccd8" providerId="ADAL" clId="{84F2B77A-6BEF-40CE-A63C-0984A07636B4}" dt="2019-01-07T15:41:54.663" v="185" actId="207"/>
          <ac:spMkLst>
            <pc:docMk/>
            <pc:sldMk cId="0" sldId="267"/>
            <ac:spMk id="112" creationId="{00000000-0000-0000-0000-000000000000}"/>
          </ac:spMkLst>
        </pc:spChg>
        <pc:spChg chg="mod">
          <ac:chgData name="Emma Arnold" userId="8993a44a-1dde-43d4-879e-84867f47ccd8" providerId="ADAL" clId="{84F2B77A-6BEF-40CE-A63C-0984A07636B4}" dt="2019-01-08T12:52:02.321" v="2755" actId="20577"/>
          <ac:spMkLst>
            <pc:docMk/>
            <pc:sldMk cId="0" sldId="267"/>
            <ac:spMk id="113" creationId="{00000000-0000-0000-0000-000000000000}"/>
          </ac:spMkLst>
        </pc:spChg>
      </pc:sldChg>
      <pc:sldChg chg="addSp delSp modSp add addCm modCm">
        <pc:chgData name="Emma Arnold" userId="8993a44a-1dde-43d4-879e-84867f47ccd8" providerId="ADAL" clId="{84F2B77A-6BEF-40CE-A63C-0984A07636B4}" dt="2019-01-08T12:54:41.671" v="2822" actId="20577"/>
        <pc:sldMkLst>
          <pc:docMk/>
          <pc:sldMk cId="0" sldId="269"/>
        </pc:sldMkLst>
        <pc:spChg chg="add del mod">
          <ac:chgData name="Emma Arnold" userId="8993a44a-1dde-43d4-879e-84867f47ccd8" providerId="ADAL" clId="{84F2B77A-6BEF-40CE-A63C-0984A07636B4}" dt="2019-01-08T12:52:49.903" v="2758" actId="20577"/>
          <ac:spMkLst>
            <pc:docMk/>
            <pc:sldMk cId="0" sldId="269"/>
            <ac:spMk id="3" creationId="{AD835AFE-66CB-407D-97BE-BCB73AB76354}"/>
          </ac:spMkLst>
        </pc:spChg>
        <pc:spChg chg="add del mod">
          <ac:chgData name="Emma Arnold" userId="8993a44a-1dde-43d4-879e-84867f47ccd8" providerId="ADAL" clId="{84F2B77A-6BEF-40CE-A63C-0984A07636B4}" dt="2019-01-08T12:52:49.903" v="2758" actId="20577"/>
          <ac:spMkLst>
            <pc:docMk/>
            <pc:sldMk cId="0" sldId="269"/>
            <ac:spMk id="4" creationId="{7C7AF50C-CFA9-4960-920F-DE13723BA68D}"/>
          </ac:spMkLst>
        </pc:spChg>
        <pc:spChg chg="mod">
          <ac:chgData name="Emma Arnold" userId="8993a44a-1dde-43d4-879e-84867f47ccd8" providerId="ADAL" clId="{84F2B77A-6BEF-40CE-A63C-0984A07636B4}" dt="2019-01-08T12:54:41.671" v="2822" actId="20577"/>
          <ac:spMkLst>
            <pc:docMk/>
            <pc:sldMk cId="0" sldId="269"/>
            <ac:spMk id="131" creationId="{00000000-0000-0000-0000-000000000000}"/>
          </ac:spMkLst>
        </pc:spChg>
        <pc:picChg chg="add mod ord modCrop">
          <ac:chgData name="Emma Arnold" userId="8993a44a-1dde-43d4-879e-84867f47ccd8" providerId="ADAL" clId="{84F2B77A-6BEF-40CE-A63C-0984A07636B4}" dt="2019-01-07T15:53:26.069" v="327" actId="14100"/>
          <ac:picMkLst>
            <pc:docMk/>
            <pc:sldMk cId="0" sldId="269"/>
            <ac:picMk id="2" creationId="{034F9E0D-3354-4096-A87B-2D453B58DB24}"/>
          </ac:picMkLst>
        </pc:picChg>
        <pc:picChg chg="del mod">
          <ac:chgData name="Emma Arnold" userId="8993a44a-1dde-43d4-879e-84867f47ccd8" providerId="ADAL" clId="{84F2B77A-6BEF-40CE-A63C-0984A07636B4}" dt="2019-01-07T15:51:30.115" v="304" actId="478"/>
          <ac:picMkLst>
            <pc:docMk/>
            <pc:sldMk cId="0" sldId="269"/>
            <ac:picMk id="129" creationId="{00000000-0000-0000-0000-000000000000}"/>
          </ac:picMkLst>
        </pc:picChg>
      </pc:sldChg>
      <pc:sldChg chg="addSp delSp modSp add addCm modCm">
        <pc:chgData name="Emma Arnold" userId="8993a44a-1dde-43d4-879e-84867f47ccd8" providerId="ADAL" clId="{84F2B77A-6BEF-40CE-A63C-0984A07636B4}" dt="2019-01-08T13:03:14.994" v="2911" actId="1076"/>
        <pc:sldMkLst>
          <pc:docMk/>
          <pc:sldMk cId="0" sldId="270"/>
        </pc:sldMkLst>
        <pc:spChg chg="add del mod">
          <ac:chgData name="Emma Arnold" userId="8993a44a-1dde-43d4-879e-84867f47ccd8" providerId="ADAL" clId="{84F2B77A-6BEF-40CE-A63C-0984A07636B4}" dt="2019-01-07T16:02:29.047" v="434" actId="478"/>
          <ac:spMkLst>
            <pc:docMk/>
            <pc:sldMk cId="0" sldId="270"/>
            <ac:spMk id="3" creationId="{67B79C4A-7B91-4E57-AEA0-020DDC94F238}"/>
          </ac:spMkLst>
        </pc:spChg>
        <pc:spChg chg="add del mod">
          <ac:chgData name="Emma Arnold" userId="8993a44a-1dde-43d4-879e-84867f47ccd8" providerId="ADAL" clId="{84F2B77A-6BEF-40CE-A63C-0984A07636B4}" dt="2019-01-08T13:03:14.994" v="2911" actId="1076"/>
          <ac:spMkLst>
            <pc:docMk/>
            <pc:sldMk cId="0" sldId="270"/>
            <ac:spMk id="5" creationId="{645FD564-D682-4F28-BE15-76EF38A34646}"/>
          </ac:spMkLst>
        </pc:spChg>
        <pc:spChg chg="add del mod">
          <ac:chgData name="Emma Arnold" userId="8993a44a-1dde-43d4-879e-84867f47ccd8" providerId="ADAL" clId="{84F2B77A-6BEF-40CE-A63C-0984A07636B4}" dt="2019-01-08T13:03:14.994" v="2911" actId="1076"/>
          <ac:spMkLst>
            <pc:docMk/>
            <pc:sldMk cId="0" sldId="270"/>
            <ac:spMk id="6" creationId="{66F34C20-00AA-4DF1-A42D-E2BD159766C5}"/>
          </ac:spMkLst>
        </pc:spChg>
        <pc:spChg chg="mod">
          <ac:chgData name="Emma Arnold" userId="8993a44a-1dde-43d4-879e-84867f47ccd8" providerId="ADAL" clId="{84F2B77A-6BEF-40CE-A63C-0984A07636B4}" dt="2019-01-07T16:12:48.419" v="462" actId="790"/>
          <ac:spMkLst>
            <pc:docMk/>
            <pc:sldMk cId="0" sldId="270"/>
            <ac:spMk id="138" creationId="{00000000-0000-0000-0000-000000000000}"/>
          </ac:spMkLst>
        </pc:spChg>
        <pc:picChg chg="add del mod ord modCrop">
          <ac:chgData name="Emma Arnold" userId="8993a44a-1dde-43d4-879e-84867f47ccd8" providerId="ADAL" clId="{84F2B77A-6BEF-40CE-A63C-0984A07636B4}" dt="2019-01-07T16:04:56.172" v="439" actId="478"/>
          <ac:picMkLst>
            <pc:docMk/>
            <pc:sldMk cId="0" sldId="270"/>
            <ac:picMk id="2" creationId="{047AC286-858E-4FF4-A43A-0B976ADE1660}"/>
          </ac:picMkLst>
        </pc:picChg>
        <pc:picChg chg="add mod ord modCrop">
          <ac:chgData name="Emma Arnold" userId="8993a44a-1dde-43d4-879e-84867f47ccd8" providerId="ADAL" clId="{84F2B77A-6BEF-40CE-A63C-0984A07636B4}" dt="2019-01-08T10:04:24.960" v="1115" actId="732"/>
          <ac:picMkLst>
            <pc:docMk/>
            <pc:sldMk cId="0" sldId="270"/>
            <ac:picMk id="2" creationId="{E73A7FDF-491A-45C2-9449-925848821D08}"/>
          </ac:picMkLst>
        </pc:picChg>
        <pc:picChg chg="add mod ord modCrop">
          <ac:chgData name="Emma Arnold" userId="8993a44a-1dde-43d4-879e-84867f47ccd8" providerId="ADAL" clId="{84F2B77A-6BEF-40CE-A63C-0984A07636B4}" dt="2019-01-08T10:07:00.037" v="1134" actId="167"/>
          <ac:picMkLst>
            <pc:docMk/>
            <pc:sldMk cId="0" sldId="270"/>
            <ac:picMk id="3" creationId="{BABF8B15-DD14-4DF9-8217-8DFCD57173C5}"/>
          </ac:picMkLst>
        </pc:picChg>
        <pc:picChg chg="add del mod ord modCrop">
          <ac:chgData name="Emma Arnold" userId="8993a44a-1dde-43d4-879e-84867f47ccd8" providerId="ADAL" clId="{84F2B77A-6BEF-40CE-A63C-0984A07636B4}" dt="2019-01-08T10:04:06.667" v="1112" actId="478"/>
          <ac:picMkLst>
            <pc:docMk/>
            <pc:sldMk cId="0" sldId="270"/>
            <ac:picMk id="4" creationId="{21E8A9DB-3F97-4BD2-8559-E5E696A99FFC}"/>
          </ac:picMkLst>
        </pc:picChg>
        <pc:picChg chg="del mod">
          <ac:chgData name="Emma Arnold" userId="8993a44a-1dde-43d4-879e-84867f47ccd8" providerId="ADAL" clId="{84F2B77A-6BEF-40CE-A63C-0984A07636B4}" dt="2019-01-07T16:05:35.936" v="446" actId="478"/>
          <ac:picMkLst>
            <pc:docMk/>
            <pc:sldMk cId="0" sldId="270"/>
            <ac:picMk id="136" creationId="{00000000-0000-0000-0000-000000000000}"/>
          </ac:picMkLst>
        </pc:picChg>
      </pc:sldChg>
      <pc:sldChg chg="addSp delSp modSp add">
        <pc:chgData name="Emma Arnold" userId="8993a44a-1dde-43d4-879e-84867f47ccd8" providerId="ADAL" clId="{84F2B77A-6BEF-40CE-A63C-0984A07636B4}" dt="2019-01-08T13:03:05.514" v="2909" actId="1076"/>
        <pc:sldMkLst>
          <pc:docMk/>
          <pc:sldMk cId="0" sldId="272"/>
        </pc:sldMkLst>
        <pc:spChg chg="add del mod">
          <ac:chgData name="Emma Arnold" userId="8993a44a-1dde-43d4-879e-84867f47ccd8" providerId="ADAL" clId="{84F2B77A-6BEF-40CE-A63C-0984A07636B4}" dt="2019-01-08T13:03:05.514" v="2909" actId="1076"/>
          <ac:spMkLst>
            <pc:docMk/>
            <pc:sldMk cId="0" sldId="272"/>
            <ac:spMk id="3" creationId="{A326179B-5468-4081-B07E-9AE66FCE61B9}"/>
          </ac:spMkLst>
        </pc:spChg>
        <pc:spChg chg="add del mod">
          <ac:chgData name="Emma Arnold" userId="8993a44a-1dde-43d4-879e-84867f47ccd8" providerId="ADAL" clId="{84F2B77A-6BEF-40CE-A63C-0984A07636B4}" dt="2019-01-08T13:03:05.514" v="2909" actId="1076"/>
          <ac:spMkLst>
            <pc:docMk/>
            <pc:sldMk cId="0" sldId="272"/>
            <ac:spMk id="4" creationId="{B6F9998B-7C07-421B-B4BA-59BA8C24A076}"/>
          </ac:spMkLst>
        </pc:spChg>
        <pc:spChg chg="mod">
          <ac:chgData name="Emma Arnold" userId="8993a44a-1dde-43d4-879e-84867f47ccd8" providerId="ADAL" clId="{84F2B77A-6BEF-40CE-A63C-0984A07636B4}" dt="2019-01-08T10:37:10.938" v="1509" actId="20577"/>
          <ac:spMkLst>
            <pc:docMk/>
            <pc:sldMk cId="0" sldId="272"/>
            <ac:spMk id="154" creationId="{00000000-0000-0000-0000-000000000000}"/>
          </ac:spMkLst>
        </pc:spChg>
        <pc:spChg chg="mod">
          <ac:chgData name="Emma Arnold" userId="8993a44a-1dde-43d4-879e-84867f47ccd8" providerId="ADAL" clId="{84F2B77A-6BEF-40CE-A63C-0984A07636B4}" dt="2019-01-08T13:00:46.020" v="2908" actId="20577"/>
          <ac:spMkLst>
            <pc:docMk/>
            <pc:sldMk cId="0" sldId="272"/>
            <ac:spMk id="155" creationId="{00000000-0000-0000-0000-000000000000}"/>
          </ac:spMkLst>
        </pc:spChg>
        <pc:picChg chg="add mod ord modCrop">
          <ac:chgData name="Emma Arnold" userId="8993a44a-1dde-43d4-879e-84867f47ccd8" providerId="ADAL" clId="{84F2B77A-6BEF-40CE-A63C-0984A07636B4}" dt="2019-01-08T10:41:34.859" v="1540" actId="167"/>
          <ac:picMkLst>
            <pc:docMk/>
            <pc:sldMk cId="0" sldId="272"/>
            <ac:picMk id="2" creationId="{071EF389-2D9A-409A-925D-FEE03252DE70}"/>
          </ac:picMkLst>
        </pc:picChg>
        <pc:picChg chg="del mod modCrop">
          <ac:chgData name="Emma Arnold" userId="8993a44a-1dde-43d4-879e-84867f47ccd8" providerId="ADAL" clId="{84F2B77A-6BEF-40CE-A63C-0984A07636B4}" dt="2019-01-08T10:41:06.472" v="1533" actId="478"/>
          <ac:picMkLst>
            <pc:docMk/>
            <pc:sldMk cId="0" sldId="272"/>
            <ac:picMk id="151" creationId="{00000000-0000-0000-0000-000000000000}"/>
          </ac:picMkLst>
        </pc:picChg>
        <pc:picChg chg="del">
          <ac:chgData name="Emma Arnold" userId="8993a44a-1dde-43d4-879e-84867f47ccd8" providerId="ADAL" clId="{84F2B77A-6BEF-40CE-A63C-0984A07636B4}" dt="2019-01-08T10:37:06.221" v="1508" actId="478"/>
          <ac:picMkLst>
            <pc:docMk/>
            <pc:sldMk cId="0" sldId="272"/>
            <ac:picMk id="152" creationId="{00000000-0000-0000-0000-000000000000}"/>
          </ac:picMkLst>
        </pc:picChg>
        <pc:picChg chg="del">
          <ac:chgData name="Emma Arnold" userId="8993a44a-1dde-43d4-879e-84867f47ccd8" providerId="ADAL" clId="{84F2B77A-6BEF-40CE-A63C-0984A07636B4}" dt="2019-01-08T10:37:05.237" v="1507" actId="478"/>
          <ac:picMkLst>
            <pc:docMk/>
            <pc:sldMk cId="0" sldId="272"/>
            <ac:picMk id="153" creationId="{00000000-0000-0000-0000-000000000000}"/>
          </ac:picMkLst>
        </pc:picChg>
      </pc:sldChg>
      <pc:sldChg chg="addSp delSp modSp add">
        <pc:chgData name="Emma Arnold" userId="8993a44a-1dde-43d4-879e-84867f47ccd8" providerId="ADAL" clId="{84F2B77A-6BEF-40CE-A63C-0984A07636B4}" dt="2019-01-08T13:46:16.985" v="3147" actId="1035"/>
        <pc:sldMkLst>
          <pc:docMk/>
          <pc:sldMk cId="0" sldId="273"/>
        </pc:sldMkLst>
        <pc:spChg chg="add del mod">
          <ac:chgData name="Emma Arnold" userId="8993a44a-1dde-43d4-879e-84867f47ccd8" providerId="ADAL" clId="{84F2B77A-6BEF-40CE-A63C-0984A07636B4}" dt="2019-01-08T13:45:47.809" v="3143" actId="1035"/>
          <ac:spMkLst>
            <pc:docMk/>
            <pc:sldMk cId="0" sldId="273"/>
            <ac:spMk id="8" creationId="{EB003511-B112-4711-9156-319BB036A9EF}"/>
          </ac:spMkLst>
        </pc:spChg>
        <pc:spChg chg="add del mod">
          <ac:chgData name="Emma Arnold" userId="8993a44a-1dde-43d4-879e-84867f47ccd8" providerId="ADAL" clId="{84F2B77A-6BEF-40CE-A63C-0984A07636B4}" dt="2019-01-08T13:45:47.809" v="3143" actId="1035"/>
          <ac:spMkLst>
            <pc:docMk/>
            <pc:sldMk cId="0" sldId="273"/>
            <ac:spMk id="9" creationId="{BBB57091-0B18-4802-BBF4-107C06151303}"/>
          </ac:spMkLst>
        </pc:spChg>
        <pc:spChg chg="mod">
          <ac:chgData name="Emma Arnold" userId="8993a44a-1dde-43d4-879e-84867f47ccd8" providerId="ADAL" clId="{84F2B77A-6BEF-40CE-A63C-0984A07636B4}" dt="2019-01-08T13:45:57.088" v="3144" actId="207"/>
          <ac:spMkLst>
            <pc:docMk/>
            <pc:sldMk cId="0" sldId="273"/>
            <ac:spMk id="163" creationId="{00000000-0000-0000-0000-000000000000}"/>
          </ac:spMkLst>
        </pc:spChg>
        <pc:spChg chg="mod">
          <ac:chgData name="Emma Arnold" userId="8993a44a-1dde-43d4-879e-84867f47ccd8" providerId="ADAL" clId="{84F2B77A-6BEF-40CE-A63C-0984A07636B4}" dt="2019-01-08T13:46:02.662" v="3145" actId="207"/>
          <ac:spMkLst>
            <pc:docMk/>
            <pc:sldMk cId="0" sldId="273"/>
            <ac:spMk id="164" creationId="{00000000-0000-0000-0000-000000000000}"/>
          </ac:spMkLst>
        </pc:spChg>
        <pc:picChg chg="add del mod ord modCrop">
          <ac:chgData name="Emma Arnold" userId="8993a44a-1dde-43d4-879e-84867f47ccd8" providerId="ADAL" clId="{84F2B77A-6BEF-40CE-A63C-0984A07636B4}" dt="2019-01-08T10:52:09.147" v="1784" actId="478"/>
          <ac:picMkLst>
            <pc:docMk/>
            <pc:sldMk cId="0" sldId="273"/>
            <ac:picMk id="2" creationId="{69B7D288-0422-4F40-A511-204413E30B71}"/>
          </ac:picMkLst>
        </pc:picChg>
        <pc:picChg chg="add del mod ord modCrop">
          <ac:chgData name="Emma Arnold" userId="8993a44a-1dde-43d4-879e-84867f47ccd8" providerId="ADAL" clId="{84F2B77A-6BEF-40CE-A63C-0984A07636B4}" dt="2019-01-08T10:52:47.856" v="1792" actId="478"/>
          <ac:picMkLst>
            <pc:docMk/>
            <pc:sldMk cId="0" sldId="273"/>
            <ac:picMk id="3" creationId="{A456FB75-0E21-4593-9743-5B3F31E3E2C5}"/>
          </ac:picMkLst>
        </pc:picChg>
        <pc:picChg chg="add del mod ord">
          <ac:chgData name="Emma Arnold" userId="8993a44a-1dde-43d4-879e-84867f47ccd8" providerId="ADAL" clId="{84F2B77A-6BEF-40CE-A63C-0984A07636B4}" dt="2019-01-08T10:55:12.532" v="1798" actId="478"/>
          <ac:picMkLst>
            <pc:docMk/>
            <pc:sldMk cId="0" sldId="273"/>
            <ac:picMk id="4" creationId="{C017B102-1D57-4BB9-A2C7-C2F5339ABB58}"/>
          </ac:picMkLst>
        </pc:picChg>
        <pc:picChg chg="add del mod ord modCrop">
          <ac:chgData name="Emma Arnold" userId="8993a44a-1dde-43d4-879e-84867f47ccd8" providerId="ADAL" clId="{84F2B77A-6BEF-40CE-A63C-0984A07636B4}" dt="2019-01-08T11:07:07.005" v="1808" actId="478"/>
          <ac:picMkLst>
            <pc:docMk/>
            <pc:sldMk cId="0" sldId="273"/>
            <ac:picMk id="5" creationId="{112D89C8-7C44-487D-BA0B-E1D70F7C4F8F}"/>
          </ac:picMkLst>
        </pc:picChg>
        <pc:picChg chg="add del mod ord">
          <ac:chgData name="Emma Arnold" userId="8993a44a-1dde-43d4-879e-84867f47ccd8" providerId="ADAL" clId="{84F2B77A-6BEF-40CE-A63C-0984A07636B4}" dt="2019-01-08T11:07:24.379" v="1813" actId="478"/>
          <ac:picMkLst>
            <pc:docMk/>
            <pc:sldMk cId="0" sldId="273"/>
            <ac:picMk id="6" creationId="{DC580F24-0829-4167-8B3F-69C7E56835E5}"/>
          </ac:picMkLst>
        </pc:picChg>
        <pc:picChg chg="add mod ord modCrop">
          <ac:chgData name="Emma Arnold" userId="8993a44a-1dde-43d4-879e-84867f47ccd8" providerId="ADAL" clId="{84F2B77A-6BEF-40CE-A63C-0984A07636B4}" dt="2019-01-08T13:46:16.985" v="3147" actId="1035"/>
          <ac:picMkLst>
            <pc:docMk/>
            <pc:sldMk cId="0" sldId="273"/>
            <ac:picMk id="7" creationId="{CD666D6B-6D7C-4338-9CE5-B5E23FD16CC9}"/>
          </ac:picMkLst>
        </pc:picChg>
        <pc:picChg chg="del">
          <ac:chgData name="Emma Arnold" userId="8993a44a-1dde-43d4-879e-84867f47ccd8" providerId="ADAL" clId="{84F2B77A-6BEF-40CE-A63C-0984A07636B4}" dt="2019-01-08T10:45:58.760" v="1619" actId="478"/>
          <ac:picMkLst>
            <pc:docMk/>
            <pc:sldMk cId="0" sldId="273"/>
            <ac:picMk id="160" creationId="{00000000-0000-0000-0000-000000000000}"/>
          </ac:picMkLst>
        </pc:picChg>
        <pc:picChg chg="del">
          <ac:chgData name="Emma Arnold" userId="8993a44a-1dde-43d4-879e-84867f47ccd8" providerId="ADAL" clId="{84F2B77A-6BEF-40CE-A63C-0984A07636B4}" dt="2019-01-08T10:46:11.466" v="1621" actId="478"/>
          <ac:picMkLst>
            <pc:docMk/>
            <pc:sldMk cId="0" sldId="273"/>
            <ac:picMk id="161" creationId="{00000000-0000-0000-0000-000000000000}"/>
          </ac:picMkLst>
        </pc:picChg>
        <pc:picChg chg="del">
          <ac:chgData name="Emma Arnold" userId="8993a44a-1dde-43d4-879e-84867f47ccd8" providerId="ADAL" clId="{84F2B77A-6BEF-40CE-A63C-0984A07636B4}" dt="2019-01-08T10:46:07.404" v="1620" actId="478"/>
          <ac:picMkLst>
            <pc:docMk/>
            <pc:sldMk cId="0" sldId="273"/>
            <ac:picMk id="162" creationId="{00000000-0000-0000-0000-000000000000}"/>
          </ac:picMkLst>
        </pc:picChg>
      </pc:sldChg>
      <pc:sldChg chg="addSp delSp modSp add del">
        <pc:chgData name="Emma Arnold" userId="8993a44a-1dde-43d4-879e-84867f47ccd8" providerId="ADAL" clId="{84F2B77A-6BEF-40CE-A63C-0984A07636B4}" dt="2019-01-08T13:46:29.113" v="3148" actId="1076"/>
        <pc:sldMkLst>
          <pc:docMk/>
          <pc:sldMk cId="0" sldId="274"/>
        </pc:sldMkLst>
        <pc:spChg chg="add del mod">
          <ac:chgData name="Emma Arnold" userId="8993a44a-1dde-43d4-879e-84867f47ccd8" providerId="ADAL" clId="{84F2B77A-6BEF-40CE-A63C-0984A07636B4}" dt="2019-01-08T13:46:29.113" v="3148" actId="1076"/>
          <ac:spMkLst>
            <pc:docMk/>
            <pc:sldMk cId="0" sldId="274"/>
            <ac:spMk id="5" creationId="{4C931D16-EF7D-4490-A659-865840EEC73E}"/>
          </ac:spMkLst>
        </pc:spChg>
        <pc:spChg chg="add del mod">
          <ac:chgData name="Emma Arnold" userId="8993a44a-1dde-43d4-879e-84867f47ccd8" providerId="ADAL" clId="{84F2B77A-6BEF-40CE-A63C-0984A07636B4}" dt="2019-01-08T13:46:29.113" v="3148" actId="1076"/>
          <ac:spMkLst>
            <pc:docMk/>
            <pc:sldMk cId="0" sldId="274"/>
            <ac:spMk id="6" creationId="{8EAB346A-29AD-4287-8FFB-BFB2AA1829E8}"/>
          </ac:spMkLst>
        </pc:spChg>
        <pc:spChg chg="mod">
          <ac:chgData name="Emma Arnold" userId="8993a44a-1dde-43d4-879e-84867f47ccd8" providerId="ADAL" clId="{84F2B77A-6BEF-40CE-A63C-0984A07636B4}" dt="2019-01-08T11:33:51.504" v="1901" actId="313"/>
          <ac:spMkLst>
            <pc:docMk/>
            <pc:sldMk cId="0" sldId="274"/>
            <ac:spMk id="171" creationId="{00000000-0000-0000-0000-000000000000}"/>
          </ac:spMkLst>
        </pc:spChg>
        <pc:spChg chg="mod">
          <ac:chgData name="Emma Arnold" userId="8993a44a-1dde-43d4-879e-84867f47ccd8" providerId="ADAL" clId="{84F2B77A-6BEF-40CE-A63C-0984A07636B4}" dt="2019-01-08T12:33:21.536" v="2595" actId="20577"/>
          <ac:spMkLst>
            <pc:docMk/>
            <pc:sldMk cId="0" sldId="274"/>
            <ac:spMk id="172" creationId="{00000000-0000-0000-0000-000000000000}"/>
          </ac:spMkLst>
        </pc:spChg>
        <pc:picChg chg="add del mod">
          <ac:chgData name="Emma Arnold" userId="8993a44a-1dde-43d4-879e-84867f47ccd8" providerId="ADAL" clId="{84F2B77A-6BEF-40CE-A63C-0984A07636B4}" dt="2019-01-08T11:22:22.912" v="1855" actId="478"/>
          <ac:picMkLst>
            <pc:docMk/>
            <pc:sldMk cId="0" sldId="274"/>
            <ac:picMk id="2" creationId="{9210CB2F-E53C-4F15-85BB-13FF0E994349}"/>
          </ac:picMkLst>
        </pc:picChg>
        <pc:picChg chg="add mod ord modCrop">
          <ac:chgData name="Emma Arnold" userId="8993a44a-1dde-43d4-879e-84867f47ccd8" providerId="ADAL" clId="{84F2B77A-6BEF-40CE-A63C-0984A07636B4}" dt="2019-01-08T11:28:51.191" v="1865" actId="14100"/>
          <ac:picMkLst>
            <pc:docMk/>
            <pc:sldMk cId="0" sldId="274"/>
            <ac:picMk id="3" creationId="{5B57DD94-392F-41A6-8DFB-CA95FDCBA744}"/>
          </ac:picMkLst>
        </pc:picChg>
        <pc:picChg chg="add mod ord modCrop">
          <ac:chgData name="Emma Arnold" userId="8993a44a-1dde-43d4-879e-84867f47ccd8" providerId="ADAL" clId="{84F2B77A-6BEF-40CE-A63C-0984A07636B4}" dt="2019-01-08T11:33:57.274" v="1902" actId="167"/>
          <ac:picMkLst>
            <pc:docMk/>
            <pc:sldMk cId="0" sldId="274"/>
            <ac:picMk id="4" creationId="{669FC367-41FB-46A8-A6EF-2D19DA9E0696}"/>
          </ac:picMkLst>
        </pc:picChg>
        <pc:picChg chg="del">
          <ac:chgData name="Emma Arnold" userId="8993a44a-1dde-43d4-879e-84867f47ccd8" providerId="ADAL" clId="{84F2B77A-6BEF-40CE-A63C-0984A07636B4}" dt="2019-01-08T11:10:08.815" v="1844" actId="478"/>
          <ac:picMkLst>
            <pc:docMk/>
            <pc:sldMk cId="0" sldId="274"/>
            <ac:picMk id="169" creationId="{00000000-0000-0000-0000-000000000000}"/>
          </ac:picMkLst>
        </pc:picChg>
        <pc:picChg chg="del">
          <ac:chgData name="Emma Arnold" userId="8993a44a-1dde-43d4-879e-84867f47ccd8" providerId="ADAL" clId="{84F2B77A-6BEF-40CE-A63C-0984A07636B4}" dt="2019-01-08T11:10:05.925" v="1843" actId="478"/>
          <ac:picMkLst>
            <pc:docMk/>
            <pc:sldMk cId="0" sldId="274"/>
            <ac:picMk id="170" creationId="{00000000-0000-0000-0000-000000000000}"/>
          </ac:picMkLst>
        </pc:picChg>
      </pc:sldChg>
      <pc:sldChg chg="addSp delSp modSp add del">
        <pc:chgData name="Emma Arnold" userId="8993a44a-1dde-43d4-879e-84867f47ccd8" providerId="ADAL" clId="{84F2B77A-6BEF-40CE-A63C-0984A07636B4}" dt="2019-01-08T14:16:15.493" v="3644" actId="20577"/>
        <pc:sldMkLst>
          <pc:docMk/>
          <pc:sldMk cId="0" sldId="275"/>
        </pc:sldMkLst>
        <pc:spChg chg="add del mod">
          <ac:chgData name="Emma Arnold" userId="8993a44a-1dde-43d4-879e-84867f47ccd8" providerId="ADAL" clId="{84F2B77A-6BEF-40CE-A63C-0984A07636B4}" dt="2019-01-08T13:48:22.034" v="3184" actId="20577"/>
          <ac:spMkLst>
            <pc:docMk/>
            <pc:sldMk cId="0" sldId="275"/>
            <ac:spMk id="3" creationId="{61055D4C-9B47-4726-8A98-6AE538BE11CF}"/>
          </ac:spMkLst>
        </pc:spChg>
        <pc:spChg chg="add del mod">
          <ac:chgData name="Emma Arnold" userId="8993a44a-1dde-43d4-879e-84867f47ccd8" providerId="ADAL" clId="{84F2B77A-6BEF-40CE-A63C-0984A07636B4}" dt="2019-01-08T13:48:22.034" v="3184" actId="20577"/>
          <ac:spMkLst>
            <pc:docMk/>
            <pc:sldMk cId="0" sldId="275"/>
            <ac:spMk id="4" creationId="{BC9C30D9-5AAC-4AE8-AFBF-D65C15725D99}"/>
          </ac:spMkLst>
        </pc:spChg>
        <pc:spChg chg="mod">
          <ac:chgData name="Emma Arnold" userId="8993a44a-1dde-43d4-879e-84867f47ccd8" providerId="ADAL" clId="{84F2B77A-6BEF-40CE-A63C-0984A07636B4}" dt="2019-01-08T14:16:15.493" v="3644" actId="20577"/>
          <ac:spMkLst>
            <pc:docMk/>
            <pc:sldMk cId="0" sldId="275"/>
            <ac:spMk id="181" creationId="{00000000-0000-0000-0000-000000000000}"/>
          </ac:spMkLst>
        </pc:spChg>
        <pc:picChg chg="add mod ord modCrop">
          <ac:chgData name="Emma Arnold" userId="8993a44a-1dde-43d4-879e-84867f47ccd8" providerId="ADAL" clId="{84F2B77A-6BEF-40CE-A63C-0984A07636B4}" dt="2019-01-08T13:47:26.293" v="3153" actId="732"/>
          <ac:picMkLst>
            <pc:docMk/>
            <pc:sldMk cId="0" sldId="275"/>
            <ac:picMk id="2" creationId="{1BED2329-559B-4F8D-A229-DFF21DA76FE6}"/>
          </ac:picMkLst>
        </pc:picChg>
        <pc:picChg chg="del">
          <ac:chgData name="Emma Arnold" userId="8993a44a-1dde-43d4-879e-84867f47ccd8" providerId="ADAL" clId="{84F2B77A-6BEF-40CE-A63C-0984A07636B4}" dt="2019-01-08T12:33:55.133" v="2598" actId="478"/>
          <ac:picMkLst>
            <pc:docMk/>
            <pc:sldMk cId="0" sldId="275"/>
            <ac:picMk id="177" creationId="{00000000-0000-0000-0000-000000000000}"/>
          </ac:picMkLst>
        </pc:picChg>
        <pc:picChg chg="del">
          <ac:chgData name="Emma Arnold" userId="8993a44a-1dde-43d4-879e-84867f47ccd8" providerId="ADAL" clId="{84F2B77A-6BEF-40CE-A63C-0984A07636B4}" dt="2019-01-08T12:33:51.546" v="2597" actId="478"/>
          <ac:picMkLst>
            <pc:docMk/>
            <pc:sldMk cId="0" sldId="275"/>
            <ac:picMk id="178" creationId="{00000000-0000-0000-0000-000000000000}"/>
          </ac:picMkLst>
        </pc:picChg>
        <pc:picChg chg="del">
          <ac:chgData name="Emma Arnold" userId="8993a44a-1dde-43d4-879e-84867f47ccd8" providerId="ADAL" clId="{84F2B77A-6BEF-40CE-A63C-0984A07636B4}" dt="2019-01-08T12:33:48.843" v="2596" actId="478"/>
          <ac:picMkLst>
            <pc:docMk/>
            <pc:sldMk cId="0" sldId="275"/>
            <ac:picMk id="179" creationId="{00000000-0000-0000-0000-000000000000}"/>
          </ac:picMkLst>
        </pc:picChg>
      </pc:sldChg>
      <pc:sldChg chg="addSp delSp modSp add">
        <pc:chgData name="Emma Arnold" userId="8993a44a-1dde-43d4-879e-84867f47ccd8" providerId="ADAL" clId="{84F2B77A-6BEF-40CE-A63C-0984A07636B4}" dt="2019-01-08T14:21:18.059" v="3712" actId="20577"/>
        <pc:sldMkLst>
          <pc:docMk/>
          <pc:sldMk cId="0" sldId="276"/>
        </pc:sldMkLst>
        <pc:spChg chg="add del mod">
          <ac:chgData name="Emma Arnold" userId="8993a44a-1dde-43d4-879e-84867f47ccd8" providerId="ADAL" clId="{84F2B77A-6BEF-40CE-A63C-0984A07636B4}" dt="2019-01-08T14:14:35.602" v="3624" actId="20577"/>
          <ac:spMkLst>
            <pc:docMk/>
            <pc:sldMk cId="0" sldId="276"/>
            <ac:spMk id="3" creationId="{EA675C2B-64F8-45A1-854D-CF54DA7BB092}"/>
          </ac:spMkLst>
        </pc:spChg>
        <pc:spChg chg="add del mod">
          <ac:chgData name="Emma Arnold" userId="8993a44a-1dde-43d4-879e-84867f47ccd8" providerId="ADAL" clId="{84F2B77A-6BEF-40CE-A63C-0984A07636B4}" dt="2019-01-08T14:14:35.602" v="3624" actId="20577"/>
          <ac:spMkLst>
            <pc:docMk/>
            <pc:sldMk cId="0" sldId="276"/>
            <ac:spMk id="4" creationId="{C72283A2-4482-4AEA-96F0-D39D43E52C40}"/>
          </ac:spMkLst>
        </pc:spChg>
        <pc:spChg chg="mod">
          <ac:chgData name="Emma Arnold" userId="8993a44a-1dde-43d4-879e-84867f47ccd8" providerId="ADAL" clId="{84F2B77A-6BEF-40CE-A63C-0984A07636B4}" dt="2019-01-08T14:14:53.172" v="3628" actId="207"/>
          <ac:spMkLst>
            <pc:docMk/>
            <pc:sldMk cId="0" sldId="276"/>
            <ac:spMk id="187" creationId="{00000000-0000-0000-0000-000000000000}"/>
          </ac:spMkLst>
        </pc:spChg>
        <pc:spChg chg="mod">
          <ac:chgData name="Emma Arnold" userId="8993a44a-1dde-43d4-879e-84867f47ccd8" providerId="ADAL" clId="{84F2B77A-6BEF-40CE-A63C-0984A07636B4}" dt="2019-01-08T14:21:18.059" v="3712" actId="20577"/>
          <ac:spMkLst>
            <pc:docMk/>
            <pc:sldMk cId="0" sldId="276"/>
            <ac:spMk id="188" creationId="{00000000-0000-0000-0000-000000000000}"/>
          </ac:spMkLst>
        </pc:spChg>
        <pc:picChg chg="add mod ord modCrop">
          <ac:chgData name="Emma Arnold" userId="8993a44a-1dde-43d4-879e-84867f47ccd8" providerId="ADAL" clId="{84F2B77A-6BEF-40CE-A63C-0984A07636B4}" dt="2019-01-08T14:15:37.713" v="3632" actId="732"/>
          <ac:picMkLst>
            <pc:docMk/>
            <pc:sldMk cId="0" sldId="276"/>
            <ac:picMk id="2" creationId="{49EF3BB1-D878-464A-AB12-F37EF835B42A}"/>
          </ac:picMkLst>
        </pc:picChg>
        <pc:picChg chg="del">
          <ac:chgData name="Emma Arnold" userId="8993a44a-1dde-43d4-879e-84867f47ccd8" providerId="ADAL" clId="{84F2B77A-6BEF-40CE-A63C-0984A07636B4}" dt="2019-01-08T14:14:29.131" v="3623" actId="478"/>
          <ac:picMkLst>
            <pc:docMk/>
            <pc:sldMk cId="0" sldId="276"/>
            <ac:picMk id="186" creationId="{00000000-0000-0000-0000-000000000000}"/>
          </ac:picMkLst>
        </pc:picChg>
      </pc:sldChg>
      <pc:sldChg chg="addSp delSp modSp add">
        <pc:chgData name="Emma Arnold" userId="8993a44a-1dde-43d4-879e-84867f47ccd8" providerId="ADAL" clId="{84F2B77A-6BEF-40CE-A63C-0984A07636B4}" dt="2019-01-08T14:22:22.727" v="3718" actId="113"/>
        <pc:sldMkLst>
          <pc:docMk/>
          <pc:sldMk cId="0" sldId="277"/>
        </pc:sldMkLst>
        <pc:spChg chg="add del mod">
          <ac:chgData name="Emma Arnold" userId="8993a44a-1dde-43d4-879e-84867f47ccd8" providerId="ADAL" clId="{84F2B77A-6BEF-40CE-A63C-0984A07636B4}" dt="2019-01-08T14:22:04.381" v="3714" actId="113"/>
          <ac:spMkLst>
            <pc:docMk/>
            <pc:sldMk cId="0" sldId="277"/>
            <ac:spMk id="2" creationId="{B9C80B03-18FA-4DA8-A238-A9967F881D4B}"/>
          </ac:spMkLst>
        </pc:spChg>
        <pc:spChg chg="add del mod">
          <ac:chgData name="Emma Arnold" userId="8993a44a-1dde-43d4-879e-84867f47ccd8" providerId="ADAL" clId="{84F2B77A-6BEF-40CE-A63C-0984A07636B4}" dt="2019-01-08T14:22:04.381" v="3714" actId="113"/>
          <ac:spMkLst>
            <pc:docMk/>
            <pc:sldMk cId="0" sldId="277"/>
            <ac:spMk id="3" creationId="{95DFE0CC-D476-4850-8ED9-C46A6A10A511}"/>
          </ac:spMkLst>
        </pc:spChg>
        <pc:spChg chg="add del mod">
          <ac:chgData name="Emma Arnold" userId="8993a44a-1dde-43d4-879e-84867f47ccd8" providerId="ADAL" clId="{84F2B77A-6BEF-40CE-A63C-0984A07636B4}" dt="2019-01-08T14:22:08.355" v="3715" actId="113"/>
          <ac:spMkLst>
            <pc:docMk/>
            <pc:sldMk cId="0" sldId="277"/>
            <ac:spMk id="4" creationId="{FD6936B6-A84F-454E-8772-835A15DB9E6A}"/>
          </ac:spMkLst>
        </pc:spChg>
        <pc:spChg chg="add del mod">
          <ac:chgData name="Emma Arnold" userId="8993a44a-1dde-43d4-879e-84867f47ccd8" providerId="ADAL" clId="{84F2B77A-6BEF-40CE-A63C-0984A07636B4}" dt="2019-01-08T14:22:08.355" v="3715" actId="113"/>
          <ac:spMkLst>
            <pc:docMk/>
            <pc:sldMk cId="0" sldId="277"/>
            <ac:spMk id="5" creationId="{6FBDDE7A-3F65-4315-9ABB-955A91482B62}"/>
          </ac:spMkLst>
        </pc:spChg>
        <pc:spChg chg="mod">
          <ac:chgData name="Emma Arnold" userId="8993a44a-1dde-43d4-879e-84867f47ccd8" providerId="ADAL" clId="{84F2B77A-6BEF-40CE-A63C-0984A07636B4}" dt="2019-01-08T14:22:22.727" v="3718" actId="113"/>
          <ac:spMkLst>
            <pc:docMk/>
            <pc:sldMk cId="0" sldId="277"/>
            <ac:spMk id="195" creationId="{00000000-0000-0000-0000-000000000000}"/>
          </ac:spMkLst>
        </pc:spChg>
      </pc:sldChg>
      <pc:sldChg chg="addSp delSp modSp add">
        <pc:chgData name="Emma Arnold" userId="8993a44a-1dde-43d4-879e-84867f47ccd8" providerId="ADAL" clId="{84F2B77A-6BEF-40CE-A63C-0984A07636B4}" dt="2019-01-08T15:16:34.503" v="4340" actId="1076"/>
        <pc:sldMkLst>
          <pc:docMk/>
          <pc:sldMk cId="0" sldId="278"/>
        </pc:sldMkLst>
        <pc:spChg chg="add del mod">
          <ac:chgData name="Emma Arnold" userId="8993a44a-1dde-43d4-879e-84867f47ccd8" providerId="ADAL" clId="{84F2B77A-6BEF-40CE-A63C-0984A07636B4}" dt="2019-01-08T14:22:54.895" v="3725" actId="1076"/>
          <ac:spMkLst>
            <pc:docMk/>
            <pc:sldMk cId="0" sldId="278"/>
            <ac:spMk id="2" creationId="{35367928-0C16-4419-9C8B-2DD31197B9A5}"/>
          </ac:spMkLst>
        </pc:spChg>
        <pc:spChg chg="add del mod">
          <ac:chgData name="Emma Arnold" userId="8993a44a-1dde-43d4-879e-84867f47ccd8" providerId="ADAL" clId="{84F2B77A-6BEF-40CE-A63C-0984A07636B4}" dt="2019-01-08T14:22:54.895" v="3725" actId="1076"/>
          <ac:spMkLst>
            <pc:docMk/>
            <pc:sldMk cId="0" sldId="278"/>
            <ac:spMk id="3" creationId="{1270DD0A-4296-427E-943F-300F03219B87}"/>
          </ac:spMkLst>
        </pc:spChg>
        <pc:spChg chg="add del mod">
          <ac:chgData name="Emma Arnold" userId="8993a44a-1dde-43d4-879e-84867f47ccd8" providerId="ADAL" clId="{84F2B77A-6BEF-40CE-A63C-0984A07636B4}" dt="2019-01-08T15:16:34.503" v="4340" actId="1076"/>
          <ac:spMkLst>
            <pc:docMk/>
            <pc:sldMk cId="0" sldId="278"/>
            <ac:spMk id="7" creationId="{43D199AF-6238-436C-AD9E-24CB28BDD9EE}"/>
          </ac:spMkLst>
        </pc:spChg>
        <pc:spChg chg="add del mod">
          <ac:chgData name="Emma Arnold" userId="8993a44a-1dde-43d4-879e-84867f47ccd8" providerId="ADAL" clId="{84F2B77A-6BEF-40CE-A63C-0984A07636B4}" dt="2019-01-08T15:16:34.503" v="4340" actId="1076"/>
          <ac:spMkLst>
            <pc:docMk/>
            <pc:sldMk cId="0" sldId="278"/>
            <ac:spMk id="8" creationId="{EA68C7E7-0B24-4BA8-B100-DDC7B21B8ADE}"/>
          </ac:spMkLst>
        </pc:spChg>
        <pc:spChg chg="mod">
          <ac:chgData name="Emma Arnold" userId="8993a44a-1dde-43d4-879e-84867f47ccd8" providerId="ADAL" clId="{84F2B77A-6BEF-40CE-A63C-0984A07636B4}" dt="2019-01-08T14:31:32.202" v="3816" actId="20577"/>
          <ac:spMkLst>
            <pc:docMk/>
            <pc:sldMk cId="0" sldId="278"/>
            <ac:spMk id="202" creationId="{00000000-0000-0000-0000-000000000000}"/>
          </ac:spMkLst>
        </pc:spChg>
        <pc:picChg chg="add mod ord modCrop">
          <ac:chgData name="Emma Arnold" userId="8993a44a-1dde-43d4-879e-84867f47ccd8" providerId="ADAL" clId="{84F2B77A-6BEF-40CE-A63C-0984A07636B4}" dt="2019-01-08T14:30:18.757" v="3769" actId="14100"/>
          <ac:picMkLst>
            <pc:docMk/>
            <pc:sldMk cId="0" sldId="278"/>
            <ac:picMk id="4" creationId="{1FCE9C9D-54BD-4DD2-AA70-BDF7F03D40B2}"/>
          </ac:picMkLst>
        </pc:picChg>
        <pc:picChg chg="add del mod ord modCrop">
          <ac:chgData name="Emma Arnold" userId="8993a44a-1dde-43d4-879e-84867f47ccd8" providerId="ADAL" clId="{84F2B77A-6BEF-40CE-A63C-0984A07636B4}" dt="2019-01-08T14:30:36.326" v="3773" actId="478"/>
          <ac:picMkLst>
            <pc:docMk/>
            <pc:sldMk cId="0" sldId="278"/>
            <ac:picMk id="5" creationId="{A77E0F03-1CE0-4D20-9EFE-2A5F727310BF}"/>
          </ac:picMkLst>
        </pc:picChg>
        <pc:picChg chg="add mod ord modCrop">
          <ac:chgData name="Emma Arnold" userId="8993a44a-1dde-43d4-879e-84867f47ccd8" providerId="ADAL" clId="{84F2B77A-6BEF-40CE-A63C-0984A07636B4}" dt="2019-01-08T14:32:18.126" v="3823" actId="167"/>
          <ac:picMkLst>
            <pc:docMk/>
            <pc:sldMk cId="0" sldId="278"/>
            <ac:picMk id="6" creationId="{ADE0C3DF-1591-4261-B3A0-6522538BE11C}"/>
          </ac:picMkLst>
        </pc:picChg>
        <pc:picChg chg="del mod">
          <ac:chgData name="Emma Arnold" userId="8993a44a-1dde-43d4-879e-84867f47ccd8" providerId="ADAL" clId="{84F2B77A-6BEF-40CE-A63C-0984A07636B4}" dt="2019-01-08T14:27:53.798" v="3747" actId="478"/>
          <ac:picMkLst>
            <pc:docMk/>
            <pc:sldMk cId="0" sldId="278"/>
            <ac:picMk id="200" creationId="{00000000-0000-0000-0000-000000000000}"/>
          </ac:picMkLst>
        </pc:picChg>
      </pc:sldChg>
      <pc:sldChg chg="modSp add">
        <pc:chgData name="Emma Arnold" userId="8993a44a-1dde-43d4-879e-84867f47ccd8" providerId="ADAL" clId="{84F2B77A-6BEF-40CE-A63C-0984A07636B4}" dt="2019-01-08T15:32:53.046" v="4396" actId="1076"/>
        <pc:sldMkLst>
          <pc:docMk/>
          <pc:sldMk cId="0" sldId="280"/>
        </pc:sldMkLst>
        <pc:picChg chg="mod modCrop">
          <ac:chgData name="Emma Arnold" userId="8993a44a-1dde-43d4-879e-84867f47ccd8" providerId="ADAL" clId="{84F2B77A-6BEF-40CE-A63C-0984A07636B4}" dt="2019-01-08T15:32:40.016" v="4392" actId="1035"/>
          <ac:picMkLst>
            <pc:docMk/>
            <pc:sldMk cId="0" sldId="280"/>
            <ac:picMk id="214" creationId="{00000000-0000-0000-0000-000000000000}"/>
          </ac:picMkLst>
        </pc:picChg>
        <pc:picChg chg="mod">
          <ac:chgData name="Emma Arnold" userId="8993a44a-1dde-43d4-879e-84867f47ccd8" providerId="ADAL" clId="{84F2B77A-6BEF-40CE-A63C-0984A07636B4}" dt="2019-01-08T15:32:53.046" v="4396" actId="1076"/>
          <ac:picMkLst>
            <pc:docMk/>
            <pc:sldMk cId="0" sldId="280"/>
            <ac:picMk id="215" creationId="{00000000-0000-0000-0000-000000000000}"/>
          </ac:picMkLst>
        </pc:picChg>
      </pc:sldChg>
      <pc:sldChg chg="add setBg">
        <pc:chgData name="Emma Arnold" userId="8993a44a-1dde-43d4-879e-84867f47ccd8" providerId="ADAL" clId="{84F2B77A-6BEF-40CE-A63C-0984A07636B4}" dt="2019-01-07T15:13:05.230" v="0" actId="1076"/>
        <pc:sldMkLst>
          <pc:docMk/>
          <pc:sldMk cId="0" sldId="281"/>
        </pc:sldMkLst>
      </pc:sldChg>
      <pc:sldChg chg="add">
        <pc:chgData name="Emma Arnold" userId="8993a44a-1dde-43d4-879e-84867f47ccd8" providerId="ADAL" clId="{84F2B77A-6BEF-40CE-A63C-0984A07636B4}" dt="2019-01-07T15:13:05.230" v="0" actId="1076"/>
        <pc:sldMkLst>
          <pc:docMk/>
          <pc:sldMk cId="0" sldId="282"/>
        </pc:sldMkLst>
      </pc:sldChg>
      <pc:sldChg chg="add">
        <pc:chgData name="Emma Arnold" userId="8993a44a-1dde-43d4-879e-84867f47ccd8" providerId="ADAL" clId="{84F2B77A-6BEF-40CE-A63C-0984A07636B4}" dt="2019-01-07T15:13:05.230" v="0" actId="1076"/>
        <pc:sldMkLst>
          <pc:docMk/>
          <pc:sldMk cId="0" sldId="283"/>
        </pc:sldMkLst>
      </pc:sldChg>
      <pc:sldChg chg="add">
        <pc:chgData name="Emma Arnold" userId="8993a44a-1dde-43d4-879e-84867f47ccd8" providerId="ADAL" clId="{84F2B77A-6BEF-40CE-A63C-0984A07636B4}" dt="2019-01-07T15:13:05.230" v="0" actId="1076"/>
        <pc:sldMkLst>
          <pc:docMk/>
          <pc:sldMk cId="0" sldId="284"/>
        </pc:sldMkLst>
      </pc:sldChg>
      <pc:sldChg chg="add">
        <pc:chgData name="Emma Arnold" userId="8993a44a-1dde-43d4-879e-84867f47ccd8" providerId="ADAL" clId="{84F2B77A-6BEF-40CE-A63C-0984A07636B4}" dt="2019-01-07T15:13:05.230" v="0" actId="1076"/>
        <pc:sldMkLst>
          <pc:docMk/>
          <pc:sldMk cId="0" sldId="285"/>
        </pc:sldMkLst>
      </pc:sldChg>
      <pc:sldChg chg="add">
        <pc:chgData name="Emma Arnold" userId="8993a44a-1dde-43d4-879e-84867f47ccd8" providerId="ADAL" clId="{84F2B77A-6BEF-40CE-A63C-0984A07636B4}" dt="2019-01-07T15:13:05.230" v="0" actId="1076"/>
        <pc:sldMkLst>
          <pc:docMk/>
          <pc:sldMk cId="0" sldId="286"/>
        </pc:sldMkLst>
      </pc:sldChg>
      <pc:sldChg chg="add">
        <pc:chgData name="Emma Arnold" userId="8993a44a-1dde-43d4-879e-84867f47ccd8" providerId="ADAL" clId="{84F2B77A-6BEF-40CE-A63C-0984A07636B4}" dt="2019-01-07T15:13:05.230" v="0" actId="1076"/>
        <pc:sldMkLst>
          <pc:docMk/>
          <pc:sldMk cId="0" sldId="287"/>
        </pc:sldMkLst>
      </pc:sldChg>
      <pc:sldChg chg="add">
        <pc:chgData name="Emma Arnold" userId="8993a44a-1dde-43d4-879e-84867f47ccd8" providerId="ADAL" clId="{84F2B77A-6BEF-40CE-A63C-0984A07636B4}" dt="2019-01-07T15:13:05.230" v="0" actId="1076"/>
        <pc:sldMkLst>
          <pc:docMk/>
          <pc:sldMk cId="0" sldId="288"/>
        </pc:sldMkLst>
      </pc:sldChg>
      <pc:sldChg chg="add">
        <pc:chgData name="Emma Arnold" userId="8993a44a-1dde-43d4-879e-84867f47ccd8" providerId="ADAL" clId="{84F2B77A-6BEF-40CE-A63C-0984A07636B4}" dt="2019-01-07T15:13:05.230" v="0" actId="1076"/>
        <pc:sldMkLst>
          <pc:docMk/>
          <pc:sldMk cId="0" sldId="289"/>
        </pc:sldMkLst>
      </pc:sldChg>
      <pc:sldChg chg="add">
        <pc:chgData name="Emma Arnold" userId="8993a44a-1dde-43d4-879e-84867f47ccd8" providerId="ADAL" clId="{84F2B77A-6BEF-40CE-A63C-0984A07636B4}" dt="2019-01-07T15:13:05.230" v="0" actId="1076"/>
        <pc:sldMkLst>
          <pc:docMk/>
          <pc:sldMk cId="0" sldId="290"/>
        </pc:sldMkLst>
      </pc:sldChg>
      <pc:sldChg chg="add">
        <pc:chgData name="Emma Arnold" userId="8993a44a-1dde-43d4-879e-84867f47ccd8" providerId="ADAL" clId="{84F2B77A-6BEF-40CE-A63C-0984A07636B4}" dt="2019-01-07T15:13:05.230" v="0" actId="1076"/>
        <pc:sldMkLst>
          <pc:docMk/>
          <pc:sldMk cId="0" sldId="291"/>
        </pc:sldMkLst>
      </pc:sldChg>
      <pc:sldChg chg="add">
        <pc:chgData name="Emma Arnold" userId="8993a44a-1dde-43d4-879e-84867f47ccd8" providerId="ADAL" clId="{84F2B77A-6BEF-40CE-A63C-0984A07636B4}" dt="2019-01-07T15:13:05.230" v="0" actId="1076"/>
        <pc:sldMkLst>
          <pc:docMk/>
          <pc:sldMk cId="0" sldId="292"/>
        </pc:sldMkLst>
      </pc:sldChg>
      <pc:sldChg chg="addSp delSp modSp add">
        <pc:chgData name="Emma Arnold" userId="8993a44a-1dde-43d4-879e-84867f47ccd8" providerId="ADAL" clId="{84F2B77A-6BEF-40CE-A63C-0984A07636B4}" dt="2019-01-08T13:03:09.656" v="2910" actId="1076"/>
        <pc:sldMkLst>
          <pc:docMk/>
          <pc:sldMk cId="2385857911" sldId="293"/>
        </pc:sldMkLst>
        <pc:spChg chg="add del mod">
          <ac:chgData name="Emma Arnold" userId="8993a44a-1dde-43d4-879e-84867f47ccd8" providerId="ADAL" clId="{84F2B77A-6BEF-40CE-A63C-0984A07636B4}" dt="2019-01-08T13:03:09.656" v="2910" actId="1076"/>
          <ac:spMkLst>
            <pc:docMk/>
            <pc:sldMk cId="2385857911" sldId="293"/>
            <ac:spMk id="5" creationId="{598488D1-E423-407B-AC69-788C192885F3}"/>
          </ac:spMkLst>
        </pc:spChg>
        <pc:spChg chg="add del mod">
          <ac:chgData name="Emma Arnold" userId="8993a44a-1dde-43d4-879e-84867f47ccd8" providerId="ADAL" clId="{84F2B77A-6BEF-40CE-A63C-0984A07636B4}" dt="2019-01-08T13:03:09.656" v="2910" actId="1076"/>
          <ac:spMkLst>
            <pc:docMk/>
            <pc:sldMk cId="2385857911" sldId="293"/>
            <ac:spMk id="6" creationId="{53BF96C9-6214-4287-95E8-AD4D2D122B8E}"/>
          </ac:spMkLst>
        </pc:spChg>
        <pc:spChg chg="mod">
          <ac:chgData name="Emma Arnold" userId="8993a44a-1dde-43d4-879e-84867f47ccd8" providerId="ADAL" clId="{84F2B77A-6BEF-40CE-A63C-0984A07636B4}" dt="2019-01-08T10:26:41.736" v="1348" actId="20577"/>
          <ac:spMkLst>
            <pc:docMk/>
            <pc:sldMk cId="2385857911" sldId="293"/>
            <ac:spMk id="154" creationId="{00000000-0000-0000-0000-000000000000}"/>
          </ac:spMkLst>
        </pc:spChg>
        <pc:spChg chg="mod">
          <ac:chgData name="Emma Arnold" userId="8993a44a-1dde-43d4-879e-84867f47ccd8" providerId="ADAL" clId="{84F2B77A-6BEF-40CE-A63C-0984A07636B4}" dt="2019-01-08T12:11:14.283" v="2543" actId="20577"/>
          <ac:spMkLst>
            <pc:docMk/>
            <pc:sldMk cId="2385857911" sldId="293"/>
            <ac:spMk id="155" creationId="{00000000-0000-0000-0000-000000000000}"/>
          </ac:spMkLst>
        </pc:spChg>
        <pc:picChg chg="add del mod ord modCrop">
          <ac:chgData name="Emma Arnold" userId="8993a44a-1dde-43d4-879e-84867f47ccd8" providerId="ADAL" clId="{84F2B77A-6BEF-40CE-A63C-0984A07636B4}" dt="2019-01-08T10:30:17.060" v="1364" actId="478"/>
          <ac:picMkLst>
            <pc:docMk/>
            <pc:sldMk cId="2385857911" sldId="293"/>
            <ac:picMk id="2" creationId="{CFE7255E-E0A9-43A6-A211-94D778C5C6F7}"/>
          </ac:picMkLst>
        </pc:picChg>
        <pc:picChg chg="add del mod">
          <ac:chgData name="Emma Arnold" userId="8993a44a-1dde-43d4-879e-84867f47ccd8" providerId="ADAL" clId="{84F2B77A-6BEF-40CE-A63C-0984A07636B4}" dt="2019-01-08T10:33:44.347" v="1370" actId="478"/>
          <ac:picMkLst>
            <pc:docMk/>
            <pc:sldMk cId="2385857911" sldId="293"/>
            <ac:picMk id="3" creationId="{0EA5C817-A28E-489F-8118-EB57FDB05223}"/>
          </ac:picMkLst>
        </pc:picChg>
        <pc:picChg chg="add mod ord modCrop">
          <ac:chgData name="Emma Arnold" userId="8993a44a-1dde-43d4-879e-84867f47ccd8" providerId="ADAL" clId="{84F2B77A-6BEF-40CE-A63C-0984A07636B4}" dt="2019-01-08T10:34:37.189" v="1378" actId="14100"/>
          <ac:picMkLst>
            <pc:docMk/>
            <pc:sldMk cId="2385857911" sldId="293"/>
            <ac:picMk id="4" creationId="{F4712502-09C7-4269-A83F-85418821226A}"/>
          </ac:picMkLst>
        </pc:picChg>
        <pc:picChg chg="del">
          <ac:chgData name="Emma Arnold" userId="8993a44a-1dde-43d4-879e-84867f47ccd8" providerId="ADAL" clId="{84F2B77A-6BEF-40CE-A63C-0984A07636B4}" dt="2019-01-08T10:26:36.659" v="1347" actId="478"/>
          <ac:picMkLst>
            <pc:docMk/>
            <pc:sldMk cId="2385857911" sldId="293"/>
            <ac:picMk id="151" creationId="{00000000-0000-0000-0000-000000000000}"/>
          </ac:picMkLst>
        </pc:picChg>
        <pc:picChg chg="del mod">
          <ac:chgData name="Emma Arnold" userId="8993a44a-1dde-43d4-879e-84867f47ccd8" providerId="ADAL" clId="{84F2B77A-6BEF-40CE-A63C-0984A07636B4}" dt="2019-01-08T10:29:19.741" v="1357" actId="478"/>
          <ac:picMkLst>
            <pc:docMk/>
            <pc:sldMk cId="2385857911" sldId="293"/>
            <ac:picMk id="152" creationId="{00000000-0000-0000-0000-000000000000}"/>
          </ac:picMkLst>
        </pc:picChg>
        <pc:picChg chg="del">
          <ac:chgData name="Emma Arnold" userId="8993a44a-1dde-43d4-879e-84867f47ccd8" providerId="ADAL" clId="{84F2B77A-6BEF-40CE-A63C-0984A07636B4}" dt="2019-01-08T10:36:44.851" v="1506" actId="478"/>
          <ac:picMkLst>
            <pc:docMk/>
            <pc:sldMk cId="2385857911" sldId="293"/>
            <ac:picMk id="153" creationId="{00000000-0000-0000-0000-000000000000}"/>
          </ac:picMkLst>
        </pc:picChg>
      </pc:sldChg>
      <pc:sldChg chg="addSp delSp modSp add delCm">
        <pc:chgData name="Emma Arnold" userId="8993a44a-1dde-43d4-879e-84867f47ccd8" providerId="ADAL" clId="{84F2B77A-6BEF-40CE-A63C-0984A07636B4}" dt="2019-01-08T12:58:03.176" v="2843" actId="20577"/>
        <pc:sldMkLst>
          <pc:docMk/>
          <pc:sldMk cId="4231756758" sldId="295"/>
        </pc:sldMkLst>
        <pc:spChg chg="add del mod">
          <ac:chgData name="Emma Arnold" userId="8993a44a-1dde-43d4-879e-84867f47ccd8" providerId="ADAL" clId="{84F2B77A-6BEF-40CE-A63C-0984A07636B4}" dt="2019-01-08T12:57:53.037" v="2842" actId="20577"/>
          <ac:spMkLst>
            <pc:docMk/>
            <pc:sldMk cId="4231756758" sldId="295"/>
            <ac:spMk id="7" creationId="{961EAA9F-F0B0-40BE-8CC6-6064816B5567}"/>
          </ac:spMkLst>
        </pc:spChg>
        <pc:spChg chg="add del mod">
          <ac:chgData name="Emma Arnold" userId="8993a44a-1dde-43d4-879e-84867f47ccd8" providerId="ADAL" clId="{84F2B77A-6BEF-40CE-A63C-0984A07636B4}" dt="2019-01-08T12:57:53.037" v="2842" actId="20577"/>
          <ac:spMkLst>
            <pc:docMk/>
            <pc:sldMk cId="4231756758" sldId="295"/>
            <ac:spMk id="8" creationId="{0D884444-FD6D-4A7C-BAEE-8660A4D82F6E}"/>
          </ac:spMkLst>
        </pc:spChg>
        <pc:spChg chg="mod">
          <ac:chgData name="Emma Arnold" userId="8993a44a-1dde-43d4-879e-84867f47ccd8" providerId="ADAL" clId="{84F2B77A-6BEF-40CE-A63C-0984A07636B4}" dt="2019-01-08T12:58:03.176" v="2843" actId="20577"/>
          <ac:spMkLst>
            <pc:docMk/>
            <pc:sldMk cId="4231756758" sldId="295"/>
            <ac:spMk id="146" creationId="{00000000-0000-0000-0000-000000000000}"/>
          </ac:spMkLst>
        </pc:spChg>
        <pc:picChg chg="del">
          <ac:chgData name="Emma Arnold" userId="8993a44a-1dde-43d4-879e-84867f47ccd8" providerId="ADAL" clId="{84F2B77A-6BEF-40CE-A63C-0984A07636B4}" dt="2019-01-08T12:03:18.333" v="2454" actId="478"/>
          <ac:picMkLst>
            <pc:docMk/>
            <pc:sldMk cId="4231756758" sldId="295"/>
            <ac:picMk id="3" creationId="{3298C821-88BD-4411-AD5C-EE5EB4C8264C}"/>
          </ac:picMkLst>
        </pc:picChg>
        <pc:picChg chg="add mod ord">
          <ac:chgData name="Emma Arnold" userId="8993a44a-1dde-43d4-879e-84867f47ccd8" providerId="ADAL" clId="{84F2B77A-6BEF-40CE-A63C-0984A07636B4}" dt="2019-01-08T12:56:31.519" v="2829" actId="1076"/>
          <ac:picMkLst>
            <pc:docMk/>
            <pc:sldMk cId="4231756758" sldId="295"/>
            <ac:picMk id="4" creationId="{C73F5316-84D1-4BBF-950F-3400F4EC9809}"/>
          </ac:picMkLst>
        </pc:picChg>
        <pc:picChg chg="add mod ord modCrop">
          <ac:chgData name="Emma Arnold" userId="8993a44a-1dde-43d4-879e-84867f47ccd8" providerId="ADAL" clId="{84F2B77A-6BEF-40CE-A63C-0984A07636B4}" dt="2019-01-08T12:57:08.577" v="2835" actId="14100"/>
          <ac:picMkLst>
            <pc:docMk/>
            <pc:sldMk cId="4231756758" sldId="295"/>
            <ac:picMk id="5" creationId="{2F51D5FD-C64B-43B0-A6A7-5683128011ED}"/>
          </ac:picMkLst>
        </pc:picChg>
        <pc:picChg chg="del">
          <ac:chgData name="Emma Arnold" userId="8993a44a-1dde-43d4-879e-84867f47ccd8" providerId="ADAL" clId="{84F2B77A-6BEF-40CE-A63C-0984A07636B4}" dt="2019-01-08T12:03:20.682" v="2455" actId="478"/>
          <ac:picMkLst>
            <pc:docMk/>
            <pc:sldMk cId="4231756758" sldId="295"/>
            <ac:picMk id="6" creationId="{CD476733-296B-4C4C-B2B0-7415A4882DF5}"/>
          </ac:picMkLst>
        </pc:picChg>
      </pc:sldChg>
      <pc:sldMasterChg chg="modSldLayout">
        <pc:chgData name="Emma Arnold" userId="8993a44a-1dde-43d4-879e-84867f47ccd8" providerId="ADAL" clId="{84F2B77A-6BEF-40CE-A63C-0984A07636B4}" dt="2019-01-07T15:19:19.405" v="2" actId="14100"/>
        <pc:sldMasterMkLst>
          <pc:docMk/>
          <pc:sldMasterMk cId="1310585009" sldId="2147483648"/>
        </pc:sldMasterMkLst>
      </pc:sldMasterChg>
    </pc:docChg>
  </pc:docChgLst>
  <pc:docChgLst>
    <pc:chgData name="Emma Arnold" userId="8993a44a-1dde-43d4-879e-84867f47ccd8" providerId="ADAL" clId="{95FC93E0-D2D1-495C-B0D1-6949196FC69A}"/>
    <pc:docChg chg="undo custSel delSld modSld">
      <pc:chgData name="Emma Arnold" userId="8993a44a-1dde-43d4-879e-84867f47ccd8" providerId="ADAL" clId="{95FC93E0-D2D1-495C-B0D1-6949196FC69A}" dt="2019-01-14T14:21:58.659" v="2218" actId="113"/>
      <pc:docMkLst>
        <pc:docMk/>
      </pc:docMkLst>
      <pc:sldChg chg="addSp delSp modSp">
        <pc:chgData name="Emma Arnold" userId="8993a44a-1dde-43d4-879e-84867f47ccd8" providerId="ADAL" clId="{95FC93E0-D2D1-495C-B0D1-6949196FC69A}" dt="2019-01-14T10:46:59.810" v="249" actId="20577"/>
        <pc:sldMkLst>
          <pc:docMk/>
          <pc:sldMk cId="0" sldId="280"/>
        </pc:sldMkLst>
        <pc:spChg chg="add del mod">
          <ac:chgData name="Emma Arnold" userId="8993a44a-1dde-43d4-879e-84867f47ccd8" providerId="ADAL" clId="{95FC93E0-D2D1-495C-B0D1-6949196FC69A}" dt="2019-01-14T09:25:30.662" v="1" actId="1076"/>
          <ac:spMkLst>
            <pc:docMk/>
            <pc:sldMk cId="0" sldId="280"/>
            <ac:spMk id="2" creationId="{6F837DB5-BC14-485A-9D6F-1863BFC5E694}"/>
          </ac:spMkLst>
        </pc:spChg>
        <pc:spChg chg="add del mod">
          <ac:chgData name="Emma Arnold" userId="8993a44a-1dde-43d4-879e-84867f47ccd8" providerId="ADAL" clId="{95FC93E0-D2D1-495C-B0D1-6949196FC69A}" dt="2019-01-14T09:25:30.662" v="1" actId="1076"/>
          <ac:spMkLst>
            <pc:docMk/>
            <pc:sldMk cId="0" sldId="280"/>
            <ac:spMk id="3" creationId="{4396EEDF-318D-47ED-93C8-28304EC7B3F2}"/>
          </ac:spMkLst>
        </pc:spChg>
        <pc:spChg chg="mod">
          <ac:chgData name="Emma Arnold" userId="8993a44a-1dde-43d4-879e-84867f47ccd8" providerId="ADAL" clId="{95FC93E0-D2D1-495C-B0D1-6949196FC69A}" dt="2019-01-14T10:46:59.810" v="249" actId="20577"/>
          <ac:spMkLst>
            <pc:docMk/>
            <pc:sldMk cId="0" sldId="280"/>
            <ac:spMk id="217" creationId="{00000000-0000-0000-0000-000000000000}"/>
          </ac:spMkLst>
        </pc:spChg>
        <pc:picChg chg="add mod ord modCrop">
          <ac:chgData name="Emma Arnold" userId="8993a44a-1dde-43d4-879e-84867f47ccd8" providerId="ADAL" clId="{95FC93E0-D2D1-495C-B0D1-6949196FC69A}" dt="2019-01-14T10:40:24.782" v="122" actId="732"/>
          <ac:picMkLst>
            <pc:docMk/>
            <pc:sldMk cId="0" sldId="280"/>
            <ac:picMk id="2" creationId="{1D4E3B2A-66DE-4E53-A74F-142359B16AD6}"/>
          </ac:picMkLst>
        </pc:picChg>
        <pc:picChg chg="add mod ord modCrop">
          <ac:chgData name="Emma Arnold" userId="8993a44a-1dde-43d4-879e-84867f47ccd8" providerId="ADAL" clId="{95FC93E0-D2D1-495C-B0D1-6949196FC69A}" dt="2019-01-14T10:40:29.060" v="123" actId="14100"/>
          <ac:picMkLst>
            <pc:docMk/>
            <pc:sldMk cId="0" sldId="280"/>
            <ac:picMk id="3" creationId="{0E629571-B45D-4CFF-8D30-241C1F853CB2}"/>
          </ac:picMkLst>
        </pc:picChg>
        <pc:picChg chg="add del mod ord modCrop">
          <ac:chgData name="Emma Arnold" userId="8993a44a-1dde-43d4-879e-84867f47ccd8" providerId="ADAL" clId="{95FC93E0-D2D1-495C-B0D1-6949196FC69A}" dt="2019-01-14T10:32:36.832" v="42" actId="478"/>
          <ac:picMkLst>
            <pc:docMk/>
            <pc:sldMk cId="0" sldId="280"/>
            <ac:picMk id="4" creationId="{DAB3D565-5697-4748-9D35-3894C3738D34}"/>
          </ac:picMkLst>
        </pc:picChg>
        <pc:picChg chg="del">
          <ac:chgData name="Emma Arnold" userId="8993a44a-1dde-43d4-879e-84867f47ccd8" providerId="ADAL" clId="{95FC93E0-D2D1-495C-B0D1-6949196FC69A}" dt="2019-01-14T09:25:35.649" v="3" actId="478"/>
          <ac:picMkLst>
            <pc:docMk/>
            <pc:sldMk cId="0" sldId="280"/>
            <ac:picMk id="214" creationId="{00000000-0000-0000-0000-000000000000}"/>
          </ac:picMkLst>
        </pc:picChg>
        <pc:picChg chg="del mod">
          <ac:chgData name="Emma Arnold" userId="8993a44a-1dde-43d4-879e-84867f47ccd8" providerId="ADAL" clId="{95FC93E0-D2D1-495C-B0D1-6949196FC69A}" dt="2019-01-14T09:25:33.447" v="2" actId="478"/>
          <ac:picMkLst>
            <pc:docMk/>
            <pc:sldMk cId="0" sldId="280"/>
            <ac:picMk id="215" creationId="{00000000-0000-0000-0000-000000000000}"/>
          </ac:picMkLst>
        </pc:picChg>
      </pc:sldChg>
      <pc:sldChg chg="addSp delSp modSp">
        <pc:chgData name="Emma Arnold" userId="8993a44a-1dde-43d4-879e-84867f47ccd8" providerId="ADAL" clId="{95FC93E0-D2D1-495C-B0D1-6949196FC69A}" dt="2019-01-14T11:13:30.896" v="402" actId="207"/>
        <pc:sldMkLst>
          <pc:docMk/>
          <pc:sldMk cId="0" sldId="281"/>
        </pc:sldMkLst>
        <pc:spChg chg="add del mod ord">
          <ac:chgData name="Emma Arnold" userId="8993a44a-1dde-43d4-879e-84867f47ccd8" providerId="ADAL" clId="{95FC93E0-D2D1-495C-B0D1-6949196FC69A}" dt="2019-01-14T10:50:09.219" v="263" actId="478"/>
          <ac:spMkLst>
            <pc:docMk/>
            <pc:sldMk cId="0" sldId="281"/>
            <ac:spMk id="2" creationId="{36CACF94-3965-479B-827A-3239DE59336A}"/>
          </ac:spMkLst>
        </pc:spChg>
        <pc:spChg chg="add del mod">
          <ac:chgData name="Emma Arnold" userId="8993a44a-1dde-43d4-879e-84867f47ccd8" providerId="ADAL" clId="{95FC93E0-D2D1-495C-B0D1-6949196FC69A}" dt="2019-01-14T11:13:21.840" v="400"/>
          <ac:spMkLst>
            <pc:docMk/>
            <pc:sldMk cId="0" sldId="281"/>
            <ac:spMk id="7" creationId="{22B8D110-9875-433B-BB47-D82688D5AD4B}"/>
          </ac:spMkLst>
        </pc:spChg>
        <pc:spChg chg="add del mod">
          <ac:chgData name="Emma Arnold" userId="8993a44a-1dde-43d4-879e-84867f47ccd8" providerId="ADAL" clId="{95FC93E0-D2D1-495C-B0D1-6949196FC69A}" dt="2019-01-14T11:13:21.840" v="400"/>
          <ac:spMkLst>
            <pc:docMk/>
            <pc:sldMk cId="0" sldId="281"/>
            <ac:spMk id="8" creationId="{86100600-225D-49FB-B65E-C341DB50A12F}"/>
          </ac:spMkLst>
        </pc:spChg>
        <pc:spChg chg="mod">
          <ac:chgData name="Emma Arnold" userId="8993a44a-1dde-43d4-879e-84867f47ccd8" providerId="ADAL" clId="{95FC93E0-D2D1-495C-B0D1-6949196FC69A}" dt="2019-01-14T11:13:26.687" v="401" actId="207"/>
          <ac:spMkLst>
            <pc:docMk/>
            <pc:sldMk cId="0" sldId="281"/>
            <ac:spMk id="225" creationId="{00000000-0000-0000-0000-000000000000}"/>
          </ac:spMkLst>
        </pc:spChg>
        <pc:spChg chg="mod">
          <ac:chgData name="Emma Arnold" userId="8993a44a-1dde-43d4-879e-84867f47ccd8" providerId="ADAL" clId="{95FC93E0-D2D1-495C-B0D1-6949196FC69A}" dt="2019-01-14T11:13:30.896" v="402" actId="207"/>
          <ac:spMkLst>
            <pc:docMk/>
            <pc:sldMk cId="0" sldId="281"/>
            <ac:spMk id="226" creationId="{00000000-0000-0000-0000-000000000000}"/>
          </ac:spMkLst>
        </pc:spChg>
        <pc:picChg chg="add mod ord modCrop">
          <ac:chgData name="Emma Arnold" userId="8993a44a-1dde-43d4-879e-84867f47ccd8" providerId="ADAL" clId="{95FC93E0-D2D1-495C-B0D1-6949196FC69A}" dt="2019-01-14T10:51:27.072" v="275" actId="167"/>
          <ac:picMkLst>
            <pc:docMk/>
            <pc:sldMk cId="0" sldId="281"/>
            <ac:picMk id="3" creationId="{8D929F22-E312-455C-8F8F-720E8AF44AD5}"/>
          </ac:picMkLst>
        </pc:picChg>
        <pc:picChg chg="add mod ord modCrop">
          <ac:chgData name="Emma Arnold" userId="8993a44a-1dde-43d4-879e-84867f47ccd8" providerId="ADAL" clId="{95FC93E0-D2D1-495C-B0D1-6949196FC69A}" dt="2019-01-14T10:53:22.277" v="294" actId="167"/>
          <ac:picMkLst>
            <pc:docMk/>
            <pc:sldMk cId="0" sldId="281"/>
            <ac:picMk id="4" creationId="{FFD6D789-6F9E-40BA-8C06-58D5EA0A16C7}"/>
          </ac:picMkLst>
        </pc:picChg>
        <pc:picChg chg="add del mod modCrop">
          <ac:chgData name="Emma Arnold" userId="8993a44a-1dde-43d4-879e-84867f47ccd8" providerId="ADAL" clId="{95FC93E0-D2D1-495C-B0D1-6949196FC69A}" dt="2019-01-14T10:52:31.553" v="286"/>
          <ac:picMkLst>
            <pc:docMk/>
            <pc:sldMk cId="0" sldId="281"/>
            <ac:picMk id="5" creationId="{DC4A7310-3960-49AA-8A7C-8E2151577E91}"/>
          </ac:picMkLst>
        </pc:picChg>
        <pc:picChg chg="add mod ord modCrop">
          <ac:chgData name="Emma Arnold" userId="8993a44a-1dde-43d4-879e-84867f47ccd8" providerId="ADAL" clId="{95FC93E0-D2D1-495C-B0D1-6949196FC69A}" dt="2019-01-14T10:53:19.558" v="293" actId="167"/>
          <ac:picMkLst>
            <pc:docMk/>
            <pc:sldMk cId="0" sldId="281"/>
            <ac:picMk id="6" creationId="{39473442-F285-4D9D-B022-0430B9753995}"/>
          </ac:picMkLst>
        </pc:picChg>
        <pc:picChg chg="mod modCrop">
          <ac:chgData name="Emma Arnold" userId="8993a44a-1dde-43d4-879e-84867f47ccd8" providerId="ADAL" clId="{95FC93E0-D2D1-495C-B0D1-6949196FC69A}" dt="2019-01-14T10:48:56.599" v="259" actId="1036"/>
          <ac:picMkLst>
            <pc:docMk/>
            <pc:sldMk cId="0" sldId="281"/>
            <ac:picMk id="224" creationId="{00000000-0000-0000-0000-000000000000}"/>
          </ac:picMkLst>
        </pc:picChg>
      </pc:sldChg>
      <pc:sldChg chg="addSp delSp modSp addCm modCm">
        <pc:chgData name="Emma Arnold" userId="8993a44a-1dde-43d4-879e-84867f47ccd8" providerId="ADAL" clId="{95FC93E0-D2D1-495C-B0D1-6949196FC69A}" dt="2019-01-14T11:12:15.735" v="398"/>
        <pc:sldMkLst>
          <pc:docMk/>
          <pc:sldMk cId="0" sldId="282"/>
        </pc:sldMkLst>
        <pc:spChg chg="add del mod">
          <ac:chgData name="Emma Arnold" userId="8993a44a-1dde-43d4-879e-84867f47ccd8" providerId="ADAL" clId="{95FC93E0-D2D1-495C-B0D1-6949196FC69A}" dt="2019-01-14T10:54:57.637" v="303"/>
          <ac:spMkLst>
            <pc:docMk/>
            <pc:sldMk cId="0" sldId="282"/>
            <ac:spMk id="2" creationId="{3DC51503-1EAA-4B97-A2C9-604512BC1142}"/>
          </ac:spMkLst>
        </pc:spChg>
        <pc:spChg chg="add del mod">
          <ac:chgData name="Emma Arnold" userId="8993a44a-1dde-43d4-879e-84867f47ccd8" providerId="ADAL" clId="{95FC93E0-D2D1-495C-B0D1-6949196FC69A}" dt="2019-01-14T10:54:57.637" v="303"/>
          <ac:spMkLst>
            <pc:docMk/>
            <pc:sldMk cId="0" sldId="282"/>
            <ac:spMk id="3" creationId="{BA5ACF3C-351F-422E-AA81-930DA81AAD5E}"/>
          </ac:spMkLst>
        </pc:spChg>
        <pc:spChg chg="mod">
          <ac:chgData name="Emma Arnold" userId="8993a44a-1dde-43d4-879e-84867f47ccd8" providerId="ADAL" clId="{95FC93E0-D2D1-495C-B0D1-6949196FC69A}" dt="2019-01-14T11:11:45.522" v="396" actId="20577"/>
          <ac:spMkLst>
            <pc:docMk/>
            <pc:sldMk cId="0" sldId="282"/>
            <ac:spMk id="234" creationId="{00000000-0000-0000-0000-000000000000}"/>
          </ac:spMkLst>
        </pc:spChg>
        <pc:picChg chg="add del mod ord">
          <ac:chgData name="Emma Arnold" userId="8993a44a-1dde-43d4-879e-84867f47ccd8" providerId="ADAL" clId="{95FC93E0-D2D1-495C-B0D1-6949196FC69A}" dt="2019-01-14T10:58:49.254" v="318" actId="478"/>
          <ac:picMkLst>
            <pc:docMk/>
            <pc:sldMk cId="0" sldId="282"/>
            <ac:picMk id="4" creationId="{58363CEC-5C71-4707-8829-0AE985C0EA01}"/>
          </ac:picMkLst>
        </pc:picChg>
        <pc:picChg chg="add mod ord modCrop">
          <ac:chgData name="Emma Arnold" userId="8993a44a-1dde-43d4-879e-84867f47ccd8" providerId="ADAL" clId="{95FC93E0-D2D1-495C-B0D1-6949196FC69A}" dt="2019-01-14T11:03:44.259" v="334" actId="1076"/>
          <ac:picMkLst>
            <pc:docMk/>
            <pc:sldMk cId="0" sldId="282"/>
            <ac:picMk id="5" creationId="{828B0369-400C-40B3-9C15-5E65C126392D}"/>
          </ac:picMkLst>
        </pc:picChg>
        <pc:picChg chg="del">
          <ac:chgData name="Emma Arnold" userId="8993a44a-1dde-43d4-879e-84867f47ccd8" providerId="ADAL" clId="{95FC93E0-D2D1-495C-B0D1-6949196FC69A}" dt="2019-01-14T10:55:02.131" v="304" actId="478"/>
          <ac:picMkLst>
            <pc:docMk/>
            <pc:sldMk cId="0" sldId="282"/>
            <ac:picMk id="231" creationId="{00000000-0000-0000-0000-000000000000}"/>
          </ac:picMkLst>
        </pc:picChg>
        <pc:picChg chg="del">
          <ac:chgData name="Emma Arnold" userId="8993a44a-1dde-43d4-879e-84867f47ccd8" providerId="ADAL" clId="{95FC93E0-D2D1-495C-B0D1-6949196FC69A}" dt="2019-01-14T10:55:08.990" v="305" actId="478"/>
          <ac:picMkLst>
            <pc:docMk/>
            <pc:sldMk cId="0" sldId="282"/>
            <ac:picMk id="232" creationId="{00000000-0000-0000-0000-000000000000}"/>
          </ac:picMkLst>
        </pc:picChg>
      </pc:sldChg>
      <pc:sldChg chg="addSp delSp modSp">
        <pc:chgData name="Emma Arnold" userId="8993a44a-1dde-43d4-879e-84867f47ccd8" providerId="ADAL" clId="{95FC93E0-D2D1-495C-B0D1-6949196FC69A}" dt="2019-01-14T11:30:39.684" v="578" actId="20577"/>
        <pc:sldMkLst>
          <pc:docMk/>
          <pc:sldMk cId="0" sldId="283"/>
        </pc:sldMkLst>
        <pc:spChg chg="add del mod">
          <ac:chgData name="Emma Arnold" userId="8993a44a-1dde-43d4-879e-84867f47ccd8" providerId="ADAL" clId="{95FC93E0-D2D1-495C-B0D1-6949196FC69A}" dt="2019-01-14T11:13:14.180" v="399"/>
          <ac:spMkLst>
            <pc:docMk/>
            <pc:sldMk cId="0" sldId="283"/>
            <ac:spMk id="2" creationId="{613ECF0D-ECBB-49C2-BDF6-A133BBAF1AF5}"/>
          </ac:spMkLst>
        </pc:spChg>
        <pc:spChg chg="add del mod">
          <ac:chgData name="Emma Arnold" userId="8993a44a-1dde-43d4-879e-84867f47ccd8" providerId="ADAL" clId="{95FC93E0-D2D1-495C-B0D1-6949196FC69A}" dt="2019-01-14T11:13:14.180" v="399"/>
          <ac:spMkLst>
            <pc:docMk/>
            <pc:sldMk cId="0" sldId="283"/>
            <ac:spMk id="3" creationId="{2B8F1091-7D6F-47FC-B6F4-3259AF584817}"/>
          </ac:spMkLst>
        </pc:spChg>
        <pc:spChg chg="mod">
          <ac:chgData name="Emma Arnold" userId="8993a44a-1dde-43d4-879e-84867f47ccd8" providerId="ADAL" clId="{95FC93E0-D2D1-495C-B0D1-6949196FC69A}" dt="2019-01-14T11:30:39.684" v="578" actId="20577"/>
          <ac:spMkLst>
            <pc:docMk/>
            <pc:sldMk cId="0" sldId="283"/>
            <ac:spMk id="241" creationId="{00000000-0000-0000-0000-000000000000}"/>
          </ac:spMkLst>
        </pc:spChg>
        <pc:picChg chg="add mod ord modCrop">
          <ac:chgData name="Emma Arnold" userId="8993a44a-1dde-43d4-879e-84867f47ccd8" providerId="ADAL" clId="{95FC93E0-D2D1-495C-B0D1-6949196FC69A}" dt="2019-01-14T11:21:44.718" v="446" actId="1076"/>
          <ac:picMkLst>
            <pc:docMk/>
            <pc:sldMk cId="0" sldId="283"/>
            <ac:picMk id="4" creationId="{C3FD73F1-F75D-4851-8614-3FB6F2BCCC08}"/>
          </ac:picMkLst>
        </pc:picChg>
        <pc:picChg chg="add mod modCrop">
          <ac:chgData name="Emma Arnold" userId="8993a44a-1dde-43d4-879e-84867f47ccd8" providerId="ADAL" clId="{95FC93E0-D2D1-495C-B0D1-6949196FC69A}" dt="2019-01-14T11:22:28.728" v="451" actId="197"/>
          <ac:picMkLst>
            <pc:docMk/>
            <pc:sldMk cId="0" sldId="283"/>
            <ac:picMk id="5" creationId="{14C49460-52DC-4E05-B8F8-4F15A8B33CF6}"/>
          </ac:picMkLst>
        </pc:picChg>
        <pc:picChg chg="del">
          <ac:chgData name="Emma Arnold" userId="8993a44a-1dde-43d4-879e-84867f47ccd8" providerId="ADAL" clId="{95FC93E0-D2D1-495C-B0D1-6949196FC69A}" dt="2019-01-14T11:16:55.684" v="433" actId="478"/>
          <ac:picMkLst>
            <pc:docMk/>
            <pc:sldMk cId="0" sldId="283"/>
            <ac:picMk id="239" creationId="{00000000-0000-0000-0000-000000000000}"/>
          </ac:picMkLst>
        </pc:picChg>
      </pc:sldChg>
      <pc:sldChg chg="addSp delSp modSp">
        <pc:chgData name="Emma Arnold" userId="8993a44a-1dde-43d4-879e-84867f47ccd8" providerId="ADAL" clId="{95FC93E0-D2D1-495C-B0D1-6949196FC69A}" dt="2019-01-14T11:51:07.358" v="651" actId="1076"/>
        <pc:sldMkLst>
          <pc:docMk/>
          <pc:sldMk cId="0" sldId="284"/>
        </pc:sldMkLst>
        <pc:spChg chg="add del mod">
          <ac:chgData name="Emma Arnold" userId="8993a44a-1dde-43d4-879e-84867f47ccd8" providerId="ADAL" clId="{95FC93E0-D2D1-495C-B0D1-6949196FC69A}" dt="2019-01-14T11:35:36.581" v="579"/>
          <ac:spMkLst>
            <pc:docMk/>
            <pc:sldMk cId="0" sldId="284"/>
            <ac:spMk id="2" creationId="{869036B2-6373-4E3C-8AA3-A6CF94FAF5B5}"/>
          </ac:spMkLst>
        </pc:spChg>
        <pc:spChg chg="add del mod">
          <ac:chgData name="Emma Arnold" userId="8993a44a-1dde-43d4-879e-84867f47ccd8" providerId="ADAL" clId="{95FC93E0-D2D1-495C-B0D1-6949196FC69A}" dt="2019-01-14T11:35:36.581" v="579"/>
          <ac:spMkLst>
            <pc:docMk/>
            <pc:sldMk cId="0" sldId="284"/>
            <ac:spMk id="3" creationId="{A90808E7-8F12-4F23-A684-EF25941A246C}"/>
          </ac:spMkLst>
        </pc:spChg>
        <pc:spChg chg="mod">
          <ac:chgData name="Emma Arnold" userId="8993a44a-1dde-43d4-879e-84867f47ccd8" providerId="ADAL" clId="{95FC93E0-D2D1-495C-B0D1-6949196FC69A}" dt="2019-01-14T11:41:01.259" v="617" actId="20577"/>
          <ac:spMkLst>
            <pc:docMk/>
            <pc:sldMk cId="0" sldId="284"/>
            <ac:spMk id="248" creationId="{00000000-0000-0000-0000-000000000000}"/>
          </ac:spMkLst>
        </pc:spChg>
        <pc:picChg chg="add del mod ord modCrop">
          <ac:chgData name="Emma Arnold" userId="8993a44a-1dde-43d4-879e-84867f47ccd8" providerId="ADAL" clId="{95FC93E0-D2D1-495C-B0D1-6949196FC69A}" dt="2019-01-14T11:45:37.100" v="628" actId="478"/>
          <ac:picMkLst>
            <pc:docMk/>
            <pc:sldMk cId="0" sldId="284"/>
            <ac:picMk id="4" creationId="{7079734E-C116-40A3-A6F6-1F547595823F}"/>
          </ac:picMkLst>
        </pc:picChg>
        <pc:picChg chg="add del mod ord">
          <ac:chgData name="Emma Arnold" userId="8993a44a-1dde-43d4-879e-84867f47ccd8" providerId="ADAL" clId="{95FC93E0-D2D1-495C-B0D1-6949196FC69A}" dt="2019-01-14T11:45:57.618" v="634" actId="478"/>
          <ac:picMkLst>
            <pc:docMk/>
            <pc:sldMk cId="0" sldId="284"/>
            <ac:picMk id="5" creationId="{889DADD1-3CF3-4D09-9853-0F622812B8F1}"/>
          </ac:picMkLst>
        </pc:picChg>
        <pc:picChg chg="add del mod ord modCrop">
          <ac:chgData name="Emma Arnold" userId="8993a44a-1dde-43d4-879e-84867f47ccd8" providerId="ADAL" clId="{95FC93E0-D2D1-495C-B0D1-6949196FC69A}" dt="2019-01-14T11:49:36.794" v="643" actId="478"/>
          <ac:picMkLst>
            <pc:docMk/>
            <pc:sldMk cId="0" sldId="284"/>
            <ac:picMk id="6" creationId="{3D4EAE2C-124D-4CC0-93A4-B7EBAFAB4DF6}"/>
          </ac:picMkLst>
        </pc:picChg>
        <pc:picChg chg="add mod modCrop">
          <ac:chgData name="Emma Arnold" userId="8993a44a-1dde-43d4-879e-84867f47ccd8" providerId="ADAL" clId="{95FC93E0-D2D1-495C-B0D1-6949196FC69A}" dt="2019-01-14T11:50:44.337" v="650" actId="1076"/>
          <ac:picMkLst>
            <pc:docMk/>
            <pc:sldMk cId="0" sldId="284"/>
            <ac:picMk id="7" creationId="{C35F0F12-3059-461C-83CE-914F475D32DF}"/>
          </ac:picMkLst>
        </pc:picChg>
        <pc:picChg chg="mod modCrop">
          <ac:chgData name="Emma Arnold" userId="8993a44a-1dde-43d4-879e-84867f47ccd8" providerId="ADAL" clId="{95FC93E0-D2D1-495C-B0D1-6949196FC69A}" dt="2019-01-14T11:51:07.358" v="651" actId="1076"/>
          <ac:picMkLst>
            <pc:docMk/>
            <pc:sldMk cId="0" sldId="284"/>
            <ac:picMk id="246" creationId="{00000000-0000-0000-0000-000000000000}"/>
          </ac:picMkLst>
        </pc:picChg>
      </pc:sldChg>
      <pc:sldChg chg="addSp delSp modSp">
        <pc:chgData name="Emma Arnold" userId="8993a44a-1dde-43d4-879e-84867f47ccd8" providerId="ADAL" clId="{95FC93E0-D2D1-495C-B0D1-6949196FC69A}" dt="2019-01-14T11:51:36.578" v="654" actId="113"/>
        <pc:sldMkLst>
          <pc:docMk/>
          <pc:sldMk cId="0" sldId="285"/>
        </pc:sldMkLst>
        <pc:spChg chg="add del mod">
          <ac:chgData name="Emma Arnold" userId="8993a44a-1dde-43d4-879e-84867f47ccd8" providerId="ADAL" clId="{95FC93E0-D2D1-495C-B0D1-6949196FC69A}" dt="2019-01-14T11:51:26.643" v="652"/>
          <ac:spMkLst>
            <pc:docMk/>
            <pc:sldMk cId="0" sldId="285"/>
            <ac:spMk id="2" creationId="{DC70FEE4-9BB6-4636-A172-890421BF358E}"/>
          </ac:spMkLst>
        </pc:spChg>
        <pc:spChg chg="add del mod">
          <ac:chgData name="Emma Arnold" userId="8993a44a-1dde-43d4-879e-84867f47ccd8" providerId="ADAL" clId="{95FC93E0-D2D1-495C-B0D1-6949196FC69A}" dt="2019-01-14T11:51:26.643" v="652"/>
          <ac:spMkLst>
            <pc:docMk/>
            <pc:sldMk cId="0" sldId="285"/>
            <ac:spMk id="3" creationId="{824E2CD2-BBBB-4278-B1EF-ED72384F4C89}"/>
          </ac:spMkLst>
        </pc:spChg>
        <pc:spChg chg="mod">
          <ac:chgData name="Emma Arnold" userId="8993a44a-1dde-43d4-879e-84867f47ccd8" providerId="ADAL" clId="{95FC93E0-D2D1-495C-B0D1-6949196FC69A}" dt="2019-01-14T11:51:36.578" v="654" actId="113"/>
          <ac:spMkLst>
            <pc:docMk/>
            <pc:sldMk cId="0" sldId="285"/>
            <ac:spMk id="255" creationId="{00000000-0000-0000-0000-000000000000}"/>
          </ac:spMkLst>
        </pc:spChg>
      </pc:sldChg>
      <pc:sldChg chg="addSp delSp modSp">
        <pc:chgData name="Emma Arnold" userId="8993a44a-1dde-43d4-879e-84867f47ccd8" providerId="ADAL" clId="{95FC93E0-D2D1-495C-B0D1-6949196FC69A}" dt="2019-01-14T11:54:45.498" v="673" actId="20577"/>
        <pc:sldMkLst>
          <pc:docMk/>
          <pc:sldMk cId="0" sldId="286"/>
        </pc:sldMkLst>
        <pc:spChg chg="add del mod">
          <ac:chgData name="Emma Arnold" userId="8993a44a-1dde-43d4-879e-84867f47ccd8" providerId="ADAL" clId="{95FC93E0-D2D1-495C-B0D1-6949196FC69A}" dt="2019-01-14T11:52:43.373" v="655"/>
          <ac:spMkLst>
            <pc:docMk/>
            <pc:sldMk cId="0" sldId="286"/>
            <ac:spMk id="2" creationId="{1B37AFE3-D653-4FDA-973D-05B30C4F45F3}"/>
          </ac:spMkLst>
        </pc:spChg>
        <pc:spChg chg="add del mod">
          <ac:chgData name="Emma Arnold" userId="8993a44a-1dde-43d4-879e-84867f47ccd8" providerId="ADAL" clId="{95FC93E0-D2D1-495C-B0D1-6949196FC69A}" dt="2019-01-14T11:52:43.373" v="655"/>
          <ac:spMkLst>
            <pc:docMk/>
            <pc:sldMk cId="0" sldId="286"/>
            <ac:spMk id="3" creationId="{C13E0D8E-60BB-4C1A-806D-DB71405EED3E}"/>
          </ac:spMkLst>
        </pc:spChg>
        <pc:spChg chg="mod">
          <ac:chgData name="Emma Arnold" userId="8993a44a-1dde-43d4-879e-84867f47ccd8" providerId="ADAL" clId="{95FC93E0-D2D1-495C-B0D1-6949196FC69A}" dt="2019-01-14T11:54:45.498" v="673" actId="20577"/>
          <ac:spMkLst>
            <pc:docMk/>
            <pc:sldMk cId="0" sldId="286"/>
            <ac:spMk id="263" creationId="{00000000-0000-0000-0000-000000000000}"/>
          </ac:spMkLst>
        </pc:spChg>
        <pc:picChg chg="add mod ord modCrop">
          <ac:chgData name="Emma Arnold" userId="8993a44a-1dde-43d4-879e-84867f47ccd8" providerId="ADAL" clId="{95FC93E0-D2D1-495C-B0D1-6949196FC69A}" dt="2019-01-14T11:54:09.310" v="664" actId="167"/>
          <ac:picMkLst>
            <pc:docMk/>
            <pc:sldMk cId="0" sldId="286"/>
            <ac:picMk id="4" creationId="{8C4F35AE-AFCD-4751-B8CC-43E871B27507}"/>
          </ac:picMkLst>
        </pc:picChg>
        <pc:picChg chg="del">
          <ac:chgData name="Emma Arnold" userId="8993a44a-1dde-43d4-879e-84867f47ccd8" providerId="ADAL" clId="{95FC93E0-D2D1-495C-B0D1-6949196FC69A}" dt="2019-01-14T11:53:10.954" v="658" actId="478"/>
          <ac:picMkLst>
            <pc:docMk/>
            <pc:sldMk cId="0" sldId="286"/>
            <ac:picMk id="260" creationId="{00000000-0000-0000-0000-000000000000}"/>
          </ac:picMkLst>
        </pc:picChg>
        <pc:picChg chg="mod modCrop">
          <ac:chgData name="Emma Arnold" userId="8993a44a-1dde-43d4-879e-84867f47ccd8" providerId="ADAL" clId="{95FC93E0-D2D1-495C-B0D1-6949196FC69A}" dt="2019-01-14T11:53:23.390" v="659" actId="732"/>
          <ac:picMkLst>
            <pc:docMk/>
            <pc:sldMk cId="0" sldId="286"/>
            <ac:picMk id="261" creationId="{00000000-0000-0000-0000-000000000000}"/>
          </ac:picMkLst>
        </pc:picChg>
      </pc:sldChg>
      <pc:sldChg chg="addSp delSp modSp">
        <pc:chgData name="Emma Arnold" userId="8993a44a-1dde-43d4-879e-84867f47ccd8" providerId="ADAL" clId="{95FC93E0-D2D1-495C-B0D1-6949196FC69A}" dt="2019-01-14T12:19:10.212" v="865" actId="20577"/>
        <pc:sldMkLst>
          <pc:docMk/>
          <pc:sldMk cId="0" sldId="287"/>
        </pc:sldMkLst>
        <pc:spChg chg="add del mod">
          <ac:chgData name="Emma Arnold" userId="8993a44a-1dde-43d4-879e-84867f47ccd8" providerId="ADAL" clId="{95FC93E0-D2D1-495C-B0D1-6949196FC69A}" dt="2019-01-14T11:55:47.225" v="674"/>
          <ac:spMkLst>
            <pc:docMk/>
            <pc:sldMk cId="0" sldId="287"/>
            <ac:spMk id="2" creationId="{C2A96409-7E8E-43AD-8451-FA2B8024DD55}"/>
          </ac:spMkLst>
        </pc:spChg>
        <pc:spChg chg="add del mod">
          <ac:chgData name="Emma Arnold" userId="8993a44a-1dde-43d4-879e-84867f47ccd8" providerId="ADAL" clId="{95FC93E0-D2D1-495C-B0D1-6949196FC69A}" dt="2019-01-14T11:55:47.225" v="674"/>
          <ac:spMkLst>
            <pc:docMk/>
            <pc:sldMk cId="0" sldId="287"/>
            <ac:spMk id="3" creationId="{374928B8-E669-40CB-9236-AD710C3DBA0D}"/>
          </ac:spMkLst>
        </pc:spChg>
        <pc:spChg chg="add del mod">
          <ac:chgData name="Emma Arnold" userId="8993a44a-1dde-43d4-879e-84867f47ccd8" providerId="ADAL" clId="{95FC93E0-D2D1-495C-B0D1-6949196FC69A}" dt="2019-01-14T12:15:47.474" v="780"/>
          <ac:spMkLst>
            <pc:docMk/>
            <pc:sldMk cId="0" sldId="287"/>
            <ac:spMk id="7" creationId="{6FA41A43-0D40-47D5-B855-95B3B7AFE88B}"/>
          </ac:spMkLst>
        </pc:spChg>
        <pc:spChg chg="add del mod">
          <ac:chgData name="Emma Arnold" userId="8993a44a-1dde-43d4-879e-84867f47ccd8" providerId="ADAL" clId="{95FC93E0-D2D1-495C-B0D1-6949196FC69A}" dt="2019-01-14T12:15:47.474" v="780"/>
          <ac:spMkLst>
            <pc:docMk/>
            <pc:sldMk cId="0" sldId="287"/>
            <ac:spMk id="8" creationId="{6C6822F2-109C-45F2-BBEA-A308E550FCA3}"/>
          </ac:spMkLst>
        </pc:spChg>
        <pc:spChg chg="mod">
          <ac:chgData name="Emma Arnold" userId="8993a44a-1dde-43d4-879e-84867f47ccd8" providerId="ADAL" clId="{95FC93E0-D2D1-495C-B0D1-6949196FC69A}" dt="2019-01-14T12:08:54.530" v="719" actId="207"/>
          <ac:spMkLst>
            <pc:docMk/>
            <pc:sldMk cId="0" sldId="287"/>
            <ac:spMk id="270" creationId="{00000000-0000-0000-0000-000000000000}"/>
          </ac:spMkLst>
        </pc:spChg>
        <pc:spChg chg="mod">
          <ac:chgData name="Emma Arnold" userId="8993a44a-1dde-43d4-879e-84867f47ccd8" providerId="ADAL" clId="{95FC93E0-D2D1-495C-B0D1-6949196FC69A}" dt="2019-01-14T12:19:10.212" v="865" actId="20577"/>
          <ac:spMkLst>
            <pc:docMk/>
            <pc:sldMk cId="0" sldId="287"/>
            <ac:spMk id="271" creationId="{00000000-0000-0000-0000-000000000000}"/>
          </ac:spMkLst>
        </pc:spChg>
        <pc:picChg chg="add del mod ord">
          <ac:chgData name="Emma Arnold" userId="8993a44a-1dde-43d4-879e-84867f47ccd8" providerId="ADAL" clId="{95FC93E0-D2D1-495C-B0D1-6949196FC69A}" dt="2019-01-14T12:06:05.842" v="695" actId="478"/>
          <ac:picMkLst>
            <pc:docMk/>
            <pc:sldMk cId="0" sldId="287"/>
            <ac:picMk id="4" creationId="{344C60BA-5ACC-42D2-82FD-7F0BA00161D5}"/>
          </ac:picMkLst>
        </pc:picChg>
        <pc:picChg chg="add mod ord modCrop">
          <ac:chgData name="Emma Arnold" userId="8993a44a-1dde-43d4-879e-84867f47ccd8" providerId="ADAL" clId="{95FC93E0-D2D1-495C-B0D1-6949196FC69A}" dt="2019-01-14T12:08:37.601" v="716" actId="732"/>
          <ac:picMkLst>
            <pc:docMk/>
            <pc:sldMk cId="0" sldId="287"/>
            <ac:picMk id="5" creationId="{390600B5-1A77-4924-B92E-86089D7D7243}"/>
          </ac:picMkLst>
        </pc:picChg>
        <pc:picChg chg="add mod ord modCrop">
          <ac:chgData name="Emma Arnold" userId="8993a44a-1dde-43d4-879e-84867f47ccd8" providerId="ADAL" clId="{95FC93E0-D2D1-495C-B0D1-6949196FC69A}" dt="2019-01-14T12:08:29.437" v="715" actId="14100"/>
          <ac:picMkLst>
            <pc:docMk/>
            <pc:sldMk cId="0" sldId="287"/>
            <ac:picMk id="6" creationId="{1A920AD2-25C3-4E77-A376-4959FEE5A9E9}"/>
          </ac:picMkLst>
        </pc:picChg>
        <pc:picChg chg="add del mod modCrop">
          <ac:chgData name="Emma Arnold" userId="8993a44a-1dde-43d4-879e-84867f47ccd8" providerId="ADAL" clId="{95FC93E0-D2D1-495C-B0D1-6949196FC69A}" dt="2019-01-14T12:04:06.753" v="687" actId="478"/>
          <ac:picMkLst>
            <pc:docMk/>
            <pc:sldMk cId="0" sldId="287"/>
            <ac:picMk id="268" creationId="{00000000-0000-0000-0000-000000000000}"/>
          </ac:picMkLst>
        </pc:picChg>
        <pc:picChg chg="del">
          <ac:chgData name="Emma Arnold" userId="8993a44a-1dde-43d4-879e-84867f47ccd8" providerId="ADAL" clId="{95FC93E0-D2D1-495C-B0D1-6949196FC69A}" dt="2019-01-14T12:00:00.899" v="680" actId="478"/>
          <ac:picMkLst>
            <pc:docMk/>
            <pc:sldMk cId="0" sldId="287"/>
            <ac:picMk id="269" creationId="{00000000-0000-0000-0000-000000000000}"/>
          </ac:picMkLst>
        </pc:picChg>
      </pc:sldChg>
      <pc:sldChg chg="addSp delSp modSp">
        <pc:chgData name="Emma Arnold" userId="8993a44a-1dde-43d4-879e-84867f47ccd8" providerId="ADAL" clId="{95FC93E0-D2D1-495C-B0D1-6949196FC69A}" dt="2019-01-14T12:46:03.927" v="1328" actId="20577"/>
        <pc:sldMkLst>
          <pc:docMk/>
          <pc:sldMk cId="0" sldId="288"/>
        </pc:sldMkLst>
        <pc:spChg chg="add del mod">
          <ac:chgData name="Emma Arnold" userId="8993a44a-1dde-43d4-879e-84867f47ccd8" providerId="ADAL" clId="{95FC93E0-D2D1-495C-B0D1-6949196FC69A}" dt="2019-01-14T12:20:00.297" v="866"/>
          <ac:spMkLst>
            <pc:docMk/>
            <pc:sldMk cId="0" sldId="288"/>
            <ac:spMk id="2" creationId="{601C73DA-761A-47D9-9B80-33E85C7A3E6A}"/>
          </ac:spMkLst>
        </pc:spChg>
        <pc:spChg chg="add del mod">
          <ac:chgData name="Emma Arnold" userId="8993a44a-1dde-43d4-879e-84867f47ccd8" providerId="ADAL" clId="{95FC93E0-D2D1-495C-B0D1-6949196FC69A}" dt="2019-01-14T12:20:00.297" v="866"/>
          <ac:spMkLst>
            <pc:docMk/>
            <pc:sldMk cId="0" sldId="288"/>
            <ac:spMk id="3" creationId="{EDB40D73-6B4F-4D95-95A6-8EFAEB421AD3}"/>
          </ac:spMkLst>
        </pc:spChg>
        <pc:spChg chg="mod">
          <ac:chgData name="Emma Arnold" userId="8993a44a-1dde-43d4-879e-84867f47ccd8" providerId="ADAL" clId="{95FC93E0-D2D1-495C-B0D1-6949196FC69A}" dt="2019-01-14T12:46:03.927" v="1328" actId="20577"/>
          <ac:spMkLst>
            <pc:docMk/>
            <pc:sldMk cId="0" sldId="288"/>
            <ac:spMk id="279" creationId="{00000000-0000-0000-0000-000000000000}"/>
          </ac:spMkLst>
        </pc:spChg>
        <pc:picChg chg="add mod ord modCrop">
          <ac:chgData name="Emma Arnold" userId="8993a44a-1dde-43d4-879e-84867f47ccd8" providerId="ADAL" clId="{95FC93E0-D2D1-495C-B0D1-6949196FC69A}" dt="2019-01-14T12:24:06.637" v="885" actId="732"/>
          <ac:picMkLst>
            <pc:docMk/>
            <pc:sldMk cId="0" sldId="288"/>
            <ac:picMk id="4" creationId="{2449FB41-2060-4FDB-BA62-424E3F2A8CA7}"/>
          </ac:picMkLst>
        </pc:picChg>
        <pc:picChg chg="del">
          <ac:chgData name="Emma Arnold" userId="8993a44a-1dde-43d4-879e-84867f47ccd8" providerId="ADAL" clId="{95FC93E0-D2D1-495C-B0D1-6949196FC69A}" dt="2019-01-14T12:22:47.820" v="874" actId="478"/>
          <ac:picMkLst>
            <pc:docMk/>
            <pc:sldMk cId="0" sldId="288"/>
            <ac:picMk id="276" creationId="{00000000-0000-0000-0000-000000000000}"/>
          </ac:picMkLst>
        </pc:picChg>
        <pc:picChg chg="mod modCrop">
          <ac:chgData name="Emma Arnold" userId="8993a44a-1dde-43d4-879e-84867f47ccd8" providerId="ADAL" clId="{95FC93E0-D2D1-495C-B0D1-6949196FC69A}" dt="2019-01-14T12:25:40.700" v="889" actId="732"/>
          <ac:picMkLst>
            <pc:docMk/>
            <pc:sldMk cId="0" sldId="288"/>
            <ac:picMk id="277" creationId="{00000000-0000-0000-0000-000000000000}"/>
          </ac:picMkLst>
        </pc:picChg>
      </pc:sldChg>
      <pc:sldChg chg="addSp delSp modSp">
        <pc:chgData name="Emma Arnold" userId="8993a44a-1dde-43d4-879e-84867f47ccd8" providerId="ADAL" clId="{95FC93E0-D2D1-495C-B0D1-6949196FC69A}" dt="2019-01-14T12:59:16.958" v="1664" actId="20577"/>
        <pc:sldMkLst>
          <pc:docMk/>
          <pc:sldMk cId="0" sldId="289"/>
        </pc:sldMkLst>
        <pc:spChg chg="add del mod">
          <ac:chgData name="Emma Arnold" userId="8993a44a-1dde-43d4-879e-84867f47ccd8" providerId="ADAL" clId="{95FC93E0-D2D1-495C-B0D1-6949196FC69A}" dt="2019-01-14T12:47:46.940" v="1335"/>
          <ac:spMkLst>
            <pc:docMk/>
            <pc:sldMk cId="0" sldId="289"/>
            <ac:spMk id="2" creationId="{BD5FDB2E-B4D8-4BFA-976A-A8BE7FFEA9F9}"/>
          </ac:spMkLst>
        </pc:spChg>
        <pc:spChg chg="add del mod">
          <ac:chgData name="Emma Arnold" userId="8993a44a-1dde-43d4-879e-84867f47ccd8" providerId="ADAL" clId="{95FC93E0-D2D1-495C-B0D1-6949196FC69A}" dt="2019-01-14T12:47:46.940" v="1335"/>
          <ac:spMkLst>
            <pc:docMk/>
            <pc:sldMk cId="0" sldId="289"/>
            <ac:spMk id="3" creationId="{2A33B93F-4551-4C44-AB77-28C9DAF32447}"/>
          </ac:spMkLst>
        </pc:spChg>
        <pc:spChg chg="add del mod">
          <ac:chgData name="Emma Arnold" userId="8993a44a-1dde-43d4-879e-84867f47ccd8" providerId="ADAL" clId="{95FC93E0-D2D1-495C-B0D1-6949196FC69A}" dt="2019-01-14T12:56:19.638" v="1600"/>
          <ac:spMkLst>
            <pc:docMk/>
            <pc:sldMk cId="0" sldId="289"/>
            <ac:spMk id="4" creationId="{25511859-F81E-4257-B3E7-B4449EC9E4E3}"/>
          </ac:spMkLst>
        </pc:spChg>
        <pc:spChg chg="add del mod">
          <ac:chgData name="Emma Arnold" userId="8993a44a-1dde-43d4-879e-84867f47ccd8" providerId="ADAL" clId="{95FC93E0-D2D1-495C-B0D1-6949196FC69A}" dt="2019-01-14T12:56:19.638" v="1600"/>
          <ac:spMkLst>
            <pc:docMk/>
            <pc:sldMk cId="0" sldId="289"/>
            <ac:spMk id="5" creationId="{2D6A8BDD-0DE1-4893-855A-19D041BCE310}"/>
          </ac:spMkLst>
        </pc:spChg>
        <pc:spChg chg="mod">
          <ac:chgData name="Emma Arnold" userId="8993a44a-1dde-43d4-879e-84867f47ccd8" providerId="ADAL" clId="{95FC93E0-D2D1-495C-B0D1-6949196FC69A}" dt="2019-01-14T12:56:31.139" v="1602" actId="207"/>
          <ac:spMkLst>
            <pc:docMk/>
            <pc:sldMk cId="0" sldId="289"/>
            <ac:spMk id="285" creationId="{00000000-0000-0000-0000-000000000000}"/>
          </ac:spMkLst>
        </pc:spChg>
        <pc:spChg chg="mod">
          <ac:chgData name="Emma Arnold" userId="8993a44a-1dde-43d4-879e-84867f47ccd8" providerId="ADAL" clId="{95FC93E0-D2D1-495C-B0D1-6949196FC69A}" dt="2019-01-14T12:59:16.958" v="1664" actId="20577"/>
          <ac:spMkLst>
            <pc:docMk/>
            <pc:sldMk cId="0" sldId="289"/>
            <ac:spMk id="286" creationId="{00000000-0000-0000-0000-000000000000}"/>
          </ac:spMkLst>
        </pc:spChg>
        <pc:picChg chg="mod modCrop">
          <ac:chgData name="Emma Arnold" userId="8993a44a-1dde-43d4-879e-84867f47ccd8" providerId="ADAL" clId="{95FC93E0-D2D1-495C-B0D1-6949196FC69A}" dt="2019-01-14T12:54:44.567" v="1498" actId="732"/>
          <ac:picMkLst>
            <pc:docMk/>
            <pc:sldMk cId="0" sldId="289"/>
            <ac:picMk id="284" creationId="{00000000-0000-0000-0000-000000000000}"/>
          </ac:picMkLst>
        </pc:picChg>
      </pc:sldChg>
      <pc:sldChg chg="addSp delSp modSp">
        <pc:chgData name="Emma Arnold" userId="8993a44a-1dde-43d4-879e-84867f47ccd8" providerId="ADAL" clId="{95FC93E0-D2D1-495C-B0D1-6949196FC69A}" dt="2019-01-14T14:09:11.380" v="2028" actId="732"/>
        <pc:sldMkLst>
          <pc:docMk/>
          <pc:sldMk cId="0" sldId="290"/>
        </pc:sldMkLst>
        <pc:spChg chg="add del mod">
          <ac:chgData name="Emma Arnold" userId="8993a44a-1dde-43d4-879e-84867f47ccd8" providerId="ADAL" clId="{95FC93E0-D2D1-495C-B0D1-6949196FC69A}" dt="2019-01-14T12:59:41.067" v="1665"/>
          <ac:spMkLst>
            <pc:docMk/>
            <pc:sldMk cId="0" sldId="290"/>
            <ac:spMk id="2" creationId="{34F41493-0DE9-4853-9E49-EAD3B5A38544}"/>
          </ac:spMkLst>
        </pc:spChg>
        <pc:spChg chg="add del mod">
          <ac:chgData name="Emma Arnold" userId="8993a44a-1dde-43d4-879e-84867f47ccd8" providerId="ADAL" clId="{95FC93E0-D2D1-495C-B0D1-6949196FC69A}" dt="2019-01-14T12:59:41.067" v="1665"/>
          <ac:spMkLst>
            <pc:docMk/>
            <pc:sldMk cId="0" sldId="290"/>
            <ac:spMk id="3" creationId="{849A9AB6-4EC3-4CCD-91C9-FCD681B9DEBD}"/>
          </ac:spMkLst>
        </pc:spChg>
        <pc:spChg chg="mod">
          <ac:chgData name="Emma Arnold" userId="8993a44a-1dde-43d4-879e-84867f47ccd8" providerId="ADAL" clId="{95FC93E0-D2D1-495C-B0D1-6949196FC69A}" dt="2019-01-14T14:08:55.840" v="2027" actId="313"/>
          <ac:spMkLst>
            <pc:docMk/>
            <pc:sldMk cId="0" sldId="290"/>
            <ac:spMk id="293" creationId="{00000000-0000-0000-0000-000000000000}"/>
          </ac:spMkLst>
        </pc:spChg>
        <pc:picChg chg="mod modCrop">
          <ac:chgData name="Emma Arnold" userId="8993a44a-1dde-43d4-879e-84867f47ccd8" providerId="ADAL" clId="{95FC93E0-D2D1-495C-B0D1-6949196FC69A}" dt="2019-01-14T14:09:11.380" v="2028" actId="732"/>
          <ac:picMkLst>
            <pc:docMk/>
            <pc:sldMk cId="0" sldId="290"/>
            <ac:picMk id="291" creationId="{00000000-0000-0000-0000-000000000000}"/>
          </ac:picMkLst>
        </pc:picChg>
      </pc:sldChg>
      <pc:sldChg chg="addSp delSp modSp">
        <pc:chgData name="Emma Arnold" userId="8993a44a-1dde-43d4-879e-84867f47ccd8" providerId="ADAL" clId="{95FC93E0-D2D1-495C-B0D1-6949196FC69A}" dt="2019-01-14T14:20:24.749" v="2214" actId="20577"/>
        <pc:sldMkLst>
          <pc:docMk/>
          <pc:sldMk cId="0" sldId="291"/>
        </pc:sldMkLst>
        <pc:spChg chg="add del mod">
          <ac:chgData name="Emma Arnold" userId="8993a44a-1dde-43d4-879e-84867f47ccd8" providerId="ADAL" clId="{95FC93E0-D2D1-495C-B0D1-6949196FC69A}" dt="2019-01-14T14:10:31.686" v="2029"/>
          <ac:spMkLst>
            <pc:docMk/>
            <pc:sldMk cId="0" sldId="291"/>
            <ac:spMk id="2" creationId="{FBD460DF-3046-4050-ADF0-F11914D3D1A6}"/>
          </ac:spMkLst>
        </pc:spChg>
        <pc:spChg chg="add del mod">
          <ac:chgData name="Emma Arnold" userId="8993a44a-1dde-43d4-879e-84867f47ccd8" providerId="ADAL" clId="{95FC93E0-D2D1-495C-B0D1-6949196FC69A}" dt="2019-01-14T14:10:31.686" v="2029"/>
          <ac:spMkLst>
            <pc:docMk/>
            <pc:sldMk cId="0" sldId="291"/>
            <ac:spMk id="3" creationId="{64AD66A4-7AD4-4FD2-8507-FED50908B002}"/>
          </ac:spMkLst>
        </pc:spChg>
        <pc:spChg chg="mod">
          <ac:chgData name="Emma Arnold" userId="8993a44a-1dde-43d4-879e-84867f47ccd8" providerId="ADAL" clId="{95FC93E0-D2D1-495C-B0D1-6949196FC69A}" dt="2019-01-14T14:20:24.749" v="2214" actId="20577"/>
          <ac:spMkLst>
            <pc:docMk/>
            <pc:sldMk cId="0" sldId="291"/>
            <ac:spMk id="301" creationId="{00000000-0000-0000-0000-000000000000}"/>
          </ac:spMkLst>
        </pc:spChg>
        <pc:picChg chg="add mod modCrop">
          <ac:chgData name="Emma Arnold" userId="8993a44a-1dde-43d4-879e-84867f47ccd8" providerId="ADAL" clId="{95FC93E0-D2D1-495C-B0D1-6949196FC69A}" dt="2019-01-14T14:12:14.192" v="2039" actId="197"/>
          <ac:picMkLst>
            <pc:docMk/>
            <pc:sldMk cId="0" sldId="291"/>
            <ac:picMk id="4" creationId="{7D71E037-EBB8-40E5-B54D-0580CCD151D2}"/>
          </ac:picMkLst>
        </pc:picChg>
        <pc:picChg chg="add mod ord modCrop">
          <ac:chgData name="Emma Arnold" userId="8993a44a-1dde-43d4-879e-84867f47ccd8" providerId="ADAL" clId="{95FC93E0-D2D1-495C-B0D1-6949196FC69A}" dt="2019-01-14T14:13:19" v="2046" actId="732"/>
          <ac:picMkLst>
            <pc:docMk/>
            <pc:sldMk cId="0" sldId="291"/>
            <ac:picMk id="5" creationId="{C09EE7A0-21B1-49CA-9D91-400BBA2619D6}"/>
          </ac:picMkLst>
        </pc:picChg>
        <pc:picChg chg="add mod modCrop">
          <ac:chgData name="Emma Arnold" userId="8993a44a-1dde-43d4-879e-84867f47ccd8" providerId="ADAL" clId="{95FC93E0-D2D1-495C-B0D1-6949196FC69A}" dt="2019-01-14T14:14:00.799" v="2052" actId="196"/>
          <ac:picMkLst>
            <pc:docMk/>
            <pc:sldMk cId="0" sldId="291"/>
            <ac:picMk id="6" creationId="{B294AD30-C5AD-46CD-A455-4DB3B1F83DC0}"/>
          </ac:picMkLst>
        </pc:picChg>
        <pc:picChg chg="add mod ord modCrop">
          <ac:chgData name="Emma Arnold" userId="8993a44a-1dde-43d4-879e-84867f47ccd8" providerId="ADAL" clId="{95FC93E0-D2D1-495C-B0D1-6949196FC69A}" dt="2019-01-14T14:14:51.331" v="2059" actId="167"/>
          <ac:picMkLst>
            <pc:docMk/>
            <pc:sldMk cId="0" sldId="291"/>
            <ac:picMk id="7" creationId="{9EE3FBF5-10ED-4F3B-8710-7DCC75119F41}"/>
          </ac:picMkLst>
        </pc:picChg>
        <pc:picChg chg="del">
          <ac:chgData name="Emma Arnold" userId="8993a44a-1dde-43d4-879e-84867f47ccd8" providerId="ADAL" clId="{95FC93E0-D2D1-495C-B0D1-6949196FC69A}" dt="2019-01-14T14:10:59.145" v="2032" actId="478"/>
          <ac:picMkLst>
            <pc:docMk/>
            <pc:sldMk cId="0" sldId="291"/>
            <ac:picMk id="298" creationId="{00000000-0000-0000-0000-000000000000}"/>
          </ac:picMkLst>
        </pc:picChg>
        <pc:picChg chg="mod modCrop">
          <ac:chgData name="Emma Arnold" userId="8993a44a-1dde-43d4-879e-84867f47ccd8" providerId="ADAL" clId="{95FC93E0-D2D1-495C-B0D1-6949196FC69A}" dt="2019-01-14T14:11:38.247" v="2035" actId="732"/>
          <ac:picMkLst>
            <pc:docMk/>
            <pc:sldMk cId="0" sldId="291"/>
            <ac:picMk id="299" creationId="{00000000-0000-0000-0000-000000000000}"/>
          </ac:picMkLst>
        </pc:picChg>
      </pc:sldChg>
      <pc:sldChg chg="addSp delSp modSp">
        <pc:chgData name="Emma Arnold" userId="8993a44a-1dde-43d4-879e-84867f47ccd8" providerId="ADAL" clId="{95FC93E0-D2D1-495C-B0D1-6949196FC69A}" dt="2019-01-14T14:21:58.659" v="2218" actId="113"/>
        <pc:sldMkLst>
          <pc:docMk/>
          <pc:sldMk cId="0" sldId="292"/>
        </pc:sldMkLst>
        <pc:spChg chg="add del mod">
          <ac:chgData name="Emma Arnold" userId="8993a44a-1dde-43d4-879e-84867f47ccd8" providerId="ADAL" clId="{95FC93E0-D2D1-495C-B0D1-6949196FC69A}" dt="2019-01-14T14:21:49.500" v="2216"/>
          <ac:spMkLst>
            <pc:docMk/>
            <pc:sldMk cId="0" sldId="292"/>
            <ac:spMk id="2" creationId="{B5A6B765-DB17-4F82-9167-C2377DA093CC}"/>
          </ac:spMkLst>
        </pc:spChg>
        <pc:spChg chg="add del mod">
          <ac:chgData name="Emma Arnold" userId="8993a44a-1dde-43d4-879e-84867f47ccd8" providerId="ADAL" clId="{95FC93E0-D2D1-495C-B0D1-6949196FC69A}" dt="2019-01-14T14:21:49.500" v="2216"/>
          <ac:spMkLst>
            <pc:docMk/>
            <pc:sldMk cId="0" sldId="292"/>
            <ac:spMk id="3" creationId="{9A769A40-A347-4C47-B9F4-2546FA234021}"/>
          </ac:spMkLst>
        </pc:spChg>
        <pc:spChg chg="mod">
          <ac:chgData name="Emma Arnold" userId="8993a44a-1dde-43d4-879e-84867f47ccd8" providerId="ADAL" clId="{95FC93E0-D2D1-495C-B0D1-6949196FC69A}" dt="2019-01-14T14:21:58.659" v="2218" actId="113"/>
          <ac:spMkLst>
            <pc:docMk/>
            <pc:sldMk cId="0" sldId="292"/>
            <ac:spMk id="307" creationId="{00000000-0000-0000-0000-000000000000}"/>
          </ac:spMkLst>
        </pc:spChg>
      </pc:sldChg>
    </pc:docChg>
  </pc:docChgLst>
  <pc:docChgLst>
    <pc:chgData name="Mike Ross" userId="7954c944-6085-4b08-be0b-82a8f61afa5b" providerId="ADAL" clId="{D5267DDB-077D-47D9-96E4-A7EE32258B00}"/>
    <pc:docChg chg="undo custSel addSld delSld modSld">
      <pc:chgData name="Mike Ross" userId="7954c944-6085-4b08-be0b-82a8f61afa5b" providerId="ADAL" clId="{D5267DDB-077D-47D9-96E4-A7EE32258B00}" dt="2019-03-05T10:58:52.442" v="989" actId="113"/>
      <pc:docMkLst>
        <pc:docMk/>
      </pc:docMkLst>
      <pc:sldChg chg="modSp">
        <pc:chgData name="Mike Ross" userId="7954c944-6085-4b08-be0b-82a8f61afa5b" providerId="ADAL" clId="{D5267DDB-077D-47D9-96E4-A7EE32258B00}" dt="2019-02-14T16:07:37.494" v="27" actId="20577"/>
        <pc:sldMkLst>
          <pc:docMk/>
          <pc:sldMk cId="0" sldId="260"/>
        </pc:sldMkLst>
        <pc:spChg chg="mod">
          <ac:chgData name="Mike Ross" userId="7954c944-6085-4b08-be0b-82a8f61afa5b" providerId="ADAL" clId="{D5267DDB-077D-47D9-96E4-A7EE32258B00}" dt="2019-02-14T16:07:37.494" v="27" actId="20577"/>
          <ac:spMkLst>
            <pc:docMk/>
            <pc:sldMk cId="0" sldId="260"/>
            <ac:spMk id="89" creationId="{00000000-0000-0000-0000-000000000000}"/>
          </ac:spMkLst>
        </pc:spChg>
      </pc:sldChg>
      <pc:sldChg chg="modSp">
        <pc:chgData name="Mike Ross" userId="7954c944-6085-4b08-be0b-82a8f61afa5b" providerId="ADAL" clId="{D5267DDB-077D-47D9-96E4-A7EE32258B00}" dt="2019-03-05T10:53:44.718" v="986" actId="113"/>
        <pc:sldMkLst>
          <pc:docMk/>
          <pc:sldMk cId="0" sldId="264"/>
        </pc:sldMkLst>
        <pc:spChg chg="mod">
          <ac:chgData name="Mike Ross" userId="7954c944-6085-4b08-be0b-82a8f61afa5b" providerId="ADAL" clId="{D5267DDB-077D-47D9-96E4-A7EE32258B00}" dt="2019-03-05T10:53:44.718" v="986" actId="113"/>
          <ac:spMkLst>
            <pc:docMk/>
            <pc:sldMk cId="0" sldId="264"/>
            <ac:spMk id="80" creationId="{00000000-0000-0000-0000-000000000000}"/>
          </ac:spMkLst>
        </pc:spChg>
      </pc:sldChg>
      <pc:sldChg chg="modSp delCm">
        <pc:chgData name="Mike Ross" userId="7954c944-6085-4b08-be0b-82a8f61afa5b" providerId="ADAL" clId="{D5267DDB-077D-47D9-96E4-A7EE32258B00}" dt="2019-02-14T16:11:42.263" v="52" actId="6549"/>
        <pc:sldMkLst>
          <pc:docMk/>
          <pc:sldMk cId="0" sldId="267"/>
        </pc:sldMkLst>
        <pc:spChg chg="mod">
          <ac:chgData name="Mike Ross" userId="7954c944-6085-4b08-be0b-82a8f61afa5b" providerId="ADAL" clId="{D5267DDB-077D-47D9-96E4-A7EE32258B00}" dt="2019-02-14T16:10:14.138" v="33" actId="113"/>
          <ac:spMkLst>
            <pc:docMk/>
            <pc:sldMk cId="0" sldId="267"/>
            <ac:spMk id="112" creationId="{00000000-0000-0000-0000-000000000000}"/>
          </ac:spMkLst>
        </pc:spChg>
        <pc:spChg chg="mod">
          <ac:chgData name="Mike Ross" userId="7954c944-6085-4b08-be0b-82a8f61afa5b" providerId="ADAL" clId="{D5267DDB-077D-47D9-96E4-A7EE32258B00}" dt="2019-02-14T16:11:42.263" v="52" actId="6549"/>
          <ac:spMkLst>
            <pc:docMk/>
            <pc:sldMk cId="0" sldId="267"/>
            <ac:spMk id="113" creationId="{00000000-0000-0000-0000-000000000000}"/>
          </ac:spMkLst>
        </pc:spChg>
      </pc:sldChg>
      <pc:sldChg chg="delCm">
        <pc:chgData name="Mike Ross" userId="7954c944-6085-4b08-be0b-82a8f61afa5b" providerId="ADAL" clId="{D5267DDB-077D-47D9-96E4-A7EE32258B00}" dt="2019-02-21T15:20:16.367" v="971" actId="1592"/>
        <pc:sldMkLst>
          <pc:docMk/>
          <pc:sldMk cId="0" sldId="270"/>
        </pc:sldMkLst>
      </pc:sldChg>
      <pc:sldChg chg="modSp">
        <pc:chgData name="Mike Ross" userId="7954c944-6085-4b08-be0b-82a8f61afa5b" providerId="ADAL" clId="{D5267DDB-077D-47D9-96E4-A7EE32258B00}" dt="2019-02-14T16:40:59.973" v="268" actId="20577"/>
        <pc:sldMkLst>
          <pc:docMk/>
          <pc:sldMk cId="0" sldId="272"/>
        </pc:sldMkLst>
        <pc:spChg chg="mod">
          <ac:chgData name="Mike Ross" userId="7954c944-6085-4b08-be0b-82a8f61afa5b" providerId="ADAL" clId="{D5267DDB-077D-47D9-96E4-A7EE32258B00}" dt="2019-02-14T16:40:59.973" v="268" actId="20577"/>
          <ac:spMkLst>
            <pc:docMk/>
            <pc:sldMk cId="0" sldId="272"/>
            <ac:spMk id="155" creationId="{00000000-0000-0000-0000-000000000000}"/>
          </ac:spMkLst>
        </pc:spChg>
      </pc:sldChg>
      <pc:sldChg chg="modSp">
        <pc:chgData name="Mike Ross" userId="7954c944-6085-4b08-be0b-82a8f61afa5b" providerId="ADAL" clId="{D5267DDB-077D-47D9-96E4-A7EE32258B00}" dt="2019-02-14T16:45:50.797" v="288" actId="20577"/>
        <pc:sldMkLst>
          <pc:docMk/>
          <pc:sldMk cId="0" sldId="273"/>
        </pc:sldMkLst>
        <pc:spChg chg="mod">
          <ac:chgData name="Mike Ross" userId="7954c944-6085-4b08-be0b-82a8f61afa5b" providerId="ADAL" clId="{D5267DDB-077D-47D9-96E4-A7EE32258B00}" dt="2019-02-14T16:45:50.797" v="288" actId="20577"/>
          <ac:spMkLst>
            <pc:docMk/>
            <pc:sldMk cId="0" sldId="273"/>
            <ac:spMk id="164" creationId="{00000000-0000-0000-0000-000000000000}"/>
          </ac:spMkLst>
        </pc:spChg>
      </pc:sldChg>
      <pc:sldChg chg="modSp">
        <pc:chgData name="Mike Ross" userId="7954c944-6085-4b08-be0b-82a8f61afa5b" providerId="ADAL" clId="{D5267DDB-077D-47D9-96E4-A7EE32258B00}" dt="2019-02-14T16:46:53.836" v="294" actId="20577"/>
        <pc:sldMkLst>
          <pc:docMk/>
          <pc:sldMk cId="0" sldId="274"/>
        </pc:sldMkLst>
        <pc:spChg chg="mod">
          <ac:chgData name="Mike Ross" userId="7954c944-6085-4b08-be0b-82a8f61afa5b" providerId="ADAL" clId="{D5267DDB-077D-47D9-96E4-A7EE32258B00}" dt="2019-02-14T16:46:53.836" v="294" actId="20577"/>
          <ac:spMkLst>
            <pc:docMk/>
            <pc:sldMk cId="0" sldId="274"/>
            <ac:spMk id="172" creationId="{00000000-0000-0000-0000-000000000000}"/>
          </ac:spMkLst>
        </pc:spChg>
      </pc:sldChg>
      <pc:sldChg chg="modSp">
        <pc:chgData name="Mike Ross" userId="7954c944-6085-4b08-be0b-82a8f61afa5b" providerId="ADAL" clId="{D5267DDB-077D-47D9-96E4-A7EE32258B00}" dt="2019-02-14T16:56:55.080" v="344" actId="20577"/>
        <pc:sldMkLst>
          <pc:docMk/>
          <pc:sldMk cId="0" sldId="275"/>
        </pc:sldMkLst>
        <pc:spChg chg="mod">
          <ac:chgData name="Mike Ross" userId="7954c944-6085-4b08-be0b-82a8f61afa5b" providerId="ADAL" clId="{D5267DDB-077D-47D9-96E4-A7EE32258B00}" dt="2019-02-14T16:56:55.080" v="344" actId="20577"/>
          <ac:spMkLst>
            <pc:docMk/>
            <pc:sldMk cId="0" sldId="275"/>
            <ac:spMk id="181" creationId="{00000000-0000-0000-0000-000000000000}"/>
          </ac:spMkLst>
        </pc:spChg>
        <pc:picChg chg="mod">
          <ac:chgData name="Mike Ross" userId="7954c944-6085-4b08-be0b-82a8f61afa5b" providerId="ADAL" clId="{D5267DDB-077D-47D9-96E4-A7EE32258B00}" dt="2019-02-14T16:55:21.608" v="311" actId="1076"/>
          <ac:picMkLst>
            <pc:docMk/>
            <pc:sldMk cId="0" sldId="275"/>
            <ac:picMk id="5" creationId="{C2A483B4-DBA0-4FAA-9C08-09F5ABD24CDD}"/>
          </ac:picMkLst>
        </pc:picChg>
      </pc:sldChg>
      <pc:sldChg chg="modSp">
        <pc:chgData name="Mike Ross" userId="7954c944-6085-4b08-be0b-82a8f61afa5b" providerId="ADAL" clId="{D5267DDB-077D-47D9-96E4-A7EE32258B00}" dt="2019-03-05T10:55:36.863" v="987" actId="113"/>
        <pc:sldMkLst>
          <pc:docMk/>
          <pc:sldMk cId="0" sldId="277"/>
        </pc:sldMkLst>
        <pc:spChg chg="mod">
          <ac:chgData name="Mike Ross" userId="7954c944-6085-4b08-be0b-82a8f61afa5b" providerId="ADAL" clId="{D5267DDB-077D-47D9-96E4-A7EE32258B00}" dt="2019-03-05T10:55:36.863" v="987" actId="113"/>
          <ac:spMkLst>
            <pc:docMk/>
            <pc:sldMk cId="0" sldId="277"/>
            <ac:spMk id="195" creationId="{00000000-0000-0000-0000-000000000000}"/>
          </ac:spMkLst>
        </pc:spChg>
        <pc:picChg chg="mod">
          <ac:chgData name="Mike Ross" userId="7954c944-6085-4b08-be0b-82a8f61afa5b" providerId="ADAL" clId="{D5267DDB-077D-47D9-96E4-A7EE32258B00}" dt="2019-02-15T08:35:52.073" v="347" actId="1076"/>
          <ac:picMkLst>
            <pc:docMk/>
            <pc:sldMk cId="0" sldId="277"/>
            <ac:picMk id="1026" creationId="{280A16AA-7286-428B-95F8-3A301169E7BA}"/>
          </ac:picMkLst>
        </pc:picChg>
      </pc:sldChg>
      <pc:sldChg chg="modSp">
        <pc:chgData name="Mike Ross" userId="7954c944-6085-4b08-be0b-82a8f61afa5b" providerId="ADAL" clId="{D5267DDB-077D-47D9-96E4-A7EE32258B00}" dt="2019-02-15T08:39:43.533" v="368" actId="14100"/>
        <pc:sldMkLst>
          <pc:docMk/>
          <pc:sldMk cId="0" sldId="280"/>
        </pc:sldMkLst>
        <pc:picChg chg="mod">
          <ac:chgData name="Mike Ross" userId="7954c944-6085-4b08-be0b-82a8f61afa5b" providerId="ADAL" clId="{D5267DDB-077D-47D9-96E4-A7EE32258B00}" dt="2019-02-15T08:39:37.542" v="367" actId="14100"/>
          <ac:picMkLst>
            <pc:docMk/>
            <pc:sldMk cId="0" sldId="280"/>
            <ac:picMk id="2" creationId="{1D4E3B2A-66DE-4E53-A74F-142359B16AD6}"/>
          </ac:picMkLst>
        </pc:picChg>
        <pc:picChg chg="mod">
          <ac:chgData name="Mike Ross" userId="7954c944-6085-4b08-be0b-82a8f61afa5b" providerId="ADAL" clId="{D5267DDB-077D-47D9-96E4-A7EE32258B00}" dt="2019-02-15T08:39:43.533" v="368" actId="14100"/>
          <ac:picMkLst>
            <pc:docMk/>
            <pc:sldMk cId="0" sldId="280"/>
            <ac:picMk id="3" creationId="{0E629571-B45D-4CFF-8D30-241C1F853CB2}"/>
          </ac:picMkLst>
        </pc:picChg>
      </pc:sldChg>
      <pc:sldChg chg="modSp">
        <pc:chgData name="Mike Ross" userId="7954c944-6085-4b08-be0b-82a8f61afa5b" providerId="ADAL" clId="{D5267DDB-077D-47D9-96E4-A7EE32258B00}" dt="2019-02-15T08:50:23.941" v="423" actId="20577"/>
        <pc:sldMkLst>
          <pc:docMk/>
          <pc:sldMk cId="0" sldId="281"/>
        </pc:sldMkLst>
        <pc:spChg chg="mod">
          <ac:chgData name="Mike Ross" userId="7954c944-6085-4b08-be0b-82a8f61afa5b" providerId="ADAL" clId="{D5267DDB-077D-47D9-96E4-A7EE32258B00}" dt="2019-02-15T08:50:23.941" v="423" actId="20577"/>
          <ac:spMkLst>
            <pc:docMk/>
            <pc:sldMk cId="0" sldId="281"/>
            <ac:spMk id="226" creationId="{00000000-0000-0000-0000-000000000000}"/>
          </ac:spMkLst>
        </pc:spChg>
        <pc:picChg chg="mod">
          <ac:chgData name="Mike Ross" userId="7954c944-6085-4b08-be0b-82a8f61afa5b" providerId="ADAL" clId="{D5267DDB-077D-47D9-96E4-A7EE32258B00}" dt="2019-02-15T08:50:03.651" v="422" actId="14100"/>
          <ac:picMkLst>
            <pc:docMk/>
            <pc:sldMk cId="0" sldId="281"/>
            <ac:picMk id="6" creationId="{39473442-F285-4D9D-B022-0430B9753995}"/>
          </ac:picMkLst>
        </pc:picChg>
      </pc:sldChg>
      <pc:sldChg chg="modSp">
        <pc:chgData name="Mike Ross" userId="7954c944-6085-4b08-be0b-82a8f61afa5b" providerId="ADAL" clId="{D5267DDB-077D-47D9-96E4-A7EE32258B00}" dt="2019-02-15T10:06:28.100" v="609" actId="20577"/>
        <pc:sldMkLst>
          <pc:docMk/>
          <pc:sldMk cId="0" sldId="283"/>
        </pc:sldMkLst>
        <pc:spChg chg="mod">
          <ac:chgData name="Mike Ross" userId="7954c944-6085-4b08-be0b-82a8f61afa5b" providerId="ADAL" clId="{D5267DDB-077D-47D9-96E4-A7EE32258B00}" dt="2019-02-15T10:06:28.100" v="609" actId="20577"/>
          <ac:spMkLst>
            <pc:docMk/>
            <pc:sldMk cId="0" sldId="283"/>
            <ac:spMk id="241" creationId="{00000000-0000-0000-0000-000000000000}"/>
          </ac:spMkLst>
        </pc:spChg>
      </pc:sldChg>
      <pc:sldChg chg="modSp">
        <pc:chgData name="Mike Ross" userId="7954c944-6085-4b08-be0b-82a8f61afa5b" providerId="ADAL" clId="{D5267DDB-077D-47D9-96E4-A7EE32258B00}" dt="2019-02-21T15:23:31.148" v="974"/>
        <pc:sldMkLst>
          <pc:docMk/>
          <pc:sldMk cId="0" sldId="284"/>
        </pc:sldMkLst>
        <pc:spChg chg="mod">
          <ac:chgData name="Mike Ross" userId="7954c944-6085-4b08-be0b-82a8f61afa5b" providerId="ADAL" clId="{D5267DDB-077D-47D9-96E4-A7EE32258B00}" dt="2019-02-21T15:23:31.148" v="974"/>
          <ac:spMkLst>
            <pc:docMk/>
            <pc:sldMk cId="0" sldId="284"/>
            <ac:spMk id="248" creationId="{00000000-0000-0000-0000-000000000000}"/>
          </ac:spMkLst>
        </pc:spChg>
      </pc:sldChg>
      <pc:sldChg chg="modSp">
        <pc:chgData name="Mike Ross" userId="7954c944-6085-4b08-be0b-82a8f61afa5b" providerId="ADAL" clId="{D5267DDB-077D-47D9-96E4-A7EE32258B00}" dt="2019-03-05T10:57:36.512" v="988" actId="113"/>
        <pc:sldMkLst>
          <pc:docMk/>
          <pc:sldMk cId="0" sldId="285"/>
        </pc:sldMkLst>
        <pc:spChg chg="mod">
          <ac:chgData name="Mike Ross" userId="7954c944-6085-4b08-be0b-82a8f61afa5b" providerId="ADAL" clId="{D5267DDB-077D-47D9-96E4-A7EE32258B00}" dt="2019-03-05T10:57:36.512" v="988" actId="113"/>
          <ac:spMkLst>
            <pc:docMk/>
            <pc:sldMk cId="0" sldId="285"/>
            <ac:spMk id="255" creationId="{00000000-0000-0000-0000-000000000000}"/>
          </ac:spMkLst>
        </pc:spChg>
      </pc:sldChg>
      <pc:sldChg chg="modSp">
        <pc:chgData name="Mike Ross" userId="7954c944-6085-4b08-be0b-82a8f61afa5b" providerId="ADAL" clId="{D5267DDB-077D-47D9-96E4-A7EE32258B00}" dt="2019-02-15T10:42:39.225" v="619" actId="20577"/>
        <pc:sldMkLst>
          <pc:docMk/>
          <pc:sldMk cId="0" sldId="286"/>
        </pc:sldMkLst>
        <pc:spChg chg="mod">
          <ac:chgData name="Mike Ross" userId="7954c944-6085-4b08-be0b-82a8f61afa5b" providerId="ADAL" clId="{D5267DDB-077D-47D9-96E4-A7EE32258B00}" dt="2019-02-15T10:16:06.487" v="610" actId="6549"/>
          <ac:spMkLst>
            <pc:docMk/>
            <pc:sldMk cId="0" sldId="286"/>
            <ac:spMk id="262" creationId="{00000000-0000-0000-0000-000000000000}"/>
          </ac:spMkLst>
        </pc:spChg>
        <pc:spChg chg="mod">
          <ac:chgData name="Mike Ross" userId="7954c944-6085-4b08-be0b-82a8f61afa5b" providerId="ADAL" clId="{D5267DDB-077D-47D9-96E4-A7EE32258B00}" dt="2019-02-15T10:42:39.225" v="619" actId="20577"/>
          <ac:spMkLst>
            <pc:docMk/>
            <pc:sldMk cId="0" sldId="286"/>
            <ac:spMk id="263" creationId="{00000000-0000-0000-0000-000000000000}"/>
          </ac:spMkLst>
        </pc:spChg>
      </pc:sldChg>
      <pc:sldChg chg="modSp">
        <pc:chgData name="Mike Ross" userId="7954c944-6085-4b08-be0b-82a8f61afa5b" providerId="ADAL" clId="{D5267DDB-077D-47D9-96E4-A7EE32258B00}" dt="2019-02-15T10:46:46.542" v="645" actId="6549"/>
        <pc:sldMkLst>
          <pc:docMk/>
          <pc:sldMk cId="0" sldId="287"/>
        </pc:sldMkLst>
        <pc:spChg chg="mod">
          <ac:chgData name="Mike Ross" userId="7954c944-6085-4b08-be0b-82a8f61afa5b" providerId="ADAL" clId="{D5267DDB-077D-47D9-96E4-A7EE32258B00}" dt="2019-02-15T10:46:46.542" v="645" actId="6549"/>
          <ac:spMkLst>
            <pc:docMk/>
            <pc:sldMk cId="0" sldId="287"/>
            <ac:spMk id="271" creationId="{00000000-0000-0000-0000-000000000000}"/>
          </ac:spMkLst>
        </pc:spChg>
      </pc:sldChg>
      <pc:sldChg chg="modSp">
        <pc:chgData name="Mike Ross" userId="7954c944-6085-4b08-be0b-82a8f61afa5b" providerId="ADAL" clId="{D5267DDB-077D-47D9-96E4-A7EE32258B00}" dt="2019-02-15T10:53:16.620" v="648" actId="6549"/>
        <pc:sldMkLst>
          <pc:docMk/>
          <pc:sldMk cId="0" sldId="288"/>
        </pc:sldMkLst>
        <pc:spChg chg="mod">
          <ac:chgData name="Mike Ross" userId="7954c944-6085-4b08-be0b-82a8f61afa5b" providerId="ADAL" clId="{D5267DDB-077D-47D9-96E4-A7EE32258B00}" dt="2019-02-15T10:53:16.620" v="648" actId="6549"/>
          <ac:spMkLst>
            <pc:docMk/>
            <pc:sldMk cId="0" sldId="288"/>
            <ac:spMk id="279" creationId="{00000000-0000-0000-0000-000000000000}"/>
          </ac:spMkLst>
        </pc:spChg>
      </pc:sldChg>
      <pc:sldChg chg="modSp">
        <pc:chgData name="Mike Ross" userId="7954c944-6085-4b08-be0b-82a8f61afa5b" providerId="ADAL" clId="{D5267DDB-077D-47D9-96E4-A7EE32258B00}" dt="2019-02-15T15:04:02.484" v="734" actId="20577"/>
        <pc:sldMkLst>
          <pc:docMk/>
          <pc:sldMk cId="0" sldId="289"/>
        </pc:sldMkLst>
        <pc:spChg chg="mod">
          <ac:chgData name="Mike Ross" userId="7954c944-6085-4b08-be0b-82a8f61afa5b" providerId="ADAL" clId="{D5267DDB-077D-47D9-96E4-A7EE32258B00}" dt="2019-02-15T15:04:02.484" v="734" actId="20577"/>
          <ac:spMkLst>
            <pc:docMk/>
            <pc:sldMk cId="0" sldId="289"/>
            <ac:spMk id="286" creationId="{00000000-0000-0000-0000-000000000000}"/>
          </ac:spMkLst>
        </pc:spChg>
      </pc:sldChg>
      <pc:sldChg chg="addSp delSp modSp">
        <pc:chgData name="Mike Ross" userId="7954c944-6085-4b08-be0b-82a8f61afa5b" providerId="ADAL" clId="{D5267DDB-077D-47D9-96E4-A7EE32258B00}" dt="2019-02-15T15:57:19.724" v="860" actId="20577"/>
        <pc:sldMkLst>
          <pc:docMk/>
          <pc:sldMk cId="0" sldId="290"/>
        </pc:sldMkLst>
        <pc:spChg chg="add del mod">
          <ac:chgData name="Mike Ross" userId="7954c944-6085-4b08-be0b-82a8f61afa5b" providerId="ADAL" clId="{D5267DDB-077D-47D9-96E4-A7EE32258B00}" dt="2019-02-15T15:52:58.325" v="763"/>
          <ac:spMkLst>
            <pc:docMk/>
            <pc:sldMk cId="0" sldId="290"/>
            <ac:spMk id="2" creationId="{A631B623-7AFC-4ED0-8C48-9FC26446D4F4}"/>
          </ac:spMkLst>
        </pc:spChg>
        <pc:spChg chg="add del mod">
          <ac:chgData name="Mike Ross" userId="7954c944-6085-4b08-be0b-82a8f61afa5b" providerId="ADAL" clId="{D5267DDB-077D-47D9-96E4-A7EE32258B00}" dt="2019-02-15T15:52:58.325" v="763"/>
          <ac:spMkLst>
            <pc:docMk/>
            <pc:sldMk cId="0" sldId="290"/>
            <ac:spMk id="3" creationId="{BE13E2CD-2FE8-462A-AC76-9E0E07AAF51F}"/>
          </ac:spMkLst>
        </pc:spChg>
        <pc:spChg chg="mod">
          <ac:chgData name="Mike Ross" userId="7954c944-6085-4b08-be0b-82a8f61afa5b" providerId="ADAL" clId="{D5267DDB-077D-47D9-96E4-A7EE32258B00}" dt="2019-02-15T15:57:19.724" v="860" actId="20577"/>
          <ac:spMkLst>
            <pc:docMk/>
            <pc:sldMk cId="0" sldId="290"/>
            <ac:spMk id="293" creationId="{00000000-0000-0000-0000-000000000000}"/>
          </ac:spMkLst>
        </pc:spChg>
      </pc:sldChg>
      <pc:sldChg chg="modSp">
        <pc:chgData name="Mike Ross" userId="7954c944-6085-4b08-be0b-82a8f61afa5b" providerId="ADAL" clId="{D5267DDB-077D-47D9-96E4-A7EE32258B00}" dt="2019-03-05T10:58:52.442" v="989" actId="113"/>
        <pc:sldMkLst>
          <pc:docMk/>
          <pc:sldMk cId="0" sldId="291"/>
        </pc:sldMkLst>
        <pc:spChg chg="mod">
          <ac:chgData name="Mike Ross" userId="7954c944-6085-4b08-be0b-82a8f61afa5b" providerId="ADAL" clId="{D5267DDB-077D-47D9-96E4-A7EE32258B00}" dt="2019-02-15T15:58:19.380" v="877" actId="20577"/>
          <ac:spMkLst>
            <pc:docMk/>
            <pc:sldMk cId="0" sldId="291"/>
            <ac:spMk id="300" creationId="{00000000-0000-0000-0000-000000000000}"/>
          </ac:spMkLst>
        </pc:spChg>
        <pc:spChg chg="mod">
          <ac:chgData name="Mike Ross" userId="7954c944-6085-4b08-be0b-82a8f61afa5b" providerId="ADAL" clId="{D5267DDB-077D-47D9-96E4-A7EE32258B00}" dt="2019-03-05T10:58:52.442" v="989" actId="113"/>
          <ac:spMkLst>
            <pc:docMk/>
            <pc:sldMk cId="0" sldId="291"/>
            <ac:spMk id="301" creationId="{00000000-0000-0000-0000-000000000000}"/>
          </ac:spMkLst>
        </pc:spChg>
        <pc:picChg chg="ord">
          <ac:chgData name="Mike Ross" userId="7954c944-6085-4b08-be0b-82a8f61afa5b" providerId="ADAL" clId="{D5267DDB-077D-47D9-96E4-A7EE32258B00}" dt="2019-02-15T15:58:25.043" v="878" actId="167"/>
          <ac:picMkLst>
            <pc:docMk/>
            <pc:sldMk cId="0" sldId="291"/>
            <ac:picMk id="4" creationId="{7D71E037-EBB8-40E5-B54D-0580CCD151D2}"/>
          </ac:picMkLst>
        </pc:picChg>
        <pc:picChg chg="ord">
          <ac:chgData name="Mike Ross" userId="7954c944-6085-4b08-be0b-82a8f61afa5b" providerId="ADAL" clId="{D5267DDB-077D-47D9-96E4-A7EE32258B00}" dt="2019-02-15T16:00:08.350" v="945" actId="167"/>
          <ac:picMkLst>
            <pc:docMk/>
            <pc:sldMk cId="0" sldId="291"/>
            <ac:picMk id="6" creationId="{B294AD30-C5AD-46CD-A455-4DB3B1F83DC0}"/>
          </ac:picMkLst>
        </pc:picChg>
      </pc:sldChg>
      <pc:sldChg chg="modSp">
        <pc:chgData name="Mike Ross" userId="7954c944-6085-4b08-be0b-82a8f61afa5b" providerId="ADAL" clId="{D5267DDB-077D-47D9-96E4-A7EE32258B00}" dt="2019-02-15T16:03:04.725" v="969" actId="20577"/>
        <pc:sldMkLst>
          <pc:docMk/>
          <pc:sldMk cId="0" sldId="292"/>
        </pc:sldMkLst>
        <pc:spChg chg="mod">
          <ac:chgData name="Mike Ross" userId="7954c944-6085-4b08-be0b-82a8f61afa5b" providerId="ADAL" clId="{D5267DDB-077D-47D9-96E4-A7EE32258B00}" dt="2019-02-15T16:03:04.725" v="969" actId="20577"/>
          <ac:spMkLst>
            <pc:docMk/>
            <pc:sldMk cId="0" sldId="292"/>
            <ac:spMk id="307" creationId="{00000000-0000-0000-0000-000000000000}"/>
          </ac:spMkLst>
        </pc:spChg>
      </pc:sldChg>
      <pc:sldChg chg="modSp delCm">
        <pc:chgData name="Mike Ross" userId="7954c944-6085-4b08-be0b-82a8f61afa5b" providerId="ADAL" clId="{D5267DDB-077D-47D9-96E4-A7EE32258B00}" dt="2019-02-14T16:18:49.602" v="55" actId="1592"/>
        <pc:sldMkLst>
          <pc:docMk/>
          <pc:sldMk cId="2385857911" sldId="293"/>
        </pc:sldMkLst>
        <pc:spChg chg="mod">
          <ac:chgData name="Mike Ross" userId="7954c944-6085-4b08-be0b-82a8f61afa5b" providerId="ADAL" clId="{D5267DDB-077D-47D9-96E4-A7EE32258B00}" dt="2019-02-14T16:17:00.366" v="54" actId="20577"/>
          <ac:spMkLst>
            <pc:docMk/>
            <pc:sldMk cId="2385857911" sldId="293"/>
            <ac:spMk id="155" creationId="{00000000-0000-0000-0000-000000000000}"/>
          </ac:spMkLst>
        </pc:spChg>
      </pc:sldChg>
      <pc:sldChg chg="modSp">
        <pc:chgData name="Mike Ross" userId="7954c944-6085-4b08-be0b-82a8f61afa5b" providerId="ADAL" clId="{D5267DDB-077D-47D9-96E4-A7EE32258B00}" dt="2019-02-15T08:49:44.988" v="421" actId="1076"/>
        <pc:sldMkLst>
          <pc:docMk/>
          <pc:sldMk cId="1191683912" sldId="294"/>
        </pc:sldMkLst>
        <pc:spChg chg="mod">
          <ac:chgData name="Mike Ross" userId="7954c944-6085-4b08-be0b-82a8f61afa5b" providerId="ADAL" clId="{D5267DDB-077D-47D9-96E4-A7EE32258B00}" dt="2019-02-15T08:49:31.061" v="419" actId="20577"/>
          <ac:spMkLst>
            <pc:docMk/>
            <pc:sldMk cId="1191683912" sldId="294"/>
            <ac:spMk id="123" creationId="{00000000-0000-0000-0000-000000000000}"/>
          </ac:spMkLst>
        </pc:spChg>
        <pc:picChg chg="mod">
          <ac:chgData name="Mike Ross" userId="7954c944-6085-4b08-be0b-82a8f61afa5b" providerId="ADAL" clId="{D5267DDB-077D-47D9-96E4-A7EE32258B00}" dt="2019-02-15T08:49:44.988" v="421" actId="1076"/>
          <ac:picMkLst>
            <pc:docMk/>
            <pc:sldMk cId="1191683912" sldId="294"/>
            <ac:picMk id="8" creationId="{89428B74-B144-455A-8530-241B3ECB648A}"/>
          </ac:picMkLst>
        </pc:picChg>
      </pc:sldChg>
      <pc:sldChg chg="addSp delSp modSp">
        <pc:chgData name="Mike Ross" userId="7954c944-6085-4b08-be0b-82a8f61afa5b" providerId="ADAL" clId="{D5267DDB-077D-47D9-96E4-A7EE32258B00}" dt="2019-02-15T10:01:41.254" v="564"/>
        <pc:sldMkLst>
          <pc:docMk/>
          <pc:sldMk cId="2568370436" sldId="296"/>
        </pc:sldMkLst>
        <pc:spChg chg="add del mod">
          <ac:chgData name="Mike Ross" userId="7954c944-6085-4b08-be0b-82a8f61afa5b" providerId="ADAL" clId="{D5267DDB-077D-47D9-96E4-A7EE32258B00}" dt="2019-02-15T09:53:23.421" v="460"/>
          <ac:spMkLst>
            <pc:docMk/>
            <pc:sldMk cId="2568370436" sldId="296"/>
            <ac:spMk id="2" creationId="{9D741383-D659-448B-88A3-E050BC3DEBB6}"/>
          </ac:spMkLst>
        </pc:spChg>
        <pc:spChg chg="add del mod">
          <ac:chgData name="Mike Ross" userId="7954c944-6085-4b08-be0b-82a8f61afa5b" providerId="ADAL" clId="{D5267DDB-077D-47D9-96E4-A7EE32258B00}" dt="2019-02-15T09:53:23.421" v="460"/>
          <ac:spMkLst>
            <pc:docMk/>
            <pc:sldMk cId="2568370436" sldId="296"/>
            <ac:spMk id="3" creationId="{322EA164-BE76-42A3-A152-CF1719C2655E}"/>
          </ac:spMkLst>
        </pc:spChg>
        <pc:spChg chg="mod">
          <ac:chgData name="Mike Ross" userId="7954c944-6085-4b08-be0b-82a8f61afa5b" providerId="ADAL" clId="{D5267DDB-077D-47D9-96E4-A7EE32258B00}" dt="2019-02-15T10:01:41.254" v="564"/>
          <ac:spMkLst>
            <pc:docMk/>
            <pc:sldMk cId="2568370436" sldId="296"/>
            <ac:spMk id="234" creationId="{00000000-0000-0000-0000-000000000000}"/>
          </ac:spMkLst>
        </pc:spChg>
      </pc:sldChg>
      <pc:sldChg chg="modSp">
        <pc:chgData name="Mike Ross" userId="7954c944-6085-4b08-be0b-82a8f61afa5b" providerId="ADAL" clId="{D5267DDB-077D-47D9-96E4-A7EE32258B00}" dt="2019-02-14T16:09:57.691" v="28" actId="20577"/>
        <pc:sldMkLst>
          <pc:docMk/>
          <pc:sldMk cId="1121232107" sldId="298"/>
        </pc:sldMkLst>
        <pc:spChg chg="mod">
          <ac:chgData name="Mike Ross" userId="7954c944-6085-4b08-be0b-82a8f61afa5b" providerId="ADAL" clId="{D5267DDB-077D-47D9-96E4-A7EE32258B00}" dt="2019-02-14T16:09:57.691" v="28" actId="20577"/>
          <ac:spMkLst>
            <pc:docMk/>
            <pc:sldMk cId="1121232107" sldId="298"/>
            <ac:spMk id="103" creationId="{00000000-0000-0000-0000-000000000000}"/>
          </ac:spMkLst>
        </pc:spChg>
      </pc:sldChg>
      <pc:sldChg chg="delCm">
        <pc:chgData name="Mike Ross" userId="7954c944-6085-4b08-be0b-82a8f61afa5b" providerId="ADAL" clId="{D5267DDB-077D-47D9-96E4-A7EE32258B00}" dt="2019-02-21T15:20:07.909" v="970" actId="1592"/>
        <pc:sldMkLst>
          <pc:docMk/>
          <pc:sldMk cId="3559473955" sldId="302"/>
        </pc:sldMkLst>
      </pc:sldChg>
      <pc:sldChg chg="addSp delSp modSp add setBg">
        <pc:chgData name="Mike Ross" userId="7954c944-6085-4b08-be0b-82a8f61afa5b" providerId="ADAL" clId="{D5267DDB-077D-47D9-96E4-A7EE32258B00}" dt="2019-02-15T09:39:15.275" v="456" actId="732"/>
        <pc:sldMkLst>
          <pc:docMk/>
          <pc:sldMk cId="1928274102" sldId="303"/>
        </pc:sldMkLst>
        <pc:spChg chg="mod">
          <ac:chgData name="Mike Ross" userId="7954c944-6085-4b08-be0b-82a8f61afa5b" providerId="ADAL" clId="{D5267DDB-077D-47D9-96E4-A7EE32258B00}" dt="2019-02-15T09:37:27.375" v="441" actId="207"/>
          <ac:spMkLst>
            <pc:docMk/>
            <pc:sldMk cId="1928274102" sldId="303"/>
            <ac:spMk id="208" creationId="{00000000-0000-0000-0000-000000000000}"/>
          </ac:spMkLst>
        </pc:spChg>
        <pc:spChg chg="mod">
          <ac:chgData name="Mike Ross" userId="7954c944-6085-4b08-be0b-82a8f61afa5b" providerId="ADAL" clId="{D5267DDB-077D-47D9-96E4-A7EE32258B00}" dt="2019-02-15T09:37:40.098" v="444" actId="20577"/>
          <ac:spMkLst>
            <pc:docMk/>
            <pc:sldMk cId="1928274102" sldId="303"/>
            <ac:spMk id="209" creationId="{00000000-0000-0000-0000-000000000000}"/>
          </ac:spMkLst>
        </pc:spChg>
        <pc:picChg chg="del">
          <ac:chgData name="Mike Ross" userId="7954c944-6085-4b08-be0b-82a8f61afa5b" providerId="ADAL" clId="{D5267DDB-077D-47D9-96E4-A7EE32258B00}" dt="2019-02-15T09:35:49.226" v="425" actId="478"/>
          <ac:picMkLst>
            <pc:docMk/>
            <pc:sldMk cId="1928274102" sldId="303"/>
            <ac:picMk id="4" creationId="{41522B4D-2D22-4305-8067-28D90BF9D691}"/>
          </ac:picMkLst>
        </pc:picChg>
        <pc:picChg chg="del">
          <ac:chgData name="Mike Ross" userId="7954c944-6085-4b08-be0b-82a8f61afa5b" providerId="ADAL" clId="{D5267DDB-077D-47D9-96E4-A7EE32258B00}" dt="2019-02-15T09:35:50.239" v="426" actId="478"/>
          <ac:picMkLst>
            <pc:docMk/>
            <pc:sldMk cId="1928274102" sldId="303"/>
            <ac:picMk id="5" creationId="{B0DC9284-5A7B-42CB-ADBD-6B12C0647E30}"/>
          </ac:picMkLst>
        </pc:picChg>
        <pc:picChg chg="add mod ord modCrop">
          <ac:chgData name="Mike Ross" userId="7954c944-6085-4b08-be0b-82a8f61afa5b" providerId="ADAL" clId="{D5267DDB-077D-47D9-96E4-A7EE32258B00}" dt="2019-02-15T09:39:15.275" v="456" actId="732"/>
          <ac:picMkLst>
            <pc:docMk/>
            <pc:sldMk cId="1928274102" sldId="303"/>
            <ac:picMk id="1026" creationId="{A92D3567-5CA4-4AB2-AFBC-9CF5A776FED8}"/>
          </ac:picMkLst>
        </pc:picChg>
      </pc:sldChg>
      <pc:sldChg chg="add">
        <pc:chgData name="Mike Ross" userId="7954c944-6085-4b08-be0b-82a8f61afa5b" providerId="ADAL" clId="{D5267DDB-077D-47D9-96E4-A7EE32258B00}" dt="2019-02-15T10:17:43.480" v="612"/>
        <pc:sldMkLst>
          <pc:docMk/>
          <pc:sldMk cId="2347288827" sldId="354"/>
        </pc:sldMkLst>
      </pc:sldChg>
      <pc:sldChg chg="add">
        <pc:chgData name="Mike Ross" userId="7954c944-6085-4b08-be0b-82a8f61afa5b" providerId="ADAL" clId="{D5267DDB-077D-47D9-96E4-A7EE32258B00}" dt="2019-02-15T10:17:38.618" v="611"/>
        <pc:sldMkLst>
          <pc:docMk/>
          <pc:sldMk cId="1609269794" sldId="355"/>
        </pc:sldMkLst>
      </pc:sldChg>
    </pc:docChg>
  </pc:docChgLst>
  <pc:docChgLst>
    <pc:chgData name="Mike Ross" userId="7954c944-6085-4b08-be0b-82a8f61afa5b" providerId="ADAL" clId="{B2E367D8-8958-4FC0-9695-9C465CF0D0D4}"/>
    <pc:docChg chg="undo custSel addSld delSld modSld">
      <pc:chgData name="Mike Ross" userId="7954c944-6085-4b08-be0b-82a8f61afa5b" providerId="ADAL" clId="{B2E367D8-8958-4FC0-9695-9C465CF0D0D4}" dt="2019-02-12T16:32:00.337" v="211" actId="6549"/>
      <pc:docMkLst>
        <pc:docMk/>
      </pc:docMkLst>
      <pc:sldChg chg="modSp delCm modCm">
        <pc:chgData name="Mike Ross" userId="7954c944-6085-4b08-be0b-82a8f61afa5b" providerId="ADAL" clId="{B2E367D8-8958-4FC0-9695-9C465CF0D0D4}" dt="2019-02-12T16:32:00.337" v="211" actId="6549"/>
        <pc:sldMkLst>
          <pc:docMk/>
          <pc:sldMk cId="0" sldId="260"/>
        </pc:sldMkLst>
        <pc:spChg chg="mod">
          <ac:chgData name="Mike Ross" userId="7954c944-6085-4b08-be0b-82a8f61afa5b" providerId="ADAL" clId="{B2E367D8-8958-4FC0-9695-9C465CF0D0D4}" dt="2019-02-12T16:32:00.337" v="211" actId="6549"/>
          <ac:spMkLst>
            <pc:docMk/>
            <pc:sldMk cId="0" sldId="260"/>
            <ac:spMk id="89" creationId="{00000000-0000-0000-0000-000000000000}"/>
          </ac:spMkLst>
        </pc:spChg>
      </pc:sldChg>
      <pc:sldChg chg="modSp addCm delCm modCm">
        <pc:chgData name="Mike Ross" userId="7954c944-6085-4b08-be0b-82a8f61afa5b" providerId="ADAL" clId="{B2E367D8-8958-4FC0-9695-9C465CF0D0D4}" dt="2019-02-12T15:25:12.591" v="121"/>
        <pc:sldMkLst>
          <pc:docMk/>
          <pc:sldMk cId="0" sldId="263"/>
        </pc:sldMkLst>
        <pc:spChg chg="mod">
          <ac:chgData name="Mike Ross" userId="7954c944-6085-4b08-be0b-82a8f61afa5b" providerId="ADAL" clId="{B2E367D8-8958-4FC0-9695-9C465CF0D0D4}" dt="2019-02-12T15:25:08.470" v="120" actId="20577"/>
          <ac:spMkLst>
            <pc:docMk/>
            <pc:sldMk cId="0" sldId="263"/>
            <ac:spMk id="72" creationId="{00000000-0000-0000-0000-000000000000}"/>
          </ac:spMkLst>
        </pc:spChg>
      </pc:sldChg>
      <pc:sldChg chg="modSp addCm delCm modCm">
        <pc:chgData name="Mike Ross" userId="7954c944-6085-4b08-be0b-82a8f61afa5b" providerId="ADAL" clId="{B2E367D8-8958-4FC0-9695-9C465CF0D0D4}" dt="2019-02-12T16:15:05.792" v="207" actId="6549"/>
        <pc:sldMkLst>
          <pc:docMk/>
          <pc:sldMk cId="0" sldId="264"/>
        </pc:sldMkLst>
        <pc:spChg chg="mod">
          <ac:chgData name="Mike Ross" userId="7954c944-6085-4b08-be0b-82a8f61afa5b" providerId="ADAL" clId="{B2E367D8-8958-4FC0-9695-9C465CF0D0D4}" dt="2019-02-12T16:15:05.792" v="207" actId="6549"/>
          <ac:spMkLst>
            <pc:docMk/>
            <pc:sldMk cId="0" sldId="264"/>
            <ac:spMk id="80" creationId="{00000000-0000-0000-0000-000000000000}"/>
          </ac:spMkLst>
        </pc:spChg>
      </pc:sldChg>
      <pc:sldChg chg="modSp addCm delCm modCm">
        <pc:chgData name="Mike Ross" userId="7954c944-6085-4b08-be0b-82a8f61afa5b" providerId="ADAL" clId="{B2E367D8-8958-4FC0-9695-9C465CF0D0D4}" dt="2019-02-12T15:37:15.608" v="141"/>
        <pc:sldMkLst>
          <pc:docMk/>
          <pc:sldMk cId="0" sldId="265"/>
        </pc:sldMkLst>
        <pc:spChg chg="mod">
          <ac:chgData name="Mike Ross" userId="7954c944-6085-4b08-be0b-82a8f61afa5b" providerId="ADAL" clId="{B2E367D8-8958-4FC0-9695-9C465CF0D0D4}" dt="2019-02-12T15:37:13.201" v="140" actId="20577"/>
          <ac:spMkLst>
            <pc:docMk/>
            <pc:sldMk cId="0" sldId="265"/>
            <ac:spMk id="97" creationId="{00000000-0000-0000-0000-000000000000}"/>
          </ac:spMkLst>
        </pc:spChg>
      </pc:sldChg>
      <pc:sldChg chg="modSp">
        <pc:chgData name="Mike Ross" userId="7954c944-6085-4b08-be0b-82a8f61afa5b" providerId="ADAL" clId="{B2E367D8-8958-4FC0-9695-9C465CF0D0D4}" dt="2019-02-06T09:57:04.202" v="44" actId="20577"/>
        <pc:sldMkLst>
          <pc:docMk/>
          <pc:sldMk cId="0" sldId="277"/>
        </pc:sldMkLst>
        <pc:spChg chg="mod">
          <ac:chgData name="Mike Ross" userId="7954c944-6085-4b08-be0b-82a8f61afa5b" providerId="ADAL" clId="{B2E367D8-8958-4FC0-9695-9C465CF0D0D4}" dt="2019-02-06T09:57:04.202" v="44" actId="20577"/>
          <ac:spMkLst>
            <pc:docMk/>
            <pc:sldMk cId="0" sldId="277"/>
            <ac:spMk id="195" creationId="{00000000-0000-0000-0000-000000000000}"/>
          </ac:spMkLst>
        </pc:spChg>
      </pc:sldChg>
      <pc:sldChg chg="modSp">
        <pc:chgData name="Mike Ross" userId="7954c944-6085-4b08-be0b-82a8f61afa5b" providerId="ADAL" clId="{B2E367D8-8958-4FC0-9695-9C465CF0D0D4}" dt="2019-02-06T10:02:16.531" v="83" actId="207"/>
        <pc:sldMkLst>
          <pc:docMk/>
          <pc:sldMk cId="0" sldId="283"/>
        </pc:sldMkLst>
        <pc:spChg chg="mod">
          <ac:chgData name="Mike Ross" userId="7954c944-6085-4b08-be0b-82a8f61afa5b" providerId="ADAL" clId="{B2E367D8-8958-4FC0-9695-9C465CF0D0D4}" dt="2019-02-06T10:02:16.531" v="83" actId="207"/>
          <ac:spMkLst>
            <pc:docMk/>
            <pc:sldMk cId="0" sldId="283"/>
            <ac:spMk id="240" creationId="{00000000-0000-0000-0000-000000000000}"/>
          </ac:spMkLst>
        </pc:spChg>
      </pc:sldChg>
      <pc:sldChg chg="modSp">
        <pc:chgData name="Mike Ross" userId="7954c944-6085-4b08-be0b-82a8f61afa5b" providerId="ADAL" clId="{B2E367D8-8958-4FC0-9695-9C465CF0D0D4}" dt="2019-02-06T10:04:11.890" v="89" actId="20577"/>
        <pc:sldMkLst>
          <pc:docMk/>
          <pc:sldMk cId="0" sldId="285"/>
        </pc:sldMkLst>
        <pc:spChg chg="mod">
          <ac:chgData name="Mike Ross" userId="7954c944-6085-4b08-be0b-82a8f61afa5b" providerId="ADAL" clId="{B2E367D8-8958-4FC0-9695-9C465CF0D0D4}" dt="2019-02-06T10:04:11.890" v="89" actId="20577"/>
          <ac:spMkLst>
            <pc:docMk/>
            <pc:sldMk cId="0" sldId="285"/>
            <ac:spMk id="255" creationId="{00000000-0000-0000-0000-000000000000}"/>
          </ac:spMkLst>
        </pc:spChg>
      </pc:sldChg>
      <pc:sldChg chg="modSp add">
        <pc:chgData name="Mike Ross" userId="7954c944-6085-4b08-be0b-82a8f61afa5b" providerId="ADAL" clId="{B2E367D8-8958-4FC0-9695-9C465CF0D0D4}" dt="2019-02-06T09:35:55.920" v="21" actId="20577"/>
        <pc:sldMkLst>
          <pc:docMk/>
          <pc:sldMk cId="3797080039" sldId="297"/>
        </pc:sldMkLst>
        <pc:spChg chg="mod">
          <ac:chgData name="Mike Ross" userId="7954c944-6085-4b08-be0b-82a8f61afa5b" providerId="ADAL" clId="{B2E367D8-8958-4FC0-9695-9C465CF0D0D4}" dt="2019-02-06T09:35:44.628" v="9"/>
          <ac:spMkLst>
            <pc:docMk/>
            <pc:sldMk cId="3797080039" sldId="297"/>
            <ac:spMk id="2" creationId="{18BD1DCA-BBC8-4E6D-A89A-C275080C3304}"/>
          </ac:spMkLst>
        </pc:spChg>
        <pc:spChg chg="mod">
          <ac:chgData name="Mike Ross" userId="7954c944-6085-4b08-be0b-82a8f61afa5b" providerId="ADAL" clId="{B2E367D8-8958-4FC0-9695-9C465CF0D0D4}" dt="2019-02-06T09:35:55.920" v="21" actId="20577"/>
          <ac:spMkLst>
            <pc:docMk/>
            <pc:sldMk cId="3797080039" sldId="297"/>
            <ac:spMk id="3" creationId="{6CD938E1-4FBC-4802-974A-F2D0DC555852}"/>
          </ac:spMkLst>
        </pc:spChg>
      </pc:sldChg>
      <pc:sldChg chg="modSp add addCm delCm modCm">
        <pc:chgData name="Mike Ross" userId="7954c944-6085-4b08-be0b-82a8f61afa5b" providerId="ADAL" clId="{B2E367D8-8958-4FC0-9695-9C465CF0D0D4}" dt="2019-02-12T15:37:43.094" v="143"/>
        <pc:sldMkLst>
          <pc:docMk/>
          <pc:sldMk cId="1121232107" sldId="298"/>
        </pc:sldMkLst>
        <pc:spChg chg="mod">
          <ac:chgData name="Mike Ross" userId="7954c944-6085-4b08-be0b-82a8f61afa5b" providerId="ADAL" clId="{B2E367D8-8958-4FC0-9695-9C465CF0D0D4}" dt="2019-02-06T09:49:47.194" v="36" actId="20577"/>
          <ac:spMkLst>
            <pc:docMk/>
            <pc:sldMk cId="1121232107" sldId="298"/>
            <ac:spMk id="103" creationId="{00000000-0000-0000-0000-000000000000}"/>
          </ac:spMkLst>
        </pc:spChg>
        <pc:spChg chg="mod">
          <ac:chgData name="Mike Ross" userId="7954c944-6085-4b08-be0b-82a8f61afa5b" providerId="ADAL" clId="{B2E367D8-8958-4FC0-9695-9C465CF0D0D4}" dt="2019-02-12T15:37:33.296" v="142" actId="20577"/>
          <ac:spMkLst>
            <pc:docMk/>
            <pc:sldMk cId="1121232107" sldId="298"/>
            <ac:spMk id="104" creationId="{00000000-0000-0000-0000-000000000000}"/>
          </ac:spMkLst>
        </pc:spChg>
        <pc:picChg chg="mod">
          <ac:chgData name="Mike Ross" userId="7954c944-6085-4b08-be0b-82a8f61afa5b" providerId="ADAL" clId="{B2E367D8-8958-4FC0-9695-9C465CF0D0D4}" dt="2019-02-06T09:50:18.654" v="42" actId="1076"/>
          <ac:picMkLst>
            <pc:docMk/>
            <pc:sldMk cId="1121232107" sldId="298"/>
            <ac:picMk id="102" creationId="{00000000-0000-0000-0000-000000000000}"/>
          </ac:picMkLst>
        </pc:picChg>
      </pc:sldChg>
      <pc:sldMasterChg chg="delSldLayout">
        <pc:chgData name="Mike Ross" userId="7954c944-6085-4b08-be0b-82a8f61afa5b" providerId="ADAL" clId="{B2E367D8-8958-4FC0-9695-9C465CF0D0D4}" dt="2019-02-06T09:40:11.972" v="23" actId="2696"/>
        <pc:sldMasterMkLst>
          <pc:docMk/>
          <pc:sldMasterMk cId="1310585009" sldId="2147483648"/>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3/5/2019</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4: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4:notes"/>
          <p:cNvSpPr txBox="1">
            <a:spLocks noGrp="1"/>
          </p:cNvSpPr>
          <p:nvPr>
            <p:ph type="body" idx="1"/>
          </p:nvPr>
        </p:nvSpPr>
        <p:spPr>
          <a:xfrm>
            <a:off x="679450" y="4776788"/>
            <a:ext cx="5438700" cy="390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 name="Google Shape;68;p4:notes"/>
          <p:cNvSpPr txBox="1">
            <a:spLocks noGrp="1"/>
          </p:cNvSpPr>
          <p:nvPr>
            <p:ph type="sldNum" idx="12"/>
          </p:nvPr>
        </p:nvSpPr>
        <p:spPr>
          <a:xfrm>
            <a:off x="3849688" y="9429750"/>
            <a:ext cx="29463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43d31d93c_0_1:notes"/>
          <p:cNvSpPr txBox="1">
            <a:spLocks noGrp="1"/>
          </p:cNvSpPr>
          <p:nvPr>
            <p:ph type="body" idx="1"/>
          </p:nvPr>
        </p:nvSpPr>
        <p:spPr>
          <a:xfrm>
            <a:off x="679450" y="4776788"/>
            <a:ext cx="5438700" cy="390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g443d31d93c_0_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5496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43d31d93c_0_11:notes"/>
          <p:cNvSpPr txBox="1">
            <a:spLocks noGrp="1"/>
          </p:cNvSpPr>
          <p:nvPr>
            <p:ph type="body" idx="1"/>
          </p:nvPr>
        </p:nvSpPr>
        <p:spPr>
          <a:xfrm>
            <a:off x="679450" y="4776788"/>
            <a:ext cx="5438700" cy="390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g443d31d93c_0_1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8287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43d31d93c_0_11:notes"/>
          <p:cNvSpPr txBox="1">
            <a:spLocks noGrp="1"/>
          </p:cNvSpPr>
          <p:nvPr>
            <p:ph type="body" idx="1"/>
          </p:nvPr>
        </p:nvSpPr>
        <p:spPr>
          <a:xfrm>
            <a:off x="679450" y="4776788"/>
            <a:ext cx="5438700" cy="390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g443d31d93c_0_1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4599056da0_0_26:notes"/>
          <p:cNvSpPr txBox="1">
            <a:spLocks noGrp="1"/>
          </p:cNvSpPr>
          <p:nvPr>
            <p:ph type="body" idx="1"/>
          </p:nvPr>
        </p:nvSpPr>
        <p:spPr>
          <a:xfrm>
            <a:off x="679450" y="4776788"/>
            <a:ext cx="5438700" cy="390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g4599056da0_0_2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443d31d93c_0_16:notes"/>
          <p:cNvSpPr txBox="1">
            <a:spLocks noGrp="1"/>
          </p:cNvSpPr>
          <p:nvPr>
            <p:ph type="body" idx="1"/>
          </p:nvPr>
        </p:nvSpPr>
        <p:spPr>
          <a:xfrm>
            <a:off x="679450" y="4776788"/>
            <a:ext cx="5438700" cy="390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g443d31d93c_0_1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43d31d93c_0_21:notes"/>
          <p:cNvSpPr txBox="1">
            <a:spLocks noGrp="1"/>
          </p:cNvSpPr>
          <p:nvPr>
            <p:ph type="body" idx="1"/>
          </p:nvPr>
        </p:nvSpPr>
        <p:spPr>
          <a:xfrm>
            <a:off x="679450" y="4776788"/>
            <a:ext cx="5438700" cy="390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g443d31d93c_0_2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443d31d93c_0_26:notes"/>
          <p:cNvSpPr txBox="1">
            <a:spLocks noGrp="1"/>
          </p:cNvSpPr>
          <p:nvPr>
            <p:ph type="body" idx="1"/>
          </p:nvPr>
        </p:nvSpPr>
        <p:spPr>
          <a:xfrm>
            <a:off x="679450" y="4776788"/>
            <a:ext cx="5438700" cy="390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g443d31d93c_0_2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46b17cbbf8_0_11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46b17cbbf8_0_111: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g46b17cbbf8_0_111: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443d31d93c_0_31:notes"/>
          <p:cNvSpPr txBox="1">
            <a:spLocks noGrp="1"/>
          </p:cNvSpPr>
          <p:nvPr>
            <p:ph type="body" idx="1"/>
          </p:nvPr>
        </p:nvSpPr>
        <p:spPr>
          <a:xfrm>
            <a:off x="679450" y="4776788"/>
            <a:ext cx="5438700" cy="390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g443d31d93c_0_3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443d31d93c_0_37:notes"/>
          <p:cNvSpPr txBox="1">
            <a:spLocks noGrp="1"/>
          </p:cNvSpPr>
          <p:nvPr>
            <p:ph type="body" idx="1"/>
          </p:nvPr>
        </p:nvSpPr>
        <p:spPr>
          <a:xfrm>
            <a:off x="679450" y="4776788"/>
            <a:ext cx="5438700" cy="390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g443d31d93c_0_37: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4740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6:notes"/>
          <p:cNvSpPr txBox="1">
            <a:spLocks noGrp="1"/>
          </p:cNvSpPr>
          <p:nvPr>
            <p:ph type="body" idx="1"/>
          </p:nvPr>
        </p:nvSpPr>
        <p:spPr>
          <a:xfrm>
            <a:off x="679450" y="4776788"/>
            <a:ext cx="5438700" cy="390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 name="Google Shape;76;p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443d31d93c_0_42:notes"/>
          <p:cNvSpPr txBox="1">
            <a:spLocks noGrp="1"/>
          </p:cNvSpPr>
          <p:nvPr>
            <p:ph type="body" idx="1"/>
          </p:nvPr>
        </p:nvSpPr>
        <p:spPr>
          <a:xfrm>
            <a:off x="679450" y="4776788"/>
            <a:ext cx="5438700" cy="390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g443d31d93c_0_4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2:notes"/>
          <p:cNvSpPr txBox="1">
            <a:spLocks noGrp="1"/>
          </p:cNvSpPr>
          <p:nvPr>
            <p:ph type="body" idx="1"/>
          </p:nvPr>
        </p:nvSpPr>
        <p:spPr>
          <a:xfrm>
            <a:off x="679450" y="4776788"/>
            <a:ext cx="5438700" cy="390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1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98993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443d31d93c_0_47:notes"/>
          <p:cNvSpPr txBox="1">
            <a:spLocks noGrp="1"/>
          </p:cNvSpPr>
          <p:nvPr>
            <p:ph type="body" idx="1"/>
          </p:nvPr>
        </p:nvSpPr>
        <p:spPr>
          <a:xfrm>
            <a:off x="679450" y="4776788"/>
            <a:ext cx="5438700" cy="390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g443d31d93c_0_47: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443d31d93c_0_52:notes"/>
          <p:cNvSpPr txBox="1">
            <a:spLocks noGrp="1"/>
          </p:cNvSpPr>
          <p:nvPr>
            <p:ph type="body" idx="1"/>
          </p:nvPr>
        </p:nvSpPr>
        <p:spPr>
          <a:xfrm>
            <a:off x="679450" y="4776788"/>
            <a:ext cx="5438700" cy="390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443d31d93c_0_5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443d31d93c_0_52:notes"/>
          <p:cNvSpPr txBox="1">
            <a:spLocks noGrp="1"/>
          </p:cNvSpPr>
          <p:nvPr>
            <p:ph type="body" idx="1"/>
          </p:nvPr>
        </p:nvSpPr>
        <p:spPr>
          <a:xfrm>
            <a:off x="679450" y="4776788"/>
            <a:ext cx="5438700" cy="390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443d31d93c_0_5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81471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443d31d93c_0_57:notes"/>
          <p:cNvSpPr txBox="1">
            <a:spLocks noGrp="1"/>
          </p:cNvSpPr>
          <p:nvPr>
            <p:ph type="body" idx="1"/>
          </p:nvPr>
        </p:nvSpPr>
        <p:spPr>
          <a:xfrm>
            <a:off x="679450" y="4776788"/>
            <a:ext cx="5438700" cy="390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g443d31d93c_0_57: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443d31d93c_0_62:notes"/>
          <p:cNvSpPr txBox="1">
            <a:spLocks noGrp="1"/>
          </p:cNvSpPr>
          <p:nvPr>
            <p:ph type="body" idx="1"/>
          </p:nvPr>
        </p:nvSpPr>
        <p:spPr>
          <a:xfrm>
            <a:off x="679450" y="4776788"/>
            <a:ext cx="5438700" cy="390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g443d31d93c_0_6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6b17cbbf8_0_10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46b17cbbf8_0_10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g46b17cbbf8_0_105: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443d31d93c_0_67:notes"/>
          <p:cNvSpPr txBox="1">
            <a:spLocks noGrp="1"/>
          </p:cNvSpPr>
          <p:nvPr>
            <p:ph type="body" idx="1"/>
          </p:nvPr>
        </p:nvSpPr>
        <p:spPr>
          <a:xfrm>
            <a:off x="679450" y="4776788"/>
            <a:ext cx="5438700" cy="390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g443d31d93c_0_67: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443d31d93c_0_72:notes"/>
          <p:cNvSpPr txBox="1">
            <a:spLocks noGrp="1"/>
          </p:cNvSpPr>
          <p:nvPr>
            <p:ph type="body" idx="1"/>
          </p:nvPr>
        </p:nvSpPr>
        <p:spPr>
          <a:xfrm>
            <a:off x="679450" y="4776788"/>
            <a:ext cx="5438700" cy="390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g443d31d93c_0_7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8:notes"/>
          <p:cNvSpPr txBox="1">
            <a:spLocks noGrp="1"/>
          </p:cNvSpPr>
          <p:nvPr>
            <p:ph type="body" idx="1"/>
          </p:nvPr>
        </p:nvSpPr>
        <p:spPr>
          <a:xfrm>
            <a:off x="679450" y="4776788"/>
            <a:ext cx="5438700" cy="390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8: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46b17cbbf8_0_0:notes"/>
          <p:cNvSpPr txBox="1">
            <a:spLocks noGrp="1"/>
          </p:cNvSpPr>
          <p:nvPr>
            <p:ph type="body" idx="1"/>
          </p:nvPr>
        </p:nvSpPr>
        <p:spPr>
          <a:xfrm>
            <a:off x="679450" y="4776788"/>
            <a:ext cx="5438700" cy="390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g46b17cbbf8_0_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46b17cbbf8_0_10:notes"/>
          <p:cNvSpPr txBox="1">
            <a:spLocks noGrp="1"/>
          </p:cNvSpPr>
          <p:nvPr>
            <p:ph type="body" idx="1"/>
          </p:nvPr>
        </p:nvSpPr>
        <p:spPr>
          <a:xfrm>
            <a:off x="679450" y="4776788"/>
            <a:ext cx="5438700" cy="390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g46b17cbbf8_0_1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46b17cbbf8_0_5:notes"/>
          <p:cNvSpPr txBox="1">
            <a:spLocks noGrp="1"/>
          </p:cNvSpPr>
          <p:nvPr>
            <p:ph type="body" idx="1"/>
          </p:nvPr>
        </p:nvSpPr>
        <p:spPr>
          <a:xfrm>
            <a:off x="679450" y="4776788"/>
            <a:ext cx="5438700" cy="390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g46b17cbbf8_0_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46b17cbbf8_0_20:notes"/>
          <p:cNvSpPr txBox="1">
            <a:spLocks noGrp="1"/>
          </p:cNvSpPr>
          <p:nvPr>
            <p:ph type="body" idx="1"/>
          </p:nvPr>
        </p:nvSpPr>
        <p:spPr>
          <a:xfrm>
            <a:off x="679450" y="4776788"/>
            <a:ext cx="5438700" cy="390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g46b17cbbf8_0_2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46b17cbbf8_0_15:notes"/>
          <p:cNvSpPr txBox="1">
            <a:spLocks noGrp="1"/>
          </p:cNvSpPr>
          <p:nvPr>
            <p:ph type="body" idx="1"/>
          </p:nvPr>
        </p:nvSpPr>
        <p:spPr>
          <a:xfrm>
            <a:off x="679450" y="4776788"/>
            <a:ext cx="5438700" cy="390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g46b17cbbf8_0_1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9:notes"/>
          <p:cNvSpPr txBox="1">
            <a:spLocks noGrp="1"/>
          </p:cNvSpPr>
          <p:nvPr>
            <p:ph type="body" idx="1"/>
          </p:nvPr>
        </p:nvSpPr>
        <p:spPr>
          <a:xfrm>
            <a:off x="679450" y="4776788"/>
            <a:ext cx="5438700" cy="390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9: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0:notes"/>
          <p:cNvSpPr txBox="1">
            <a:spLocks noGrp="1"/>
          </p:cNvSpPr>
          <p:nvPr>
            <p:ph type="body" idx="1"/>
          </p:nvPr>
        </p:nvSpPr>
        <p:spPr>
          <a:xfrm>
            <a:off x="679450" y="4776788"/>
            <a:ext cx="5438700" cy="390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1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970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1:notes"/>
          <p:cNvSpPr txBox="1">
            <a:spLocks noGrp="1"/>
          </p:cNvSpPr>
          <p:nvPr>
            <p:ph type="body" idx="1"/>
          </p:nvPr>
        </p:nvSpPr>
        <p:spPr>
          <a:xfrm>
            <a:off x="679450" y="4776788"/>
            <a:ext cx="5438700" cy="390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4:notes"/>
          <p:cNvSpPr txBox="1">
            <a:spLocks noGrp="1"/>
          </p:cNvSpPr>
          <p:nvPr>
            <p:ph type="body" idx="1"/>
          </p:nvPr>
        </p:nvSpPr>
        <p:spPr>
          <a:xfrm>
            <a:off x="679450" y="4776788"/>
            <a:ext cx="5438700" cy="390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14: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4:notes"/>
          <p:cNvSpPr txBox="1">
            <a:spLocks noGrp="1"/>
          </p:cNvSpPr>
          <p:nvPr>
            <p:ph type="body" idx="1"/>
          </p:nvPr>
        </p:nvSpPr>
        <p:spPr>
          <a:xfrm>
            <a:off x="679450" y="4776788"/>
            <a:ext cx="5438700" cy="390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14: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3919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5:notes"/>
          <p:cNvSpPr txBox="1">
            <a:spLocks noGrp="1"/>
          </p:cNvSpPr>
          <p:nvPr>
            <p:ph type="body" idx="1"/>
          </p:nvPr>
        </p:nvSpPr>
        <p:spPr>
          <a:xfrm>
            <a:off x="679450" y="4776788"/>
            <a:ext cx="5438700" cy="390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1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0F4A67"/>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24055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E34413"/>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9C0E8DC-71A8-48E8-ADD9-4CDB2107CB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F4A67"/>
                </a:solidFill>
                <a:latin typeface="Arial"/>
                <a:cs typeface="Arial"/>
              </a:defRPr>
            </a:lvl2pPr>
            <a:lvl3pPr marL="723900" indent="-279400">
              <a:lnSpc>
                <a:spcPct val="100000"/>
              </a:lnSpc>
              <a:buFont typeface="Arial"/>
              <a:buChar char="•"/>
              <a:defRPr lang="en-US" sz="2000" kern="1200" baseline="0" dirty="0" smtClean="0">
                <a:solidFill>
                  <a:srgbClr val="E3441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Stock forms and types of metals</a:t>
            </a:r>
          </a:p>
          <a:p>
            <a:pPr>
              <a:spcBef>
                <a:spcPts val="288"/>
              </a:spcBef>
            </a:pPr>
            <a:r>
              <a:rPr lang="en-GB" sz="1200" b="0">
                <a:solidFill>
                  <a:srgbClr val="FFFFFF"/>
                </a:solidFill>
                <a:effectLst>
                  <a:glow rad="228600">
                    <a:schemeClr val="tx1">
                      <a:alpha val="40000"/>
                    </a:schemeClr>
                  </a:glow>
                </a:effectLst>
                <a:latin typeface="Arial"/>
                <a:cs typeface="Arial"/>
              </a:rPr>
              <a:t>Unit 4 Performance characteristics of metals</a:t>
            </a:r>
            <a:endParaRPr lang="en-US" sz="1200" b="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F4A67"/>
                </a:solidFill>
                <a:latin typeface="Arial"/>
                <a:cs typeface="Arial"/>
              </a:defRPr>
            </a:lvl2pPr>
            <a:lvl3pPr marL="723900" indent="-279400">
              <a:lnSpc>
                <a:spcPct val="100000"/>
              </a:lnSpc>
              <a:buFont typeface="Arial"/>
              <a:buChar char="•"/>
              <a:defRPr lang="en-US" sz="2000" kern="1200" baseline="0" dirty="0" smtClean="0">
                <a:solidFill>
                  <a:srgbClr val="E3441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0" name="Picture 9">
            <a:extLst>
              <a:ext uri="{FF2B5EF4-FFF2-40B4-BE49-F238E27FC236}">
                <a16:creationId xmlns:a16="http://schemas.microsoft.com/office/drawing/2014/main" id="{A6B3B3BA-2624-4534-9C8C-EDF28FD2A18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1" name="Picture 10">
            <a:extLst>
              <a:ext uri="{FF2B5EF4-FFF2-40B4-BE49-F238E27FC236}">
                <a16:creationId xmlns:a16="http://schemas.microsoft.com/office/drawing/2014/main" id="{9922B80A-EF56-4F3A-A1A4-FB268F507FC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12" name="TextBox 11">
            <a:extLst>
              <a:ext uri="{FF2B5EF4-FFF2-40B4-BE49-F238E27FC236}">
                <a16:creationId xmlns:a16="http://schemas.microsoft.com/office/drawing/2014/main" id="{22E268C9-BCA6-4CDD-9FAC-A3EB40D2C31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Stock forms and types of metals</a:t>
            </a:r>
          </a:p>
          <a:p>
            <a:pPr>
              <a:spcBef>
                <a:spcPts val="288"/>
              </a:spcBef>
            </a:pPr>
            <a:r>
              <a:rPr lang="en-GB" sz="1200" b="0">
                <a:solidFill>
                  <a:srgbClr val="FFFFFF"/>
                </a:solidFill>
                <a:effectLst>
                  <a:glow rad="228600">
                    <a:schemeClr val="tx1">
                      <a:alpha val="40000"/>
                    </a:schemeClr>
                  </a:glow>
                </a:effectLst>
                <a:latin typeface="Arial"/>
                <a:cs typeface="Arial"/>
              </a:rPr>
              <a:t>Unit 4 Performance characteristics of metals</a:t>
            </a:r>
            <a:endParaRPr lang="en-US" sz="1200" b="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F4A67"/>
                </a:solidFill>
                <a:latin typeface="Arial"/>
                <a:cs typeface="Arial"/>
              </a:defRPr>
            </a:lvl2pPr>
            <a:lvl3pPr marL="723900" indent="-279400">
              <a:lnSpc>
                <a:spcPct val="100000"/>
              </a:lnSpc>
              <a:buFont typeface="Arial"/>
              <a:buChar char="•"/>
              <a:defRPr lang="en-US" sz="2000" kern="1200" baseline="0" dirty="0" smtClean="0">
                <a:solidFill>
                  <a:srgbClr val="E3441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7" name="Picture 6">
            <a:extLst>
              <a:ext uri="{FF2B5EF4-FFF2-40B4-BE49-F238E27FC236}">
                <a16:creationId xmlns:a16="http://schemas.microsoft.com/office/drawing/2014/main" id="{36B341A1-FD89-4713-9228-8EA118F1E9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a:extLst>
              <a:ext uri="{FF2B5EF4-FFF2-40B4-BE49-F238E27FC236}">
                <a16:creationId xmlns:a16="http://schemas.microsoft.com/office/drawing/2014/main" id="{26E328B8-2844-457A-B392-B5FDCD9A585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Stock forms and types of metals</a:t>
            </a:r>
          </a:p>
          <a:p>
            <a:pPr>
              <a:spcBef>
                <a:spcPts val="288"/>
              </a:spcBef>
            </a:pPr>
            <a:r>
              <a:rPr lang="en-GB" sz="1200" b="0">
                <a:solidFill>
                  <a:srgbClr val="FFFFFF"/>
                </a:solidFill>
                <a:effectLst>
                  <a:glow rad="228600">
                    <a:schemeClr val="tx1">
                      <a:alpha val="40000"/>
                    </a:schemeClr>
                  </a:glow>
                </a:effectLst>
                <a:latin typeface="Arial"/>
                <a:cs typeface="Arial"/>
              </a:rPr>
              <a:t>Unit 4 Performance characteristics of metals</a:t>
            </a:r>
            <a:endParaRPr lang="en-US" sz="1200" b="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F4A67"/>
                </a:solidFill>
                <a:latin typeface="Arial"/>
                <a:cs typeface="Arial"/>
              </a:defRPr>
            </a:lvl2pPr>
            <a:lvl3pPr marL="723900" indent="-279400">
              <a:lnSpc>
                <a:spcPct val="100000"/>
              </a:lnSpc>
              <a:buFont typeface="Arial"/>
              <a:buChar char="•"/>
              <a:defRPr lang="en-US" sz="2000" kern="1200" baseline="0" dirty="0" smtClean="0">
                <a:solidFill>
                  <a:srgbClr val="E3441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8" name="Picture 7">
            <a:extLst>
              <a:ext uri="{FF2B5EF4-FFF2-40B4-BE49-F238E27FC236}">
                <a16:creationId xmlns:a16="http://schemas.microsoft.com/office/drawing/2014/main" id="{75638BD5-52B5-4EAC-A071-05BA65BE9A1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3" name="TextBox 12">
            <a:extLst>
              <a:ext uri="{FF2B5EF4-FFF2-40B4-BE49-F238E27FC236}">
                <a16:creationId xmlns:a16="http://schemas.microsoft.com/office/drawing/2014/main" id="{DB32DDB7-DE9D-44B7-A162-C3DAABDB74F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Stock forms and types of metals</a:t>
            </a:r>
          </a:p>
          <a:p>
            <a:pPr>
              <a:spcBef>
                <a:spcPts val="288"/>
              </a:spcBef>
            </a:pPr>
            <a:r>
              <a:rPr lang="en-GB" sz="1200" b="0">
                <a:solidFill>
                  <a:srgbClr val="FFFFFF"/>
                </a:solidFill>
                <a:effectLst>
                  <a:glow rad="228600">
                    <a:schemeClr val="tx1">
                      <a:alpha val="40000"/>
                    </a:schemeClr>
                  </a:glow>
                </a:effectLst>
                <a:latin typeface="Arial"/>
                <a:cs typeface="Arial"/>
              </a:rPr>
              <a:t>Unit 4 Performance characteristics of metals</a:t>
            </a:r>
            <a:endParaRPr lang="en-US" sz="1200" b="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p:pic>
        <p:nvPicPr>
          <p:cNvPr id="6" name="Picture 5">
            <a:extLst>
              <a:ext uri="{FF2B5EF4-FFF2-40B4-BE49-F238E27FC236}">
                <a16:creationId xmlns:a16="http://schemas.microsoft.com/office/drawing/2014/main" id="{27279F4C-3750-4954-9BDF-60E57A2D9B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7" name="Picture 6">
            <a:extLst>
              <a:ext uri="{FF2B5EF4-FFF2-40B4-BE49-F238E27FC236}">
                <a16:creationId xmlns:a16="http://schemas.microsoft.com/office/drawing/2014/main" id="{088152E8-D437-4E57-BF44-5AF63ABC30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10" name="TextBox 9">
            <a:extLst>
              <a:ext uri="{FF2B5EF4-FFF2-40B4-BE49-F238E27FC236}">
                <a16:creationId xmlns:a16="http://schemas.microsoft.com/office/drawing/2014/main" id="{A8BA2C15-B5A5-4A99-885E-8EFD74311AA1}"/>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Stock forms and types of metals</a:t>
            </a:r>
          </a:p>
          <a:p>
            <a:pPr>
              <a:spcBef>
                <a:spcPts val="288"/>
              </a:spcBef>
            </a:pPr>
            <a:r>
              <a:rPr lang="en-GB" sz="1200" b="0">
                <a:solidFill>
                  <a:srgbClr val="FFFFFF"/>
                </a:solidFill>
                <a:effectLst>
                  <a:glow rad="228600">
                    <a:schemeClr val="tx1">
                      <a:alpha val="40000"/>
                    </a:schemeClr>
                  </a:glow>
                </a:effectLst>
                <a:latin typeface="Arial"/>
                <a:cs typeface="Arial"/>
              </a:rPr>
              <a:t>Unit 4 Performance characteristics of metals</a:t>
            </a:r>
            <a:endParaRPr lang="en-US" sz="1200" b="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atin typeface="Museo 700" panose="02000000000000000000" pitchFamily="50" charset="0"/>
              </a:rPr>
              <a:t>AQA</a:t>
            </a:r>
            <a:endParaRPr lang="en-US" b="0">
              <a:latin typeface="Museo900-Regular"/>
              <a:cs typeface="Museo900-Regular"/>
            </a:endParaRPr>
          </a:p>
          <a:p>
            <a:pPr lvl="2"/>
            <a:r>
              <a:rPr lang="en-US">
                <a:latin typeface="Museo 500" panose="02000000000000000000" pitchFamily="50" charset="0"/>
              </a:rPr>
              <a:t>A Level</a:t>
            </a:r>
          </a:p>
          <a:p>
            <a:pPr lvl="3">
              <a:spcBef>
                <a:spcPts val="300"/>
              </a:spcBef>
            </a:pPr>
            <a:r>
              <a:rPr lang="en-US" sz="2500">
                <a:solidFill>
                  <a:schemeClr val="bg1"/>
                </a:solidFill>
                <a:latin typeface="Museo 100" panose="02000000000000000000" pitchFamily="50" charset="0"/>
              </a:rPr>
              <a:t>Product Design </a:t>
            </a:r>
            <a:r>
              <a:rPr lang="en-US" sz="2500">
                <a:solidFill>
                  <a:srgbClr val="0F4A67"/>
                </a:solidFill>
                <a:latin typeface="Museo 100" panose="02000000000000000000" pitchFamily="50" charset="0"/>
              </a:rPr>
              <a:t>7552</a:t>
            </a:r>
            <a:endParaRPr lang="en-GB">
              <a:solidFill>
                <a:srgbClr val="0F4A67"/>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72415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latin typeface="Museo 900" panose="02000000000000000000" pitchFamily="2" charset="0"/>
              </a:rPr>
              <a:t>Stock forms and types of metals</a:t>
            </a:r>
          </a:p>
          <a:p>
            <a:pPr>
              <a:lnSpc>
                <a:spcPts val="2000"/>
              </a:lnSpc>
              <a:spcBef>
                <a:spcPts val="5700"/>
              </a:spcBef>
            </a:pPr>
            <a:r>
              <a:rPr lang="en-US" sz="2000" b="1">
                <a:latin typeface="Museo 100" panose="02000000000000000000" pitchFamily="2" charset="0"/>
              </a:rPr>
              <a:t>Unit 4 </a:t>
            </a:r>
            <a:r>
              <a:rPr lang="en-GB" sz="2000">
                <a:latin typeface="Museo 100" panose="02000000000000000000" pitchFamily="2" charset="0"/>
              </a:rPr>
              <a:t>Performance characteristics of metals</a:t>
            </a:r>
            <a:endParaRPr lang="en-US" sz="2000">
              <a:latin typeface="Museo 100" panose="02000000000000000000" pitchFamily="2" charset="0"/>
            </a:endParaRPr>
          </a:p>
        </p:txBody>
      </p:sp>
      <p:sp>
        <p:nvSpPr>
          <p:cNvPr id="5" name="Hexagon 4">
            <a:extLst>
              <a:ext uri="{FF2B5EF4-FFF2-40B4-BE49-F238E27FC236}">
                <a16:creationId xmlns:a16="http://schemas.microsoft.com/office/drawing/2014/main" id="{250BE2CA-369C-423F-951C-39A5281AF2AA}"/>
              </a:ext>
            </a:extLst>
          </p:cNvPr>
          <p:cNvSpPr/>
          <p:nvPr/>
        </p:nvSpPr>
        <p:spPr>
          <a:xfrm>
            <a:off x="1060200" y="4100382"/>
            <a:ext cx="1080000" cy="972000"/>
          </a:xfrm>
          <a:prstGeom prst="hexagon">
            <a:avLst/>
          </a:prstGeom>
          <a:noFill/>
          <a:ln w="114300">
            <a:solidFill>
              <a:srgbClr val="0F4A67"/>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a:solidFill>
                  <a:srgbClr val="0F4A67"/>
                </a:solidFill>
                <a:latin typeface="Arial"/>
                <a:cs typeface="Arial"/>
              </a:rPr>
              <a:t>1</a:t>
            </a: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3" name="Picture 2">
            <a:extLst>
              <a:ext uri="{FF2B5EF4-FFF2-40B4-BE49-F238E27FC236}">
                <a16:creationId xmlns:a16="http://schemas.microsoft.com/office/drawing/2014/main" id="{B52ECAE1-7DC4-49A8-A023-203ADA232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69851" y="1984379"/>
            <a:ext cx="3974149" cy="4115446"/>
          </a:xfrm>
          <a:prstGeom prst="rect">
            <a:avLst/>
          </a:prstGeom>
        </p:spPr>
      </p:pic>
      <p:sp>
        <p:nvSpPr>
          <p:cNvPr id="130" name="Google Shape;130;p19"/>
          <p:cNvSpPr txBox="1">
            <a:spLocks noGrp="1"/>
          </p:cNvSpPr>
          <p:nvPr>
            <p:ph type="body" sz="quarter" idx="13"/>
          </p:nvPr>
        </p:nvSpPr>
        <p:spPr/>
        <p:txBody>
          <a:bodyPr/>
          <a:lstStyle/>
          <a:p>
            <a:pPr lvl="0"/>
            <a:r>
              <a:rPr lang="en-US"/>
              <a:t>White cast Iron </a:t>
            </a:r>
            <a:r>
              <a:rPr lang="en-US" sz="1800"/>
              <a:t>(1.8 – 3.6% carbon)</a:t>
            </a:r>
            <a:endParaRPr lang="en-US" sz="1800">
              <a:sym typeface="Arial"/>
            </a:endParaRPr>
          </a:p>
        </p:txBody>
      </p:sp>
      <p:sp>
        <p:nvSpPr>
          <p:cNvPr id="131" name="Google Shape;131;p19"/>
          <p:cNvSpPr txBox="1">
            <a:spLocks noGrp="1"/>
          </p:cNvSpPr>
          <p:nvPr>
            <p:ph type="body" sz="quarter" idx="14"/>
          </p:nvPr>
        </p:nvSpPr>
        <p:spPr/>
        <p:txBody>
          <a:bodyPr vert="horz" lIns="0" tIns="0" anchor="t"/>
          <a:lstStyle/>
          <a:p>
            <a:pPr lvl="0"/>
            <a:r>
              <a:rPr lang="en-US"/>
              <a:t>White cast iron has excellent resistance </a:t>
            </a:r>
            <a:br>
              <a:rPr lang="en-US"/>
            </a:br>
            <a:r>
              <a:rPr lang="en-US"/>
              <a:t>to abrasion</a:t>
            </a:r>
          </a:p>
          <a:p>
            <a:pPr lvl="1"/>
            <a:r>
              <a:rPr lang="en-US"/>
              <a:t>Like grey cast iron, it is also hard </a:t>
            </a:r>
            <a:br>
              <a:rPr lang="en-US"/>
            </a:br>
            <a:r>
              <a:rPr lang="en-US"/>
              <a:t>and brittle but has a greater </a:t>
            </a:r>
            <a:br>
              <a:rPr lang="en-US"/>
            </a:br>
            <a:r>
              <a:rPr lang="en-US"/>
              <a:t>tensile strength</a:t>
            </a:r>
          </a:p>
          <a:p>
            <a:pPr lvl="1"/>
            <a:r>
              <a:rPr lang="en-US"/>
              <a:t>It can be cast with little shrinkage</a:t>
            </a:r>
          </a:p>
          <a:p>
            <a:pPr lvl="1"/>
            <a:r>
              <a:rPr lang="en-US"/>
              <a:t>Applications include extrusion </a:t>
            </a:r>
            <a:br>
              <a:rPr lang="en-US"/>
            </a:br>
            <a:r>
              <a:rPr lang="en-US"/>
              <a:t>nozzles, dies, stone crushers</a:t>
            </a:r>
            <a:br>
              <a:rPr lang="en-US"/>
            </a:br>
            <a:r>
              <a:rPr lang="en-US"/>
              <a:t>and industrial rollers</a:t>
            </a:r>
          </a:p>
          <a:p>
            <a:pPr lvl="2"/>
            <a:r>
              <a:rPr lang="en-US"/>
              <a:t>Why is white cast iron </a:t>
            </a:r>
            <a:br>
              <a:rPr lang="en-US"/>
            </a:br>
            <a:r>
              <a:rPr lang="en-US"/>
              <a:t>particularly suited to use </a:t>
            </a:r>
            <a:br>
              <a:rPr lang="en-US"/>
            </a:br>
            <a:r>
              <a:rPr lang="en-US"/>
              <a:t>in cement mixer drums?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3559473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4" name="Picture 3">
            <a:extLst>
              <a:ext uri="{FF2B5EF4-FFF2-40B4-BE49-F238E27FC236}">
                <a16:creationId xmlns:a16="http://schemas.microsoft.com/office/drawing/2014/main" id="{A4D25EC4-5A2C-4F3F-B54D-50010D8F01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53143"/>
            <a:ext cx="9144000" cy="6204857"/>
          </a:xfrm>
          <a:prstGeom prst="rect">
            <a:avLst/>
          </a:prstGeom>
        </p:spPr>
      </p:pic>
      <p:sp>
        <p:nvSpPr>
          <p:cNvPr id="137" name="Google Shape;137;p20"/>
          <p:cNvSpPr txBox="1">
            <a:spLocks noGrp="1"/>
          </p:cNvSpPr>
          <p:nvPr>
            <p:ph type="body" sz="quarter" idx="13"/>
          </p:nvPr>
        </p:nvSpPr>
        <p:spPr/>
        <p:txBody>
          <a:bodyPr/>
          <a:lstStyle/>
          <a:p>
            <a:pPr lvl="0"/>
            <a:r>
              <a:rPr lang="en-US"/>
              <a:t>Non-ferrous metals</a:t>
            </a:r>
            <a:endParaRPr lang="en-US">
              <a:sym typeface="Arial"/>
            </a:endParaRPr>
          </a:p>
        </p:txBody>
      </p:sp>
      <p:sp>
        <p:nvSpPr>
          <p:cNvPr id="138" name="Google Shape;138;p20"/>
          <p:cNvSpPr txBox="1">
            <a:spLocks noGrp="1"/>
          </p:cNvSpPr>
          <p:nvPr>
            <p:ph type="body" sz="quarter" idx="14"/>
          </p:nvPr>
        </p:nvSpPr>
        <p:spPr/>
        <p:txBody>
          <a:bodyPr/>
          <a:lstStyle/>
          <a:p>
            <a:pPr lvl="0"/>
            <a:r>
              <a:rPr lang="en-US"/>
              <a:t>Non-ferrous metals do not contain iron</a:t>
            </a:r>
          </a:p>
          <a:p>
            <a:pPr lvl="0"/>
            <a:r>
              <a:rPr lang="en-US"/>
              <a:t>You need to know about:</a:t>
            </a:r>
          </a:p>
          <a:p>
            <a:pPr lvl="1"/>
            <a:r>
              <a:rPr lang="en-GB"/>
              <a:t>Aluminium</a:t>
            </a:r>
          </a:p>
          <a:p>
            <a:pPr lvl="1"/>
            <a:r>
              <a:rPr lang="en-US"/>
              <a:t>Copper</a:t>
            </a:r>
          </a:p>
          <a:p>
            <a:pPr lvl="1"/>
            <a:r>
              <a:rPr lang="en-US"/>
              <a:t>Silver</a:t>
            </a:r>
          </a:p>
          <a:p>
            <a:pPr lvl="1"/>
            <a:r>
              <a:rPr lang="en-US"/>
              <a:t>Gold</a:t>
            </a:r>
          </a:p>
          <a:p>
            <a:pPr lvl="1"/>
            <a:r>
              <a:rPr lang="en-US"/>
              <a:t>Titanium</a:t>
            </a:r>
          </a:p>
          <a:p>
            <a:pPr lvl="1"/>
            <a:r>
              <a:rPr lang="en-US"/>
              <a:t>Tin</a:t>
            </a:r>
          </a:p>
          <a:p>
            <a:pPr lvl="0"/>
            <a:endParaRPr lang="en-US"/>
          </a:p>
        </p:txBody>
      </p:sp>
      <p:pic>
        <p:nvPicPr>
          <p:cNvPr id="6" name="Picture 5">
            <a:extLst>
              <a:ext uri="{FF2B5EF4-FFF2-40B4-BE49-F238E27FC236}">
                <a16:creationId xmlns:a16="http://schemas.microsoft.com/office/drawing/2014/main" id="{51043B0F-6F4A-4423-A2FE-8ED76AE766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3" name="Picture 2">
            <a:extLst>
              <a:ext uri="{FF2B5EF4-FFF2-40B4-BE49-F238E27FC236}">
                <a16:creationId xmlns:a16="http://schemas.microsoft.com/office/drawing/2014/main" id="{5008F4FE-F6A5-4668-B011-47FB8DB880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3142559" y="1498294"/>
            <a:ext cx="6001441" cy="5359706"/>
          </a:xfrm>
          <a:prstGeom prst="rect">
            <a:avLst/>
          </a:prstGeom>
        </p:spPr>
      </p:pic>
      <p:sp>
        <p:nvSpPr>
          <p:cNvPr id="145" name="Google Shape;145;p21"/>
          <p:cNvSpPr txBox="1">
            <a:spLocks noGrp="1"/>
          </p:cNvSpPr>
          <p:nvPr>
            <p:ph type="body" sz="quarter" idx="13"/>
          </p:nvPr>
        </p:nvSpPr>
        <p:spPr/>
        <p:txBody>
          <a:bodyPr/>
          <a:lstStyle/>
          <a:p>
            <a:pPr lvl="0"/>
            <a:r>
              <a:rPr lang="en-GB"/>
              <a:t>Aluminium</a:t>
            </a:r>
            <a:r>
              <a:rPr lang="en-US"/>
              <a:t> </a:t>
            </a:r>
            <a:r>
              <a:rPr lang="en-US" sz="1800"/>
              <a:t>(Ai)</a:t>
            </a:r>
            <a:endParaRPr lang="en-US" sz="1800">
              <a:sym typeface="Arial"/>
            </a:endParaRPr>
          </a:p>
        </p:txBody>
      </p:sp>
      <p:sp>
        <p:nvSpPr>
          <p:cNvPr id="146" name="Google Shape;146;p21"/>
          <p:cNvSpPr txBox="1">
            <a:spLocks noGrp="1"/>
          </p:cNvSpPr>
          <p:nvPr>
            <p:ph type="body" sz="quarter" idx="14"/>
          </p:nvPr>
        </p:nvSpPr>
        <p:spPr/>
        <p:txBody>
          <a:bodyPr/>
          <a:lstStyle/>
          <a:p>
            <a:pPr lvl="0"/>
            <a:r>
              <a:rPr lang="en-US"/>
              <a:t>Aluminium is the most abundant metal in the </a:t>
            </a:r>
            <a:br>
              <a:rPr lang="en-US"/>
            </a:br>
            <a:r>
              <a:rPr lang="en-US"/>
              <a:t>earth’s crust</a:t>
            </a:r>
          </a:p>
          <a:p>
            <a:pPr lvl="1"/>
            <a:r>
              <a:rPr lang="en-US"/>
              <a:t>It has an excellent strength to </a:t>
            </a:r>
            <a:br>
              <a:rPr lang="en-US"/>
            </a:br>
            <a:r>
              <a:rPr lang="en-US"/>
              <a:t>weight ratio</a:t>
            </a:r>
          </a:p>
          <a:p>
            <a:pPr lvl="1"/>
            <a:r>
              <a:rPr lang="en-US"/>
              <a:t>It is soft, malleable and has a </a:t>
            </a:r>
            <a:br>
              <a:rPr lang="en-US"/>
            </a:br>
            <a:r>
              <a:rPr lang="en-US"/>
              <a:t>natural oxide layer which </a:t>
            </a:r>
            <a:br>
              <a:rPr lang="en-US"/>
            </a:br>
            <a:r>
              <a:rPr lang="en-US"/>
              <a:t>helps prevent corrosion</a:t>
            </a:r>
          </a:p>
          <a:p>
            <a:pPr lvl="1"/>
            <a:r>
              <a:rPr lang="en-US"/>
              <a:t>Applications include window </a:t>
            </a:r>
            <a:br>
              <a:rPr lang="en-US"/>
            </a:br>
            <a:r>
              <a:rPr lang="en-US"/>
              <a:t>frames, phone casings, </a:t>
            </a:r>
            <a:br>
              <a:rPr lang="en-US"/>
            </a:br>
            <a:r>
              <a:rPr lang="en-US"/>
              <a:t>aeroplane parts </a:t>
            </a:r>
            <a:br>
              <a:rPr lang="en-US"/>
            </a:br>
            <a:r>
              <a:rPr lang="en-US"/>
              <a:t>and bicycles</a:t>
            </a:r>
          </a:p>
          <a:p>
            <a:pPr lvl="0"/>
            <a:endParaRPr lang="en-US"/>
          </a:p>
        </p:txBody>
      </p:sp>
      <p:pic>
        <p:nvPicPr>
          <p:cNvPr id="10" name="Picture 9">
            <a:extLst>
              <a:ext uri="{FF2B5EF4-FFF2-40B4-BE49-F238E27FC236}">
                <a16:creationId xmlns:a16="http://schemas.microsoft.com/office/drawing/2014/main" id="{6BDE8AFF-AA28-4A37-94AA-439799F9B2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383" y="6260463"/>
            <a:ext cx="1578539" cy="437426"/>
          </a:xfrm>
          <a:prstGeom prst="rect">
            <a:avLst/>
          </a:prstGeom>
        </p:spPr>
      </p:pic>
    </p:spTree>
    <p:extLst>
      <p:ext uri="{BB962C8B-B14F-4D97-AF65-F5344CB8AC3E}">
        <p14:creationId xmlns:p14="http://schemas.microsoft.com/office/powerpoint/2010/main" val="4231756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3" name="Picture 2">
            <a:extLst>
              <a:ext uri="{FF2B5EF4-FFF2-40B4-BE49-F238E27FC236}">
                <a16:creationId xmlns:a16="http://schemas.microsoft.com/office/drawing/2014/main" id="{B043AB3F-27B6-4E25-ACEA-E43D202066D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05199" y="2901950"/>
            <a:ext cx="5638801" cy="3956050"/>
          </a:xfrm>
          <a:prstGeom prst="rect">
            <a:avLst/>
          </a:prstGeom>
        </p:spPr>
      </p:pic>
      <p:sp>
        <p:nvSpPr>
          <p:cNvPr id="154" name="Google Shape;154;p22"/>
          <p:cNvSpPr txBox="1">
            <a:spLocks noGrp="1"/>
          </p:cNvSpPr>
          <p:nvPr>
            <p:ph type="body" sz="quarter" idx="13"/>
          </p:nvPr>
        </p:nvSpPr>
        <p:spPr/>
        <p:txBody>
          <a:bodyPr/>
          <a:lstStyle/>
          <a:p>
            <a:pPr lvl="0"/>
            <a:r>
              <a:rPr lang="en-US"/>
              <a:t>Copper </a:t>
            </a:r>
            <a:r>
              <a:rPr lang="en-US" sz="1800"/>
              <a:t>(Cu)</a:t>
            </a:r>
            <a:endParaRPr lang="en-US" sz="1800">
              <a:sym typeface="Arial"/>
            </a:endParaRPr>
          </a:p>
        </p:txBody>
      </p:sp>
      <p:sp>
        <p:nvSpPr>
          <p:cNvPr id="155" name="Google Shape;155;p22"/>
          <p:cNvSpPr txBox="1">
            <a:spLocks noGrp="1"/>
          </p:cNvSpPr>
          <p:nvPr>
            <p:ph type="body" sz="quarter" idx="14"/>
          </p:nvPr>
        </p:nvSpPr>
        <p:spPr/>
        <p:txBody>
          <a:bodyPr/>
          <a:lstStyle/>
          <a:p>
            <a:pPr lvl="0"/>
            <a:r>
              <a:rPr lang="en-US"/>
              <a:t>Copper has been in use for around 10,000 years </a:t>
            </a:r>
          </a:p>
          <a:p>
            <a:pPr lvl="1"/>
            <a:r>
              <a:rPr lang="en-US"/>
              <a:t>It is malleable and extremely ductile </a:t>
            </a:r>
          </a:p>
          <a:p>
            <a:pPr lvl="1"/>
            <a:r>
              <a:rPr lang="en-US"/>
              <a:t>It is an excellent conductor of electricity and heat </a:t>
            </a:r>
          </a:p>
          <a:p>
            <a:pPr lvl="1"/>
            <a:r>
              <a:rPr lang="en-US"/>
              <a:t>Applications include electrical wire, </a:t>
            </a:r>
            <a:br>
              <a:rPr lang="en-US"/>
            </a:br>
            <a:r>
              <a:rPr lang="en-US"/>
              <a:t>motors, hot water pipes and pans</a:t>
            </a:r>
          </a:p>
          <a:p>
            <a:pPr lvl="2"/>
            <a:r>
              <a:rPr lang="en-US"/>
              <a:t>What heat treatment would you use </a:t>
            </a:r>
            <a:br>
              <a:rPr lang="en-US"/>
            </a:br>
            <a:r>
              <a:rPr lang="en-US"/>
              <a:t>when permanently joining</a:t>
            </a:r>
            <a:br>
              <a:rPr lang="en-US"/>
            </a:br>
            <a:r>
              <a:rPr lang="en-US"/>
              <a:t>copper components?</a:t>
            </a:r>
          </a:p>
          <a:p>
            <a:pPr lvl="0"/>
            <a:endParaRPr lang="en-US"/>
          </a:p>
          <a:p>
            <a:pPr lvl="0"/>
            <a:endParaRPr lang="en-US"/>
          </a:p>
        </p:txBody>
      </p:sp>
    </p:spTree>
    <p:extLst>
      <p:ext uri="{BB962C8B-B14F-4D97-AF65-F5344CB8AC3E}">
        <p14:creationId xmlns:p14="http://schemas.microsoft.com/office/powerpoint/2010/main" val="2385857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4" name="Picture 3">
            <a:extLst>
              <a:ext uri="{FF2B5EF4-FFF2-40B4-BE49-F238E27FC236}">
                <a16:creationId xmlns:a16="http://schemas.microsoft.com/office/drawing/2014/main" id="{8B8E66A8-042B-4222-A4BA-5FB9392832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07381" y="1500805"/>
            <a:ext cx="5436619" cy="4785449"/>
          </a:xfrm>
          <a:prstGeom prst="rect">
            <a:avLst/>
          </a:prstGeom>
        </p:spPr>
      </p:pic>
      <p:sp>
        <p:nvSpPr>
          <p:cNvPr id="154" name="Google Shape;154;p22"/>
          <p:cNvSpPr txBox="1">
            <a:spLocks noGrp="1"/>
          </p:cNvSpPr>
          <p:nvPr>
            <p:ph type="body" sz="quarter" idx="13"/>
          </p:nvPr>
        </p:nvSpPr>
        <p:spPr/>
        <p:txBody>
          <a:bodyPr/>
          <a:lstStyle/>
          <a:p>
            <a:pPr lvl="0"/>
            <a:r>
              <a:rPr lang="en-US"/>
              <a:t>Zinc </a:t>
            </a:r>
            <a:r>
              <a:rPr lang="en-US" sz="1800"/>
              <a:t>(Zn)</a:t>
            </a:r>
            <a:endParaRPr lang="en-US" sz="1800">
              <a:sym typeface="Arial"/>
            </a:endParaRPr>
          </a:p>
        </p:txBody>
      </p:sp>
      <p:sp>
        <p:nvSpPr>
          <p:cNvPr id="155" name="Google Shape;155;p22"/>
          <p:cNvSpPr txBox="1">
            <a:spLocks noGrp="1"/>
          </p:cNvSpPr>
          <p:nvPr>
            <p:ph type="body" sz="quarter" idx="14"/>
          </p:nvPr>
        </p:nvSpPr>
        <p:spPr/>
        <p:txBody>
          <a:bodyPr/>
          <a:lstStyle/>
          <a:p>
            <a:pPr lvl="0"/>
            <a:r>
              <a:rPr lang="en-US"/>
              <a:t>Zinc is very versatile but rarely used on its own to make products – it is often alloyed</a:t>
            </a:r>
          </a:p>
          <a:p>
            <a:pPr lvl="1"/>
            <a:r>
              <a:rPr lang="en-US"/>
              <a:t>As a metal, it is ductile and </a:t>
            </a:r>
            <a:br>
              <a:rPr lang="en-US"/>
            </a:br>
            <a:r>
              <a:rPr lang="en-US"/>
              <a:t>easily worked </a:t>
            </a:r>
          </a:p>
          <a:p>
            <a:pPr lvl="1"/>
            <a:r>
              <a:rPr lang="en-US"/>
              <a:t>A layer of oxide gives it excellent </a:t>
            </a:r>
            <a:br>
              <a:rPr lang="en-US"/>
            </a:br>
            <a:r>
              <a:rPr lang="en-US"/>
              <a:t>corrosion resistance</a:t>
            </a:r>
          </a:p>
          <a:p>
            <a:pPr lvl="1"/>
            <a:r>
              <a:rPr lang="en-US"/>
              <a:t>Applications include galvanising, </a:t>
            </a:r>
            <a:br>
              <a:rPr lang="en-US"/>
            </a:br>
            <a:r>
              <a:rPr lang="en-US"/>
              <a:t>roofing material and batteries </a:t>
            </a:r>
          </a:p>
          <a:p>
            <a:pPr lvl="1"/>
            <a:r>
              <a:rPr lang="en-US"/>
              <a:t>Zinc is often used as a sacrificial anode </a:t>
            </a:r>
            <a:br>
              <a:rPr lang="en-US"/>
            </a:br>
            <a:r>
              <a:rPr lang="en-US"/>
              <a:t>on boats and ships to reduce corrosion</a:t>
            </a:r>
          </a:p>
          <a:p>
            <a:pPr lvl="2"/>
            <a:r>
              <a:rPr lang="en-US"/>
              <a:t>Why is zinc galvanizing a suitable </a:t>
            </a:r>
            <a:br>
              <a:rPr lang="en-US"/>
            </a:br>
            <a:r>
              <a:rPr lang="en-US"/>
              <a:t>coating for industrial ducting?</a:t>
            </a:r>
          </a:p>
          <a:p>
            <a:pPr lvl="0"/>
            <a:endParaRPr lang="en-US"/>
          </a:p>
          <a:p>
            <a:pPr lvl="0"/>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3" name="Picture 2">
            <a:extLst>
              <a:ext uri="{FF2B5EF4-FFF2-40B4-BE49-F238E27FC236}">
                <a16:creationId xmlns:a16="http://schemas.microsoft.com/office/drawing/2014/main" id="{3C0F7642-42F6-424B-AC31-B20714A18A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609726"/>
            <a:ext cx="9144001" cy="6252262"/>
          </a:xfrm>
          <a:prstGeom prst="rect">
            <a:avLst/>
          </a:prstGeom>
        </p:spPr>
      </p:pic>
      <p:sp>
        <p:nvSpPr>
          <p:cNvPr id="163" name="Google Shape;163;p23"/>
          <p:cNvSpPr txBox="1">
            <a:spLocks noGrp="1"/>
          </p:cNvSpPr>
          <p:nvPr>
            <p:ph type="body" sz="quarter" idx="13"/>
          </p:nvPr>
        </p:nvSpPr>
        <p:spPr/>
        <p:txBody>
          <a:bodyPr/>
          <a:lstStyle/>
          <a:p>
            <a:pPr lvl="0"/>
            <a:r>
              <a:rPr lang="en-US">
                <a:solidFill>
                  <a:schemeClr val="bg1"/>
                </a:solidFill>
              </a:rPr>
              <a:t>Silver </a:t>
            </a:r>
            <a:r>
              <a:rPr lang="en-US" sz="1800">
                <a:solidFill>
                  <a:schemeClr val="bg1"/>
                </a:solidFill>
              </a:rPr>
              <a:t>(Ag) </a:t>
            </a:r>
            <a:endParaRPr lang="en-US" sz="1800">
              <a:solidFill>
                <a:schemeClr val="bg1"/>
              </a:solidFill>
              <a:sym typeface="Arial"/>
            </a:endParaRPr>
          </a:p>
        </p:txBody>
      </p:sp>
      <p:sp>
        <p:nvSpPr>
          <p:cNvPr id="164" name="Google Shape;164;p23"/>
          <p:cNvSpPr txBox="1">
            <a:spLocks noGrp="1"/>
          </p:cNvSpPr>
          <p:nvPr>
            <p:ph type="body" sz="quarter" idx="14"/>
          </p:nvPr>
        </p:nvSpPr>
        <p:spPr>
          <a:xfrm>
            <a:off x="724280" y="1704179"/>
            <a:ext cx="7797230" cy="4247588"/>
          </a:xfrm>
        </p:spPr>
        <p:txBody>
          <a:bodyPr/>
          <a:lstStyle/>
          <a:p>
            <a:pPr lvl="0"/>
            <a:r>
              <a:rPr lang="en-US">
                <a:solidFill>
                  <a:schemeClr val="bg1"/>
                </a:solidFill>
              </a:rPr>
              <a:t>Silver has been used in </a:t>
            </a:r>
            <a:r>
              <a:rPr lang="en-GB">
                <a:solidFill>
                  <a:schemeClr val="bg1"/>
                </a:solidFill>
              </a:rPr>
              <a:t>jewellery</a:t>
            </a:r>
            <a:r>
              <a:rPr lang="en-US">
                <a:solidFill>
                  <a:schemeClr val="bg1"/>
                </a:solidFill>
              </a:rPr>
              <a:t> and </a:t>
            </a:r>
            <a:br>
              <a:rPr lang="en-US">
                <a:solidFill>
                  <a:schemeClr val="bg1"/>
                </a:solidFill>
              </a:rPr>
            </a:br>
            <a:r>
              <a:rPr lang="en-US">
                <a:solidFill>
                  <a:schemeClr val="bg1"/>
                </a:solidFill>
              </a:rPr>
              <a:t>coinage for millennia</a:t>
            </a:r>
          </a:p>
          <a:p>
            <a:pPr lvl="1"/>
            <a:r>
              <a:rPr lang="en-US">
                <a:solidFill>
                  <a:schemeClr val="bg1"/>
                </a:solidFill>
              </a:rPr>
              <a:t>It is the best electric and thermal conductor</a:t>
            </a:r>
          </a:p>
          <a:p>
            <a:pPr lvl="1"/>
            <a:r>
              <a:rPr lang="en-US">
                <a:solidFill>
                  <a:schemeClr val="bg1"/>
                </a:solidFill>
              </a:rPr>
              <a:t>It is extremely ductile </a:t>
            </a:r>
          </a:p>
          <a:p>
            <a:pPr lvl="1"/>
            <a:r>
              <a:rPr lang="en-US">
                <a:solidFill>
                  <a:schemeClr val="bg1"/>
                </a:solidFill>
              </a:rPr>
              <a:t>Applications include electronics, mirrors </a:t>
            </a:r>
            <a:br>
              <a:rPr lang="en-US">
                <a:solidFill>
                  <a:schemeClr val="bg1"/>
                </a:solidFill>
              </a:rPr>
            </a:br>
            <a:r>
              <a:rPr lang="en-US">
                <a:solidFill>
                  <a:schemeClr val="bg1"/>
                </a:solidFill>
              </a:rPr>
              <a:t>and jewellery</a:t>
            </a:r>
          </a:p>
          <a:p>
            <a:pPr lvl="2"/>
            <a:r>
              <a:rPr lang="en-US"/>
              <a:t>Due to its relatively high-cost, most ‘silver’ </a:t>
            </a:r>
            <a:br>
              <a:rPr lang="en-US"/>
            </a:br>
            <a:r>
              <a:rPr lang="en-US"/>
              <a:t>cutlery is not solid but is made from </a:t>
            </a:r>
            <a:br>
              <a:rPr lang="en-US"/>
            </a:br>
            <a:r>
              <a:rPr lang="en-US"/>
              <a:t>another metal and then ‘coated’ with silver</a:t>
            </a:r>
          </a:p>
          <a:p>
            <a:pPr lvl="2"/>
            <a:r>
              <a:rPr lang="en-US"/>
              <a:t>What is this process called?</a:t>
            </a:r>
          </a:p>
          <a:p>
            <a:pPr lvl="0"/>
            <a:endParaRPr lang="en-US"/>
          </a:p>
          <a:p>
            <a:pPr lvl="0"/>
            <a:endParaRPr lang="en-US"/>
          </a:p>
          <a:p>
            <a:pPr lvl="0"/>
            <a:endParaRPr lang="en-US"/>
          </a:p>
        </p:txBody>
      </p:sp>
      <p:pic>
        <p:nvPicPr>
          <p:cNvPr id="8" name="Picture 7">
            <a:extLst>
              <a:ext uri="{FF2B5EF4-FFF2-40B4-BE49-F238E27FC236}">
                <a16:creationId xmlns:a16="http://schemas.microsoft.com/office/drawing/2014/main" id="{F31C1D8B-E447-4492-A929-9311634B82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383" y="6260463"/>
            <a:ext cx="1578539" cy="43742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5" name="Picture 4">
            <a:extLst>
              <a:ext uri="{FF2B5EF4-FFF2-40B4-BE49-F238E27FC236}">
                <a16:creationId xmlns:a16="http://schemas.microsoft.com/office/drawing/2014/main" id="{1985E758-FD1C-4F35-B894-905CD6FEE0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6670"/>
            <a:ext cx="9144000" cy="6211329"/>
          </a:xfrm>
          <a:prstGeom prst="rect">
            <a:avLst/>
          </a:prstGeom>
        </p:spPr>
      </p:pic>
      <p:sp>
        <p:nvSpPr>
          <p:cNvPr id="171" name="Google Shape;171;p24"/>
          <p:cNvSpPr txBox="1">
            <a:spLocks noGrp="1"/>
          </p:cNvSpPr>
          <p:nvPr>
            <p:ph type="body" sz="quarter" idx="13"/>
          </p:nvPr>
        </p:nvSpPr>
        <p:spPr/>
        <p:txBody>
          <a:bodyPr/>
          <a:lstStyle/>
          <a:p>
            <a:pPr lvl="0"/>
            <a:r>
              <a:rPr lang="en-US"/>
              <a:t>Gold </a:t>
            </a:r>
            <a:r>
              <a:rPr lang="en-US" sz="1800"/>
              <a:t>(Au)</a:t>
            </a:r>
            <a:endParaRPr lang="en-US" sz="1800">
              <a:sym typeface="Arial"/>
            </a:endParaRPr>
          </a:p>
        </p:txBody>
      </p:sp>
      <p:sp>
        <p:nvSpPr>
          <p:cNvPr id="172" name="Google Shape;172;p24"/>
          <p:cNvSpPr txBox="1">
            <a:spLocks noGrp="1"/>
          </p:cNvSpPr>
          <p:nvPr>
            <p:ph type="body" sz="quarter" idx="14"/>
          </p:nvPr>
        </p:nvSpPr>
        <p:spPr/>
        <p:txBody>
          <a:bodyPr/>
          <a:lstStyle/>
          <a:p>
            <a:pPr lvl="0"/>
            <a:r>
              <a:rPr lang="en-US"/>
              <a:t>Gold is one of the least reactive metals</a:t>
            </a:r>
          </a:p>
          <a:p>
            <a:pPr lvl="1"/>
            <a:r>
              <a:rPr lang="en-US"/>
              <a:t>It is one of the most ductile and </a:t>
            </a:r>
            <a:br>
              <a:rPr lang="en-US"/>
            </a:br>
            <a:r>
              <a:rPr lang="en-US"/>
              <a:t>malleable metals</a:t>
            </a:r>
          </a:p>
          <a:p>
            <a:pPr lvl="1"/>
            <a:r>
              <a:rPr lang="en-US"/>
              <a:t>It does not tarnish - it is impervious to </a:t>
            </a:r>
            <a:br>
              <a:rPr lang="en-US"/>
            </a:br>
            <a:r>
              <a:rPr lang="en-US"/>
              <a:t>air, water, alkalis and most acids</a:t>
            </a:r>
          </a:p>
          <a:p>
            <a:pPr lvl="1"/>
            <a:r>
              <a:rPr lang="en-US"/>
              <a:t>Applications include jewellery, electronics, </a:t>
            </a:r>
            <a:br>
              <a:rPr lang="en-US"/>
            </a:br>
            <a:r>
              <a:rPr lang="en-US"/>
              <a:t>ornamentation and dentistry</a:t>
            </a:r>
          </a:p>
          <a:p>
            <a:pPr lvl="2"/>
            <a:r>
              <a:rPr lang="en-US"/>
              <a:t>Which properties make gold </a:t>
            </a:r>
            <a:br>
              <a:rPr lang="en-US"/>
            </a:br>
            <a:r>
              <a:rPr lang="en-US"/>
              <a:t>a suitable metal for use in</a:t>
            </a:r>
            <a:br>
              <a:rPr lang="en-US"/>
            </a:br>
            <a:r>
              <a:rPr lang="en-US"/>
              <a:t>electronic products?</a:t>
            </a:r>
          </a:p>
          <a:p>
            <a:pPr lvl="0"/>
            <a:endParaRPr lang="en-US"/>
          </a:p>
          <a:p>
            <a:pPr lvl="0"/>
            <a:endParaRPr lang="en-US"/>
          </a:p>
        </p:txBody>
      </p:sp>
      <p:pic>
        <p:nvPicPr>
          <p:cNvPr id="8" name="Picture 7">
            <a:extLst>
              <a:ext uri="{FF2B5EF4-FFF2-40B4-BE49-F238E27FC236}">
                <a16:creationId xmlns:a16="http://schemas.microsoft.com/office/drawing/2014/main" id="{75311A1D-7421-4D55-A8A6-D669D2EE25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383" y="6260463"/>
            <a:ext cx="1578539" cy="43742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3" name="Picture 2">
            <a:extLst>
              <a:ext uri="{FF2B5EF4-FFF2-40B4-BE49-F238E27FC236}">
                <a16:creationId xmlns:a16="http://schemas.microsoft.com/office/drawing/2014/main" id="{9BF76AF2-18E0-4E09-9F49-41E95BBEE0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5064368" y="2603667"/>
            <a:ext cx="4079631" cy="3175782"/>
          </a:xfrm>
          <a:prstGeom prst="rect">
            <a:avLst/>
          </a:prstGeom>
        </p:spPr>
      </p:pic>
      <p:sp>
        <p:nvSpPr>
          <p:cNvPr id="180" name="Google Shape;180;p25"/>
          <p:cNvSpPr txBox="1">
            <a:spLocks noGrp="1"/>
          </p:cNvSpPr>
          <p:nvPr>
            <p:ph type="body" sz="quarter" idx="13"/>
          </p:nvPr>
        </p:nvSpPr>
        <p:spPr/>
        <p:txBody>
          <a:bodyPr/>
          <a:lstStyle/>
          <a:p>
            <a:pPr lvl="0"/>
            <a:r>
              <a:rPr lang="en-US"/>
              <a:t>Titanium </a:t>
            </a:r>
            <a:r>
              <a:rPr lang="en-US" sz="1800"/>
              <a:t>(Ti)</a:t>
            </a:r>
            <a:endParaRPr lang="en-US" sz="1800">
              <a:sym typeface="Arial"/>
            </a:endParaRPr>
          </a:p>
        </p:txBody>
      </p:sp>
      <p:sp>
        <p:nvSpPr>
          <p:cNvPr id="181" name="Google Shape;181;p25"/>
          <p:cNvSpPr txBox="1">
            <a:spLocks noGrp="1"/>
          </p:cNvSpPr>
          <p:nvPr>
            <p:ph type="body" sz="quarter" idx="14"/>
          </p:nvPr>
        </p:nvSpPr>
        <p:spPr/>
        <p:txBody>
          <a:bodyPr/>
          <a:lstStyle/>
          <a:p>
            <a:pPr lvl="0"/>
            <a:r>
              <a:rPr lang="en-US"/>
              <a:t>Titanium was discovered in 1791 in Cornwall </a:t>
            </a:r>
            <a:br>
              <a:rPr lang="en-US"/>
            </a:br>
            <a:r>
              <a:rPr lang="en-US"/>
              <a:t>by William Gregor</a:t>
            </a:r>
          </a:p>
          <a:p>
            <a:pPr lvl="1"/>
            <a:r>
              <a:rPr lang="en-US"/>
              <a:t>Titanium is a low density, durable </a:t>
            </a:r>
            <a:br>
              <a:rPr lang="en-US"/>
            </a:br>
            <a:r>
              <a:rPr lang="en-US"/>
              <a:t>metal with a high melting point</a:t>
            </a:r>
          </a:p>
          <a:p>
            <a:pPr lvl="1"/>
            <a:r>
              <a:rPr lang="en-US"/>
              <a:t>It is highly resistant to corrosion </a:t>
            </a:r>
            <a:br>
              <a:rPr lang="en-US"/>
            </a:br>
            <a:r>
              <a:rPr lang="en-US"/>
              <a:t>and has an excellent strength </a:t>
            </a:r>
            <a:br>
              <a:rPr lang="en-US"/>
            </a:br>
            <a:r>
              <a:rPr lang="en-US"/>
              <a:t>to weight ratio</a:t>
            </a:r>
          </a:p>
          <a:p>
            <a:pPr lvl="1"/>
            <a:r>
              <a:rPr lang="en-US"/>
              <a:t>Applications include implants, </a:t>
            </a:r>
            <a:br>
              <a:rPr lang="en-US"/>
            </a:br>
            <a:r>
              <a:rPr lang="en-US"/>
              <a:t>golf clubs, pacemakers, jewellery</a:t>
            </a:r>
            <a:br>
              <a:rPr lang="en-US"/>
            </a:br>
            <a:r>
              <a:rPr lang="en-US"/>
              <a:t>and aviation components</a:t>
            </a:r>
          </a:p>
          <a:p>
            <a:pPr lvl="2"/>
            <a:r>
              <a:rPr lang="en-US"/>
              <a:t>What makes titanium ideal for use in </a:t>
            </a:r>
            <a:br>
              <a:rPr lang="en-US"/>
            </a:br>
            <a:r>
              <a:rPr lang="en-US"/>
              <a:t>hip and knee replacements?</a:t>
            </a:r>
            <a:br>
              <a:rPr lang="en-US"/>
            </a:br>
            <a:endParaRPr lang="en-US"/>
          </a:p>
          <a:p>
            <a:pPr lvl="0"/>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4" name="Picture 3">
            <a:extLst>
              <a:ext uri="{FF2B5EF4-FFF2-40B4-BE49-F238E27FC236}">
                <a16:creationId xmlns:a16="http://schemas.microsoft.com/office/drawing/2014/main" id="{B9D05EF0-CBBB-4A4E-AE47-9D825EE60B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9705"/>
            <a:ext cx="9144000" cy="6208295"/>
          </a:xfrm>
          <a:prstGeom prst="rect">
            <a:avLst/>
          </a:prstGeom>
        </p:spPr>
      </p:pic>
      <p:sp>
        <p:nvSpPr>
          <p:cNvPr id="187" name="Google Shape;187;p26"/>
          <p:cNvSpPr txBox="1">
            <a:spLocks noGrp="1"/>
          </p:cNvSpPr>
          <p:nvPr>
            <p:ph type="body" sz="quarter" idx="13"/>
          </p:nvPr>
        </p:nvSpPr>
        <p:spPr/>
        <p:txBody>
          <a:bodyPr/>
          <a:lstStyle/>
          <a:p>
            <a:pPr lvl="0"/>
            <a:r>
              <a:rPr lang="en-US">
                <a:solidFill>
                  <a:schemeClr val="bg1"/>
                </a:solidFill>
              </a:rPr>
              <a:t>Tin </a:t>
            </a:r>
            <a:r>
              <a:rPr lang="en-US" sz="1800">
                <a:solidFill>
                  <a:schemeClr val="bg1"/>
                </a:solidFill>
              </a:rPr>
              <a:t>(Sn)</a:t>
            </a:r>
            <a:endParaRPr lang="en-US" sz="1800">
              <a:solidFill>
                <a:schemeClr val="bg1"/>
              </a:solidFill>
              <a:sym typeface="Arial"/>
            </a:endParaRPr>
          </a:p>
        </p:txBody>
      </p:sp>
      <p:sp>
        <p:nvSpPr>
          <p:cNvPr id="188" name="Google Shape;188;p26"/>
          <p:cNvSpPr txBox="1">
            <a:spLocks noGrp="1"/>
          </p:cNvSpPr>
          <p:nvPr>
            <p:ph type="body" sz="quarter" idx="14"/>
          </p:nvPr>
        </p:nvSpPr>
        <p:spPr/>
        <p:txBody>
          <a:bodyPr/>
          <a:lstStyle/>
          <a:p>
            <a:pPr lvl="0"/>
            <a:r>
              <a:rPr lang="en-US">
                <a:solidFill>
                  <a:schemeClr val="bg1"/>
                </a:solidFill>
              </a:rPr>
              <a:t>Tin has been mined in Cornwall </a:t>
            </a:r>
            <a:br>
              <a:rPr lang="en-US">
                <a:solidFill>
                  <a:schemeClr val="bg1"/>
                </a:solidFill>
              </a:rPr>
            </a:br>
            <a:r>
              <a:rPr lang="en-US">
                <a:solidFill>
                  <a:schemeClr val="bg1"/>
                </a:solidFill>
              </a:rPr>
              <a:t>for over 4000 years </a:t>
            </a:r>
          </a:p>
          <a:p>
            <a:pPr lvl="1"/>
            <a:r>
              <a:rPr lang="en-US">
                <a:solidFill>
                  <a:schemeClr val="bg1"/>
                </a:solidFill>
              </a:rPr>
              <a:t>It is soft and malleable</a:t>
            </a:r>
          </a:p>
          <a:p>
            <a:pPr lvl="1"/>
            <a:r>
              <a:rPr lang="en-US">
                <a:solidFill>
                  <a:schemeClr val="bg1"/>
                </a:solidFill>
              </a:rPr>
              <a:t>It has good corrosion resistance</a:t>
            </a:r>
          </a:p>
          <a:p>
            <a:pPr lvl="1"/>
            <a:r>
              <a:rPr lang="en-US">
                <a:solidFill>
                  <a:schemeClr val="bg1"/>
                </a:solidFill>
              </a:rPr>
              <a:t>Applications include ‘tin plate’</a:t>
            </a:r>
            <a:br>
              <a:rPr lang="en-US">
                <a:solidFill>
                  <a:schemeClr val="bg1"/>
                </a:solidFill>
              </a:rPr>
            </a:br>
            <a:r>
              <a:rPr lang="en-US">
                <a:solidFill>
                  <a:schemeClr val="bg1"/>
                </a:solidFill>
              </a:rPr>
              <a:t>coating and solder </a:t>
            </a:r>
            <a:br>
              <a:rPr lang="en-US">
                <a:solidFill>
                  <a:schemeClr val="bg1"/>
                </a:solidFill>
              </a:rPr>
            </a:br>
            <a:r>
              <a:rPr lang="en-US">
                <a:solidFill>
                  <a:schemeClr val="bg1"/>
                </a:solidFill>
              </a:rPr>
              <a:t>for electronics</a:t>
            </a:r>
          </a:p>
          <a:p>
            <a:pPr lvl="0"/>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7"/>
          <p:cNvSpPr txBox="1">
            <a:spLocks noGrp="1"/>
          </p:cNvSpPr>
          <p:nvPr>
            <p:ph type="body" sz="quarter" idx="13"/>
          </p:nvPr>
        </p:nvSpPr>
        <p:spPr/>
        <p:txBody>
          <a:bodyPr/>
          <a:lstStyle/>
          <a:p>
            <a:pPr lvl="0"/>
            <a:r>
              <a:rPr lang="en-US"/>
              <a:t>Worksheet Task</a:t>
            </a:r>
          </a:p>
        </p:txBody>
      </p:sp>
      <p:sp>
        <p:nvSpPr>
          <p:cNvPr id="195" name="Google Shape;195;p27"/>
          <p:cNvSpPr txBox="1">
            <a:spLocks noGrp="1"/>
          </p:cNvSpPr>
          <p:nvPr>
            <p:ph type="body" sz="quarter" idx="14"/>
          </p:nvPr>
        </p:nvSpPr>
        <p:spPr/>
        <p:txBody>
          <a:bodyPr/>
          <a:lstStyle/>
          <a:p>
            <a:pPr lvl="0"/>
            <a:r>
              <a:rPr lang="en-US"/>
              <a:t>Complete </a:t>
            </a:r>
            <a:r>
              <a:rPr lang="en-US" b="1"/>
              <a:t>Task 1</a:t>
            </a:r>
            <a:r>
              <a:rPr lang="en-US"/>
              <a:t> of your </a:t>
            </a:r>
            <a:r>
              <a:rPr lang="en-US" b="1"/>
              <a:t>Worksheet</a:t>
            </a:r>
          </a:p>
        </p:txBody>
      </p:sp>
      <p:pic>
        <p:nvPicPr>
          <p:cNvPr id="3" name="Picture 2">
            <a:extLst>
              <a:ext uri="{FF2B5EF4-FFF2-40B4-BE49-F238E27FC236}">
                <a16:creationId xmlns:a16="http://schemas.microsoft.com/office/drawing/2014/main" id="{039C3B0B-DA71-4D6A-A65E-263C957303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93258" y="1828799"/>
            <a:ext cx="5357484" cy="456573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BD1DCA-BBC8-4E6D-A89A-C275080C3304}"/>
              </a:ext>
            </a:extLst>
          </p:cNvPr>
          <p:cNvSpPr>
            <a:spLocks noGrp="1"/>
          </p:cNvSpPr>
          <p:nvPr>
            <p:ph type="body" sz="quarter" idx="14"/>
          </p:nvPr>
        </p:nvSpPr>
        <p:spPr/>
        <p:txBody>
          <a:bodyPr/>
          <a:lstStyle/>
          <a:p>
            <a:r>
              <a:rPr lang="en-US"/>
              <a:t>Name the common stock forms of metals</a:t>
            </a:r>
          </a:p>
          <a:p>
            <a:r>
              <a:rPr lang="en-US"/>
              <a:t>Identify specific ferrous, non-ferrous and </a:t>
            </a:r>
            <a:br>
              <a:rPr lang="en-US"/>
            </a:br>
            <a:r>
              <a:rPr lang="en-US"/>
              <a:t>alloyed metals</a:t>
            </a:r>
          </a:p>
          <a:p>
            <a:r>
              <a:rPr lang="en-US"/>
              <a:t>Evaluate the properties and applications of a range of different metals</a:t>
            </a:r>
          </a:p>
          <a:p>
            <a:endParaRPr lang="en-GB"/>
          </a:p>
        </p:txBody>
      </p:sp>
      <p:sp>
        <p:nvSpPr>
          <p:cNvPr id="3" name="Text Placeholder 2">
            <a:extLst>
              <a:ext uri="{FF2B5EF4-FFF2-40B4-BE49-F238E27FC236}">
                <a16:creationId xmlns:a16="http://schemas.microsoft.com/office/drawing/2014/main" id="{6CD938E1-4FBC-4802-974A-F2D0DC555852}"/>
              </a:ext>
            </a:extLst>
          </p:cNvPr>
          <p:cNvSpPr>
            <a:spLocks noGrp="1"/>
          </p:cNvSpPr>
          <p:nvPr>
            <p:ph type="body" sz="quarter" idx="13"/>
          </p:nvPr>
        </p:nvSpPr>
        <p:spPr/>
        <p:txBody>
          <a:bodyPr/>
          <a:lstStyle/>
          <a:p>
            <a:r>
              <a:rPr lang="en-GB"/>
              <a:t>Objectives</a:t>
            </a:r>
          </a:p>
        </p:txBody>
      </p:sp>
    </p:spTree>
    <p:extLst>
      <p:ext uri="{BB962C8B-B14F-4D97-AF65-F5344CB8AC3E}">
        <p14:creationId xmlns:p14="http://schemas.microsoft.com/office/powerpoint/2010/main" val="3797080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3" name="Picture 2">
            <a:extLst>
              <a:ext uri="{FF2B5EF4-FFF2-40B4-BE49-F238E27FC236}">
                <a16:creationId xmlns:a16="http://schemas.microsoft.com/office/drawing/2014/main" id="{E6DAE486-FF91-4569-8251-527BB91B31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50790"/>
            <a:ext cx="9144000" cy="6207210"/>
          </a:xfrm>
          <a:prstGeom prst="rect">
            <a:avLst/>
          </a:prstGeom>
        </p:spPr>
      </p:pic>
      <p:sp>
        <p:nvSpPr>
          <p:cNvPr id="201" name="Google Shape;201;p28"/>
          <p:cNvSpPr txBox="1">
            <a:spLocks noGrp="1"/>
          </p:cNvSpPr>
          <p:nvPr>
            <p:ph type="body" sz="quarter" idx="13"/>
          </p:nvPr>
        </p:nvSpPr>
        <p:spPr/>
        <p:txBody>
          <a:bodyPr/>
          <a:lstStyle/>
          <a:p>
            <a:pPr lvl="0"/>
            <a:r>
              <a:rPr lang="en-US"/>
              <a:t>Ferrous Alloys</a:t>
            </a:r>
            <a:endParaRPr lang="en-US">
              <a:sym typeface="Arial"/>
            </a:endParaRPr>
          </a:p>
        </p:txBody>
      </p:sp>
      <p:sp>
        <p:nvSpPr>
          <p:cNvPr id="202" name="Google Shape;202;p28"/>
          <p:cNvSpPr txBox="1">
            <a:spLocks noGrp="1"/>
          </p:cNvSpPr>
          <p:nvPr>
            <p:ph type="body" sz="quarter" idx="14"/>
          </p:nvPr>
        </p:nvSpPr>
        <p:spPr/>
        <p:txBody>
          <a:bodyPr/>
          <a:lstStyle/>
          <a:p>
            <a:pPr lvl="0"/>
            <a:r>
              <a:rPr lang="en-US"/>
              <a:t>Ferrous alloys contain iron, carbon and </a:t>
            </a:r>
            <a:br>
              <a:rPr lang="en-US"/>
            </a:br>
            <a:r>
              <a:rPr lang="en-US"/>
              <a:t>one or more other element</a:t>
            </a:r>
          </a:p>
          <a:p>
            <a:pPr lvl="0"/>
            <a:r>
              <a:rPr lang="en-US"/>
              <a:t>You need to know about:</a:t>
            </a:r>
          </a:p>
          <a:p>
            <a:pPr lvl="1"/>
            <a:r>
              <a:rPr lang="en-US"/>
              <a:t>Stainless steel</a:t>
            </a:r>
          </a:p>
          <a:p>
            <a:pPr lvl="1"/>
            <a:r>
              <a:rPr lang="en-US"/>
              <a:t>Die steel</a:t>
            </a:r>
          </a:p>
          <a:p>
            <a:pPr lvl="1"/>
            <a:r>
              <a:rPr lang="en-US"/>
              <a:t>High speed steel</a:t>
            </a:r>
          </a:p>
          <a:p>
            <a:pPr lvl="1"/>
            <a:endParaRPr lang="en-US"/>
          </a:p>
          <a:p>
            <a:pPr lvl="0"/>
            <a:endParaRPr lang="en-US"/>
          </a:p>
        </p:txBody>
      </p:sp>
      <p:pic>
        <p:nvPicPr>
          <p:cNvPr id="8" name="Picture 7">
            <a:extLst>
              <a:ext uri="{FF2B5EF4-FFF2-40B4-BE49-F238E27FC236}">
                <a16:creationId xmlns:a16="http://schemas.microsoft.com/office/drawing/2014/main" id="{7B550892-D191-45DD-B971-786D4F5235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383" y="6260463"/>
            <a:ext cx="1578539" cy="43742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65B5"/>
        </a:solidFill>
        <a:effectLst/>
      </p:bgPr>
    </p:bg>
    <p:spTree>
      <p:nvGrpSpPr>
        <p:cNvPr id="1" name="Shape 206"/>
        <p:cNvGrpSpPr/>
        <p:nvPr/>
      </p:nvGrpSpPr>
      <p:grpSpPr>
        <a:xfrm>
          <a:off x="0" y="0"/>
          <a:ext cx="0" cy="0"/>
          <a:chOff x="0" y="0"/>
          <a:chExt cx="0" cy="0"/>
        </a:xfrm>
      </p:grpSpPr>
      <p:pic>
        <p:nvPicPr>
          <p:cNvPr id="3" name="Picture 2">
            <a:extLst>
              <a:ext uri="{FF2B5EF4-FFF2-40B4-BE49-F238E27FC236}">
                <a16:creationId xmlns:a16="http://schemas.microsoft.com/office/drawing/2014/main" id="{049A1431-B9D6-4994-8BE1-C73F60266F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1380"/>
            <a:ext cx="9144000" cy="6216620"/>
          </a:xfrm>
          <a:prstGeom prst="rect">
            <a:avLst/>
          </a:prstGeom>
        </p:spPr>
      </p:pic>
      <p:sp>
        <p:nvSpPr>
          <p:cNvPr id="208" name="Google Shape;208;p29"/>
          <p:cNvSpPr txBox="1">
            <a:spLocks noGrp="1"/>
          </p:cNvSpPr>
          <p:nvPr>
            <p:ph type="body" sz="quarter" idx="13"/>
          </p:nvPr>
        </p:nvSpPr>
        <p:spPr/>
        <p:txBody>
          <a:bodyPr/>
          <a:lstStyle/>
          <a:p>
            <a:pPr lvl="0"/>
            <a:r>
              <a:rPr lang="en-US">
                <a:solidFill>
                  <a:schemeClr val="bg1"/>
                </a:solidFill>
              </a:rPr>
              <a:t>Stainless Steel</a:t>
            </a:r>
            <a:endParaRPr lang="en-US">
              <a:solidFill>
                <a:schemeClr val="bg1"/>
              </a:solidFill>
              <a:sym typeface="Arial"/>
            </a:endParaRPr>
          </a:p>
        </p:txBody>
      </p:sp>
      <p:sp>
        <p:nvSpPr>
          <p:cNvPr id="209" name="Google Shape;209;p29"/>
          <p:cNvSpPr txBox="1">
            <a:spLocks noGrp="1"/>
          </p:cNvSpPr>
          <p:nvPr>
            <p:ph type="body" sz="quarter" idx="14"/>
          </p:nvPr>
        </p:nvSpPr>
        <p:spPr>
          <a:xfrm>
            <a:off x="724280" y="1704179"/>
            <a:ext cx="7797230" cy="3453607"/>
          </a:xfrm>
        </p:spPr>
        <p:txBody>
          <a:bodyPr/>
          <a:lstStyle/>
          <a:p>
            <a:pPr lvl="0"/>
            <a:r>
              <a:rPr lang="en-US"/>
              <a:t>The most common type, stainless </a:t>
            </a:r>
            <a:br>
              <a:rPr lang="en-US"/>
            </a:br>
            <a:r>
              <a:rPr lang="en-US"/>
              <a:t>steel (SAE 304)  contains iron, </a:t>
            </a:r>
            <a:br>
              <a:rPr lang="en-US"/>
            </a:br>
            <a:r>
              <a:rPr lang="en-US"/>
              <a:t>0.08% carbon 18-20% </a:t>
            </a:r>
            <a:br>
              <a:rPr lang="en-US"/>
            </a:br>
            <a:r>
              <a:rPr lang="en-US"/>
              <a:t>chromium and 8-10% nickel</a:t>
            </a:r>
          </a:p>
          <a:p>
            <a:pPr lvl="1"/>
            <a:r>
              <a:rPr lang="en-US">
                <a:solidFill>
                  <a:schemeClr val="bg1"/>
                </a:solidFill>
              </a:rPr>
              <a:t>It is very hard with good impact </a:t>
            </a:r>
            <a:br>
              <a:rPr lang="en-US">
                <a:solidFill>
                  <a:schemeClr val="bg1"/>
                </a:solidFill>
              </a:rPr>
            </a:br>
            <a:r>
              <a:rPr lang="en-US">
                <a:solidFill>
                  <a:schemeClr val="bg1"/>
                </a:solidFill>
              </a:rPr>
              <a:t>resistance</a:t>
            </a:r>
          </a:p>
          <a:p>
            <a:pPr lvl="1"/>
            <a:r>
              <a:rPr lang="en-US">
                <a:solidFill>
                  <a:schemeClr val="bg1"/>
                </a:solidFill>
              </a:rPr>
              <a:t>It has very good corrosion resistance </a:t>
            </a:r>
          </a:p>
          <a:p>
            <a:pPr lvl="1"/>
            <a:r>
              <a:rPr lang="en-US">
                <a:solidFill>
                  <a:schemeClr val="bg1"/>
                </a:solidFill>
              </a:rPr>
              <a:t>Applications include medical and </a:t>
            </a:r>
            <a:br>
              <a:rPr lang="en-US">
                <a:solidFill>
                  <a:schemeClr val="bg1"/>
                </a:solidFill>
              </a:rPr>
            </a:br>
            <a:r>
              <a:rPr lang="en-US">
                <a:solidFill>
                  <a:schemeClr val="bg1"/>
                </a:solidFill>
              </a:rPr>
              <a:t>catering equipment and construction</a:t>
            </a:r>
          </a:p>
          <a:p>
            <a:pPr lvl="2"/>
            <a:r>
              <a:rPr lang="en-US">
                <a:solidFill>
                  <a:schemeClr val="bg1"/>
                </a:solidFill>
              </a:rPr>
              <a:t>What makes stainless steel an </a:t>
            </a:r>
            <a:br>
              <a:rPr lang="en-US">
                <a:solidFill>
                  <a:schemeClr val="bg1"/>
                </a:solidFill>
              </a:rPr>
            </a:br>
            <a:r>
              <a:rPr lang="en-US">
                <a:solidFill>
                  <a:schemeClr val="bg1"/>
                </a:solidFill>
              </a:rPr>
              <a:t>appropriate metal for food </a:t>
            </a:r>
            <a:br>
              <a:rPr lang="en-US">
                <a:solidFill>
                  <a:schemeClr val="bg1"/>
                </a:solidFill>
              </a:rPr>
            </a:br>
            <a:r>
              <a:rPr lang="en-US">
                <a:solidFill>
                  <a:schemeClr val="bg1"/>
                </a:solidFill>
              </a:rPr>
              <a:t>preparation equipment?</a:t>
            </a:r>
          </a:p>
          <a:p>
            <a:pPr lvl="0"/>
            <a:endParaRPr lang="en-US"/>
          </a:p>
        </p:txBody>
      </p:sp>
      <p:pic>
        <p:nvPicPr>
          <p:cNvPr id="7" name="Picture 6">
            <a:extLst>
              <a:ext uri="{FF2B5EF4-FFF2-40B4-BE49-F238E27FC236}">
                <a16:creationId xmlns:a16="http://schemas.microsoft.com/office/drawing/2014/main" id="{6BFBD9BF-9C34-4BAB-8F62-2074855E39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383" y="6260463"/>
            <a:ext cx="1578539" cy="437426"/>
          </a:xfrm>
          <a:prstGeom prst="rect">
            <a:avLst/>
          </a:prstGeom>
        </p:spPr>
      </p:pic>
    </p:spTree>
    <p:extLst>
      <p:ext uri="{BB962C8B-B14F-4D97-AF65-F5344CB8AC3E}">
        <p14:creationId xmlns:p14="http://schemas.microsoft.com/office/powerpoint/2010/main" val="1928274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16" name="Picture 15">
            <a:extLst>
              <a:ext uri="{FF2B5EF4-FFF2-40B4-BE49-F238E27FC236}">
                <a16:creationId xmlns:a16="http://schemas.microsoft.com/office/drawing/2014/main" id="{5FFDE81C-B489-49CB-AAF3-2F6E280107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8677"/>
            <a:ext cx="9144000" cy="6209323"/>
          </a:xfrm>
          <a:prstGeom prst="rect">
            <a:avLst/>
          </a:prstGeom>
        </p:spPr>
      </p:pic>
      <p:sp>
        <p:nvSpPr>
          <p:cNvPr id="216" name="Google Shape;216;p30"/>
          <p:cNvSpPr txBox="1">
            <a:spLocks noGrp="1"/>
          </p:cNvSpPr>
          <p:nvPr>
            <p:ph type="body" sz="quarter" idx="13"/>
          </p:nvPr>
        </p:nvSpPr>
        <p:spPr/>
        <p:txBody>
          <a:bodyPr/>
          <a:lstStyle/>
          <a:p>
            <a:pPr lvl="0"/>
            <a:r>
              <a:rPr lang="en-US"/>
              <a:t>Die Steel</a:t>
            </a:r>
            <a:endParaRPr lang="en-US">
              <a:sym typeface="Arial"/>
            </a:endParaRPr>
          </a:p>
        </p:txBody>
      </p:sp>
      <p:sp>
        <p:nvSpPr>
          <p:cNvPr id="217" name="Google Shape;217;p30"/>
          <p:cNvSpPr txBox="1">
            <a:spLocks noGrp="1"/>
          </p:cNvSpPr>
          <p:nvPr>
            <p:ph type="body" sz="quarter" idx="14"/>
          </p:nvPr>
        </p:nvSpPr>
        <p:spPr>
          <a:xfrm>
            <a:off x="724280" y="1702196"/>
            <a:ext cx="7797230" cy="3453607"/>
          </a:xfrm>
        </p:spPr>
        <p:txBody>
          <a:bodyPr/>
          <a:lstStyle/>
          <a:p>
            <a:pPr lvl="0"/>
            <a:r>
              <a:rPr lang="en-US"/>
              <a:t>Die steel contains iron and carbon </a:t>
            </a:r>
            <a:br>
              <a:rPr lang="en-US"/>
            </a:br>
            <a:r>
              <a:rPr lang="en-US"/>
              <a:t>alloyed with elements such as </a:t>
            </a:r>
            <a:br>
              <a:rPr lang="en-US"/>
            </a:br>
            <a:r>
              <a:rPr lang="en-US"/>
              <a:t>silicon, chromium and manganese, </a:t>
            </a:r>
            <a:br>
              <a:rPr lang="en-US"/>
            </a:br>
            <a:r>
              <a:rPr lang="en-US"/>
              <a:t>tungsten, vanadium or molybdenum</a:t>
            </a:r>
          </a:p>
          <a:p>
            <a:pPr lvl="1"/>
            <a:r>
              <a:rPr lang="en-US"/>
              <a:t>It has good dimensional stability</a:t>
            </a:r>
          </a:p>
          <a:p>
            <a:pPr lvl="1"/>
            <a:r>
              <a:rPr lang="en-US"/>
              <a:t>It is hard and has a natural oxide layer </a:t>
            </a:r>
            <a:br>
              <a:rPr lang="en-US"/>
            </a:br>
            <a:r>
              <a:rPr lang="en-US"/>
              <a:t>which helps prevent corrosion</a:t>
            </a:r>
          </a:p>
          <a:p>
            <a:pPr lvl="1"/>
            <a:r>
              <a:rPr lang="en-US"/>
              <a:t>Applications include dies for </a:t>
            </a:r>
            <a:br>
              <a:rPr lang="en-US"/>
            </a:br>
            <a:r>
              <a:rPr lang="en-US"/>
              <a:t>die casting, wire drawing and tooling</a:t>
            </a:r>
          </a:p>
          <a:p>
            <a:pPr lvl="2"/>
            <a:r>
              <a:rPr lang="en-US"/>
              <a:t>Why is resistance to wear an important </a:t>
            </a:r>
            <a:br>
              <a:rPr lang="en-US"/>
            </a:br>
            <a:r>
              <a:rPr lang="en-US"/>
              <a:t>property when making dies for casting?</a:t>
            </a:r>
          </a:p>
          <a:p>
            <a:pPr lvl="0"/>
            <a:endParaRPr lang="en-US"/>
          </a:p>
        </p:txBody>
      </p:sp>
      <p:pic>
        <p:nvPicPr>
          <p:cNvPr id="12" name="Picture 11">
            <a:extLst>
              <a:ext uri="{FF2B5EF4-FFF2-40B4-BE49-F238E27FC236}">
                <a16:creationId xmlns:a16="http://schemas.microsoft.com/office/drawing/2014/main" id="{6B1C1B45-C144-41FA-9132-C82C97649F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383" y="6260463"/>
            <a:ext cx="1578539" cy="43742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2" name="Google Shape;122;p18"/>
          <p:cNvSpPr txBox="1">
            <a:spLocks noGrp="1"/>
          </p:cNvSpPr>
          <p:nvPr>
            <p:ph type="body" sz="quarter" idx="13"/>
          </p:nvPr>
        </p:nvSpPr>
        <p:spPr/>
        <p:txBody>
          <a:bodyPr/>
          <a:lstStyle/>
          <a:p>
            <a:pPr lvl="0"/>
            <a:r>
              <a:rPr lang="en-US"/>
              <a:t>High Speed Steel (HSS)</a:t>
            </a:r>
            <a:endParaRPr lang="en-US">
              <a:sym typeface="Arial"/>
            </a:endParaRPr>
          </a:p>
        </p:txBody>
      </p:sp>
      <p:sp>
        <p:nvSpPr>
          <p:cNvPr id="123" name="Google Shape;123;p18"/>
          <p:cNvSpPr txBox="1">
            <a:spLocks noGrp="1"/>
          </p:cNvSpPr>
          <p:nvPr>
            <p:ph type="body" sz="quarter" idx="14"/>
          </p:nvPr>
        </p:nvSpPr>
        <p:spPr/>
        <p:txBody>
          <a:bodyPr/>
          <a:lstStyle/>
          <a:p>
            <a:pPr lvl="0"/>
            <a:r>
              <a:rPr lang="en-US"/>
              <a:t>High carbon steel is alloyed with one or more elements including molybdenum and cobalt</a:t>
            </a:r>
          </a:p>
          <a:p>
            <a:pPr lvl="1"/>
            <a:r>
              <a:rPr lang="en-US"/>
              <a:t>A common variety is 18-4-1 HSS which contains 0.5-0.8% carbon, 18% tungsten, 4% chromium and 1% vanadium</a:t>
            </a:r>
          </a:p>
          <a:p>
            <a:pPr lvl="1"/>
            <a:r>
              <a:rPr lang="en-US"/>
              <a:t>It is extremely hard and tough</a:t>
            </a:r>
            <a:br>
              <a:rPr lang="en-US"/>
            </a:br>
            <a:r>
              <a:rPr lang="en-US"/>
              <a:t>and holds an edge well</a:t>
            </a:r>
          </a:p>
          <a:p>
            <a:pPr lvl="1"/>
            <a:r>
              <a:rPr lang="en-US"/>
              <a:t>HSS also withstands much </a:t>
            </a:r>
            <a:br>
              <a:rPr lang="en-US"/>
            </a:br>
            <a:r>
              <a:rPr lang="en-US"/>
              <a:t>higher temperatures than </a:t>
            </a:r>
            <a:br>
              <a:rPr lang="en-US"/>
            </a:br>
            <a:r>
              <a:rPr lang="en-US"/>
              <a:t>other carbon steels</a:t>
            </a:r>
          </a:p>
          <a:p>
            <a:pPr lvl="1"/>
            <a:r>
              <a:rPr lang="en-US"/>
              <a:t>Applications include drill bits, </a:t>
            </a:r>
            <a:br>
              <a:rPr lang="en-US"/>
            </a:br>
            <a:r>
              <a:rPr lang="en-US"/>
              <a:t>tool blades, milling cutters </a:t>
            </a:r>
            <a:br>
              <a:rPr lang="en-US"/>
            </a:br>
            <a:r>
              <a:rPr lang="en-US"/>
              <a:t>and kitchen knives</a:t>
            </a:r>
          </a:p>
          <a:p>
            <a:pPr lvl="0"/>
            <a:endParaRPr lang="en-US"/>
          </a:p>
          <a:p>
            <a:pPr lvl="0"/>
            <a:endParaRPr lang="en-US"/>
          </a:p>
          <a:p>
            <a:pPr lvl="0"/>
            <a:endParaRPr lang="en-US"/>
          </a:p>
          <a:p>
            <a:pPr lvl="0"/>
            <a:endParaRPr lang="en-US"/>
          </a:p>
        </p:txBody>
      </p:sp>
      <p:pic>
        <p:nvPicPr>
          <p:cNvPr id="3" name="Picture 2">
            <a:extLst>
              <a:ext uri="{FF2B5EF4-FFF2-40B4-BE49-F238E27FC236}">
                <a16:creationId xmlns:a16="http://schemas.microsoft.com/office/drawing/2014/main" id="{140A60C2-8D08-4A17-95C3-A829A52C30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56300" y="3429000"/>
            <a:ext cx="3540227" cy="2786973"/>
          </a:xfrm>
          <a:prstGeom prst="rect">
            <a:avLst/>
          </a:prstGeom>
        </p:spPr>
      </p:pic>
    </p:spTree>
    <p:extLst>
      <p:ext uri="{BB962C8B-B14F-4D97-AF65-F5344CB8AC3E}">
        <p14:creationId xmlns:p14="http://schemas.microsoft.com/office/powerpoint/2010/main" val="1191683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5" name="Picture 4">
            <a:extLst>
              <a:ext uri="{FF2B5EF4-FFF2-40B4-BE49-F238E27FC236}">
                <a16:creationId xmlns:a16="http://schemas.microsoft.com/office/drawing/2014/main" id="{A0583ED0-DFA6-403F-A97C-792E238F20E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2797"/>
            <a:ext cx="9144000" cy="6215203"/>
          </a:xfrm>
          <a:prstGeom prst="rect">
            <a:avLst/>
          </a:prstGeom>
        </p:spPr>
      </p:pic>
      <p:sp>
        <p:nvSpPr>
          <p:cNvPr id="225" name="Google Shape;225;p31"/>
          <p:cNvSpPr txBox="1">
            <a:spLocks noGrp="1"/>
          </p:cNvSpPr>
          <p:nvPr>
            <p:ph type="body" sz="quarter" idx="13"/>
          </p:nvPr>
        </p:nvSpPr>
        <p:spPr/>
        <p:txBody>
          <a:bodyPr/>
          <a:lstStyle/>
          <a:p>
            <a:pPr lvl="0"/>
            <a:r>
              <a:rPr lang="en-US">
                <a:solidFill>
                  <a:schemeClr val="bg1"/>
                </a:solidFill>
              </a:rPr>
              <a:t>Non-ferrous alloys</a:t>
            </a:r>
            <a:endParaRPr lang="en-US">
              <a:solidFill>
                <a:schemeClr val="bg1"/>
              </a:solidFill>
              <a:sym typeface="Arial"/>
            </a:endParaRPr>
          </a:p>
        </p:txBody>
      </p:sp>
      <p:sp>
        <p:nvSpPr>
          <p:cNvPr id="226" name="Google Shape;226;p31"/>
          <p:cNvSpPr txBox="1">
            <a:spLocks noGrp="1"/>
          </p:cNvSpPr>
          <p:nvPr>
            <p:ph type="body" sz="quarter" idx="14"/>
          </p:nvPr>
        </p:nvSpPr>
        <p:spPr/>
        <p:txBody>
          <a:bodyPr/>
          <a:lstStyle/>
          <a:p>
            <a:pPr lvl="0"/>
            <a:r>
              <a:rPr lang="en-US">
                <a:solidFill>
                  <a:schemeClr val="bg1"/>
                </a:solidFill>
              </a:rPr>
              <a:t>Non-ferrous alloys do not </a:t>
            </a:r>
            <a:br>
              <a:rPr lang="en-US">
                <a:solidFill>
                  <a:schemeClr val="bg1"/>
                </a:solidFill>
              </a:rPr>
            </a:br>
            <a:r>
              <a:rPr lang="en-US">
                <a:solidFill>
                  <a:schemeClr val="bg1"/>
                </a:solidFill>
              </a:rPr>
              <a:t>contain iron</a:t>
            </a:r>
          </a:p>
          <a:p>
            <a:pPr lvl="0"/>
            <a:r>
              <a:rPr lang="en-US">
                <a:solidFill>
                  <a:schemeClr val="bg1"/>
                </a:solidFill>
              </a:rPr>
              <a:t>You need to know about:</a:t>
            </a:r>
          </a:p>
          <a:p>
            <a:pPr lvl="1"/>
            <a:r>
              <a:rPr lang="en-US">
                <a:solidFill>
                  <a:schemeClr val="bg1"/>
                </a:solidFill>
              </a:rPr>
              <a:t>Bronze</a:t>
            </a:r>
          </a:p>
          <a:p>
            <a:pPr lvl="1"/>
            <a:r>
              <a:rPr lang="en-US">
                <a:solidFill>
                  <a:schemeClr val="bg1"/>
                </a:solidFill>
              </a:rPr>
              <a:t>Brass</a:t>
            </a:r>
          </a:p>
          <a:p>
            <a:pPr lvl="1"/>
            <a:r>
              <a:rPr lang="en-US">
                <a:solidFill>
                  <a:schemeClr val="bg1"/>
                </a:solidFill>
              </a:rPr>
              <a:t>Duralumin</a:t>
            </a:r>
          </a:p>
          <a:p>
            <a:pPr lvl="1"/>
            <a:r>
              <a:rPr lang="en-US">
                <a:solidFill>
                  <a:schemeClr val="bg1"/>
                </a:solidFill>
              </a:rPr>
              <a:t>Pewter</a:t>
            </a:r>
          </a:p>
          <a:p>
            <a:pPr lvl="0"/>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3" name="Picture 2">
            <a:extLst>
              <a:ext uri="{FF2B5EF4-FFF2-40B4-BE49-F238E27FC236}">
                <a16:creationId xmlns:a16="http://schemas.microsoft.com/office/drawing/2014/main" id="{3DB272F2-28FA-4CC4-854C-3A0807863C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30852" y="2625509"/>
            <a:ext cx="5613148" cy="4229542"/>
          </a:xfrm>
          <a:prstGeom prst="rect">
            <a:avLst/>
          </a:prstGeom>
        </p:spPr>
      </p:pic>
      <p:sp>
        <p:nvSpPr>
          <p:cNvPr id="233" name="Google Shape;233;p32"/>
          <p:cNvSpPr txBox="1">
            <a:spLocks noGrp="1"/>
          </p:cNvSpPr>
          <p:nvPr>
            <p:ph type="body" sz="quarter" idx="13"/>
          </p:nvPr>
        </p:nvSpPr>
        <p:spPr/>
        <p:txBody>
          <a:bodyPr/>
          <a:lstStyle/>
          <a:p>
            <a:pPr lvl="0"/>
            <a:r>
              <a:rPr lang="en-US"/>
              <a:t>Brass</a:t>
            </a:r>
            <a:endParaRPr lang="en-US">
              <a:sym typeface="Arial"/>
            </a:endParaRPr>
          </a:p>
        </p:txBody>
      </p:sp>
      <p:sp>
        <p:nvSpPr>
          <p:cNvPr id="234" name="Google Shape;234;p32"/>
          <p:cNvSpPr txBox="1">
            <a:spLocks noGrp="1"/>
          </p:cNvSpPr>
          <p:nvPr>
            <p:ph type="body" sz="quarter" idx="14"/>
          </p:nvPr>
        </p:nvSpPr>
        <p:spPr/>
        <p:txBody>
          <a:bodyPr/>
          <a:lstStyle/>
          <a:p>
            <a:pPr lvl="0"/>
            <a:r>
              <a:rPr lang="en-US"/>
              <a:t>Brass contains around 65% copper and 35% zinc</a:t>
            </a:r>
          </a:p>
          <a:p>
            <a:pPr lvl="1"/>
            <a:r>
              <a:rPr lang="en-US"/>
              <a:t>Brass has a low melting point (approx. 900°C)</a:t>
            </a:r>
          </a:p>
          <a:p>
            <a:pPr lvl="1"/>
            <a:r>
              <a:rPr lang="en-US"/>
              <a:t>It is a low friction, self lubricating metal</a:t>
            </a:r>
          </a:p>
          <a:p>
            <a:pPr lvl="1"/>
            <a:r>
              <a:rPr lang="en-US"/>
              <a:t>It is relatively corrosion resistant</a:t>
            </a:r>
          </a:p>
          <a:p>
            <a:pPr lvl="1"/>
            <a:r>
              <a:rPr lang="en-US"/>
              <a:t>Brass is a good conductor of </a:t>
            </a:r>
            <a:br>
              <a:rPr lang="en-US"/>
            </a:br>
            <a:r>
              <a:rPr lang="en-US"/>
              <a:t>heat and electricity </a:t>
            </a:r>
          </a:p>
          <a:p>
            <a:pPr lvl="1"/>
            <a:r>
              <a:rPr lang="en-US"/>
              <a:t>Applications include valves, taps, </a:t>
            </a:r>
            <a:br>
              <a:rPr lang="en-US"/>
            </a:br>
            <a:r>
              <a:rPr lang="en-US"/>
              <a:t>ornaments and musical instruments </a:t>
            </a:r>
          </a:p>
          <a:p>
            <a:pPr lvl="2"/>
            <a:r>
              <a:rPr lang="en-US"/>
              <a:t>What makes brass suitable </a:t>
            </a:r>
            <a:br>
              <a:rPr lang="en-US"/>
            </a:br>
            <a:r>
              <a:rPr lang="en-US"/>
              <a:t>for use in a trumpet?</a:t>
            </a:r>
          </a:p>
          <a:p>
            <a:pPr lvl="0"/>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3" name="Picture 2">
            <a:extLst>
              <a:ext uri="{FF2B5EF4-FFF2-40B4-BE49-F238E27FC236}">
                <a16:creationId xmlns:a16="http://schemas.microsoft.com/office/drawing/2014/main" id="{761C2F85-D908-43A4-95DA-17DB2DE582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0069" y="3492510"/>
            <a:ext cx="4983931" cy="3322621"/>
          </a:xfrm>
          <a:prstGeom prst="rect">
            <a:avLst/>
          </a:prstGeom>
        </p:spPr>
      </p:pic>
      <p:sp>
        <p:nvSpPr>
          <p:cNvPr id="233" name="Google Shape;233;p32"/>
          <p:cNvSpPr txBox="1">
            <a:spLocks noGrp="1"/>
          </p:cNvSpPr>
          <p:nvPr>
            <p:ph type="body" sz="quarter" idx="13"/>
          </p:nvPr>
        </p:nvSpPr>
        <p:spPr/>
        <p:txBody>
          <a:bodyPr/>
          <a:lstStyle/>
          <a:p>
            <a:pPr lvl="0"/>
            <a:r>
              <a:rPr lang="en-US"/>
              <a:t>Bronze</a:t>
            </a:r>
            <a:endParaRPr lang="en-US">
              <a:sym typeface="Arial"/>
            </a:endParaRPr>
          </a:p>
        </p:txBody>
      </p:sp>
      <p:sp>
        <p:nvSpPr>
          <p:cNvPr id="234" name="Google Shape;234;p32"/>
          <p:cNvSpPr txBox="1">
            <a:spLocks noGrp="1"/>
          </p:cNvSpPr>
          <p:nvPr>
            <p:ph type="body" sz="quarter" idx="14"/>
          </p:nvPr>
        </p:nvSpPr>
        <p:spPr/>
        <p:txBody>
          <a:bodyPr/>
          <a:lstStyle/>
          <a:p>
            <a:pPr lvl="0"/>
            <a:r>
              <a:rPr lang="en-US"/>
              <a:t>Bronze was used to make weapons and tools as </a:t>
            </a:r>
            <a:br>
              <a:rPr lang="en-US"/>
            </a:br>
            <a:r>
              <a:rPr lang="en-US"/>
              <a:t>far back as 3000BC. </a:t>
            </a:r>
          </a:p>
          <a:p>
            <a:pPr lvl="1"/>
            <a:r>
              <a:rPr lang="en-US"/>
              <a:t>It contains around 90% copper and 10% tin</a:t>
            </a:r>
          </a:p>
          <a:p>
            <a:pPr lvl="1"/>
            <a:r>
              <a:rPr lang="en-US"/>
              <a:t>Bronze forms an oxide layer and is resistant to corrosion</a:t>
            </a:r>
          </a:p>
          <a:p>
            <a:pPr lvl="1"/>
            <a:r>
              <a:rPr lang="en-US"/>
              <a:t>Bronze is quite brittle </a:t>
            </a:r>
          </a:p>
          <a:p>
            <a:pPr lvl="1"/>
            <a:r>
              <a:rPr lang="en-US"/>
              <a:t>Applications include statues, </a:t>
            </a:r>
            <a:br>
              <a:rPr lang="en-US"/>
            </a:br>
            <a:r>
              <a:rPr lang="en-US"/>
              <a:t>medals and coins</a:t>
            </a:r>
          </a:p>
          <a:p>
            <a:pPr lvl="1"/>
            <a:r>
              <a:rPr lang="en-US"/>
              <a:t>‘Bell metal’ is a bronze alloy </a:t>
            </a:r>
            <a:br>
              <a:rPr lang="en-US"/>
            </a:br>
            <a:r>
              <a:rPr lang="en-US"/>
              <a:t>which is 78% copper and </a:t>
            </a:r>
            <a:br>
              <a:rPr lang="en-US"/>
            </a:br>
            <a:r>
              <a:rPr lang="en-US"/>
              <a:t>22% tin and is traditionally </a:t>
            </a:r>
            <a:br>
              <a:rPr lang="en-US"/>
            </a:br>
            <a:r>
              <a:rPr lang="en-US"/>
              <a:t>used for making bells</a:t>
            </a:r>
          </a:p>
          <a:p>
            <a:pPr lvl="0"/>
            <a:endParaRPr lang="en-US"/>
          </a:p>
        </p:txBody>
      </p:sp>
      <p:pic>
        <p:nvPicPr>
          <p:cNvPr id="7" name="Picture 6">
            <a:extLst>
              <a:ext uri="{FF2B5EF4-FFF2-40B4-BE49-F238E27FC236}">
                <a16:creationId xmlns:a16="http://schemas.microsoft.com/office/drawing/2014/main" id="{9FCBD03A-93A7-4AE1-AAC9-55460D8962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2568370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3" name="Picture 2">
            <a:extLst>
              <a:ext uri="{FF2B5EF4-FFF2-40B4-BE49-F238E27FC236}">
                <a16:creationId xmlns:a16="http://schemas.microsoft.com/office/drawing/2014/main" id="{9A0AE74A-1EC9-48AB-856F-0999D0DFA4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2788" y="2655793"/>
            <a:ext cx="6301212" cy="4202208"/>
          </a:xfrm>
          <a:prstGeom prst="rect">
            <a:avLst/>
          </a:prstGeom>
        </p:spPr>
      </p:pic>
      <p:sp>
        <p:nvSpPr>
          <p:cNvPr id="240" name="Google Shape;240;p33"/>
          <p:cNvSpPr txBox="1">
            <a:spLocks noGrp="1"/>
          </p:cNvSpPr>
          <p:nvPr>
            <p:ph type="body" sz="quarter" idx="13"/>
          </p:nvPr>
        </p:nvSpPr>
        <p:spPr/>
        <p:txBody>
          <a:bodyPr/>
          <a:lstStyle/>
          <a:p>
            <a:pPr lvl="0"/>
            <a:r>
              <a:rPr lang="en-US"/>
              <a:t>Duralumin</a:t>
            </a:r>
            <a:endParaRPr lang="en-US">
              <a:sym typeface="Arial"/>
            </a:endParaRPr>
          </a:p>
        </p:txBody>
      </p:sp>
      <p:sp>
        <p:nvSpPr>
          <p:cNvPr id="241" name="Google Shape;241;p33"/>
          <p:cNvSpPr txBox="1">
            <a:spLocks noGrp="1"/>
          </p:cNvSpPr>
          <p:nvPr>
            <p:ph type="body" sz="quarter" idx="14"/>
          </p:nvPr>
        </p:nvSpPr>
        <p:spPr/>
        <p:txBody>
          <a:bodyPr/>
          <a:lstStyle/>
          <a:p>
            <a:pPr lvl="0"/>
            <a:r>
              <a:rPr lang="en-US"/>
              <a:t>Duralumin consists of 90% </a:t>
            </a:r>
            <a:r>
              <a:rPr lang="en-GB"/>
              <a:t>aluminium</a:t>
            </a:r>
            <a:r>
              <a:rPr lang="en-US"/>
              <a:t>, 4% copper, and small amounts of magnesium and manganese</a:t>
            </a:r>
          </a:p>
          <a:p>
            <a:pPr lvl="1"/>
            <a:r>
              <a:rPr lang="en-US"/>
              <a:t>It is ductile, malleable, can be hardened and has an </a:t>
            </a:r>
            <a:br>
              <a:rPr lang="en-US"/>
            </a:br>
            <a:r>
              <a:rPr lang="en-US"/>
              <a:t>excellent strength to weight ratio</a:t>
            </a:r>
          </a:p>
          <a:p>
            <a:pPr lvl="1"/>
            <a:r>
              <a:rPr lang="en-US"/>
              <a:t>It oxidises to create a protective layer </a:t>
            </a:r>
          </a:p>
          <a:p>
            <a:pPr lvl="1"/>
            <a:r>
              <a:rPr lang="en-US"/>
              <a:t>Applications include aircraft </a:t>
            </a:r>
            <a:br>
              <a:rPr lang="en-US"/>
            </a:br>
            <a:r>
              <a:rPr lang="en-US"/>
              <a:t>parts, surgical instruments, </a:t>
            </a:r>
            <a:br>
              <a:rPr lang="en-US"/>
            </a:br>
            <a:r>
              <a:rPr lang="en-US"/>
              <a:t>telescopic tent and walking </a:t>
            </a:r>
            <a:br>
              <a:rPr lang="en-US"/>
            </a:br>
            <a:r>
              <a:rPr lang="en-US"/>
              <a:t>poles, automotive and </a:t>
            </a:r>
            <a:br>
              <a:rPr lang="en-US"/>
            </a:br>
            <a:r>
              <a:rPr lang="en-US"/>
              <a:t>military engineering</a:t>
            </a:r>
          </a:p>
          <a:p>
            <a:pPr lvl="0"/>
            <a:endParaRPr lang="en-US"/>
          </a:p>
        </p:txBody>
      </p:sp>
      <p:pic>
        <p:nvPicPr>
          <p:cNvPr id="9" name="Picture 8">
            <a:extLst>
              <a:ext uri="{FF2B5EF4-FFF2-40B4-BE49-F238E27FC236}">
                <a16:creationId xmlns:a16="http://schemas.microsoft.com/office/drawing/2014/main" id="{AA293FEC-6819-4C70-99E5-8187097F03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383" y="6260463"/>
            <a:ext cx="1578539" cy="43742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3" name="Picture 2">
            <a:extLst>
              <a:ext uri="{FF2B5EF4-FFF2-40B4-BE49-F238E27FC236}">
                <a16:creationId xmlns:a16="http://schemas.microsoft.com/office/drawing/2014/main" id="{A22EB368-B5C5-496D-AF4F-917C7AA635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32515" y="2236206"/>
            <a:ext cx="4341137" cy="4341137"/>
          </a:xfrm>
          <a:prstGeom prst="rect">
            <a:avLst/>
          </a:prstGeom>
        </p:spPr>
      </p:pic>
      <p:sp>
        <p:nvSpPr>
          <p:cNvPr id="247" name="Google Shape;247;p34"/>
          <p:cNvSpPr txBox="1">
            <a:spLocks noGrp="1"/>
          </p:cNvSpPr>
          <p:nvPr>
            <p:ph type="body" sz="quarter" idx="13"/>
          </p:nvPr>
        </p:nvSpPr>
        <p:spPr/>
        <p:txBody>
          <a:bodyPr/>
          <a:lstStyle/>
          <a:p>
            <a:pPr lvl="0"/>
            <a:r>
              <a:rPr lang="en-US"/>
              <a:t>Pewter</a:t>
            </a:r>
            <a:endParaRPr lang="en-US">
              <a:sym typeface="Arial"/>
            </a:endParaRPr>
          </a:p>
        </p:txBody>
      </p:sp>
      <p:sp>
        <p:nvSpPr>
          <p:cNvPr id="248" name="Google Shape;248;p34"/>
          <p:cNvSpPr txBox="1">
            <a:spLocks noGrp="1"/>
          </p:cNvSpPr>
          <p:nvPr>
            <p:ph type="body" sz="quarter" idx="14"/>
          </p:nvPr>
        </p:nvSpPr>
        <p:spPr/>
        <p:txBody>
          <a:bodyPr/>
          <a:lstStyle/>
          <a:p>
            <a:pPr lvl="0"/>
            <a:r>
              <a:rPr lang="en-US"/>
              <a:t>Pewter contains around 95% tin and 5% copper </a:t>
            </a:r>
            <a:br>
              <a:rPr lang="en-US"/>
            </a:br>
            <a:r>
              <a:rPr lang="en-US"/>
              <a:t>and antimony </a:t>
            </a:r>
            <a:r>
              <a:rPr lang="en-GB"/>
              <a:t>which acts as a hardener</a:t>
            </a:r>
            <a:endParaRPr lang="en-US"/>
          </a:p>
          <a:p>
            <a:pPr lvl="1"/>
            <a:r>
              <a:rPr lang="en-US"/>
              <a:t>It has a very low melting point of</a:t>
            </a:r>
            <a:br>
              <a:rPr lang="en-US"/>
            </a:br>
            <a:r>
              <a:rPr lang="en-US"/>
              <a:t>170-230° Celsius</a:t>
            </a:r>
          </a:p>
          <a:p>
            <a:pPr lvl="1"/>
            <a:r>
              <a:rPr lang="en-US"/>
              <a:t>It is soft and malleable</a:t>
            </a:r>
          </a:p>
          <a:p>
            <a:pPr lvl="1"/>
            <a:r>
              <a:rPr lang="en-US"/>
              <a:t>Applications include flasks </a:t>
            </a:r>
            <a:br>
              <a:rPr lang="en-US"/>
            </a:br>
            <a:r>
              <a:rPr lang="en-US"/>
              <a:t>and tankards, decorative</a:t>
            </a:r>
            <a:br>
              <a:rPr lang="en-US"/>
            </a:br>
            <a:r>
              <a:rPr lang="en-US"/>
              <a:t>items and trophies </a:t>
            </a:r>
          </a:p>
          <a:p>
            <a:pPr lvl="2"/>
            <a:r>
              <a:rPr lang="en-US"/>
              <a:t>Why is pewter often used in</a:t>
            </a:r>
            <a:br>
              <a:rPr lang="en-US"/>
            </a:br>
            <a:r>
              <a:rPr lang="en-US"/>
              <a:t>school based projects?</a:t>
            </a:r>
          </a:p>
          <a:p>
            <a:pPr lvl="0"/>
            <a:endParaRPr lang="en-US"/>
          </a:p>
        </p:txBody>
      </p:sp>
      <p:pic>
        <p:nvPicPr>
          <p:cNvPr id="7" name="Picture 6">
            <a:extLst>
              <a:ext uri="{FF2B5EF4-FFF2-40B4-BE49-F238E27FC236}">
                <a16:creationId xmlns:a16="http://schemas.microsoft.com/office/drawing/2014/main" id="{BDAA5364-A136-45ED-962A-DB68065BA6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5"/>
          <p:cNvSpPr txBox="1">
            <a:spLocks noGrp="1"/>
          </p:cNvSpPr>
          <p:nvPr>
            <p:ph type="body" sz="quarter" idx="13"/>
          </p:nvPr>
        </p:nvSpPr>
        <p:spPr/>
        <p:txBody>
          <a:bodyPr/>
          <a:lstStyle/>
          <a:p>
            <a:pPr lvl="0"/>
            <a:r>
              <a:rPr lang="en-US"/>
              <a:t>Worksheet Task</a:t>
            </a:r>
          </a:p>
        </p:txBody>
      </p:sp>
      <p:sp>
        <p:nvSpPr>
          <p:cNvPr id="255" name="Google Shape;255;p35"/>
          <p:cNvSpPr txBox="1">
            <a:spLocks noGrp="1"/>
          </p:cNvSpPr>
          <p:nvPr>
            <p:ph type="body" sz="quarter" idx="14"/>
          </p:nvPr>
        </p:nvSpPr>
        <p:spPr/>
        <p:txBody>
          <a:bodyPr/>
          <a:lstStyle/>
          <a:p>
            <a:pPr lvl="0"/>
            <a:r>
              <a:rPr lang="en-US"/>
              <a:t>Complete </a:t>
            </a:r>
            <a:r>
              <a:rPr lang="en-US" b="1"/>
              <a:t>Task 2</a:t>
            </a:r>
            <a:r>
              <a:rPr lang="en-US"/>
              <a:t> of </a:t>
            </a:r>
            <a:br>
              <a:rPr lang="en-US"/>
            </a:br>
            <a:r>
              <a:rPr lang="en-US"/>
              <a:t>your </a:t>
            </a:r>
            <a:r>
              <a:rPr lang="en-US" b="1"/>
              <a:t>Worksheet</a:t>
            </a:r>
          </a:p>
          <a:p>
            <a:pPr lvl="0"/>
            <a:endParaRPr lang="en-US"/>
          </a:p>
        </p:txBody>
      </p:sp>
      <p:pic>
        <p:nvPicPr>
          <p:cNvPr id="6" name="Picture 5">
            <a:extLst>
              <a:ext uri="{FF2B5EF4-FFF2-40B4-BE49-F238E27FC236}">
                <a16:creationId xmlns:a16="http://schemas.microsoft.com/office/drawing/2014/main" id="{31CD0AA5-C57A-45FE-A258-43D7753184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86479" y="648677"/>
            <a:ext cx="4057521" cy="42492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3" name="Picture 2">
            <a:extLst>
              <a:ext uri="{FF2B5EF4-FFF2-40B4-BE49-F238E27FC236}">
                <a16:creationId xmlns:a16="http://schemas.microsoft.com/office/drawing/2014/main" id="{FF7F781E-523C-43C1-B10D-C844B0BABC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854"/>
          <a:stretch/>
        </p:blipFill>
        <p:spPr>
          <a:xfrm rot="5400000">
            <a:off x="2788477" y="502478"/>
            <a:ext cx="6210637" cy="6500408"/>
          </a:xfrm>
          <a:prstGeom prst="rect">
            <a:avLst/>
          </a:prstGeom>
        </p:spPr>
      </p:pic>
      <p:sp>
        <p:nvSpPr>
          <p:cNvPr id="71" name="Google Shape;71;p12"/>
          <p:cNvSpPr txBox="1">
            <a:spLocks noGrp="1"/>
          </p:cNvSpPr>
          <p:nvPr>
            <p:ph type="body" sz="quarter" idx="13"/>
          </p:nvPr>
        </p:nvSpPr>
        <p:spPr/>
        <p:txBody>
          <a:bodyPr/>
          <a:lstStyle/>
          <a:p>
            <a:pPr lvl="0"/>
            <a:r>
              <a:rPr lang="en-US"/>
              <a:t>Starter</a:t>
            </a:r>
          </a:p>
        </p:txBody>
      </p:sp>
      <p:sp>
        <p:nvSpPr>
          <p:cNvPr id="72" name="Google Shape;72;p12"/>
          <p:cNvSpPr txBox="1">
            <a:spLocks noGrp="1"/>
          </p:cNvSpPr>
          <p:nvPr>
            <p:ph type="body" sz="quarter" idx="14"/>
          </p:nvPr>
        </p:nvSpPr>
        <p:spPr/>
        <p:txBody>
          <a:bodyPr/>
          <a:lstStyle/>
          <a:p>
            <a:pPr lvl="0"/>
            <a:r>
              <a:rPr lang="en-US"/>
              <a:t>Test your existing </a:t>
            </a:r>
            <a:br>
              <a:rPr lang="en-US"/>
            </a:br>
            <a:r>
              <a:rPr lang="en-US"/>
              <a:t>knowledge of metals </a:t>
            </a:r>
            <a:br>
              <a:rPr lang="en-US"/>
            </a:br>
            <a:r>
              <a:rPr lang="en-US"/>
              <a:t>with the </a:t>
            </a:r>
            <a:r>
              <a:rPr lang="en-US" b="1"/>
              <a:t>Starter</a:t>
            </a:r>
            <a:r>
              <a:rPr lang="en-US"/>
              <a:t> on </a:t>
            </a:r>
            <a:br>
              <a:rPr lang="en-US"/>
            </a:br>
            <a:r>
              <a:rPr lang="en-US" b="1"/>
              <a:t>Worksheet 1</a:t>
            </a:r>
          </a:p>
        </p:txBody>
      </p:sp>
      <p:pic>
        <p:nvPicPr>
          <p:cNvPr id="8" name="Picture 7">
            <a:extLst>
              <a:ext uri="{FF2B5EF4-FFF2-40B4-BE49-F238E27FC236}">
                <a16:creationId xmlns:a16="http://schemas.microsoft.com/office/drawing/2014/main" id="{8262EB2B-3318-4204-953E-FF5DCD3F8D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6" name="Picture 5">
            <a:extLst>
              <a:ext uri="{FF2B5EF4-FFF2-40B4-BE49-F238E27FC236}">
                <a16:creationId xmlns:a16="http://schemas.microsoft.com/office/drawing/2014/main" id="{D6F2D77F-757E-4B39-8E0E-18CF58261A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7423"/>
            <a:ext cx="9144000" cy="6210578"/>
          </a:xfrm>
          <a:prstGeom prst="rect">
            <a:avLst/>
          </a:prstGeom>
        </p:spPr>
      </p:pic>
      <p:sp>
        <p:nvSpPr>
          <p:cNvPr id="262" name="Google Shape;262;p36"/>
          <p:cNvSpPr txBox="1">
            <a:spLocks noGrp="1"/>
          </p:cNvSpPr>
          <p:nvPr>
            <p:ph type="body" sz="quarter" idx="13"/>
          </p:nvPr>
        </p:nvSpPr>
        <p:spPr/>
        <p:txBody>
          <a:bodyPr/>
          <a:lstStyle/>
          <a:p>
            <a:pPr lvl="0"/>
            <a:r>
              <a:rPr lang="en-US"/>
              <a:t>Stock Forms</a:t>
            </a:r>
            <a:endParaRPr lang="en-US">
              <a:sym typeface="Arial"/>
            </a:endParaRPr>
          </a:p>
        </p:txBody>
      </p:sp>
      <p:sp>
        <p:nvSpPr>
          <p:cNvPr id="263" name="Google Shape;263;p36"/>
          <p:cNvSpPr txBox="1">
            <a:spLocks noGrp="1"/>
          </p:cNvSpPr>
          <p:nvPr>
            <p:ph type="body" sz="quarter" idx="14"/>
          </p:nvPr>
        </p:nvSpPr>
        <p:spPr/>
        <p:txBody>
          <a:bodyPr/>
          <a:lstStyle/>
          <a:p>
            <a:pPr lvl="0"/>
            <a:r>
              <a:rPr lang="en-US"/>
              <a:t>Metals are available in a range of stock forms</a:t>
            </a:r>
          </a:p>
          <a:p>
            <a:pPr lvl="1"/>
            <a:r>
              <a:rPr lang="en-US"/>
              <a:t>Sheet, plate, bar, tube and structural profiles</a:t>
            </a:r>
          </a:p>
          <a:p>
            <a:pPr lvl="2"/>
            <a:r>
              <a:rPr lang="en-US"/>
              <a:t>Which factors might affect the selection of stock form metals?</a:t>
            </a:r>
          </a:p>
          <a:p>
            <a:pPr lvl="0"/>
            <a:endParaRPr lang="en-US"/>
          </a:p>
        </p:txBody>
      </p:sp>
      <p:pic>
        <p:nvPicPr>
          <p:cNvPr id="8" name="Picture 7">
            <a:extLst>
              <a:ext uri="{FF2B5EF4-FFF2-40B4-BE49-F238E27FC236}">
                <a16:creationId xmlns:a16="http://schemas.microsoft.com/office/drawing/2014/main" id="{9EDEDA26-C58C-497F-BE2F-CB39DAD44F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7" name="Picture 6">
            <a:extLst>
              <a:ext uri="{FF2B5EF4-FFF2-40B4-BE49-F238E27FC236}">
                <a16:creationId xmlns:a16="http://schemas.microsoft.com/office/drawing/2014/main" id="{40D38330-24E0-43CE-AEE0-C275233E6E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7892"/>
            <a:ext cx="9144000" cy="6210108"/>
          </a:xfrm>
          <a:prstGeom prst="rect">
            <a:avLst/>
          </a:prstGeom>
        </p:spPr>
      </p:pic>
      <p:sp>
        <p:nvSpPr>
          <p:cNvPr id="270" name="Google Shape;270;p37"/>
          <p:cNvSpPr txBox="1">
            <a:spLocks noGrp="1"/>
          </p:cNvSpPr>
          <p:nvPr>
            <p:ph type="body" sz="quarter" idx="13"/>
          </p:nvPr>
        </p:nvSpPr>
        <p:spPr/>
        <p:txBody>
          <a:bodyPr/>
          <a:lstStyle/>
          <a:p>
            <a:pPr lvl="0"/>
            <a:r>
              <a:rPr lang="en-US"/>
              <a:t>Sheet</a:t>
            </a:r>
            <a:endParaRPr lang="en-US">
              <a:sym typeface="Arial"/>
            </a:endParaRPr>
          </a:p>
        </p:txBody>
      </p:sp>
      <p:sp>
        <p:nvSpPr>
          <p:cNvPr id="271" name="Google Shape;271;p37"/>
          <p:cNvSpPr txBox="1">
            <a:spLocks noGrp="1"/>
          </p:cNvSpPr>
          <p:nvPr>
            <p:ph type="body" sz="quarter" idx="14"/>
          </p:nvPr>
        </p:nvSpPr>
        <p:spPr/>
        <p:txBody>
          <a:bodyPr/>
          <a:lstStyle/>
          <a:p>
            <a:pPr lvl="0"/>
            <a:r>
              <a:rPr lang="en-US"/>
              <a:t>Sheet metal is available in </a:t>
            </a:r>
            <a:br>
              <a:rPr lang="en-US"/>
            </a:br>
            <a:r>
              <a:rPr lang="en-US"/>
              <a:t>large panels up to 3mm thick</a:t>
            </a:r>
          </a:p>
          <a:p>
            <a:pPr lvl="1"/>
            <a:r>
              <a:rPr lang="en-US"/>
              <a:t>It is ideal for pressing, punching, </a:t>
            </a:r>
            <a:br>
              <a:rPr lang="en-US"/>
            </a:br>
            <a:r>
              <a:rPr lang="en-US"/>
              <a:t>bending, spinning and riveting</a:t>
            </a:r>
          </a:p>
          <a:p>
            <a:pPr lvl="1"/>
            <a:r>
              <a:rPr lang="en-US"/>
              <a:t>Applications include tin cans, </a:t>
            </a:r>
            <a:br>
              <a:rPr lang="en-US"/>
            </a:br>
            <a:r>
              <a:rPr lang="en-US"/>
              <a:t>car body parts, pots, pans, </a:t>
            </a:r>
            <a:br>
              <a:rPr lang="en-US"/>
            </a:br>
            <a:r>
              <a:rPr lang="en-US"/>
              <a:t>roofing and panels</a:t>
            </a:r>
            <a:br>
              <a:rPr lang="en-US"/>
            </a:br>
            <a:endParaRPr lang="en-US"/>
          </a:p>
          <a:p>
            <a:pPr lvl="2"/>
            <a:r>
              <a:rPr lang="en-US"/>
              <a:t>Why is sheet metal a </a:t>
            </a:r>
            <a:br>
              <a:rPr lang="en-US"/>
            </a:br>
            <a:r>
              <a:rPr lang="en-US"/>
              <a:t>suitable stock form for the </a:t>
            </a:r>
            <a:br>
              <a:rPr lang="en-US"/>
            </a:br>
            <a:r>
              <a:rPr lang="en-US"/>
              <a:t>manufacture of car body panels?</a:t>
            </a:r>
          </a:p>
          <a:p>
            <a:pPr lvl="0"/>
            <a:endParaRPr lang="en-US"/>
          </a:p>
        </p:txBody>
      </p:sp>
      <p:pic>
        <p:nvPicPr>
          <p:cNvPr id="10" name="Picture 9">
            <a:extLst>
              <a:ext uri="{FF2B5EF4-FFF2-40B4-BE49-F238E27FC236}">
                <a16:creationId xmlns:a16="http://schemas.microsoft.com/office/drawing/2014/main" id="{0B168A10-639B-4B80-8C7B-A8DD0A2006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383" y="6260463"/>
            <a:ext cx="1578539" cy="43742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5" name="Picture 4">
            <a:extLst>
              <a:ext uri="{FF2B5EF4-FFF2-40B4-BE49-F238E27FC236}">
                <a16:creationId xmlns:a16="http://schemas.microsoft.com/office/drawing/2014/main" id="{2DFDEA47-2311-445B-8EEF-AD51481D98D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7892"/>
            <a:ext cx="9144000" cy="6210108"/>
          </a:xfrm>
          <a:prstGeom prst="rect">
            <a:avLst/>
          </a:prstGeom>
        </p:spPr>
      </p:pic>
      <p:sp>
        <p:nvSpPr>
          <p:cNvPr id="278" name="Google Shape;278;p38"/>
          <p:cNvSpPr txBox="1">
            <a:spLocks noGrp="1"/>
          </p:cNvSpPr>
          <p:nvPr>
            <p:ph type="body" sz="quarter" idx="13"/>
          </p:nvPr>
        </p:nvSpPr>
        <p:spPr/>
        <p:txBody>
          <a:bodyPr/>
          <a:lstStyle/>
          <a:p>
            <a:pPr lvl="0"/>
            <a:r>
              <a:rPr lang="en-US"/>
              <a:t>Plate</a:t>
            </a:r>
            <a:endParaRPr lang="en-US">
              <a:sym typeface="Arial"/>
            </a:endParaRPr>
          </a:p>
        </p:txBody>
      </p:sp>
      <p:sp>
        <p:nvSpPr>
          <p:cNvPr id="279" name="Google Shape;279;p38"/>
          <p:cNvSpPr txBox="1">
            <a:spLocks noGrp="1"/>
          </p:cNvSpPr>
          <p:nvPr>
            <p:ph type="body" sz="quarter" idx="14"/>
          </p:nvPr>
        </p:nvSpPr>
        <p:spPr/>
        <p:txBody>
          <a:bodyPr/>
          <a:lstStyle/>
          <a:p>
            <a:pPr lvl="0"/>
            <a:r>
              <a:rPr lang="en-US"/>
              <a:t>Plate metal is available in </a:t>
            </a:r>
            <a:br>
              <a:rPr lang="en-US"/>
            </a:br>
            <a:r>
              <a:rPr lang="en-US"/>
              <a:t>thicknesses greater than 3mm </a:t>
            </a:r>
            <a:br>
              <a:rPr lang="en-US"/>
            </a:br>
            <a:r>
              <a:rPr lang="en-US"/>
              <a:t>but is usually narrower than </a:t>
            </a:r>
            <a:br>
              <a:rPr lang="en-US"/>
            </a:br>
            <a:r>
              <a:rPr lang="en-US"/>
              <a:t>sheet form</a:t>
            </a:r>
          </a:p>
          <a:p>
            <a:pPr lvl="1"/>
            <a:r>
              <a:rPr lang="en-US"/>
              <a:t>It is ideal for plasma cutting, </a:t>
            </a:r>
            <a:br>
              <a:rPr lang="en-US"/>
            </a:br>
            <a:r>
              <a:rPr lang="en-US"/>
              <a:t>flame cutting and laser cutting</a:t>
            </a:r>
          </a:p>
          <a:p>
            <a:pPr lvl="1"/>
            <a:r>
              <a:rPr lang="en-US"/>
              <a:t>Applications include construction </a:t>
            </a:r>
            <a:br>
              <a:rPr lang="en-US"/>
            </a:br>
            <a:r>
              <a:rPr lang="en-US"/>
              <a:t>and fabrication, architectural </a:t>
            </a:r>
            <a:br>
              <a:rPr lang="en-US"/>
            </a:br>
            <a:r>
              <a:rPr lang="en-US"/>
              <a:t>features and military machines </a:t>
            </a:r>
          </a:p>
          <a:p>
            <a:pPr lvl="0"/>
            <a:endParaRPr lang="en-US"/>
          </a:p>
          <a:p>
            <a:pPr lvl="0"/>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4" name="Picture 3">
            <a:extLst>
              <a:ext uri="{FF2B5EF4-FFF2-40B4-BE49-F238E27FC236}">
                <a16:creationId xmlns:a16="http://schemas.microsoft.com/office/drawing/2014/main" id="{E73126DD-DBC7-4123-8B3B-ACBAF54B7B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05487" y="3238500"/>
            <a:ext cx="3438487" cy="2905125"/>
          </a:xfrm>
          <a:prstGeom prst="rect">
            <a:avLst/>
          </a:prstGeom>
        </p:spPr>
      </p:pic>
      <p:sp>
        <p:nvSpPr>
          <p:cNvPr id="285" name="Google Shape;285;p39"/>
          <p:cNvSpPr txBox="1">
            <a:spLocks noGrp="1"/>
          </p:cNvSpPr>
          <p:nvPr>
            <p:ph type="body" sz="quarter" idx="13"/>
          </p:nvPr>
        </p:nvSpPr>
        <p:spPr/>
        <p:txBody>
          <a:bodyPr/>
          <a:lstStyle/>
          <a:p>
            <a:pPr lvl="0"/>
            <a:r>
              <a:rPr lang="en-US"/>
              <a:t>Bar</a:t>
            </a:r>
            <a:endParaRPr lang="en-US">
              <a:sym typeface="Arial"/>
            </a:endParaRPr>
          </a:p>
        </p:txBody>
      </p:sp>
      <p:sp>
        <p:nvSpPr>
          <p:cNvPr id="286" name="Google Shape;286;p39"/>
          <p:cNvSpPr txBox="1">
            <a:spLocks noGrp="1"/>
          </p:cNvSpPr>
          <p:nvPr>
            <p:ph type="body" sz="quarter" idx="14"/>
          </p:nvPr>
        </p:nvSpPr>
        <p:spPr/>
        <p:txBody>
          <a:bodyPr/>
          <a:lstStyle/>
          <a:p>
            <a:pPr lvl="0"/>
            <a:r>
              <a:rPr lang="en-US"/>
              <a:t>Bar metal is available in flat, round, square, hexagonal and other forms</a:t>
            </a:r>
          </a:p>
          <a:p>
            <a:pPr lvl="1"/>
            <a:r>
              <a:rPr lang="en-US"/>
              <a:t>Flat and square bar is more easily milled, drilled or welded</a:t>
            </a:r>
            <a:br>
              <a:rPr lang="en-US"/>
            </a:br>
            <a:r>
              <a:rPr lang="en-US"/>
              <a:t>or turned using a four jaw chuck</a:t>
            </a:r>
          </a:p>
          <a:p>
            <a:pPr lvl="1"/>
            <a:r>
              <a:rPr lang="en-US"/>
              <a:t>Round and hexagonal sections can be </a:t>
            </a:r>
            <a:br>
              <a:rPr lang="en-US"/>
            </a:br>
            <a:r>
              <a:rPr lang="en-US"/>
              <a:t>more easily turned on a lathe</a:t>
            </a:r>
          </a:p>
          <a:p>
            <a:pPr lvl="1"/>
            <a:r>
              <a:rPr lang="en-US"/>
              <a:t>Applications include tool making, </a:t>
            </a:r>
            <a:br>
              <a:rPr lang="en-US"/>
            </a:br>
            <a:r>
              <a:rPr lang="en-US"/>
              <a:t>gym equipment and construction</a:t>
            </a:r>
          </a:p>
          <a:p>
            <a:pPr lvl="2"/>
            <a:r>
              <a:rPr lang="en-US"/>
              <a:t>The Allen keys pictured are made </a:t>
            </a:r>
            <a:br>
              <a:rPr lang="en-US"/>
            </a:br>
            <a:r>
              <a:rPr lang="en-US"/>
              <a:t>from hexagonal bar – how is </a:t>
            </a:r>
            <a:br>
              <a:rPr lang="en-US"/>
            </a:br>
            <a:r>
              <a:rPr lang="en-US"/>
              <a:t>the bar manufactured? </a:t>
            </a:r>
          </a:p>
          <a:p>
            <a:pPr lvl="0"/>
            <a:endParaRPr lang="en-US"/>
          </a:p>
          <a:p>
            <a:pPr lvl="0"/>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3" name="Picture 2">
            <a:extLst>
              <a:ext uri="{FF2B5EF4-FFF2-40B4-BE49-F238E27FC236}">
                <a16:creationId xmlns:a16="http://schemas.microsoft.com/office/drawing/2014/main" id="{8542AF52-886E-49CF-8A53-747F40AFE9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53143"/>
            <a:ext cx="9144000" cy="6204857"/>
          </a:xfrm>
          <a:prstGeom prst="rect">
            <a:avLst/>
          </a:prstGeom>
        </p:spPr>
      </p:pic>
      <p:sp>
        <p:nvSpPr>
          <p:cNvPr id="292" name="Google Shape;292;p40"/>
          <p:cNvSpPr txBox="1">
            <a:spLocks noGrp="1"/>
          </p:cNvSpPr>
          <p:nvPr>
            <p:ph type="body" sz="quarter" idx="13"/>
          </p:nvPr>
        </p:nvSpPr>
        <p:spPr/>
        <p:txBody>
          <a:bodyPr/>
          <a:lstStyle/>
          <a:p>
            <a:pPr lvl="0"/>
            <a:r>
              <a:rPr lang="en-US"/>
              <a:t>Tube</a:t>
            </a:r>
            <a:endParaRPr lang="en-US">
              <a:sym typeface="Arial"/>
            </a:endParaRPr>
          </a:p>
        </p:txBody>
      </p:sp>
      <p:sp>
        <p:nvSpPr>
          <p:cNvPr id="293" name="Google Shape;293;p40"/>
          <p:cNvSpPr txBox="1">
            <a:spLocks noGrp="1"/>
          </p:cNvSpPr>
          <p:nvPr>
            <p:ph type="body" sz="quarter" idx="14"/>
          </p:nvPr>
        </p:nvSpPr>
        <p:spPr>
          <a:xfrm>
            <a:off x="724280" y="1704179"/>
            <a:ext cx="7934690" cy="3453607"/>
          </a:xfrm>
        </p:spPr>
        <p:txBody>
          <a:bodyPr/>
          <a:lstStyle/>
          <a:p>
            <a:pPr lvl="0"/>
            <a:r>
              <a:rPr lang="en-US"/>
              <a:t>Metal tube is available in the same stock forms as bar</a:t>
            </a:r>
          </a:p>
          <a:p>
            <a:pPr lvl="1"/>
            <a:r>
              <a:rPr lang="en-US"/>
              <a:t>Rectangular tube is more commonly called ‘box section’</a:t>
            </a:r>
          </a:p>
          <a:p>
            <a:pPr lvl="1"/>
            <a:r>
              <a:rPr lang="en-US"/>
              <a:t>Tubular stock forms are structurally strong</a:t>
            </a:r>
          </a:p>
          <a:p>
            <a:pPr lvl="1"/>
            <a:r>
              <a:rPr lang="en-US"/>
              <a:t>Applications include bike frames, </a:t>
            </a:r>
            <a:br>
              <a:rPr lang="en-US"/>
            </a:br>
            <a:r>
              <a:rPr lang="en-US"/>
              <a:t>heating and plumbing, musical </a:t>
            </a:r>
            <a:br>
              <a:rPr lang="en-US"/>
            </a:br>
            <a:r>
              <a:rPr lang="en-US"/>
              <a:t>instruments and some </a:t>
            </a:r>
            <a:br>
              <a:rPr lang="en-US"/>
            </a:br>
            <a:r>
              <a:rPr lang="en-US"/>
              <a:t>medical applications</a:t>
            </a:r>
          </a:p>
          <a:p>
            <a:pPr lvl="1"/>
            <a:r>
              <a:rPr lang="en-US">
                <a:solidFill>
                  <a:srgbClr val="E34413"/>
                </a:solidFill>
              </a:rPr>
              <a:t>What are the advantages </a:t>
            </a:r>
            <a:br>
              <a:rPr lang="en-US">
                <a:solidFill>
                  <a:srgbClr val="E34413"/>
                </a:solidFill>
              </a:rPr>
            </a:br>
            <a:r>
              <a:rPr lang="en-US">
                <a:solidFill>
                  <a:srgbClr val="E34413"/>
                </a:solidFill>
              </a:rPr>
              <a:t>of using tubular metal </a:t>
            </a:r>
            <a:br>
              <a:rPr lang="en-US">
                <a:solidFill>
                  <a:srgbClr val="E34413"/>
                </a:solidFill>
              </a:rPr>
            </a:br>
            <a:r>
              <a:rPr lang="en-US">
                <a:solidFill>
                  <a:srgbClr val="E34413"/>
                </a:solidFill>
              </a:rPr>
              <a:t>forms over solid bar?</a:t>
            </a:r>
          </a:p>
          <a:p>
            <a:pPr lvl="1"/>
            <a:r>
              <a:rPr lang="en-US">
                <a:solidFill>
                  <a:srgbClr val="E34413"/>
                </a:solidFill>
              </a:rPr>
              <a:t>What difference will the wall </a:t>
            </a:r>
            <a:br>
              <a:rPr lang="en-US">
                <a:solidFill>
                  <a:srgbClr val="E34413"/>
                </a:solidFill>
              </a:rPr>
            </a:br>
            <a:r>
              <a:rPr lang="en-US">
                <a:solidFill>
                  <a:srgbClr val="E34413"/>
                </a:solidFill>
              </a:rPr>
              <a:t>thickness make to a tube?</a:t>
            </a:r>
          </a:p>
          <a:p>
            <a:pPr lvl="0"/>
            <a:endParaRPr lang="en-US"/>
          </a:p>
          <a:p>
            <a:pPr lvl="0"/>
            <a:endParaRPr lang="en-US"/>
          </a:p>
        </p:txBody>
      </p:sp>
      <p:pic>
        <p:nvPicPr>
          <p:cNvPr id="7" name="Picture 6">
            <a:extLst>
              <a:ext uri="{FF2B5EF4-FFF2-40B4-BE49-F238E27FC236}">
                <a16:creationId xmlns:a16="http://schemas.microsoft.com/office/drawing/2014/main" id="{52D4F67A-0A14-4BD8-8A57-BB5DC9CF20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3" name="Picture 2">
            <a:extLst>
              <a:ext uri="{FF2B5EF4-FFF2-40B4-BE49-F238E27FC236}">
                <a16:creationId xmlns:a16="http://schemas.microsoft.com/office/drawing/2014/main" id="{077037B0-8D36-4C17-A5F5-DDF5E2C399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1555"/>
            <a:ext cx="9144000" cy="6216445"/>
          </a:xfrm>
          <a:prstGeom prst="rect">
            <a:avLst/>
          </a:prstGeom>
        </p:spPr>
      </p:pic>
      <p:sp>
        <p:nvSpPr>
          <p:cNvPr id="300" name="Google Shape;300;p41"/>
          <p:cNvSpPr txBox="1">
            <a:spLocks noGrp="1"/>
          </p:cNvSpPr>
          <p:nvPr>
            <p:ph type="body" sz="quarter" idx="13"/>
          </p:nvPr>
        </p:nvSpPr>
        <p:spPr/>
        <p:txBody>
          <a:bodyPr/>
          <a:lstStyle/>
          <a:p>
            <a:pPr lvl="0"/>
            <a:r>
              <a:rPr lang="en-US"/>
              <a:t>Structural beams and joists</a:t>
            </a:r>
            <a:endParaRPr lang="en-US">
              <a:sym typeface="Arial"/>
            </a:endParaRPr>
          </a:p>
        </p:txBody>
      </p:sp>
      <p:sp>
        <p:nvSpPr>
          <p:cNvPr id="301" name="Google Shape;301;p41"/>
          <p:cNvSpPr txBox="1">
            <a:spLocks noGrp="1"/>
          </p:cNvSpPr>
          <p:nvPr>
            <p:ph type="body" sz="quarter" idx="14"/>
          </p:nvPr>
        </p:nvSpPr>
        <p:spPr/>
        <p:txBody>
          <a:bodyPr/>
          <a:lstStyle/>
          <a:p>
            <a:pPr lvl="0"/>
            <a:r>
              <a:rPr lang="en-US"/>
              <a:t>Structural metal is available in different profiles including I beam, H beam, L beam, T bar &amp; channel</a:t>
            </a:r>
          </a:p>
          <a:p>
            <a:pPr lvl="1"/>
            <a:r>
              <a:rPr lang="en-US" b="1"/>
              <a:t>I </a:t>
            </a:r>
            <a:r>
              <a:rPr lang="en-US"/>
              <a:t>beams spread vertical loading whilst </a:t>
            </a:r>
            <a:br>
              <a:rPr lang="en-US"/>
            </a:br>
            <a:r>
              <a:rPr lang="en-US"/>
              <a:t>reducing material/weight</a:t>
            </a:r>
          </a:p>
          <a:p>
            <a:pPr lvl="1"/>
            <a:r>
              <a:rPr lang="en-US"/>
              <a:t>An </a:t>
            </a:r>
            <a:r>
              <a:rPr lang="en-US" b="1"/>
              <a:t>L</a:t>
            </a:r>
            <a:r>
              <a:rPr lang="en-US"/>
              <a:t> beam or ‘angle’ is the ideal shape </a:t>
            </a:r>
            <a:br>
              <a:rPr lang="en-US"/>
            </a:br>
            <a:r>
              <a:rPr lang="en-US"/>
              <a:t>for easy connections in construction</a:t>
            </a:r>
            <a:br>
              <a:rPr lang="en-US"/>
            </a:br>
            <a:r>
              <a:rPr lang="en-US"/>
              <a:t>but it is not as strong as tube</a:t>
            </a:r>
          </a:p>
          <a:p>
            <a:pPr lvl="1"/>
            <a:r>
              <a:rPr lang="en-US"/>
              <a:t>Applications include construction, </a:t>
            </a:r>
            <a:br>
              <a:rPr lang="en-US"/>
            </a:br>
            <a:r>
              <a:rPr lang="en-US"/>
              <a:t>bridges and skyscrapers</a:t>
            </a:r>
          </a:p>
          <a:p>
            <a:pPr lvl="1"/>
            <a:r>
              <a:rPr lang="en-US"/>
              <a:t>RSJ is the term given for</a:t>
            </a:r>
            <a:br>
              <a:rPr lang="en-US"/>
            </a:br>
            <a:r>
              <a:rPr lang="en-US"/>
              <a:t>rolled steel joists used </a:t>
            </a:r>
            <a:br>
              <a:rPr lang="en-US"/>
            </a:br>
            <a:r>
              <a:rPr lang="en-US"/>
              <a:t>in construction</a:t>
            </a:r>
          </a:p>
          <a:p>
            <a:pPr lvl="0"/>
            <a:endParaRPr lang="en-US"/>
          </a:p>
          <a:p>
            <a:pPr lvl="0"/>
            <a:endParaRPr lang="en-US"/>
          </a:p>
          <a:p>
            <a:pPr lvl="0"/>
            <a:endParaRPr lang="en-US"/>
          </a:p>
        </p:txBody>
      </p:sp>
      <p:pic>
        <p:nvPicPr>
          <p:cNvPr id="11" name="Picture 10">
            <a:extLst>
              <a:ext uri="{FF2B5EF4-FFF2-40B4-BE49-F238E27FC236}">
                <a16:creationId xmlns:a16="http://schemas.microsoft.com/office/drawing/2014/main" id="{22711000-ECD2-44C2-9703-BC26331064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383" y="6260463"/>
            <a:ext cx="1578539" cy="43742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generated with high confidence">
            <a:extLst>
              <a:ext uri="{FF2B5EF4-FFF2-40B4-BE49-F238E27FC236}">
                <a16:creationId xmlns:a16="http://schemas.microsoft.com/office/drawing/2014/main" id="{EF052679-43FD-44C2-B5AC-FFC12AEFBA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2235" y="1577005"/>
            <a:ext cx="7339529" cy="4537260"/>
          </a:xfrm>
          <a:prstGeom prst="rect">
            <a:avLst/>
          </a:prstGeom>
        </p:spPr>
      </p:pic>
      <p:sp>
        <p:nvSpPr>
          <p:cNvPr id="2" name="Text Placeholder 1">
            <a:extLst>
              <a:ext uri="{FF2B5EF4-FFF2-40B4-BE49-F238E27FC236}">
                <a16:creationId xmlns:a16="http://schemas.microsoft.com/office/drawing/2014/main" id="{67BD42AA-8B92-49F8-A3DE-857A6E4B8DDD}"/>
              </a:ext>
            </a:extLst>
          </p:cNvPr>
          <p:cNvSpPr>
            <a:spLocks noGrp="1"/>
          </p:cNvSpPr>
          <p:nvPr>
            <p:ph type="body" sz="quarter" idx="13"/>
          </p:nvPr>
        </p:nvSpPr>
        <p:spPr/>
        <p:txBody>
          <a:bodyPr/>
          <a:lstStyle/>
          <a:p>
            <a:r>
              <a:rPr lang="en-GB"/>
              <a:t>Profile and pipe stock forms</a:t>
            </a:r>
          </a:p>
        </p:txBody>
      </p:sp>
    </p:spTree>
    <p:extLst>
      <p:ext uri="{BB962C8B-B14F-4D97-AF65-F5344CB8AC3E}">
        <p14:creationId xmlns:p14="http://schemas.microsoft.com/office/powerpoint/2010/main" val="1609269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BD42AA-8B92-49F8-A3DE-857A6E4B8DDD}"/>
              </a:ext>
            </a:extLst>
          </p:cNvPr>
          <p:cNvSpPr>
            <a:spLocks noGrp="1"/>
          </p:cNvSpPr>
          <p:nvPr>
            <p:ph type="body" sz="quarter" idx="13"/>
          </p:nvPr>
        </p:nvSpPr>
        <p:spPr/>
        <p:txBody>
          <a:bodyPr/>
          <a:lstStyle/>
          <a:p>
            <a:r>
              <a:rPr lang="en-GB"/>
              <a:t>Bar and tube stock forms</a:t>
            </a:r>
          </a:p>
        </p:txBody>
      </p:sp>
      <p:pic>
        <p:nvPicPr>
          <p:cNvPr id="5" name="Picture 4" descr="A screenshot of a cell phone&#10;&#10;Description generated with high confidence">
            <a:extLst>
              <a:ext uri="{FF2B5EF4-FFF2-40B4-BE49-F238E27FC236}">
                <a16:creationId xmlns:a16="http://schemas.microsoft.com/office/drawing/2014/main" id="{56C8B7AF-A566-4A3C-93D1-D7E96E1EA2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6389" y="1577005"/>
            <a:ext cx="7411221" cy="4644155"/>
          </a:xfrm>
          <a:prstGeom prst="rect">
            <a:avLst/>
          </a:prstGeom>
        </p:spPr>
      </p:pic>
    </p:spTree>
    <p:extLst>
      <p:ext uri="{BB962C8B-B14F-4D97-AF65-F5344CB8AC3E}">
        <p14:creationId xmlns:p14="http://schemas.microsoft.com/office/powerpoint/2010/main" val="2347288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2"/>
          <p:cNvSpPr txBox="1">
            <a:spLocks noGrp="1"/>
          </p:cNvSpPr>
          <p:nvPr>
            <p:ph type="body" sz="quarter" idx="13"/>
          </p:nvPr>
        </p:nvSpPr>
        <p:spPr/>
        <p:txBody>
          <a:bodyPr/>
          <a:lstStyle/>
          <a:p>
            <a:pPr lvl="0"/>
            <a:r>
              <a:rPr lang="en-US"/>
              <a:t>Plenary</a:t>
            </a:r>
            <a:endParaRPr lang="en-US">
              <a:sym typeface="Arial"/>
            </a:endParaRPr>
          </a:p>
        </p:txBody>
      </p:sp>
      <p:sp>
        <p:nvSpPr>
          <p:cNvPr id="307" name="Google Shape;307;p42"/>
          <p:cNvSpPr txBox="1">
            <a:spLocks noGrp="1"/>
          </p:cNvSpPr>
          <p:nvPr>
            <p:ph type="body" sz="quarter" idx="14"/>
          </p:nvPr>
        </p:nvSpPr>
        <p:spPr/>
        <p:txBody>
          <a:bodyPr/>
          <a:lstStyle/>
          <a:p>
            <a:pPr lvl="0"/>
            <a:r>
              <a:rPr lang="en-US"/>
              <a:t>Complete </a:t>
            </a:r>
            <a:r>
              <a:rPr lang="en-US" b="1"/>
              <a:t>Task 3</a:t>
            </a:r>
            <a:r>
              <a:rPr lang="en-US"/>
              <a:t> of the </a:t>
            </a:r>
            <a:r>
              <a:rPr lang="en-US" b="1"/>
              <a:t>Worksheet</a:t>
            </a:r>
          </a:p>
          <a:p>
            <a:pPr lvl="0"/>
            <a:endParaRPr lang="en-US"/>
          </a:p>
        </p:txBody>
      </p:sp>
      <p:pic>
        <p:nvPicPr>
          <p:cNvPr id="4" name="Picture 3">
            <a:extLst>
              <a:ext uri="{FF2B5EF4-FFF2-40B4-BE49-F238E27FC236}">
                <a16:creationId xmlns:a16="http://schemas.microsoft.com/office/drawing/2014/main" id="{BC9C77CF-7071-4B57-AEF7-D47C26A915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1838" y="2295524"/>
            <a:ext cx="2789226" cy="389572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3" name="Picture 2">
            <a:extLst>
              <a:ext uri="{FF2B5EF4-FFF2-40B4-BE49-F238E27FC236}">
                <a16:creationId xmlns:a16="http://schemas.microsoft.com/office/drawing/2014/main" id="{6D74EBBF-4B88-4DB1-8DA9-9FC75F5F26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33574" y="3140515"/>
            <a:ext cx="7210425" cy="3717485"/>
          </a:xfrm>
          <a:prstGeom prst="rect">
            <a:avLst/>
          </a:prstGeom>
        </p:spPr>
      </p:pic>
      <p:sp>
        <p:nvSpPr>
          <p:cNvPr id="79" name="Google Shape;79;p13"/>
          <p:cNvSpPr txBox="1">
            <a:spLocks noGrp="1"/>
          </p:cNvSpPr>
          <p:nvPr>
            <p:ph type="body" sz="quarter" idx="13"/>
          </p:nvPr>
        </p:nvSpPr>
        <p:spPr/>
        <p:txBody>
          <a:bodyPr/>
          <a:lstStyle/>
          <a:p>
            <a:pPr lvl="0"/>
            <a:r>
              <a:rPr lang="en-US"/>
              <a:t>Categories of Metals</a:t>
            </a:r>
          </a:p>
        </p:txBody>
      </p:sp>
      <p:sp>
        <p:nvSpPr>
          <p:cNvPr id="80" name="Google Shape;80;p13"/>
          <p:cNvSpPr txBox="1">
            <a:spLocks noGrp="1"/>
          </p:cNvSpPr>
          <p:nvPr>
            <p:ph type="body" sz="quarter" idx="14"/>
          </p:nvPr>
        </p:nvSpPr>
        <p:spPr/>
        <p:txBody>
          <a:bodyPr/>
          <a:lstStyle/>
          <a:p>
            <a:pPr lvl="0"/>
            <a:r>
              <a:rPr lang="en-US"/>
              <a:t>Metals are classified into three main categories:</a:t>
            </a:r>
          </a:p>
          <a:p>
            <a:pPr lvl="1"/>
            <a:r>
              <a:rPr lang="en-US" b="1"/>
              <a:t>Ferrous</a:t>
            </a:r>
            <a:r>
              <a:rPr lang="en-US"/>
              <a:t> – contain iron, are magnetic and can rust</a:t>
            </a:r>
          </a:p>
          <a:p>
            <a:pPr lvl="1"/>
            <a:r>
              <a:rPr lang="en-US" b="1"/>
              <a:t>Non-ferrous</a:t>
            </a:r>
            <a:r>
              <a:rPr lang="en-US"/>
              <a:t> – do not contain iron, non magnetic, do not rust</a:t>
            </a:r>
          </a:p>
          <a:p>
            <a:pPr lvl="1"/>
            <a:r>
              <a:rPr lang="en-US" b="1"/>
              <a:t>Alloys</a:t>
            </a:r>
            <a:r>
              <a:rPr lang="en-US"/>
              <a:t> – a combination of two or more </a:t>
            </a:r>
            <a:br>
              <a:rPr lang="en-US"/>
            </a:br>
            <a:r>
              <a:rPr lang="en-US"/>
              <a:t>metals, or two or more elements, one </a:t>
            </a:r>
            <a:br>
              <a:rPr lang="en-US"/>
            </a:br>
            <a:r>
              <a:rPr lang="en-US"/>
              <a:t>of which must be a metal</a:t>
            </a:r>
          </a:p>
          <a:p>
            <a:pPr lvl="1"/>
            <a:r>
              <a:rPr lang="en-US"/>
              <a:t>There are both ferrous alloys </a:t>
            </a:r>
            <a:br>
              <a:rPr lang="en-US"/>
            </a:br>
            <a:r>
              <a:rPr lang="en-US"/>
              <a:t>and non-ferrous alloys</a:t>
            </a:r>
          </a:p>
          <a:p>
            <a:pPr lvl="1"/>
            <a:r>
              <a:rPr lang="en-US">
                <a:solidFill>
                  <a:srgbClr val="E34413"/>
                </a:solidFill>
              </a:rPr>
              <a:t>What are the advantages </a:t>
            </a:r>
            <a:br>
              <a:rPr lang="en-US">
                <a:solidFill>
                  <a:srgbClr val="E34413"/>
                </a:solidFill>
              </a:rPr>
            </a:br>
            <a:r>
              <a:rPr lang="en-US">
                <a:solidFill>
                  <a:srgbClr val="E34413"/>
                </a:solidFill>
              </a:rPr>
              <a:t>of combining different </a:t>
            </a:r>
            <a:br>
              <a:rPr lang="en-US">
                <a:solidFill>
                  <a:srgbClr val="E34413"/>
                </a:solidFill>
              </a:rPr>
            </a:br>
            <a:r>
              <a:rPr lang="en-US">
                <a:solidFill>
                  <a:srgbClr val="E34413"/>
                </a:solidFill>
              </a:rPr>
              <a:t>metals together?</a:t>
            </a:r>
          </a:p>
          <a:p>
            <a:pPr lvl="1"/>
            <a:endParaRPr lang="en-US"/>
          </a:p>
          <a:p>
            <a:pPr lvl="0"/>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3" name="Picture 2">
            <a:extLst>
              <a:ext uri="{FF2B5EF4-FFF2-40B4-BE49-F238E27FC236}">
                <a16:creationId xmlns:a16="http://schemas.microsoft.com/office/drawing/2014/main" id="{9EBF26B3-4C8E-4030-866F-FB2CAFB5D4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6546"/>
            <a:ext cx="9144000" cy="6211454"/>
          </a:xfrm>
          <a:prstGeom prst="rect">
            <a:avLst/>
          </a:prstGeom>
        </p:spPr>
      </p:pic>
      <p:sp>
        <p:nvSpPr>
          <p:cNvPr id="89" name="Google Shape;89;p14"/>
          <p:cNvSpPr txBox="1">
            <a:spLocks noGrp="1"/>
          </p:cNvSpPr>
          <p:nvPr>
            <p:ph type="body" sz="quarter" idx="14"/>
          </p:nvPr>
        </p:nvSpPr>
        <p:spPr>
          <a:prstGeom prst="rect">
            <a:avLst/>
          </a:prstGeom>
          <a:noFill/>
          <a:ln>
            <a:noFill/>
          </a:ln>
        </p:spPr>
        <p:txBody>
          <a:bodyPr spcFirstLastPara="1" wrap="square" lIns="0" tIns="0" rIns="91425" bIns="45700" anchor="t" anchorCtr="0">
            <a:noAutofit/>
          </a:bodyPr>
          <a:lstStyle/>
          <a:p>
            <a:pPr marL="271462" lvl="0" indent="-271462" algn="l" rtl="0">
              <a:lnSpc>
                <a:spcPct val="100000"/>
              </a:lnSpc>
              <a:spcBef>
                <a:spcPts val="0"/>
              </a:spcBef>
              <a:spcAft>
                <a:spcPts val="0"/>
              </a:spcAft>
              <a:buSzPts val="2500"/>
              <a:buChar char="•"/>
            </a:pPr>
            <a:r>
              <a:rPr lang="en-US"/>
              <a:t>Metal is mined from the ground in the form of ore:</a:t>
            </a:r>
            <a:endParaRPr/>
          </a:p>
          <a:p>
            <a:pPr lvl="1">
              <a:spcBef>
                <a:spcPts val="1400"/>
              </a:spcBef>
              <a:spcAft>
                <a:spcPts val="0"/>
              </a:spcAft>
              <a:buSzPts val="2000"/>
            </a:pPr>
            <a:r>
              <a:rPr lang="en-US"/>
              <a:t>Bauxite is </a:t>
            </a:r>
            <a:r>
              <a:rPr lang="en-GB"/>
              <a:t>aluminium</a:t>
            </a:r>
            <a:r>
              <a:rPr lang="en-US"/>
              <a:t> ore and is extracted by electrolysis </a:t>
            </a:r>
          </a:p>
          <a:p>
            <a:pPr lvl="1">
              <a:spcBef>
                <a:spcPts val="1400"/>
              </a:spcBef>
              <a:spcAft>
                <a:spcPts val="0"/>
              </a:spcAft>
              <a:buSzPts val="2000"/>
            </a:pPr>
            <a:r>
              <a:rPr lang="en-US"/>
              <a:t>Iron ore is the second most common </a:t>
            </a:r>
            <a:br>
              <a:rPr lang="en-US"/>
            </a:br>
            <a:r>
              <a:rPr lang="en-US"/>
              <a:t>ore in the earth’s crust and </a:t>
            </a:r>
            <a:br>
              <a:rPr lang="en-US"/>
            </a:br>
            <a:r>
              <a:rPr lang="en-US"/>
              <a:t>uses heat and carbon </a:t>
            </a:r>
            <a:br>
              <a:rPr lang="en-US"/>
            </a:br>
            <a:r>
              <a:rPr lang="en-US"/>
              <a:t>for extraction </a:t>
            </a:r>
            <a:endParaRPr/>
          </a:p>
          <a:p>
            <a:pPr marL="158750" marR="0" lvl="0" indent="0" algn="l" rtl="0">
              <a:lnSpc>
                <a:spcPct val="100000"/>
              </a:lnSpc>
              <a:spcBef>
                <a:spcPts val="0"/>
              </a:spcBef>
              <a:spcAft>
                <a:spcPts val="0"/>
              </a:spcAft>
              <a:buClr>
                <a:schemeClr val="dk1"/>
              </a:buClr>
              <a:buSzPts val="2500"/>
              <a:buFont typeface="Arial"/>
              <a:buNone/>
            </a:pPr>
            <a:endParaRPr/>
          </a:p>
        </p:txBody>
      </p:sp>
      <p:pic>
        <p:nvPicPr>
          <p:cNvPr id="9" name="Picture 8">
            <a:extLst>
              <a:ext uri="{FF2B5EF4-FFF2-40B4-BE49-F238E27FC236}">
                <a16:creationId xmlns:a16="http://schemas.microsoft.com/office/drawing/2014/main" id="{38CEF7AC-0D33-40D6-BE46-6735465C0E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383" y="6260463"/>
            <a:ext cx="1578539" cy="437426"/>
          </a:xfrm>
          <a:prstGeom prst="rect">
            <a:avLst/>
          </a:prstGeom>
        </p:spPr>
      </p:pic>
      <p:sp>
        <p:nvSpPr>
          <p:cNvPr id="4" name="Text Placeholder 3">
            <a:extLst>
              <a:ext uri="{FF2B5EF4-FFF2-40B4-BE49-F238E27FC236}">
                <a16:creationId xmlns:a16="http://schemas.microsoft.com/office/drawing/2014/main" id="{3E421638-E2A8-419C-AD46-A0FDD47ECC80}"/>
              </a:ext>
            </a:extLst>
          </p:cNvPr>
          <p:cNvSpPr>
            <a:spLocks noGrp="1"/>
          </p:cNvSpPr>
          <p:nvPr>
            <p:ph type="body" sz="quarter" idx="13"/>
          </p:nvPr>
        </p:nvSpPr>
        <p:spPr/>
        <p:txBody>
          <a:bodyPr/>
          <a:lstStyle/>
          <a:p>
            <a:r>
              <a:rPr lang="en-GB"/>
              <a:t>From ore to extraction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3" name="Picture 2">
            <a:extLst>
              <a:ext uri="{FF2B5EF4-FFF2-40B4-BE49-F238E27FC236}">
                <a16:creationId xmlns:a16="http://schemas.microsoft.com/office/drawing/2014/main" id="{423A239A-B439-48E1-9EFF-5E591D481F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43821" y="2438399"/>
            <a:ext cx="4100179" cy="3699161"/>
          </a:xfrm>
          <a:prstGeom prst="rect">
            <a:avLst/>
          </a:prstGeom>
        </p:spPr>
      </p:pic>
      <p:sp>
        <p:nvSpPr>
          <p:cNvPr id="96" name="Google Shape;96;p15"/>
          <p:cNvSpPr txBox="1">
            <a:spLocks noGrp="1"/>
          </p:cNvSpPr>
          <p:nvPr>
            <p:ph type="body" sz="quarter" idx="13"/>
          </p:nvPr>
        </p:nvSpPr>
        <p:spPr/>
        <p:txBody>
          <a:bodyPr/>
          <a:lstStyle/>
          <a:p>
            <a:pPr lvl="0"/>
            <a:r>
              <a:rPr lang="en-US"/>
              <a:t>Ferrous Metals</a:t>
            </a:r>
            <a:endParaRPr lang="en-US">
              <a:sym typeface="Arial"/>
            </a:endParaRPr>
          </a:p>
        </p:txBody>
      </p:sp>
      <p:sp>
        <p:nvSpPr>
          <p:cNvPr id="97" name="Google Shape;97;p15"/>
          <p:cNvSpPr txBox="1">
            <a:spLocks noGrp="1"/>
          </p:cNvSpPr>
          <p:nvPr>
            <p:ph type="body" sz="quarter" idx="14"/>
          </p:nvPr>
        </p:nvSpPr>
        <p:spPr/>
        <p:txBody>
          <a:bodyPr/>
          <a:lstStyle/>
          <a:p>
            <a:r>
              <a:rPr lang="en-US"/>
              <a:t>Carbon (C) is a common additive used to increase the hardness of iron</a:t>
            </a:r>
          </a:p>
          <a:p>
            <a:pPr lvl="0"/>
            <a:r>
              <a:rPr lang="en-US"/>
              <a:t>All ferrous metals contain iron (Fe)</a:t>
            </a:r>
          </a:p>
          <a:p>
            <a:pPr lvl="0"/>
            <a:r>
              <a:rPr lang="en-US"/>
              <a:t>You need to know about:</a:t>
            </a:r>
          </a:p>
          <a:p>
            <a:pPr lvl="1"/>
            <a:r>
              <a:rPr lang="en-US"/>
              <a:t>Low carbon steel</a:t>
            </a:r>
          </a:p>
          <a:p>
            <a:pPr lvl="1"/>
            <a:r>
              <a:rPr lang="en-US"/>
              <a:t>Medium carbon steel</a:t>
            </a:r>
          </a:p>
          <a:p>
            <a:pPr lvl="1"/>
            <a:r>
              <a:rPr lang="en-US"/>
              <a:t>Cast iron</a:t>
            </a:r>
          </a:p>
          <a:p>
            <a:pPr lvl="0"/>
            <a:endParaRPr lang="en-US"/>
          </a:p>
        </p:txBody>
      </p:sp>
      <p:pic>
        <p:nvPicPr>
          <p:cNvPr id="8" name="Picture 7">
            <a:extLst>
              <a:ext uri="{FF2B5EF4-FFF2-40B4-BE49-F238E27FC236}">
                <a16:creationId xmlns:a16="http://schemas.microsoft.com/office/drawing/2014/main" id="{119DD6D2-FE87-41F9-B9B4-640A1F574E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16"/>
          <p:cNvSpPr txBox="1">
            <a:spLocks noGrp="1"/>
          </p:cNvSpPr>
          <p:nvPr>
            <p:ph type="body" sz="quarter" idx="13"/>
          </p:nvPr>
        </p:nvSpPr>
        <p:spPr/>
        <p:txBody>
          <a:bodyPr/>
          <a:lstStyle/>
          <a:p>
            <a:r>
              <a:rPr lang="en-US"/>
              <a:t>Low Carbon Steel </a:t>
            </a:r>
            <a:r>
              <a:rPr lang="en-US" sz="1800"/>
              <a:t>(0.05 - 0.25% carbon)</a:t>
            </a:r>
          </a:p>
          <a:p>
            <a:pPr lvl="0"/>
            <a:endParaRPr lang="en-US">
              <a:sym typeface="Arial"/>
            </a:endParaRPr>
          </a:p>
        </p:txBody>
      </p:sp>
      <p:sp>
        <p:nvSpPr>
          <p:cNvPr id="104" name="Google Shape;104;p16"/>
          <p:cNvSpPr txBox="1">
            <a:spLocks noGrp="1"/>
          </p:cNvSpPr>
          <p:nvPr>
            <p:ph type="body" sz="quarter" idx="14"/>
          </p:nvPr>
        </p:nvSpPr>
        <p:spPr>
          <a:xfrm>
            <a:off x="724280" y="1704179"/>
            <a:ext cx="7797230" cy="3453607"/>
          </a:xfrm>
        </p:spPr>
        <p:txBody>
          <a:bodyPr/>
          <a:lstStyle/>
          <a:p>
            <a:pPr lvl="0"/>
            <a:r>
              <a:rPr lang="en-US"/>
              <a:t>Low carbon steel is malleable, ductile and relatively inexpensive compared to other metals</a:t>
            </a:r>
          </a:p>
          <a:p>
            <a:pPr lvl="1"/>
            <a:r>
              <a:rPr lang="en-US"/>
              <a:t>It has good tensile strength however this is lower than </a:t>
            </a:r>
            <a:br>
              <a:rPr lang="en-US"/>
            </a:br>
            <a:r>
              <a:rPr lang="en-US"/>
              <a:t>higher carbon steels</a:t>
            </a:r>
          </a:p>
          <a:p>
            <a:pPr lvl="1"/>
            <a:r>
              <a:rPr lang="en-US"/>
              <a:t>Applications include nuts, </a:t>
            </a:r>
            <a:br>
              <a:rPr lang="en-US"/>
            </a:br>
            <a:r>
              <a:rPr lang="en-US"/>
              <a:t>bolts and automotive parts</a:t>
            </a:r>
          </a:p>
          <a:p>
            <a:pPr lvl="1"/>
            <a:r>
              <a:rPr lang="en-US"/>
              <a:t>It is easy to weld</a:t>
            </a:r>
          </a:p>
          <a:p>
            <a:pPr lvl="2"/>
            <a:r>
              <a:rPr lang="en-US"/>
              <a:t>Why is low carbon steel </a:t>
            </a:r>
            <a:br>
              <a:rPr lang="en-US"/>
            </a:br>
            <a:r>
              <a:rPr lang="en-US"/>
              <a:t>used in the manufacture </a:t>
            </a:r>
            <a:br>
              <a:rPr lang="en-US"/>
            </a:br>
            <a:r>
              <a:rPr lang="en-US"/>
              <a:t>of refrigerator panels?</a:t>
            </a:r>
          </a:p>
          <a:p>
            <a:pPr lvl="0"/>
            <a:endParaRPr lang="en-US">
              <a:highlight>
                <a:srgbClr val="FFFF00"/>
              </a:highlight>
            </a:endParaRPr>
          </a:p>
          <a:p>
            <a:pPr lvl="0"/>
            <a:endParaRPr lang="en-US"/>
          </a:p>
          <a:p>
            <a:pPr lvl="0"/>
            <a:endParaRPr lang="en-US"/>
          </a:p>
        </p:txBody>
      </p:sp>
      <p:pic>
        <p:nvPicPr>
          <p:cNvPr id="3" name="Picture 2">
            <a:extLst>
              <a:ext uri="{FF2B5EF4-FFF2-40B4-BE49-F238E27FC236}">
                <a16:creationId xmlns:a16="http://schemas.microsoft.com/office/drawing/2014/main" id="{40104D09-79D0-4915-8B3B-D381DFBBA6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67514" y="3255818"/>
            <a:ext cx="4501123" cy="3000749"/>
          </a:xfrm>
          <a:prstGeom prst="rect">
            <a:avLst/>
          </a:prstGeom>
        </p:spPr>
      </p:pic>
    </p:spTree>
    <p:extLst>
      <p:ext uri="{BB962C8B-B14F-4D97-AF65-F5344CB8AC3E}">
        <p14:creationId xmlns:p14="http://schemas.microsoft.com/office/powerpoint/2010/main" val="1121232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3" name="Picture 2">
            <a:extLst>
              <a:ext uri="{FF2B5EF4-FFF2-40B4-BE49-F238E27FC236}">
                <a16:creationId xmlns:a16="http://schemas.microsoft.com/office/drawing/2014/main" id="{1EEE0D9B-26B2-40DE-909B-FE62E2C32C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479935" y="2566485"/>
            <a:ext cx="7664065" cy="4291516"/>
          </a:xfrm>
          <a:prstGeom prst="rect">
            <a:avLst/>
          </a:prstGeom>
        </p:spPr>
      </p:pic>
      <p:sp>
        <p:nvSpPr>
          <p:cNvPr id="112" name="Google Shape;112;p17"/>
          <p:cNvSpPr txBox="1">
            <a:spLocks noGrp="1"/>
          </p:cNvSpPr>
          <p:nvPr>
            <p:ph type="body" sz="quarter" idx="13"/>
          </p:nvPr>
        </p:nvSpPr>
        <p:spPr/>
        <p:txBody>
          <a:bodyPr/>
          <a:lstStyle/>
          <a:p>
            <a:pPr lvl="0"/>
            <a:r>
              <a:rPr lang="en-US"/>
              <a:t>Medium Carbon Steel </a:t>
            </a:r>
            <a:r>
              <a:rPr lang="en-US" sz="1800"/>
              <a:t>(0.29 - 0.54% carbon)</a:t>
            </a:r>
            <a:endParaRPr lang="en-US" sz="1800">
              <a:sym typeface="Arial"/>
            </a:endParaRPr>
          </a:p>
        </p:txBody>
      </p:sp>
      <p:sp>
        <p:nvSpPr>
          <p:cNvPr id="113" name="Google Shape;113;p17"/>
          <p:cNvSpPr txBox="1">
            <a:spLocks noGrp="1"/>
          </p:cNvSpPr>
          <p:nvPr>
            <p:ph type="body" sz="quarter" idx="14"/>
          </p:nvPr>
        </p:nvSpPr>
        <p:spPr/>
        <p:txBody>
          <a:bodyPr/>
          <a:lstStyle/>
          <a:p>
            <a:pPr lvl="0"/>
            <a:r>
              <a:rPr lang="en-US"/>
              <a:t>Medium carbon steel is less ductile than </a:t>
            </a:r>
            <a:br>
              <a:rPr lang="en-US"/>
            </a:br>
            <a:r>
              <a:rPr lang="en-US"/>
              <a:t>low carbon steel</a:t>
            </a:r>
          </a:p>
          <a:p>
            <a:pPr lvl="1"/>
            <a:r>
              <a:rPr lang="en-US"/>
              <a:t>It is hard, malleable, tough with </a:t>
            </a:r>
            <a:br>
              <a:rPr lang="en-US"/>
            </a:br>
            <a:r>
              <a:rPr lang="en-US"/>
              <a:t>good tensile strength</a:t>
            </a:r>
          </a:p>
          <a:p>
            <a:pPr lvl="1"/>
            <a:r>
              <a:rPr lang="en-US"/>
              <a:t>Applications include springs, gears,</a:t>
            </a:r>
            <a:br>
              <a:rPr lang="en-US"/>
            </a:br>
            <a:r>
              <a:rPr lang="en-US"/>
              <a:t>rail tracks and machine parts</a:t>
            </a:r>
          </a:p>
          <a:p>
            <a:pPr lvl="2"/>
            <a:r>
              <a:rPr lang="en-US"/>
              <a:t>Which properties make medium carbon </a:t>
            </a:r>
            <a:br>
              <a:rPr lang="en-US"/>
            </a:br>
            <a:r>
              <a:rPr lang="en-US"/>
              <a:t>steel a suitable metal for gears?</a:t>
            </a:r>
          </a:p>
          <a:p>
            <a:pPr lvl="1"/>
            <a:endParaRPr lang="en-US"/>
          </a:p>
          <a:p>
            <a:pPr lvl="0"/>
            <a:endParaRPr lang="en-US"/>
          </a:p>
        </p:txBody>
      </p:sp>
      <p:pic>
        <p:nvPicPr>
          <p:cNvPr id="8" name="Picture 7">
            <a:extLst>
              <a:ext uri="{FF2B5EF4-FFF2-40B4-BE49-F238E27FC236}">
                <a16:creationId xmlns:a16="http://schemas.microsoft.com/office/drawing/2014/main" id="{3A547EC1-B04A-4E53-B4FE-16DBB36B31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3" name="Picture 2">
            <a:extLst>
              <a:ext uri="{FF2B5EF4-FFF2-40B4-BE49-F238E27FC236}">
                <a16:creationId xmlns:a16="http://schemas.microsoft.com/office/drawing/2014/main" id="{1BEA7832-9E1E-46DD-838D-DDE739D2AC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40583" y="1577005"/>
            <a:ext cx="3103417" cy="4281425"/>
          </a:xfrm>
          <a:prstGeom prst="rect">
            <a:avLst/>
          </a:prstGeom>
        </p:spPr>
      </p:pic>
      <p:sp>
        <p:nvSpPr>
          <p:cNvPr id="130" name="Google Shape;130;p19"/>
          <p:cNvSpPr txBox="1">
            <a:spLocks noGrp="1"/>
          </p:cNvSpPr>
          <p:nvPr>
            <p:ph type="body" sz="quarter" idx="13"/>
          </p:nvPr>
        </p:nvSpPr>
        <p:spPr/>
        <p:txBody>
          <a:bodyPr/>
          <a:lstStyle/>
          <a:p>
            <a:pPr lvl="0"/>
            <a:r>
              <a:rPr lang="en-US"/>
              <a:t>Grey cast Iron </a:t>
            </a:r>
            <a:r>
              <a:rPr lang="en-US" sz="1800"/>
              <a:t>(2.5 – 4% carbon)</a:t>
            </a:r>
            <a:endParaRPr lang="en-US" sz="1800">
              <a:sym typeface="Arial"/>
            </a:endParaRPr>
          </a:p>
        </p:txBody>
      </p:sp>
      <p:sp>
        <p:nvSpPr>
          <p:cNvPr id="131" name="Google Shape;131;p19"/>
          <p:cNvSpPr txBox="1">
            <a:spLocks noGrp="1"/>
          </p:cNvSpPr>
          <p:nvPr>
            <p:ph type="body" sz="quarter" idx="14"/>
          </p:nvPr>
        </p:nvSpPr>
        <p:spPr/>
        <p:txBody>
          <a:bodyPr/>
          <a:lstStyle/>
          <a:p>
            <a:pPr lvl="0"/>
            <a:r>
              <a:rPr lang="en-US"/>
              <a:t>Grey cast iron distributes heat evenly </a:t>
            </a:r>
            <a:br>
              <a:rPr lang="en-US"/>
            </a:br>
            <a:r>
              <a:rPr lang="en-US"/>
              <a:t>and withstands even compression, </a:t>
            </a:r>
            <a:br>
              <a:rPr lang="en-US"/>
            </a:br>
            <a:r>
              <a:rPr lang="en-US"/>
              <a:t>resisting deformation</a:t>
            </a:r>
          </a:p>
          <a:p>
            <a:pPr lvl="1"/>
            <a:r>
              <a:rPr lang="en-US"/>
              <a:t>It is very hard and has good resistance </a:t>
            </a:r>
            <a:br>
              <a:rPr lang="en-US"/>
            </a:br>
            <a:r>
              <a:rPr lang="en-US"/>
              <a:t>to oxidation</a:t>
            </a:r>
          </a:p>
          <a:p>
            <a:pPr lvl="1"/>
            <a:r>
              <a:rPr lang="en-US"/>
              <a:t>However it is brittle and has </a:t>
            </a:r>
            <a:br>
              <a:rPr lang="en-US"/>
            </a:br>
            <a:r>
              <a:rPr lang="en-US"/>
              <a:t>low impact resistance</a:t>
            </a:r>
          </a:p>
          <a:p>
            <a:pPr lvl="1"/>
            <a:r>
              <a:rPr lang="en-US"/>
              <a:t>Applications include radiators, </a:t>
            </a:r>
            <a:br>
              <a:rPr lang="en-US"/>
            </a:br>
            <a:r>
              <a:rPr lang="en-US"/>
              <a:t>cookware and stoves</a:t>
            </a:r>
          </a:p>
          <a:p>
            <a:pPr lvl="2"/>
            <a:r>
              <a:rPr lang="en-US"/>
              <a:t>What might be a disadvantage </a:t>
            </a:r>
            <a:br>
              <a:rPr lang="en-US"/>
            </a:br>
            <a:r>
              <a:rPr lang="en-US"/>
              <a:t>of using grey cast iron in high </a:t>
            </a:r>
            <a:br>
              <a:rPr lang="en-US"/>
            </a:br>
            <a:r>
              <a:rPr lang="en-US"/>
              <a:t>quality cookware?</a:t>
            </a:r>
          </a:p>
          <a:p>
            <a:pPr lvl="0"/>
            <a:endParaRPr lang="en-US"/>
          </a:p>
          <a:p>
            <a:pPr lvl="0"/>
            <a:endParaRPr lang="en-US"/>
          </a:p>
          <a:p>
            <a:pPr lvl="0"/>
            <a:endParaRPr lang="en-US"/>
          </a:p>
          <a:p>
            <a:pPr lvl="0"/>
            <a:endParaRPr lang="en-US"/>
          </a:p>
        </p:txBody>
      </p:sp>
    </p:spTree>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c4b9e2c0e455e51b0b5566c8c481736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e2b83479773afbe70a8cda7143781f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B0CC0F-F41B-4445-B1FA-978EC082EBB3}">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94dce8ab-38ff-4714-b1ed-1fc5e4d9abd1"/>
    <ds:schemaRef ds:uri="http://purl.org/dc/dcmitype/"/>
    <ds:schemaRef ds:uri="http://schemas.microsoft.com/office/infopath/2007/PartnerControls"/>
    <ds:schemaRef ds:uri="1ef05dc5-97a2-498b-bf7c-bd189143a1ff"/>
    <ds:schemaRef ds:uri="http://www.w3.org/XML/1998/namespace"/>
  </ds:schemaRefs>
</ds:datastoreItem>
</file>

<file path=customXml/itemProps2.xml><?xml version="1.0" encoding="utf-8"?>
<ds:datastoreItem xmlns:ds="http://schemas.openxmlformats.org/officeDocument/2006/customXml" ds:itemID="{7D08E669-45D3-4548-BC76-D4E5A80880AD}">
  <ds:schemaRefs>
    <ds:schemaRef ds:uri="http://schemas.microsoft.com/sharepoint/v3/contenttype/forms"/>
  </ds:schemaRefs>
</ds:datastoreItem>
</file>

<file path=customXml/itemProps3.xml><?xml version="1.0" encoding="utf-8"?>
<ds:datastoreItem xmlns:ds="http://schemas.openxmlformats.org/officeDocument/2006/customXml" ds:itemID="{9B541685-6597-4DE6-971B-4E6200FAC3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726</Words>
  <Application>Microsoft Office PowerPoint</Application>
  <PresentationFormat>On-screen Show (4:3)</PresentationFormat>
  <Paragraphs>213</Paragraphs>
  <Slides>39</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Museo 700</vt:lpstr>
      <vt:lpstr>Museo 100</vt:lpstr>
      <vt:lpstr>Arial</vt:lpstr>
      <vt:lpstr>Museo 900</vt:lpstr>
      <vt:lpstr>Calibri</vt:lpstr>
      <vt:lpstr>Museo 500</vt:lpstr>
      <vt:lpstr>Museo900-Regular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Jessica Webb</cp:lastModifiedBy>
  <cp:revision>1</cp:revision>
  <cp:lastPrinted>2016-07-07T15:33:43Z</cp:lastPrinted>
  <dcterms:created xsi:type="dcterms:W3CDTF">2016-07-06T09:17:47Z</dcterms:created>
  <dcterms:modified xsi:type="dcterms:W3CDTF">2019-03-05T15:21:50Z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