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8"/>
  </p:notesMasterIdLst>
  <p:sldIdLst>
    <p:sldId id="257" r:id="rId5"/>
    <p:sldId id="258" r:id="rId6"/>
    <p:sldId id="361" r:id="rId7"/>
    <p:sldId id="362" r:id="rId8"/>
    <p:sldId id="360" r:id="rId9"/>
    <p:sldId id="316" r:id="rId10"/>
    <p:sldId id="353" r:id="rId11"/>
    <p:sldId id="356" r:id="rId12"/>
    <p:sldId id="358" r:id="rId13"/>
    <p:sldId id="328" r:id="rId14"/>
    <p:sldId id="359" r:id="rId15"/>
    <p:sldId id="363" r:id="rId16"/>
    <p:sldId id="346" r:id="rId17"/>
    <p:sldId id="345" r:id="rId18"/>
    <p:sldId id="343" r:id="rId19"/>
    <p:sldId id="348" r:id="rId20"/>
    <p:sldId id="350" r:id="rId21"/>
    <p:sldId id="364" r:id="rId22"/>
    <p:sldId id="365" r:id="rId23"/>
    <p:sldId id="351" r:id="rId24"/>
    <p:sldId id="366" r:id="rId25"/>
    <p:sldId id="367" r:id="rId26"/>
    <p:sldId id="280" r:id="rId27"/>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Museo 900" panose="02000000000000000000" pitchFamily="2" charset="0"/>
      <p:bold r:id="rId33"/>
    </p:embeddedFont>
    <p:embeddedFont>
      <p:font typeface="Museo300-Regular" panose="02000000000000000000" pitchFamily="50" charset="0"/>
      <p:regular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14" clrIdx="0">
    <p:extLst>
      <p:ext uri="{19B8F6BF-5375-455C-9EA6-DF929625EA0E}">
        <p15:presenceInfo xmlns:p15="http://schemas.microsoft.com/office/powerpoint/2012/main" userId="S::james.franklin@pgonline.co.uk::cf915d05-507f-491f-b4a6-b2aa085ee4b1" providerId="AD"/>
      </p:ext>
    </p:extLst>
  </p:cmAuthor>
  <p:cmAuthor id="2" name="Mike Bloys" initials="MB" lastIdx="3" clrIdx="1">
    <p:extLst>
      <p:ext uri="{19B8F6BF-5375-455C-9EA6-DF929625EA0E}">
        <p15:presenceInfo xmlns:p15="http://schemas.microsoft.com/office/powerpoint/2012/main" userId="S::mike.bloys@pgonline.co.uk::1248c4d8-7b2b-4b32-b8bd-163ae845f9bb" providerId="AD"/>
      </p:ext>
    </p:extLst>
  </p:cmAuthor>
  <p:cmAuthor id="3" name="Peter Marshman" initials="PM" lastIdx="2" clrIdx="2">
    <p:extLst>
      <p:ext uri="{19B8F6BF-5375-455C-9EA6-DF929625EA0E}">
        <p15:presenceInfo xmlns:p15="http://schemas.microsoft.com/office/powerpoint/2012/main" userId="2597427feef4bac2" providerId="Windows Live"/>
      </p:ext>
    </p:extLst>
  </p:cmAuthor>
  <p:cmAuthor id="4" name="Peter Marshman" initials="PM [2]" lastIdx="1" clrIdx="3">
    <p:extLst>
      <p:ext uri="{19B8F6BF-5375-455C-9EA6-DF929625EA0E}">
        <p15:presenceInfo xmlns:p15="http://schemas.microsoft.com/office/powerpoint/2012/main" userId="Peter Marsh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04C0"/>
    <a:srgbClr val="44CEEA"/>
    <a:srgbClr val="181810"/>
    <a:srgbClr val="1D1D1D"/>
    <a:srgbClr val="D674C1"/>
    <a:srgbClr val="000000"/>
    <a:srgbClr val="4F4E5E"/>
    <a:srgbClr val="CDD0D5"/>
    <a:srgbClr val="F6F0E2"/>
    <a:srgbClr val="B2A6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201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Heathcote" userId="62419938-1f1d-43ca-9327-cfd6c1894440" providerId="ADAL" clId="{0B62F380-76B8-4B42-94C3-0A7ED738D4C4}"/>
    <pc:docChg chg="modSld">
      <pc:chgData name="Rob Heathcote" userId="62419938-1f1d-43ca-9327-cfd6c1894440" providerId="ADAL" clId="{0B62F380-76B8-4B42-94C3-0A7ED738D4C4}" dt="2020-02-06T16:21:29.684" v="1" actId="20577"/>
      <pc:docMkLst>
        <pc:docMk/>
      </pc:docMkLst>
      <pc:sldChg chg="modSp">
        <pc:chgData name="Rob Heathcote" userId="62419938-1f1d-43ca-9327-cfd6c1894440" providerId="ADAL" clId="{0B62F380-76B8-4B42-94C3-0A7ED738D4C4}" dt="2020-02-06T16:19:37.531" v="0" actId="15"/>
        <pc:sldMkLst>
          <pc:docMk/>
          <pc:sldMk cId="3044653099" sldId="284"/>
        </pc:sldMkLst>
        <pc:spChg chg="mod">
          <ac:chgData name="Rob Heathcote" userId="62419938-1f1d-43ca-9327-cfd6c1894440" providerId="ADAL" clId="{0B62F380-76B8-4B42-94C3-0A7ED738D4C4}" dt="2020-02-06T16:19:37.531" v="0" actId="15"/>
          <ac:spMkLst>
            <pc:docMk/>
            <pc:sldMk cId="3044653099" sldId="284"/>
            <ac:spMk id="3" creationId="{511C5BE9-E437-4F70-87AF-934663310893}"/>
          </ac:spMkLst>
        </pc:spChg>
      </pc:sldChg>
      <pc:sldChg chg="modSp">
        <pc:chgData name="Rob Heathcote" userId="62419938-1f1d-43ca-9327-cfd6c1894440" providerId="ADAL" clId="{0B62F380-76B8-4B42-94C3-0A7ED738D4C4}" dt="2020-02-06T16:21:29.684" v="1" actId="20577"/>
        <pc:sldMkLst>
          <pc:docMk/>
          <pc:sldMk cId="3637797982" sldId="302"/>
        </pc:sldMkLst>
        <pc:spChg chg="mod">
          <ac:chgData name="Rob Heathcote" userId="62419938-1f1d-43ca-9327-cfd6c1894440" providerId="ADAL" clId="{0B62F380-76B8-4B42-94C3-0A7ED738D4C4}" dt="2020-02-06T16:21:29.684" v="1" actId="20577"/>
          <ac:spMkLst>
            <pc:docMk/>
            <pc:sldMk cId="3637797982" sldId="302"/>
            <ac:spMk id="3" creationId="{9E817EA2-666F-4E99-B022-6D22EF8516B2}"/>
          </ac:spMkLst>
        </pc:spChg>
      </pc:sldChg>
    </pc:docChg>
  </pc:docChgLst>
  <pc:docChgLst>
    <pc:chgData name="Leonora Sheppard" userId="3688f6d8-1f97-408e-a4fe-cc859c551ddb" providerId="ADAL" clId="{2B704FB6-03D2-48DB-A70B-66817E6FC4A5}"/>
    <pc:docChg chg="modSld">
      <pc:chgData name="Leonora Sheppard" userId="3688f6d8-1f97-408e-a4fe-cc859c551ddb" providerId="ADAL" clId="{2B704FB6-03D2-48DB-A70B-66817E6FC4A5}" dt="2020-11-16T11:51:17.370" v="2" actId="20577"/>
      <pc:docMkLst>
        <pc:docMk/>
      </pc:docMkLst>
      <pc:sldChg chg="modSp mod">
        <pc:chgData name="Leonora Sheppard" userId="3688f6d8-1f97-408e-a4fe-cc859c551ddb" providerId="ADAL" clId="{2B704FB6-03D2-48DB-A70B-66817E6FC4A5}" dt="2020-11-16T11:45:53.789" v="1" actId="14100"/>
        <pc:sldMkLst>
          <pc:docMk/>
          <pc:sldMk cId="638792265" sldId="316"/>
        </pc:sldMkLst>
        <pc:spChg chg="mod">
          <ac:chgData name="Leonora Sheppard" userId="3688f6d8-1f97-408e-a4fe-cc859c551ddb" providerId="ADAL" clId="{2B704FB6-03D2-48DB-A70B-66817E6FC4A5}" dt="2020-11-16T11:45:53.789" v="1" actId="14100"/>
          <ac:spMkLst>
            <pc:docMk/>
            <pc:sldMk cId="638792265" sldId="316"/>
            <ac:spMk id="6" creationId="{05E4A650-3D7A-45B6-A55E-E9D7A090EC71}"/>
          </ac:spMkLst>
        </pc:spChg>
      </pc:sldChg>
      <pc:sldChg chg="modSp mod">
        <pc:chgData name="Leonora Sheppard" userId="3688f6d8-1f97-408e-a4fe-cc859c551ddb" providerId="ADAL" clId="{2B704FB6-03D2-48DB-A70B-66817E6FC4A5}" dt="2020-11-16T11:51:17.370" v="2" actId="20577"/>
        <pc:sldMkLst>
          <pc:docMk/>
          <pc:sldMk cId="2329526224" sldId="343"/>
        </pc:sldMkLst>
        <pc:spChg chg="mod">
          <ac:chgData name="Leonora Sheppard" userId="3688f6d8-1f97-408e-a4fe-cc859c551ddb" providerId="ADAL" clId="{2B704FB6-03D2-48DB-A70B-66817E6FC4A5}" dt="2020-11-16T11:51:17.370" v="2" actId="20577"/>
          <ac:spMkLst>
            <pc:docMk/>
            <pc:sldMk cId="2329526224" sldId="343"/>
            <ac:spMk id="40" creationId="{5116FD07-94B8-4A7A-8A23-47C8ADD63A4B}"/>
          </ac:spMkLst>
        </pc:spChg>
      </pc:sldChg>
    </pc:docChg>
  </pc:docChgLst>
  <pc:docChgLst>
    <pc:chgData name="James Franklin" userId="cf915d05-507f-491f-b4a6-b2aa085ee4b1" providerId="ADAL" clId="{3844774A-B64A-42CB-90E0-6EA39BA10D9B}"/>
    <pc:docChg chg="undo custSel addSld delSld modSld sldOrd">
      <pc:chgData name="James Franklin" userId="cf915d05-507f-491f-b4a6-b2aa085ee4b1" providerId="ADAL" clId="{3844774A-B64A-42CB-90E0-6EA39BA10D9B}" dt="2020-02-12T15:00:39.420" v="10118" actId="1589"/>
      <pc:docMkLst>
        <pc:docMk/>
      </pc:docMkLst>
      <pc:sldChg chg="modSp">
        <pc:chgData name="James Franklin" userId="cf915d05-507f-491f-b4a6-b2aa085ee4b1" providerId="ADAL" clId="{3844774A-B64A-42CB-90E0-6EA39BA10D9B}" dt="2020-01-29T16:58:18.040" v="1321" actId="6549"/>
        <pc:sldMkLst>
          <pc:docMk/>
          <pc:sldMk cId="3104755081" sldId="258"/>
        </pc:sldMkLst>
        <pc:spChg chg="mod">
          <ac:chgData name="James Franklin" userId="cf915d05-507f-491f-b4a6-b2aa085ee4b1" providerId="ADAL" clId="{3844774A-B64A-42CB-90E0-6EA39BA10D9B}" dt="2020-01-29T16:58:18.040" v="1321" actId="6549"/>
          <ac:spMkLst>
            <pc:docMk/>
            <pc:sldMk cId="3104755081" sldId="258"/>
            <ac:spMk id="2" creationId="{00000000-0000-0000-0000-000000000000}"/>
          </ac:spMkLst>
        </pc:spChg>
      </pc:sldChg>
      <pc:sldChg chg="del">
        <pc:chgData name="James Franklin" userId="cf915d05-507f-491f-b4a6-b2aa085ee4b1" providerId="ADAL" clId="{3844774A-B64A-42CB-90E0-6EA39BA10D9B}" dt="2020-01-30T15:07:46.843" v="4314" actId="47"/>
        <pc:sldMkLst>
          <pc:docMk/>
          <pc:sldMk cId="2870193280" sldId="259"/>
        </pc:sldMkLst>
      </pc:sldChg>
      <pc:sldChg chg="del">
        <pc:chgData name="James Franklin" userId="cf915d05-507f-491f-b4a6-b2aa085ee4b1" providerId="ADAL" clId="{3844774A-B64A-42CB-90E0-6EA39BA10D9B}" dt="2020-01-30T15:07:46.843" v="4314" actId="47"/>
        <pc:sldMkLst>
          <pc:docMk/>
          <pc:sldMk cId="810932019" sldId="261"/>
        </pc:sldMkLst>
      </pc:sldChg>
      <pc:sldChg chg="del">
        <pc:chgData name="James Franklin" userId="cf915d05-507f-491f-b4a6-b2aa085ee4b1" providerId="ADAL" clId="{3844774A-B64A-42CB-90E0-6EA39BA10D9B}" dt="2020-01-30T15:07:46.843" v="4314" actId="47"/>
        <pc:sldMkLst>
          <pc:docMk/>
          <pc:sldMk cId="1377427113" sldId="262"/>
        </pc:sldMkLst>
      </pc:sldChg>
      <pc:sldChg chg="del">
        <pc:chgData name="James Franklin" userId="cf915d05-507f-491f-b4a6-b2aa085ee4b1" providerId="ADAL" clId="{3844774A-B64A-42CB-90E0-6EA39BA10D9B}" dt="2020-01-30T15:07:46.843" v="4314" actId="47"/>
        <pc:sldMkLst>
          <pc:docMk/>
          <pc:sldMk cId="1450216276" sldId="263"/>
        </pc:sldMkLst>
      </pc:sldChg>
      <pc:sldChg chg="del">
        <pc:chgData name="James Franklin" userId="cf915d05-507f-491f-b4a6-b2aa085ee4b1" providerId="ADAL" clId="{3844774A-B64A-42CB-90E0-6EA39BA10D9B}" dt="2020-01-30T15:07:46.843" v="4314" actId="47"/>
        <pc:sldMkLst>
          <pc:docMk/>
          <pc:sldMk cId="2128305744" sldId="264"/>
        </pc:sldMkLst>
      </pc:sldChg>
      <pc:sldChg chg="del">
        <pc:chgData name="James Franklin" userId="cf915d05-507f-491f-b4a6-b2aa085ee4b1" providerId="ADAL" clId="{3844774A-B64A-42CB-90E0-6EA39BA10D9B}" dt="2020-01-30T15:07:46.843" v="4314" actId="47"/>
        <pc:sldMkLst>
          <pc:docMk/>
          <pc:sldMk cId="1341923183" sldId="265"/>
        </pc:sldMkLst>
      </pc:sldChg>
      <pc:sldChg chg="del">
        <pc:chgData name="James Franklin" userId="cf915d05-507f-491f-b4a6-b2aa085ee4b1" providerId="ADAL" clId="{3844774A-B64A-42CB-90E0-6EA39BA10D9B}" dt="2020-01-30T15:07:46.843" v="4314" actId="47"/>
        <pc:sldMkLst>
          <pc:docMk/>
          <pc:sldMk cId="12669881" sldId="266"/>
        </pc:sldMkLst>
      </pc:sldChg>
      <pc:sldChg chg="del">
        <pc:chgData name="James Franklin" userId="cf915d05-507f-491f-b4a6-b2aa085ee4b1" providerId="ADAL" clId="{3844774A-B64A-42CB-90E0-6EA39BA10D9B}" dt="2020-01-30T15:07:46.843" v="4314" actId="47"/>
        <pc:sldMkLst>
          <pc:docMk/>
          <pc:sldMk cId="1920566608" sldId="267"/>
        </pc:sldMkLst>
      </pc:sldChg>
      <pc:sldChg chg="del">
        <pc:chgData name="James Franklin" userId="cf915d05-507f-491f-b4a6-b2aa085ee4b1" providerId="ADAL" clId="{3844774A-B64A-42CB-90E0-6EA39BA10D9B}" dt="2020-01-30T15:07:46.843" v="4314" actId="47"/>
        <pc:sldMkLst>
          <pc:docMk/>
          <pc:sldMk cId="2123841711" sldId="268"/>
        </pc:sldMkLst>
      </pc:sldChg>
      <pc:sldChg chg="del">
        <pc:chgData name="James Franklin" userId="cf915d05-507f-491f-b4a6-b2aa085ee4b1" providerId="ADAL" clId="{3844774A-B64A-42CB-90E0-6EA39BA10D9B}" dt="2020-01-30T15:07:46.843" v="4314" actId="47"/>
        <pc:sldMkLst>
          <pc:docMk/>
          <pc:sldMk cId="679549994" sldId="269"/>
        </pc:sldMkLst>
      </pc:sldChg>
      <pc:sldChg chg="del">
        <pc:chgData name="James Franklin" userId="cf915d05-507f-491f-b4a6-b2aa085ee4b1" providerId="ADAL" clId="{3844774A-B64A-42CB-90E0-6EA39BA10D9B}" dt="2020-01-30T15:07:46.843" v="4314" actId="47"/>
        <pc:sldMkLst>
          <pc:docMk/>
          <pc:sldMk cId="3105928294" sldId="270"/>
        </pc:sldMkLst>
      </pc:sldChg>
      <pc:sldChg chg="del">
        <pc:chgData name="James Franklin" userId="cf915d05-507f-491f-b4a6-b2aa085ee4b1" providerId="ADAL" clId="{3844774A-B64A-42CB-90E0-6EA39BA10D9B}" dt="2020-01-30T15:07:46.843" v="4314" actId="47"/>
        <pc:sldMkLst>
          <pc:docMk/>
          <pc:sldMk cId="3354888820" sldId="271"/>
        </pc:sldMkLst>
      </pc:sldChg>
      <pc:sldChg chg="del">
        <pc:chgData name="James Franklin" userId="cf915d05-507f-491f-b4a6-b2aa085ee4b1" providerId="ADAL" clId="{3844774A-B64A-42CB-90E0-6EA39BA10D9B}" dt="2020-01-30T15:07:46.843" v="4314" actId="47"/>
        <pc:sldMkLst>
          <pc:docMk/>
          <pc:sldMk cId="1147856659" sldId="272"/>
        </pc:sldMkLst>
      </pc:sldChg>
      <pc:sldChg chg="del">
        <pc:chgData name="James Franklin" userId="cf915d05-507f-491f-b4a6-b2aa085ee4b1" providerId="ADAL" clId="{3844774A-B64A-42CB-90E0-6EA39BA10D9B}" dt="2020-01-30T15:07:46.843" v="4314" actId="47"/>
        <pc:sldMkLst>
          <pc:docMk/>
          <pc:sldMk cId="499932058" sldId="273"/>
        </pc:sldMkLst>
      </pc:sldChg>
      <pc:sldChg chg="del">
        <pc:chgData name="James Franklin" userId="cf915d05-507f-491f-b4a6-b2aa085ee4b1" providerId="ADAL" clId="{3844774A-B64A-42CB-90E0-6EA39BA10D9B}" dt="2020-01-30T15:07:46.843" v="4314" actId="47"/>
        <pc:sldMkLst>
          <pc:docMk/>
          <pc:sldMk cId="582028622" sldId="274"/>
        </pc:sldMkLst>
      </pc:sldChg>
      <pc:sldChg chg="del">
        <pc:chgData name="James Franklin" userId="cf915d05-507f-491f-b4a6-b2aa085ee4b1" providerId="ADAL" clId="{3844774A-B64A-42CB-90E0-6EA39BA10D9B}" dt="2020-01-30T15:07:49.889" v="4315" actId="47"/>
        <pc:sldMkLst>
          <pc:docMk/>
          <pc:sldMk cId="559194107" sldId="275"/>
        </pc:sldMkLst>
      </pc:sldChg>
      <pc:sldChg chg="del">
        <pc:chgData name="James Franklin" userId="cf915d05-507f-491f-b4a6-b2aa085ee4b1" providerId="ADAL" clId="{3844774A-B64A-42CB-90E0-6EA39BA10D9B}" dt="2020-01-30T15:07:46.843" v="4314" actId="47"/>
        <pc:sldMkLst>
          <pc:docMk/>
          <pc:sldMk cId="1284765821" sldId="276"/>
        </pc:sldMkLst>
      </pc:sldChg>
      <pc:sldChg chg="del">
        <pc:chgData name="James Franklin" userId="cf915d05-507f-491f-b4a6-b2aa085ee4b1" providerId="ADAL" clId="{3844774A-B64A-42CB-90E0-6EA39BA10D9B}" dt="2020-01-30T15:07:46.843" v="4314" actId="47"/>
        <pc:sldMkLst>
          <pc:docMk/>
          <pc:sldMk cId="246887122" sldId="277"/>
        </pc:sldMkLst>
      </pc:sldChg>
      <pc:sldChg chg="del">
        <pc:chgData name="James Franklin" userId="cf915d05-507f-491f-b4a6-b2aa085ee4b1" providerId="ADAL" clId="{3844774A-B64A-42CB-90E0-6EA39BA10D9B}" dt="2020-01-30T15:07:46.843" v="4314" actId="47"/>
        <pc:sldMkLst>
          <pc:docMk/>
          <pc:sldMk cId="3825710507" sldId="278"/>
        </pc:sldMkLst>
      </pc:sldChg>
      <pc:sldChg chg="del">
        <pc:chgData name="James Franklin" userId="cf915d05-507f-491f-b4a6-b2aa085ee4b1" providerId="ADAL" clId="{3844774A-B64A-42CB-90E0-6EA39BA10D9B}" dt="2020-01-30T15:07:46.843" v="4314" actId="47"/>
        <pc:sldMkLst>
          <pc:docMk/>
          <pc:sldMk cId="2893640011" sldId="279"/>
        </pc:sldMkLst>
      </pc:sldChg>
      <pc:sldChg chg="addSp modSp add ord addCm modCm">
        <pc:chgData name="James Franklin" userId="cf915d05-507f-491f-b4a6-b2aa085ee4b1" providerId="ADAL" clId="{3844774A-B64A-42CB-90E0-6EA39BA10D9B}" dt="2020-02-12T15:00:39.420" v="10118" actId="1589"/>
        <pc:sldMkLst>
          <pc:docMk/>
          <pc:sldMk cId="3978705510" sldId="281"/>
        </pc:sldMkLst>
        <pc:spChg chg="mod">
          <ac:chgData name="James Franklin" userId="cf915d05-507f-491f-b4a6-b2aa085ee4b1" providerId="ADAL" clId="{3844774A-B64A-42CB-90E0-6EA39BA10D9B}" dt="2020-01-28T12:23:27.861" v="9" actId="20577"/>
          <ac:spMkLst>
            <pc:docMk/>
            <pc:sldMk cId="3978705510" sldId="281"/>
            <ac:spMk id="2" creationId="{3665FB3F-FC25-443E-8CB4-D04757F3D40C}"/>
          </ac:spMkLst>
        </pc:spChg>
        <pc:spChg chg="mod">
          <ac:chgData name="James Franklin" userId="cf915d05-507f-491f-b4a6-b2aa085ee4b1" providerId="ADAL" clId="{3844774A-B64A-42CB-90E0-6EA39BA10D9B}" dt="2020-01-29T17:08:41.057" v="1853" actId="20577"/>
          <ac:spMkLst>
            <pc:docMk/>
            <pc:sldMk cId="3978705510" sldId="281"/>
            <ac:spMk id="3" creationId="{BB23318D-9BE1-4EE1-9AEF-34EB657014CD}"/>
          </ac:spMkLst>
        </pc:spChg>
        <pc:spChg chg="add mod">
          <ac:chgData name="James Franklin" userId="cf915d05-507f-491f-b4a6-b2aa085ee4b1" providerId="ADAL" clId="{3844774A-B64A-42CB-90E0-6EA39BA10D9B}" dt="2020-01-30T15:01:26.896" v="4308"/>
          <ac:spMkLst>
            <pc:docMk/>
            <pc:sldMk cId="3978705510" sldId="281"/>
            <ac:spMk id="4" creationId="{E5185485-A6F0-44DC-81DE-3E019F79D7F5}"/>
          </ac:spMkLst>
        </pc:spChg>
        <pc:picChg chg="add mod">
          <ac:chgData name="James Franklin" userId="cf915d05-507f-491f-b4a6-b2aa085ee4b1" providerId="ADAL" clId="{3844774A-B64A-42CB-90E0-6EA39BA10D9B}" dt="2020-01-29T17:07:35.689" v="1840" actId="1076"/>
          <ac:picMkLst>
            <pc:docMk/>
            <pc:sldMk cId="3978705510" sldId="281"/>
            <ac:picMk id="5" creationId="{955D4E43-F91E-4858-8F92-11B93ADE570A}"/>
          </ac:picMkLst>
        </pc:picChg>
        <pc:picChg chg="add mod">
          <ac:chgData name="James Franklin" userId="cf915d05-507f-491f-b4a6-b2aa085ee4b1" providerId="ADAL" clId="{3844774A-B64A-42CB-90E0-6EA39BA10D9B}" dt="2020-01-29T17:05:56.181" v="1836" actId="1076"/>
          <ac:picMkLst>
            <pc:docMk/>
            <pc:sldMk cId="3978705510" sldId="281"/>
            <ac:picMk id="1026" creationId="{9E24C52E-9FE2-4B45-B22C-5956C51449F0}"/>
          </ac:picMkLst>
        </pc:picChg>
        <pc:picChg chg="add mod">
          <ac:chgData name="James Franklin" userId="cf915d05-507f-491f-b4a6-b2aa085ee4b1" providerId="ADAL" clId="{3844774A-B64A-42CB-90E0-6EA39BA10D9B}" dt="2020-01-29T17:08:22.348" v="1849" actId="167"/>
          <ac:picMkLst>
            <pc:docMk/>
            <pc:sldMk cId="3978705510" sldId="281"/>
            <ac:picMk id="1028" creationId="{602D5539-8241-47AE-9AD1-53011159C1E8}"/>
          </ac:picMkLst>
        </pc:picChg>
      </pc:sldChg>
      <pc:sldChg chg="addSp modSp add">
        <pc:chgData name="James Franklin" userId="cf915d05-507f-491f-b4a6-b2aa085ee4b1" providerId="ADAL" clId="{3844774A-B64A-42CB-90E0-6EA39BA10D9B}" dt="2020-01-31T09:20:44.187" v="7310" actId="313"/>
        <pc:sldMkLst>
          <pc:docMk/>
          <pc:sldMk cId="731890908" sldId="282"/>
        </pc:sldMkLst>
        <pc:spChg chg="mod">
          <ac:chgData name="James Franklin" userId="cf915d05-507f-491f-b4a6-b2aa085ee4b1" providerId="ADAL" clId="{3844774A-B64A-42CB-90E0-6EA39BA10D9B}" dt="2020-01-28T15:53:39.856" v="165" actId="20577"/>
          <ac:spMkLst>
            <pc:docMk/>
            <pc:sldMk cId="731890908" sldId="282"/>
            <ac:spMk id="2" creationId="{D846563E-B2B5-4853-A1A2-B14C65AC4E0C}"/>
          </ac:spMkLst>
        </pc:spChg>
        <pc:spChg chg="mod">
          <ac:chgData name="James Franklin" userId="cf915d05-507f-491f-b4a6-b2aa085ee4b1" providerId="ADAL" clId="{3844774A-B64A-42CB-90E0-6EA39BA10D9B}" dt="2020-01-31T09:20:44.187" v="7310" actId="313"/>
          <ac:spMkLst>
            <pc:docMk/>
            <pc:sldMk cId="731890908" sldId="282"/>
            <ac:spMk id="3" creationId="{7DD2354E-FB2F-4C22-8655-DE5FD8EA1580}"/>
          </ac:spMkLst>
        </pc:spChg>
        <pc:spChg chg="add mod">
          <ac:chgData name="James Franklin" userId="cf915d05-507f-491f-b4a6-b2aa085ee4b1" providerId="ADAL" clId="{3844774A-B64A-42CB-90E0-6EA39BA10D9B}" dt="2020-01-29T17:12:12.097" v="1859" actId="1076"/>
          <ac:spMkLst>
            <pc:docMk/>
            <pc:sldMk cId="731890908" sldId="282"/>
            <ac:spMk id="4" creationId="{80D51C57-8D3E-487E-A4CD-F0FEBB37E20D}"/>
          </ac:spMkLst>
        </pc:spChg>
        <pc:picChg chg="add mod">
          <ac:chgData name="James Franklin" userId="cf915d05-507f-491f-b4a6-b2aa085ee4b1" providerId="ADAL" clId="{3844774A-B64A-42CB-90E0-6EA39BA10D9B}" dt="2020-01-29T17:18:26.425" v="2292" actId="1076"/>
          <ac:picMkLst>
            <pc:docMk/>
            <pc:sldMk cId="731890908" sldId="282"/>
            <ac:picMk id="5" creationId="{4B8719C3-2438-4452-A959-F76639F22798}"/>
          </ac:picMkLst>
        </pc:picChg>
        <pc:picChg chg="add mod">
          <ac:chgData name="James Franklin" userId="cf915d05-507f-491f-b4a6-b2aa085ee4b1" providerId="ADAL" clId="{3844774A-B64A-42CB-90E0-6EA39BA10D9B}" dt="2020-01-29T17:19:06.377" v="2299" actId="14100"/>
          <ac:picMkLst>
            <pc:docMk/>
            <pc:sldMk cId="731890908" sldId="282"/>
            <ac:picMk id="2050" creationId="{5D9A165C-AE1D-4D5B-92B0-DA4AFF40F981}"/>
          </ac:picMkLst>
        </pc:picChg>
      </pc:sldChg>
      <pc:sldChg chg="addSp delSp modSp add addCm modCm">
        <pc:chgData name="James Franklin" userId="cf915d05-507f-491f-b4a6-b2aa085ee4b1" providerId="ADAL" clId="{3844774A-B64A-42CB-90E0-6EA39BA10D9B}" dt="2020-01-29T17:34:28.748" v="2805"/>
        <pc:sldMkLst>
          <pc:docMk/>
          <pc:sldMk cId="445214213" sldId="283"/>
        </pc:sldMkLst>
        <pc:spChg chg="mod">
          <ac:chgData name="James Franklin" userId="cf915d05-507f-491f-b4a6-b2aa085ee4b1" providerId="ADAL" clId="{3844774A-B64A-42CB-90E0-6EA39BA10D9B}" dt="2020-01-29T17:21:55.610" v="2311" actId="20577"/>
          <ac:spMkLst>
            <pc:docMk/>
            <pc:sldMk cId="445214213" sldId="283"/>
            <ac:spMk id="2" creationId="{B67A83A5-ECE0-4A98-A416-730B814FD79C}"/>
          </ac:spMkLst>
        </pc:spChg>
        <pc:spChg chg="mod">
          <ac:chgData name="James Franklin" userId="cf915d05-507f-491f-b4a6-b2aa085ee4b1" providerId="ADAL" clId="{3844774A-B64A-42CB-90E0-6EA39BA10D9B}" dt="2020-01-29T17:33:30.267" v="2793" actId="20577"/>
          <ac:spMkLst>
            <pc:docMk/>
            <pc:sldMk cId="445214213" sldId="283"/>
            <ac:spMk id="3" creationId="{0107AE69-BF8B-4A96-8AF1-4671C632BE43}"/>
          </ac:spMkLst>
        </pc:spChg>
        <pc:spChg chg="add mod">
          <ac:chgData name="James Franklin" userId="cf915d05-507f-491f-b4a6-b2aa085ee4b1" providerId="ADAL" clId="{3844774A-B64A-42CB-90E0-6EA39BA10D9B}" dt="2020-01-29T17:27:08.850" v="2768" actId="1076"/>
          <ac:spMkLst>
            <pc:docMk/>
            <pc:sldMk cId="445214213" sldId="283"/>
            <ac:spMk id="4" creationId="{C86535B1-6AB4-424B-B867-C0B3D1FE5AA7}"/>
          </ac:spMkLst>
        </pc:spChg>
        <pc:picChg chg="add del mod">
          <ac:chgData name="James Franklin" userId="cf915d05-507f-491f-b4a6-b2aa085ee4b1" providerId="ADAL" clId="{3844774A-B64A-42CB-90E0-6EA39BA10D9B}" dt="2020-01-29T17:31:52.176" v="2776" actId="478"/>
          <ac:picMkLst>
            <pc:docMk/>
            <pc:sldMk cId="445214213" sldId="283"/>
            <ac:picMk id="5" creationId="{C77269BB-A39F-4982-96A6-9D51EFDDA997}"/>
          </ac:picMkLst>
        </pc:picChg>
        <pc:picChg chg="add mod">
          <ac:chgData name="James Franklin" userId="cf915d05-507f-491f-b4a6-b2aa085ee4b1" providerId="ADAL" clId="{3844774A-B64A-42CB-90E0-6EA39BA10D9B}" dt="2020-01-29T17:32:13.333" v="2780" actId="1076"/>
          <ac:picMkLst>
            <pc:docMk/>
            <pc:sldMk cId="445214213" sldId="283"/>
            <ac:picMk id="6" creationId="{E6EE1FA4-9F28-4A29-8E61-0681F8DD136F}"/>
          </ac:picMkLst>
        </pc:picChg>
        <pc:picChg chg="add del">
          <ac:chgData name="James Franklin" userId="cf915d05-507f-491f-b4a6-b2aa085ee4b1" providerId="ADAL" clId="{3844774A-B64A-42CB-90E0-6EA39BA10D9B}" dt="2020-01-29T17:29:53.852" v="2773" actId="478"/>
          <ac:picMkLst>
            <pc:docMk/>
            <pc:sldMk cId="445214213" sldId="283"/>
            <ac:picMk id="3074" creationId="{B424A04F-6ACA-4A7C-91F6-CEC6870E267E}"/>
          </ac:picMkLst>
        </pc:picChg>
        <pc:picChg chg="add del">
          <ac:chgData name="James Franklin" userId="cf915d05-507f-491f-b4a6-b2aa085ee4b1" providerId="ADAL" clId="{3844774A-B64A-42CB-90E0-6EA39BA10D9B}" dt="2020-01-29T17:31:51.197" v="2775" actId="478"/>
          <ac:picMkLst>
            <pc:docMk/>
            <pc:sldMk cId="445214213" sldId="283"/>
            <ac:picMk id="3076" creationId="{93A74212-BF1F-4E91-82DA-0A576448853F}"/>
          </ac:picMkLst>
        </pc:picChg>
        <pc:picChg chg="add mod">
          <ac:chgData name="James Franklin" userId="cf915d05-507f-491f-b4a6-b2aa085ee4b1" providerId="ADAL" clId="{3844774A-B64A-42CB-90E0-6EA39BA10D9B}" dt="2020-01-29T17:34:01.763" v="2804"/>
          <ac:picMkLst>
            <pc:docMk/>
            <pc:sldMk cId="445214213" sldId="283"/>
            <ac:picMk id="3078" creationId="{D19BD384-5D33-41F7-8A62-F822478AC751}"/>
          </ac:picMkLst>
        </pc:picChg>
      </pc:sldChg>
      <pc:sldChg chg="addSp modSp add">
        <pc:chgData name="James Franklin" userId="cf915d05-507f-491f-b4a6-b2aa085ee4b1" providerId="ADAL" clId="{3844774A-B64A-42CB-90E0-6EA39BA10D9B}" dt="2020-01-29T17:43:46.387" v="3415" actId="688"/>
        <pc:sldMkLst>
          <pc:docMk/>
          <pc:sldMk cId="3044653099" sldId="284"/>
        </pc:sldMkLst>
        <pc:spChg chg="mod">
          <ac:chgData name="James Franklin" userId="cf915d05-507f-491f-b4a6-b2aa085ee4b1" providerId="ADAL" clId="{3844774A-B64A-42CB-90E0-6EA39BA10D9B}" dt="2020-01-28T15:56:27.897" v="345" actId="20577"/>
          <ac:spMkLst>
            <pc:docMk/>
            <pc:sldMk cId="3044653099" sldId="284"/>
            <ac:spMk id="2" creationId="{552FE302-5057-4B3F-8E14-BF3C158E9038}"/>
          </ac:spMkLst>
        </pc:spChg>
        <pc:spChg chg="mod">
          <ac:chgData name="James Franklin" userId="cf915d05-507f-491f-b4a6-b2aa085ee4b1" providerId="ADAL" clId="{3844774A-B64A-42CB-90E0-6EA39BA10D9B}" dt="2020-01-29T17:37:57.052" v="3207" actId="6549"/>
          <ac:spMkLst>
            <pc:docMk/>
            <pc:sldMk cId="3044653099" sldId="284"/>
            <ac:spMk id="3" creationId="{511C5BE9-E437-4F70-87AF-934663310893}"/>
          </ac:spMkLst>
        </pc:spChg>
        <pc:spChg chg="add mod">
          <ac:chgData name="James Franklin" userId="cf915d05-507f-491f-b4a6-b2aa085ee4b1" providerId="ADAL" clId="{3844774A-B64A-42CB-90E0-6EA39BA10D9B}" dt="2020-01-29T17:41:20.384" v="3358" actId="2711"/>
          <ac:spMkLst>
            <pc:docMk/>
            <pc:sldMk cId="3044653099" sldId="284"/>
            <ac:spMk id="5" creationId="{8CBBC697-EBCF-40F2-B232-964A427AB7FA}"/>
          </ac:spMkLst>
        </pc:spChg>
        <pc:spChg chg="add mod">
          <ac:chgData name="James Franklin" userId="cf915d05-507f-491f-b4a6-b2aa085ee4b1" providerId="ADAL" clId="{3844774A-B64A-42CB-90E0-6EA39BA10D9B}" dt="2020-01-29T17:43:46.387" v="3415" actId="688"/>
          <ac:spMkLst>
            <pc:docMk/>
            <pc:sldMk cId="3044653099" sldId="284"/>
            <ac:spMk id="8" creationId="{F8A20486-18AD-4068-B57A-51F05B3B0DAD}"/>
          </ac:spMkLst>
        </pc:spChg>
        <pc:picChg chg="add mod">
          <ac:chgData name="James Franklin" userId="cf915d05-507f-491f-b4a6-b2aa085ee4b1" providerId="ADAL" clId="{3844774A-B64A-42CB-90E0-6EA39BA10D9B}" dt="2020-01-29T17:38:41.290" v="3210" actId="1076"/>
          <ac:picMkLst>
            <pc:docMk/>
            <pc:sldMk cId="3044653099" sldId="284"/>
            <ac:picMk id="4" creationId="{6B26ABA8-374D-42B0-95CD-EC597397AB97}"/>
          </ac:picMkLst>
        </pc:picChg>
        <pc:picChg chg="add mod">
          <ac:chgData name="James Franklin" userId="cf915d05-507f-491f-b4a6-b2aa085ee4b1" providerId="ADAL" clId="{3844774A-B64A-42CB-90E0-6EA39BA10D9B}" dt="2020-01-29T17:40:05.130" v="3237" actId="1076"/>
          <ac:picMkLst>
            <pc:docMk/>
            <pc:sldMk cId="3044653099" sldId="284"/>
            <ac:picMk id="6" creationId="{03AA284F-3013-4912-B02A-02E49C8C6524}"/>
          </ac:picMkLst>
        </pc:picChg>
        <pc:picChg chg="add mod">
          <ac:chgData name="James Franklin" userId="cf915d05-507f-491f-b4a6-b2aa085ee4b1" providerId="ADAL" clId="{3844774A-B64A-42CB-90E0-6EA39BA10D9B}" dt="2020-01-29T17:39:56.962" v="3233" actId="688"/>
          <ac:picMkLst>
            <pc:docMk/>
            <pc:sldMk cId="3044653099" sldId="284"/>
            <ac:picMk id="4098" creationId="{2120E6EB-C67A-4CAE-A12F-6234E540CE0F}"/>
          </ac:picMkLst>
        </pc:picChg>
      </pc:sldChg>
      <pc:sldChg chg="addSp modSp add">
        <pc:chgData name="James Franklin" userId="cf915d05-507f-491f-b4a6-b2aa085ee4b1" providerId="ADAL" clId="{3844774A-B64A-42CB-90E0-6EA39BA10D9B}" dt="2020-01-29T17:49:29.395" v="3848" actId="20577"/>
        <pc:sldMkLst>
          <pc:docMk/>
          <pc:sldMk cId="1038185231" sldId="285"/>
        </pc:sldMkLst>
        <pc:spChg chg="mod">
          <ac:chgData name="James Franklin" userId="cf915d05-507f-491f-b4a6-b2aa085ee4b1" providerId="ADAL" clId="{3844774A-B64A-42CB-90E0-6EA39BA10D9B}" dt="2020-01-29T17:48:56.387" v="3838" actId="207"/>
          <ac:spMkLst>
            <pc:docMk/>
            <pc:sldMk cId="1038185231" sldId="285"/>
            <ac:spMk id="2" creationId="{DFA5869F-CDC1-48A3-8917-73A05A960C7D}"/>
          </ac:spMkLst>
        </pc:spChg>
        <pc:spChg chg="mod">
          <ac:chgData name="James Franklin" userId="cf915d05-507f-491f-b4a6-b2aa085ee4b1" providerId="ADAL" clId="{3844774A-B64A-42CB-90E0-6EA39BA10D9B}" dt="2020-01-29T17:49:29.395" v="3848" actId="20577"/>
          <ac:spMkLst>
            <pc:docMk/>
            <pc:sldMk cId="1038185231" sldId="285"/>
            <ac:spMk id="3" creationId="{80110B86-1763-481E-ADE8-09CCF7358267}"/>
          </ac:spMkLst>
        </pc:spChg>
        <pc:spChg chg="add mod">
          <ac:chgData name="James Franklin" userId="cf915d05-507f-491f-b4a6-b2aa085ee4b1" providerId="ADAL" clId="{3844774A-B64A-42CB-90E0-6EA39BA10D9B}" dt="2020-01-29T17:47:53.907" v="3824" actId="1076"/>
          <ac:spMkLst>
            <pc:docMk/>
            <pc:sldMk cId="1038185231" sldId="285"/>
            <ac:spMk id="4" creationId="{43EB53EA-37CB-4D2F-8D88-906E5B6377B3}"/>
          </ac:spMkLst>
        </pc:spChg>
        <pc:picChg chg="add mod">
          <ac:chgData name="James Franklin" userId="cf915d05-507f-491f-b4a6-b2aa085ee4b1" providerId="ADAL" clId="{3844774A-B64A-42CB-90E0-6EA39BA10D9B}" dt="2020-01-29T17:48:05.626" v="3828" actId="1076"/>
          <ac:picMkLst>
            <pc:docMk/>
            <pc:sldMk cId="1038185231" sldId="285"/>
            <ac:picMk id="5" creationId="{9E2C5A30-8844-496F-9595-73474A5B1F1A}"/>
          </ac:picMkLst>
        </pc:picChg>
        <pc:picChg chg="add mod">
          <ac:chgData name="James Franklin" userId="cf915d05-507f-491f-b4a6-b2aa085ee4b1" providerId="ADAL" clId="{3844774A-B64A-42CB-90E0-6EA39BA10D9B}" dt="2020-01-29T17:48:51.597" v="3837" actId="167"/>
          <ac:picMkLst>
            <pc:docMk/>
            <pc:sldMk cId="1038185231" sldId="285"/>
            <ac:picMk id="5122" creationId="{6A424B65-15E6-4ED1-AFD3-A04B6036A927}"/>
          </ac:picMkLst>
        </pc:picChg>
      </pc:sldChg>
      <pc:sldChg chg="modSp add">
        <pc:chgData name="James Franklin" userId="cf915d05-507f-491f-b4a6-b2aa085ee4b1" providerId="ADAL" clId="{3844774A-B64A-42CB-90E0-6EA39BA10D9B}" dt="2020-01-31T13:19:59.195" v="9864" actId="20577"/>
        <pc:sldMkLst>
          <pc:docMk/>
          <pc:sldMk cId="357167950" sldId="286"/>
        </pc:sldMkLst>
        <pc:spChg chg="mod">
          <ac:chgData name="James Franklin" userId="cf915d05-507f-491f-b4a6-b2aa085ee4b1" providerId="ADAL" clId="{3844774A-B64A-42CB-90E0-6EA39BA10D9B}" dt="2020-01-31T13:19:59.195" v="9864" actId="20577"/>
          <ac:spMkLst>
            <pc:docMk/>
            <pc:sldMk cId="357167950" sldId="286"/>
            <ac:spMk id="5" creationId="{00000000-0000-0000-0000-000000000000}"/>
          </ac:spMkLst>
        </pc:spChg>
      </pc:sldChg>
      <pc:sldChg chg="add ord">
        <pc:chgData name="James Franklin" userId="cf915d05-507f-491f-b4a6-b2aa085ee4b1" providerId="ADAL" clId="{3844774A-B64A-42CB-90E0-6EA39BA10D9B}" dt="2020-01-29T09:17:33.088" v="547"/>
        <pc:sldMkLst>
          <pc:docMk/>
          <pc:sldMk cId="40348154" sldId="287"/>
        </pc:sldMkLst>
      </pc:sldChg>
      <pc:sldChg chg="add del">
        <pc:chgData name="James Franklin" userId="cf915d05-507f-491f-b4a6-b2aa085ee4b1" providerId="ADAL" clId="{3844774A-B64A-42CB-90E0-6EA39BA10D9B}" dt="2020-01-31T09:53:27.046" v="7316" actId="47"/>
        <pc:sldMkLst>
          <pc:docMk/>
          <pc:sldMk cId="2470950586" sldId="287"/>
        </pc:sldMkLst>
      </pc:sldChg>
      <pc:sldChg chg="add del">
        <pc:chgData name="James Franklin" userId="cf915d05-507f-491f-b4a6-b2aa085ee4b1" providerId="ADAL" clId="{3844774A-B64A-42CB-90E0-6EA39BA10D9B}" dt="2020-01-30T16:16:09.302" v="5975" actId="47"/>
        <pc:sldMkLst>
          <pc:docMk/>
          <pc:sldMk cId="1632755089" sldId="288"/>
        </pc:sldMkLst>
      </pc:sldChg>
      <pc:sldChg chg="add">
        <pc:chgData name="James Franklin" userId="cf915d05-507f-491f-b4a6-b2aa085ee4b1" providerId="ADAL" clId="{3844774A-B64A-42CB-90E0-6EA39BA10D9B}" dt="2020-01-29T09:17:34.330" v="548"/>
        <pc:sldMkLst>
          <pc:docMk/>
          <pc:sldMk cId="3909970893" sldId="288"/>
        </pc:sldMkLst>
      </pc:sldChg>
      <pc:sldChg chg="add">
        <pc:chgData name="James Franklin" userId="cf915d05-507f-491f-b4a6-b2aa085ee4b1" providerId="ADAL" clId="{3844774A-B64A-42CB-90E0-6EA39BA10D9B}" dt="2020-01-29T09:17:34.516" v="549"/>
        <pc:sldMkLst>
          <pc:docMk/>
          <pc:sldMk cId="649447900" sldId="289"/>
        </pc:sldMkLst>
      </pc:sldChg>
      <pc:sldChg chg="add">
        <pc:chgData name="James Franklin" userId="cf915d05-507f-491f-b4a6-b2aa085ee4b1" providerId="ADAL" clId="{3844774A-B64A-42CB-90E0-6EA39BA10D9B}" dt="2020-01-29T09:17:34.635" v="550"/>
        <pc:sldMkLst>
          <pc:docMk/>
          <pc:sldMk cId="648375563" sldId="290"/>
        </pc:sldMkLst>
      </pc:sldChg>
      <pc:sldChg chg="addSp delSp modSp add del">
        <pc:chgData name="James Franklin" userId="cf915d05-507f-491f-b4a6-b2aa085ee4b1" providerId="ADAL" clId="{3844774A-B64A-42CB-90E0-6EA39BA10D9B}" dt="2020-01-30T15:04:15.932" v="4310" actId="47"/>
        <pc:sldMkLst>
          <pc:docMk/>
          <pc:sldMk cId="2497986058" sldId="291"/>
        </pc:sldMkLst>
        <pc:spChg chg="mod">
          <ac:chgData name="James Franklin" userId="cf915d05-507f-491f-b4a6-b2aa085ee4b1" providerId="ADAL" clId="{3844774A-B64A-42CB-90E0-6EA39BA10D9B}" dt="2020-01-29T17:57:05.820" v="3923" actId="20577"/>
          <ac:spMkLst>
            <pc:docMk/>
            <pc:sldMk cId="2497986058" sldId="291"/>
            <ac:spMk id="2" creationId="{00000000-0000-0000-0000-000000000000}"/>
          </ac:spMkLst>
        </pc:spChg>
        <pc:spChg chg="mod">
          <ac:chgData name="James Franklin" userId="cf915d05-507f-491f-b4a6-b2aa085ee4b1" providerId="ADAL" clId="{3844774A-B64A-42CB-90E0-6EA39BA10D9B}" dt="2020-01-29T18:01:56.317" v="4085" actId="20577"/>
          <ac:spMkLst>
            <pc:docMk/>
            <pc:sldMk cId="2497986058" sldId="291"/>
            <ac:spMk id="3" creationId="{00000000-0000-0000-0000-000000000000}"/>
          </ac:spMkLst>
        </pc:spChg>
        <pc:spChg chg="mod">
          <ac:chgData name="James Franklin" userId="cf915d05-507f-491f-b4a6-b2aa085ee4b1" providerId="ADAL" clId="{3844774A-B64A-42CB-90E0-6EA39BA10D9B}" dt="2020-01-30T14:28:01.039" v="4098" actId="20577"/>
          <ac:spMkLst>
            <pc:docMk/>
            <pc:sldMk cId="2497986058" sldId="291"/>
            <ac:spMk id="4" creationId="{DC35E028-8E2F-4547-B420-6E8BA8CC3814}"/>
          </ac:spMkLst>
        </pc:spChg>
        <pc:picChg chg="add del mod">
          <ac:chgData name="James Franklin" userId="cf915d05-507f-491f-b4a6-b2aa085ee4b1" providerId="ADAL" clId="{3844774A-B64A-42CB-90E0-6EA39BA10D9B}" dt="2020-01-29T17:51:37.662" v="3855" actId="478"/>
          <ac:picMkLst>
            <pc:docMk/>
            <pc:sldMk cId="2497986058" sldId="291"/>
            <ac:picMk id="5" creationId="{E65CC006-DB3C-4FA9-B089-7004AE46271D}"/>
          </ac:picMkLst>
        </pc:picChg>
        <pc:picChg chg="del">
          <ac:chgData name="James Franklin" userId="cf915d05-507f-491f-b4a6-b2aa085ee4b1" providerId="ADAL" clId="{3844774A-B64A-42CB-90E0-6EA39BA10D9B}" dt="2020-01-29T17:50:40.039" v="3849" actId="478"/>
          <ac:picMkLst>
            <pc:docMk/>
            <pc:sldMk cId="2497986058" sldId="291"/>
            <ac:picMk id="1026" creationId="{00000000-0000-0000-0000-000000000000}"/>
          </ac:picMkLst>
        </pc:picChg>
        <pc:picChg chg="add del mod">
          <ac:chgData name="James Franklin" userId="cf915d05-507f-491f-b4a6-b2aa085ee4b1" providerId="ADAL" clId="{3844774A-B64A-42CB-90E0-6EA39BA10D9B}" dt="2020-01-29T17:51:38.194" v="3856" actId="478"/>
          <ac:picMkLst>
            <pc:docMk/>
            <pc:sldMk cId="2497986058" sldId="291"/>
            <ac:picMk id="6146" creationId="{3AAE825C-2B21-4E66-9726-E122DC59A438}"/>
          </ac:picMkLst>
        </pc:picChg>
      </pc:sldChg>
      <pc:sldChg chg="modSp add ord">
        <pc:chgData name="James Franklin" userId="cf915d05-507f-491f-b4a6-b2aa085ee4b1" providerId="ADAL" clId="{3844774A-B64A-42CB-90E0-6EA39BA10D9B}" dt="2020-02-05T14:46:15.622" v="10093" actId="20577"/>
        <pc:sldMkLst>
          <pc:docMk/>
          <pc:sldMk cId="430733638" sldId="292"/>
        </pc:sldMkLst>
        <pc:spChg chg="mod">
          <ac:chgData name="James Franklin" userId="cf915d05-507f-491f-b4a6-b2aa085ee4b1" providerId="ADAL" clId="{3844774A-B64A-42CB-90E0-6EA39BA10D9B}" dt="2020-02-05T14:46:15.622" v="10093" actId="20577"/>
          <ac:spMkLst>
            <pc:docMk/>
            <pc:sldMk cId="430733638" sldId="292"/>
            <ac:spMk id="3" creationId="{00000000-0000-0000-0000-000000000000}"/>
          </ac:spMkLst>
        </pc:spChg>
        <pc:spChg chg="mod">
          <ac:chgData name="James Franklin" userId="cf915d05-507f-491f-b4a6-b2aa085ee4b1" providerId="ADAL" clId="{3844774A-B64A-42CB-90E0-6EA39BA10D9B}" dt="2020-01-30T16:43:21.072" v="7099" actId="20577"/>
          <ac:spMkLst>
            <pc:docMk/>
            <pc:sldMk cId="430733638" sldId="292"/>
            <ac:spMk id="4" creationId="{C1F80821-12BC-4A3E-B838-F7C1A5835C28}"/>
          </ac:spMkLst>
        </pc:spChg>
      </pc:sldChg>
      <pc:sldChg chg="modSp add ord">
        <pc:chgData name="James Franklin" userId="cf915d05-507f-491f-b4a6-b2aa085ee4b1" providerId="ADAL" clId="{3844774A-B64A-42CB-90E0-6EA39BA10D9B}" dt="2020-01-30T15:38:57.752" v="4521" actId="20577"/>
        <pc:sldMkLst>
          <pc:docMk/>
          <pc:sldMk cId="648150555" sldId="293"/>
        </pc:sldMkLst>
        <pc:spChg chg="mod">
          <ac:chgData name="James Franklin" userId="cf915d05-507f-491f-b4a6-b2aa085ee4b1" providerId="ADAL" clId="{3844774A-B64A-42CB-90E0-6EA39BA10D9B}" dt="2020-01-30T15:38:57.752" v="4521" actId="20577"/>
          <ac:spMkLst>
            <pc:docMk/>
            <pc:sldMk cId="648150555" sldId="293"/>
            <ac:spMk id="3" creationId="{00000000-0000-0000-0000-000000000000}"/>
          </ac:spMkLst>
        </pc:spChg>
      </pc:sldChg>
      <pc:sldChg chg="addSp delSp modSp add ord setBg">
        <pc:chgData name="James Franklin" userId="cf915d05-507f-491f-b4a6-b2aa085ee4b1" providerId="ADAL" clId="{3844774A-B64A-42CB-90E0-6EA39BA10D9B}" dt="2020-02-05T14:50:13.503" v="10116" actId="20577"/>
        <pc:sldMkLst>
          <pc:docMk/>
          <pc:sldMk cId="1810381356" sldId="294"/>
        </pc:sldMkLst>
        <pc:spChg chg="mod">
          <ac:chgData name="James Franklin" userId="cf915d05-507f-491f-b4a6-b2aa085ee4b1" providerId="ADAL" clId="{3844774A-B64A-42CB-90E0-6EA39BA10D9B}" dt="2020-02-05T14:49:57.117" v="10111" actId="207"/>
          <ac:spMkLst>
            <pc:docMk/>
            <pc:sldMk cId="1810381356" sldId="294"/>
            <ac:spMk id="2" creationId="{00000000-0000-0000-0000-000000000000}"/>
          </ac:spMkLst>
        </pc:spChg>
        <pc:spChg chg="mod">
          <ac:chgData name="James Franklin" userId="cf915d05-507f-491f-b4a6-b2aa085ee4b1" providerId="ADAL" clId="{3844774A-B64A-42CB-90E0-6EA39BA10D9B}" dt="2020-02-05T14:50:13.503" v="10116" actId="20577"/>
          <ac:spMkLst>
            <pc:docMk/>
            <pc:sldMk cId="1810381356" sldId="294"/>
            <ac:spMk id="3" creationId="{00000000-0000-0000-0000-000000000000}"/>
          </ac:spMkLst>
        </pc:spChg>
        <pc:spChg chg="add mod">
          <ac:chgData name="James Franklin" userId="cf915d05-507f-491f-b4a6-b2aa085ee4b1" providerId="ADAL" clId="{3844774A-B64A-42CB-90E0-6EA39BA10D9B}" dt="2020-01-30T15:18:19.825" v="4379" actId="313"/>
          <ac:spMkLst>
            <pc:docMk/>
            <pc:sldMk cId="1810381356" sldId="294"/>
            <ac:spMk id="4" creationId="{B3A7253A-76FB-4ED6-87F5-1515EF2EA699}"/>
          </ac:spMkLst>
        </pc:spChg>
        <pc:picChg chg="add del mod">
          <ac:chgData name="James Franklin" userId="cf915d05-507f-491f-b4a6-b2aa085ee4b1" providerId="ADAL" clId="{3844774A-B64A-42CB-90E0-6EA39BA10D9B}" dt="2020-02-05T14:48:47.699" v="10097" actId="478"/>
          <ac:picMkLst>
            <pc:docMk/>
            <pc:sldMk cId="1810381356" sldId="294"/>
            <ac:picMk id="5" creationId="{AD772E67-D3A3-4302-98B1-EEAF1E70F3DC}"/>
          </ac:picMkLst>
        </pc:picChg>
        <pc:picChg chg="add mod">
          <ac:chgData name="James Franklin" userId="cf915d05-507f-491f-b4a6-b2aa085ee4b1" providerId="ADAL" clId="{3844774A-B64A-42CB-90E0-6EA39BA10D9B}" dt="2020-02-05T14:48:56.783" v="10099" actId="1076"/>
          <ac:picMkLst>
            <pc:docMk/>
            <pc:sldMk cId="1810381356" sldId="294"/>
            <ac:picMk id="6" creationId="{6981C005-C1FE-4D65-B3BE-5445251F7E07}"/>
          </ac:picMkLst>
        </pc:picChg>
        <pc:picChg chg="add mod">
          <ac:chgData name="James Franklin" userId="cf915d05-507f-491f-b4a6-b2aa085ee4b1" providerId="ADAL" clId="{3844774A-B64A-42CB-90E0-6EA39BA10D9B}" dt="2020-02-05T14:49:44.431" v="10109" actId="167"/>
          <ac:picMkLst>
            <pc:docMk/>
            <pc:sldMk cId="1810381356" sldId="294"/>
            <ac:picMk id="1026" creationId="{9DA3A130-BD59-4D0C-9C71-37BE5E599059}"/>
          </ac:picMkLst>
        </pc:picChg>
        <pc:picChg chg="add del mod">
          <ac:chgData name="James Franklin" userId="cf915d05-507f-491f-b4a6-b2aa085ee4b1" providerId="ADAL" clId="{3844774A-B64A-42CB-90E0-6EA39BA10D9B}" dt="2020-02-05T14:48:45.048" v="10095" actId="478"/>
          <ac:picMkLst>
            <pc:docMk/>
            <pc:sldMk cId="1810381356" sldId="294"/>
            <ac:picMk id="7170" creationId="{165B3BBB-D386-4C8F-881F-A58995400660}"/>
          </ac:picMkLst>
        </pc:picChg>
      </pc:sldChg>
      <pc:sldChg chg="addSp delSp modSp add ord">
        <pc:chgData name="James Franklin" userId="cf915d05-507f-491f-b4a6-b2aa085ee4b1" providerId="ADAL" clId="{3844774A-B64A-42CB-90E0-6EA39BA10D9B}" dt="2020-01-30T17:02:20.220" v="7304" actId="167"/>
        <pc:sldMkLst>
          <pc:docMk/>
          <pc:sldMk cId="612095618" sldId="295"/>
        </pc:sldMkLst>
        <pc:picChg chg="add mod">
          <ac:chgData name="James Franklin" userId="cf915d05-507f-491f-b4a6-b2aa085ee4b1" providerId="ADAL" clId="{3844774A-B64A-42CB-90E0-6EA39BA10D9B}" dt="2020-01-30T17:01:52.367" v="7298" actId="1076"/>
          <ac:picMkLst>
            <pc:docMk/>
            <pc:sldMk cId="612095618" sldId="295"/>
            <ac:picMk id="4" creationId="{A4FC17D7-2ACF-43F5-A070-C3AC90732B20}"/>
          </ac:picMkLst>
        </pc:picChg>
        <pc:picChg chg="del">
          <ac:chgData name="James Franklin" userId="cf915d05-507f-491f-b4a6-b2aa085ee4b1" providerId="ADAL" clId="{3844774A-B64A-42CB-90E0-6EA39BA10D9B}" dt="2020-01-30T17:01:37.427" v="7294" actId="478"/>
          <ac:picMkLst>
            <pc:docMk/>
            <pc:sldMk cId="612095618" sldId="295"/>
            <ac:picMk id="7" creationId="{00000000-0000-0000-0000-000000000000}"/>
          </ac:picMkLst>
        </pc:picChg>
        <pc:picChg chg="add mod">
          <ac:chgData name="James Franklin" userId="cf915d05-507f-491f-b4a6-b2aa085ee4b1" providerId="ADAL" clId="{3844774A-B64A-42CB-90E0-6EA39BA10D9B}" dt="2020-01-30T17:02:20.220" v="7304" actId="167"/>
          <ac:picMkLst>
            <pc:docMk/>
            <pc:sldMk cId="612095618" sldId="295"/>
            <ac:picMk id="10242" creationId="{87FD20CC-0A8B-4F43-AC03-A1B069F8ABCE}"/>
          </ac:picMkLst>
        </pc:picChg>
      </pc:sldChg>
      <pc:sldChg chg="add del ord">
        <pc:chgData name="James Franklin" userId="cf915d05-507f-491f-b4a6-b2aa085ee4b1" providerId="ADAL" clId="{3844774A-B64A-42CB-90E0-6EA39BA10D9B}" dt="2020-01-30T15:39:49.814" v="4525" actId="47"/>
        <pc:sldMkLst>
          <pc:docMk/>
          <pc:sldMk cId="1260013920" sldId="296"/>
        </pc:sldMkLst>
      </pc:sldChg>
      <pc:sldChg chg="add del">
        <pc:chgData name="James Franklin" userId="cf915d05-507f-491f-b4a6-b2aa085ee4b1" providerId="ADAL" clId="{3844774A-B64A-42CB-90E0-6EA39BA10D9B}" dt="2020-01-30T16:10:05.724" v="5958" actId="47"/>
        <pc:sldMkLst>
          <pc:docMk/>
          <pc:sldMk cId="1130142283" sldId="297"/>
        </pc:sldMkLst>
      </pc:sldChg>
      <pc:sldChg chg="add del">
        <pc:chgData name="James Franklin" userId="cf915d05-507f-491f-b4a6-b2aa085ee4b1" providerId="ADAL" clId="{3844774A-B64A-42CB-90E0-6EA39BA10D9B}" dt="2020-01-30T16:10:05.724" v="5958" actId="47"/>
        <pc:sldMkLst>
          <pc:docMk/>
          <pc:sldMk cId="3565313645" sldId="298"/>
        </pc:sldMkLst>
      </pc:sldChg>
      <pc:sldChg chg="addSp modSp add del">
        <pc:chgData name="James Franklin" userId="cf915d05-507f-491f-b4a6-b2aa085ee4b1" providerId="ADAL" clId="{3844774A-B64A-42CB-90E0-6EA39BA10D9B}" dt="2020-01-30T16:10:05.724" v="5958" actId="47"/>
        <pc:sldMkLst>
          <pc:docMk/>
          <pc:sldMk cId="1158767036" sldId="299"/>
        </pc:sldMkLst>
        <pc:spChg chg="add mod">
          <ac:chgData name="James Franklin" userId="cf915d05-507f-491f-b4a6-b2aa085ee4b1" providerId="ADAL" clId="{3844774A-B64A-42CB-90E0-6EA39BA10D9B}" dt="2020-01-29T10:55:38.284" v="1125" actId="20577"/>
          <ac:spMkLst>
            <pc:docMk/>
            <pc:sldMk cId="1158767036" sldId="299"/>
            <ac:spMk id="4" creationId="{EA06030B-C5D0-497D-8EFE-9EE82D0D56B5}"/>
          </ac:spMkLst>
        </pc:spChg>
        <pc:spChg chg="add mod">
          <ac:chgData name="James Franklin" userId="cf915d05-507f-491f-b4a6-b2aa085ee4b1" providerId="ADAL" clId="{3844774A-B64A-42CB-90E0-6EA39BA10D9B}" dt="2020-01-29T10:55:24.126" v="1116" actId="1076"/>
          <ac:spMkLst>
            <pc:docMk/>
            <pc:sldMk cId="1158767036" sldId="299"/>
            <ac:spMk id="6" creationId="{4FD75A0C-023A-42D4-8394-7D8C14EAD9F6}"/>
          </ac:spMkLst>
        </pc:spChg>
      </pc:sldChg>
      <pc:sldChg chg="addSp delSp modSp add setBg">
        <pc:chgData name="James Franklin" userId="cf915d05-507f-491f-b4a6-b2aa085ee4b1" providerId="ADAL" clId="{3844774A-B64A-42CB-90E0-6EA39BA10D9B}" dt="2020-01-30T15:55:09.374" v="5957" actId="6549"/>
        <pc:sldMkLst>
          <pc:docMk/>
          <pc:sldMk cId="838156766" sldId="300"/>
        </pc:sldMkLst>
        <pc:spChg chg="mod">
          <ac:chgData name="James Franklin" userId="cf915d05-507f-491f-b4a6-b2aa085ee4b1" providerId="ADAL" clId="{3844774A-B64A-42CB-90E0-6EA39BA10D9B}" dt="2020-01-30T15:54:36.181" v="5944" actId="207"/>
          <ac:spMkLst>
            <pc:docMk/>
            <pc:sldMk cId="838156766" sldId="300"/>
            <ac:spMk id="2" creationId="{00000000-0000-0000-0000-000000000000}"/>
          </ac:spMkLst>
        </pc:spChg>
        <pc:spChg chg="mod">
          <ac:chgData name="James Franklin" userId="cf915d05-507f-491f-b4a6-b2aa085ee4b1" providerId="ADAL" clId="{3844774A-B64A-42CB-90E0-6EA39BA10D9B}" dt="2020-01-30T15:55:09.374" v="5957" actId="6549"/>
          <ac:spMkLst>
            <pc:docMk/>
            <pc:sldMk cId="838156766" sldId="300"/>
            <ac:spMk id="3" creationId="{00000000-0000-0000-0000-000000000000}"/>
          </ac:spMkLst>
        </pc:spChg>
        <pc:spChg chg="del mod">
          <ac:chgData name="James Franklin" userId="cf915d05-507f-491f-b4a6-b2aa085ee4b1" providerId="ADAL" clId="{3844774A-B64A-42CB-90E0-6EA39BA10D9B}" dt="2020-01-30T15:45:15.855" v="5097" actId="478"/>
          <ac:spMkLst>
            <pc:docMk/>
            <pc:sldMk cId="838156766" sldId="300"/>
            <ac:spMk id="4" creationId="{F99E20EC-E6EB-4CAD-909C-9A4C2C3AC30D}"/>
          </ac:spMkLst>
        </pc:spChg>
        <pc:spChg chg="add del mod">
          <ac:chgData name="James Franklin" userId="cf915d05-507f-491f-b4a6-b2aa085ee4b1" providerId="ADAL" clId="{3844774A-B64A-42CB-90E0-6EA39BA10D9B}" dt="2020-01-30T15:46:18.728" v="5121" actId="21"/>
          <ac:spMkLst>
            <pc:docMk/>
            <pc:sldMk cId="838156766" sldId="300"/>
            <ac:spMk id="5" creationId="{10CE5F54-B5AC-439F-95FB-78440B55E1B2}"/>
          </ac:spMkLst>
        </pc:spChg>
        <pc:picChg chg="add mod">
          <ac:chgData name="James Franklin" userId="cf915d05-507f-491f-b4a6-b2aa085ee4b1" providerId="ADAL" clId="{3844774A-B64A-42CB-90E0-6EA39BA10D9B}" dt="2020-01-30T15:53:52.179" v="5934" actId="1076"/>
          <ac:picMkLst>
            <pc:docMk/>
            <pc:sldMk cId="838156766" sldId="300"/>
            <ac:picMk id="6" creationId="{FC555E77-D214-4E93-B58A-6C5F5AA30AB7}"/>
          </ac:picMkLst>
        </pc:picChg>
        <pc:picChg chg="add mod">
          <ac:chgData name="James Franklin" userId="cf915d05-507f-491f-b4a6-b2aa085ee4b1" providerId="ADAL" clId="{3844774A-B64A-42CB-90E0-6EA39BA10D9B}" dt="2020-01-30T15:54:21.711" v="5942" actId="167"/>
          <ac:picMkLst>
            <pc:docMk/>
            <pc:sldMk cId="838156766" sldId="300"/>
            <ac:picMk id="8194" creationId="{F6C13E96-2D60-4A5B-9F47-D44E4EFF8F5A}"/>
          </ac:picMkLst>
        </pc:picChg>
      </pc:sldChg>
      <pc:sldChg chg="add addCm modCm">
        <pc:chgData name="James Franklin" userId="cf915d05-507f-491f-b4a6-b2aa085ee4b1" providerId="ADAL" clId="{3844774A-B64A-42CB-90E0-6EA39BA10D9B}" dt="2020-01-30T15:05:10.458" v="4313"/>
        <pc:sldMkLst>
          <pc:docMk/>
          <pc:sldMk cId="171937440" sldId="301"/>
        </pc:sldMkLst>
      </pc:sldChg>
      <pc:sldChg chg="modSp add">
        <pc:chgData name="James Franklin" userId="cf915d05-507f-491f-b4a6-b2aa085ee4b1" providerId="ADAL" clId="{3844774A-B64A-42CB-90E0-6EA39BA10D9B}" dt="2020-01-30T16:46:46.104" v="7201" actId="20577"/>
        <pc:sldMkLst>
          <pc:docMk/>
          <pc:sldMk cId="3637797982" sldId="302"/>
        </pc:sldMkLst>
        <pc:spChg chg="mod">
          <ac:chgData name="James Franklin" userId="cf915d05-507f-491f-b4a6-b2aa085ee4b1" providerId="ADAL" clId="{3844774A-B64A-42CB-90E0-6EA39BA10D9B}" dt="2020-01-30T16:46:46.104" v="7201" actId="20577"/>
          <ac:spMkLst>
            <pc:docMk/>
            <pc:sldMk cId="3637797982" sldId="302"/>
            <ac:spMk id="3" creationId="{9E817EA2-666F-4E99-B022-6D22EF8516B2}"/>
          </ac:spMkLst>
        </pc:spChg>
      </pc:sldChg>
      <pc:sldChg chg="addSp modSp add">
        <pc:chgData name="James Franklin" userId="cf915d05-507f-491f-b4a6-b2aa085ee4b1" providerId="ADAL" clId="{3844774A-B64A-42CB-90E0-6EA39BA10D9B}" dt="2020-01-30T16:47:12.584" v="7211" actId="207"/>
        <pc:sldMkLst>
          <pc:docMk/>
          <pc:sldMk cId="1536476059" sldId="306"/>
        </pc:sldMkLst>
        <pc:spChg chg="add mod">
          <ac:chgData name="James Franklin" userId="cf915d05-507f-491f-b4a6-b2aa085ee4b1" providerId="ADAL" clId="{3844774A-B64A-42CB-90E0-6EA39BA10D9B}" dt="2020-01-30T16:47:12.584" v="7211" actId="207"/>
          <ac:spMkLst>
            <pc:docMk/>
            <pc:sldMk cId="1536476059" sldId="306"/>
            <ac:spMk id="4" creationId="{529128C5-DCEA-4DEF-A80F-E254022F1AF9}"/>
          </ac:spMkLst>
        </pc:spChg>
      </pc:sldChg>
      <pc:sldChg chg="add del">
        <pc:chgData name="James Franklin" userId="cf915d05-507f-491f-b4a6-b2aa085ee4b1" providerId="ADAL" clId="{3844774A-B64A-42CB-90E0-6EA39BA10D9B}" dt="2020-01-31T09:53:27.046" v="7316" actId="47"/>
        <pc:sldMkLst>
          <pc:docMk/>
          <pc:sldMk cId="1852621906" sldId="307"/>
        </pc:sldMkLst>
      </pc:sldChg>
      <pc:sldChg chg="add del">
        <pc:chgData name="James Franklin" userId="cf915d05-507f-491f-b4a6-b2aa085ee4b1" providerId="ADAL" clId="{3844774A-B64A-42CB-90E0-6EA39BA10D9B}" dt="2020-01-31T09:53:27.046" v="7316" actId="47"/>
        <pc:sldMkLst>
          <pc:docMk/>
          <pc:sldMk cId="2469654399" sldId="308"/>
        </pc:sldMkLst>
      </pc:sldChg>
      <pc:sldChg chg="addSp modSp add ord">
        <pc:chgData name="James Franklin" userId="cf915d05-507f-491f-b4a6-b2aa085ee4b1" providerId="ADAL" clId="{3844774A-B64A-42CB-90E0-6EA39BA10D9B}" dt="2020-01-31T13:06:24.547" v="9861" actId="5793"/>
        <pc:sldMkLst>
          <pc:docMk/>
          <pc:sldMk cId="3956261070" sldId="309"/>
        </pc:sldMkLst>
        <pc:spChg chg="add mod">
          <ac:chgData name="James Franklin" userId="cf915d05-507f-491f-b4a6-b2aa085ee4b1" providerId="ADAL" clId="{3844774A-B64A-42CB-90E0-6EA39BA10D9B}" dt="2020-01-31T11:34:50.237" v="9857" actId="20577"/>
          <ac:spMkLst>
            <pc:docMk/>
            <pc:sldMk cId="3956261070" sldId="309"/>
            <ac:spMk id="2" creationId="{6C4C29AF-F8FA-486E-B23B-7194F0D0C5F8}"/>
          </ac:spMkLst>
        </pc:spChg>
        <pc:spChg chg="mod">
          <ac:chgData name="James Franklin" userId="cf915d05-507f-491f-b4a6-b2aa085ee4b1" providerId="ADAL" clId="{3844774A-B64A-42CB-90E0-6EA39BA10D9B}" dt="2020-01-31T13:06:24.547" v="9861" actId="5793"/>
          <ac:spMkLst>
            <pc:docMk/>
            <pc:sldMk cId="3956261070" sldId="309"/>
            <ac:spMk id="5" creationId="{00000000-0000-0000-0000-000000000000}"/>
          </ac:spMkLst>
        </pc:spChg>
      </pc:sldChg>
      <pc:sldChg chg="modSp add ord">
        <pc:chgData name="James Franklin" userId="cf915d05-507f-491f-b4a6-b2aa085ee4b1" providerId="ADAL" clId="{3844774A-B64A-42CB-90E0-6EA39BA10D9B}" dt="2020-01-31T15:10:44.453" v="9865" actId="6549"/>
        <pc:sldMkLst>
          <pc:docMk/>
          <pc:sldMk cId="2138522022" sldId="310"/>
        </pc:sldMkLst>
        <pc:spChg chg="mod">
          <ac:chgData name="James Franklin" userId="cf915d05-507f-491f-b4a6-b2aa085ee4b1" providerId="ADAL" clId="{3844774A-B64A-42CB-90E0-6EA39BA10D9B}" dt="2020-01-31T15:10:44.453" v="9865" actId="6549"/>
          <ac:spMkLst>
            <pc:docMk/>
            <pc:sldMk cId="2138522022" sldId="310"/>
            <ac:spMk id="5" creationId="{00000000-0000-0000-0000-000000000000}"/>
          </ac:spMkLst>
        </pc:spChg>
      </pc:sldChg>
      <pc:sldChg chg="addSp modSp add">
        <pc:chgData name="James Franklin" userId="cf915d05-507f-491f-b4a6-b2aa085ee4b1" providerId="ADAL" clId="{3844774A-B64A-42CB-90E0-6EA39BA10D9B}" dt="2020-01-30T15:51:27.499" v="5931" actId="207"/>
        <pc:sldMkLst>
          <pc:docMk/>
          <pc:sldMk cId="1687830042" sldId="311"/>
        </pc:sldMkLst>
        <pc:spChg chg="mod">
          <ac:chgData name="James Franklin" userId="cf915d05-507f-491f-b4a6-b2aa085ee4b1" providerId="ADAL" clId="{3844774A-B64A-42CB-90E0-6EA39BA10D9B}" dt="2020-01-30T15:46:48.756" v="5132" actId="20577"/>
          <ac:spMkLst>
            <pc:docMk/>
            <pc:sldMk cId="1687830042" sldId="311"/>
            <ac:spMk id="2" creationId="{80CB6DAF-3824-4E2B-A419-191638B50057}"/>
          </ac:spMkLst>
        </pc:spChg>
        <pc:spChg chg="mod">
          <ac:chgData name="James Franklin" userId="cf915d05-507f-491f-b4a6-b2aa085ee4b1" providerId="ADAL" clId="{3844774A-B64A-42CB-90E0-6EA39BA10D9B}" dt="2020-01-30T15:51:27.499" v="5931" actId="207"/>
          <ac:spMkLst>
            <pc:docMk/>
            <pc:sldMk cId="1687830042" sldId="311"/>
            <ac:spMk id="3" creationId="{10535157-A135-4FC9-B9FE-289969577E63}"/>
          </ac:spMkLst>
        </pc:spChg>
        <pc:spChg chg="add mod">
          <ac:chgData name="James Franklin" userId="cf915d05-507f-491f-b4a6-b2aa085ee4b1" providerId="ADAL" clId="{3844774A-B64A-42CB-90E0-6EA39BA10D9B}" dt="2020-01-30T15:46:24.252" v="5123" actId="1076"/>
          <ac:spMkLst>
            <pc:docMk/>
            <pc:sldMk cId="1687830042" sldId="311"/>
            <ac:spMk id="4" creationId="{0F033854-DF7A-41D6-9857-6590689AC98E}"/>
          </ac:spMkLst>
        </pc:spChg>
      </pc:sldChg>
      <pc:sldChg chg="addSp modSp add ord setBg">
        <pc:chgData name="James Franklin" userId="cf915d05-507f-491f-b4a6-b2aa085ee4b1" providerId="ADAL" clId="{3844774A-B64A-42CB-90E0-6EA39BA10D9B}" dt="2020-01-31T15:13:37.856" v="9866" actId="1076"/>
        <pc:sldMkLst>
          <pc:docMk/>
          <pc:sldMk cId="2281916863" sldId="312"/>
        </pc:sldMkLst>
        <pc:spChg chg="mod">
          <ac:chgData name="James Franklin" userId="cf915d05-507f-491f-b4a6-b2aa085ee4b1" providerId="ADAL" clId="{3844774A-B64A-42CB-90E0-6EA39BA10D9B}" dt="2020-01-31T09:22:29.952" v="7311" actId="6549"/>
          <ac:spMkLst>
            <pc:docMk/>
            <pc:sldMk cId="2281916863" sldId="312"/>
            <ac:spMk id="2" creationId="{DE6EC88C-AE29-47C6-9327-7DF3FF6C197A}"/>
          </ac:spMkLst>
        </pc:spChg>
        <pc:spChg chg="mod">
          <ac:chgData name="James Franklin" userId="cf915d05-507f-491f-b4a6-b2aa085ee4b1" providerId="ADAL" clId="{3844774A-B64A-42CB-90E0-6EA39BA10D9B}" dt="2020-01-30T16:32:44.345" v="6293" actId="20577"/>
          <ac:spMkLst>
            <pc:docMk/>
            <pc:sldMk cId="2281916863" sldId="312"/>
            <ac:spMk id="3" creationId="{8C310AC8-2DE0-49B7-880C-0BF925FD633E}"/>
          </ac:spMkLst>
        </pc:spChg>
        <pc:spChg chg="add mod">
          <ac:chgData name="James Franklin" userId="cf915d05-507f-491f-b4a6-b2aa085ee4b1" providerId="ADAL" clId="{3844774A-B64A-42CB-90E0-6EA39BA10D9B}" dt="2020-01-31T15:13:37.856" v="9866" actId="1076"/>
          <ac:spMkLst>
            <pc:docMk/>
            <pc:sldMk cId="2281916863" sldId="312"/>
            <ac:spMk id="4" creationId="{492B6ADE-E04C-4EB2-A93D-7D246F2D1254}"/>
          </ac:spMkLst>
        </pc:spChg>
        <pc:picChg chg="add mod">
          <ac:chgData name="James Franklin" userId="cf915d05-507f-491f-b4a6-b2aa085ee4b1" providerId="ADAL" clId="{3844774A-B64A-42CB-90E0-6EA39BA10D9B}" dt="2020-01-30T16:28:08.782" v="6025" actId="1076"/>
          <ac:picMkLst>
            <pc:docMk/>
            <pc:sldMk cId="2281916863" sldId="312"/>
            <ac:picMk id="5" creationId="{D020377B-E0AA-446D-B8F6-3244BFECB9E2}"/>
          </ac:picMkLst>
        </pc:picChg>
        <pc:picChg chg="add mod">
          <ac:chgData name="James Franklin" userId="cf915d05-507f-491f-b4a6-b2aa085ee4b1" providerId="ADAL" clId="{3844774A-B64A-42CB-90E0-6EA39BA10D9B}" dt="2020-01-30T16:28:29.610" v="6029" actId="167"/>
          <ac:picMkLst>
            <pc:docMk/>
            <pc:sldMk cId="2281916863" sldId="312"/>
            <ac:picMk id="9218" creationId="{0B8AA464-E1D4-429D-838A-543DDD4E1ACE}"/>
          </ac:picMkLst>
        </pc:picChg>
      </pc:sldChg>
      <pc:sldChg chg="add del">
        <pc:chgData name="James Franklin" userId="cf915d05-507f-491f-b4a6-b2aa085ee4b1" providerId="ADAL" clId="{3844774A-B64A-42CB-90E0-6EA39BA10D9B}" dt="2020-01-31T09:53:15.386" v="7315"/>
        <pc:sldMkLst>
          <pc:docMk/>
          <pc:sldMk cId="112268931" sldId="313"/>
        </pc:sldMkLst>
      </pc:sldChg>
      <pc:sldChg chg="addSp modSp add setBg">
        <pc:chgData name="James Franklin" userId="cf915d05-507f-491f-b4a6-b2aa085ee4b1" providerId="ADAL" clId="{3844774A-B64A-42CB-90E0-6EA39BA10D9B}" dt="2020-01-31T10:40:40.987" v="9705" actId="20577"/>
        <pc:sldMkLst>
          <pc:docMk/>
          <pc:sldMk cId="3454333013" sldId="313"/>
        </pc:sldMkLst>
        <pc:spChg chg="mod">
          <ac:chgData name="James Franklin" userId="cf915d05-507f-491f-b4a6-b2aa085ee4b1" providerId="ADAL" clId="{3844774A-B64A-42CB-90E0-6EA39BA10D9B}" dt="2020-01-31T09:56:11.583" v="7331" actId="20577"/>
          <ac:spMkLst>
            <pc:docMk/>
            <pc:sldMk cId="3454333013" sldId="313"/>
            <ac:spMk id="2" creationId="{D59D3C36-EF64-4F26-8AAD-E2C7C14AD08C}"/>
          </ac:spMkLst>
        </pc:spChg>
        <pc:spChg chg="mod">
          <ac:chgData name="James Franklin" userId="cf915d05-507f-491f-b4a6-b2aa085ee4b1" providerId="ADAL" clId="{3844774A-B64A-42CB-90E0-6EA39BA10D9B}" dt="2020-01-31T10:34:57.972" v="8991" actId="20577"/>
          <ac:spMkLst>
            <pc:docMk/>
            <pc:sldMk cId="3454333013" sldId="313"/>
            <ac:spMk id="3" creationId="{CAC18F82-281F-495B-B1D7-21ED2B8D0959}"/>
          </ac:spMkLst>
        </pc:spChg>
        <pc:spChg chg="add mod">
          <ac:chgData name="James Franklin" userId="cf915d05-507f-491f-b4a6-b2aa085ee4b1" providerId="ADAL" clId="{3844774A-B64A-42CB-90E0-6EA39BA10D9B}" dt="2020-01-31T10:15:07.857" v="7552" actId="167"/>
          <ac:spMkLst>
            <pc:docMk/>
            <pc:sldMk cId="3454333013" sldId="313"/>
            <ac:spMk id="5" creationId="{ED31B7FC-B177-4510-892F-BA8C8488B56C}"/>
          </ac:spMkLst>
        </pc:spChg>
        <pc:spChg chg="add mod">
          <ac:chgData name="James Franklin" userId="cf915d05-507f-491f-b4a6-b2aa085ee4b1" providerId="ADAL" clId="{3844774A-B64A-42CB-90E0-6EA39BA10D9B}" dt="2020-01-31T10:40:40.987" v="9705" actId="20577"/>
          <ac:spMkLst>
            <pc:docMk/>
            <pc:sldMk cId="3454333013" sldId="313"/>
            <ac:spMk id="6" creationId="{54562645-D4A0-4A19-9460-FBEEF7871C49}"/>
          </ac:spMkLst>
        </pc:spChg>
        <pc:picChg chg="add mod">
          <ac:chgData name="James Franklin" userId="cf915d05-507f-491f-b4a6-b2aa085ee4b1" providerId="ADAL" clId="{3844774A-B64A-42CB-90E0-6EA39BA10D9B}" dt="2020-01-31T09:57:25.920" v="7334" actId="1076"/>
          <ac:picMkLst>
            <pc:docMk/>
            <pc:sldMk cId="3454333013" sldId="313"/>
            <ac:picMk id="4" creationId="{D856D729-EBFB-4DA3-A8C7-2B540713C901}"/>
          </ac:picMkLst>
        </pc:picChg>
        <pc:picChg chg="add mod">
          <ac:chgData name="James Franklin" userId="cf915d05-507f-491f-b4a6-b2aa085ee4b1" providerId="ADAL" clId="{3844774A-B64A-42CB-90E0-6EA39BA10D9B}" dt="2020-01-31T10:15:07.857" v="7552" actId="167"/>
          <ac:picMkLst>
            <pc:docMk/>
            <pc:sldMk cId="3454333013" sldId="313"/>
            <ac:picMk id="11266" creationId="{3E79CAA0-BD27-4349-B6D8-4E4ABB9B2E5E}"/>
          </ac:picMkLst>
        </pc:picChg>
      </pc:sldChg>
      <pc:sldChg chg="addSp modSp add">
        <pc:chgData name="James Franklin" userId="cf915d05-507f-491f-b4a6-b2aa085ee4b1" providerId="ADAL" clId="{3844774A-B64A-42CB-90E0-6EA39BA10D9B}" dt="2020-01-31T10:32:09.897" v="8930" actId="207"/>
        <pc:sldMkLst>
          <pc:docMk/>
          <pc:sldMk cId="3907481676" sldId="314"/>
        </pc:sldMkLst>
        <pc:spChg chg="mod">
          <ac:chgData name="James Franklin" userId="cf915d05-507f-491f-b4a6-b2aa085ee4b1" providerId="ADAL" clId="{3844774A-B64A-42CB-90E0-6EA39BA10D9B}" dt="2020-01-31T10:21:36.785" v="7791" actId="20577"/>
          <ac:spMkLst>
            <pc:docMk/>
            <pc:sldMk cId="3907481676" sldId="314"/>
            <ac:spMk id="2" creationId="{593229DE-CF37-4905-A5E5-8BF83E30C3A5}"/>
          </ac:spMkLst>
        </pc:spChg>
        <pc:spChg chg="mod">
          <ac:chgData name="James Franklin" userId="cf915d05-507f-491f-b4a6-b2aa085ee4b1" providerId="ADAL" clId="{3844774A-B64A-42CB-90E0-6EA39BA10D9B}" dt="2020-01-31T10:32:09.897" v="8930" actId="207"/>
          <ac:spMkLst>
            <pc:docMk/>
            <pc:sldMk cId="3907481676" sldId="314"/>
            <ac:spMk id="3" creationId="{5E5B5BE1-BB73-41E5-B4AA-634C187A3527}"/>
          </ac:spMkLst>
        </pc:spChg>
        <pc:spChg chg="add">
          <ac:chgData name="James Franklin" userId="cf915d05-507f-491f-b4a6-b2aa085ee4b1" providerId="ADAL" clId="{3844774A-B64A-42CB-90E0-6EA39BA10D9B}" dt="2020-01-31T10:19:07.506" v="7780"/>
          <ac:spMkLst>
            <pc:docMk/>
            <pc:sldMk cId="3907481676" sldId="314"/>
            <ac:spMk id="4" creationId="{4CB17062-C732-4D32-9081-A46479165915}"/>
          </ac:spMkLst>
        </pc:spChg>
        <pc:spChg chg="add mod">
          <ac:chgData name="James Franklin" userId="cf915d05-507f-491f-b4a6-b2aa085ee4b1" providerId="ADAL" clId="{3844774A-B64A-42CB-90E0-6EA39BA10D9B}" dt="2020-01-31T10:32:00.641" v="8929" actId="1076"/>
          <ac:spMkLst>
            <pc:docMk/>
            <pc:sldMk cId="3907481676" sldId="314"/>
            <ac:spMk id="5" creationId="{CA9B55FE-5448-4AB9-AF16-9613E360CAB0}"/>
          </ac:spMkLst>
        </pc:spChg>
      </pc:sldChg>
      <pc:sldChg chg="addSp modSp add">
        <pc:chgData name="James Franklin" userId="cf915d05-507f-491f-b4a6-b2aa085ee4b1" providerId="ADAL" clId="{3844774A-B64A-42CB-90E0-6EA39BA10D9B}" dt="2020-01-31T10:38:55.495" v="9498" actId="207"/>
        <pc:sldMkLst>
          <pc:docMk/>
          <pc:sldMk cId="3169117105" sldId="315"/>
        </pc:sldMkLst>
        <pc:spChg chg="mod">
          <ac:chgData name="James Franklin" userId="cf915d05-507f-491f-b4a6-b2aa085ee4b1" providerId="ADAL" clId="{3844774A-B64A-42CB-90E0-6EA39BA10D9B}" dt="2020-01-31T10:22:38.577" v="7804" actId="20577"/>
          <ac:spMkLst>
            <pc:docMk/>
            <pc:sldMk cId="3169117105" sldId="315"/>
            <ac:spMk id="2" creationId="{593229DE-CF37-4905-A5E5-8BF83E30C3A5}"/>
          </ac:spMkLst>
        </pc:spChg>
        <pc:spChg chg="mod">
          <ac:chgData name="James Franklin" userId="cf915d05-507f-491f-b4a6-b2aa085ee4b1" providerId="ADAL" clId="{3844774A-B64A-42CB-90E0-6EA39BA10D9B}" dt="2020-01-31T10:38:55.495" v="9498" actId="207"/>
          <ac:spMkLst>
            <pc:docMk/>
            <pc:sldMk cId="3169117105" sldId="315"/>
            <ac:spMk id="3" creationId="{5E5B5BE1-BB73-41E5-B4AA-634C187A3527}"/>
          </ac:spMkLst>
        </pc:spChg>
        <pc:spChg chg="add">
          <ac:chgData name="James Franklin" userId="cf915d05-507f-491f-b4a6-b2aa085ee4b1" providerId="ADAL" clId="{3844774A-B64A-42CB-90E0-6EA39BA10D9B}" dt="2020-01-31T10:19:09.143" v="7781"/>
          <ac:spMkLst>
            <pc:docMk/>
            <pc:sldMk cId="3169117105" sldId="315"/>
            <ac:spMk id="4" creationId="{F929F5E6-40C8-42C7-B4BF-17B4684FA0D5}"/>
          </ac:spMkLst>
        </pc:spChg>
      </pc:sldChg>
    </pc:docChg>
  </pc:docChgLst>
  <pc:docChgLst>
    <pc:chgData name="Leonora Sheppard" userId="3688f6d8-1f97-408e-a4fe-cc859c551ddb" providerId="ADAL" clId="{D8E07E51-02F0-4744-8D4C-B1808DE40D50}"/>
    <pc:docChg chg="custSel modSld">
      <pc:chgData name="Leonora Sheppard" userId="3688f6d8-1f97-408e-a4fe-cc859c551ddb" providerId="ADAL" clId="{D8E07E51-02F0-4744-8D4C-B1808DE40D50}" dt="2020-02-04T10:23:19.608" v="116" actId="207"/>
      <pc:docMkLst>
        <pc:docMk/>
      </pc:docMkLst>
      <pc:sldChg chg="addSp modSp">
        <pc:chgData name="Leonora Sheppard" userId="3688f6d8-1f97-408e-a4fe-cc859c551ddb" providerId="ADAL" clId="{D8E07E51-02F0-4744-8D4C-B1808DE40D50}" dt="2020-02-04T10:23:19.608" v="116" actId="207"/>
        <pc:sldMkLst>
          <pc:docMk/>
          <pc:sldMk cId="2014982282" sldId="280"/>
        </pc:sldMkLst>
        <pc:spChg chg="add mod">
          <ac:chgData name="Leonora Sheppard" userId="3688f6d8-1f97-408e-a4fe-cc859c551ddb" providerId="ADAL" clId="{D8E07E51-02F0-4744-8D4C-B1808DE40D50}" dt="2020-02-04T10:23:19.608" v="116" actId="207"/>
          <ac:spMkLst>
            <pc:docMk/>
            <pc:sldMk cId="2014982282" sldId="280"/>
            <ac:spMk id="2" creationId="{B5E80437-334F-4C3E-9B9B-E64AFE86E23E}"/>
          </ac:spMkLst>
        </pc:spChg>
      </pc:sldChg>
      <pc:sldChg chg="modSp">
        <pc:chgData name="Leonora Sheppard" userId="3688f6d8-1f97-408e-a4fe-cc859c551ddb" providerId="ADAL" clId="{D8E07E51-02F0-4744-8D4C-B1808DE40D50}" dt="2020-02-04T10:08:59.512" v="5" actId="313"/>
        <pc:sldMkLst>
          <pc:docMk/>
          <pc:sldMk cId="1810381356" sldId="294"/>
        </pc:sldMkLst>
        <pc:spChg chg="mod">
          <ac:chgData name="Leonora Sheppard" userId="3688f6d8-1f97-408e-a4fe-cc859c551ddb" providerId="ADAL" clId="{D8E07E51-02F0-4744-8D4C-B1808DE40D50}" dt="2020-02-04T10:08:59.512" v="5" actId="313"/>
          <ac:spMkLst>
            <pc:docMk/>
            <pc:sldMk cId="1810381356" sldId="294"/>
            <ac:spMk id="3" creationId="{00000000-0000-0000-0000-000000000000}"/>
          </ac:spMkLst>
        </pc:spChg>
      </pc:sldChg>
      <pc:sldChg chg="modSp">
        <pc:chgData name="Leonora Sheppard" userId="3688f6d8-1f97-408e-a4fe-cc859c551ddb" providerId="ADAL" clId="{D8E07E51-02F0-4744-8D4C-B1808DE40D50}" dt="2020-02-04T10:20:20.627" v="27" actId="20577"/>
        <pc:sldMkLst>
          <pc:docMk/>
          <pc:sldMk cId="3907481676" sldId="314"/>
        </pc:sldMkLst>
        <pc:spChg chg="mod">
          <ac:chgData name="Leonora Sheppard" userId="3688f6d8-1f97-408e-a4fe-cc859c551ddb" providerId="ADAL" clId="{D8E07E51-02F0-4744-8D4C-B1808DE40D50}" dt="2020-02-04T10:20:20.627" v="27" actId="20577"/>
          <ac:spMkLst>
            <pc:docMk/>
            <pc:sldMk cId="3907481676" sldId="314"/>
            <ac:spMk id="3" creationId="{5E5B5BE1-BB73-41E5-B4AA-634C187A3527}"/>
          </ac:spMkLst>
        </pc:spChg>
      </pc:sldChg>
      <pc:sldChg chg="modSp">
        <pc:chgData name="Leonora Sheppard" userId="3688f6d8-1f97-408e-a4fe-cc859c551ddb" providerId="ADAL" clId="{D8E07E51-02F0-4744-8D4C-B1808DE40D50}" dt="2020-02-04T10:22:04.266" v="102" actId="20577"/>
        <pc:sldMkLst>
          <pc:docMk/>
          <pc:sldMk cId="3169117105" sldId="315"/>
        </pc:sldMkLst>
        <pc:spChg chg="mod">
          <ac:chgData name="Leonora Sheppard" userId="3688f6d8-1f97-408e-a4fe-cc859c551ddb" providerId="ADAL" clId="{D8E07E51-02F0-4744-8D4C-B1808DE40D50}" dt="2020-02-04T10:22:04.266" v="102" actId="20577"/>
          <ac:spMkLst>
            <pc:docMk/>
            <pc:sldMk cId="3169117105" sldId="315"/>
            <ac:spMk id="3" creationId="{5E5B5BE1-BB73-41E5-B4AA-634C187A3527}"/>
          </ac:spMkLst>
        </pc:spChg>
      </pc:sldChg>
    </pc:docChg>
  </pc:docChgLst>
  <pc:docChgLst>
    <pc:chgData name="Mike Bloys" userId="1248c4d8-7b2b-4b32-b8bd-163ae845f9bb" providerId="ADAL" clId="{DAEE9EB1-00CE-4561-B22D-D46B64AA6163}"/>
    <pc:docChg chg="undo custSel delSld modSld modMainMaster">
      <pc:chgData name="Mike Bloys" userId="1248c4d8-7b2b-4b32-b8bd-163ae845f9bb" providerId="ADAL" clId="{DAEE9EB1-00CE-4561-B22D-D46B64AA6163}" dt="2020-11-22T18:34:08.146" v="330" actId="2711"/>
      <pc:docMkLst>
        <pc:docMk/>
      </pc:docMkLst>
      <pc:sldChg chg="delSp mod">
        <pc:chgData name="Mike Bloys" userId="1248c4d8-7b2b-4b32-b8bd-163ae845f9bb" providerId="ADAL" clId="{DAEE9EB1-00CE-4561-B22D-D46B64AA6163}" dt="2020-11-18T14:37:13.213" v="40" actId="478"/>
        <pc:sldMkLst>
          <pc:docMk/>
          <pc:sldMk cId="863047335" sldId="257"/>
        </pc:sldMkLst>
        <pc:spChg chg="del">
          <ac:chgData name="Mike Bloys" userId="1248c4d8-7b2b-4b32-b8bd-163ae845f9bb" providerId="ADAL" clId="{DAEE9EB1-00CE-4561-B22D-D46B64AA6163}" dt="2020-11-18T14:37:13.213" v="40" actId="478"/>
          <ac:spMkLst>
            <pc:docMk/>
            <pc:sldMk cId="863047335" sldId="257"/>
            <ac:spMk id="2" creationId="{B34AE6BD-A8A4-44DA-BDAD-164A8EB6186D}"/>
          </ac:spMkLst>
        </pc:spChg>
        <pc:spChg chg="del">
          <ac:chgData name="Mike Bloys" userId="1248c4d8-7b2b-4b32-b8bd-163ae845f9bb" providerId="ADAL" clId="{DAEE9EB1-00CE-4561-B22D-D46B64AA6163}" dt="2020-11-18T14:37:13.213" v="40" actId="478"/>
          <ac:spMkLst>
            <pc:docMk/>
            <pc:sldMk cId="863047335" sldId="257"/>
            <ac:spMk id="3" creationId="{DE9694BB-9DA9-470C-B296-C7FD4F30E301}"/>
          </ac:spMkLst>
        </pc:spChg>
      </pc:sldChg>
      <pc:sldChg chg="addSp delSp modSp mod">
        <pc:chgData name="Mike Bloys" userId="1248c4d8-7b2b-4b32-b8bd-163ae845f9bb" providerId="ADAL" clId="{DAEE9EB1-00CE-4561-B22D-D46B64AA6163}" dt="2020-11-20T16:55:43.784" v="329" actId="207"/>
        <pc:sldMkLst>
          <pc:docMk/>
          <pc:sldMk cId="3104755081" sldId="258"/>
        </pc:sldMkLst>
        <pc:spChg chg="mod">
          <ac:chgData name="Mike Bloys" userId="1248c4d8-7b2b-4b32-b8bd-163ae845f9bb" providerId="ADAL" clId="{DAEE9EB1-00CE-4561-B22D-D46B64AA6163}" dt="2020-11-20T16:55:43.784" v="329" actId="207"/>
          <ac:spMkLst>
            <pc:docMk/>
            <pc:sldMk cId="3104755081" sldId="258"/>
            <ac:spMk id="2" creationId="{00000000-0000-0000-0000-000000000000}"/>
          </ac:spMkLst>
        </pc:spChg>
        <pc:spChg chg="add del mod">
          <ac:chgData name="Mike Bloys" userId="1248c4d8-7b2b-4b32-b8bd-163ae845f9bb" providerId="ADAL" clId="{DAEE9EB1-00CE-4561-B22D-D46B64AA6163}" dt="2020-11-18T14:37:51.237" v="49" actId="21"/>
          <ac:spMkLst>
            <pc:docMk/>
            <pc:sldMk cId="3104755081" sldId="258"/>
            <ac:spMk id="5" creationId="{7085662F-63CC-4669-98A8-11A31A4731D3}"/>
          </ac:spMkLst>
        </pc:spChg>
      </pc:sldChg>
      <pc:sldChg chg="addSp delSp modSp mod">
        <pc:chgData name="Mike Bloys" userId="1248c4d8-7b2b-4b32-b8bd-163ae845f9bb" providerId="ADAL" clId="{DAEE9EB1-00CE-4561-B22D-D46B64AA6163}" dt="2020-11-18T16:54:05.131" v="316" actId="14826"/>
        <pc:sldMkLst>
          <pc:docMk/>
          <pc:sldMk cId="638792265" sldId="316"/>
        </pc:sldMkLst>
        <pc:spChg chg="mod">
          <ac:chgData name="Mike Bloys" userId="1248c4d8-7b2b-4b32-b8bd-163ae845f9bb" providerId="ADAL" clId="{DAEE9EB1-00CE-4561-B22D-D46B64AA6163}" dt="2020-11-18T15:52:06.737" v="123" actId="20577"/>
          <ac:spMkLst>
            <pc:docMk/>
            <pc:sldMk cId="638792265" sldId="316"/>
            <ac:spMk id="19" creationId="{8DD15C72-9B16-415D-A481-0DE52B5F886D}"/>
          </ac:spMkLst>
        </pc:spChg>
        <pc:graphicFrameChg chg="mod modGraphic">
          <ac:chgData name="Mike Bloys" userId="1248c4d8-7b2b-4b32-b8bd-163ae845f9bb" providerId="ADAL" clId="{DAEE9EB1-00CE-4561-B22D-D46B64AA6163}" dt="2020-11-18T15:50:21.995" v="107" actId="1076"/>
          <ac:graphicFrameMkLst>
            <pc:docMk/>
            <pc:sldMk cId="638792265" sldId="316"/>
            <ac:graphicFrameMk id="18" creationId="{83FF3329-84A3-44B1-8B72-E1C062257442}"/>
          </ac:graphicFrameMkLst>
        </pc:graphicFrameChg>
        <pc:picChg chg="add mod ord">
          <ac:chgData name="Mike Bloys" userId="1248c4d8-7b2b-4b32-b8bd-163ae845f9bb" providerId="ADAL" clId="{DAEE9EB1-00CE-4561-B22D-D46B64AA6163}" dt="2020-11-18T16:54:05.131" v="316" actId="14826"/>
          <ac:picMkLst>
            <pc:docMk/>
            <pc:sldMk cId="638792265" sldId="316"/>
            <ac:picMk id="4" creationId="{D173C91F-7399-4994-AB16-75064CEC5D50}"/>
          </ac:picMkLst>
        </pc:picChg>
        <pc:picChg chg="del mod">
          <ac:chgData name="Mike Bloys" userId="1248c4d8-7b2b-4b32-b8bd-163ae845f9bb" providerId="ADAL" clId="{DAEE9EB1-00CE-4561-B22D-D46B64AA6163}" dt="2020-11-18T15:49:43.408" v="101" actId="478"/>
          <ac:picMkLst>
            <pc:docMk/>
            <pc:sldMk cId="638792265" sldId="316"/>
            <ac:picMk id="27" creationId="{EB747E02-FC94-481E-988F-BFD9AB652DB1}"/>
          </ac:picMkLst>
        </pc:picChg>
      </pc:sldChg>
      <pc:sldChg chg="modSp mod">
        <pc:chgData name="Mike Bloys" userId="1248c4d8-7b2b-4b32-b8bd-163ae845f9bb" providerId="ADAL" clId="{DAEE9EB1-00CE-4561-B22D-D46B64AA6163}" dt="2020-11-18T16:07:40.985" v="233" actId="20577"/>
        <pc:sldMkLst>
          <pc:docMk/>
          <pc:sldMk cId="4286178417" sldId="328"/>
        </pc:sldMkLst>
        <pc:spChg chg="mod">
          <ac:chgData name="Mike Bloys" userId="1248c4d8-7b2b-4b32-b8bd-163ae845f9bb" providerId="ADAL" clId="{DAEE9EB1-00CE-4561-B22D-D46B64AA6163}" dt="2020-11-18T16:07:38.364" v="232" actId="20577"/>
          <ac:spMkLst>
            <pc:docMk/>
            <pc:sldMk cId="4286178417" sldId="328"/>
            <ac:spMk id="4" creationId="{00000000-0000-0000-0000-000000000000}"/>
          </ac:spMkLst>
        </pc:spChg>
        <pc:spChg chg="mod">
          <ac:chgData name="Mike Bloys" userId="1248c4d8-7b2b-4b32-b8bd-163ae845f9bb" providerId="ADAL" clId="{DAEE9EB1-00CE-4561-B22D-D46B64AA6163}" dt="2020-11-18T16:07:40.985" v="233" actId="20577"/>
          <ac:spMkLst>
            <pc:docMk/>
            <pc:sldMk cId="4286178417" sldId="328"/>
            <ac:spMk id="5" creationId="{00000000-0000-0000-0000-000000000000}"/>
          </ac:spMkLst>
        </pc:spChg>
      </pc:sldChg>
      <pc:sldChg chg="addSp delSp del mod modCm">
        <pc:chgData name="Mike Bloys" userId="1248c4d8-7b2b-4b32-b8bd-163ae845f9bb" providerId="ADAL" clId="{DAEE9EB1-00CE-4561-B22D-D46B64AA6163}" dt="2020-11-18T15:48:42.641" v="95" actId="47"/>
        <pc:sldMkLst>
          <pc:docMk/>
          <pc:sldMk cId="3217394955" sldId="338"/>
        </pc:sldMkLst>
        <pc:picChg chg="add del">
          <ac:chgData name="Mike Bloys" userId="1248c4d8-7b2b-4b32-b8bd-163ae845f9bb" providerId="ADAL" clId="{DAEE9EB1-00CE-4561-B22D-D46B64AA6163}" dt="2020-11-18T15:32:15.939" v="94" actId="478"/>
          <ac:picMkLst>
            <pc:docMk/>
            <pc:sldMk cId="3217394955" sldId="338"/>
            <ac:picMk id="2" creationId="{7F396D9F-B52A-4611-A354-F9B8AB5EC8FA}"/>
          </ac:picMkLst>
        </pc:picChg>
        <pc:picChg chg="del">
          <ac:chgData name="Mike Bloys" userId="1248c4d8-7b2b-4b32-b8bd-163ae845f9bb" providerId="ADAL" clId="{DAEE9EB1-00CE-4561-B22D-D46B64AA6163}" dt="2020-11-18T15:22:31.872" v="90" actId="478"/>
          <ac:picMkLst>
            <pc:docMk/>
            <pc:sldMk cId="3217394955" sldId="338"/>
            <ac:picMk id="18" creationId="{6442F1BD-4536-4DD1-AB41-83B09B65C79E}"/>
          </ac:picMkLst>
        </pc:picChg>
        <pc:picChg chg="del">
          <ac:chgData name="Mike Bloys" userId="1248c4d8-7b2b-4b32-b8bd-163ae845f9bb" providerId="ADAL" clId="{DAEE9EB1-00CE-4561-B22D-D46B64AA6163}" dt="2020-11-18T15:22:33.423" v="91" actId="478"/>
          <ac:picMkLst>
            <pc:docMk/>
            <pc:sldMk cId="3217394955" sldId="338"/>
            <ac:picMk id="41" creationId="{EF315377-5F01-47FF-81B8-3BF8F8173AEC}"/>
          </ac:picMkLst>
        </pc:picChg>
      </pc:sldChg>
      <pc:sldChg chg="addSp delSp modSp mod addCm delCm modCm">
        <pc:chgData name="Mike Bloys" userId="1248c4d8-7b2b-4b32-b8bd-163ae845f9bb" providerId="ADAL" clId="{DAEE9EB1-00CE-4561-B22D-D46B64AA6163}" dt="2020-11-20T16:49:02.495" v="326" actId="1592"/>
        <pc:sldMkLst>
          <pc:docMk/>
          <pc:sldMk cId="4270464837" sldId="345"/>
        </pc:sldMkLst>
        <pc:picChg chg="del">
          <ac:chgData name="Mike Bloys" userId="1248c4d8-7b2b-4b32-b8bd-163ae845f9bb" providerId="ADAL" clId="{DAEE9EB1-00CE-4561-B22D-D46B64AA6163}" dt="2020-11-18T16:13:14.674" v="260" actId="478"/>
          <ac:picMkLst>
            <pc:docMk/>
            <pc:sldMk cId="4270464837" sldId="345"/>
            <ac:picMk id="5" creationId="{8BA9F55D-821E-41D4-8FF7-56B0894F1B56}"/>
          </ac:picMkLst>
        </pc:picChg>
        <pc:picChg chg="add del mod">
          <ac:chgData name="Mike Bloys" userId="1248c4d8-7b2b-4b32-b8bd-163ae845f9bb" providerId="ADAL" clId="{DAEE9EB1-00CE-4561-B22D-D46B64AA6163}" dt="2020-11-18T16:13:22.156" v="262" actId="21"/>
          <ac:picMkLst>
            <pc:docMk/>
            <pc:sldMk cId="4270464837" sldId="345"/>
            <ac:picMk id="8" creationId="{9DAA7182-4BB3-4F9E-80F4-E4142EA01879}"/>
          </ac:picMkLst>
        </pc:picChg>
        <pc:picChg chg="add mod ord modCrop">
          <ac:chgData name="Mike Bloys" userId="1248c4d8-7b2b-4b32-b8bd-163ae845f9bb" providerId="ADAL" clId="{DAEE9EB1-00CE-4561-B22D-D46B64AA6163}" dt="2020-11-18T16:14:58.201" v="281" actId="18131"/>
          <ac:picMkLst>
            <pc:docMk/>
            <pc:sldMk cId="4270464837" sldId="345"/>
            <ac:picMk id="9" creationId="{FE1037CC-F90F-409F-A472-4B64BDCF2E61}"/>
          </ac:picMkLst>
        </pc:picChg>
        <pc:picChg chg="add mod">
          <ac:chgData name="Mike Bloys" userId="1248c4d8-7b2b-4b32-b8bd-163ae845f9bb" providerId="ADAL" clId="{DAEE9EB1-00CE-4561-B22D-D46B64AA6163}" dt="2020-11-18T16:17:46.462" v="302" actId="207"/>
          <ac:picMkLst>
            <pc:docMk/>
            <pc:sldMk cId="4270464837" sldId="345"/>
            <ac:picMk id="11" creationId="{27E69805-923B-4743-9470-B6DD35CBC1BA}"/>
          </ac:picMkLst>
        </pc:picChg>
        <pc:picChg chg="del mod">
          <ac:chgData name="Mike Bloys" userId="1248c4d8-7b2b-4b32-b8bd-163ae845f9bb" providerId="ADAL" clId="{DAEE9EB1-00CE-4561-B22D-D46B64AA6163}" dt="2020-11-18T16:14:47.107" v="279" actId="478"/>
          <ac:picMkLst>
            <pc:docMk/>
            <pc:sldMk cId="4270464837" sldId="345"/>
            <ac:picMk id="6146" creationId="{BCE2674D-3BBC-4CE9-8E3D-796282967DDB}"/>
          </ac:picMkLst>
        </pc:picChg>
      </pc:sldChg>
      <pc:sldChg chg="modSp mod">
        <pc:chgData name="Mike Bloys" userId="1248c4d8-7b2b-4b32-b8bd-163ae845f9bb" providerId="ADAL" clId="{DAEE9EB1-00CE-4561-B22D-D46B64AA6163}" dt="2020-11-18T16:13:04.077" v="259" actId="20577"/>
        <pc:sldMkLst>
          <pc:docMk/>
          <pc:sldMk cId="4064156933" sldId="346"/>
        </pc:sldMkLst>
        <pc:spChg chg="mod">
          <ac:chgData name="Mike Bloys" userId="1248c4d8-7b2b-4b32-b8bd-163ae845f9bb" providerId="ADAL" clId="{DAEE9EB1-00CE-4561-B22D-D46B64AA6163}" dt="2020-11-18T16:13:02.439" v="258" actId="20577"/>
          <ac:spMkLst>
            <pc:docMk/>
            <pc:sldMk cId="4064156933" sldId="346"/>
            <ac:spMk id="4" creationId="{00000000-0000-0000-0000-000000000000}"/>
          </ac:spMkLst>
        </pc:spChg>
        <pc:spChg chg="mod">
          <ac:chgData name="Mike Bloys" userId="1248c4d8-7b2b-4b32-b8bd-163ae845f9bb" providerId="ADAL" clId="{DAEE9EB1-00CE-4561-B22D-D46B64AA6163}" dt="2020-11-18T16:13:04.077" v="259" actId="20577"/>
          <ac:spMkLst>
            <pc:docMk/>
            <pc:sldMk cId="4064156933" sldId="346"/>
            <ac:spMk id="5" creationId="{00000000-0000-0000-0000-000000000000}"/>
          </ac:spMkLst>
        </pc:spChg>
      </pc:sldChg>
      <pc:sldChg chg="addSp delSp modSp mod">
        <pc:chgData name="Mike Bloys" userId="1248c4d8-7b2b-4b32-b8bd-163ae845f9bb" providerId="ADAL" clId="{DAEE9EB1-00CE-4561-B22D-D46B64AA6163}" dt="2020-11-18T16:54:12.696" v="317" actId="14826"/>
        <pc:sldMkLst>
          <pc:docMk/>
          <pc:sldMk cId="1602378444" sldId="353"/>
        </pc:sldMkLst>
        <pc:spChg chg="add mod">
          <ac:chgData name="Mike Bloys" userId="1248c4d8-7b2b-4b32-b8bd-163ae845f9bb" providerId="ADAL" clId="{DAEE9EB1-00CE-4561-B22D-D46B64AA6163}" dt="2020-11-18T15:51:58.417" v="119" actId="20577"/>
          <ac:spMkLst>
            <pc:docMk/>
            <pc:sldMk cId="1602378444" sldId="353"/>
            <ac:spMk id="5" creationId="{C850ADA1-CB87-4732-BE06-B43CEE673FF5}"/>
          </ac:spMkLst>
        </pc:spChg>
        <pc:spChg chg="del mod">
          <ac:chgData name="Mike Bloys" userId="1248c4d8-7b2b-4b32-b8bd-163ae845f9bb" providerId="ADAL" clId="{DAEE9EB1-00CE-4561-B22D-D46B64AA6163}" dt="2020-11-18T15:52:02.546" v="120" actId="478"/>
          <ac:spMkLst>
            <pc:docMk/>
            <pc:sldMk cId="1602378444" sldId="353"/>
            <ac:spMk id="19" creationId="{8DD15C72-9B16-415D-A481-0DE52B5F886D}"/>
          </ac:spMkLst>
        </pc:spChg>
        <pc:graphicFrameChg chg="add mod">
          <ac:chgData name="Mike Bloys" userId="1248c4d8-7b2b-4b32-b8bd-163ae845f9bb" providerId="ADAL" clId="{DAEE9EB1-00CE-4561-B22D-D46B64AA6163}" dt="2020-11-18T15:51:52.768" v="116" actId="1076"/>
          <ac:graphicFrameMkLst>
            <pc:docMk/>
            <pc:sldMk cId="1602378444" sldId="353"/>
            <ac:graphicFrameMk id="3" creationId="{1017DCB9-EF8C-49D4-997F-C80C7CB2C8F3}"/>
          </ac:graphicFrameMkLst>
        </pc:graphicFrameChg>
        <pc:graphicFrameChg chg="del mod modGraphic">
          <ac:chgData name="Mike Bloys" userId="1248c4d8-7b2b-4b32-b8bd-163ae845f9bb" providerId="ADAL" clId="{DAEE9EB1-00CE-4561-B22D-D46B64AA6163}" dt="2020-11-18T15:52:02.546" v="120" actId="478"/>
          <ac:graphicFrameMkLst>
            <pc:docMk/>
            <pc:sldMk cId="1602378444" sldId="353"/>
            <ac:graphicFrameMk id="18" creationId="{83FF3329-84A3-44B1-8B72-E1C062257442}"/>
          </ac:graphicFrameMkLst>
        </pc:graphicFrameChg>
        <pc:picChg chg="add mod">
          <ac:chgData name="Mike Bloys" userId="1248c4d8-7b2b-4b32-b8bd-163ae845f9bb" providerId="ADAL" clId="{DAEE9EB1-00CE-4561-B22D-D46B64AA6163}" dt="2020-11-18T16:54:12.696" v="317" actId="14826"/>
          <ac:picMkLst>
            <pc:docMk/>
            <pc:sldMk cId="1602378444" sldId="353"/>
            <ac:picMk id="7" creationId="{2CCD97F3-65D3-4D96-A9C9-917927CE5956}"/>
          </ac:picMkLst>
        </pc:picChg>
        <pc:picChg chg="del mod">
          <ac:chgData name="Mike Bloys" userId="1248c4d8-7b2b-4b32-b8bd-163ae845f9bb" providerId="ADAL" clId="{DAEE9EB1-00CE-4561-B22D-D46B64AA6163}" dt="2020-11-18T15:55:28.066" v="167" actId="478"/>
          <ac:picMkLst>
            <pc:docMk/>
            <pc:sldMk cId="1602378444" sldId="353"/>
            <ac:picMk id="45" creationId="{1DF19C82-2586-4B6D-B7DD-6B4413417BB5}"/>
          </ac:picMkLst>
        </pc:picChg>
        <pc:cxnChg chg="del mod">
          <ac:chgData name="Mike Bloys" userId="1248c4d8-7b2b-4b32-b8bd-163ae845f9bb" providerId="ADAL" clId="{DAEE9EB1-00CE-4561-B22D-D46B64AA6163}" dt="2020-11-18T15:55:25.443" v="166" actId="478"/>
          <ac:cxnSpMkLst>
            <pc:docMk/>
            <pc:sldMk cId="1602378444" sldId="353"/>
            <ac:cxnSpMk id="4" creationId="{A28C615E-0BF5-4AB5-8FBF-D0DE4D580E6A}"/>
          </ac:cxnSpMkLst>
        </pc:cxnChg>
        <pc:cxnChg chg="del mod">
          <ac:chgData name="Mike Bloys" userId="1248c4d8-7b2b-4b32-b8bd-163ae845f9bb" providerId="ADAL" clId="{DAEE9EB1-00CE-4561-B22D-D46B64AA6163}" dt="2020-11-18T15:55:25.443" v="166" actId="478"/>
          <ac:cxnSpMkLst>
            <pc:docMk/>
            <pc:sldMk cId="1602378444" sldId="353"/>
            <ac:cxnSpMk id="13" creationId="{C3133D30-7150-4E26-83E8-9E28360DCD86}"/>
          </ac:cxnSpMkLst>
        </pc:cxnChg>
        <pc:cxnChg chg="del mod">
          <ac:chgData name="Mike Bloys" userId="1248c4d8-7b2b-4b32-b8bd-163ae845f9bb" providerId="ADAL" clId="{DAEE9EB1-00CE-4561-B22D-D46B64AA6163}" dt="2020-11-18T15:55:25.443" v="166" actId="478"/>
          <ac:cxnSpMkLst>
            <pc:docMk/>
            <pc:sldMk cId="1602378444" sldId="353"/>
            <ac:cxnSpMk id="15" creationId="{D70BEA87-6B6C-46D0-A456-706770E6A122}"/>
          </ac:cxnSpMkLst>
        </pc:cxnChg>
        <pc:cxnChg chg="del mod">
          <ac:chgData name="Mike Bloys" userId="1248c4d8-7b2b-4b32-b8bd-163ae845f9bb" providerId="ADAL" clId="{DAEE9EB1-00CE-4561-B22D-D46B64AA6163}" dt="2020-11-18T15:55:25.443" v="166" actId="478"/>
          <ac:cxnSpMkLst>
            <pc:docMk/>
            <pc:sldMk cId="1602378444" sldId="353"/>
            <ac:cxnSpMk id="20" creationId="{EA8FCF91-23C7-468F-A3E5-D45B2B21123F}"/>
          </ac:cxnSpMkLst>
        </pc:cxnChg>
        <pc:cxnChg chg="del mod">
          <ac:chgData name="Mike Bloys" userId="1248c4d8-7b2b-4b32-b8bd-163ae845f9bb" providerId="ADAL" clId="{DAEE9EB1-00CE-4561-B22D-D46B64AA6163}" dt="2020-11-18T15:55:25.443" v="166" actId="478"/>
          <ac:cxnSpMkLst>
            <pc:docMk/>
            <pc:sldMk cId="1602378444" sldId="353"/>
            <ac:cxnSpMk id="21" creationId="{6A6E6DFA-73A4-4EC7-AB2F-7681F808F1F6}"/>
          </ac:cxnSpMkLst>
        </pc:cxnChg>
        <pc:cxnChg chg="del mod">
          <ac:chgData name="Mike Bloys" userId="1248c4d8-7b2b-4b32-b8bd-163ae845f9bb" providerId="ADAL" clId="{DAEE9EB1-00CE-4561-B22D-D46B64AA6163}" dt="2020-11-18T15:55:25.443" v="166" actId="478"/>
          <ac:cxnSpMkLst>
            <pc:docMk/>
            <pc:sldMk cId="1602378444" sldId="353"/>
            <ac:cxnSpMk id="24" creationId="{111E79A0-3FBD-488B-8F39-AB16373A518C}"/>
          </ac:cxnSpMkLst>
        </pc:cxnChg>
        <pc:cxnChg chg="del mod">
          <ac:chgData name="Mike Bloys" userId="1248c4d8-7b2b-4b32-b8bd-163ae845f9bb" providerId="ADAL" clId="{DAEE9EB1-00CE-4561-B22D-D46B64AA6163}" dt="2020-11-18T15:55:25.443" v="166" actId="478"/>
          <ac:cxnSpMkLst>
            <pc:docMk/>
            <pc:sldMk cId="1602378444" sldId="353"/>
            <ac:cxnSpMk id="26" creationId="{E534875E-5722-41D6-976A-766461DF740D}"/>
          </ac:cxnSpMkLst>
        </pc:cxnChg>
        <pc:cxnChg chg="del mod">
          <ac:chgData name="Mike Bloys" userId="1248c4d8-7b2b-4b32-b8bd-163ae845f9bb" providerId="ADAL" clId="{DAEE9EB1-00CE-4561-B22D-D46B64AA6163}" dt="2020-11-18T15:55:25.443" v="166" actId="478"/>
          <ac:cxnSpMkLst>
            <pc:docMk/>
            <pc:sldMk cId="1602378444" sldId="353"/>
            <ac:cxnSpMk id="28" creationId="{570269A1-1F43-4B4B-9E87-906D710557EB}"/>
          </ac:cxnSpMkLst>
        </pc:cxnChg>
        <pc:cxnChg chg="del mod">
          <ac:chgData name="Mike Bloys" userId="1248c4d8-7b2b-4b32-b8bd-163ae845f9bb" providerId="ADAL" clId="{DAEE9EB1-00CE-4561-B22D-D46B64AA6163}" dt="2020-11-18T15:55:25.443" v="166" actId="478"/>
          <ac:cxnSpMkLst>
            <pc:docMk/>
            <pc:sldMk cId="1602378444" sldId="353"/>
            <ac:cxnSpMk id="30" creationId="{FB53473D-9674-43DB-854F-A09FB9C75C69}"/>
          </ac:cxnSpMkLst>
        </pc:cxnChg>
        <pc:cxnChg chg="add mod">
          <ac:chgData name="Mike Bloys" userId="1248c4d8-7b2b-4b32-b8bd-163ae845f9bb" providerId="ADAL" clId="{DAEE9EB1-00CE-4561-B22D-D46B64AA6163}" dt="2020-11-18T15:52:29.001" v="125" actId="571"/>
          <ac:cxnSpMkLst>
            <pc:docMk/>
            <pc:sldMk cId="1602378444" sldId="353"/>
            <ac:cxnSpMk id="31" creationId="{74404153-C411-462B-B55B-DCB283550DD2}"/>
          </ac:cxnSpMkLst>
        </pc:cxnChg>
        <pc:cxnChg chg="del mod">
          <ac:chgData name="Mike Bloys" userId="1248c4d8-7b2b-4b32-b8bd-163ae845f9bb" providerId="ADAL" clId="{DAEE9EB1-00CE-4561-B22D-D46B64AA6163}" dt="2020-11-18T15:55:25.443" v="166" actId="478"/>
          <ac:cxnSpMkLst>
            <pc:docMk/>
            <pc:sldMk cId="1602378444" sldId="353"/>
            <ac:cxnSpMk id="32" creationId="{503F5489-7681-4AAF-9DB5-533BEAA238DB}"/>
          </ac:cxnSpMkLst>
        </pc:cxnChg>
        <pc:cxnChg chg="add mod">
          <ac:chgData name="Mike Bloys" userId="1248c4d8-7b2b-4b32-b8bd-163ae845f9bb" providerId="ADAL" clId="{DAEE9EB1-00CE-4561-B22D-D46B64AA6163}" dt="2020-11-18T15:52:49.184" v="129" actId="14100"/>
          <ac:cxnSpMkLst>
            <pc:docMk/>
            <pc:sldMk cId="1602378444" sldId="353"/>
            <ac:cxnSpMk id="33" creationId="{F10D8170-0482-4344-A550-77F377A6DA05}"/>
          </ac:cxnSpMkLst>
        </pc:cxnChg>
        <pc:cxnChg chg="del mod">
          <ac:chgData name="Mike Bloys" userId="1248c4d8-7b2b-4b32-b8bd-163ae845f9bb" providerId="ADAL" clId="{DAEE9EB1-00CE-4561-B22D-D46B64AA6163}" dt="2020-11-18T15:55:25.443" v="166" actId="478"/>
          <ac:cxnSpMkLst>
            <pc:docMk/>
            <pc:sldMk cId="1602378444" sldId="353"/>
            <ac:cxnSpMk id="34" creationId="{B657BEB3-FA0C-473A-BA26-EE47BCD347C1}"/>
          </ac:cxnSpMkLst>
        </pc:cxnChg>
        <pc:cxnChg chg="add mod">
          <ac:chgData name="Mike Bloys" userId="1248c4d8-7b2b-4b32-b8bd-163ae845f9bb" providerId="ADAL" clId="{DAEE9EB1-00CE-4561-B22D-D46B64AA6163}" dt="2020-11-18T15:52:46.767" v="128" actId="14100"/>
          <ac:cxnSpMkLst>
            <pc:docMk/>
            <pc:sldMk cId="1602378444" sldId="353"/>
            <ac:cxnSpMk id="35" creationId="{E1428FC5-B119-43EF-808D-91785734FBD5}"/>
          </ac:cxnSpMkLst>
        </pc:cxnChg>
        <pc:cxnChg chg="del mod">
          <ac:chgData name="Mike Bloys" userId="1248c4d8-7b2b-4b32-b8bd-163ae845f9bb" providerId="ADAL" clId="{DAEE9EB1-00CE-4561-B22D-D46B64AA6163}" dt="2020-11-18T15:55:25.443" v="166" actId="478"/>
          <ac:cxnSpMkLst>
            <pc:docMk/>
            <pc:sldMk cId="1602378444" sldId="353"/>
            <ac:cxnSpMk id="36" creationId="{24D73B67-9BEE-48DE-943B-AFE1D37D9A8E}"/>
          </ac:cxnSpMkLst>
        </pc:cxnChg>
        <pc:cxnChg chg="add mod">
          <ac:chgData name="Mike Bloys" userId="1248c4d8-7b2b-4b32-b8bd-163ae845f9bb" providerId="ADAL" clId="{DAEE9EB1-00CE-4561-B22D-D46B64AA6163}" dt="2020-11-18T15:52:39.425" v="126" actId="571"/>
          <ac:cxnSpMkLst>
            <pc:docMk/>
            <pc:sldMk cId="1602378444" sldId="353"/>
            <ac:cxnSpMk id="37" creationId="{CAB32C13-5AF2-41D6-9C27-9A458BB74F34}"/>
          </ac:cxnSpMkLst>
        </pc:cxnChg>
        <pc:cxnChg chg="add mod">
          <ac:chgData name="Mike Bloys" userId="1248c4d8-7b2b-4b32-b8bd-163ae845f9bb" providerId="ADAL" clId="{DAEE9EB1-00CE-4561-B22D-D46B64AA6163}" dt="2020-11-18T15:52:52.737" v="130" actId="14100"/>
          <ac:cxnSpMkLst>
            <pc:docMk/>
            <pc:sldMk cId="1602378444" sldId="353"/>
            <ac:cxnSpMk id="38" creationId="{CEC30248-00E8-45F0-8041-34304DDF669B}"/>
          </ac:cxnSpMkLst>
        </pc:cxnChg>
        <pc:cxnChg chg="add mod">
          <ac:chgData name="Mike Bloys" userId="1248c4d8-7b2b-4b32-b8bd-163ae845f9bb" providerId="ADAL" clId="{DAEE9EB1-00CE-4561-B22D-D46B64AA6163}" dt="2020-11-18T15:53:07.040" v="132" actId="14100"/>
          <ac:cxnSpMkLst>
            <pc:docMk/>
            <pc:sldMk cId="1602378444" sldId="353"/>
            <ac:cxnSpMk id="39" creationId="{3BB61FFD-D065-422F-A2D8-D996BC20D7CD}"/>
          </ac:cxnSpMkLst>
        </pc:cxnChg>
        <pc:cxnChg chg="add mod">
          <ac:chgData name="Mike Bloys" userId="1248c4d8-7b2b-4b32-b8bd-163ae845f9bb" providerId="ADAL" clId="{DAEE9EB1-00CE-4561-B22D-D46B64AA6163}" dt="2020-11-18T15:53:29.504" v="137" actId="14100"/>
          <ac:cxnSpMkLst>
            <pc:docMk/>
            <pc:sldMk cId="1602378444" sldId="353"/>
            <ac:cxnSpMk id="40" creationId="{9ABC8F87-4AD3-4D49-9E00-4D8FB885D929}"/>
          </ac:cxnSpMkLst>
        </pc:cxnChg>
        <pc:cxnChg chg="add mod">
          <ac:chgData name="Mike Bloys" userId="1248c4d8-7b2b-4b32-b8bd-163ae845f9bb" providerId="ADAL" clId="{DAEE9EB1-00CE-4561-B22D-D46B64AA6163}" dt="2020-11-18T15:53:33.733" v="145" actId="1036"/>
          <ac:cxnSpMkLst>
            <pc:docMk/>
            <pc:sldMk cId="1602378444" sldId="353"/>
            <ac:cxnSpMk id="42" creationId="{B29A2EA8-EDD6-402F-916D-76B7A5251F53}"/>
          </ac:cxnSpMkLst>
        </pc:cxnChg>
        <pc:cxnChg chg="del mod">
          <ac:chgData name="Mike Bloys" userId="1248c4d8-7b2b-4b32-b8bd-163ae845f9bb" providerId="ADAL" clId="{DAEE9EB1-00CE-4561-B22D-D46B64AA6163}" dt="2020-11-18T15:55:25.443" v="166" actId="478"/>
          <ac:cxnSpMkLst>
            <pc:docMk/>
            <pc:sldMk cId="1602378444" sldId="353"/>
            <ac:cxnSpMk id="46" creationId="{E321C6DE-AA0B-47FA-AA30-5079C40841DB}"/>
          </ac:cxnSpMkLst>
        </pc:cxnChg>
        <pc:cxnChg chg="add mod">
          <ac:chgData name="Mike Bloys" userId="1248c4d8-7b2b-4b32-b8bd-163ae845f9bb" providerId="ADAL" clId="{DAEE9EB1-00CE-4561-B22D-D46B64AA6163}" dt="2020-11-18T15:53:41.424" v="146" actId="571"/>
          <ac:cxnSpMkLst>
            <pc:docMk/>
            <pc:sldMk cId="1602378444" sldId="353"/>
            <ac:cxnSpMk id="47" creationId="{FC3923EC-B5CC-4FDC-8B48-5235439AEAA1}"/>
          </ac:cxnSpMkLst>
        </pc:cxnChg>
        <pc:cxnChg chg="add mod">
          <ac:chgData name="Mike Bloys" userId="1248c4d8-7b2b-4b32-b8bd-163ae845f9bb" providerId="ADAL" clId="{DAEE9EB1-00CE-4561-B22D-D46B64AA6163}" dt="2020-11-18T15:53:57.465" v="148" actId="14100"/>
          <ac:cxnSpMkLst>
            <pc:docMk/>
            <pc:sldMk cId="1602378444" sldId="353"/>
            <ac:cxnSpMk id="48" creationId="{A87624C4-56BE-47F9-85D3-A45DB374E2A7}"/>
          </ac:cxnSpMkLst>
        </pc:cxnChg>
        <pc:cxnChg chg="del mod">
          <ac:chgData name="Mike Bloys" userId="1248c4d8-7b2b-4b32-b8bd-163ae845f9bb" providerId="ADAL" clId="{DAEE9EB1-00CE-4561-B22D-D46B64AA6163}" dt="2020-11-18T15:55:25.443" v="166" actId="478"/>
          <ac:cxnSpMkLst>
            <pc:docMk/>
            <pc:sldMk cId="1602378444" sldId="353"/>
            <ac:cxnSpMk id="49" creationId="{95318F17-E07F-4988-BAB5-61BBFC3B4299}"/>
          </ac:cxnSpMkLst>
        </pc:cxnChg>
        <pc:cxnChg chg="del mod">
          <ac:chgData name="Mike Bloys" userId="1248c4d8-7b2b-4b32-b8bd-163ae845f9bb" providerId="ADAL" clId="{DAEE9EB1-00CE-4561-B22D-D46B64AA6163}" dt="2020-11-18T15:55:25.443" v="166" actId="478"/>
          <ac:cxnSpMkLst>
            <pc:docMk/>
            <pc:sldMk cId="1602378444" sldId="353"/>
            <ac:cxnSpMk id="50" creationId="{C1E16002-FF62-461B-8AD3-1535CEDB7997}"/>
          </ac:cxnSpMkLst>
        </pc:cxnChg>
        <pc:cxnChg chg="del mod">
          <ac:chgData name="Mike Bloys" userId="1248c4d8-7b2b-4b32-b8bd-163ae845f9bb" providerId="ADAL" clId="{DAEE9EB1-00CE-4561-B22D-D46B64AA6163}" dt="2020-11-18T15:55:25.443" v="166" actId="478"/>
          <ac:cxnSpMkLst>
            <pc:docMk/>
            <pc:sldMk cId="1602378444" sldId="353"/>
            <ac:cxnSpMk id="51" creationId="{BD1AFA91-351F-43CD-B8DA-7F6E2740E29C}"/>
          </ac:cxnSpMkLst>
        </pc:cxnChg>
        <pc:cxnChg chg="add mod">
          <ac:chgData name="Mike Bloys" userId="1248c4d8-7b2b-4b32-b8bd-163ae845f9bb" providerId="ADAL" clId="{DAEE9EB1-00CE-4561-B22D-D46B64AA6163}" dt="2020-11-18T15:54:10.834" v="150" actId="571"/>
          <ac:cxnSpMkLst>
            <pc:docMk/>
            <pc:sldMk cId="1602378444" sldId="353"/>
            <ac:cxnSpMk id="52" creationId="{63088178-8F87-4FAB-9BA4-9CDFABF7E0F8}"/>
          </ac:cxnSpMkLst>
        </pc:cxnChg>
        <pc:cxnChg chg="del mod">
          <ac:chgData name="Mike Bloys" userId="1248c4d8-7b2b-4b32-b8bd-163ae845f9bb" providerId="ADAL" clId="{DAEE9EB1-00CE-4561-B22D-D46B64AA6163}" dt="2020-11-18T15:55:25.443" v="166" actId="478"/>
          <ac:cxnSpMkLst>
            <pc:docMk/>
            <pc:sldMk cId="1602378444" sldId="353"/>
            <ac:cxnSpMk id="53" creationId="{AAE7A40B-B4AD-4FBC-8063-CA19F1A2AC21}"/>
          </ac:cxnSpMkLst>
        </pc:cxnChg>
        <pc:cxnChg chg="add mod">
          <ac:chgData name="Mike Bloys" userId="1248c4d8-7b2b-4b32-b8bd-163ae845f9bb" providerId="ADAL" clId="{DAEE9EB1-00CE-4561-B22D-D46B64AA6163}" dt="2020-11-18T15:54:21.809" v="153" actId="14100"/>
          <ac:cxnSpMkLst>
            <pc:docMk/>
            <pc:sldMk cId="1602378444" sldId="353"/>
            <ac:cxnSpMk id="54" creationId="{240F142A-11B4-403B-9B4B-4CE259124FA7}"/>
          </ac:cxnSpMkLst>
        </pc:cxnChg>
        <pc:cxnChg chg="add mod">
          <ac:chgData name="Mike Bloys" userId="1248c4d8-7b2b-4b32-b8bd-163ae845f9bb" providerId="ADAL" clId="{DAEE9EB1-00CE-4561-B22D-D46B64AA6163}" dt="2020-11-18T15:54:36.112" v="156" actId="14100"/>
          <ac:cxnSpMkLst>
            <pc:docMk/>
            <pc:sldMk cId="1602378444" sldId="353"/>
            <ac:cxnSpMk id="55" creationId="{F4B591A9-4B84-488D-8B62-B07954E84453}"/>
          </ac:cxnSpMkLst>
        </pc:cxnChg>
        <pc:cxnChg chg="add mod">
          <ac:chgData name="Mike Bloys" userId="1248c4d8-7b2b-4b32-b8bd-163ae845f9bb" providerId="ADAL" clId="{DAEE9EB1-00CE-4561-B22D-D46B64AA6163}" dt="2020-11-18T15:54:46.953" v="158" actId="14100"/>
          <ac:cxnSpMkLst>
            <pc:docMk/>
            <pc:sldMk cId="1602378444" sldId="353"/>
            <ac:cxnSpMk id="56" creationId="{7FDEE21E-4393-457E-AA9E-3A3DAC24BB06}"/>
          </ac:cxnSpMkLst>
        </pc:cxnChg>
        <pc:cxnChg chg="add mod">
          <ac:chgData name="Mike Bloys" userId="1248c4d8-7b2b-4b32-b8bd-163ae845f9bb" providerId="ADAL" clId="{DAEE9EB1-00CE-4561-B22D-D46B64AA6163}" dt="2020-11-18T15:54:54.553" v="160" actId="14100"/>
          <ac:cxnSpMkLst>
            <pc:docMk/>
            <pc:sldMk cId="1602378444" sldId="353"/>
            <ac:cxnSpMk id="57" creationId="{B1D4CBDA-2D4C-410B-9F73-A7921BE18C37}"/>
          </ac:cxnSpMkLst>
        </pc:cxnChg>
        <pc:cxnChg chg="add mod">
          <ac:chgData name="Mike Bloys" userId="1248c4d8-7b2b-4b32-b8bd-163ae845f9bb" providerId="ADAL" clId="{DAEE9EB1-00CE-4561-B22D-D46B64AA6163}" dt="2020-11-18T15:54:58.768" v="161" actId="571"/>
          <ac:cxnSpMkLst>
            <pc:docMk/>
            <pc:sldMk cId="1602378444" sldId="353"/>
            <ac:cxnSpMk id="59" creationId="{CDE2B74D-C8DC-4AAD-8170-741457C60F94}"/>
          </ac:cxnSpMkLst>
        </pc:cxnChg>
        <pc:cxnChg chg="add mod">
          <ac:chgData name="Mike Bloys" userId="1248c4d8-7b2b-4b32-b8bd-163ae845f9bb" providerId="ADAL" clId="{DAEE9EB1-00CE-4561-B22D-D46B64AA6163}" dt="2020-11-18T15:55:11.129" v="163" actId="14100"/>
          <ac:cxnSpMkLst>
            <pc:docMk/>
            <pc:sldMk cId="1602378444" sldId="353"/>
            <ac:cxnSpMk id="60" creationId="{9EDB27CB-72C0-4557-BEDD-D4353B19FA51}"/>
          </ac:cxnSpMkLst>
        </pc:cxnChg>
        <pc:cxnChg chg="add mod">
          <ac:chgData name="Mike Bloys" userId="1248c4d8-7b2b-4b32-b8bd-163ae845f9bb" providerId="ADAL" clId="{DAEE9EB1-00CE-4561-B22D-D46B64AA6163}" dt="2020-11-18T15:55:19.296" v="165" actId="14100"/>
          <ac:cxnSpMkLst>
            <pc:docMk/>
            <pc:sldMk cId="1602378444" sldId="353"/>
            <ac:cxnSpMk id="62" creationId="{5C0A6A26-8A05-4183-8284-717125B3BCDE}"/>
          </ac:cxnSpMkLst>
        </pc:cxnChg>
      </pc:sldChg>
      <pc:sldChg chg="delSp del mod">
        <pc:chgData name="Mike Bloys" userId="1248c4d8-7b2b-4b32-b8bd-163ae845f9bb" providerId="ADAL" clId="{DAEE9EB1-00CE-4561-B22D-D46B64AA6163}" dt="2020-11-18T16:03:01.340" v="169" actId="47"/>
        <pc:sldMkLst>
          <pc:docMk/>
          <pc:sldMk cId="151511612" sldId="355"/>
        </pc:sldMkLst>
        <pc:picChg chg="del">
          <ac:chgData name="Mike Bloys" userId="1248c4d8-7b2b-4b32-b8bd-163ae845f9bb" providerId="ADAL" clId="{DAEE9EB1-00CE-4561-B22D-D46B64AA6163}" dt="2020-11-18T15:56:22.928" v="168" actId="478"/>
          <ac:picMkLst>
            <pc:docMk/>
            <pc:sldMk cId="151511612" sldId="355"/>
            <ac:picMk id="18" creationId="{6442F1BD-4536-4DD1-AB41-83B09B65C79E}"/>
          </ac:picMkLst>
        </pc:picChg>
        <pc:picChg chg="del">
          <ac:chgData name="Mike Bloys" userId="1248c4d8-7b2b-4b32-b8bd-163ae845f9bb" providerId="ADAL" clId="{DAEE9EB1-00CE-4561-B22D-D46B64AA6163}" dt="2020-11-18T15:56:22.928" v="168" actId="478"/>
          <ac:picMkLst>
            <pc:docMk/>
            <pc:sldMk cId="151511612" sldId="355"/>
            <ac:picMk id="41" creationId="{EF315377-5F01-47FF-81B8-3BF8F8173AEC}"/>
          </ac:picMkLst>
        </pc:picChg>
      </pc:sldChg>
      <pc:sldChg chg="addSp delSp modSp mod">
        <pc:chgData name="Mike Bloys" userId="1248c4d8-7b2b-4b32-b8bd-163ae845f9bb" providerId="ADAL" clId="{DAEE9EB1-00CE-4561-B22D-D46B64AA6163}" dt="2020-11-18T16:54:19.825" v="318" actId="14826"/>
        <pc:sldMkLst>
          <pc:docMk/>
          <pc:sldMk cId="2593877374" sldId="356"/>
        </pc:sldMkLst>
        <pc:spChg chg="mod">
          <ac:chgData name="Mike Bloys" userId="1248c4d8-7b2b-4b32-b8bd-163ae845f9bb" providerId="ADAL" clId="{DAEE9EB1-00CE-4561-B22D-D46B64AA6163}" dt="2020-11-18T16:04:09.795" v="199" actId="3064"/>
          <ac:spMkLst>
            <pc:docMk/>
            <pc:sldMk cId="2593877374" sldId="356"/>
            <ac:spMk id="9" creationId="{5E6F7A2E-3521-4209-8092-166E42A1A485}"/>
          </ac:spMkLst>
        </pc:spChg>
        <pc:graphicFrameChg chg="modGraphic">
          <ac:chgData name="Mike Bloys" userId="1248c4d8-7b2b-4b32-b8bd-163ae845f9bb" providerId="ADAL" clId="{DAEE9EB1-00CE-4561-B22D-D46B64AA6163}" dt="2020-11-18T16:03:57.168" v="195" actId="207"/>
          <ac:graphicFrameMkLst>
            <pc:docMk/>
            <pc:sldMk cId="2593877374" sldId="356"/>
            <ac:graphicFrameMk id="7" creationId="{020F530B-3E06-4F15-B31B-D1A71B8B6B64}"/>
          </ac:graphicFrameMkLst>
        </pc:graphicFrameChg>
        <pc:picChg chg="add mod ord">
          <ac:chgData name="Mike Bloys" userId="1248c4d8-7b2b-4b32-b8bd-163ae845f9bb" providerId="ADAL" clId="{DAEE9EB1-00CE-4561-B22D-D46B64AA6163}" dt="2020-11-18T16:54:19.825" v="318" actId="14826"/>
          <ac:picMkLst>
            <pc:docMk/>
            <pc:sldMk cId="2593877374" sldId="356"/>
            <ac:picMk id="5" creationId="{5E0BEE04-3023-4EAE-89BF-9634AB08BA61}"/>
          </ac:picMkLst>
        </pc:picChg>
        <pc:picChg chg="del">
          <ac:chgData name="Mike Bloys" userId="1248c4d8-7b2b-4b32-b8bd-163ae845f9bb" providerId="ADAL" clId="{DAEE9EB1-00CE-4561-B22D-D46B64AA6163}" dt="2020-11-18T16:03:47.409" v="193" actId="478"/>
          <ac:picMkLst>
            <pc:docMk/>
            <pc:sldMk cId="2593877374" sldId="356"/>
            <ac:picMk id="13" creationId="{CDCD1D4A-D280-42C8-A3CE-5996E575C502}"/>
          </ac:picMkLst>
        </pc:picChg>
      </pc:sldChg>
      <pc:sldChg chg="addSp delSp modSp mod">
        <pc:chgData name="Mike Bloys" userId="1248c4d8-7b2b-4b32-b8bd-163ae845f9bb" providerId="ADAL" clId="{DAEE9EB1-00CE-4561-B22D-D46B64AA6163}" dt="2020-11-18T16:54:29.029" v="319" actId="14826"/>
        <pc:sldMkLst>
          <pc:docMk/>
          <pc:sldMk cId="2414821209" sldId="358"/>
        </pc:sldMkLst>
        <pc:spChg chg="mod">
          <ac:chgData name="Mike Bloys" userId="1248c4d8-7b2b-4b32-b8bd-163ae845f9bb" providerId="ADAL" clId="{DAEE9EB1-00CE-4561-B22D-D46B64AA6163}" dt="2020-11-18T16:06:12.116" v="218"/>
          <ac:spMkLst>
            <pc:docMk/>
            <pc:sldMk cId="2414821209" sldId="358"/>
            <ac:spMk id="2" creationId="{B8AA3B1C-C7DC-4655-9B3C-DE09141194C7}"/>
          </ac:spMkLst>
        </pc:spChg>
        <pc:spChg chg="mod">
          <ac:chgData name="Mike Bloys" userId="1248c4d8-7b2b-4b32-b8bd-163ae845f9bb" providerId="ADAL" clId="{DAEE9EB1-00CE-4561-B22D-D46B64AA6163}" dt="2020-11-18T16:06:12.116" v="218"/>
          <ac:spMkLst>
            <pc:docMk/>
            <pc:sldMk cId="2414821209" sldId="358"/>
            <ac:spMk id="3" creationId="{611F3538-3D03-4842-9A03-C9395CAE1E00}"/>
          </ac:spMkLst>
        </pc:spChg>
        <pc:spChg chg="add del mod">
          <ac:chgData name="Mike Bloys" userId="1248c4d8-7b2b-4b32-b8bd-163ae845f9bb" providerId="ADAL" clId="{DAEE9EB1-00CE-4561-B22D-D46B64AA6163}" dt="2020-11-18T16:06:12.116" v="218"/>
          <ac:spMkLst>
            <pc:docMk/>
            <pc:sldMk cId="2414821209" sldId="358"/>
            <ac:spMk id="5" creationId="{C15308FB-BE6A-4675-8353-5E35ACBB6AC7}"/>
          </ac:spMkLst>
        </pc:spChg>
        <pc:spChg chg="mod">
          <ac:chgData name="Mike Bloys" userId="1248c4d8-7b2b-4b32-b8bd-163ae845f9bb" providerId="ADAL" clId="{DAEE9EB1-00CE-4561-B22D-D46B64AA6163}" dt="2020-11-18T16:06:24.313" v="221" actId="14100"/>
          <ac:spMkLst>
            <pc:docMk/>
            <pc:sldMk cId="2414821209" sldId="358"/>
            <ac:spMk id="6" creationId="{4E43F94E-2FFF-47CF-902B-EA30C3133EB5}"/>
          </ac:spMkLst>
        </pc:spChg>
        <pc:spChg chg="add del mod">
          <ac:chgData name="Mike Bloys" userId="1248c4d8-7b2b-4b32-b8bd-163ae845f9bb" providerId="ADAL" clId="{DAEE9EB1-00CE-4561-B22D-D46B64AA6163}" dt="2020-11-18T16:06:12.116" v="218"/>
          <ac:spMkLst>
            <pc:docMk/>
            <pc:sldMk cId="2414821209" sldId="358"/>
            <ac:spMk id="7" creationId="{E9020C8E-B40B-4CCF-B7EB-ABFB2D61E555}"/>
          </ac:spMkLst>
        </pc:spChg>
        <pc:spChg chg="add del mod">
          <ac:chgData name="Mike Bloys" userId="1248c4d8-7b2b-4b32-b8bd-163ae845f9bb" providerId="ADAL" clId="{DAEE9EB1-00CE-4561-B22D-D46B64AA6163}" dt="2020-11-18T16:12:31.315" v="255" actId="478"/>
          <ac:spMkLst>
            <pc:docMk/>
            <pc:sldMk cId="2414821209" sldId="358"/>
            <ac:spMk id="10" creationId="{18329685-4C54-468F-8179-3F4C08C67B01}"/>
          </ac:spMkLst>
        </pc:spChg>
        <pc:picChg chg="add mod">
          <ac:chgData name="Mike Bloys" userId="1248c4d8-7b2b-4b32-b8bd-163ae845f9bb" providerId="ADAL" clId="{DAEE9EB1-00CE-4561-B22D-D46B64AA6163}" dt="2020-11-18T16:54:29.029" v="319" actId="14826"/>
          <ac:picMkLst>
            <pc:docMk/>
            <pc:sldMk cId="2414821209" sldId="358"/>
            <ac:picMk id="4" creationId="{81178702-FDB0-4174-B6A7-37BCC632681D}"/>
          </ac:picMkLst>
        </pc:picChg>
        <pc:picChg chg="del mod">
          <ac:chgData name="Mike Bloys" userId="1248c4d8-7b2b-4b32-b8bd-163ae845f9bb" providerId="ADAL" clId="{DAEE9EB1-00CE-4561-B22D-D46B64AA6163}" dt="2020-11-18T16:07:06.546" v="229" actId="478"/>
          <ac:picMkLst>
            <pc:docMk/>
            <pc:sldMk cId="2414821209" sldId="358"/>
            <ac:picMk id="8" creationId="{710FC499-86CE-4A60-8D7C-02688416C2EE}"/>
          </ac:picMkLst>
        </pc:picChg>
        <pc:picChg chg="add mod ord">
          <ac:chgData name="Mike Bloys" userId="1248c4d8-7b2b-4b32-b8bd-163ae845f9bb" providerId="ADAL" clId="{DAEE9EB1-00CE-4561-B22D-D46B64AA6163}" dt="2020-11-18T16:12:50.377" v="257" actId="1076"/>
          <ac:picMkLst>
            <pc:docMk/>
            <pc:sldMk cId="2414821209" sldId="358"/>
            <ac:picMk id="11" creationId="{6BB6464B-5061-4006-811C-9AE020D2B511}"/>
          </ac:picMkLst>
        </pc:picChg>
        <pc:picChg chg="del mod">
          <ac:chgData name="Mike Bloys" userId="1248c4d8-7b2b-4b32-b8bd-163ae845f9bb" providerId="ADAL" clId="{DAEE9EB1-00CE-4561-B22D-D46B64AA6163}" dt="2020-11-18T16:06:27.666" v="222" actId="478"/>
          <ac:picMkLst>
            <pc:docMk/>
            <pc:sldMk cId="2414821209" sldId="358"/>
            <ac:picMk id="12" creationId="{AB35E801-82F3-45DE-9482-FE06E56E51D8}"/>
          </ac:picMkLst>
        </pc:picChg>
        <pc:picChg chg="del">
          <ac:chgData name="Mike Bloys" userId="1248c4d8-7b2b-4b32-b8bd-163ae845f9bb" providerId="ADAL" clId="{DAEE9EB1-00CE-4561-B22D-D46B64AA6163}" dt="2020-11-18T16:04:34.386" v="200" actId="478"/>
          <ac:picMkLst>
            <pc:docMk/>
            <pc:sldMk cId="2414821209" sldId="358"/>
            <ac:picMk id="14" creationId="{7DC89859-A1B9-4E6F-87C0-5CDF1CB5508C}"/>
          </ac:picMkLst>
        </pc:picChg>
      </pc:sldChg>
      <pc:sldChg chg="addSp delSp modSp mod">
        <pc:chgData name="Mike Bloys" userId="1248c4d8-7b2b-4b32-b8bd-163ae845f9bb" providerId="ADAL" clId="{DAEE9EB1-00CE-4561-B22D-D46B64AA6163}" dt="2020-11-18T16:08:36.212" v="238" actId="478"/>
        <pc:sldMkLst>
          <pc:docMk/>
          <pc:sldMk cId="89792041" sldId="359"/>
        </pc:sldMkLst>
        <pc:graphicFrameChg chg="del mod">
          <ac:chgData name="Mike Bloys" userId="1248c4d8-7b2b-4b32-b8bd-163ae845f9bb" providerId="ADAL" clId="{DAEE9EB1-00CE-4561-B22D-D46B64AA6163}" dt="2020-11-18T16:08:27.155" v="235" actId="478"/>
          <ac:graphicFrameMkLst>
            <pc:docMk/>
            <pc:sldMk cId="89792041" sldId="359"/>
            <ac:graphicFrameMk id="4" creationId="{44B11205-7E30-4373-A62A-CC2E16823C03}"/>
          </ac:graphicFrameMkLst>
        </pc:graphicFrameChg>
        <pc:picChg chg="add">
          <ac:chgData name="Mike Bloys" userId="1248c4d8-7b2b-4b32-b8bd-163ae845f9bb" providerId="ADAL" clId="{DAEE9EB1-00CE-4561-B22D-D46B64AA6163}" dt="2020-11-18T16:08:32.935" v="237" actId="22"/>
          <ac:picMkLst>
            <pc:docMk/>
            <pc:sldMk cId="89792041" sldId="359"/>
            <ac:picMk id="5" creationId="{85E35C5A-3FDB-44F5-B145-573A241FC5DA}"/>
          </ac:picMkLst>
        </pc:picChg>
        <pc:picChg chg="del">
          <ac:chgData name="Mike Bloys" userId="1248c4d8-7b2b-4b32-b8bd-163ae845f9bb" providerId="ADAL" clId="{DAEE9EB1-00CE-4561-B22D-D46B64AA6163}" dt="2020-11-18T16:08:36.212" v="238" actId="478"/>
          <ac:picMkLst>
            <pc:docMk/>
            <pc:sldMk cId="89792041" sldId="359"/>
            <ac:picMk id="6" creationId="{8B89001C-9F73-4567-8D90-182DC9822324}"/>
          </ac:picMkLst>
        </pc:picChg>
        <pc:picChg chg="del">
          <ac:chgData name="Mike Bloys" userId="1248c4d8-7b2b-4b32-b8bd-163ae845f9bb" providerId="ADAL" clId="{DAEE9EB1-00CE-4561-B22D-D46B64AA6163}" dt="2020-11-18T16:08:31.973" v="236" actId="478"/>
          <ac:picMkLst>
            <pc:docMk/>
            <pc:sldMk cId="89792041" sldId="359"/>
            <ac:picMk id="8" creationId="{5E68D31A-01AD-4EF0-8FCB-4C9719214087}"/>
          </ac:picMkLst>
        </pc:picChg>
        <pc:picChg chg="del">
          <ac:chgData name="Mike Bloys" userId="1248c4d8-7b2b-4b32-b8bd-163ae845f9bb" providerId="ADAL" clId="{DAEE9EB1-00CE-4561-B22D-D46B64AA6163}" dt="2020-11-18T16:08:31.973" v="236" actId="478"/>
          <ac:picMkLst>
            <pc:docMk/>
            <pc:sldMk cId="89792041" sldId="359"/>
            <ac:picMk id="9" creationId="{4CB81B38-E06C-467F-87D9-A39C84A55C93}"/>
          </ac:picMkLst>
        </pc:picChg>
        <pc:picChg chg="del">
          <ac:chgData name="Mike Bloys" userId="1248c4d8-7b2b-4b32-b8bd-163ae845f9bb" providerId="ADAL" clId="{DAEE9EB1-00CE-4561-B22D-D46B64AA6163}" dt="2020-11-18T16:08:31.973" v="236" actId="478"/>
          <ac:picMkLst>
            <pc:docMk/>
            <pc:sldMk cId="89792041" sldId="359"/>
            <ac:picMk id="10" creationId="{5D876F25-A998-4D1A-8A72-0BD20B3C6069}"/>
          </ac:picMkLst>
        </pc:picChg>
        <pc:picChg chg="del">
          <ac:chgData name="Mike Bloys" userId="1248c4d8-7b2b-4b32-b8bd-163ae845f9bb" providerId="ADAL" clId="{DAEE9EB1-00CE-4561-B22D-D46B64AA6163}" dt="2020-11-18T16:08:31.973" v="236" actId="478"/>
          <ac:picMkLst>
            <pc:docMk/>
            <pc:sldMk cId="89792041" sldId="359"/>
            <ac:picMk id="11" creationId="{2E1A91BC-E27E-47FC-951F-CD98071E9C29}"/>
          </ac:picMkLst>
        </pc:picChg>
        <pc:picChg chg="del">
          <ac:chgData name="Mike Bloys" userId="1248c4d8-7b2b-4b32-b8bd-163ae845f9bb" providerId="ADAL" clId="{DAEE9EB1-00CE-4561-B22D-D46B64AA6163}" dt="2020-11-18T16:08:31.973" v="236" actId="478"/>
          <ac:picMkLst>
            <pc:docMk/>
            <pc:sldMk cId="89792041" sldId="359"/>
            <ac:picMk id="12" creationId="{EBB70CF7-030E-4891-B89F-2CFF44C2D432}"/>
          </ac:picMkLst>
        </pc:picChg>
        <pc:picChg chg="del">
          <ac:chgData name="Mike Bloys" userId="1248c4d8-7b2b-4b32-b8bd-163ae845f9bb" providerId="ADAL" clId="{DAEE9EB1-00CE-4561-B22D-D46B64AA6163}" dt="2020-11-18T16:08:31.973" v="236" actId="478"/>
          <ac:picMkLst>
            <pc:docMk/>
            <pc:sldMk cId="89792041" sldId="359"/>
            <ac:picMk id="13" creationId="{74481242-5827-4B6E-B3C4-7264C700ED61}"/>
          </ac:picMkLst>
        </pc:picChg>
        <pc:picChg chg="del">
          <ac:chgData name="Mike Bloys" userId="1248c4d8-7b2b-4b32-b8bd-163ae845f9bb" providerId="ADAL" clId="{DAEE9EB1-00CE-4561-B22D-D46B64AA6163}" dt="2020-11-18T16:08:31.973" v="236" actId="478"/>
          <ac:picMkLst>
            <pc:docMk/>
            <pc:sldMk cId="89792041" sldId="359"/>
            <ac:picMk id="14" creationId="{AE5CB9C8-6ADC-4019-AC64-F4A3E4501B1B}"/>
          </ac:picMkLst>
        </pc:picChg>
        <pc:picChg chg="del">
          <ac:chgData name="Mike Bloys" userId="1248c4d8-7b2b-4b32-b8bd-163ae845f9bb" providerId="ADAL" clId="{DAEE9EB1-00CE-4561-B22D-D46B64AA6163}" dt="2020-11-18T16:08:31.973" v="236" actId="478"/>
          <ac:picMkLst>
            <pc:docMk/>
            <pc:sldMk cId="89792041" sldId="359"/>
            <ac:picMk id="15" creationId="{6C702EA4-FADF-4192-A3CE-DF96EA4531FD}"/>
          </ac:picMkLst>
        </pc:picChg>
        <pc:picChg chg="del">
          <ac:chgData name="Mike Bloys" userId="1248c4d8-7b2b-4b32-b8bd-163ae845f9bb" providerId="ADAL" clId="{DAEE9EB1-00CE-4561-B22D-D46B64AA6163}" dt="2020-11-18T16:08:31.973" v="236" actId="478"/>
          <ac:picMkLst>
            <pc:docMk/>
            <pc:sldMk cId="89792041" sldId="359"/>
            <ac:picMk id="16" creationId="{BD36CA74-60CB-47B0-A198-BC623F42C3D9}"/>
          </ac:picMkLst>
        </pc:picChg>
        <pc:picChg chg="del">
          <ac:chgData name="Mike Bloys" userId="1248c4d8-7b2b-4b32-b8bd-163ae845f9bb" providerId="ADAL" clId="{DAEE9EB1-00CE-4561-B22D-D46B64AA6163}" dt="2020-11-18T16:08:31.973" v="236" actId="478"/>
          <ac:picMkLst>
            <pc:docMk/>
            <pc:sldMk cId="89792041" sldId="359"/>
            <ac:picMk id="17" creationId="{A204AB8E-BB59-4AA7-BA2D-7203D088AA0C}"/>
          </ac:picMkLst>
        </pc:picChg>
        <pc:picChg chg="del">
          <ac:chgData name="Mike Bloys" userId="1248c4d8-7b2b-4b32-b8bd-163ae845f9bb" providerId="ADAL" clId="{DAEE9EB1-00CE-4561-B22D-D46B64AA6163}" dt="2020-11-18T16:08:31.973" v="236" actId="478"/>
          <ac:picMkLst>
            <pc:docMk/>
            <pc:sldMk cId="89792041" sldId="359"/>
            <ac:picMk id="18" creationId="{54B166AB-3A92-41BD-871F-FFCED5040E28}"/>
          </ac:picMkLst>
        </pc:picChg>
        <pc:picChg chg="del">
          <ac:chgData name="Mike Bloys" userId="1248c4d8-7b2b-4b32-b8bd-163ae845f9bb" providerId="ADAL" clId="{DAEE9EB1-00CE-4561-B22D-D46B64AA6163}" dt="2020-11-18T16:08:31.973" v="236" actId="478"/>
          <ac:picMkLst>
            <pc:docMk/>
            <pc:sldMk cId="89792041" sldId="359"/>
            <ac:picMk id="19" creationId="{5A1BFE74-34D3-4CBB-984E-239477155C5A}"/>
          </ac:picMkLst>
        </pc:picChg>
        <pc:picChg chg="del">
          <ac:chgData name="Mike Bloys" userId="1248c4d8-7b2b-4b32-b8bd-163ae845f9bb" providerId="ADAL" clId="{DAEE9EB1-00CE-4561-B22D-D46B64AA6163}" dt="2020-11-18T16:08:31.973" v="236" actId="478"/>
          <ac:picMkLst>
            <pc:docMk/>
            <pc:sldMk cId="89792041" sldId="359"/>
            <ac:picMk id="20" creationId="{AE075AEC-4DA7-4BAF-87AB-90A27B2454D1}"/>
          </ac:picMkLst>
        </pc:picChg>
        <pc:picChg chg="del">
          <ac:chgData name="Mike Bloys" userId="1248c4d8-7b2b-4b32-b8bd-163ae845f9bb" providerId="ADAL" clId="{DAEE9EB1-00CE-4561-B22D-D46B64AA6163}" dt="2020-11-18T16:08:31.973" v="236" actId="478"/>
          <ac:picMkLst>
            <pc:docMk/>
            <pc:sldMk cId="89792041" sldId="359"/>
            <ac:picMk id="21" creationId="{FE995A34-92D9-4CC0-A8EB-D0A4C1439C3F}"/>
          </ac:picMkLst>
        </pc:picChg>
        <pc:picChg chg="del">
          <ac:chgData name="Mike Bloys" userId="1248c4d8-7b2b-4b32-b8bd-163ae845f9bb" providerId="ADAL" clId="{DAEE9EB1-00CE-4561-B22D-D46B64AA6163}" dt="2020-11-18T16:08:31.973" v="236" actId="478"/>
          <ac:picMkLst>
            <pc:docMk/>
            <pc:sldMk cId="89792041" sldId="359"/>
            <ac:picMk id="22" creationId="{99E4D1A6-0561-432C-A8BC-4CAD31DB7AD3}"/>
          </ac:picMkLst>
        </pc:picChg>
        <pc:picChg chg="del">
          <ac:chgData name="Mike Bloys" userId="1248c4d8-7b2b-4b32-b8bd-163ae845f9bb" providerId="ADAL" clId="{DAEE9EB1-00CE-4561-B22D-D46B64AA6163}" dt="2020-11-18T16:08:31.973" v="236" actId="478"/>
          <ac:picMkLst>
            <pc:docMk/>
            <pc:sldMk cId="89792041" sldId="359"/>
            <ac:picMk id="23" creationId="{3EEA533B-FA71-41E9-8594-3264665058C1}"/>
          </ac:picMkLst>
        </pc:picChg>
        <pc:picChg chg="del">
          <ac:chgData name="Mike Bloys" userId="1248c4d8-7b2b-4b32-b8bd-163ae845f9bb" providerId="ADAL" clId="{DAEE9EB1-00CE-4561-B22D-D46B64AA6163}" dt="2020-11-18T16:08:31.973" v="236" actId="478"/>
          <ac:picMkLst>
            <pc:docMk/>
            <pc:sldMk cId="89792041" sldId="359"/>
            <ac:picMk id="24" creationId="{0E9A7888-98F1-41DC-AB39-235DB9D0A4C0}"/>
          </ac:picMkLst>
        </pc:picChg>
        <pc:picChg chg="del">
          <ac:chgData name="Mike Bloys" userId="1248c4d8-7b2b-4b32-b8bd-163ae845f9bb" providerId="ADAL" clId="{DAEE9EB1-00CE-4561-B22D-D46B64AA6163}" dt="2020-11-18T16:08:31.973" v="236" actId="478"/>
          <ac:picMkLst>
            <pc:docMk/>
            <pc:sldMk cId="89792041" sldId="359"/>
            <ac:picMk id="25" creationId="{BEF5C697-2DB2-4C3B-93A2-270A457A8970}"/>
          </ac:picMkLst>
        </pc:picChg>
        <pc:picChg chg="del">
          <ac:chgData name="Mike Bloys" userId="1248c4d8-7b2b-4b32-b8bd-163ae845f9bb" providerId="ADAL" clId="{DAEE9EB1-00CE-4561-B22D-D46B64AA6163}" dt="2020-11-18T16:08:31.973" v="236" actId="478"/>
          <ac:picMkLst>
            <pc:docMk/>
            <pc:sldMk cId="89792041" sldId="359"/>
            <ac:picMk id="26" creationId="{E17A0BFE-52CD-4A09-ACFB-99567CA8FCDE}"/>
          </ac:picMkLst>
        </pc:picChg>
        <pc:picChg chg="del">
          <ac:chgData name="Mike Bloys" userId="1248c4d8-7b2b-4b32-b8bd-163ae845f9bb" providerId="ADAL" clId="{DAEE9EB1-00CE-4561-B22D-D46B64AA6163}" dt="2020-11-18T16:08:31.973" v="236" actId="478"/>
          <ac:picMkLst>
            <pc:docMk/>
            <pc:sldMk cId="89792041" sldId="359"/>
            <ac:picMk id="27" creationId="{BBEBDCFF-2A68-4149-A8BE-C7807D3F5D9C}"/>
          </ac:picMkLst>
        </pc:picChg>
        <pc:picChg chg="del">
          <ac:chgData name="Mike Bloys" userId="1248c4d8-7b2b-4b32-b8bd-163ae845f9bb" providerId="ADAL" clId="{DAEE9EB1-00CE-4561-B22D-D46B64AA6163}" dt="2020-11-18T16:08:31.973" v="236" actId="478"/>
          <ac:picMkLst>
            <pc:docMk/>
            <pc:sldMk cId="89792041" sldId="359"/>
            <ac:picMk id="28" creationId="{E1215648-0153-4015-8D80-8AD250FF0D33}"/>
          </ac:picMkLst>
        </pc:picChg>
        <pc:picChg chg="del">
          <ac:chgData name="Mike Bloys" userId="1248c4d8-7b2b-4b32-b8bd-163ae845f9bb" providerId="ADAL" clId="{DAEE9EB1-00CE-4561-B22D-D46B64AA6163}" dt="2020-11-18T16:08:31.973" v="236" actId="478"/>
          <ac:picMkLst>
            <pc:docMk/>
            <pc:sldMk cId="89792041" sldId="359"/>
            <ac:picMk id="29" creationId="{2D6EECC6-E7AA-4982-BC49-7E4096A91828}"/>
          </ac:picMkLst>
        </pc:picChg>
        <pc:picChg chg="del">
          <ac:chgData name="Mike Bloys" userId="1248c4d8-7b2b-4b32-b8bd-163ae845f9bb" providerId="ADAL" clId="{DAEE9EB1-00CE-4561-B22D-D46B64AA6163}" dt="2020-11-18T16:08:31.973" v="236" actId="478"/>
          <ac:picMkLst>
            <pc:docMk/>
            <pc:sldMk cId="89792041" sldId="359"/>
            <ac:picMk id="30" creationId="{E11C81AE-E628-4DBF-8CA6-B3F2A30B66A4}"/>
          </ac:picMkLst>
        </pc:picChg>
        <pc:picChg chg="del">
          <ac:chgData name="Mike Bloys" userId="1248c4d8-7b2b-4b32-b8bd-163ae845f9bb" providerId="ADAL" clId="{DAEE9EB1-00CE-4561-B22D-D46B64AA6163}" dt="2020-11-18T16:08:31.973" v="236" actId="478"/>
          <ac:picMkLst>
            <pc:docMk/>
            <pc:sldMk cId="89792041" sldId="359"/>
            <ac:picMk id="31" creationId="{E02B8712-F073-49E8-A4C4-5E6784CAB2BC}"/>
          </ac:picMkLst>
        </pc:picChg>
        <pc:picChg chg="del">
          <ac:chgData name="Mike Bloys" userId="1248c4d8-7b2b-4b32-b8bd-163ae845f9bb" providerId="ADAL" clId="{DAEE9EB1-00CE-4561-B22D-D46B64AA6163}" dt="2020-11-18T16:08:31.973" v="236" actId="478"/>
          <ac:picMkLst>
            <pc:docMk/>
            <pc:sldMk cId="89792041" sldId="359"/>
            <ac:picMk id="32" creationId="{F97D3C0C-6728-484D-9F13-E2D7864889A7}"/>
          </ac:picMkLst>
        </pc:picChg>
        <pc:picChg chg="del">
          <ac:chgData name="Mike Bloys" userId="1248c4d8-7b2b-4b32-b8bd-163ae845f9bb" providerId="ADAL" clId="{DAEE9EB1-00CE-4561-B22D-D46B64AA6163}" dt="2020-11-18T16:08:31.973" v="236" actId="478"/>
          <ac:picMkLst>
            <pc:docMk/>
            <pc:sldMk cId="89792041" sldId="359"/>
            <ac:picMk id="33" creationId="{0F485DC1-7000-4B53-AB6C-3C73CEA2C0CA}"/>
          </ac:picMkLst>
        </pc:picChg>
        <pc:picChg chg="del">
          <ac:chgData name="Mike Bloys" userId="1248c4d8-7b2b-4b32-b8bd-163ae845f9bb" providerId="ADAL" clId="{DAEE9EB1-00CE-4561-B22D-D46B64AA6163}" dt="2020-11-18T16:08:31.973" v="236" actId="478"/>
          <ac:picMkLst>
            <pc:docMk/>
            <pc:sldMk cId="89792041" sldId="359"/>
            <ac:picMk id="34" creationId="{CE776917-EE1F-4E8D-AC01-611573DF1547}"/>
          </ac:picMkLst>
        </pc:picChg>
        <pc:picChg chg="del">
          <ac:chgData name="Mike Bloys" userId="1248c4d8-7b2b-4b32-b8bd-163ae845f9bb" providerId="ADAL" clId="{DAEE9EB1-00CE-4561-B22D-D46B64AA6163}" dt="2020-11-18T16:08:31.973" v="236" actId="478"/>
          <ac:picMkLst>
            <pc:docMk/>
            <pc:sldMk cId="89792041" sldId="359"/>
            <ac:picMk id="35" creationId="{4FB4677E-6578-4B95-AC25-29A72AD69B66}"/>
          </ac:picMkLst>
        </pc:picChg>
        <pc:picChg chg="del">
          <ac:chgData name="Mike Bloys" userId="1248c4d8-7b2b-4b32-b8bd-163ae845f9bb" providerId="ADAL" clId="{DAEE9EB1-00CE-4561-B22D-D46B64AA6163}" dt="2020-11-18T16:08:31.973" v="236" actId="478"/>
          <ac:picMkLst>
            <pc:docMk/>
            <pc:sldMk cId="89792041" sldId="359"/>
            <ac:picMk id="36" creationId="{6C964A7A-9177-4E51-92D0-E47FB9D8F331}"/>
          </ac:picMkLst>
        </pc:picChg>
        <pc:picChg chg="del">
          <ac:chgData name="Mike Bloys" userId="1248c4d8-7b2b-4b32-b8bd-163ae845f9bb" providerId="ADAL" clId="{DAEE9EB1-00CE-4561-B22D-D46B64AA6163}" dt="2020-11-18T16:08:31.973" v="236" actId="478"/>
          <ac:picMkLst>
            <pc:docMk/>
            <pc:sldMk cId="89792041" sldId="359"/>
            <ac:picMk id="37" creationId="{9B48F744-117C-46DE-BE32-BAAB05369B41}"/>
          </ac:picMkLst>
        </pc:picChg>
        <pc:picChg chg="del">
          <ac:chgData name="Mike Bloys" userId="1248c4d8-7b2b-4b32-b8bd-163ae845f9bb" providerId="ADAL" clId="{DAEE9EB1-00CE-4561-B22D-D46B64AA6163}" dt="2020-11-18T16:08:31.973" v="236" actId="478"/>
          <ac:picMkLst>
            <pc:docMk/>
            <pc:sldMk cId="89792041" sldId="359"/>
            <ac:picMk id="38" creationId="{8FB6631C-FBB5-4E35-B72A-710B5E5680A6}"/>
          </ac:picMkLst>
        </pc:picChg>
        <pc:picChg chg="del">
          <ac:chgData name="Mike Bloys" userId="1248c4d8-7b2b-4b32-b8bd-163ae845f9bb" providerId="ADAL" clId="{DAEE9EB1-00CE-4561-B22D-D46B64AA6163}" dt="2020-11-18T16:08:31.973" v="236" actId="478"/>
          <ac:picMkLst>
            <pc:docMk/>
            <pc:sldMk cId="89792041" sldId="359"/>
            <ac:picMk id="39" creationId="{9FD7B15D-117A-4EA3-96FD-712D0688269B}"/>
          </ac:picMkLst>
        </pc:picChg>
        <pc:picChg chg="del">
          <ac:chgData name="Mike Bloys" userId="1248c4d8-7b2b-4b32-b8bd-163ae845f9bb" providerId="ADAL" clId="{DAEE9EB1-00CE-4561-B22D-D46B64AA6163}" dt="2020-11-18T16:08:31.973" v="236" actId="478"/>
          <ac:picMkLst>
            <pc:docMk/>
            <pc:sldMk cId="89792041" sldId="359"/>
            <ac:picMk id="40" creationId="{1CA79E49-9319-4289-A6E9-1BB195E6DB3D}"/>
          </ac:picMkLst>
        </pc:picChg>
        <pc:picChg chg="del">
          <ac:chgData name="Mike Bloys" userId="1248c4d8-7b2b-4b32-b8bd-163ae845f9bb" providerId="ADAL" clId="{DAEE9EB1-00CE-4561-B22D-D46B64AA6163}" dt="2020-11-18T16:08:31.973" v="236" actId="478"/>
          <ac:picMkLst>
            <pc:docMk/>
            <pc:sldMk cId="89792041" sldId="359"/>
            <ac:picMk id="41" creationId="{3E3587BF-CD6E-425D-ACB7-8DFA74541393}"/>
          </ac:picMkLst>
        </pc:picChg>
        <pc:picChg chg="del">
          <ac:chgData name="Mike Bloys" userId="1248c4d8-7b2b-4b32-b8bd-163ae845f9bb" providerId="ADAL" clId="{DAEE9EB1-00CE-4561-B22D-D46B64AA6163}" dt="2020-11-18T16:08:31.973" v="236" actId="478"/>
          <ac:picMkLst>
            <pc:docMk/>
            <pc:sldMk cId="89792041" sldId="359"/>
            <ac:picMk id="42" creationId="{3F4E1162-2849-4102-9C4E-C2E95148778C}"/>
          </ac:picMkLst>
        </pc:picChg>
        <pc:picChg chg="del">
          <ac:chgData name="Mike Bloys" userId="1248c4d8-7b2b-4b32-b8bd-163ae845f9bb" providerId="ADAL" clId="{DAEE9EB1-00CE-4561-B22D-D46B64AA6163}" dt="2020-11-18T16:08:31.973" v="236" actId="478"/>
          <ac:picMkLst>
            <pc:docMk/>
            <pc:sldMk cId="89792041" sldId="359"/>
            <ac:picMk id="43" creationId="{F877246E-0EB8-42D5-A27D-4343A5EC8E82}"/>
          </ac:picMkLst>
        </pc:picChg>
        <pc:picChg chg="del">
          <ac:chgData name="Mike Bloys" userId="1248c4d8-7b2b-4b32-b8bd-163ae845f9bb" providerId="ADAL" clId="{DAEE9EB1-00CE-4561-B22D-D46B64AA6163}" dt="2020-11-18T16:08:31.973" v="236" actId="478"/>
          <ac:picMkLst>
            <pc:docMk/>
            <pc:sldMk cId="89792041" sldId="359"/>
            <ac:picMk id="44" creationId="{47835D98-3647-4749-A7D8-4D5164428EEA}"/>
          </ac:picMkLst>
        </pc:picChg>
        <pc:picChg chg="del">
          <ac:chgData name="Mike Bloys" userId="1248c4d8-7b2b-4b32-b8bd-163ae845f9bb" providerId="ADAL" clId="{DAEE9EB1-00CE-4561-B22D-D46B64AA6163}" dt="2020-11-18T16:08:31.973" v="236" actId="478"/>
          <ac:picMkLst>
            <pc:docMk/>
            <pc:sldMk cId="89792041" sldId="359"/>
            <ac:picMk id="45" creationId="{F11B7CF2-5264-4D44-9101-953585DF6E91}"/>
          </ac:picMkLst>
        </pc:picChg>
        <pc:picChg chg="del">
          <ac:chgData name="Mike Bloys" userId="1248c4d8-7b2b-4b32-b8bd-163ae845f9bb" providerId="ADAL" clId="{DAEE9EB1-00CE-4561-B22D-D46B64AA6163}" dt="2020-11-18T16:08:31.973" v="236" actId="478"/>
          <ac:picMkLst>
            <pc:docMk/>
            <pc:sldMk cId="89792041" sldId="359"/>
            <ac:picMk id="46" creationId="{A2DC08B4-321E-49DC-AE44-22A0D089974C}"/>
          </ac:picMkLst>
        </pc:picChg>
        <pc:picChg chg="del">
          <ac:chgData name="Mike Bloys" userId="1248c4d8-7b2b-4b32-b8bd-163ae845f9bb" providerId="ADAL" clId="{DAEE9EB1-00CE-4561-B22D-D46B64AA6163}" dt="2020-11-18T16:08:31.973" v="236" actId="478"/>
          <ac:picMkLst>
            <pc:docMk/>
            <pc:sldMk cId="89792041" sldId="359"/>
            <ac:picMk id="47" creationId="{D3A2F014-FDA4-4372-8596-4F9BEAE19238}"/>
          </ac:picMkLst>
        </pc:picChg>
        <pc:picChg chg="del">
          <ac:chgData name="Mike Bloys" userId="1248c4d8-7b2b-4b32-b8bd-163ae845f9bb" providerId="ADAL" clId="{DAEE9EB1-00CE-4561-B22D-D46B64AA6163}" dt="2020-11-18T16:08:31.973" v="236" actId="478"/>
          <ac:picMkLst>
            <pc:docMk/>
            <pc:sldMk cId="89792041" sldId="359"/>
            <ac:picMk id="48" creationId="{CFC3C293-6C0D-4423-AE1E-77576CD9791C}"/>
          </ac:picMkLst>
        </pc:picChg>
        <pc:picChg chg="del">
          <ac:chgData name="Mike Bloys" userId="1248c4d8-7b2b-4b32-b8bd-163ae845f9bb" providerId="ADAL" clId="{DAEE9EB1-00CE-4561-B22D-D46B64AA6163}" dt="2020-11-18T16:08:31.973" v="236" actId="478"/>
          <ac:picMkLst>
            <pc:docMk/>
            <pc:sldMk cId="89792041" sldId="359"/>
            <ac:picMk id="49" creationId="{562155DB-DBA6-449C-9A86-10F7E4A60764}"/>
          </ac:picMkLst>
        </pc:picChg>
        <pc:picChg chg="del">
          <ac:chgData name="Mike Bloys" userId="1248c4d8-7b2b-4b32-b8bd-163ae845f9bb" providerId="ADAL" clId="{DAEE9EB1-00CE-4561-B22D-D46B64AA6163}" dt="2020-11-18T16:08:31.973" v="236" actId="478"/>
          <ac:picMkLst>
            <pc:docMk/>
            <pc:sldMk cId="89792041" sldId="359"/>
            <ac:picMk id="50" creationId="{52D374ED-BCF5-4B68-99D5-8BC80186E7F9}"/>
          </ac:picMkLst>
        </pc:picChg>
        <pc:picChg chg="del">
          <ac:chgData name="Mike Bloys" userId="1248c4d8-7b2b-4b32-b8bd-163ae845f9bb" providerId="ADAL" clId="{DAEE9EB1-00CE-4561-B22D-D46B64AA6163}" dt="2020-11-18T16:08:31.973" v="236" actId="478"/>
          <ac:picMkLst>
            <pc:docMk/>
            <pc:sldMk cId="89792041" sldId="359"/>
            <ac:picMk id="51" creationId="{18FCA226-716E-449E-BD6B-C779CE8A0D9D}"/>
          </ac:picMkLst>
        </pc:picChg>
        <pc:picChg chg="del">
          <ac:chgData name="Mike Bloys" userId="1248c4d8-7b2b-4b32-b8bd-163ae845f9bb" providerId="ADAL" clId="{DAEE9EB1-00CE-4561-B22D-D46B64AA6163}" dt="2020-11-18T16:08:36.212" v="238" actId="478"/>
          <ac:picMkLst>
            <pc:docMk/>
            <pc:sldMk cId="89792041" sldId="359"/>
            <ac:picMk id="54" creationId="{A7597FA3-7239-492B-B735-BBC711E09DBD}"/>
          </ac:picMkLst>
        </pc:picChg>
        <pc:picChg chg="del">
          <ac:chgData name="Mike Bloys" userId="1248c4d8-7b2b-4b32-b8bd-163ae845f9bb" providerId="ADAL" clId="{DAEE9EB1-00CE-4561-B22D-D46B64AA6163}" dt="2020-11-18T16:08:31.973" v="236" actId="478"/>
          <ac:picMkLst>
            <pc:docMk/>
            <pc:sldMk cId="89792041" sldId="359"/>
            <ac:picMk id="58" creationId="{5A535C45-57EF-45AF-8190-A34F06157081}"/>
          </ac:picMkLst>
        </pc:picChg>
        <pc:picChg chg="del">
          <ac:chgData name="Mike Bloys" userId="1248c4d8-7b2b-4b32-b8bd-163ae845f9bb" providerId="ADAL" clId="{DAEE9EB1-00CE-4561-B22D-D46B64AA6163}" dt="2020-11-18T16:08:31.973" v="236" actId="478"/>
          <ac:picMkLst>
            <pc:docMk/>
            <pc:sldMk cId="89792041" sldId="359"/>
            <ac:picMk id="59" creationId="{5527EB71-EE45-4A6E-8811-AE8C7D481C7C}"/>
          </ac:picMkLst>
        </pc:picChg>
        <pc:picChg chg="del">
          <ac:chgData name="Mike Bloys" userId="1248c4d8-7b2b-4b32-b8bd-163ae845f9bb" providerId="ADAL" clId="{DAEE9EB1-00CE-4561-B22D-D46B64AA6163}" dt="2020-11-18T16:08:31.973" v="236" actId="478"/>
          <ac:picMkLst>
            <pc:docMk/>
            <pc:sldMk cId="89792041" sldId="359"/>
            <ac:picMk id="60" creationId="{12036D0D-066F-4791-9CF6-7D947A5FA319}"/>
          </ac:picMkLst>
        </pc:picChg>
        <pc:picChg chg="del">
          <ac:chgData name="Mike Bloys" userId="1248c4d8-7b2b-4b32-b8bd-163ae845f9bb" providerId="ADAL" clId="{DAEE9EB1-00CE-4561-B22D-D46B64AA6163}" dt="2020-11-18T16:08:31.973" v="236" actId="478"/>
          <ac:picMkLst>
            <pc:docMk/>
            <pc:sldMk cId="89792041" sldId="359"/>
            <ac:picMk id="61" creationId="{DE7FBE3F-A581-4B49-89FA-0D63484C20D9}"/>
          </ac:picMkLst>
        </pc:picChg>
        <pc:picChg chg="del">
          <ac:chgData name="Mike Bloys" userId="1248c4d8-7b2b-4b32-b8bd-163ae845f9bb" providerId="ADAL" clId="{DAEE9EB1-00CE-4561-B22D-D46B64AA6163}" dt="2020-11-18T16:08:31.973" v="236" actId="478"/>
          <ac:picMkLst>
            <pc:docMk/>
            <pc:sldMk cId="89792041" sldId="359"/>
            <ac:picMk id="62" creationId="{99B2C215-EC56-4442-BE55-A476117F0E0E}"/>
          </ac:picMkLst>
        </pc:picChg>
        <pc:picChg chg="del">
          <ac:chgData name="Mike Bloys" userId="1248c4d8-7b2b-4b32-b8bd-163ae845f9bb" providerId="ADAL" clId="{DAEE9EB1-00CE-4561-B22D-D46B64AA6163}" dt="2020-11-18T16:08:31.973" v="236" actId="478"/>
          <ac:picMkLst>
            <pc:docMk/>
            <pc:sldMk cId="89792041" sldId="359"/>
            <ac:picMk id="63" creationId="{D8ACE59A-A7BF-4FA8-9361-3CA3600736FA}"/>
          </ac:picMkLst>
        </pc:picChg>
        <pc:picChg chg="del">
          <ac:chgData name="Mike Bloys" userId="1248c4d8-7b2b-4b32-b8bd-163ae845f9bb" providerId="ADAL" clId="{DAEE9EB1-00CE-4561-B22D-D46B64AA6163}" dt="2020-11-18T16:08:31.973" v="236" actId="478"/>
          <ac:picMkLst>
            <pc:docMk/>
            <pc:sldMk cId="89792041" sldId="359"/>
            <ac:picMk id="64" creationId="{478B3506-C50A-4776-9AF4-26C0ACB76A42}"/>
          </ac:picMkLst>
        </pc:picChg>
        <pc:picChg chg="del">
          <ac:chgData name="Mike Bloys" userId="1248c4d8-7b2b-4b32-b8bd-163ae845f9bb" providerId="ADAL" clId="{DAEE9EB1-00CE-4561-B22D-D46B64AA6163}" dt="2020-11-18T16:08:31.973" v="236" actId="478"/>
          <ac:picMkLst>
            <pc:docMk/>
            <pc:sldMk cId="89792041" sldId="359"/>
            <ac:picMk id="65" creationId="{AF3A61F2-D9E9-42F0-A23C-9FE66D53DDF0}"/>
          </ac:picMkLst>
        </pc:picChg>
        <pc:picChg chg="del">
          <ac:chgData name="Mike Bloys" userId="1248c4d8-7b2b-4b32-b8bd-163ae845f9bb" providerId="ADAL" clId="{DAEE9EB1-00CE-4561-B22D-D46B64AA6163}" dt="2020-11-18T16:08:31.973" v="236" actId="478"/>
          <ac:picMkLst>
            <pc:docMk/>
            <pc:sldMk cId="89792041" sldId="359"/>
            <ac:picMk id="66" creationId="{9DCAF10A-B4D8-4D51-90C6-679DD0CCCC46}"/>
          </ac:picMkLst>
        </pc:picChg>
        <pc:picChg chg="del">
          <ac:chgData name="Mike Bloys" userId="1248c4d8-7b2b-4b32-b8bd-163ae845f9bb" providerId="ADAL" clId="{DAEE9EB1-00CE-4561-B22D-D46B64AA6163}" dt="2020-11-18T16:08:31.973" v="236" actId="478"/>
          <ac:picMkLst>
            <pc:docMk/>
            <pc:sldMk cId="89792041" sldId="359"/>
            <ac:picMk id="2050" creationId="{91C32066-39FB-4F16-BD13-4BD8EAB1FFB8}"/>
          </ac:picMkLst>
        </pc:picChg>
        <pc:picChg chg="del">
          <ac:chgData name="Mike Bloys" userId="1248c4d8-7b2b-4b32-b8bd-163ae845f9bb" providerId="ADAL" clId="{DAEE9EB1-00CE-4561-B22D-D46B64AA6163}" dt="2020-11-18T16:08:31.973" v="236" actId="478"/>
          <ac:picMkLst>
            <pc:docMk/>
            <pc:sldMk cId="89792041" sldId="359"/>
            <ac:picMk id="2054" creationId="{ADB0E18D-D4DE-4ECF-814D-EC06F98614BB}"/>
          </ac:picMkLst>
        </pc:picChg>
      </pc:sldChg>
      <pc:sldChg chg="addSp delSp modSp mod">
        <pc:chgData name="Mike Bloys" userId="1248c4d8-7b2b-4b32-b8bd-163ae845f9bb" providerId="ADAL" clId="{DAEE9EB1-00CE-4561-B22D-D46B64AA6163}" dt="2020-11-18T15:20:25.558" v="89" actId="1076"/>
        <pc:sldMkLst>
          <pc:docMk/>
          <pc:sldMk cId="826409453" sldId="360"/>
        </pc:sldMkLst>
        <pc:picChg chg="del">
          <ac:chgData name="Mike Bloys" userId="1248c4d8-7b2b-4b32-b8bd-163ae845f9bb" providerId="ADAL" clId="{DAEE9EB1-00CE-4561-B22D-D46B64AA6163}" dt="2020-11-18T15:20:12.718" v="85" actId="478"/>
          <ac:picMkLst>
            <pc:docMk/>
            <pc:sldMk cId="826409453" sldId="360"/>
            <ac:picMk id="5" creationId="{8C956866-4C20-4E91-8763-2EE158474116}"/>
          </ac:picMkLst>
        </pc:picChg>
        <pc:picChg chg="add mod">
          <ac:chgData name="Mike Bloys" userId="1248c4d8-7b2b-4b32-b8bd-163ae845f9bb" providerId="ADAL" clId="{DAEE9EB1-00CE-4561-B22D-D46B64AA6163}" dt="2020-11-18T15:20:25.558" v="89" actId="1076"/>
          <ac:picMkLst>
            <pc:docMk/>
            <pc:sldMk cId="826409453" sldId="360"/>
            <ac:picMk id="6" creationId="{39734F97-3591-4DB6-9701-0090C01D27DF}"/>
          </ac:picMkLst>
        </pc:picChg>
        <pc:picChg chg="del">
          <ac:chgData name="Mike Bloys" userId="1248c4d8-7b2b-4b32-b8bd-163ae845f9bb" providerId="ADAL" clId="{DAEE9EB1-00CE-4561-B22D-D46B64AA6163}" dt="2020-11-18T15:20:10.415" v="84" actId="478"/>
          <ac:picMkLst>
            <pc:docMk/>
            <pc:sldMk cId="826409453" sldId="360"/>
            <ac:picMk id="5122" creationId="{0C988E05-BA97-433D-8EB7-FE94FD45B5DE}"/>
          </ac:picMkLst>
        </pc:picChg>
      </pc:sldChg>
      <pc:sldChg chg="addSp delSp modSp mod">
        <pc:chgData name="Mike Bloys" userId="1248c4d8-7b2b-4b32-b8bd-163ae845f9bb" providerId="ADAL" clId="{DAEE9EB1-00CE-4561-B22D-D46B64AA6163}" dt="2020-11-18T15:07:43.773" v="67" actId="732"/>
        <pc:sldMkLst>
          <pc:docMk/>
          <pc:sldMk cId="2236124388" sldId="361"/>
        </pc:sldMkLst>
        <pc:spChg chg="mod">
          <ac:chgData name="Mike Bloys" userId="1248c4d8-7b2b-4b32-b8bd-163ae845f9bb" providerId="ADAL" clId="{DAEE9EB1-00CE-4561-B22D-D46B64AA6163}" dt="2020-11-18T15:07:20.127" v="64" actId="20577"/>
          <ac:spMkLst>
            <pc:docMk/>
            <pc:sldMk cId="2236124388" sldId="361"/>
            <ac:spMk id="3" creationId="{8E3750C0-0FA0-4EC1-B5F2-32B5E6334DCD}"/>
          </ac:spMkLst>
        </pc:spChg>
        <pc:picChg chg="add del mod">
          <ac:chgData name="Mike Bloys" userId="1248c4d8-7b2b-4b32-b8bd-163ae845f9bb" providerId="ADAL" clId="{DAEE9EB1-00CE-4561-B22D-D46B64AA6163}" dt="2020-11-18T15:06:41.377" v="55" actId="21"/>
          <ac:picMkLst>
            <pc:docMk/>
            <pc:sldMk cId="2236124388" sldId="361"/>
            <ac:picMk id="5" creationId="{D1455571-286D-488A-B459-7380C6E828A7}"/>
          </ac:picMkLst>
        </pc:picChg>
        <pc:picChg chg="add mod ord modCrop">
          <ac:chgData name="Mike Bloys" userId="1248c4d8-7b2b-4b32-b8bd-163ae845f9bb" providerId="ADAL" clId="{DAEE9EB1-00CE-4561-B22D-D46B64AA6163}" dt="2020-11-18T15:07:43.773" v="67" actId="732"/>
          <ac:picMkLst>
            <pc:docMk/>
            <pc:sldMk cId="2236124388" sldId="361"/>
            <ac:picMk id="6" creationId="{31EBA7D9-297D-48CC-992A-8611982FB8C1}"/>
          </ac:picMkLst>
        </pc:picChg>
        <pc:picChg chg="del">
          <ac:chgData name="Mike Bloys" userId="1248c4d8-7b2b-4b32-b8bd-163ae845f9bb" providerId="ADAL" clId="{DAEE9EB1-00CE-4561-B22D-D46B64AA6163}" dt="2020-11-18T14:38:11.949" v="53" actId="478"/>
          <ac:picMkLst>
            <pc:docMk/>
            <pc:sldMk cId="2236124388" sldId="361"/>
            <ac:picMk id="7" creationId="{998EC554-518C-4CAA-98FB-A0FF056132A2}"/>
          </ac:picMkLst>
        </pc:picChg>
        <pc:picChg chg="del">
          <ac:chgData name="Mike Bloys" userId="1248c4d8-7b2b-4b32-b8bd-163ae845f9bb" providerId="ADAL" clId="{DAEE9EB1-00CE-4561-B22D-D46B64AA6163}" dt="2020-11-18T14:38:11.949" v="53" actId="478"/>
          <ac:picMkLst>
            <pc:docMk/>
            <pc:sldMk cId="2236124388" sldId="361"/>
            <ac:picMk id="9" creationId="{0C888D66-CA1E-49D3-85FE-8FD96688F231}"/>
          </ac:picMkLst>
        </pc:picChg>
        <pc:picChg chg="del">
          <ac:chgData name="Mike Bloys" userId="1248c4d8-7b2b-4b32-b8bd-163ae845f9bb" providerId="ADAL" clId="{DAEE9EB1-00CE-4561-B22D-D46B64AA6163}" dt="2020-11-18T14:38:11.949" v="53" actId="478"/>
          <ac:picMkLst>
            <pc:docMk/>
            <pc:sldMk cId="2236124388" sldId="361"/>
            <ac:picMk id="11" creationId="{3335C83B-0A23-4208-BED6-3B88989835EE}"/>
          </ac:picMkLst>
        </pc:picChg>
        <pc:picChg chg="del">
          <ac:chgData name="Mike Bloys" userId="1248c4d8-7b2b-4b32-b8bd-163ae845f9bb" providerId="ADAL" clId="{DAEE9EB1-00CE-4561-B22D-D46B64AA6163}" dt="2020-11-18T14:38:11.949" v="53" actId="478"/>
          <ac:picMkLst>
            <pc:docMk/>
            <pc:sldMk cId="2236124388" sldId="361"/>
            <ac:picMk id="13" creationId="{5D545FE7-2735-426B-BDB0-635119D8DA3F}"/>
          </ac:picMkLst>
        </pc:picChg>
        <pc:picChg chg="del">
          <ac:chgData name="Mike Bloys" userId="1248c4d8-7b2b-4b32-b8bd-163ae845f9bb" providerId="ADAL" clId="{DAEE9EB1-00CE-4561-B22D-D46B64AA6163}" dt="2020-11-18T14:38:11.949" v="53" actId="478"/>
          <ac:picMkLst>
            <pc:docMk/>
            <pc:sldMk cId="2236124388" sldId="361"/>
            <ac:picMk id="15" creationId="{C6DBD0AA-46C0-424D-8B5D-0FA170B1D8BB}"/>
          </ac:picMkLst>
        </pc:picChg>
        <pc:picChg chg="del">
          <ac:chgData name="Mike Bloys" userId="1248c4d8-7b2b-4b32-b8bd-163ae845f9bb" providerId="ADAL" clId="{DAEE9EB1-00CE-4561-B22D-D46B64AA6163}" dt="2020-11-18T14:38:11.949" v="53" actId="478"/>
          <ac:picMkLst>
            <pc:docMk/>
            <pc:sldMk cId="2236124388" sldId="361"/>
            <ac:picMk id="17" creationId="{EFE55FF3-9390-42D8-9AEA-23ADD9D17E65}"/>
          </ac:picMkLst>
        </pc:picChg>
        <pc:picChg chg="del">
          <ac:chgData name="Mike Bloys" userId="1248c4d8-7b2b-4b32-b8bd-163ae845f9bb" providerId="ADAL" clId="{DAEE9EB1-00CE-4561-B22D-D46B64AA6163}" dt="2020-11-18T14:38:11.949" v="53" actId="478"/>
          <ac:picMkLst>
            <pc:docMk/>
            <pc:sldMk cId="2236124388" sldId="361"/>
            <ac:picMk id="19" creationId="{118AFE04-D7DC-47AC-91F0-4C1761DF988E}"/>
          </ac:picMkLst>
        </pc:picChg>
        <pc:picChg chg="del">
          <ac:chgData name="Mike Bloys" userId="1248c4d8-7b2b-4b32-b8bd-163ae845f9bb" providerId="ADAL" clId="{DAEE9EB1-00CE-4561-B22D-D46B64AA6163}" dt="2020-11-18T15:07:07.791" v="61" actId="478"/>
          <ac:picMkLst>
            <pc:docMk/>
            <pc:sldMk cId="2236124388" sldId="361"/>
            <ac:picMk id="3076" creationId="{8A562B37-C8AB-424A-9ADF-C3C39FEAAD25}"/>
          </ac:picMkLst>
        </pc:picChg>
        <pc:picChg chg="del">
          <ac:chgData name="Mike Bloys" userId="1248c4d8-7b2b-4b32-b8bd-163ae845f9bb" providerId="ADAL" clId="{DAEE9EB1-00CE-4561-B22D-D46B64AA6163}" dt="2020-11-18T15:07:07.791" v="61" actId="478"/>
          <ac:picMkLst>
            <pc:docMk/>
            <pc:sldMk cId="2236124388" sldId="361"/>
            <ac:picMk id="3078" creationId="{2469B05A-CFE5-4735-99F6-85F65ED3C2A4}"/>
          </ac:picMkLst>
        </pc:picChg>
        <pc:picChg chg="del">
          <ac:chgData name="Mike Bloys" userId="1248c4d8-7b2b-4b32-b8bd-163ae845f9bb" providerId="ADAL" clId="{DAEE9EB1-00CE-4561-B22D-D46B64AA6163}" dt="2020-11-18T15:07:07.791" v="61" actId="478"/>
          <ac:picMkLst>
            <pc:docMk/>
            <pc:sldMk cId="2236124388" sldId="361"/>
            <ac:picMk id="3080" creationId="{A976D7CD-EDBE-470A-A7EE-3DA60AEDBA04}"/>
          </ac:picMkLst>
        </pc:picChg>
        <pc:picChg chg="del">
          <ac:chgData name="Mike Bloys" userId="1248c4d8-7b2b-4b32-b8bd-163ae845f9bb" providerId="ADAL" clId="{DAEE9EB1-00CE-4561-B22D-D46B64AA6163}" dt="2020-11-18T15:07:07.791" v="61" actId="478"/>
          <ac:picMkLst>
            <pc:docMk/>
            <pc:sldMk cId="2236124388" sldId="361"/>
            <ac:picMk id="3082" creationId="{2DCD8C26-9838-4604-B6BB-9165A1992496}"/>
          </ac:picMkLst>
        </pc:picChg>
        <pc:picChg chg="del">
          <ac:chgData name="Mike Bloys" userId="1248c4d8-7b2b-4b32-b8bd-163ae845f9bb" providerId="ADAL" clId="{DAEE9EB1-00CE-4561-B22D-D46B64AA6163}" dt="2020-11-18T15:07:07.791" v="61" actId="478"/>
          <ac:picMkLst>
            <pc:docMk/>
            <pc:sldMk cId="2236124388" sldId="361"/>
            <ac:picMk id="3084" creationId="{C126D341-5994-40BD-927B-E6122E656275}"/>
          </ac:picMkLst>
        </pc:picChg>
        <pc:picChg chg="del">
          <ac:chgData name="Mike Bloys" userId="1248c4d8-7b2b-4b32-b8bd-163ae845f9bb" providerId="ADAL" clId="{DAEE9EB1-00CE-4561-B22D-D46B64AA6163}" dt="2020-11-18T15:07:07.791" v="61" actId="478"/>
          <ac:picMkLst>
            <pc:docMk/>
            <pc:sldMk cId="2236124388" sldId="361"/>
            <ac:picMk id="3086" creationId="{2A843B88-21F5-40D3-8FF5-CDEA2F29D14F}"/>
          </ac:picMkLst>
        </pc:picChg>
        <pc:picChg chg="del">
          <ac:chgData name="Mike Bloys" userId="1248c4d8-7b2b-4b32-b8bd-163ae845f9bb" providerId="ADAL" clId="{DAEE9EB1-00CE-4561-B22D-D46B64AA6163}" dt="2020-11-18T15:07:07.791" v="61" actId="478"/>
          <ac:picMkLst>
            <pc:docMk/>
            <pc:sldMk cId="2236124388" sldId="361"/>
            <ac:picMk id="3088" creationId="{BBA0085D-2779-4CE5-8D7A-46CEB169A5B2}"/>
          </ac:picMkLst>
        </pc:picChg>
      </pc:sldChg>
      <pc:sldChg chg="addSp delSp modSp mod">
        <pc:chgData name="Mike Bloys" userId="1248c4d8-7b2b-4b32-b8bd-163ae845f9bb" providerId="ADAL" clId="{DAEE9EB1-00CE-4561-B22D-D46B64AA6163}" dt="2020-11-18T15:09:19.645" v="83" actId="22"/>
        <pc:sldMkLst>
          <pc:docMk/>
          <pc:sldMk cId="1974780953" sldId="362"/>
        </pc:sldMkLst>
        <pc:spChg chg="mod">
          <ac:chgData name="Mike Bloys" userId="1248c4d8-7b2b-4b32-b8bd-163ae845f9bb" providerId="ADAL" clId="{DAEE9EB1-00CE-4561-B22D-D46B64AA6163}" dt="2020-11-18T15:08:58.016" v="79" actId="20577"/>
          <ac:spMkLst>
            <pc:docMk/>
            <pc:sldMk cId="1974780953" sldId="362"/>
            <ac:spMk id="3" creationId="{D4366E9D-EFBE-4792-8879-122AA3A8348E}"/>
          </ac:spMkLst>
        </pc:spChg>
        <pc:picChg chg="add mod ord modCrop">
          <ac:chgData name="Mike Bloys" userId="1248c4d8-7b2b-4b32-b8bd-163ae845f9bb" providerId="ADAL" clId="{DAEE9EB1-00CE-4561-B22D-D46B64AA6163}" dt="2020-11-18T15:09:10.389" v="81" actId="1076"/>
          <ac:picMkLst>
            <pc:docMk/>
            <pc:sldMk cId="1974780953" sldId="362"/>
            <ac:picMk id="5" creationId="{B48110A4-C7B6-4384-90CB-5E98B656EB40}"/>
          </ac:picMkLst>
        </pc:picChg>
        <pc:picChg chg="add">
          <ac:chgData name="Mike Bloys" userId="1248c4d8-7b2b-4b32-b8bd-163ae845f9bb" providerId="ADAL" clId="{DAEE9EB1-00CE-4561-B22D-D46B64AA6163}" dt="2020-11-18T15:09:19.645" v="83" actId="22"/>
          <ac:picMkLst>
            <pc:docMk/>
            <pc:sldMk cId="1974780953" sldId="362"/>
            <ac:picMk id="6" creationId="{F4A73CDA-A2C0-43B6-9AD5-13D0DA16BB78}"/>
          </ac:picMkLst>
        </pc:picChg>
        <pc:picChg chg="del">
          <ac:chgData name="Mike Bloys" userId="1248c4d8-7b2b-4b32-b8bd-163ae845f9bb" providerId="ADAL" clId="{DAEE9EB1-00CE-4561-B22D-D46B64AA6163}" dt="2020-11-18T15:09:01.424" v="80" actId="478"/>
          <ac:picMkLst>
            <pc:docMk/>
            <pc:sldMk cId="1974780953" sldId="362"/>
            <ac:picMk id="7" creationId="{E452E093-99E5-4517-9E6C-83C55C2B741A}"/>
          </ac:picMkLst>
        </pc:picChg>
        <pc:picChg chg="del">
          <ac:chgData name="Mike Bloys" userId="1248c4d8-7b2b-4b32-b8bd-163ae845f9bb" providerId="ADAL" clId="{DAEE9EB1-00CE-4561-B22D-D46B64AA6163}" dt="2020-11-18T15:08:48.864" v="75" actId="478"/>
          <ac:picMkLst>
            <pc:docMk/>
            <pc:sldMk cId="1974780953" sldId="362"/>
            <ac:picMk id="4100" creationId="{E95D86E2-55D4-4409-AFBD-2699F4E60AEC}"/>
          </ac:picMkLst>
        </pc:picChg>
      </pc:sldChg>
      <pc:sldChg chg="addSp delSp modSp mod">
        <pc:chgData name="Mike Bloys" userId="1248c4d8-7b2b-4b32-b8bd-163ae845f9bb" providerId="ADAL" clId="{DAEE9EB1-00CE-4561-B22D-D46B64AA6163}" dt="2020-11-18T16:11:52.354" v="248" actId="20577"/>
        <pc:sldMkLst>
          <pc:docMk/>
          <pc:sldMk cId="1772763307" sldId="363"/>
        </pc:sldMkLst>
        <pc:spChg chg="mod">
          <ac:chgData name="Mike Bloys" userId="1248c4d8-7b2b-4b32-b8bd-163ae845f9bb" providerId="ADAL" clId="{DAEE9EB1-00CE-4561-B22D-D46B64AA6163}" dt="2020-11-18T16:11:52.354" v="248" actId="20577"/>
          <ac:spMkLst>
            <pc:docMk/>
            <pc:sldMk cId="1772763307" sldId="363"/>
            <ac:spMk id="68" creationId="{49C4789D-617B-44F2-87C1-DAA840020910}"/>
          </ac:spMkLst>
        </pc:spChg>
        <pc:picChg chg="add mod">
          <ac:chgData name="Mike Bloys" userId="1248c4d8-7b2b-4b32-b8bd-163ae845f9bb" providerId="ADAL" clId="{DAEE9EB1-00CE-4561-B22D-D46B64AA6163}" dt="2020-11-18T16:11:41.520" v="247" actId="1076"/>
          <ac:picMkLst>
            <pc:docMk/>
            <pc:sldMk cId="1772763307" sldId="363"/>
            <ac:picMk id="4" creationId="{E63288A0-B02B-4C0E-B4CF-C1EAB8013D98}"/>
          </ac:picMkLst>
        </pc:picChg>
        <pc:picChg chg="del">
          <ac:chgData name="Mike Bloys" userId="1248c4d8-7b2b-4b32-b8bd-163ae845f9bb" providerId="ADAL" clId="{DAEE9EB1-00CE-4561-B22D-D46B64AA6163}" dt="2020-11-18T16:11:39.378" v="246" actId="478"/>
          <ac:picMkLst>
            <pc:docMk/>
            <pc:sldMk cId="1772763307" sldId="363"/>
            <ac:picMk id="5" creationId="{49107F8E-CC0E-4E6A-B277-3F9FF8F309C8}"/>
          </ac:picMkLst>
        </pc:picChg>
        <pc:picChg chg="del">
          <ac:chgData name="Mike Bloys" userId="1248c4d8-7b2b-4b32-b8bd-163ae845f9bb" providerId="ADAL" clId="{DAEE9EB1-00CE-4561-B22D-D46B64AA6163}" dt="2020-11-18T16:08:42.930" v="239" actId="478"/>
          <ac:picMkLst>
            <pc:docMk/>
            <pc:sldMk cId="1772763307" sldId="363"/>
            <ac:picMk id="6" creationId="{8B89001C-9F73-4567-8D90-182DC9822324}"/>
          </ac:picMkLst>
        </pc:picChg>
        <pc:picChg chg="del">
          <ac:chgData name="Mike Bloys" userId="1248c4d8-7b2b-4b32-b8bd-163ae845f9bb" providerId="ADAL" clId="{DAEE9EB1-00CE-4561-B22D-D46B64AA6163}" dt="2020-11-18T16:08:42.930" v="239" actId="478"/>
          <ac:picMkLst>
            <pc:docMk/>
            <pc:sldMk cId="1772763307" sldId="363"/>
            <ac:picMk id="54" creationId="{A7597FA3-7239-492B-B735-BBC711E09DBD}"/>
          </ac:picMkLst>
        </pc:picChg>
      </pc:sldChg>
      <pc:sldChg chg="addSp delSp modSp mod">
        <pc:chgData name="Mike Bloys" userId="1248c4d8-7b2b-4b32-b8bd-163ae845f9bb" providerId="ADAL" clId="{DAEE9EB1-00CE-4561-B22D-D46B64AA6163}" dt="2020-11-20T16:52:51.465" v="327" actId="478"/>
        <pc:sldMkLst>
          <pc:docMk/>
          <pc:sldMk cId="2718845093" sldId="364"/>
        </pc:sldMkLst>
        <pc:picChg chg="del">
          <ac:chgData name="Mike Bloys" userId="1248c4d8-7b2b-4b32-b8bd-163ae845f9bb" providerId="ADAL" clId="{DAEE9EB1-00CE-4561-B22D-D46B64AA6163}" dt="2020-11-20T16:52:51.465" v="327" actId="478"/>
          <ac:picMkLst>
            <pc:docMk/>
            <pc:sldMk cId="2718845093" sldId="364"/>
            <ac:picMk id="5" creationId="{959BE483-B131-46A7-8AED-BB15DDAE9EFF}"/>
          </ac:picMkLst>
        </pc:picChg>
        <pc:picChg chg="add del mod">
          <ac:chgData name="Mike Bloys" userId="1248c4d8-7b2b-4b32-b8bd-163ae845f9bb" providerId="ADAL" clId="{DAEE9EB1-00CE-4561-B22D-D46B64AA6163}" dt="2020-11-18T16:16:09.220" v="285" actId="21"/>
          <ac:picMkLst>
            <pc:docMk/>
            <pc:sldMk cId="2718845093" sldId="364"/>
            <ac:picMk id="6" creationId="{BF4DE2DD-4B37-4E94-991E-A6A2A199AFF5}"/>
          </ac:picMkLst>
        </pc:picChg>
        <pc:picChg chg="add mod ord modCrop">
          <ac:chgData name="Mike Bloys" userId="1248c4d8-7b2b-4b32-b8bd-163ae845f9bb" providerId="ADAL" clId="{DAEE9EB1-00CE-4561-B22D-D46B64AA6163}" dt="2020-11-18T16:17:19.242" v="299" actId="18131"/>
          <ac:picMkLst>
            <pc:docMk/>
            <pc:sldMk cId="2718845093" sldId="364"/>
            <ac:picMk id="7" creationId="{EF43D7F6-F62C-4C71-8E61-567FD0E3F1BE}"/>
          </ac:picMkLst>
        </pc:picChg>
        <pc:picChg chg="add">
          <ac:chgData name="Mike Bloys" userId="1248c4d8-7b2b-4b32-b8bd-163ae845f9bb" providerId="ADAL" clId="{DAEE9EB1-00CE-4561-B22D-D46B64AA6163}" dt="2020-11-18T16:17:35.116" v="300" actId="22"/>
          <ac:picMkLst>
            <pc:docMk/>
            <pc:sldMk cId="2718845093" sldId="364"/>
            <ac:picMk id="9" creationId="{1B05E14F-AABA-4039-B230-DA8245DD24F6}"/>
          </ac:picMkLst>
        </pc:picChg>
        <pc:picChg chg="add del">
          <ac:chgData name="Mike Bloys" userId="1248c4d8-7b2b-4b32-b8bd-163ae845f9bb" providerId="ADAL" clId="{DAEE9EB1-00CE-4561-B22D-D46B64AA6163}" dt="2020-11-18T16:17:02.021" v="296" actId="478"/>
          <ac:picMkLst>
            <pc:docMk/>
            <pc:sldMk cId="2718845093" sldId="364"/>
            <ac:picMk id="1026" creationId="{5A1E28E7-58A2-42CC-BB76-F52095629D1C}"/>
          </ac:picMkLst>
        </pc:picChg>
      </pc:sldChg>
      <pc:sldChg chg="addSp delSp modSp mod">
        <pc:chgData name="Mike Bloys" userId="1248c4d8-7b2b-4b32-b8bd-163ae845f9bb" providerId="ADAL" clId="{DAEE9EB1-00CE-4561-B22D-D46B64AA6163}" dt="2020-11-20T16:52:55.069" v="328" actId="22"/>
        <pc:sldMkLst>
          <pc:docMk/>
          <pc:sldMk cId="250194050" sldId="366"/>
        </pc:sldMkLst>
        <pc:picChg chg="add">
          <ac:chgData name="Mike Bloys" userId="1248c4d8-7b2b-4b32-b8bd-163ae845f9bb" providerId="ADAL" clId="{DAEE9EB1-00CE-4561-B22D-D46B64AA6163}" dt="2020-11-20T16:52:55.069" v="328" actId="22"/>
          <ac:picMkLst>
            <pc:docMk/>
            <pc:sldMk cId="250194050" sldId="366"/>
            <ac:picMk id="2" creationId="{675244C3-14AA-477A-859F-34598ADB5A9C}"/>
          </ac:picMkLst>
        </pc:picChg>
        <pc:picChg chg="add mod ord modCrop">
          <ac:chgData name="Mike Bloys" userId="1248c4d8-7b2b-4b32-b8bd-163ae845f9bb" providerId="ADAL" clId="{DAEE9EB1-00CE-4561-B22D-D46B64AA6163}" dt="2020-11-18T16:22:48.481" v="310" actId="732"/>
          <ac:picMkLst>
            <pc:docMk/>
            <pc:sldMk cId="250194050" sldId="366"/>
            <ac:picMk id="3" creationId="{7E0D841C-F69F-46F3-8DC5-9BAB10D9E82B}"/>
          </ac:picMkLst>
        </pc:picChg>
        <pc:picChg chg="del">
          <ac:chgData name="Mike Bloys" userId="1248c4d8-7b2b-4b32-b8bd-163ae845f9bb" providerId="ADAL" clId="{DAEE9EB1-00CE-4561-B22D-D46B64AA6163}" dt="2020-11-18T16:22:14.371" v="303" actId="478"/>
          <ac:picMkLst>
            <pc:docMk/>
            <pc:sldMk cId="250194050" sldId="366"/>
            <ac:picMk id="7" creationId="{3CC49370-BCEB-4D6E-80B2-D0F8ACD84B9A}"/>
          </ac:picMkLst>
        </pc:picChg>
        <pc:picChg chg="del">
          <ac:chgData name="Mike Bloys" userId="1248c4d8-7b2b-4b32-b8bd-163ae845f9bb" providerId="ADAL" clId="{DAEE9EB1-00CE-4561-B22D-D46B64AA6163}" dt="2020-11-18T16:22:18.098" v="304" actId="478"/>
          <ac:picMkLst>
            <pc:docMk/>
            <pc:sldMk cId="250194050" sldId="366"/>
            <ac:picMk id="2050" creationId="{EDE61C14-43F4-46A1-AC97-DB9310C50C7C}"/>
          </ac:picMkLst>
        </pc:picChg>
      </pc:sldChg>
      <pc:sldChg chg="delSp modSp mod">
        <pc:chgData name="Mike Bloys" userId="1248c4d8-7b2b-4b32-b8bd-163ae845f9bb" providerId="ADAL" clId="{DAEE9EB1-00CE-4561-B22D-D46B64AA6163}" dt="2020-11-18T16:23:31.996" v="313" actId="2085"/>
        <pc:sldMkLst>
          <pc:docMk/>
          <pc:sldMk cId="2562059170" sldId="367"/>
        </pc:sldMkLst>
        <pc:spChg chg="mod">
          <ac:chgData name="Mike Bloys" userId="1248c4d8-7b2b-4b32-b8bd-163ae845f9bb" providerId="ADAL" clId="{DAEE9EB1-00CE-4561-B22D-D46B64AA6163}" dt="2020-11-18T16:23:31.996" v="313" actId="2085"/>
          <ac:spMkLst>
            <pc:docMk/>
            <pc:sldMk cId="2562059170" sldId="367"/>
            <ac:spMk id="3" creationId="{7EE57D9B-6335-4B7A-B226-87159711EA41}"/>
          </ac:spMkLst>
        </pc:spChg>
        <pc:spChg chg="mod">
          <ac:chgData name="Mike Bloys" userId="1248c4d8-7b2b-4b32-b8bd-163ae845f9bb" providerId="ADAL" clId="{DAEE9EB1-00CE-4561-B22D-D46B64AA6163}" dt="2020-11-18T16:23:31.996" v="313" actId="2085"/>
          <ac:spMkLst>
            <pc:docMk/>
            <pc:sldMk cId="2562059170" sldId="367"/>
            <ac:spMk id="9" creationId="{759C8200-1589-4F0F-BEE8-3F025319C380}"/>
          </ac:spMkLst>
        </pc:spChg>
        <pc:picChg chg="del">
          <ac:chgData name="Mike Bloys" userId="1248c4d8-7b2b-4b32-b8bd-163ae845f9bb" providerId="ADAL" clId="{DAEE9EB1-00CE-4561-B22D-D46B64AA6163}" dt="2020-11-18T16:23:13.858" v="311" actId="478"/>
          <ac:picMkLst>
            <pc:docMk/>
            <pc:sldMk cId="2562059170" sldId="367"/>
            <ac:picMk id="7" creationId="{3CC49370-BCEB-4D6E-80B2-D0F8ACD84B9A}"/>
          </ac:picMkLst>
        </pc:picChg>
      </pc:sldChg>
      <pc:sldMasterChg chg="delSldLayout modSldLayout">
        <pc:chgData name="Mike Bloys" userId="1248c4d8-7b2b-4b32-b8bd-163ae845f9bb" providerId="ADAL" clId="{DAEE9EB1-00CE-4561-B22D-D46B64AA6163}" dt="2020-11-22T18:34:08.146" v="330" actId="2711"/>
        <pc:sldMasterMkLst>
          <pc:docMk/>
          <pc:sldMasterMk cId="425489869" sldId="2147483660"/>
        </pc:sldMasterMkLst>
        <pc:sldLayoutChg chg="addSp delSp modSp mod">
          <pc:chgData name="Mike Bloys" userId="1248c4d8-7b2b-4b32-b8bd-163ae845f9bb" providerId="ADAL" clId="{DAEE9EB1-00CE-4561-B22D-D46B64AA6163}" dt="2020-11-22T18:34:08.146" v="330" actId="2711"/>
          <pc:sldLayoutMkLst>
            <pc:docMk/>
            <pc:sldMasterMk cId="425489869" sldId="2147483660"/>
            <pc:sldLayoutMk cId="2200710450" sldId="2147483661"/>
          </pc:sldLayoutMkLst>
          <pc:spChg chg="mod">
            <ac:chgData name="Mike Bloys" userId="1248c4d8-7b2b-4b32-b8bd-163ae845f9bb" providerId="ADAL" clId="{DAEE9EB1-00CE-4561-B22D-D46B64AA6163}" dt="2020-11-18T14:33:03.047" v="1"/>
            <ac:spMkLst>
              <pc:docMk/>
              <pc:sldMasterMk cId="425489869" sldId="2147483660"/>
              <pc:sldLayoutMk cId="2200710450" sldId="2147483661"/>
              <ac:spMk id="7" creationId="{21E449F3-C2AF-4310-893D-6574ACD0A27D}"/>
            </ac:spMkLst>
          </pc:spChg>
          <pc:spChg chg="mod">
            <ac:chgData name="Mike Bloys" userId="1248c4d8-7b2b-4b32-b8bd-163ae845f9bb" providerId="ADAL" clId="{DAEE9EB1-00CE-4561-B22D-D46B64AA6163}" dt="2020-11-18T14:33:03.047" v="1"/>
            <ac:spMkLst>
              <pc:docMk/>
              <pc:sldMasterMk cId="425489869" sldId="2147483660"/>
              <pc:sldLayoutMk cId="2200710450" sldId="2147483661"/>
              <ac:spMk id="8" creationId="{A3AC6372-F7B1-4D6C-8188-7C326A0D81D0}"/>
            </ac:spMkLst>
          </pc:spChg>
          <pc:spChg chg="mod">
            <ac:chgData name="Mike Bloys" userId="1248c4d8-7b2b-4b32-b8bd-163ae845f9bb" providerId="ADAL" clId="{DAEE9EB1-00CE-4561-B22D-D46B64AA6163}" dt="2020-11-18T14:33:03.047" v="1"/>
            <ac:spMkLst>
              <pc:docMk/>
              <pc:sldMasterMk cId="425489869" sldId="2147483660"/>
              <pc:sldLayoutMk cId="2200710450" sldId="2147483661"/>
              <ac:spMk id="9" creationId="{05FD47D0-483C-477A-A94F-E05917474632}"/>
            </ac:spMkLst>
          </pc:spChg>
          <pc:spChg chg="mod">
            <ac:chgData name="Mike Bloys" userId="1248c4d8-7b2b-4b32-b8bd-163ae845f9bb" providerId="ADAL" clId="{DAEE9EB1-00CE-4561-B22D-D46B64AA6163}" dt="2020-11-18T14:33:03.047" v="1"/>
            <ac:spMkLst>
              <pc:docMk/>
              <pc:sldMasterMk cId="425489869" sldId="2147483660"/>
              <pc:sldLayoutMk cId="2200710450" sldId="2147483661"/>
              <ac:spMk id="10" creationId="{7B8E7A7F-8180-4D89-86A0-1CE936F0C70C}"/>
            </ac:spMkLst>
          </pc:spChg>
          <pc:spChg chg="add mod">
            <ac:chgData name="Mike Bloys" userId="1248c4d8-7b2b-4b32-b8bd-163ae845f9bb" providerId="ADAL" clId="{DAEE9EB1-00CE-4561-B22D-D46B64AA6163}" dt="2020-11-22T18:34:08.146" v="330" actId="2711"/>
            <ac:spMkLst>
              <pc:docMk/>
              <pc:sldMasterMk cId="425489869" sldId="2147483660"/>
              <pc:sldLayoutMk cId="2200710450" sldId="2147483661"/>
              <ac:spMk id="11" creationId="{BAB39848-5529-43F8-A2F0-9C554D89638D}"/>
            </ac:spMkLst>
          </pc:spChg>
          <pc:grpChg chg="add mod">
            <ac:chgData name="Mike Bloys" userId="1248c4d8-7b2b-4b32-b8bd-163ae845f9bb" providerId="ADAL" clId="{DAEE9EB1-00CE-4561-B22D-D46B64AA6163}" dt="2020-11-18T14:33:03.047" v="1"/>
            <ac:grpSpMkLst>
              <pc:docMk/>
              <pc:sldMasterMk cId="425489869" sldId="2147483660"/>
              <pc:sldLayoutMk cId="2200710450" sldId="2147483661"/>
              <ac:grpSpMk id="6" creationId="{B78EDB31-9E7F-4294-AE58-ADEA01C854C5}"/>
            </ac:grpSpMkLst>
          </pc:grpChg>
          <pc:picChg chg="add mod">
            <ac:chgData name="Mike Bloys" userId="1248c4d8-7b2b-4b32-b8bd-163ae845f9bb" providerId="ADAL" clId="{DAEE9EB1-00CE-4561-B22D-D46B64AA6163}" dt="2020-11-18T14:33:03.047" v="1"/>
            <ac:picMkLst>
              <pc:docMk/>
              <pc:sldMasterMk cId="425489869" sldId="2147483660"/>
              <pc:sldLayoutMk cId="2200710450" sldId="2147483661"/>
              <ac:picMk id="4" creationId="{68AF04D5-528E-40F2-8AFE-F2E400987221}"/>
            </ac:picMkLst>
          </pc:picChg>
          <pc:picChg chg="del">
            <ac:chgData name="Mike Bloys" userId="1248c4d8-7b2b-4b32-b8bd-163ae845f9bb" providerId="ADAL" clId="{DAEE9EB1-00CE-4561-B22D-D46B64AA6163}" dt="2020-11-18T14:33:01.710" v="0" actId="478"/>
            <ac:picMkLst>
              <pc:docMk/>
              <pc:sldMasterMk cId="425489869" sldId="2147483660"/>
              <pc:sldLayoutMk cId="2200710450" sldId="2147483661"/>
              <ac:picMk id="5" creationId="{D3668081-E885-4F7D-899E-7E23E013A740}"/>
            </ac:picMkLst>
          </pc:picChg>
          <pc:picChg chg="add mod">
            <ac:chgData name="Mike Bloys" userId="1248c4d8-7b2b-4b32-b8bd-163ae845f9bb" providerId="ADAL" clId="{DAEE9EB1-00CE-4561-B22D-D46B64AA6163}" dt="2020-11-18T14:33:03.047" v="1"/>
            <ac:picMkLst>
              <pc:docMk/>
              <pc:sldMasterMk cId="425489869" sldId="2147483660"/>
              <pc:sldLayoutMk cId="2200710450" sldId="2147483661"/>
              <ac:picMk id="12" creationId="{B910A30D-8543-44B0-BE81-1FE6A776AD80}"/>
            </ac:picMkLst>
          </pc:picChg>
          <pc:cxnChg chg="del">
            <ac:chgData name="Mike Bloys" userId="1248c4d8-7b2b-4b32-b8bd-163ae845f9bb" providerId="ADAL" clId="{DAEE9EB1-00CE-4561-B22D-D46B64AA6163}" dt="2020-11-18T14:33:01.710" v="0" actId="478"/>
            <ac:cxnSpMkLst>
              <pc:docMk/>
              <pc:sldMasterMk cId="425489869" sldId="2147483660"/>
              <pc:sldLayoutMk cId="2200710450" sldId="2147483661"/>
              <ac:cxnSpMk id="14" creationId="{00000000-0000-0000-0000-000000000000}"/>
            </ac:cxnSpMkLst>
          </pc:cxnChg>
        </pc:sldLayoutChg>
        <pc:sldLayoutChg chg="addSp delSp modSp mod setBg">
          <pc:chgData name="Mike Bloys" userId="1248c4d8-7b2b-4b32-b8bd-163ae845f9bb" providerId="ADAL" clId="{DAEE9EB1-00CE-4561-B22D-D46B64AA6163}" dt="2020-11-18T14:37:59.470" v="52" actId="478"/>
          <pc:sldLayoutMkLst>
            <pc:docMk/>
            <pc:sldMasterMk cId="425489869" sldId="2147483660"/>
            <pc:sldLayoutMk cId="1327743907" sldId="2147483662"/>
          </pc:sldLayoutMkLst>
          <pc:spChg chg="add del">
            <ac:chgData name="Mike Bloys" userId="1248c4d8-7b2b-4b32-b8bd-163ae845f9bb" providerId="ADAL" clId="{DAEE9EB1-00CE-4561-B22D-D46B64AA6163}" dt="2020-11-18T14:37:59.470" v="52" actId="478"/>
            <ac:spMkLst>
              <pc:docMk/>
              <pc:sldMasterMk cId="425489869" sldId="2147483660"/>
              <pc:sldLayoutMk cId="1327743907" sldId="2147483662"/>
              <ac:spMk id="2" creationId="{7D1A3E61-A654-411D-9D2A-0C4B2521DEE3}"/>
            </ac:spMkLst>
          </pc:spChg>
          <pc:cxnChg chg="mod">
            <ac:chgData name="Mike Bloys" userId="1248c4d8-7b2b-4b32-b8bd-163ae845f9bb" providerId="ADAL" clId="{DAEE9EB1-00CE-4561-B22D-D46B64AA6163}" dt="2020-11-18T14:37:58.338" v="51" actId="14100"/>
            <ac:cxnSpMkLst>
              <pc:docMk/>
              <pc:sldMasterMk cId="425489869" sldId="2147483660"/>
              <pc:sldLayoutMk cId="1327743907" sldId="2147483662"/>
              <ac:cxnSpMk id="8" creationId="{00000000-0000-0000-0000-000000000000}"/>
            </ac:cxnSpMkLst>
          </pc:cxnChg>
        </pc:sldLayoutChg>
        <pc:sldLayoutChg chg="setBg">
          <pc:chgData name="Mike Bloys" userId="1248c4d8-7b2b-4b32-b8bd-163ae845f9bb" providerId="ADAL" clId="{DAEE9EB1-00CE-4561-B22D-D46B64AA6163}" dt="2020-11-18T14:35:19.949" v="22"/>
          <pc:sldLayoutMkLst>
            <pc:docMk/>
            <pc:sldMasterMk cId="425489869" sldId="2147483660"/>
            <pc:sldLayoutMk cId="1147945028" sldId="2147483663"/>
          </pc:sldLayoutMkLst>
        </pc:sldLayoutChg>
        <pc:sldLayoutChg chg="addSp delSp modSp mod">
          <pc:chgData name="Mike Bloys" userId="1248c4d8-7b2b-4b32-b8bd-163ae845f9bb" providerId="ADAL" clId="{DAEE9EB1-00CE-4561-B22D-D46B64AA6163}" dt="2020-11-19T11:09:46.044" v="321" actId="20577"/>
          <pc:sldLayoutMkLst>
            <pc:docMk/>
            <pc:sldMasterMk cId="425489869" sldId="2147483660"/>
            <pc:sldLayoutMk cId="1870816498" sldId="2147483664"/>
          </pc:sldLayoutMkLst>
          <pc:spChg chg="mod">
            <ac:chgData name="Mike Bloys" userId="1248c4d8-7b2b-4b32-b8bd-163ae845f9bb" providerId="ADAL" clId="{DAEE9EB1-00CE-4561-B22D-D46B64AA6163}" dt="2020-11-18T14:35:03.795" v="20" actId="207"/>
            <ac:spMkLst>
              <pc:docMk/>
              <pc:sldMasterMk cId="425489869" sldId="2147483660"/>
              <pc:sldLayoutMk cId="1870816498" sldId="2147483664"/>
              <ac:spMk id="9" creationId="{00000000-0000-0000-0000-000000000000}"/>
            </ac:spMkLst>
          </pc:spChg>
          <pc:spChg chg="mod">
            <ac:chgData name="Mike Bloys" userId="1248c4d8-7b2b-4b32-b8bd-163ae845f9bb" providerId="ADAL" clId="{DAEE9EB1-00CE-4561-B22D-D46B64AA6163}" dt="2020-11-19T11:09:46.044" v="321" actId="20577"/>
            <ac:spMkLst>
              <pc:docMk/>
              <pc:sldMasterMk cId="425489869" sldId="2147483660"/>
              <pc:sldLayoutMk cId="1870816498" sldId="2147483664"/>
              <ac:spMk id="10" creationId="{6FEBB014-CD7D-420D-B94E-FFB6A6D2F0DD}"/>
            </ac:spMkLst>
          </pc:spChg>
          <pc:picChg chg="add ord">
            <ac:chgData name="Mike Bloys" userId="1248c4d8-7b2b-4b32-b8bd-163ae845f9bb" providerId="ADAL" clId="{DAEE9EB1-00CE-4561-B22D-D46B64AA6163}" dt="2020-11-18T14:34:07.721" v="17" actId="167"/>
            <ac:picMkLst>
              <pc:docMk/>
              <pc:sldMasterMk cId="425489869" sldId="2147483660"/>
              <pc:sldLayoutMk cId="1870816498" sldId="2147483664"/>
              <ac:picMk id="2" creationId="{B9BF4A8B-8EE2-497D-93D1-2BC1C96582C3}"/>
            </ac:picMkLst>
          </pc:picChg>
          <pc:picChg chg="del">
            <ac:chgData name="Mike Bloys" userId="1248c4d8-7b2b-4b32-b8bd-163ae845f9bb" providerId="ADAL" clId="{DAEE9EB1-00CE-4561-B22D-D46B64AA6163}" dt="2020-11-18T14:33:58.557" v="15" actId="478"/>
            <ac:picMkLst>
              <pc:docMk/>
              <pc:sldMasterMk cId="425489869" sldId="2147483660"/>
              <pc:sldLayoutMk cId="1870816498" sldId="2147483664"/>
              <ac:picMk id="3" creationId="{FAE564D0-30EF-4242-AB83-FB42A630287B}"/>
            </ac:picMkLst>
          </pc:picChg>
          <pc:picChg chg="add del mod modCrop">
            <ac:chgData name="Mike Bloys" userId="1248c4d8-7b2b-4b32-b8bd-163ae845f9bb" providerId="ADAL" clId="{DAEE9EB1-00CE-4561-B22D-D46B64AA6163}" dt="2020-11-18T15:06:59.497" v="60" actId="21"/>
            <ac:picMkLst>
              <pc:docMk/>
              <pc:sldMasterMk cId="425489869" sldId="2147483660"/>
              <pc:sldLayoutMk cId="1870816498" sldId="2147483664"/>
              <ac:picMk id="4" creationId="{888BB54A-7C62-4777-9CBE-E0B8A2049BC6}"/>
            </ac:picMkLst>
          </pc:picChg>
          <pc:picChg chg="add del mod modCrop">
            <ac:chgData name="Mike Bloys" userId="1248c4d8-7b2b-4b32-b8bd-163ae845f9bb" providerId="ADAL" clId="{DAEE9EB1-00CE-4561-B22D-D46B64AA6163}" dt="2020-11-18T16:13:57.559" v="271" actId="21"/>
            <ac:picMkLst>
              <pc:docMk/>
              <pc:sldMasterMk cId="425489869" sldId="2147483660"/>
              <pc:sldLayoutMk cId="1870816498" sldId="2147483664"/>
              <ac:picMk id="5" creationId="{743F0079-57CF-4138-AA8F-0783E0865FC9}"/>
            </ac:picMkLst>
          </pc:picChg>
          <pc:picChg chg="add del mod modCrop">
            <ac:chgData name="Mike Bloys" userId="1248c4d8-7b2b-4b32-b8bd-163ae845f9bb" providerId="ADAL" clId="{DAEE9EB1-00CE-4561-B22D-D46B64AA6163}" dt="2020-11-18T16:16:27.286" v="289" actId="21"/>
            <ac:picMkLst>
              <pc:docMk/>
              <pc:sldMasterMk cId="425489869" sldId="2147483660"/>
              <pc:sldLayoutMk cId="1870816498" sldId="2147483664"/>
              <ac:picMk id="6" creationId="{1718B4FF-30F1-4C37-B35A-C3A317446851}"/>
            </ac:picMkLst>
          </pc:picChg>
          <pc:picChg chg="mod">
            <ac:chgData name="Mike Bloys" userId="1248c4d8-7b2b-4b32-b8bd-163ae845f9bb" providerId="ADAL" clId="{DAEE9EB1-00CE-4561-B22D-D46B64AA6163}" dt="2020-11-18T14:34:33.511" v="18" actId="207"/>
            <ac:picMkLst>
              <pc:docMk/>
              <pc:sldMasterMk cId="425489869" sldId="2147483660"/>
              <pc:sldLayoutMk cId="1870816498" sldId="2147483664"/>
              <ac:picMk id="11" creationId="{6AE9681C-92E7-479C-A440-8EAE4D5852CC}"/>
            </ac:picMkLst>
          </pc:picChg>
        </pc:sldLayoutChg>
        <pc:sldLayoutChg chg="addSp delSp modSp mod">
          <pc:chgData name="Mike Bloys" userId="1248c4d8-7b2b-4b32-b8bd-163ae845f9bb" providerId="ADAL" clId="{DAEE9EB1-00CE-4561-B22D-D46B64AA6163}" dt="2020-11-19T11:09:58.675" v="323"/>
          <pc:sldLayoutMkLst>
            <pc:docMk/>
            <pc:sldMasterMk cId="425489869" sldId="2147483660"/>
            <pc:sldLayoutMk cId="1294972805" sldId="2147483665"/>
          </pc:sldLayoutMkLst>
          <pc:spChg chg="add mod">
            <ac:chgData name="Mike Bloys" userId="1248c4d8-7b2b-4b32-b8bd-163ae845f9bb" providerId="ADAL" clId="{DAEE9EB1-00CE-4561-B22D-D46B64AA6163}" dt="2020-11-19T11:09:58.675" v="323"/>
            <ac:spMkLst>
              <pc:docMk/>
              <pc:sldMasterMk cId="425489869" sldId="2147483660"/>
              <pc:sldLayoutMk cId="1294972805" sldId="2147483665"/>
              <ac:spMk id="3" creationId="{5B1919F8-60D7-483B-BED6-872B6729B63B}"/>
            </ac:spMkLst>
          </pc:spChg>
          <pc:spChg chg="del">
            <ac:chgData name="Mike Bloys" userId="1248c4d8-7b2b-4b32-b8bd-163ae845f9bb" providerId="ADAL" clId="{DAEE9EB1-00CE-4561-B22D-D46B64AA6163}" dt="2020-11-18T14:35:39.918" v="28" actId="478"/>
            <ac:spMkLst>
              <pc:docMk/>
              <pc:sldMasterMk cId="425489869" sldId="2147483660"/>
              <pc:sldLayoutMk cId="1294972805" sldId="2147483665"/>
              <ac:spMk id="9" creationId="{E4A931A8-4A38-4B78-B16B-362ECEBDF17D}"/>
            </ac:spMkLst>
          </pc:spChg>
          <pc:spChg chg="mod">
            <ac:chgData name="Mike Bloys" userId="1248c4d8-7b2b-4b32-b8bd-163ae845f9bb" providerId="ADAL" clId="{DAEE9EB1-00CE-4561-B22D-D46B64AA6163}" dt="2020-11-18T14:35:46.659" v="31" actId="207"/>
            <ac:spMkLst>
              <pc:docMk/>
              <pc:sldMasterMk cId="425489869" sldId="2147483660"/>
              <pc:sldLayoutMk cId="1294972805" sldId="2147483665"/>
              <ac:spMk id="27" creationId="{00000000-0000-0000-0000-000000000000}"/>
            </ac:spMkLst>
          </pc:spChg>
          <pc:picChg chg="add">
            <ac:chgData name="Mike Bloys" userId="1248c4d8-7b2b-4b32-b8bd-163ae845f9bb" providerId="ADAL" clId="{DAEE9EB1-00CE-4561-B22D-D46B64AA6163}" dt="2020-11-18T14:35:40.644" v="29" actId="22"/>
            <ac:picMkLst>
              <pc:docMk/>
              <pc:sldMasterMk cId="425489869" sldId="2147483660"/>
              <pc:sldLayoutMk cId="1294972805" sldId="2147483665"/>
              <ac:picMk id="2" creationId="{2161B3D9-38A5-43BC-B8E4-9F5621608C08}"/>
            </ac:picMkLst>
          </pc:picChg>
          <pc:picChg chg="del">
            <ac:chgData name="Mike Bloys" userId="1248c4d8-7b2b-4b32-b8bd-163ae845f9bb" providerId="ADAL" clId="{DAEE9EB1-00CE-4561-B22D-D46B64AA6163}" dt="2020-11-18T14:35:39.918" v="28" actId="478"/>
            <ac:picMkLst>
              <pc:docMk/>
              <pc:sldMasterMk cId="425489869" sldId="2147483660"/>
              <pc:sldLayoutMk cId="1294972805" sldId="2147483665"/>
              <ac:picMk id="8" creationId="{85649553-57D9-4415-865F-2865870955E6}"/>
            </ac:picMkLst>
          </pc:picChg>
          <pc:picChg chg="mod">
            <ac:chgData name="Mike Bloys" userId="1248c4d8-7b2b-4b32-b8bd-163ae845f9bb" providerId="ADAL" clId="{DAEE9EB1-00CE-4561-B22D-D46B64AA6163}" dt="2020-11-18T14:35:49.417" v="32" actId="207"/>
            <ac:picMkLst>
              <pc:docMk/>
              <pc:sldMasterMk cId="425489869" sldId="2147483660"/>
              <pc:sldLayoutMk cId="1294972805" sldId="2147483665"/>
              <ac:picMk id="10" creationId="{0A4FA60E-C579-4999-86EC-9539F89517D2}"/>
            </ac:picMkLst>
          </pc:picChg>
        </pc:sldLayoutChg>
        <pc:sldLayoutChg chg="addSp delSp modSp mod">
          <pc:chgData name="Mike Bloys" userId="1248c4d8-7b2b-4b32-b8bd-163ae845f9bb" providerId="ADAL" clId="{DAEE9EB1-00CE-4561-B22D-D46B64AA6163}" dt="2020-11-19T11:10:02.355" v="324"/>
          <pc:sldLayoutMkLst>
            <pc:docMk/>
            <pc:sldMasterMk cId="425489869" sldId="2147483660"/>
            <pc:sldLayoutMk cId="866906050" sldId="2147483666"/>
          </pc:sldLayoutMkLst>
          <pc:spChg chg="add mod">
            <ac:chgData name="Mike Bloys" userId="1248c4d8-7b2b-4b32-b8bd-163ae845f9bb" providerId="ADAL" clId="{DAEE9EB1-00CE-4561-B22D-D46B64AA6163}" dt="2020-11-19T11:10:02.355" v="324"/>
            <ac:spMkLst>
              <pc:docMk/>
              <pc:sldMasterMk cId="425489869" sldId="2147483660"/>
              <pc:sldLayoutMk cId="866906050" sldId="2147483666"/>
              <ac:spMk id="3" creationId="{553FDC3E-AD4A-462B-AFC9-DB70DF210546}"/>
            </ac:spMkLst>
          </pc:spChg>
          <pc:spChg chg="del">
            <ac:chgData name="Mike Bloys" userId="1248c4d8-7b2b-4b32-b8bd-163ae845f9bb" providerId="ADAL" clId="{DAEE9EB1-00CE-4561-B22D-D46B64AA6163}" dt="2020-11-18T14:35:52.989" v="33" actId="478"/>
            <ac:spMkLst>
              <pc:docMk/>
              <pc:sldMasterMk cId="425489869" sldId="2147483660"/>
              <pc:sldLayoutMk cId="866906050" sldId="2147483666"/>
              <ac:spMk id="7" creationId="{F0F9A3D5-1F1C-4CC4-91DE-61C518C2D586}"/>
            </ac:spMkLst>
          </pc:spChg>
          <pc:spChg chg="mod">
            <ac:chgData name="Mike Bloys" userId="1248c4d8-7b2b-4b32-b8bd-163ae845f9bb" providerId="ADAL" clId="{DAEE9EB1-00CE-4561-B22D-D46B64AA6163}" dt="2020-11-18T14:36:48.331" v="36" actId="207"/>
            <ac:spMkLst>
              <pc:docMk/>
              <pc:sldMasterMk cId="425489869" sldId="2147483660"/>
              <pc:sldLayoutMk cId="866906050" sldId="2147483666"/>
              <ac:spMk id="28" creationId="{00000000-0000-0000-0000-000000000000}"/>
            </ac:spMkLst>
          </pc:spChg>
          <pc:picChg chg="add">
            <ac:chgData name="Mike Bloys" userId="1248c4d8-7b2b-4b32-b8bd-163ae845f9bb" providerId="ADAL" clId="{DAEE9EB1-00CE-4561-B22D-D46B64AA6163}" dt="2020-11-18T14:35:53.784" v="34" actId="22"/>
            <ac:picMkLst>
              <pc:docMk/>
              <pc:sldMasterMk cId="425489869" sldId="2147483660"/>
              <pc:sldLayoutMk cId="866906050" sldId="2147483666"/>
              <ac:picMk id="2" creationId="{9A05653B-F95B-437E-A9CA-4376188770E0}"/>
            </ac:picMkLst>
          </pc:picChg>
          <pc:picChg chg="del">
            <ac:chgData name="Mike Bloys" userId="1248c4d8-7b2b-4b32-b8bd-163ae845f9bb" providerId="ADAL" clId="{DAEE9EB1-00CE-4561-B22D-D46B64AA6163}" dt="2020-11-18T14:35:52.989" v="33" actId="478"/>
            <ac:picMkLst>
              <pc:docMk/>
              <pc:sldMasterMk cId="425489869" sldId="2147483660"/>
              <pc:sldLayoutMk cId="866906050" sldId="2147483666"/>
              <ac:picMk id="6" creationId="{B1FAC9F5-D35D-4F65-90C1-FE3B6CADBBE3}"/>
            </ac:picMkLst>
          </pc:picChg>
        </pc:sldLayoutChg>
        <pc:sldLayoutChg chg="addSp delSp modSp mod">
          <pc:chgData name="Mike Bloys" userId="1248c4d8-7b2b-4b32-b8bd-163ae845f9bb" providerId="ADAL" clId="{DAEE9EB1-00CE-4561-B22D-D46B64AA6163}" dt="2020-11-19T11:10:05.680" v="325"/>
          <pc:sldLayoutMkLst>
            <pc:docMk/>
            <pc:sldMasterMk cId="425489869" sldId="2147483660"/>
            <pc:sldLayoutMk cId="1517782376" sldId="2147483668"/>
          </pc:sldLayoutMkLst>
          <pc:spChg chg="add mod">
            <ac:chgData name="Mike Bloys" userId="1248c4d8-7b2b-4b32-b8bd-163ae845f9bb" providerId="ADAL" clId="{DAEE9EB1-00CE-4561-B22D-D46B64AA6163}" dt="2020-11-19T11:10:05.680" v="325"/>
            <ac:spMkLst>
              <pc:docMk/>
              <pc:sldMasterMk cId="425489869" sldId="2147483660"/>
              <pc:sldLayoutMk cId="1517782376" sldId="2147483668"/>
              <ac:spMk id="4" creationId="{03DBBAC7-063E-48DE-8DF9-F3F85A3BC2DF}"/>
            </ac:spMkLst>
          </pc:spChg>
          <pc:spChg chg="del">
            <ac:chgData name="Mike Bloys" userId="1248c4d8-7b2b-4b32-b8bd-163ae845f9bb" providerId="ADAL" clId="{DAEE9EB1-00CE-4561-B22D-D46B64AA6163}" dt="2020-11-18T14:36:54.302" v="37" actId="478"/>
            <ac:spMkLst>
              <pc:docMk/>
              <pc:sldMasterMk cId="425489869" sldId="2147483660"/>
              <pc:sldLayoutMk cId="1517782376" sldId="2147483668"/>
              <ac:spMk id="8" creationId="{751BD8F9-2DC4-48DF-8A78-373C8F87BE10}"/>
            </ac:spMkLst>
          </pc:spChg>
          <pc:picChg chg="add">
            <ac:chgData name="Mike Bloys" userId="1248c4d8-7b2b-4b32-b8bd-163ae845f9bb" providerId="ADAL" clId="{DAEE9EB1-00CE-4561-B22D-D46B64AA6163}" dt="2020-11-18T14:36:55.077" v="38" actId="22"/>
            <ac:picMkLst>
              <pc:docMk/>
              <pc:sldMasterMk cId="425489869" sldId="2147483660"/>
              <pc:sldLayoutMk cId="1517782376" sldId="2147483668"/>
              <ac:picMk id="3" creationId="{A89CFD29-67DC-4177-A85E-914471342CAE}"/>
            </ac:picMkLst>
          </pc:picChg>
          <pc:picChg chg="del">
            <ac:chgData name="Mike Bloys" userId="1248c4d8-7b2b-4b32-b8bd-163ae845f9bb" providerId="ADAL" clId="{DAEE9EB1-00CE-4561-B22D-D46B64AA6163}" dt="2020-11-18T14:36:54.302" v="37" actId="478"/>
            <ac:picMkLst>
              <pc:docMk/>
              <pc:sldMasterMk cId="425489869" sldId="2147483660"/>
              <pc:sldLayoutMk cId="1517782376" sldId="2147483668"/>
              <ac:picMk id="7" creationId="{C8E62F6E-5528-427D-9DAF-B60C42B95EE0}"/>
            </ac:picMkLst>
          </pc:picChg>
          <pc:picChg chg="mod">
            <ac:chgData name="Mike Bloys" userId="1248c4d8-7b2b-4b32-b8bd-163ae845f9bb" providerId="ADAL" clId="{DAEE9EB1-00CE-4561-B22D-D46B64AA6163}" dt="2020-11-18T14:36:57.729" v="39" actId="207"/>
            <ac:picMkLst>
              <pc:docMk/>
              <pc:sldMasterMk cId="425489869" sldId="2147483660"/>
              <pc:sldLayoutMk cId="1517782376" sldId="2147483668"/>
              <ac:picMk id="9" creationId="{DDCFCE74-0DFD-4FFC-8F08-4CEE76E5A940}"/>
            </ac:picMkLst>
          </pc:picChg>
        </pc:sldLayoutChg>
        <pc:sldLayoutChg chg="addSp delSp modSp mod">
          <pc:chgData name="Mike Bloys" userId="1248c4d8-7b2b-4b32-b8bd-163ae845f9bb" providerId="ADAL" clId="{DAEE9EB1-00CE-4561-B22D-D46B64AA6163}" dt="2020-11-19T11:09:55.387" v="322"/>
          <pc:sldLayoutMkLst>
            <pc:docMk/>
            <pc:sldMasterMk cId="425489869" sldId="2147483660"/>
            <pc:sldLayoutMk cId="8838776" sldId="2147483669"/>
          </pc:sldLayoutMkLst>
          <pc:spChg chg="add mod">
            <ac:chgData name="Mike Bloys" userId="1248c4d8-7b2b-4b32-b8bd-163ae845f9bb" providerId="ADAL" clId="{DAEE9EB1-00CE-4561-B22D-D46B64AA6163}" dt="2020-11-19T11:09:55.387" v="322"/>
            <ac:spMkLst>
              <pc:docMk/>
              <pc:sldMasterMk cId="425489869" sldId="2147483660"/>
              <pc:sldLayoutMk cId="8838776" sldId="2147483669"/>
              <ac:spMk id="4" creationId="{224841DB-3901-4FCF-B0A0-25ADD3061CBD}"/>
            </ac:spMkLst>
          </pc:spChg>
          <pc:spChg chg="mod">
            <ac:chgData name="Mike Bloys" userId="1248c4d8-7b2b-4b32-b8bd-163ae845f9bb" providerId="ADAL" clId="{DAEE9EB1-00CE-4561-B22D-D46B64AA6163}" dt="2020-11-18T14:35:34" v="26" actId="207"/>
            <ac:spMkLst>
              <pc:docMk/>
              <pc:sldMasterMk cId="425489869" sldId="2147483660"/>
              <pc:sldLayoutMk cId="8838776" sldId="2147483669"/>
              <ac:spMk id="9" creationId="{00000000-0000-0000-0000-000000000000}"/>
            </ac:spMkLst>
          </pc:spChg>
          <pc:spChg chg="del">
            <ac:chgData name="Mike Bloys" userId="1248c4d8-7b2b-4b32-b8bd-163ae845f9bb" providerId="ADAL" clId="{DAEE9EB1-00CE-4561-B22D-D46B64AA6163}" dt="2020-11-18T14:35:23.790" v="23" actId="478"/>
            <ac:spMkLst>
              <pc:docMk/>
              <pc:sldMasterMk cId="425489869" sldId="2147483660"/>
              <pc:sldLayoutMk cId="8838776" sldId="2147483669"/>
              <ac:spMk id="10" creationId="{6FEBB014-CD7D-420D-B94E-FFB6A6D2F0DD}"/>
            </ac:spMkLst>
          </pc:spChg>
          <pc:picChg chg="add">
            <ac:chgData name="Mike Bloys" userId="1248c4d8-7b2b-4b32-b8bd-163ae845f9bb" providerId="ADAL" clId="{DAEE9EB1-00CE-4561-B22D-D46B64AA6163}" dt="2020-11-18T14:35:24.615" v="24" actId="22"/>
            <ac:picMkLst>
              <pc:docMk/>
              <pc:sldMasterMk cId="425489869" sldId="2147483660"/>
              <pc:sldLayoutMk cId="8838776" sldId="2147483669"/>
              <ac:picMk id="2" creationId="{CE914D9D-74E9-4E26-96DB-7A673B138FCA}"/>
            </ac:picMkLst>
          </pc:picChg>
          <pc:picChg chg="del">
            <ac:chgData name="Mike Bloys" userId="1248c4d8-7b2b-4b32-b8bd-163ae845f9bb" providerId="ADAL" clId="{DAEE9EB1-00CE-4561-B22D-D46B64AA6163}" dt="2020-11-18T14:35:23.790" v="23" actId="478"/>
            <ac:picMkLst>
              <pc:docMk/>
              <pc:sldMasterMk cId="425489869" sldId="2147483660"/>
              <pc:sldLayoutMk cId="8838776" sldId="2147483669"/>
              <ac:picMk id="3" creationId="{FAE564D0-30EF-4242-AB83-FB42A630287B}"/>
            </ac:picMkLst>
          </pc:picChg>
          <pc:picChg chg="mod">
            <ac:chgData name="Mike Bloys" userId="1248c4d8-7b2b-4b32-b8bd-163ae845f9bb" providerId="ADAL" clId="{DAEE9EB1-00CE-4561-B22D-D46B64AA6163}" dt="2020-11-18T14:35:36.169" v="27" actId="207"/>
            <ac:picMkLst>
              <pc:docMk/>
              <pc:sldMasterMk cId="425489869" sldId="2147483660"/>
              <pc:sldLayoutMk cId="8838776" sldId="2147483669"/>
              <ac:picMk id="11" creationId="{6AE9681C-92E7-479C-A440-8EAE4D5852CC}"/>
            </ac:picMkLst>
          </pc:picChg>
          <pc:picChg chg="add del mod">
            <ac:chgData name="Mike Bloys" userId="1248c4d8-7b2b-4b32-b8bd-163ae845f9bb" providerId="ADAL" clId="{DAEE9EB1-00CE-4561-B22D-D46B64AA6163}" dt="2020-11-18T16:07:25.587" v="231" actId="478"/>
            <ac:picMkLst>
              <pc:docMk/>
              <pc:sldMasterMk cId="425489869" sldId="2147483660"/>
              <pc:sldLayoutMk cId="8838776" sldId="2147483669"/>
              <ac:picMk id="14" creationId="{CD5CF36D-E5C0-437C-8747-72B3B95EEB57}"/>
            </ac:picMkLst>
          </pc:picChg>
        </pc:sldLayoutChg>
        <pc:sldLayoutChg chg="del">
          <pc:chgData name="Mike Bloys" userId="1248c4d8-7b2b-4b32-b8bd-163ae845f9bb" providerId="ADAL" clId="{DAEE9EB1-00CE-4561-B22D-D46B64AA6163}" dt="2020-11-18T16:03:01.340" v="169" actId="47"/>
          <pc:sldLayoutMkLst>
            <pc:docMk/>
            <pc:sldMasterMk cId="425489869" sldId="2147483660"/>
            <pc:sldLayoutMk cId="2531177161" sldId="2147483670"/>
          </pc:sldLayoutMkLst>
        </pc:sldLayoutChg>
      </pc:sldMasterChg>
    </pc:docChg>
  </pc:docChgLst>
  <pc:docChgLst>
    <pc:chgData name="Rob Heathcote" userId="62419938-1f1d-43ca-9327-cfd6c1894440" providerId="ADAL" clId="{7756A514-461D-4125-A6CA-F3D8AA6617A1}"/>
    <pc:docChg chg="modSld modMainMaster">
      <pc:chgData name="Rob Heathcote" userId="62419938-1f1d-43ca-9327-cfd6c1894440" providerId="ADAL" clId="{7756A514-461D-4125-A6CA-F3D8AA6617A1}" dt="2020-11-23T11:28:55.650" v="51" actId="20577"/>
      <pc:docMkLst>
        <pc:docMk/>
      </pc:docMkLst>
      <pc:sldChg chg="modSp mod">
        <pc:chgData name="Rob Heathcote" userId="62419938-1f1d-43ca-9327-cfd6c1894440" providerId="ADAL" clId="{7756A514-461D-4125-A6CA-F3D8AA6617A1}" dt="2020-11-23T11:28:55.650" v="51" actId="20577"/>
        <pc:sldMkLst>
          <pc:docMk/>
          <pc:sldMk cId="1602378444" sldId="353"/>
        </pc:sldMkLst>
        <pc:spChg chg="mod">
          <ac:chgData name="Rob Heathcote" userId="62419938-1f1d-43ca-9327-cfd6c1894440" providerId="ADAL" clId="{7756A514-461D-4125-A6CA-F3D8AA6617A1}" dt="2020-11-23T11:28:55.650" v="51" actId="20577"/>
          <ac:spMkLst>
            <pc:docMk/>
            <pc:sldMk cId="1602378444" sldId="353"/>
            <ac:spMk id="6" creationId="{05E4A650-3D7A-45B6-A55E-E9D7A090EC71}"/>
          </ac:spMkLst>
        </pc:spChg>
      </pc:sldChg>
      <pc:sldMasterChg chg="modSldLayout">
        <pc:chgData name="Rob Heathcote" userId="62419938-1f1d-43ca-9327-cfd6c1894440" providerId="ADAL" clId="{7756A514-461D-4125-A6CA-F3D8AA6617A1}" dt="2020-11-23T11:25:37.994" v="47" actId="1035"/>
        <pc:sldMasterMkLst>
          <pc:docMk/>
          <pc:sldMasterMk cId="425489869" sldId="2147483660"/>
        </pc:sldMasterMkLst>
        <pc:sldLayoutChg chg="modSp mod">
          <pc:chgData name="Rob Heathcote" userId="62419938-1f1d-43ca-9327-cfd6c1894440" providerId="ADAL" clId="{7756A514-461D-4125-A6CA-F3D8AA6617A1}" dt="2020-11-23T11:25:37.994" v="47" actId="1035"/>
          <pc:sldLayoutMkLst>
            <pc:docMk/>
            <pc:sldMasterMk cId="425489869" sldId="2147483660"/>
            <pc:sldLayoutMk cId="2200710450" sldId="2147483661"/>
          </pc:sldLayoutMkLst>
          <pc:spChg chg="mod">
            <ac:chgData name="Rob Heathcote" userId="62419938-1f1d-43ca-9327-cfd6c1894440" providerId="ADAL" clId="{7756A514-461D-4125-A6CA-F3D8AA6617A1}" dt="2020-11-23T11:25:25.953" v="13" actId="1038"/>
            <ac:spMkLst>
              <pc:docMk/>
              <pc:sldMasterMk cId="425489869" sldId="2147483660"/>
              <pc:sldLayoutMk cId="2200710450" sldId="2147483661"/>
              <ac:spMk id="7" creationId="{21E449F3-C2AF-4310-893D-6574ACD0A27D}"/>
            </ac:spMkLst>
          </pc:spChg>
          <pc:spChg chg="mod">
            <ac:chgData name="Rob Heathcote" userId="62419938-1f1d-43ca-9327-cfd6c1894440" providerId="ADAL" clId="{7756A514-461D-4125-A6CA-F3D8AA6617A1}" dt="2020-11-23T11:25:25.953" v="13" actId="1038"/>
            <ac:spMkLst>
              <pc:docMk/>
              <pc:sldMasterMk cId="425489869" sldId="2147483660"/>
              <pc:sldLayoutMk cId="2200710450" sldId="2147483661"/>
              <ac:spMk id="8" creationId="{A3AC6372-F7B1-4D6C-8188-7C326A0D81D0}"/>
            </ac:spMkLst>
          </pc:spChg>
          <pc:spChg chg="mod">
            <ac:chgData name="Rob Heathcote" userId="62419938-1f1d-43ca-9327-cfd6c1894440" providerId="ADAL" clId="{7756A514-461D-4125-A6CA-F3D8AA6617A1}" dt="2020-11-23T11:25:25.953" v="13" actId="1038"/>
            <ac:spMkLst>
              <pc:docMk/>
              <pc:sldMasterMk cId="425489869" sldId="2147483660"/>
              <pc:sldLayoutMk cId="2200710450" sldId="2147483661"/>
              <ac:spMk id="9" creationId="{05FD47D0-483C-477A-A94F-E05917474632}"/>
            </ac:spMkLst>
          </pc:spChg>
          <pc:spChg chg="mod">
            <ac:chgData name="Rob Heathcote" userId="62419938-1f1d-43ca-9327-cfd6c1894440" providerId="ADAL" clId="{7756A514-461D-4125-A6CA-F3D8AA6617A1}" dt="2020-11-23T11:25:25.953" v="13" actId="1038"/>
            <ac:spMkLst>
              <pc:docMk/>
              <pc:sldMasterMk cId="425489869" sldId="2147483660"/>
              <pc:sldLayoutMk cId="2200710450" sldId="2147483661"/>
              <ac:spMk id="10" creationId="{7B8E7A7F-8180-4D89-86A0-1CE936F0C70C}"/>
            </ac:spMkLst>
          </pc:spChg>
          <pc:spChg chg="mod">
            <ac:chgData name="Rob Heathcote" userId="62419938-1f1d-43ca-9327-cfd6c1894440" providerId="ADAL" clId="{7756A514-461D-4125-A6CA-F3D8AA6617A1}" dt="2020-11-23T11:25:37.994" v="47" actId="1035"/>
            <ac:spMkLst>
              <pc:docMk/>
              <pc:sldMasterMk cId="425489869" sldId="2147483660"/>
              <pc:sldLayoutMk cId="2200710450" sldId="2147483661"/>
              <ac:spMk id="11" creationId="{BAB39848-5529-43F8-A2F0-9C554D89638D}"/>
            </ac:spMkLst>
          </pc:spChg>
          <pc:grpChg chg="mod">
            <ac:chgData name="Rob Heathcote" userId="62419938-1f1d-43ca-9327-cfd6c1894440" providerId="ADAL" clId="{7756A514-461D-4125-A6CA-F3D8AA6617A1}" dt="2020-11-23T11:25:25.953" v="13" actId="1038"/>
            <ac:grpSpMkLst>
              <pc:docMk/>
              <pc:sldMasterMk cId="425489869" sldId="2147483660"/>
              <pc:sldLayoutMk cId="2200710450" sldId="2147483661"/>
              <ac:grpSpMk id="6" creationId="{B78EDB31-9E7F-4294-AE58-ADEA01C854C5}"/>
            </ac:grpSpMkLst>
          </pc:grpChg>
        </pc:sldLayoutChg>
      </pc:sldMasterChg>
    </pc:docChg>
  </pc:docChgLst>
  <pc:docChgLst>
    <pc:chgData name="James Franklin" userId="cf915d05-507f-491f-b4a6-b2aa085ee4b1" providerId="ADAL" clId="{B1AFD12A-E595-4233-BFC8-15F996D68725}"/>
    <pc:docChg chg="undo custSel addSld delSld modSld sldOrd">
      <pc:chgData name="James Franklin" userId="cf915d05-507f-491f-b4a6-b2aa085ee4b1" providerId="ADAL" clId="{B1AFD12A-E595-4233-BFC8-15F996D68725}" dt="2020-05-28T15:10:38.237" v="221" actId="47"/>
      <pc:docMkLst>
        <pc:docMk/>
      </pc:docMkLst>
      <pc:sldChg chg="addSp delSp modSp mod">
        <pc:chgData name="James Franklin" userId="cf915d05-507f-491f-b4a6-b2aa085ee4b1" providerId="ADAL" clId="{B1AFD12A-E595-4233-BFC8-15F996D68725}" dt="2020-05-28T15:08:20.313" v="63" actId="478"/>
        <pc:sldMkLst>
          <pc:docMk/>
          <pc:sldMk cId="863047335" sldId="257"/>
        </pc:sldMkLst>
        <pc:spChg chg="add mod">
          <ac:chgData name="James Franklin" userId="cf915d05-507f-491f-b4a6-b2aa085ee4b1" providerId="ADAL" clId="{B1AFD12A-E595-4233-BFC8-15F996D68725}" dt="2020-05-28T15:07:42.453" v="23" actId="20577"/>
          <ac:spMkLst>
            <pc:docMk/>
            <pc:sldMk cId="863047335" sldId="257"/>
            <ac:spMk id="2" creationId="{B34AE6BD-A8A4-44DA-BDAD-164A8EB6186D}"/>
          </ac:spMkLst>
        </pc:spChg>
        <pc:spChg chg="add mod">
          <ac:chgData name="James Franklin" userId="cf915d05-507f-491f-b4a6-b2aa085ee4b1" providerId="ADAL" clId="{B1AFD12A-E595-4233-BFC8-15F996D68725}" dt="2020-05-28T15:07:53.588" v="40" actId="20577"/>
          <ac:spMkLst>
            <pc:docMk/>
            <pc:sldMk cId="863047335" sldId="257"/>
            <ac:spMk id="3" creationId="{DE9694BB-9DA9-470C-B296-C7FD4F30E301}"/>
          </ac:spMkLst>
        </pc:spChg>
        <pc:spChg chg="add del mod">
          <ac:chgData name="James Franklin" userId="cf915d05-507f-491f-b4a6-b2aa085ee4b1" providerId="ADAL" clId="{B1AFD12A-E595-4233-BFC8-15F996D68725}" dt="2020-05-28T15:08:20.313" v="63" actId="478"/>
          <ac:spMkLst>
            <pc:docMk/>
            <pc:sldMk cId="863047335" sldId="257"/>
            <ac:spMk id="4" creationId="{E1EEBD1B-8925-4BBC-B703-AE63EFF75E82}"/>
          </ac:spMkLst>
        </pc:spChg>
      </pc:sldChg>
      <pc:sldChg chg="modSp mod">
        <pc:chgData name="James Franklin" userId="cf915d05-507f-491f-b4a6-b2aa085ee4b1" providerId="ADAL" clId="{B1AFD12A-E595-4233-BFC8-15F996D68725}" dt="2020-05-28T15:08:48.965" v="127" actId="20577"/>
        <pc:sldMkLst>
          <pc:docMk/>
          <pc:sldMk cId="3104755081" sldId="258"/>
        </pc:sldMkLst>
        <pc:spChg chg="mod">
          <ac:chgData name="James Franklin" userId="cf915d05-507f-491f-b4a6-b2aa085ee4b1" providerId="ADAL" clId="{B1AFD12A-E595-4233-BFC8-15F996D68725}" dt="2020-05-28T15:08:48.965" v="127" actId="20577"/>
          <ac:spMkLst>
            <pc:docMk/>
            <pc:sldMk cId="3104755081" sldId="258"/>
            <ac:spMk id="2" creationId="{00000000-0000-0000-0000-000000000000}"/>
          </ac:spMkLst>
        </pc:spChg>
      </pc:sldChg>
      <pc:sldChg chg="del">
        <pc:chgData name="James Franklin" userId="cf915d05-507f-491f-b4a6-b2aa085ee4b1" providerId="ADAL" clId="{B1AFD12A-E595-4233-BFC8-15F996D68725}" dt="2020-05-28T15:08:58.059" v="130" actId="47"/>
        <pc:sldMkLst>
          <pc:docMk/>
          <pc:sldMk cId="3978705510" sldId="281"/>
        </pc:sldMkLst>
      </pc:sldChg>
      <pc:sldChg chg="del">
        <pc:chgData name="James Franklin" userId="cf915d05-507f-491f-b4a6-b2aa085ee4b1" providerId="ADAL" clId="{B1AFD12A-E595-4233-BFC8-15F996D68725}" dt="2020-05-28T15:09:26.370" v="171" actId="47"/>
        <pc:sldMkLst>
          <pc:docMk/>
          <pc:sldMk cId="731890908" sldId="282"/>
        </pc:sldMkLst>
      </pc:sldChg>
      <pc:sldChg chg="del">
        <pc:chgData name="James Franklin" userId="cf915d05-507f-491f-b4a6-b2aa085ee4b1" providerId="ADAL" clId="{B1AFD12A-E595-4233-BFC8-15F996D68725}" dt="2020-05-28T15:09:32.894" v="172" actId="47"/>
        <pc:sldMkLst>
          <pc:docMk/>
          <pc:sldMk cId="445214213" sldId="283"/>
        </pc:sldMkLst>
      </pc:sldChg>
      <pc:sldChg chg="del">
        <pc:chgData name="James Franklin" userId="cf915d05-507f-491f-b4a6-b2aa085ee4b1" providerId="ADAL" clId="{B1AFD12A-E595-4233-BFC8-15F996D68725}" dt="2020-05-28T15:09:33.404" v="173" actId="47"/>
        <pc:sldMkLst>
          <pc:docMk/>
          <pc:sldMk cId="3044653099" sldId="284"/>
        </pc:sldMkLst>
      </pc:sldChg>
      <pc:sldChg chg="del">
        <pc:chgData name="James Franklin" userId="cf915d05-507f-491f-b4a6-b2aa085ee4b1" providerId="ADAL" clId="{B1AFD12A-E595-4233-BFC8-15F996D68725}" dt="2020-05-28T15:09:35.418" v="174" actId="47"/>
        <pc:sldMkLst>
          <pc:docMk/>
          <pc:sldMk cId="1038185231" sldId="285"/>
        </pc:sldMkLst>
      </pc:sldChg>
      <pc:sldChg chg="del">
        <pc:chgData name="James Franklin" userId="cf915d05-507f-491f-b4a6-b2aa085ee4b1" providerId="ADAL" clId="{B1AFD12A-E595-4233-BFC8-15F996D68725}" dt="2020-05-28T15:09:48.097" v="179" actId="47"/>
        <pc:sldMkLst>
          <pc:docMk/>
          <pc:sldMk cId="430733638" sldId="292"/>
        </pc:sldMkLst>
      </pc:sldChg>
      <pc:sldChg chg="del">
        <pc:chgData name="James Franklin" userId="cf915d05-507f-491f-b4a6-b2aa085ee4b1" providerId="ADAL" clId="{B1AFD12A-E595-4233-BFC8-15F996D68725}" dt="2020-05-28T15:09:48.251" v="180" actId="47"/>
        <pc:sldMkLst>
          <pc:docMk/>
          <pc:sldMk cId="648150555" sldId="293"/>
        </pc:sldMkLst>
      </pc:sldChg>
      <pc:sldChg chg="del">
        <pc:chgData name="James Franklin" userId="cf915d05-507f-491f-b4a6-b2aa085ee4b1" providerId="ADAL" clId="{B1AFD12A-E595-4233-BFC8-15F996D68725}" dt="2020-05-28T15:09:48.409" v="181" actId="47"/>
        <pc:sldMkLst>
          <pc:docMk/>
          <pc:sldMk cId="1810381356" sldId="294"/>
        </pc:sldMkLst>
      </pc:sldChg>
      <pc:sldChg chg="del">
        <pc:chgData name="James Franklin" userId="cf915d05-507f-491f-b4a6-b2aa085ee4b1" providerId="ADAL" clId="{B1AFD12A-E595-4233-BFC8-15F996D68725}" dt="2020-05-28T15:09:51.541" v="182" actId="47"/>
        <pc:sldMkLst>
          <pc:docMk/>
          <pc:sldMk cId="612095618" sldId="295"/>
        </pc:sldMkLst>
      </pc:sldChg>
      <pc:sldChg chg="del">
        <pc:chgData name="James Franklin" userId="cf915d05-507f-491f-b4a6-b2aa085ee4b1" providerId="ADAL" clId="{B1AFD12A-E595-4233-BFC8-15F996D68725}" dt="2020-05-28T15:10:38.066" v="220" actId="47"/>
        <pc:sldMkLst>
          <pc:docMk/>
          <pc:sldMk cId="838156766" sldId="300"/>
        </pc:sldMkLst>
      </pc:sldChg>
      <pc:sldChg chg="del">
        <pc:chgData name="James Franklin" userId="cf915d05-507f-491f-b4a6-b2aa085ee4b1" providerId="ADAL" clId="{B1AFD12A-E595-4233-BFC8-15F996D68725}" dt="2020-05-28T15:09:57.983" v="186" actId="47"/>
        <pc:sldMkLst>
          <pc:docMk/>
          <pc:sldMk cId="171937440" sldId="301"/>
        </pc:sldMkLst>
      </pc:sldChg>
      <pc:sldChg chg="del">
        <pc:chgData name="James Franklin" userId="cf915d05-507f-491f-b4a6-b2aa085ee4b1" providerId="ADAL" clId="{B1AFD12A-E595-4233-BFC8-15F996D68725}" dt="2020-05-28T15:10:00.348" v="187" actId="47"/>
        <pc:sldMkLst>
          <pc:docMk/>
          <pc:sldMk cId="3637797982" sldId="302"/>
        </pc:sldMkLst>
      </pc:sldChg>
      <pc:sldChg chg="del">
        <pc:chgData name="James Franklin" userId="cf915d05-507f-491f-b4a6-b2aa085ee4b1" providerId="ADAL" clId="{B1AFD12A-E595-4233-BFC8-15F996D68725}" dt="2020-05-28T15:10:00.488" v="188" actId="47"/>
        <pc:sldMkLst>
          <pc:docMk/>
          <pc:sldMk cId="1536476059" sldId="306"/>
        </pc:sldMkLst>
      </pc:sldChg>
      <pc:sldChg chg="del">
        <pc:chgData name="James Franklin" userId="cf915d05-507f-491f-b4a6-b2aa085ee4b1" providerId="ADAL" clId="{B1AFD12A-E595-4233-BFC8-15F996D68725}" dt="2020-05-28T15:10:03.124" v="192" actId="47"/>
        <pc:sldMkLst>
          <pc:docMk/>
          <pc:sldMk cId="2138522022" sldId="310"/>
        </pc:sldMkLst>
      </pc:sldChg>
      <pc:sldChg chg="del">
        <pc:chgData name="James Franklin" userId="cf915d05-507f-491f-b4a6-b2aa085ee4b1" providerId="ADAL" clId="{B1AFD12A-E595-4233-BFC8-15F996D68725}" dt="2020-05-28T15:10:38.237" v="221" actId="47"/>
        <pc:sldMkLst>
          <pc:docMk/>
          <pc:sldMk cId="1687830042" sldId="311"/>
        </pc:sldMkLst>
      </pc:sldChg>
      <pc:sldChg chg="del">
        <pc:chgData name="James Franklin" userId="cf915d05-507f-491f-b4a6-b2aa085ee4b1" providerId="ADAL" clId="{B1AFD12A-E595-4233-BFC8-15F996D68725}" dt="2020-05-28T15:09:41.450" v="175" actId="47"/>
        <pc:sldMkLst>
          <pc:docMk/>
          <pc:sldMk cId="2281916863" sldId="312"/>
        </pc:sldMkLst>
      </pc:sldChg>
      <pc:sldChg chg="del">
        <pc:chgData name="James Franklin" userId="cf915d05-507f-491f-b4a6-b2aa085ee4b1" providerId="ADAL" clId="{B1AFD12A-E595-4233-BFC8-15F996D68725}" dt="2020-05-28T15:10:00.662" v="189" actId="47"/>
        <pc:sldMkLst>
          <pc:docMk/>
          <pc:sldMk cId="3454333013" sldId="313"/>
        </pc:sldMkLst>
      </pc:sldChg>
      <pc:sldChg chg="del">
        <pc:chgData name="James Franklin" userId="cf915d05-507f-491f-b4a6-b2aa085ee4b1" providerId="ADAL" clId="{B1AFD12A-E595-4233-BFC8-15F996D68725}" dt="2020-05-28T15:10:00.993" v="190" actId="47"/>
        <pc:sldMkLst>
          <pc:docMk/>
          <pc:sldMk cId="3907481676" sldId="314"/>
        </pc:sldMkLst>
      </pc:sldChg>
      <pc:sldChg chg="del">
        <pc:chgData name="James Franklin" userId="cf915d05-507f-491f-b4a6-b2aa085ee4b1" providerId="ADAL" clId="{B1AFD12A-E595-4233-BFC8-15F996D68725}" dt="2020-05-28T15:10:01.360" v="191" actId="47"/>
        <pc:sldMkLst>
          <pc:docMk/>
          <pc:sldMk cId="3169117105" sldId="315"/>
        </pc:sldMkLst>
      </pc:sldChg>
      <pc:sldChg chg="modSp new mod">
        <pc:chgData name="James Franklin" userId="cf915d05-507f-491f-b4a6-b2aa085ee4b1" providerId="ADAL" clId="{B1AFD12A-E595-4233-BFC8-15F996D68725}" dt="2020-05-28T15:09:02.485" v="137" actId="20577"/>
        <pc:sldMkLst>
          <pc:docMk/>
          <pc:sldMk cId="638792265" sldId="316"/>
        </pc:sldMkLst>
        <pc:spChg chg="mod">
          <ac:chgData name="James Franklin" userId="cf915d05-507f-491f-b4a6-b2aa085ee4b1" providerId="ADAL" clId="{B1AFD12A-E595-4233-BFC8-15F996D68725}" dt="2020-05-28T15:09:02.485" v="137" actId="20577"/>
          <ac:spMkLst>
            <pc:docMk/>
            <pc:sldMk cId="638792265" sldId="316"/>
            <ac:spMk id="2" creationId="{DC139640-846A-4E28-9ECD-9E4174E52580}"/>
          </ac:spMkLst>
        </pc:spChg>
      </pc:sldChg>
      <pc:sldChg chg="addSp delSp modSp add mod">
        <pc:chgData name="James Franklin" userId="cf915d05-507f-491f-b4a6-b2aa085ee4b1" providerId="ADAL" clId="{B1AFD12A-E595-4233-BFC8-15F996D68725}" dt="2020-05-28T15:09:11.309" v="147" actId="20577"/>
        <pc:sldMkLst>
          <pc:docMk/>
          <pc:sldMk cId="714892847" sldId="317"/>
        </pc:sldMkLst>
        <pc:spChg chg="del">
          <ac:chgData name="James Franklin" userId="cf915d05-507f-491f-b4a6-b2aa085ee4b1" providerId="ADAL" clId="{B1AFD12A-E595-4233-BFC8-15F996D68725}" dt="2020-05-28T15:09:05.561" v="138"/>
          <ac:spMkLst>
            <pc:docMk/>
            <pc:sldMk cId="714892847" sldId="317"/>
            <ac:spMk id="2" creationId="{DC139640-846A-4E28-9ECD-9E4174E52580}"/>
          </ac:spMkLst>
        </pc:spChg>
        <pc:spChg chg="del">
          <ac:chgData name="James Franklin" userId="cf915d05-507f-491f-b4a6-b2aa085ee4b1" providerId="ADAL" clId="{B1AFD12A-E595-4233-BFC8-15F996D68725}" dt="2020-05-28T15:09:05.561" v="138"/>
          <ac:spMkLst>
            <pc:docMk/>
            <pc:sldMk cId="714892847" sldId="317"/>
            <ac:spMk id="3" creationId="{1367FA2D-A465-44F8-95F3-B26E64257FCF}"/>
          </ac:spMkLst>
        </pc:spChg>
        <pc:spChg chg="add mod">
          <ac:chgData name="James Franklin" userId="cf915d05-507f-491f-b4a6-b2aa085ee4b1" providerId="ADAL" clId="{B1AFD12A-E595-4233-BFC8-15F996D68725}" dt="2020-05-28T15:09:11.309" v="147" actId="20577"/>
          <ac:spMkLst>
            <pc:docMk/>
            <pc:sldMk cId="714892847" sldId="317"/>
            <ac:spMk id="4" creationId="{45C414E2-0C0E-4DFD-8D97-EC2CA3AA21F2}"/>
          </ac:spMkLst>
        </pc:spChg>
        <pc:spChg chg="add mod">
          <ac:chgData name="James Franklin" userId="cf915d05-507f-491f-b4a6-b2aa085ee4b1" providerId="ADAL" clId="{B1AFD12A-E595-4233-BFC8-15F996D68725}" dt="2020-05-28T15:09:05.561" v="138"/>
          <ac:spMkLst>
            <pc:docMk/>
            <pc:sldMk cId="714892847" sldId="317"/>
            <ac:spMk id="5" creationId="{19BF9D87-8CBB-4D78-82D9-CB220802562E}"/>
          </ac:spMkLst>
        </pc:spChg>
      </pc:sldChg>
      <pc:sldChg chg="modSp new mod ord">
        <pc:chgData name="James Franklin" userId="cf915d05-507f-491f-b4a6-b2aa085ee4b1" providerId="ADAL" clId="{B1AFD12A-E595-4233-BFC8-15F996D68725}" dt="2020-05-28T15:09:23.821" v="170" actId="20577"/>
        <pc:sldMkLst>
          <pc:docMk/>
          <pc:sldMk cId="701728763" sldId="318"/>
        </pc:sldMkLst>
        <pc:spChg chg="mod">
          <ac:chgData name="James Franklin" userId="cf915d05-507f-491f-b4a6-b2aa085ee4b1" providerId="ADAL" clId="{B1AFD12A-E595-4233-BFC8-15F996D68725}" dt="2020-05-28T15:09:23.821" v="170" actId="20577"/>
          <ac:spMkLst>
            <pc:docMk/>
            <pc:sldMk cId="701728763" sldId="318"/>
            <ac:spMk id="2" creationId="{206A6302-9DB7-47DE-AEB5-A0E4B9140196}"/>
          </ac:spMkLst>
        </pc:spChg>
      </pc:sldChg>
      <pc:sldChg chg="new del">
        <pc:chgData name="James Franklin" userId="cf915d05-507f-491f-b4a6-b2aa085ee4b1" providerId="ADAL" clId="{B1AFD12A-E595-4233-BFC8-15F996D68725}" dt="2020-05-28T15:09:09.043" v="140" actId="680"/>
        <pc:sldMkLst>
          <pc:docMk/>
          <pc:sldMk cId="1244342531" sldId="318"/>
        </pc:sldMkLst>
      </pc:sldChg>
      <pc:sldChg chg="add ord">
        <pc:chgData name="James Franklin" userId="cf915d05-507f-491f-b4a6-b2aa085ee4b1" providerId="ADAL" clId="{B1AFD12A-E595-4233-BFC8-15F996D68725}" dt="2020-05-28T15:09:46.101" v="178"/>
        <pc:sldMkLst>
          <pc:docMk/>
          <pc:sldMk cId="1964330135" sldId="319"/>
        </pc:sldMkLst>
      </pc:sldChg>
      <pc:sldChg chg="add ord">
        <pc:chgData name="James Franklin" userId="cf915d05-507f-491f-b4a6-b2aa085ee4b1" providerId="ADAL" clId="{B1AFD12A-E595-4233-BFC8-15F996D68725}" dt="2020-05-28T15:09:56.086" v="185"/>
        <pc:sldMkLst>
          <pc:docMk/>
          <pc:sldMk cId="3369992070" sldId="320"/>
        </pc:sldMkLst>
      </pc:sldChg>
      <pc:sldChg chg="modSp add mod">
        <pc:chgData name="James Franklin" userId="cf915d05-507f-491f-b4a6-b2aa085ee4b1" providerId="ADAL" clId="{B1AFD12A-E595-4233-BFC8-15F996D68725}" dt="2020-05-28T15:10:16.428" v="200" actId="20577"/>
        <pc:sldMkLst>
          <pc:docMk/>
          <pc:sldMk cId="2709602525" sldId="321"/>
        </pc:sldMkLst>
        <pc:spChg chg="mod">
          <ac:chgData name="James Franklin" userId="cf915d05-507f-491f-b4a6-b2aa085ee4b1" providerId="ADAL" clId="{B1AFD12A-E595-4233-BFC8-15F996D68725}" dt="2020-05-28T15:10:16.428" v="200" actId="20577"/>
          <ac:spMkLst>
            <pc:docMk/>
            <pc:sldMk cId="2709602525" sldId="321"/>
            <ac:spMk id="2" creationId="{206A6302-9DB7-47DE-AEB5-A0E4B9140196}"/>
          </ac:spMkLst>
        </pc:spChg>
      </pc:sldChg>
      <pc:sldChg chg="modSp add mod ord">
        <pc:chgData name="James Franklin" userId="cf915d05-507f-491f-b4a6-b2aa085ee4b1" providerId="ADAL" clId="{B1AFD12A-E595-4233-BFC8-15F996D68725}" dt="2020-05-28T15:10:28.736" v="217" actId="113"/>
        <pc:sldMkLst>
          <pc:docMk/>
          <pc:sldMk cId="3104080829" sldId="322"/>
        </pc:sldMkLst>
        <pc:spChg chg="mod">
          <ac:chgData name="James Franklin" userId="cf915d05-507f-491f-b4a6-b2aa085ee4b1" providerId="ADAL" clId="{B1AFD12A-E595-4233-BFC8-15F996D68725}" dt="2020-05-28T15:10:28.736" v="217" actId="113"/>
          <ac:spMkLst>
            <pc:docMk/>
            <pc:sldMk cId="3104080829" sldId="322"/>
            <ac:spMk id="5" creationId="{00000000-0000-0000-0000-000000000000}"/>
          </ac:spMkLst>
        </pc:spChg>
      </pc:sldChg>
      <pc:sldChg chg="addSp delSp modSp add">
        <pc:chgData name="James Franklin" userId="cf915d05-507f-491f-b4a6-b2aa085ee4b1" providerId="ADAL" clId="{B1AFD12A-E595-4233-BFC8-15F996D68725}" dt="2020-05-28T15:10:35.416" v="219"/>
        <pc:sldMkLst>
          <pc:docMk/>
          <pc:sldMk cId="1850720621" sldId="323"/>
        </pc:sldMkLst>
        <pc:spChg chg="mod">
          <ac:chgData name="James Franklin" userId="cf915d05-507f-491f-b4a6-b2aa085ee4b1" providerId="ADAL" clId="{B1AFD12A-E595-4233-BFC8-15F996D68725}" dt="2020-05-28T15:10:35.416" v="219"/>
          <ac:spMkLst>
            <pc:docMk/>
            <pc:sldMk cId="1850720621" sldId="323"/>
            <ac:spMk id="2" creationId="{206A6302-9DB7-47DE-AEB5-A0E4B9140196}"/>
          </ac:spMkLst>
        </pc:spChg>
        <pc:spChg chg="del">
          <ac:chgData name="James Franklin" userId="cf915d05-507f-491f-b4a6-b2aa085ee4b1" providerId="ADAL" clId="{B1AFD12A-E595-4233-BFC8-15F996D68725}" dt="2020-05-28T15:10:35.416" v="219"/>
          <ac:spMkLst>
            <pc:docMk/>
            <pc:sldMk cId="1850720621" sldId="323"/>
            <ac:spMk id="3" creationId="{D2FC606F-9CB9-4F8A-A865-8B29A0B8E809}"/>
          </ac:spMkLst>
        </pc:spChg>
        <pc:spChg chg="add mod">
          <ac:chgData name="James Franklin" userId="cf915d05-507f-491f-b4a6-b2aa085ee4b1" providerId="ADAL" clId="{B1AFD12A-E595-4233-BFC8-15F996D68725}" dt="2020-05-28T15:10:35.416" v="219"/>
          <ac:spMkLst>
            <pc:docMk/>
            <pc:sldMk cId="1850720621" sldId="323"/>
            <ac:spMk id="4" creationId="{C25206DF-E3C8-407C-803A-3B4256F52F78}"/>
          </ac:spMkLst>
        </pc:spChg>
      </pc:sldChg>
    </pc:docChg>
  </pc:docChgLst>
  <pc:docChgLst>
    <pc:chgData name="James Franklin" userId="cf915d05-507f-491f-b4a6-b2aa085ee4b1" providerId="ADAL" clId="{DA41EC15-366F-4618-A309-3C814979CEFE}"/>
    <pc:docChg chg="undo custSel addSld delSld modSld sldOrd">
      <pc:chgData name="James Franklin" userId="cf915d05-507f-491f-b4a6-b2aa085ee4b1" providerId="ADAL" clId="{DA41EC15-366F-4618-A309-3C814979CEFE}" dt="2020-11-20T15:17:21.427" v="3000" actId="6549"/>
      <pc:docMkLst>
        <pc:docMk/>
      </pc:docMkLst>
      <pc:sldChg chg="modSp mod">
        <pc:chgData name="James Franklin" userId="cf915d05-507f-491f-b4a6-b2aa085ee4b1" providerId="ADAL" clId="{DA41EC15-366F-4618-A309-3C814979CEFE}" dt="2020-11-09T10:33:37.531" v="2165" actId="20577"/>
        <pc:sldMkLst>
          <pc:docMk/>
          <pc:sldMk cId="3104755081" sldId="258"/>
        </pc:sldMkLst>
        <pc:spChg chg="mod">
          <ac:chgData name="James Franklin" userId="cf915d05-507f-491f-b4a6-b2aa085ee4b1" providerId="ADAL" clId="{DA41EC15-366F-4618-A309-3C814979CEFE}" dt="2020-11-09T10:33:37.531" v="2165" actId="20577"/>
          <ac:spMkLst>
            <pc:docMk/>
            <pc:sldMk cId="3104755081" sldId="258"/>
            <ac:spMk id="2" creationId="{00000000-0000-0000-0000-000000000000}"/>
          </ac:spMkLst>
        </pc:spChg>
      </pc:sldChg>
      <pc:sldChg chg="del">
        <pc:chgData name="James Franklin" userId="cf915d05-507f-491f-b4a6-b2aa085ee4b1" providerId="ADAL" clId="{DA41EC15-366F-4618-A309-3C814979CEFE}" dt="2020-11-09T15:02:07.705" v="2374" actId="47"/>
        <pc:sldMkLst>
          <pc:docMk/>
          <pc:sldMk cId="2709602525" sldId="321"/>
        </pc:sldMkLst>
      </pc:sldChg>
      <pc:sldChg chg="del">
        <pc:chgData name="James Franklin" userId="cf915d05-507f-491f-b4a6-b2aa085ee4b1" providerId="ADAL" clId="{DA41EC15-366F-4618-A309-3C814979CEFE}" dt="2020-11-06T17:06:07.146" v="542" actId="47"/>
        <pc:sldMkLst>
          <pc:docMk/>
          <pc:sldMk cId="2521212245" sldId="340"/>
        </pc:sldMkLst>
      </pc:sldChg>
      <pc:sldChg chg="del">
        <pc:chgData name="James Franklin" userId="cf915d05-507f-491f-b4a6-b2aa085ee4b1" providerId="ADAL" clId="{DA41EC15-366F-4618-A309-3C814979CEFE}" dt="2020-11-06T17:06:07.322" v="543" actId="47"/>
        <pc:sldMkLst>
          <pc:docMk/>
          <pc:sldMk cId="421470827" sldId="342"/>
        </pc:sldMkLst>
      </pc:sldChg>
      <pc:sldChg chg="addSp delSp modSp mod modNotesTx">
        <pc:chgData name="James Franklin" userId="cf915d05-507f-491f-b4a6-b2aa085ee4b1" providerId="ADAL" clId="{DA41EC15-366F-4618-A309-3C814979CEFE}" dt="2020-11-20T15:17:21.427" v="3000" actId="6549"/>
        <pc:sldMkLst>
          <pc:docMk/>
          <pc:sldMk cId="2329526224" sldId="343"/>
        </pc:sldMkLst>
        <pc:spChg chg="mod">
          <ac:chgData name="James Franklin" userId="cf915d05-507f-491f-b4a6-b2aa085ee4b1" providerId="ADAL" clId="{DA41EC15-366F-4618-A309-3C814979CEFE}" dt="2020-11-09T10:42:13.354" v="2180" actId="20577"/>
          <ac:spMkLst>
            <pc:docMk/>
            <pc:sldMk cId="2329526224" sldId="343"/>
            <ac:spMk id="40" creationId="{5116FD07-94B8-4A7A-8A23-47C8ADD63A4B}"/>
          </ac:spMkLst>
        </pc:spChg>
        <pc:grpChg chg="del">
          <ac:chgData name="James Franklin" userId="cf915d05-507f-491f-b4a6-b2aa085ee4b1" providerId="ADAL" clId="{DA41EC15-366F-4618-A309-3C814979CEFE}" dt="2020-11-09T12:30:15.215" v="2192" actId="478"/>
          <ac:grpSpMkLst>
            <pc:docMk/>
            <pc:sldMk cId="2329526224" sldId="343"/>
            <ac:grpSpMk id="4" creationId="{47817C4C-BBD2-472A-8648-DA84D54EDB36}"/>
          </ac:grpSpMkLst>
        </pc:grpChg>
        <pc:picChg chg="add mod">
          <ac:chgData name="James Franklin" userId="cf915d05-507f-491f-b4a6-b2aa085ee4b1" providerId="ADAL" clId="{DA41EC15-366F-4618-A309-3C814979CEFE}" dt="2020-11-09T12:30:19.206" v="2194" actId="1076"/>
          <ac:picMkLst>
            <pc:docMk/>
            <pc:sldMk cId="2329526224" sldId="343"/>
            <ac:picMk id="3" creationId="{F3C680EA-A437-41B0-96FC-D17E39540B19}"/>
          </ac:picMkLst>
        </pc:picChg>
      </pc:sldChg>
      <pc:sldChg chg="del">
        <pc:chgData name="James Franklin" userId="cf915d05-507f-491f-b4a6-b2aa085ee4b1" providerId="ADAL" clId="{DA41EC15-366F-4618-A309-3C814979CEFE}" dt="2020-11-06T17:06:07.829" v="544" actId="47"/>
        <pc:sldMkLst>
          <pc:docMk/>
          <pc:sldMk cId="3905050795" sldId="344"/>
        </pc:sldMkLst>
      </pc:sldChg>
      <pc:sldChg chg="addSp delSp modSp mod">
        <pc:chgData name="James Franklin" userId="cf915d05-507f-491f-b4a6-b2aa085ee4b1" providerId="ADAL" clId="{DA41EC15-366F-4618-A309-3C814979CEFE}" dt="2020-11-20T15:17:17.155" v="2999" actId="478"/>
        <pc:sldMkLst>
          <pc:docMk/>
          <pc:sldMk cId="4270464837" sldId="345"/>
        </pc:sldMkLst>
        <pc:spChg chg="add del mod">
          <ac:chgData name="James Franklin" userId="cf915d05-507f-491f-b4a6-b2aa085ee4b1" providerId="ADAL" clId="{DA41EC15-366F-4618-A309-3C814979CEFE}" dt="2020-11-20T15:17:17.155" v="2999" actId="478"/>
          <ac:spMkLst>
            <pc:docMk/>
            <pc:sldMk cId="4270464837" sldId="345"/>
            <ac:spMk id="4" creationId="{7CC1ED35-F2C4-462A-A4CA-5D7A6FB2226C}"/>
          </ac:spMkLst>
        </pc:spChg>
      </pc:sldChg>
      <pc:sldChg chg="modSp mod">
        <pc:chgData name="James Franklin" userId="cf915d05-507f-491f-b4a6-b2aa085ee4b1" providerId="ADAL" clId="{DA41EC15-366F-4618-A309-3C814979CEFE}" dt="2020-11-09T12:51:31.990" v="2206" actId="20577"/>
        <pc:sldMkLst>
          <pc:docMk/>
          <pc:sldMk cId="588616351" sldId="348"/>
        </pc:sldMkLst>
        <pc:spChg chg="mod">
          <ac:chgData name="James Franklin" userId="cf915d05-507f-491f-b4a6-b2aa085ee4b1" providerId="ADAL" clId="{DA41EC15-366F-4618-A309-3C814979CEFE}" dt="2020-11-09T12:51:29.317" v="2204" actId="20577"/>
          <ac:spMkLst>
            <pc:docMk/>
            <pc:sldMk cId="588616351" sldId="348"/>
            <ac:spMk id="4" creationId="{00000000-0000-0000-0000-000000000000}"/>
          </ac:spMkLst>
        </pc:spChg>
        <pc:spChg chg="mod">
          <ac:chgData name="James Franklin" userId="cf915d05-507f-491f-b4a6-b2aa085ee4b1" providerId="ADAL" clId="{DA41EC15-366F-4618-A309-3C814979CEFE}" dt="2020-11-09T12:51:31.990" v="2206" actId="20577"/>
          <ac:spMkLst>
            <pc:docMk/>
            <pc:sldMk cId="588616351" sldId="348"/>
            <ac:spMk id="5" creationId="{00000000-0000-0000-0000-000000000000}"/>
          </ac:spMkLst>
        </pc:spChg>
      </pc:sldChg>
      <pc:sldChg chg="modSp del mod">
        <pc:chgData name="James Franklin" userId="cf915d05-507f-491f-b4a6-b2aa085ee4b1" providerId="ADAL" clId="{DA41EC15-366F-4618-A309-3C814979CEFE}" dt="2020-11-09T12:51:10.667" v="2196" actId="47"/>
        <pc:sldMkLst>
          <pc:docMk/>
          <pc:sldMk cId="3334518675" sldId="349"/>
        </pc:sldMkLst>
        <pc:spChg chg="mod">
          <ac:chgData name="James Franklin" userId="cf915d05-507f-491f-b4a6-b2aa085ee4b1" providerId="ADAL" clId="{DA41EC15-366F-4618-A309-3C814979CEFE}" dt="2020-11-09T10:43:14.508" v="2182" actId="20577"/>
          <ac:spMkLst>
            <pc:docMk/>
            <pc:sldMk cId="3334518675" sldId="349"/>
            <ac:spMk id="5" creationId="{00000000-0000-0000-0000-000000000000}"/>
          </ac:spMkLst>
        </pc:spChg>
      </pc:sldChg>
      <pc:sldChg chg="addSp delSp modSp mod modNotesTx">
        <pc:chgData name="James Franklin" userId="cf915d05-507f-491f-b4a6-b2aa085ee4b1" providerId="ADAL" clId="{DA41EC15-366F-4618-A309-3C814979CEFE}" dt="2020-11-09T15:01:22.952" v="2366" actId="20577"/>
        <pc:sldMkLst>
          <pc:docMk/>
          <pc:sldMk cId="299912916" sldId="350"/>
        </pc:sldMkLst>
        <pc:spChg chg="add del mod">
          <ac:chgData name="James Franklin" userId="cf915d05-507f-491f-b4a6-b2aa085ee4b1" providerId="ADAL" clId="{DA41EC15-366F-4618-A309-3C814979CEFE}" dt="2020-11-09T10:41:52.995" v="2166" actId="478"/>
          <ac:spMkLst>
            <pc:docMk/>
            <pc:sldMk cId="299912916" sldId="350"/>
            <ac:spMk id="3" creationId="{135A0FBF-0BF1-4659-A7B4-A4C3B01BC852}"/>
          </ac:spMkLst>
        </pc:spChg>
        <pc:spChg chg="add del mod">
          <ac:chgData name="James Franklin" userId="cf915d05-507f-491f-b4a6-b2aa085ee4b1" providerId="ADAL" clId="{DA41EC15-366F-4618-A309-3C814979CEFE}" dt="2020-11-09T09:38:31.406" v="1010"/>
          <ac:spMkLst>
            <pc:docMk/>
            <pc:sldMk cId="299912916" sldId="350"/>
            <ac:spMk id="5" creationId="{C7D16398-3A70-42DC-8EF9-C488E6E7966A}"/>
          </ac:spMkLst>
        </pc:spChg>
        <pc:spChg chg="add del mod">
          <ac:chgData name="James Franklin" userId="cf915d05-507f-491f-b4a6-b2aa085ee4b1" providerId="ADAL" clId="{DA41EC15-366F-4618-A309-3C814979CEFE}" dt="2020-11-09T09:38:31.406" v="1010"/>
          <ac:spMkLst>
            <pc:docMk/>
            <pc:sldMk cId="299912916" sldId="350"/>
            <ac:spMk id="6" creationId="{05936404-2984-4152-9AE2-4B4805D907BF}"/>
          </ac:spMkLst>
        </pc:spChg>
        <pc:spChg chg="mod">
          <ac:chgData name="James Franklin" userId="cf915d05-507f-491f-b4a6-b2aa085ee4b1" providerId="ADAL" clId="{DA41EC15-366F-4618-A309-3C814979CEFE}" dt="2020-11-09T09:38:31.406" v="1010"/>
          <ac:spMkLst>
            <pc:docMk/>
            <pc:sldMk cId="299912916" sldId="350"/>
            <ac:spMk id="9" creationId="{C0F03FAC-A881-473C-9436-4B1F9FD7B04C}"/>
          </ac:spMkLst>
        </pc:spChg>
        <pc:spChg chg="mod">
          <ac:chgData name="James Franklin" userId="cf915d05-507f-491f-b4a6-b2aa085ee4b1" providerId="ADAL" clId="{DA41EC15-366F-4618-A309-3C814979CEFE}" dt="2020-11-09T15:01:22.952" v="2366" actId="20577"/>
          <ac:spMkLst>
            <pc:docMk/>
            <pc:sldMk cId="299912916" sldId="350"/>
            <ac:spMk id="40" creationId="{5116FD07-94B8-4A7A-8A23-47C8ADD63A4B}"/>
          </ac:spMkLst>
        </pc:spChg>
        <pc:grpChg chg="add del mod">
          <ac:chgData name="James Franklin" userId="cf915d05-507f-491f-b4a6-b2aa085ee4b1" providerId="ADAL" clId="{DA41EC15-366F-4618-A309-3C814979CEFE}" dt="2020-11-09T14:42:11.313" v="2354" actId="478"/>
          <ac:grpSpMkLst>
            <pc:docMk/>
            <pc:sldMk cId="299912916" sldId="350"/>
            <ac:grpSpMk id="4" creationId="{A4C7A803-1722-4B6F-A910-DA5685FBBD73}"/>
          </ac:grpSpMkLst>
        </pc:grpChg>
        <pc:picChg chg="mod">
          <ac:chgData name="James Franklin" userId="cf915d05-507f-491f-b4a6-b2aa085ee4b1" providerId="ADAL" clId="{DA41EC15-366F-4618-A309-3C814979CEFE}" dt="2020-11-09T09:38:27.603" v="1008" actId="164"/>
          <ac:picMkLst>
            <pc:docMk/>
            <pc:sldMk cId="299912916" sldId="350"/>
            <ac:picMk id="2" creationId="{B93728F8-36FC-451B-A0B2-682CE9D20FD2}"/>
          </ac:picMkLst>
        </pc:picChg>
        <pc:picChg chg="add del mod">
          <ac:chgData name="James Franklin" userId="cf915d05-507f-491f-b4a6-b2aa085ee4b1" providerId="ADAL" clId="{DA41EC15-366F-4618-A309-3C814979CEFE}" dt="2020-11-09T12:30:09.472" v="2190" actId="22"/>
          <ac:picMkLst>
            <pc:docMk/>
            <pc:sldMk cId="299912916" sldId="350"/>
            <ac:picMk id="8" creationId="{340F4165-394B-42C1-8E7C-FA3BE7E76B68}"/>
          </ac:picMkLst>
        </pc:picChg>
        <pc:picChg chg="add mod">
          <ac:chgData name="James Franklin" userId="cf915d05-507f-491f-b4a6-b2aa085ee4b1" providerId="ADAL" clId="{DA41EC15-366F-4618-A309-3C814979CEFE}" dt="2020-11-09T15:00:12.855" v="2358" actId="1076"/>
          <ac:picMkLst>
            <pc:docMk/>
            <pc:sldMk cId="299912916" sldId="350"/>
            <ac:picMk id="11" creationId="{DA4DB8ED-CA7A-467E-906B-B8555C0C30EA}"/>
          </ac:picMkLst>
        </pc:picChg>
        <pc:picChg chg="mod">
          <ac:chgData name="James Franklin" userId="cf915d05-507f-491f-b4a6-b2aa085ee4b1" providerId="ADAL" clId="{DA41EC15-366F-4618-A309-3C814979CEFE}" dt="2020-11-09T09:38:27.603" v="1008" actId="164"/>
          <ac:picMkLst>
            <pc:docMk/>
            <pc:sldMk cId="299912916" sldId="350"/>
            <ac:picMk id="12" creationId="{EB5696D2-DAF9-4F3E-B494-13F140B6AF00}"/>
          </ac:picMkLst>
        </pc:picChg>
      </pc:sldChg>
      <pc:sldChg chg="addSp delSp modSp mod">
        <pc:chgData name="James Franklin" userId="cf915d05-507f-491f-b4a6-b2aa085ee4b1" providerId="ADAL" clId="{DA41EC15-366F-4618-A309-3C814979CEFE}" dt="2020-11-09T15:01:41.325" v="2369" actId="20577"/>
        <pc:sldMkLst>
          <pc:docMk/>
          <pc:sldMk cId="2528722887" sldId="351"/>
        </pc:sldMkLst>
        <pc:spChg chg="add del mod">
          <ac:chgData name="James Franklin" userId="cf915d05-507f-491f-b4a6-b2aa085ee4b1" providerId="ADAL" clId="{DA41EC15-366F-4618-A309-3C814979CEFE}" dt="2020-11-09T09:52:07.909" v="2015" actId="478"/>
          <ac:spMkLst>
            <pc:docMk/>
            <pc:sldMk cId="2528722887" sldId="351"/>
            <ac:spMk id="2" creationId="{E521FE0E-A1B4-4823-915B-B46F4E8FED90}"/>
          </ac:spMkLst>
        </pc:spChg>
        <pc:spChg chg="mod">
          <ac:chgData name="James Franklin" userId="cf915d05-507f-491f-b4a6-b2aa085ee4b1" providerId="ADAL" clId="{DA41EC15-366F-4618-A309-3C814979CEFE}" dt="2020-11-09T12:51:23.665" v="2202" actId="20577"/>
          <ac:spMkLst>
            <pc:docMk/>
            <pc:sldMk cId="2528722887" sldId="351"/>
            <ac:spMk id="4" creationId="{00000000-0000-0000-0000-000000000000}"/>
          </ac:spMkLst>
        </pc:spChg>
        <pc:spChg chg="mod">
          <ac:chgData name="James Franklin" userId="cf915d05-507f-491f-b4a6-b2aa085ee4b1" providerId="ADAL" clId="{DA41EC15-366F-4618-A309-3C814979CEFE}" dt="2020-11-09T15:01:41.325" v="2369" actId="20577"/>
          <ac:spMkLst>
            <pc:docMk/>
            <pc:sldMk cId="2528722887" sldId="351"/>
            <ac:spMk id="5" creationId="{00000000-0000-0000-0000-000000000000}"/>
          </ac:spMkLst>
        </pc:spChg>
      </pc:sldChg>
      <pc:sldChg chg="del">
        <pc:chgData name="James Franklin" userId="cf915d05-507f-491f-b4a6-b2aa085ee4b1" providerId="ADAL" clId="{DA41EC15-366F-4618-A309-3C814979CEFE}" dt="2020-11-09T15:02:08.010" v="2375" actId="47"/>
        <pc:sldMkLst>
          <pc:docMk/>
          <pc:sldMk cId="846442952" sldId="352"/>
        </pc:sldMkLst>
      </pc:sldChg>
      <pc:sldChg chg="modSp mod">
        <pc:chgData name="James Franklin" userId="cf915d05-507f-491f-b4a6-b2aa085ee4b1" providerId="ADAL" clId="{DA41EC15-366F-4618-A309-3C814979CEFE}" dt="2020-11-17T11:36:13.455" v="2941" actId="20577"/>
        <pc:sldMkLst>
          <pc:docMk/>
          <pc:sldMk cId="89792041" sldId="359"/>
        </pc:sldMkLst>
        <pc:spChg chg="mod">
          <ac:chgData name="James Franklin" userId="cf915d05-507f-491f-b4a6-b2aa085ee4b1" providerId="ADAL" clId="{DA41EC15-366F-4618-A309-3C814979CEFE}" dt="2020-11-17T11:36:13.455" v="2941" actId="20577"/>
          <ac:spMkLst>
            <pc:docMk/>
            <pc:sldMk cId="89792041" sldId="359"/>
            <ac:spMk id="2" creationId="{CA603706-64D7-421F-8285-CB9E4588DFDF}"/>
          </ac:spMkLst>
        </pc:spChg>
      </pc:sldChg>
      <pc:sldChg chg="modSp mod">
        <pc:chgData name="James Franklin" userId="cf915d05-507f-491f-b4a6-b2aa085ee4b1" providerId="ADAL" clId="{DA41EC15-366F-4618-A309-3C814979CEFE}" dt="2020-11-09T15:02:45.959" v="2411" actId="14100"/>
        <pc:sldMkLst>
          <pc:docMk/>
          <pc:sldMk cId="2236124388" sldId="361"/>
        </pc:sldMkLst>
        <pc:spChg chg="mod">
          <ac:chgData name="James Franklin" userId="cf915d05-507f-491f-b4a6-b2aa085ee4b1" providerId="ADAL" clId="{DA41EC15-366F-4618-A309-3C814979CEFE}" dt="2020-11-09T15:02:36.441" v="2410" actId="20577"/>
          <ac:spMkLst>
            <pc:docMk/>
            <pc:sldMk cId="2236124388" sldId="361"/>
            <ac:spMk id="3" creationId="{8E3750C0-0FA0-4EC1-B5F2-32B5E6334DCD}"/>
          </ac:spMkLst>
        </pc:spChg>
        <pc:picChg chg="mod">
          <ac:chgData name="James Franklin" userId="cf915d05-507f-491f-b4a6-b2aa085ee4b1" providerId="ADAL" clId="{DA41EC15-366F-4618-A309-3C814979CEFE}" dt="2020-11-09T15:02:45.959" v="2411" actId="14100"/>
          <ac:picMkLst>
            <pc:docMk/>
            <pc:sldMk cId="2236124388" sldId="361"/>
            <ac:picMk id="3078" creationId="{2469B05A-CFE5-4735-99F6-85F65ED3C2A4}"/>
          </ac:picMkLst>
        </pc:picChg>
      </pc:sldChg>
      <pc:sldChg chg="modSp mod">
        <pc:chgData name="James Franklin" userId="cf915d05-507f-491f-b4a6-b2aa085ee4b1" providerId="ADAL" clId="{DA41EC15-366F-4618-A309-3C814979CEFE}" dt="2020-11-17T11:36:39" v="2998" actId="113"/>
        <pc:sldMkLst>
          <pc:docMk/>
          <pc:sldMk cId="1772763307" sldId="363"/>
        </pc:sldMkLst>
        <pc:spChg chg="mod">
          <ac:chgData name="James Franklin" userId="cf915d05-507f-491f-b4a6-b2aa085ee4b1" providerId="ADAL" clId="{DA41EC15-366F-4618-A309-3C814979CEFE}" dt="2020-11-17T11:36:39" v="2998" actId="113"/>
          <ac:spMkLst>
            <pc:docMk/>
            <pc:sldMk cId="1772763307" sldId="363"/>
            <ac:spMk id="3" creationId="{7306F5C1-F6B0-4974-B03C-028107C00B28}"/>
          </ac:spMkLst>
        </pc:spChg>
      </pc:sldChg>
      <pc:sldChg chg="addSp delSp modSp new mod modClrScheme chgLayout">
        <pc:chgData name="James Franklin" userId="cf915d05-507f-491f-b4a6-b2aa085ee4b1" providerId="ADAL" clId="{DA41EC15-366F-4618-A309-3C814979CEFE}" dt="2020-11-09T15:01:32.904" v="2368" actId="478"/>
        <pc:sldMkLst>
          <pc:docMk/>
          <pc:sldMk cId="2718845093" sldId="364"/>
        </pc:sldMkLst>
        <pc:spChg chg="mod ord">
          <ac:chgData name="James Franklin" userId="cf915d05-507f-491f-b4a6-b2aa085ee4b1" providerId="ADAL" clId="{DA41EC15-366F-4618-A309-3C814979CEFE}" dt="2020-11-09T15:01:30.617" v="2367" actId="700"/>
          <ac:spMkLst>
            <pc:docMk/>
            <pc:sldMk cId="2718845093" sldId="364"/>
            <ac:spMk id="2" creationId="{D05C03CB-5590-416A-AE2B-DAC4E4741C49}"/>
          </ac:spMkLst>
        </pc:spChg>
        <pc:spChg chg="mod ord">
          <ac:chgData name="James Franklin" userId="cf915d05-507f-491f-b4a6-b2aa085ee4b1" providerId="ADAL" clId="{DA41EC15-366F-4618-A309-3C814979CEFE}" dt="2020-11-09T15:01:30.617" v="2367" actId="700"/>
          <ac:spMkLst>
            <pc:docMk/>
            <pc:sldMk cId="2718845093" sldId="364"/>
            <ac:spMk id="3" creationId="{5B3ACD12-889D-40FC-9391-3056159F434A}"/>
          </ac:spMkLst>
        </pc:spChg>
        <pc:picChg chg="add mod">
          <ac:chgData name="James Franklin" userId="cf915d05-507f-491f-b4a6-b2aa085ee4b1" providerId="ADAL" clId="{DA41EC15-366F-4618-A309-3C814979CEFE}" dt="2020-11-09T09:43:46.572" v="1170" actId="1076"/>
          <ac:picMkLst>
            <pc:docMk/>
            <pc:sldMk cId="2718845093" sldId="364"/>
            <ac:picMk id="5" creationId="{959BE483-B131-46A7-8AED-BB15DDAE9EFF}"/>
          </ac:picMkLst>
        </pc:picChg>
        <pc:picChg chg="add del mod">
          <ac:chgData name="James Franklin" userId="cf915d05-507f-491f-b4a6-b2aa085ee4b1" providerId="ADAL" clId="{DA41EC15-366F-4618-A309-3C814979CEFE}" dt="2020-11-09T15:01:32.904" v="2368" actId="478"/>
          <ac:picMkLst>
            <pc:docMk/>
            <pc:sldMk cId="2718845093" sldId="364"/>
            <ac:picMk id="7" creationId="{A7A2E649-FCC1-4256-B66C-B57AD59923FB}"/>
          </ac:picMkLst>
        </pc:picChg>
        <pc:picChg chg="add mod">
          <ac:chgData name="James Franklin" userId="cf915d05-507f-491f-b4a6-b2aa085ee4b1" providerId="ADAL" clId="{DA41EC15-366F-4618-A309-3C814979CEFE}" dt="2020-11-09T15:00:40.967" v="2361" actId="1076"/>
          <ac:picMkLst>
            <pc:docMk/>
            <pc:sldMk cId="2718845093" sldId="364"/>
            <ac:picMk id="1026" creationId="{5A1E28E7-58A2-42CC-BB76-F52095629D1C}"/>
          </ac:picMkLst>
        </pc:picChg>
      </pc:sldChg>
      <pc:sldChg chg="modSp new mod modClrScheme chgLayout">
        <pc:chgData name="James Franklin" userId="cf915d05-507f-491f-b4a6-b2aa085ee4b1" providerId="ADAL" clId="{DA41EC15-366F-4618-A309-3C814979CEFE}" dt="2020-11-09T09:51:52.705" v="2013" actId="700"/>
        <pc:sldMkLst>
          <pc:docMk/>
          <pc:sldMk cId="542789155" sldId="365"/>
        </pc:sldMkLst>
        <pc:spChg chg="mod ord">
          <ac:chgData name="James Franklin" userId="cf915d05-507f-491f-b4a6-b2aa085ee4b1" providerId="ADAL" clId="{DA41EC15-366F-4618-A309-3C814979CEFE}" dt="2020-11-09T09:51:52.705" v="2013" actId="700"/>
          <ac:spMkLst>
            <pc:docMk/>
            <pc:sldMk cId="542789155" sldId="365"/>
            <ac:spMk id="2" creationId="{24A18202-451F-49E5-B68D-950F5A292DEF}"/>
          </ac:spMkLst>
        </pc:spChg>
        <pc:spChg chg="mod ord">
          <ac:chgData name="James Franklin" userId="cf915d05-507f-491f-b4a6-b2aa085ee4b1" providerId="ADAL" clId="{DA41EC15-366F-4618-A309-3C814979CEFE}" dt="2020-11-09T09:51:52.705" v="2013" actId="700"/>
          <ac:spMkLst>
            <pc:docMk/>
            <pc:sldMk cId="542789155" sldId="365"/>
            <ac:spMk id="3" creationId="{2B36FBC3-35AD-467D-9D65-E2B0B7EFA568}"/>
          </ac:spMkLst>
        </pc:spChg>
      </pc:sldChg>
      <pc:sldChg chg="addSp delSp modSp new mod ord modClrScheme chgLayout">
        <pc:chgData name="James Franklin" userId="cf915d05-507f-491f-b4a6-b2aa085ee4b1" providerId="ADAL" clId="{DA41EC15-366F-4618-A309-3C814979CEFE}" dt="2020-11-09T15:09:42.480" v="2776" actId="20577"/>
        <pc:sldMkLst>
          <pc:docMk/>
          <pc:sldMk cId="250194050" sldId="366"/>
        </pc:sldMkLst>
        <pc:spChg chg="del mod ord">
          <ac:chgData name="James Franklin" userId="cf915d05-507f-491f-b4a6-b2aa085ee4b1" providerId="ADAL" clId="{DA41EC15-366F-4618-A309-3C814979CEFE}" dt="2020-11-09T15:02:04.520" v="2373" actId="700"/>
          <ac:spMkLst>
            <pc:docMk/>
            <pc:sldMk cId="250194050" sldId="366"/>
            <ac:spMk id="2" creationId="{999B655C-5C26-4E45-A1C6-7DA3C7227385}"/>
          </ac:spMkLst>
        </pc:spChg>
        <pc:spChg chg="del mod ord">
          <ac:chgData name="James Franklin" userId="cf915d05-507f-491f-b4a6-b2aa085ee4b1" providerId="ADAL" clId="{DA41EC15-366F-4618-A309-3C814979CEFE}" dt="2020-11-09T15:02:04.520" v="2373" actId="700"/>
          <ac:spMkLst>
            <pc:docMk/>
            <pc:sldMk cId="250194050" sldId="366"/>
            <ac:spMk id="3" creationId="{FDD8F7F4-20BC-4040-9443-56EE8DB9B677}"/>
          </ac:spMkLst>
        </pc:spChg>
        <pc:spChg chg="add mod ord">
          <ac:chgData name="James Franklin" userId="cf915d05-507f-491f-b4a6-b2aa085ee4b1" providerId="ADAL" clId="{DA41EC15-366F-4618-A309-3C814979CEFE}" dt="2020-11-09T15:03:21.584" v="2418" actId="20577"/>
          <ac:spMkLst>
            <pc:docMk/>
            <pc:sldMk cId="250194050" sldId="366"/>
            <ac:spMk id="4" creationId="{66A0082D-8529-4543-BDC5-39C5438B5995}"/>
          </ac:spMkLst>
        </pc:spChg>
        <pc:spChg chg="add mod ord">
          <ac:chgData name="James Franklin" userId="cf915d05-507f-491f-b4a6-b2aa085ee4b1" providerId="ADAL" clId="{DA41EC15-366F-4618-A309-3C814979CEFE}" dt="2020-11-09T15:09:42.480" v="2776" actId="20577"/>
          <ac:spMkLst>
            <pc:docMk/>
            <pc:sldMk cId="250194050" sldId="366"/>
            <ac:spMk id="5" creationId="{F925CC1F-503D-43ED-B1DF-F8888F22B17E}"/>
          </ac:spMkLst>
        </pc:spChg>
        <pc:picChg chg="add mod">
          <ac:chgData name="James Franklin" userId="cf915d05-507f-491f-b4a6-b2aa085ee4b1" providerId="ADAL" clId="{DA41EC15-366F-4618-A309-3C814979CEFE}" dt="2020-11-09T15:06:48.704" v="2459" actId="1076"/>
          <ac:picMkLst>
            <pc:docMk/>
            <pc:sldMk cId="250194050" sldId="366"/>
            <ac:picMk id="7" creationId="{3CC49370-BCEB-4D6E-80B2-D0F8ACD84B9A}"/>
          </ac:picMkLst>
        </pc:picChg>
        <pc:picChg chg="add mod">
          <ac:chgData name="James Franklin" userId="cf915d05-507f-491f-b4a6-b2aa085ee4b1" providerId="ADAL" clId="{DA41EC15-366F-4618-A309-3C814979CEFE}" dt="2020-11-09T15:07:15.711" v="2466" actId="167"/>
          <ac:picMkLst>
            <pc:docMk/>
            <pc:sldMk cId="250194050" sldId="366"/>
            <ac:picMk id="2050" creationId="{EDE61C14-43F4-46A1-AC97-DB9310C50C7C}"/>
          </ac:picMkLst>
        </pc:picChg>
      </pc:sldChg>
      <pc:sldChg chg="addSp delSp modSp add mod modClrScheme chgLayout">
        <pc:chgData name="James Franklin" userId="cf915d05-507f-491f-b4a6-b2aa085ee4b1" providerId="ADAL" clId="{DA41EC15-366F-4618-A309-3C814979CEFE}" dt="2020-11-09T15:15:17.751" v="2910" actId="1076"/>
        <pc:sldMkLst>
          <pc:docMk/>
          <pc:sldMk cId="2562059170" sldId="367"/>
        </pc:sldMkLst>
        <pc:spChg chg="add mod">
          <ac:chgData name="James Franklin" userId="cf915d05-507f-491f-b4a6-b2aa085ee4b1" providerId="ADAL" clId="{DA41EC15-366F-4618-A309-3C814979CEFE}" dt="2020-11-09T15:14:19.997" v="2905" actId="207"/>
          <ac:spMkLst>
            <pc:docMk/>
            <pc:sldMk cId="2562059170" sldId="367"/>
            <ac:spMk id="2" creationId="{A830F3BB-90B6-4D1A-9399-A56928D73D27}"/>
          </ac:spMkLst>
        </pc:spChg>
        <pc:spChg chg="add mod">
          <ac:chgData name="James Franklin" userId="cf915d05-507f-491f-b4a6-b2aa085ee4b1" providerId="ADAL" clId="{DA41EC15-366F-4618-A309-3C814979CEFE}" dt="2020-11-09T15:15:12.060" v="2908" actId="13822"/>
          <ac:spMkLst>
            <pc:docMk/>
            <pc:sldMk cId="2562059170" sldId="367"/>
            <ac:spMk id="3" creationId="{7EE57D9B-6335-4B7A-B226-87159711EA41}"/>
          </ac:spMkLst>
        </pc:spChg>
        <pc:spChg chg="mod ord">
          <ac:chgData name="James Franklin" userId="cf915d05-507f-491f-b4a6-b2aa085ee4b1" providerId="ADAL" clId="{DA41EC15-366F-4618-A309-3C814979CEFE}" dt="2020-11-09T15:09:50.296" v="2778" actId="700"/>
          <ac:spMkLst>
            <pc:docMk/>
            <pc:sldMk cId="2562059170" sldId="367"/>
            <ac:spMk id="4" creationId="{66A0082D-8529-4543-BDC5-39C5438B5995}"/>
          </ac:spMkLst>
        </pc:spChg>
        <pc:spChg chg="mod ord">
          <ac:chgData name="James Franklin" userId="cf915d05-507f-491f-b4a6-b2aa085ee4b1" providerId="ADAL" clId="{DA41EC15-366F-4618-A309-3C814979CEFE}" dt="2020-11-09T15:10:32.641" v="2862" actId="20577"/>
          <ac:spMkLst>
            <pc:docMk/>
            <pc:sldMk cId="2562059170" sldId="367"/>
            <ac:spMk id="5" creationId="{F925CC1F-503D-43ED-B1DF-F8888F22B17E}"/>
          </ac:spMkLst>
        </pc:spChg>
        <pc:spChg chg="add mod">
          <ac:chgData name="James Franklin" userId="cf915d05-507f-491f-b4a6-b2aa085ee4b1" providerId="ADAL" clId="{DA41EC15-366F-4618-A309-3C814979CEFE}" dt="2020-11-09T15:14:19.997" v="2905" actId="207"/>
          <ac:spMkLst>
            <pc:docMk/>
            <pc:sldMk cId="2562059170" sldId="367"/>
            <ac:spMk id="8" creationId="{E4A9BBD5-FC25-440B-B4F9-E8EE13F36D95}"/>
          </ac:spMkLst>
        </pc:spChg>
        <pc:spChg chg="add mod">
          <ac:chgData name="James Franklin" userId="cf915d05-507f-491f-b4a6-b2aa085ee4b1" providerId="ADAL" clId="{DA41EC15-366F-4618-A309-3C814979CEFE}" dt="2020-11-09T15:15:17.751" v="2910" actId="1076"/>
          <ac:spMkLst>
            <pc:docMk/>
            <pc:sldMk cId="2562059170" sldId="367"/>
            <ac:spMk id="9" creationId="{759C8200-1589-4F0F-BEE8-3F025319C380}"/>
          </ac:spMkLst>
        </pc:spChg>
        <pc:picChg chg="del">
          <ac:chgData name="James Franklin" userId="cf915d05-507f-491f-b4a6-b2aa085ee4b1" providerId="ADAL" clId="{DA41EC15-366F-4618-A309-3C814979CEFE}" dt="2020-11-09T15:10:08.822" v="2779" actId="478"/>
          <ac:picMkLst>
            <pc:docMk/>
            <pc:sldMk cId="2562059170" sldId="367"/>
            <ac:picMk id="2050" creationId="{EDE61C14-43F4-46A1-AC97-DB9310C50C7C}"/>
          </ac:picMkLst>
        </pc:picChg>
      </pc:sldChg>
    </pc:docChg>
  </pc:docChgLst>
  <pc:docChgLst>
    <pc:chgData name="James Franklin" userId="cf915d05-507f-491f-b4a6-b2aa085ee4b1" providerId="ADAL" clId="{510404DE-34EB-445C-B179-7A1036A923FC}"/>
    <pc:docChg chg="modSld">
      <pc:chgData name="James Franklin" userId="cf915d05-507f-491f-b4a6-b2aa085ee4b1" providerId="ADAL" clId="{510404DE-34EB-445C-B179-7A1036A923FC}" dt="2020-03-30T12:03:42.706" v="128" actId="20577"/>
      <pc:docMkLst>
        <pc:docMk/>
      </pc:docMkLst>
      <pc:sldChg chg="modSp">
        <pc:chgData name="James Franklin" userId="cf915d05-507f-491f-b4a6-b2aa085ee4b1" providerId="ADAL" clId="{510404DE-34EB-445C-B179-7A1036A923FC}" dt="2020-03-30T12:03:42.706" v="128" actId="20577"/>
        <pc:sldMkLst>
          <pc:docMk/>
          <pc:sldMk cId="3907481676" sldId="314"/>
        </pc:sldMkLst>
        <pc:spChg chg="mod">
          <ac:chgData name="James Franklin" userId="cf915d05-507f-491f-b4a6-b2aa085ee4b1" providerId="ADAL" clId="{510404DE-34EB-445C-B179-7A1036A923FC}" dt="2020-03-30T12:03:42.706" v="128" actId="20577"/>
          <ac:spMkLst>
            <pc:docMk/>
            <pc:sldMk cId="3907481676" sldId="314"/>
            <ac:spMk id="3" creationId="{5E5B5BE1-BB73-41E5-B4AA-634C187A3527}"/>
          </ac:spMkLst>
        </pc:spChg>
      </pc:sldChg>
    </pc:docChg>
  </pc:docChgLst>
  <pc:docChgLst>
    <pc:chgData name="Mike Bloys" userId="1248c4d8-7b2b-4b32-b8bd-163ae845f9bb" providerId="ADAL" clId="{6AEC52C3-AD10-4DCB-AE79-1997F2F96425}"/>
    <pc:docChg chg="modMainMaster">
      <pc:chgData name="Mike Bloys" userId="1248c4d8-7b2b-4b32-b8bd-163ae845f9bb" providerId="ADAL" clId="{6AEC52C3-AD10-4DCB-AE79-1997F2F96425}" dt="2020-11-23T12:47:59.774" v="0" actId="14826"/>
      <pc:docMkLst>
        <pc:docMk/>
      </pc:docMkLst>
      <pc:sldMasterChg chg="modSldLayout">
        <pc:chgData name="Mike Bloys" userId="1248c4d8-7b2b-4b32-b8bd-163ae845f9bb" providerId="ADAL" clId="{6AEC52C3-AD10-4DCB-AE79-1997F2F96425}" dt="2020-11-23T12:47:59.774" v="0" actId="14826"/>
        <pc:sldMasterMkLst>
          <pc:docMk/>
          <pc:sldMasterMk cId="425489869" sldId="2147483660"/>
        </pc:sldMasterMkLst>
        <pc:sldLayoutChg chg="modSp">
          <pc:chgData name="Mike Bloys" userId="1248c4d8-7b2b-4b32-b8bd-163ae845f9bb" providerId="ADAL" clId="{6AEC52C3-AD10-4DCB-AE79-1997F2F96425}" dt="2020-11-23T12:47:59.774" v="0" actId="14826"/>
          <pc:sldLayoutMkLst>
            <pc:docMk/>
            <pc:sldMasterMk cId="425489869" sldId="2147483660"/>
            <pc:sldLayoutMk cId="2200710450" sldId="2147483661"/>
          </pc:sldLayoutMkLst>
          <pc:picChg chg="mod">
            <ac:chgData name="Mike Bloys" userId="1248c4d8-7b2b-4b32-b8bd-163ae845f9bb" providerId="ADAL" clId="{6AEC52C3-AD10-4DCB-AE79-1997F2F96425}" dt="2020-11-23T12:47:59.774" v="0" actId="14826"/>
            <ac:picMkLst>
              <pc:docMk/>
              <pc:sldMasterMk cId="425489869" sldId="2147483660"/>
              <pc:sldLayoutMk cId="2200710450" sldId="2147483661"/>
              <ac:picMk id="4" creationId="{68AF04D5-528E-40F2-8AFE-F2E400987221}"/>
            </ac:picMkLst>
          </pc:picChg>
        </pc:sldLayoutChg>
      </pc:sldMasterChg>
    </pc:docChg>
  </pc:docChgLst>
  <pc:docChgLst>
    <pc:chgData name="James Franklin" userId="cf915d05-507f-491f-b4a6-b2aa085ee4b1" providerId="ADAL" clId="{E03242D3-A8C4-4D49-BAE6-B8F444BDDFFF}"/>
    <pc:docChg chg="undo redo custSel addSld delSld modSld sldOrd">
      <pc:chgData name="James Franklin" userId="cf915d05-507f-491f-b4a6-b2aa085ee4b1" providerId="ADAL" clId="{E03242D3-A8C4-4D49-BAE6-B8F444BDDFFF}" dt="2020-11-06T16:49:25.458" v="4614" actId="47"/>
      <pc:docMkLst>
        <pc:docMk/>
      </pc:docMkLst>
      <pc:sldChg chg="addSp delSp modSp mod delCm modNotesTx">
        <pc:chgData name="James Franklin" userId="cf915d05-507f-491f-b4a6-b2aa085ee4b1" providerId="ADAL" clId="{E03242D3-A8C4-4D49-BAE6-B8F444BDDFFF}" dt="2020-11-06T16:03:46.468" v="4208"/>
        <pc:sldMkLst>
          <pc:docMk/>
          <pc:sldMk cId="638792265" sldId="316"/>
        </pc:sldMkLst>
        <pc:spChg chg="mod">
          <ac:chgData name="James Franklin" userId="cf915d05-507f-491f-b4a6-b2aa085ee4b1" providerId="ADAL" clId="{E03242D3-A8C4-4D49-BAE6-B8F444BDDFFF}" dt="2020-11-06T16:03:46.468" v="4208"/>
          <ac:spMkLst>
            <pc:docMk/>
            <pc:sldMk cId="638792265" sldId="316"/>
            <ac:spMk id="2" creationId="{DC139640-846A-4E28-9ECD-9E4174E52580}"/>
          </ac:spMkLst>
        </pc:spChg>
        <pc:spChg chg="mod">
          <ac:chgData name="James Franklin" userId="cf915d05-507f-491f-b4a6-b2aa085ee4b1" providerId="ADAL" clId="{E03242D3-A8C4-4D49-BAE6-B8F444BDDFFF}" dt="2020-11-05T15:44:14.783" v="573" actId="20577"/>
          <ac:spMkLst>
            <pc:docMk/>
            <pc:sldMk cId="638792265" sldId="316"/>
            <ac:spMk id="6" creationId="{05E4A650-3D7A-45B6-A55E-E9D7A090EC71}"/>
          </ac:spMkLst>
        </pc:spChg>
        <pc:spChg chg="add del mod">
          <ac:chgData name="James Franklin" userId="cf915d05-507f-491f-b4a6-b2aa085ee4b1" providerId="ADAL" clId="{E03242D3-A8C4-4D49-BAE6-B8F444BDDFFF}" dt="2020-11-05T12:38:46.650" v="156"/>
          <ac:spMkLst>
            <pc:docMk/>
            <pc:sldMk cId="638792265" sldId="316"/>
            <ac:spMk id="12" creationId="{47D6E393-F483-49D1-8C10-40E0AC4045AE}"/>
          </ac:spMkLst>
        </pc:spChg>
        <pc:spChg chg="add del mod">
          <ac:chgData name="James Franklin" userId="cf915d05-507f-491f-b4a6-b2aa085ee4b1" providerId="ADAL" clId="{E03242D3-A8C4-4D49-BAE6-B8F444BDDFFF}" dt="2020-11-05T12:38:46.650" v="156"/>
          <ac:spMkLst>
            <pc:docMk/>
            <pc:sldMk cId="638792265" sldId="316"/>
            <ac:spMk id="13" creationId="{0ACE0C64-6DBA-4298-811E-1CAF85156FCA}"/>
          </ac:spMkLst>
        </pc:spChg>
        <pc:spChg chg="add del mod">
          <ac:chgData name="James Franklin" userId="cf915d05-507f-491f-b4a6-b2aa085ee4b1" providerId="ADAL" clId="{E03242D3-A8C4-4D49-BAE6-B8F444BDDFFF}" dt="2020-11-05T12:41:14.356" v="383" actId="478"/>
          <ac:spMkLst>
            <pc:docMk/>
            <pc:sldMk cId="638792265" sldId="316"/>
            <ac:spMk id="15" creationId="{5D7EF74B-9113-4AF1-B82F-53BFE351DD4A}"/>
          </ac:spMkLst>
        </pc:spChg>
        <pc:spChg chg="add del mod">
          <ac:chgData name="James Franklin" userId="cf915d05-507f-491f-b4a6-b2aa085ee4b1" providerId="ADAL" clId="{E03242D3-A8C4-4D49-BAE6-B8F444BDDFFF}" dt="2020-11-05T12:38:54.820" v="159"/>
          <ac:spMkLst>
            <pc:docMk/>
            <pc:sldMk cId="638792265" sldId="316"/>
            <ac:spMk id="16" creationId="{EDC61043-9F62-4FC2-BE8C-B083384C0E5C}"/>
          </ac:spMkLst>
        </pc:spChg>
        <pc:spChg chg="add del mod">
          <ac:chgData name="James Franklin" userId="cf915d05-507f-491f-b4a6-b2aa085ee4b1" providerId="ADAL" clId="{E03242D3-A8C4-4D49-BAE6-B8F444BDDFFF}" dt="2020-11-05T12:38:54.820" v="159"/>
          <ac:spMkLst>
            <pc:docMk/>
            <pc:sldMk cId="638792265" sldId="316"/>
            <ac:spMk id="17" creationId="{F8994DA8-E270-44E6-B65B-4919FB847D6F}"/>
          </ac:spMkLst>
        </pc:spChg>
        <pc:spChg chg="add mod">
          <ac:chgData name="James Franklin" userId="cf915d05-507f-491f-b4a6-b2aa085ee4b1" providerId="ADAL" clId="{E03242D3-A8C4-4D49-BAE6-B8F444BDDFFF}" dt="2020-11-05T12:43:34.722" v="476" actId="1076"/>
          <ac:spMkLst>
            <pc:docMk/>
            <pc:sldMk cId="638792265" sldId="316"/>
            <ac:spMk id="19" creationId="{8DD15C72-9B16-415D-A481-0DE52B5F886D}"/>
          </ac:spMkLst>
        </pc:spChg>
        <pc:grpChg chg="add del mod">
          <ac:chgData name="James Franklin" userId="cf915d05-507f-491f-b4a6-b2aa085ee4b1" providerId="ADAL" clId="{E03242D3-A8C4-4D49-BAE6-B8F444BDDFFF}" dt="2020-11-05T12:38:13.724" v="147" actId="478"/>
          <ac:grpSpMkLst>
            <pc:docMk/>
            <pc:sldMk cId="638792265" sldId="316"/>
            <ac:grpSpMk id="5" creationId="{210C17F3-7A35-486C-8D21-37400AFF752E}"/>
          </ac:grpSpMkLst>
        </pc:grpChg>
        <pc:grpChg chg="add del mod">
          <ac:chgData name="James Franklin" userId="cf915d05-507f-491f-b4a6-b2aa085ee4b1" providerId="ADAL" clId="{E03242D3-A8C4-4D49-BAE6-B8F444BDDFFF}" dt="2020-11-05T15:43:04.603" v="521" actId="478"/>
          <ac:grpSpMkLst>
            <pc:docMk/>
            <pc:sldMk cId="638792265" sldId="316"/>
            <ac:grpSpMk id="11" creationId="{5086E159-FFAF-46C0-A2D2-09FB098C3849}"/>
          </ac:grpSpMkLst>
        </pc:grpChg>
        <pc:graphicFrameChg chg="del mod modGraphic">
          <ac:chgData name="James Franklin" userId="cf915d05-507f-491f-b4a6-b2aa085ee4b1" providerId="ADAL" clId="{E03242D3-A8C4-4D49-BAE6-B8F444BDDFFF}" dt="2020-11-05T12:43:12.466" v="459" actId="478"/>
          <ac:graphicFrameMkLst>
            <pc:docMk/>
            <pc:sldMk cId="638792265" sldId="316"/>
            <ac:graphicFrameMk id="9" creationId="{27E336B7-DB71-44FB-A880-EE6C11F31A3B}"/>
          </ac:graphicFrameMkLst>
        </pc:graphicFrameChg>
        <pc:graphicFrameChg chg="add mod modGraphic">
          <ac:chgData name="James Franklin" userId="cf915d05-507f-491f-b4a6-b2aa085ee4b1" providerId="ADAL" clId="{E03242D3-A8C4-4D49-BAE6-B8F444BDDFFF}" dt="2020-11-05T15:44:51.072" v="617" actId="20577"/>
          <ac:graphicFrameMkLst>
            <pc:docMk/>
            <pc:sldMk cId="638792265" sldId="316"/>
            <ac:graphicFrameMk id="18" creationId="{83FF3329-84A3-44B1-8B72-E1C062257442}"/>
          </ac:graphicFrameMkLst>
        </pc:graphicFrameChg>
        <pc:picChg chg="del mod">
          <ac:chgData name="James Franklin" userId="cf915d05-507f-491f-b4a6-b2aa085ee4b1" providerId="ADAL" clId="{E03242D3-A8C4-4D49-BAE6-B8F444BDDFFF}" dt="2020-11-05T15:43:18.078" v="526" actId="478"/>
          <ac:picMkLst>
            <pc:docMk/>
            <pc:sldMk cId="638792265" sldId="316"/>
            <ac:picMk id="3" creationId="{62B93EC3-74C7-491D-8943-C01AF178C078}"/>
          </ac:picMkLst>
        </pc:picChg>
        <pc:picChg chg="add del mod">
          <ac:chgData name="James Franklin" userId="cf915d05-507f-491f-b4a6-b2aa085ee4b1" providerId="ADAL" clId="{E03242D3-A8C4-4D49-BAE6-B8F444BDDFFF}" dt="2020-11-05T12:38:13.724" v="147" actId="478"/>
          <ac:picMkLst>
            <pc:docMk/>
            <pc:sldMk cId="638792265" sldId="316"/>
            <ac:picMk id="4" creationId="{87F4B0B0-FCF8-48D1-8DB4-DF78835557C0}"/>
          </ac:picMkLst>
        </pc:picChg>
        <pc:picChg chg="add del mod">
          <ac:chgData name="James Franklin" userId="cf915d05-507f-491f-b4a6-b2aa085ee4b1" providerId="ADAL" clId="{E03242D3-A8C4-4D49-BAE6-B8F444BDDFFF}" dt="2020-11-05T15:43:04.603" v="521" actId="478"/>
          <ac:picMkLst>
            <pc:docMk/>
            <pc:sldMk cId="638792265" sldId="316"/>
            <ac:picMk id="8" creationId="{FAFB4924-8720-45E4-A6D4-1DB082468E7E}"/>
          </ac:picMkLst>
        </pc:picChg>
        <pc:picChg chg="add del mod">
          <ac:chgData name="James Franklin" userId="cf915d05-507f-491f-b4a6-b2aa085ee4b1" providerId="ADAL" clId="{E03242D3-A8C4-4D49-BAE6-B8F444BDDFFF}" dt="2020-11-05T15:43:18.788" v="527" actId="478"/>
          <ac:picMkLst>
            <pc:docMk/>
            <pc:sldMk cId="638792265" sldId="316"/>
            <ac:picMk id="21" creationId="{29812C9D-F87B-4097-8F6F-5F8309FA7DF6}"/>
          </ac:picMkLst>
        </pc:picChg>
        <pc:picChg chg="add del mod">
          <ac:chgData name="James Franklin" userId="cf915d05-507f-491f-b4a6-b2aa085ee4b1" providerId="ADAL" clId="{E03242D3-A8C4-4D49-BAE6-B8F444BDDFFF}" dt="2020-11-05T15:52:42.677" v="621" actId="478"/>
          <ac:picMkLst>
            <pc:docMk/>
            <pc:sldMk cId="638792265" sldId="316"/>
            <ac:picMk id="23" creationId="{659F56AC-020E-44D5-A180-75902AC7756C}"/>
          </ac:picMkLst>
        </pc:picChg>
        <pc:picChg chg="add del">
          <ac:chgData name="James Franklin" userId="cf915d05-507f-491f-b4a6-b2aa085ee4b1" providerId="ADAL" clId="{E03242D3-A8C4-4D49-BAE6-B8F444BDDFFF}" dt="2020-11-05T16:01:29.291" v="720" actId="478"/>
          <ac:picMkLst>
            <pc:docMk/>
            <pc:sldMk cId="638792265" sldId="316"/>
            <ac:picMk id="25" creationId="{0F982E42-20CC-4808-BE76-3FC630C99256}"/>
          </ac:picMkLst>
        </pc:picChg>
        <pc:picChg chg="add">
          <ac:chgData name="James Franklin" userId="cf915d05-507f-491f-b4a6-b2aa085ee4b1" providerId="ADAL" clId="{E03242D3-A8C4-4D49-BAE6-B8F444BDDFFF}" dt="2020-11-05T16:01:29.894" v="721" actId="22"/>
          <ac:picMkLst>
            <pc:docMk/>
            <pc:sldMk cId="638792265" sldId="316"/>
            <ac:picMk id="27" creationId="{EB747E02-FC94-481E-988F-BFD9AB652DB1}"/>
          </ac:picMkLst>
        </pc:picChg>
      </pc:sldChg>
      <pc:sldChg chg="del">
        <pc:chgData name="James Franklin" userId="cf915d05-507f-491f-b4a6-b2aa085ee4b1" providerId="ADAL" clId="{E03242D3-A8C4-4D49-BAE6-B8F444BDDFFF}" dt="2020-11-05T16:07:44.310" v="1013" actId="47"/>
        <pc:sldMkLst>
          <pc:docMk/>
          <pc:sldMk cId="714892847" sldId="317"/>
        </pc:sldMkLst>
      </pc:sldChg>
      <pc:sldChg chg="del">
        <pc:chgData name="James Franklin" userId="cf915d05-507f-491f-b4a6-b2aa085ee4b1" providerId="ADAL" clId="{E03242D3-A8C4-4D49-BAE6-B8F444BDDFFF}" dt="2020-11-06T09:37:54.782" v="2307" actId="47"/>
        <pc:sldMkLst>
          <pc:docMk/>
          <pc:sldMk cId="1462634151" sldId="324"/>
        </pc:sldMkLst>
      </pc:sldChg>
      <pc:sldChg chg="ord">
        <pc:chgData name="James Franklin" userId="cf915d05-507f-491f-b4a6-b2aa085ee4b1" providerId="ADAL" clId="{E03242D3-A8C4-4D49-BAE6-B8F444BDDFFF}" dt="2020-11-06T09:44:02.878" v="2369"/>
        <pc:sldMkLst>
          <pc:docMk/>
          <pc:sldMk cId="4286178417" sldId="328"/>
        </pc:sldMkLst>
      </pc:sldChg>
      <pc:sldChg chg="addSp delSp modSp mod addCm delCm modCm">
        <pc:chgData name="James Franklin" userId="cf915d05-507f-491f-b4a6-b2aa085ee4b1" providerId="ADAL" clId="{E03242D3-A8C4-4D49-BAE6-B8F444BDDFFF}" dt="2020-11-05T16:07:27.861" v="1012"/>
        <pc:sldMkLst>
          <pc:docMk/>
          <pc:sldMk cId="3217394955" sldId="338"/>
        </pc:sldMkLst>
        <pc:spChg chg="add mod">
          <ac:chgData name="James Franklin" userId="cf915d05-507f-491f-b4a6-b2aa085ee4b1" providerId="ADAL" clId="{E03242D3-A8C4-4D49-BAE6-B8F444BDDFFF}" dt="2020-11-05T12:00:07.819" v="21" actId="478"/>
          <ac:spMkLst>
            <pc:docMk/>
            <pc:sldMk cId="3217394955" sldId="338"/>
            <ac:spMk id="10" creationId="{DDB02005-63F4-4FB7-8E76-62778C811E5E}"/>
          </ac:spMkLst>
        </pc:spChg>
        <pc:spChg chg="add mod">
          <ac:chgData name="James Franklin" userId="cf915d05-507f-491f-b4a6-b2aa085ee4b1" providerId="ADAL" clId="{E03242D3-A8C4-4D49-BAE6-B8F444BDDFFF}" dt="2020-11-05T12:02:54.884" v="50" actId="14100"/>
          <ac:spMkLst>
            <pc:docMk/>
            <pc:sldMk cId="3217394955" sldId="338"/>
            <ac:spMk id="16" creationId="{E21A6782-3E9F-4D74-A66F-5624FE5E81B1}"/>
          </ac:spMkLst>
        </pc:spChg>
        <pc:grpChg chg="add del mod">
          <ac:chgData name="James Franklin" userId="cf915d05-507f-491f-b4a6-b2aa085ee4b1" providerId="ADAL" clId="{E03242D3-A8C4-4D49-BAE6-B8F444BDDFFF}" dt="2020-11-05T12:00:07.819" v="21" actId="478"/>
          <ac:grpSpMkLst>
            <pc:docMk/>
            <pc:sldMk cId="3217394955" sldId="338"/>
            <ac:grpSpMk id="11" creationId="{5DBD16F0-0FC4-45FF-9556-167CF64158CF}"/>
          </ac:grpSpMkLst>
        </pc:grpChg>
        <pc:picChg chg="add del">
          <ac:chgData name="James Franklin" userId="cf915d05-507f-491f-b4a6-b2aa085ee4b1" providerId="ADAL" clId="{E03242D3-A8C4-4D49-BAE6-B8F444BDDFFF}" dt="2020-11-05T12:15:46.124" v="119" actId="478"/>
          <ac:picMkLst>
            <pc:docMk/>
            <pc:sldMk cId="3217394955" sldId="338"/>
            <ac:picMk id="3" creationId="{17EA397E-3CE9-4D09-A534-33D2D06959F0}"/>
          </ac:picMkLst>
        </pc:picChg>
        <pc:picChg chg="del">
          <ac:chgData name="James Franklin" userId="cf915d05-507f-491f-b4a6-b2aa085ee4b1" providerId="ADAL" clId="{E03242D3-A8C4-4D49-BAE6-B8F444BDDFFF}" dt="2020-11-05T11:59:20.605" v="19" actId="478"/>
          <ac:picMkLst>
            <pc:docMk/>
            <pc:sldMk cId="3217394955" sldId="338"/>
            <ac:picMk id="8" creationId="{5F46D67A-336C-490E-8594-BF86BFFC6BEF}"/>
          </ac:picMkLst>
        </pc:picChg>
        <pc:picChg chg="add del mod">
          <ac:chgData name="James Franklin" userId="cf915d05-507f-491f-b4a6-b2aa085ee4b1" providerId="ADAL" clId="{E03242D3-A8C4-4D49-BAE6-B8F444BDDFFF}" dt="2020-11-05T12:00:26.404" v="23" actId="478"/>
          <ac:picMkLst>
            <pc:docMk/>
            <pc:sldMk cId="3217394955" sldId="338"/>
            <ac:picMk id="9" creationId="{87133C4F-13ED-415A-ACDF-BCDAF6CA8AB0}"/>
          </ac:picMkLst>
        </pc:picChg>
        <pc:picChg chg="add del mod">
          <ac:chgData name="James Franklin" userId="cf915d05-507f-491f-b4a6-b2aa085ee4b1" providerId="ADAL" clId="{E03242D3-A8C4-4D49-BAE6-B8F444BDDFFF}" dt="2020-11-05T12:02:04.023" v="39" actId="478"/>
          <ac:picMkLst>
            <pc:docMk/>
            <pc:sldMk cId="3217394955" sldId="338"/>
            <ac:picMk id="13" creationId="{2CBDC412-0970-482E-A480-04BB91E1952A}"/>
          </ac:picMkLst>
        </pc:picChg>
        <pc:picChg chg="add del mod">
          <ac:chgData name="James Franklin" userId="cf915d05-507f-491f-b4a6-b2aa085ee4b1" providerId="ADAL" clId="{E03242D3-A8C4-4D49-BAE6-B8F444BDDFFF}" dt="2020-11-05T12:05:05.388" v="56" actId="478"/>
          <ac:picMkLst>
            <pc:docMk/>
            <pc:sldMk cId="3217394955" sldId="338"/>
            <ac:picMk id="15" creationId="{7270DD36-5EF9-42AD-9401-4775A665B700}"/>
          </ac:picMkLst>
        </pc:picChg>
        <pc:picChg chg="add mod">
          <ac:chgData name="James Franklin" userId="cf915d05-507f-491f-b4a6-b2aa085ee4b1" providerId="ADAL" clId="{E03242D3-A8C4-4D49-BAE6-B8F444BDDFFF}" dt="2020-11-05T12:03:55.059" v="54" actId="1076"/>
          <ac:picMkLst>
            <pc:docMk/>
            <pc:sldMk cId="3217394955" sldId="338"/>
            <ac:picMk id="18" creationId="{6442F1BD-4536-4DD1-AB41-83B09B65C79E}"/>
          </ac:picMkLst>
        </pc:picChg>
        <pc:picChg chg="add del mod">
          <ac:chgData name="James Franklin" userId="cf915d05-507f-491f-b4a6-b2aa085ee4b1" providerId="ADAL" clId="{E03242D3-A8C4-4D49-BAE6-B8F444BDDFFF}" dt="2020-11-05T12:07:56.427" v="82" actId="478"/>
          <ac:picMkLst>
            <pc:docMk/>
            <pc:sldMk cId="3217394955" sldId="338"/>
            <ac:picMk id="20" creationId="{F44A5004-740C-472F-9D47-0F82CDC93A62}"/>
          </ac:picMkLst>
        </pc:picChg>
        <pc:picChg chg="add del mod">
          <ac:chgData name="James Franklin" userId="cf915d05-507f-491f-b4a6-b2aa085ee4b1" providerId="ADAL" clId="{E03242D3-A8C4-4D49-BAE6-B8F444BDDFFF}" dt="2020-11-05T15:21:27.030" v="483" actId="478"/>
          <ac:picMkLst>
            <pc:docMk/>
            <pc:sldMk cId="3217394955" sldId="338"/>
            <ac:picMk id="22" creationId="{553EE46A-FE48-40B9-A601-0BF5BDC51A94}"/>
          </ac:picMkLst>
        </pc:picChg>
        <pc:picChg chg="add del mod">
          <ac:chgData name="James Franklin" userId="cf915d05-507f-491f-b4a6-b2aa085ee4b1" providerId="ADAL" clId="{E03242D3-A8C4-4D49-BAE6-B8F444BDDFFF}" dt="2020-11-05T15:21:16.191" v="482" actId="478"/>
          <ac:picMkLst>
            <pc:docMk/>
            <pc:sldMk cId="3217394955" sldId="338"/>
            <ac:picMk id="24" creationId="{F4C72448-4EE7-4043-AC45-356050099F78}"/>
          </ac:picMkLst>
        </pc:picChg>
        <pc:picChg chg="add del mod">
          <ac:chgData name="James Franklin" userId="cf915d05-507f-491f-b4a6-b2aa085ee4b1" providerId="ADAL" clId="{E03242D3-A8C4-4D49-BAE6-B8F444BDDFFF}" dt="2020-11-05T15:21:01.944" v="481" actId="478"/>
          <ac:picMkLst>
            <pc:docMk/>
            <pc:sldMk cId="3217394955" sldId="338"/>
            <ac:picMk id="26" creationId="{B61482EA-B240-486C-B416-77151993DDD0}"/>
          </ac:picMkLst>
        </pc:picChg>
        <pc:picChg chg="add del mod">
          <ac:chgData name="James Franklin" userId="cf915d05-507f-491f-b4a6-b2aa085ee4b1" providerId="ADAL" clId="{E03242D3-A8C4-4D49-BAE6-B8F444BDDFFF}" dt="2020-11-05T15:22:35.687" v="492" actId="478"/>
          <ac:picMkLst>
            <pc:docMk/>
            <pc:sldMk cId="3217394955" sldId="338"/>
            <ac:picMk id="28" creationId="{E5A1E520-6DD0-464A-9BD8-F9890AC9AEA6}"/>
          </ac:picMkLst>
        </pc:picChg>
        <pc:picChg chg="add del mod">
          <ac:chgData name="James Franklin" userId="cf915d05-507f-491f-b4a6-b2aa085ee4b1" providerId="ADAL" clId="{E03242D3-A8C4-4D49-BAE6-B8F444BDDFFF}" dt="2020-11-05T15:25:57.304" v="508" actId="478"/>
          <ac:picMkLst>
            <pc:docMk/>
            <pc:sldMk cId="3217394955" sldId="338"/>
            <ac:picMk id="30" creationId="{4A11DF9C-DBC3-423D-B56F-11A27530C90B}"/>
          </ac:picMkLst>
        </pc:picChg>
        <pc:picChg chg="add del mod">
          <ac:chgData name="James Franklin" userId="cf915d05-507f-491f-b4a6-b2aa085ee4b1" providerId="ADAL" clId="{E03242D3-A8C4-4D49-BAE6-B8F444BDDFFF}" dt="2020-11-05T15:42:05.009" v="511" actId="478"/>
          <ac:picMkLst>
            <pc:docMk/>
            <pc:sldMk cId="3217394955" sldId="338"/>
            <ac:picMk id="34" creationId="{C3D3E86C-52C2-4961-A7DF-8F2355DB6D52}"/>
          </ac:picMkLst>
        </pc:picChg>
        <pc:picChg chg="add mod">
          <ac:chgData name="James Franklin" userId="cf915d05-507f-491f-b4a6-b2aa085ee4b1" providerId="ADAL" clId="{E03242D3-A8C4-4D49-BAE6-B8F444BDDFFF}" dt="2020-11-05T15:42:18.631" v="514" actId="1076"/>
          <ac:picMkLst>
            <pc:docMk/>
            <pc:sldMk cId="3217394955" sldId="338"/>
            <ac:picMk id="41" creationId="{EF315377-5F01-47FF-81B8-3BF8F8173AEC}"/>
          </ac:picMkLst>
        </pc:picChg>
        <pc:picChg chg="mod modCrop">
          <ac:chgData name="James Franklin" userId="cf915d05-507f-491f-b4a6-b2aa085ee4b1" providerId="ADAL" clId="{E03242D3-A8C4-4D49-BAE6-B8F444BDDFFF}" dt="2020-11-05T11:56:40.803" v="3" actId="732"/>
          <ac:picMkLst>
            <pc:docMk/>
            <pc:sldMk cId="3217394955" sldId="338"/>
            <ac:picMk id="72" creationId="{A47622EE-8AB3-4BFA-A98F-171DA54E3954}"/>
          </ac:picMkLst>
        </pc:picChg>
        <pc:picChg chg="del">
          <ac:chgData name="James Franklin" userId="cf915d05-507f-491f-b4a6-b2aa085ee4b1" providerId="ADAL" clId="{E03242D3-A8C4-4D49-BAE6-B8F444BDDFFF}" dt="2020-11-05T16:00:23.439" v="711" actId="478"/>
          <ac:picMkLst>
            <pc:docMk/>
            <pc:sldMk cId="3217394955" sldId="338"/>
            <ac:picMk id="89" creationId="{F0F86334-DF6D-416F-B213-590FF59B67ED}"/>
          </ac:picMkLst>
        </pc:picChg>
        <pc:picChg chg="add del mod">
          <ac:chgData name="James Franklin" userId="cf915d05-507f-491f-b4a6-b2aa085ee4b1" providerId="ADAL" clId="{E03242D3-A8C4-4D49-BAE6-B8F444BDDFFF}" dt="2020-11-05T12:00:07.819" v="21" actId="478"/>
          <ac:picMkLst>
            <pc:docMk/>
            <pc:sldMk cId="3217394955" sldId="338"/>
            <ac:picMk id="1026" creationId="{32AEC6CC-BEE6-445B-9706-F6C384FCD8CA}"/>
          </ac:picMkLst>
        </pc:picChg>
        <pc:picChg chg="add del mod">
          <ac:chgData name="James Franklin" userId="cf915d05-507f-491f-b4a6-b2aa085ee4b1" providerId="ADAL" clId="{E03242D3-A8C4-4D49-BAE6-B8F444BDDFFF}" dt="2020-11-05T12:01:51.526" v="35" actId="478"/>
          <ac:picMkLst>
            <pc:docMk/>
            <pc:sldMk cId="3217394955" sldId="338"/>
            <ac:picMk id="1028" creationId="{9F10CA82-0488-4867-963A-28489F73EFA4}"/>
          </ac:picMkLst>
        </pc:picChg>
        <pc:picChg chg="add del mod">
          <ac:chgData name="James Franklin" userId="cf915d05-507f-491f-b4a6-b2aa085ee4b1" providerId="ADAL" clId="{E03242D3-A8C4-4D49-BAE6-B8F444BDDFFF}" dt="2020-11-05T12:05:06.852" v="57" actId="478"/>
          <ac:picMkLst>
            <pc:docMk/>
            <pc:sldMk cId="3217394955" sldId="338"/>
            <ac:picMk id="1030" creationId="{B95DD7B0-F5CF-46EA-9C13-A0A072358BD5}"/>
          </ac:picMkLst>
        </pc:picChg>
        <pc:picChg chg="add del mod">
          <ac:chgData name="James Franklin" userId="cf915d05-507f-491f-b4a6-b2aa085ee4b1" providerId="ADAL" clId="{E03242D3-A8C4-4D49-BAE6-B8F444BDDFFF}" dt="2020-11-05T12:07:55.037" v="81" actId="478"/>
          <ac:picMkLst>
            <pc:docMk/>
            <pc:sldMk cId="3217394955" sldId="338"/>
            <ac:picMk id="1032" creationId="{B0DCD428-1B02-4A47-854D-79D735ECA5E2}"/>
          </ac:picMkLst>
        </pc:picChg>
        <pc:picChg chg="add del mod">
          <ac:chgData name="James Franklin" userId="cf915d05-507f-491f-b4a6-b2aa085ee4b1" providerId="ADAL" clId="{E03242D3-A8C4-4D49-BAE6-B8F444BDDFFF}" dt="2020-11-05T12:35:31.492" v="134" actId="478"/>
          <ac:picMkLst>
            <pc:docMk/>
            <pc:sldMk cId="3217394955" sldId="338"/>
            <ac:picMk id="1034" creationId="{D9400293-36BC-4EBC-A577-E7C5664B7A75}"/>
          </ac:picMkLst>
        </pc:picChg>
        <pc:picChg chg="add del mod">
          <ac:chgData name="James Franklin" userId="cf915d05-507f-491f-b4a6-b2aa085ee4b1" providerId="ADAL" clId="{E03242D3-A8C4-4D49-BAE6-B8F444BDDFFF}" dt="2020-11-05T12:15:48.796" v="120" actId="478"/>
          <ac:picMkLst>
            <pc:docMk/>
            <pc:sldMk cId="3217394955" sldId="338"/>
            <ac:picMk id="1036" creationId="{9CDABE20-1D7E-44E4-9259-C53D89D69E0F}"/>
          </ac:picMkLst>
        </pc:picChg>
        <pc:picChg chg="add del mod">
          <ac:chgData name="James Franklin" userId="cf915d05-507f-491f-b4a6-b2aa085ee4b1" providerId="ADAL" clId="{E03242D3-A8C4-4D49-BAE6-B8F444BDDFFF}" dt="2020-11-05T15:20:23.376" v="477" actId="478"/>
          <ac:picMkLst>
            <pc:docMk/>
            <pc:sldMk cId="3217394955" sldId="338"/>
            <ac:picMk id="1038" creationId="{89C60321-C540-4227-970D-702C1E948C06}"/>
          </ac:picMkLst>
        </pc:picChg>
        <pc:picChg chg="add del mod">
          <ac:chgData name="James Franklin" userId="cf915d05-507f-491f-b4a6-b2aa085ee4b1" providerId="ADAL" clId="{E03242D3-A8C4-4D49-BAE6-B8F444BDDFFF}" dt="2020-11-05T15:22:38.574" v="493" actId="478"/>
          <ac:picMkLst>
            <pc:docMk/>
            <pc:sldMk cId="3217394955" sldId="338"/>
            <ac:picMk id="1040" creationId="{2F3D8F07-1BEC-42BA-A11C-EFD3D2F89E1F}"/>
          </ac:picMkLst>
        </pc:picChg>
        <pc:picChg chg="add del mod">
          <ac:chgData name="James Franklin" userId="cf915d05-507f-491f-b4a6-b2aa085ee4b1" providerId="ADAL" clId="{E03242D3-A8C4-4D49-BAE6-B8F444BDDFFF}" dt="2020-11-05T15:42:06.110" v="512" actId="478"/>
          <ac:picMkLst>
            <pc:docMk/>
            <pc:sldMk cId="3217394955" sldId="338"/>
            <ac:picMk id="1042" creationId="{207C2989-1A2D-4625-9E9C-0481512E197A}"/>
          </ac:picMkLst>
        </pc:picChg>
        <pc:picChg chg="add mod">
          <ac:chgData name="James Franklin" userId="cf915d05-507f-491f-b4a6-b2aa085ee4b1" providerId="ADAL" clId="{E03242D3-A8C4-4D49-BAE6-B8F444BDDFFF}" dt="2020-11-05T15:42:45.421" v="520" actId="14100"/>
          <ac:picMkLst>
            <pc:docMk/>
            <pc:sldMk cId="3217394955" sldId="338"/>
            <ac:picMk id="1044" creationId="{525A54EF-07F8-4B3C-88DB-A2F8FD0BB81E}"/>
          </ac:picMkLst>
        </pc:picChg>
      </pc:sldChg>
      <pc:sldChg chg="del">
        <pc:chgData name="James Franklin" userId="cf915d05-507f-491f-b4a6-b2aa085ee4b1" providerId="ADAL" clId="{E03242D3-A8C4-4D49-BAE6-B8F444BDDFFF}" dt="2020-11-06T09:41:30.349" v="2367" actId="47"/>
        <pc:sldMkLst>
          <pc:docMk/>
          <pc:sldMk cId="1879386032" sldId="339"/>
        </pc:sldMkLst>
      </pc:sldChg>
      <pc:sldChg chg="ord">
        <pc:chgData name="James Franklin" userId="cf915d05-507f-491f-b4a6-b2aa085ee4b1" providerId="ADAL" clId="{E03242D3-A8C4-4D49-BAE6-B8F444BDDFFF}" dt="2020-11-06T15:04:57.400" v="3951"/>
        <pc:sldMkLst>
          <pc:docMk/>
          <pc:sldMk cId="2521212245" sldId="340"/>
        </pc:sldMkLst>
      </pc:sldChg>
      <pc:sldChg chg="ord">
        <pc:chgData name="James Franklin" userId="cf915d05-507f-491f-b4a6-b2aa085ee4b1" providerId="ADAL" clId="{E03242D3-A8C4-4D49-BAE6-B8F444BDDFFF}" dt="2020-11-06T15:04:57.400" v="3951"/>
        <pc:sldMkLst>
          <pc:docMk/>
          <pc:sldMk cId="421470827" sldId="342"/>
        </pc:sldMkLst>
      </pc:sldChg>
      <pc:sldChg chg="addSp delSp modSp mod">
        <pc:chgData name="James Franklin" userId="cf915d05-507f-491f-b4a6-b2aa085ee4b1" providerId="ADAL" clId="{E03242D3-A8C4-4D49-BAE6-B8F444BDDFFF}" dt="2020-11-06T16:18:21.132" v="4613" actId="20577"/>
        <pc:sldMkLst>
          <pc:docMk/>
          <pc:sldMk cId="2329526224" sldId="343"/>
        </pc:sldMkLst>
        <pc:spChg chg="add del mod">
          <ac:chgData name="James Franklin" userId="cf915d05-507f-491f-b4a6-b2aa085ee4b1" providerId="ADAL" clId="{E03242D3-A8C4-4D49-BAE6-B8F444BDDFFF}" dt="2020-11-06T16:15:44.204" v="4478"/>
          <ac:spMkLst>
            <pc:docMk/>
            <pc:sldMk cId="2329526224" sldId="343"/>
            <ac:spMk id="2" creationId="{5A33312B-15D3-4455-898A-0D7545F84195}"/>
          </ac:spMkLst>
        </pc:spChg>
        <pc:spChg chg="add del mod">
          <ac:chgData name="James Franklin" userId="cf915d05-507f-491f-b4a6-b2aa085ee4b1" providerId="ADAL" clId="{E03242D3-A8C4-4D49-BAE6-B8F444BDDFFF}" dt="2020-11-06T16:15:44.204" v="4478"/>
          <ac:spMkLst>
            <pc:docMk/>
            <pc:sldMk cId="2329526224" sldId="343"/>
            <ac:spMk id="3" creationId="{56068DCA-FA34-44B0-AD2D-0A9404EB2DC5}"/>
          </ac:spMkLst>
        </pc:spChg>
        <pc:spChg chg="mod">
          <ac:chgData name="James Franklin" userId="cf915d05-507f-491f-b4a6-b2aa085ee4b1" providerId="ADAL" clId="{E03242D3-A8C4-4D49-BAE6-B8F444BDDFFF}" dt="2020-11-06T16:15:44.204" v="4478"/>
          <ac:spMkLst>
            <pc:docMk/>
            <pc:sldMk cId="2329526224" sldId="343"/>
            <ac:spMk id="9" creationId="{C0F03FAC-A881-473C-9436-4B1F9FD7B04C}"/>
          </ac:spMkLst>
        </pc:spChg>
        <pc:spChg chg="mod">
          <ac:chgData name="James Franklin" userId="cf915d05-507f-491f-b4a6-b2aa085ee4b1" providerId="ADAL" clId="{E03242D3-A8C4-4D49-BAE6-B8F444BDDFFF}" dt="2020-11-06T16:18:21.132" v="4613" actId="20577"/>
          <ac:spMkLst>
            <pc:docMk/>
            <pc:sldMk cId="2329526224" sldId="343"/>
            <ac:spMk id="40" creationId="{5116FD07-94B8-4A7A-8A23-47C8ADD63A4B}"/>
          </ac:spMkLst>
        </pc:spChg>
        <pc:grpChg chg="add mod">
          <ac:chgData name="James Franklin" userId="cf915d05-507f-491f-b4a6-b2aa085ee4b1" providerId="ADAL" clId="{E03242D3-A8C4-4D49-BAE6-B8F444BDDFFF}" dt="2020-11-06T16:16:28.867" v="4483" actId="1076"/>
          <ac:grpSpMkLst>
            <pc:docMk/>
            <pc:sldMk cId="2329526224" sldId="343"/>
            <ac:grpSpMk id="4" creationId="{47817C4C-BBD2-472A-8648-DA84D54EDB36}"/>
          </ac:grpSpMkLst>
        </pc:grpChg>
        <pc:picChg chg="mod">
          <ac:chgData name="James Franklin" userId="cf915d05-507f-491f-b4a6-b2aa085ee4b1" providerId="ADAL" clId="{E03242D3-A8C4-4D49-BAE6-B8F444BDDFFF}" dt="2020-11-06T16:16:22.101" v="4480" actId="164"/>
          <ac:picMkLst>
            <pc:docMk/>
            <pc:sldMk cId="2329526224" sldId="343"/>
            <ac:picMk id="12" creationId="{EB5696D2-DAF9-4F3E-B494-13F140B6AF00}"/>
          </ac:picMkLst>
        </pc:picChg>
        <pc:picChg chg="mod">
          <ac:chgData name="James Franklin" userId="cf915d05-507f-491f-b4a6-b2aa085ee4b1" providerId="ADAL" clId="{E03242D3-A8C4-4D49-BAE6-B8F444BDDFFF}" dt="2020-11-06T16:16:22.101" v="4480" actId="164"/>
          <ac:picMkLst>
            <pc:docMk/>
            <pc:sldMk cId="2329526224" sldId="343"/>
            <ac:picMk id="14" creationId="{D4F8BD6E-822F-40AD-9F91-08D0ED2B32D6}"/>
          </ac:picMkLst>
        </pc:picChg>
      </pc:sldChg>
      <pc:sldChg chg="ord">
        <pc:chgData name="James Franklin" userId="cf915d05-507f-491f-b4a6-b2aa085ee4b1" providerId="ADAL" clId="{E03242D3-A8C4-4D49-BAE6-B8F444BDDFFF}" dt="2020-11-06T15:04:57.400" v="3951"/>
        <pc:sldMkLst>
          <pc:docMk/>
          <pc:sldMk cId="3905050795" sldId="344"/>
        </pc:sldMkLst>
      </pc:sldChg>
      <pc:sldChg chg="addSp delSp modSp mod">
        <pc:chgData name="James Franklin" userId="cf915d05-507f-491f-b4a6-b2aa085ee4b1" providerId="ADAL" clId="{E03242D3-A8C4-4D49-BAE6-B8F444BDDFFF}" dt="2020-11-06T16:15:07.981" v="4475" actId="20577"/>
        <pc:sldMkLst>
          <pc:docMk/>
          <pc:sldMk cId="4270464837" sldId="345"/>
        </pc:sldMkLst>
        <pc:spChg chg="mod">
          <ac:chgData name="James Franklin" userId="cf915d05-507f-491f-b4a6-b2aa085ee4b1" providerId="ADAL" clId="{E03242D3-A8C4-4D49-BAE6-B8F444BDDFFF}" dt="2020-11-06T16:15:07.981" v="4475" actId="20577"/>
          <ac:spMkLst>
            <pc:docMk/>
            <pc:sldMk cId="4270464837" sldId="345"/>
            <ac:spMk id="3" creationId="{7EB46748-9805-4F63-AEC0-D19FE8D2AC32}"/>
          </ac:spMkLst>
        </pc:spChg>
        <pc:spChg chg="add mod ord">
          <ac:chgData name="James Franklin" userId="cf915d05-507f-491f-b4a6-b2aa085ee4b1" providerId="ADAL" clId="{E03242D3-A8C4-4D49-BAE6-B8F444BDDFFF}" dt="2020-11-06T16:14:20.574" v="4383" actId="167"/>
          <ac:spMkLst>
            <pc:docMk/>
            <pc:sldMk cId="4270464837" sldId="345"/>
            <ac:spMk id="6" creationId="{ED58C274-B81B-4936-B006-855D04306EDB}"/>
          </ac:spMkLst>
        </pc:spChg>
        <pc:picChg chg="add mod">
          <ac:chgData name="James Franklin" userId="cf915d05-507f-491f-b4a6-b2aa085ee4b1" providerId="ADAL" clId="{E03242D3-A8C4-4D49-BAE6-B8F444BDDFFF}" dt="2020-11-06T16:10:46.235" v="4212" actId="1076"/>
          <ac:picMkLst>
            <pc:docMk/>
            <pc:sldMk cId="4270464837" sldId="345"/>
            <ac:picMk id="5" creationId="{8BA9F55D-821E-41D4-8FF7-56B0894F1B56}"/>
          </ac:picMkLst>
        </pc:picChg>
        <pc:picChg chg="del">
          <ac:chgData name="James Franklin" userId="cf915d05-507f-491f-b4a6-b2aa085ee4b1" providerId="ADAL" clId="{E03242D3-A8C4-4D49-BAE6-B8F444BDDFFF}" dt="2020-11-06T16:10:31.586" v="4209" actId="478"/>
          <ac:picMkLst>
            <pc:docMk/>
            <pc:sldMk cId="4270464837" sldId="345"/>
            <ac:picMk id="1026" creationId="{1476435B-3C78-4644-ABC7-74A940F9A281}"/>
          </ac:picMkLst>
        </pc:picChg>
        <pc:picChg chg="add mod">
          <ac:chgData name="James Franklin" userId="cf915d05-507f-491f-b4a6-b2aa085ee4b1" providerId="ADAL" clId="{E03242D3-A8C4-4D49-BAE6-B8F444BDDFFF}" dt="2020-11-06T16:14:24.013" v="4384" actId="167"/>
          <ac:picMkLst>
            <pc:docMk/>
            <pc:sldMk cId="4270464837" sldId="345"/>
            <ac:picMk id="6146" creationId="{BCE2674D-3BBC-4CE9-8E3D-796282967DDB}"/>
          </ac:picMkLst>
        </pc:picChg>
      </pc:sldChg>
      <pc:sldChg chg="ord">
        <pc:chgData name="James Franklin" userId="cf915d05-507f-491f-b4a6-b2aa085ee4b1" providerId="ADAL" clId="{E03242D3-A8C4-4D49-BAE6-B8F444BDDFFF}" dt="2020-11-06T15:36:49.477" v="3953"/>
        <pc:sldMkLst>
          <pc:docMk/>
          <pc:sldMk cId="4064156933" sldId="346"/>
        </pc:sldMkLst>
      </pc:sldChg>
      <pc:sldChg chg="del">
        <pc:chgData name="James Franklin" userId="cf915d05-507f-491f-b4a6-b2aa085ee4b1" providerId="ADAL" clId="{E03242D3-A8C4-4D49-BAE6-B8F444BDDFFF}" dt="2020-11-06T16:49:25.458" v="4614" actId="47"/>
        <pc:sldMkLst>
          <pc:docMk/>
          <pc:sldMk cId="2188990436" sldId="347"/>
        </pc:sldMkLst>
      </pc:sldChg>
      <pc:sldChg chg="addSp delSp modSp add mod modClrScheme chgLayout">
        <pc:chgData name="James Franklin" userId="cf915d05-507f-491f-b4a6-b2aa085ee4b1" providerId="ADAL" clId="{E03242D3-A8C4-4D49-BAE6-B8F444BDDFFF}" dt="2020-11-06T16:03:40.164" v="4207" actId="20577"/>
        <pc:sldMkLst>
          <pc:docMk/>
          <pc:sldMk cId="1602378444" sldId="353"/>
        </pc:sldMkLst>
        <pc:spChg chg="mod ord">
          <ac:chgData name="James Franklin" userId="cf915d05-507f-491f-b4a6-b2aa085ee4b1" providerId="ADAL" clId="{E03242D3-A8C4-4D49-BAE6-B8F444BDDFFF}" dt="2020-11-06T16:03:40.164" v="4207" actId="20577"/>
          <ac:spMkLst>
            <pc:docMk/>
            <pc:sldMk cId="1602378444" sldId="353"/>
            <ac:spMk id="2" creationId="{DC139640-846A-4E28-9ECD-9E4174E52580}"/>
          </ac:spMkLst>
        </pc:spChg>
        <pc:spChg chg="mod ord">
          <ac:chgData name="James Franklin" userId="cf915d05-507f-491f-b4a6-b2aa085ee4b1" providerId="ADAL" clId="{E03242D3-A8C4-4D49-BAE6-B8F444BDDFFF}" dt="2020-11-05T16:05:54.794" v="1010" actId="207"/>
          <ac:spMkLst>
            <pc:docMk/>
            <pc:sldMk cId="1602378444" sldId="353"/>
            <ac:spMk id="6" creationId="{05E4A650-3D7A-45B6-A55E-E9D7A090EC71}"/>
          </ac:spMkLst>
        </pc:spChg>
        <pc:spChg chg="mod">
          <ac:chgData name="James Franklin" userId="cf915d05-507f-491f-b4a6-b2aa085ee4b1" providerId="ADAL" clId="{E03242D3-A8C4-4D49-BAE6-B8F444BDDFFF}" dt="2020-11-06T09:45:05.778" v="2376" actId="20577"/>
          <ac:spMkLst>
            <pc:docMk/>
            <pc:sldMk cId="1602378444" sldId="353"/>
            <ac:spMk id="19" creationId="{8DD15C72-9B16-415D-A481-0DE52B5F886D}"/>
          </ac:spMkLst>
        </pc:spChg>
        <pc:graphicFrameChg chg="modGraphic">
          <ac:chgData name="James Franklin" userId="cf915d05-507f-491f-b4a6-b2aa085ee4b1" providerId="ADAL" clId="{E03242D3-A8C4-4D49-BAE6-B8F444BDDFFF}" dt="2020-11-05T15:54:40.398" v="643" actId="20577"/>
          <ac:graphicFrameMkLst>
            <pc:docMk/>
            <pc:sldMk cId="1602378444" sldId="353"/>
            <ac:graphicFrameMk id="18" creationId="{83FF3329-84A3-44B1-8B72-E1C062257442}"/>
          </ac:graphicFrameMkLst>
        </pc:graphicFrameChg>
        <pc:picChg chg="del mod">
          <ac:chgData name="James Franklin" userId="cf915d05-507f-491f-b4a6-b2aa085ee4b1" providerId="ADAL" clId="{E03242D3-A8C4-4D49-BAE6-B8F444BDDFFF}" dt="2020-11-05T16:00:19.493" v="710" actId="478"/>
          <ac:picMkLst>
            <pc:docMk/>
            <pc:sldMk cId="1602378444" sldId="353"/>
            <ac:picMk id="23" creationId="{659F56AC-020E-44D5-A180-75902AC7756C}"/>
          </ac:picMkLst>
        </pc:picChg>
        <pc:picChg chg="add mod ord">
          <ac:chgData name="James Franklin" userId="cf915d05-507f-491f-b4a6-b2aa085ee4b1" providerId="ADAL" clId="{E03242D3-A8C4-4D49-BAE6-B8F444BDDFFF}" dt="2020-11-05T16:01:17.917" v="719" actId="1076"/>
          <ac:picMkLst>
            <pc:docMk/>
            <pc:sldMk cId="1602378444" sldId="353"/>
            <ac:picMk id="45" creationId="{1DF19C82-2586-4B6D-B7DD-6B4413417BB5}"/>
          </ac:picMkLst>
        </pc:picChg>
        <pc:cxnChg chg="add mod">
          <ac:chgData name="James Franklin" userId="cf915d05-507f-491f-b4a6-b2aa085ee4b1" providerId="ADAL" clId="{E03242D3-A8C4-4D49-BAE6-B8F444BDDFFF}" dt="2020-11-05T15:56:13.524" v="651" actId="1582"/>
          <ac:cxnSpMkLst>
            <pc:docMk/>
            <pc:sldMk cId="1602378444" sldId="353"/>
            <ac:cxnSpMk id="4" creationId="{A28C615E-0BF5-4AB5-8FBF-D0DE4D580E6A}"/>
          </ac:cxnSpMkLst>
        </pc:cxnChg>
        <pc:cxnChg chg="add del mod">
          <ac:chgData name="James Franklin" userId="cf915d05-507f-491f-b4a6-b2aa085ee4b1" providerId="ADAL" clId="{E03242D3-A8C4-4D49-BAE6-B8F444BDDFFF}" dt="2020-11-05T15:54:00.973" v="628" actId="478"/>
          <ac:cxnSpMkLst>
            <pc:docMk/>
            <pc:sldMk cId="1602378444" sldId="353"/>
            <ac:cxnSpMk id="9" creationId="{659865C0-40E4-4773-B7E1-866288B4D008}"/>
          </ac:cxnSpMkLst>
        </pc:cxnChg>
        <pc:cxnChg chg="add mod">
          <ac:chgData name="James Franklin" userId="cf915d05-507f-491f-b4a6-b2aa085ee4b1" providerId="ADAL" clId="{E03242D3-A8C4-4D49-BAE6-B8F444BDDFFF}" dt="2020-11-05T15:56:13.524" v="651" actId="1582"/>
          <ac:cxnSpMkLst>
            <pc:docMk/>
            <pc:sldMk cId="1602378444" sldId="353"/>
            <ac:cxnSpMk id="13" creationId="{C3133D30-7150-4E26-83E8-9E28360DCD86}"/>
          </ac:cxnSpMkLst>
        </pc:cxnChg>
        <pc:cxnChg chg="add mod">
          <ac:chgData name="James Franklin" userId="cf915d05-507f-491f-b4a6-b2aa085ee4b1" providerId="ADAL" clId="{E03242D3-A8C4-4D49-BAE6-B8F444BDDFFF}" dt="2020-11-05T15:56:35.701" v="656" actId="14100"/>
          <ac:cxnSpMkLst>
            <pc:docMk/>
            <pc:sldMk cId="1602378444" sldId="353"/>
            <ac:cxnSpMk id="15" creationId="{D70BEA87-6B6C-46D0-A456-706770E6A122}"/>
          </ac:cxnSpMkLst>
        </pc:cxnChg>
        <pc:cxnChg chg="add mod">
          <ac:chgData name="James Franklin" userId="cf915d05-507f-491f-b4a6-b2aa085ee4b1" providerId="ADAL" clId="{E03242D3-A8C4-4D49-BAE6-B8F444BDDFFF}" dt="2020-11-05T15:56:54.005" v="661" actId="1076"/>
          <ac:cxnSpMkLst>
            <pc:docMk/>
            <pc:sldMk cId="1602378444" sldId="353"/>
            <ac:cxnSpMk id="20" creationId="{EA8FCF91-23C7-468F-A3E5-D45B2B21123F}"/>
          </ac:cxnSpMkLst>
        </pc:cxnChg>
        <pc:cxnChg chg="add mod">
          <ac:chgData name="James Franklin" userId="cf915d05-507f-491f-b4a6-b2aa085ee4b1" providerId="ADAL" clId="{E03242D3-A8C4-4D49-BAE6-B8F444BDDFFF}" dt="2020-11-05T15:57:12.541" v="666" actId="14100"/>
          <ac:cxnSpMkLst>
            <pc:docMk/>
            <pc:sldMk cId="1602378444" sldId="353"/>
            <ac:cxnSpMk id="21" creationId="{6A6E6DFA-73A4-4EC7-AB2F-7681F808F1F6}"/>
          </ac:cxnSpMkLst>
        </pc:cxnChg>
        <pc:cxnChg chg="add mod">
          <ac:chgData name="James Franklin" userId="cf915d05-507f-491f-b4a6-b2aa085ee4b1" providerId="ADAL" clId="{E03242D3-A8C4-4D49-BAE6-B8F444BDDFFF}" dt="2020-11-05T15:57:35.222" v="672" actId="1036"/>
          <ac:cxnSpMkLst>
            <pc:docMk/>
            <pc:sldMk cId="1602378444" sldId="353"/>
            <ac:cxnSpMk id="24" creationId="{111E79A0-3FBD-488B-8F39-AB16373A518C}"/>
          </ac:cxnSpMkLst>
        </pc:cxnChg>
        <pc:cxnChg chg="add mod">
          <ac:chgData name="James Franklin" userId="cf915d05-507f-491f-b4a6-b2aa085ee4b1" providerId="ADAL" clId="{E03242D3-A8C4-4D49-BAE6-B8F444BDDFFF}" dt="2020-11-05T15:58:08.421" v="675" actId="14100"/>
          <ac:cxnSpMkLst>
            <pc:docMk/>
            <pc:sldMk cId="1602378444" sldId="353"/>
            <ac:cxnSpMk id="26" creationId="{E534875E-5722-41D6-976A-766461DF740D}"/>
          </ac:cxnSpMkLst>
        </pc:cxnChg>
        <pc:cxnChg chg="add mod">
          <ac:chgData name="James Franklin" userId="cf915d05-507f-491f-b4a6-b2aa085ee4b1" providerId="ADAL" clId="{E03242D3-A8C4-4D49-BAE6-B8F444BDDFFF}" dt="2020-11-05T15:58:21.422" v="682" actId="1035"/>
          <ac:cxnSpMkLst>
            <pc:docMk/>
            <pc:sldMk cId="1602378444" sldId="353"/>
            <ac:cxnSpMk id="28" creationId="{570269A1-1F43-4B4B-9E87-906D710557EB}"/>
          </ac:cxnSpMkLst>
        </pc:cxnChg>
        <pc:cxnChg chg="add mod">
          <ac:chgData name="James Franklin" userId="cf915d05-507f-491f-b4a6-b2aa085ee4b1" providerId="ADAL" clId="{E03242D3-A8C4-4D49-BAE6-B8F444BDDFFF}" dt="2020-11-05T15:58:28.870" v="685" actId="14100"/>
          <ac:cxnSpMkLst>
            <pc:docMk/>
            <pc:sldMk cId="1602378444" sldId="353"/>
            <ac:cxnSpMk id="30" creationId="{FB53473D-9674-43DB-854F-A09FB9C75C69}"/>
          </ac:cxnSpMkLst>
        </pc:cxnChg>
        <pc:cxnChg chg="add mod">
          <ac:chgData name="James Franklin" userId="cf915d05-507f-491f-b4a6-b2aa085ee4b1" providerId="ADAL" clId="{E03242D3-A8C4-4D49-BAE6-B8F444BDDFFF}" dt="2020-11-05T15:58:47.981" v="688" actId="14100"/>
          <ac:cxnSpMkLst>
            <pc:docMk/>
            <pc:sldMk cId="1602378444" sldId="353"/>
            <ac:cxnSpMk id="32" creationId="{503F5489-7681-4AAF-9DB5-533BEAA238DB}"/>
          </ac:cxnSpMkLst>
        </pc:cxnChg>
        <pc:cxnChg chg="add mod">
          <ac:chgData name="James Franklin" userId="cf915d05-507f-491f-b4a6-b2aa085ee4b1" providerId="ADAL" clId="{E03242D3-A8C4-4D49-BAE6-B8F444BDDFFF}" dt="2020-11-05T15:58:57.822" v="691" actId="14100"/>
          <ac:cxnSpMkLst>
            <pc:docMk/>
            <pc:sldMk cId="1602378444" sldId="353"/>
            <ac:cxnSpMk id="34" creationId="{B657BEB3-FA0C-473A-BA26-EE47BCD347C1}"/>
          </ac:cxnSpMkLst>
        </pc:cxnChg>
        <pc:cxnChg chg="add mod">
          <ac:chgData name="James Franklin" userId="cf915d05-507f-491f-b4a6-b2aa085ee4b1" providerId="ADAL" clId="{E03242D3-A8C4-4D49-BAE6-B8F444BDDFFF}" dt="2020-11-05T15:59:07.677" v="693" actId="1076"/>
          <ac:cxnSpMkLst>
            <pc:docMk/>
            <pc:sldMk cId="1602378444" sldId="353"/>
            <ac:cxnSpMk id="36" creationId="{24D73B67-9BEE-48DE-943B-AFE1D37D9A8E}"/>
          </ac:cxnSpMkLst>
        </pc:cxnChg>
        <pc:cxnChg chg="add del mod">
          <ac:chgData name="James Franklin" userId="cf915d05-507f-491f-b4a6-b2aa085ee4b1" providerId="ADAL" clId="{E03242D3-A8C4-4D49-BAE6-B8F444BDDFFF}" dt="2020-11-05T16:00:14.981" v="707" actId="478"/>
          <ac:cxnSpMkLst>
            <pc:docMk/>
            <pc:sldMk cId="1602378444" sldId="353"/>
            <ac:cxnSpMk id="37" creationId="{2A9E8436-D56B-4B3A-88D9-F65B68ABC601}"/>
          </ac:cxnSpMkLst>
        </pc:cxnChg>
        <pc:cxnChg chg="add del mod">
          <ac:chgData name="James Franklin" userId="cf915d05-507f-491f-b4a6-b2aa085ee4b1" providerId="ADAL" clId="{E03242D3-A8C4-4D49-BAE6-B8F444BDDFFF}" dt="2020-11-05T16:00:16.898" v="709" actId="478"/>
          <ac:cxnSpMkLst>
            <pc:docMk/>
            <pc:sldMk cId="1602378444" sldId="353"/>
            <ac:cxnSpMk id="39" creationId="{738A6FA9-3A33-4008-B69C-657166A169A2}"/>
          </ac:cxnSpMkLst>
        </pc:cxnChg>
        <pc:cxnChg chg="add del mod">
          <ac:chgData name="James Franklin" userId="cf915d05-507f-491f-b4a6-b2aa085ee4b1" providerId="ADAL" clId="{E03242D3-A8C4-4D49-BAE6-B8F444BDDFFF}" dt="2020-11-05T16:00:15.857" v="708" actId="478"/>
          <ac:cxnSpMkLst>
            <pc:docMk/>
            <pc:sldMk cId="1602378444" sldId="353"/>
            <ac:cxnSpMk id="40" creationId="{C085749D-AAF3-43BF-BE0C-549A3B0BD9A0}"/>
          </ac:cxnSpMkLst>
        </pc:cxnChg>
        <pc:cxnChg chg="add del mod">
          <ac:chgData name="James Franklin" userId="cf915d05-507f-491f-b4a6-b2aa085ee4b1" providerId="ADAL" clId="{E03242D3-A8C4-4D49-BAE6-B8F444BDDFFF}" dt="2020-11-05T16:00:13.325" v="706" actId="478"/>
          <ac:cxnSpMkLst>
            <pc:docMk/>
            <pc:sldMk cId="1602378444" sldId="353"/>
            <ac:cxnSpMk id="42" creationId="{9447293B-14CC-4AF8-AB95-9490CDC18238}"/>
          </ac:cxnSpMkLst>
        </pc:cxnChg>
        <pc:cxnChg chg="add mod">
          <ac:chgData name="James Franklin" userId="cf915d05-507f-491f-b4a6-b2aa085ee4b1" providerId="ADAL" clId="{E03242D3-A8C4-4D49-BAE6-B8F444BDDFFF}" dt="2020-11-05T16:01:51.516" v="726" actId="1076"/>
          <ac:cxnSpMkLst>
            <pc:docMk/>
            <pc:sldMk cId="1602378444" sldId="353"/>
            <ac:cxnSpMk id="46" creationId="{E321C6DE-AA0B-47FA-AA30-5079C40841DB}"/>
          </ac:cxnSpMkLst>
        </pc:cxnChg>
        <pc:cxnChg chg="add mod">
          <ac:chgData name="James Franklin" userId="cf915d05-507f-491f-b4a6-b2aa085ee4b1" providerId="ADAL" clId="{E03242D3-A8C4-4D49-BAE6-B8F444BDDFFF}" dt="2020-11-05T16:01:58.157" v="728" actId="1076"/>
          <ac:cxnSpMkLst>
            <pc:docMk/>
            <pc:sldMk cId="1602378444" sldId="353"/>
            <ac:cxnSpMk id="49" creationId="{95318F17-E07F-4988-BAB5-61BBFC3B4299}"/>
          </ac:cxnSpMkLst>
        </pc:cxnChg>
        <pc:cxnChg chg="add mod">
          <ac:chgData name="James Franklin" userId="cf915d05-507f-491f-b4a6-b2aa085ee4b1" providerId="ADAL" clId="{E03242D3-A8C4-4D49-BAE6-B8F444BDDFFF}" dt="2020-11-05T16:02:05.070" v="730" actId="1076"/>
          <ac:cxnSpMkLst>
            <pc:docMk/>
            <pc:sldMk cId="1602378444" sldId="353"/>
            <ac:cxnSpMk id="50" creationId="{C1E16002-FF62-461B-8AD3-1535CEDB7997}"/>
          </ac:cxnSpMkLst>
        </pc:cxnChg>
        <pc:cxnChg chg="add mod">
          <ac:chgData name="James Franklin" userId="cf915d05-507f-491f-b4a6-b2aa085ee4b1" providerId="ADAL" clId="{E03242D3-A8C4-4D49-BAE6-B8F444BDDFFF}" dt="2020-11-05T16:02:12.838" v="733" actId="14100"/>
          <ac:cxnSpMkLst>
            <pc:docMk/>
            <pc:sldMk cId="1602378444" sldId="353"/>
            <ac:cxnSpMk id="51" creationId="{BD1AFA91-351F-43CD-B8DA-7F6E2740E29C}"/>
          </ac:cxnSpMkLst>
        </pc:cxnChg>
        <pc:cxnChg chg="add mod">
          <ac:chgData name="James Franklin" userId="cf915d05-507f-491f-b4a6-b2aa085ee4b1" providerId="ADAL" clId="{E03242D3-A8C4-4D49-BAE6-B8F444BDDFFF}" dt="2020-11-05T16:02:23.989" v="736" actId="14100"/>
          <ac:cxnSpMkLst>
            <pc:docMk/>
            <pc:sldMk cId="1602378444" sldId="353"/>
            <ac:cxnSpMk id="53" creationId="{AAE7A40B-B4AD-4FBC-8063-CA19F1A2AC21}"/>
          </ac:cxnSpMkLst>
        </pc:cxnChg>
      </pc:sldChg>
      <pc:sldChg chg="addSp delSp modSp new del mod modClrScheme chgLayout">
        <pc:chgData name="James Franklin" userId="cf915d05-507f-491f-b4a6-b2aa085ee4b1" providerId="ADAL" clId="{E03242D3-A8C4-4D49-BAE6-B8F444BDDFFF}" dt="2020-11-05T16:13:14.770" v="1024" actId="47"/>
        <pc:sldMkLst>
          <pc:docMk/>
          <pc:sldMk cId="1465531643" sldId="354"/>
        </pc:sldMkLst>
        <pc:spChg chg="del mod ord">
          <ac:chgData name="James Franklin" userId="cf915d05-507f-491f-b4a6-b2aa085ee4b1" providerId="ADAL" clId="{E03242D3-A8C4-4D49-BAE6-B8F444BDDFFF}" dt="2020-11-05T16:12:36.880" v="1015" actId="700"/>
          <ac:spMkLst>
            <pc:docMk/>
            <pc:sldMk cId="1465531643" sldId="354"/>
            <ac:spMk id="2" creationId="{DD385A05-CCCF-465F-8084-CE70B61ED005}"/>
          </ac:spMkLst>
        </pc:spChg>
        <pc:spChg chg="del mod ord">
          <ac:chgData name="James Franklin" userId="cf915d05-507f-491f-b4a6-b2aa085ee4b1" providerId="ADAL" clId="{E03242D3-A8C4-4D49-BAE6-B8F444BDDFFF}" dt="2020-11-05T16:12:36.880" v="1015" actId="700"/>
          <ac:spMkLst>
            <pc:docMk/>
            <pc:sldMk cId="1465531643" sldId="354"/>
            <ac:spMk id="3" creationId="{1A7A6129-5D66-44F8-9F65-58A97BD00FE6}"/>
          </ac:spMkLst>
        </pc:spChg>
        <pc:spChg chg="add del mod ord">
          <ac:chgData name="James Franklin" userId="cf915d05-507f-491f-b4a6-b2aa085ee4b1" providerId="ADAL" clId="{E03242D3-A8C4-4D49-BAE6-B8F444BDDFFF}" dt="2020-11-05T16:13:01.812" v="1018" actId="478"/>
          <ac:spMkLst>
            <pc:docMk/>
            <pc:sldMk cId="1465531643" sldId="354"/>
            <ac:spMk id="4" creationId="{C3EACCC7-C047-4497-982E-025C3ABE13DD}"/>
          </ac:spMkLst>
        </pc:spChg>
        <pc:spChg chg="add del mod ord">
          <ac:chgData name="James Franklin" userId="cf915d05-507f-491f-b4a6-b2aa085ee4b1" providerId="ADAL" clId="{E03242D3-A8C4-4D49-BAE6-B8F444BDDFFF}" dt="2020-11-05T16:13:01.812" v="1018" actId="478"/>
          <ac:spMkLst>
            <pc:docMk/>
            <pc:sldMk cId="1465531643" sldId="354"/>
            <ac:spMk id="5" creationId="{3A6D27DD-EB10-41DE-8A1B-5859B23E210E}"/>
          </ac:spMkLst>
        </pc:spChg>
        <pc:spChg chg="add del">
          <ac:chgData name="James Franklin" userId="cf915d05-507f-491f-b4a6-b2aa085ee4b1" providerId="ADAL" clId="{E03242D3-A8C4-4D49-BAE6-B8F444BDDFFF}" dt="2020-11-05T16:12:53.110" v="1017" actId="22"/>
          <ac:spMkLst>
            <pc:docMk/>
            <pc:sldMk cId="1465531643" sldId="354"/>
            <ac:spMk id="81" creationId="{265BC937-E9B9-4445-9FA8-213FC7E10DF3}"/>
          </ac:spMkLst>
        </pc:spChg>
        <pc:spChg chg="add del">
          <ac:chgData name="James Franklin" userId="cf915d05-507f-491f-b4a6-b2aa085ee4b1" providerId="ADAL" clId="{E03242D3-A8C4-4D49-BAE6-B8F444BDDFFF}" dt="2020-11-05T16:12:53.110" v="1017" actId="22"/>
          <ac:spMkLst>
            <pc:docMk/>
            <pc:sldMk cId="1465531643" sldId="354"/>
            <ac:spMk id="83" creationId="{4695AEF1-C007-41CD-8693-8F0456B0FAED}"/>
          </ac:spMkLst>
        </pc:spChg>
        <pc:spChg chg="add del">
          <ac:chgData name="James Franklin" userId="cf915d05-507f-491f-b4a6-b2aa085ee4b1" providerId="ADAL" clId="{E03242D3-A8C4-4D49-BAE6-B8F444BDDFFF}" dt="2020-11-05T16:13:07.356" v="1020" actId="22"/>
          <ac:spMkLst>
            <pc:docMk/>
            <pc:sldMk cId="1465531643" sldId="354"/>
            <ac:spMk id="161" creationId="{476FCF97-1FA4-47E1-93DE-0BB8935C2D81}"/>
          </ac:spMkLst>
        </pc:spChg>
        <pc:spChg chg="add del">
          <ac:chgData name="James Franklin" userId="cf915d05-507f-491f-b4a6-b2aa085ee4b1" providerId="ADAL" clId="{E03242D3-A8C4-4D49-BAE6-B8F444BDDFFF}" dt="2020-11-05T16:13:07.356" v="1020" actId="22"/>
          <ac:spMkLst>
            <pc:docMk/>
            <pc:sldMk cId="1465531643" sldId="354"/>
            <ac:spMk id="163" creationId="{79DAC428-901B-4D25-ADC8-1D2F2B917A41}"/>
          </ac:spMkLst>
        </pc:spChg>
        <pc:graphicFrameChg chg="add del">
          <ac:chgData name="James Franklin" userId="cf915d05-507f-491f-b4a6-b2aa085ee4b1" providerId="ADAL" clId="{E03242D3-A8C4-4D49-BAE6-B8F444BDDFFF}" dt="2020-11-05T16:12:53.110" v="1017" actId="22"/>
          <ac:graphicFrameMkLst>
            <pc:docMk/>
            <pc:sldMk cId="1465531643" sldId="354"/>
            <ac:graphicFrameMk id="7" creationId="{09C33D6E-8324-45DC-9039-E88166C408FA}"/>
          </ac:graphicFrameMkLst>
        </pc:graphicFrameChg>
        <pc:graphicFrameChg chg="add del">
          <ac:chgData name="James Franklin" userId="cf915d05-507f-491f-b4a6-b2aa085ee4b1" providerId="ADAL" clId="{E03242D3-A8C4-4D49-BAE6-B8F444BDDFFF}" dt="2020-11-05T16:13:07.356" v="1020" actId="22"/>
          <ac:graphicFrameMkLst>
            <pc:docMk/>
            <pc:sldMk cId="1465531643" sldId="354"/>
            <ac:graphicFrameMk id="87" creationId="{D9668615-597C-438D-A0C9-78C64B97A12F}"/>
          </ac:graphicFrameMkLst>
        </pc:graphicFrameChg>
        <pc:picChg chg="add del">
          <ac:chgData name="James Franklin" userId="cf915d05-507f-491f-b4a6-b2aa085ee4b1" providerId="ADAL" clId="{E03242D3-A8C4-4D49-BAE6-B8F444BDDFFF}" dt="2020-11-05T16:12:53.110" v="1017" actId="22"/>
          <ac:picMkLst>
            <pc:docMk/>
            <pc:sldMk cId="1465531643" sldId="354"/>
            <ac:picMk id="9" creationId="{BB5A1538-C66D-4E06-B134-0662BDCF0BC9}"/>
          </ac:picMkLst>
        </pc:picChg>
        <pc:picChg chg="add del">
          <ac:chgData name="James Franklin" userId="cf915d05-507f-491f-b4a6-b2aa085ee4b1" providerId="ADAL" clId="{E03242D3-A8C4-4D49-BAE6-B8F444BDDFFF}" dt="2020-11-05T16:12:53.110" v="1017" actId="22"/>
          <ac:picMkLst>
            <pc:docMk/>
            <pc:sldMk cId="1465531643" sldId="354"/>
            <ac:picMk id="11" creationId="{36EED9BA-C9EC-4204-A95A-88CF8374F6BF}"/>
          </ac:picMkLst>
        </pc:picChg>
        <pc:picChg chg="add del">
          <ac:chgData name="James Franklin" userId="cf915d05-507f-491f-b4a6-b2aa085ee4b1" providerId="ADAL" clId="{E03242D3-A8C4-4D49-BAE6-B8F444BDDFFF}" dt="2020-11-05T16:12:53.110" v="1017" actId="22"/>
          <ac:picMkLst>
            <pc:docMk/>
            <pc:sldMk cId="1465531643" sldId="354"/>
            <ac:picMk id="13" creationId="{D14611A9-96DF-4E9D-8DC6-6A211220E71E}"/>
          </ac:picMkLst>
        </pc:picChg>
        <pc:picChg chg="add del">
          <ac:chgData name="James Franklin" userId="cf915d05-507f-491f-b4a6-b2aa085ee4b1" providerId="ADAL" clId="{E03242D3-A8C4-4D49-BAE6-B8F444BDDFFF}" dt="2020-11-05T16:12:53.110" v="1017" actId="22"/>
          <ac:picMkLst>
            <pc:docMk/>
            <pc:sldMk cId="1465531643" sldId="354"/>
            <ac:picMk id="15" creationId="{38F4DC09-C792-499F-A1E9-B737C7505388}"/>
          </ac:picMkLst>
        </pc:picChg>
        <pc:picChg chg="add del">
          <ac:chgData name="James Franklin" userId="cf915d05-507f-491f-b4a6-b2aa085ee4b1" providerId="ADAL" clId="{E03242D3-A8C4-4D49-BAE6-B8F444BDDFFF}" dt="2020-11-05T16:12:53.110" v="1017" actId="22"/>
          <ac:picMkLst>
            <pc:docMk/>
            <pc:sldMk cId="1465531643" sldId="354"/>
            <ac:picMk id="17" creationId="{6549F316-0755-4C04-A670-E5B64FA70E25}"/>
          </ac:picMkLst>
        </pc:picChg>
        <pc:picChg chg="add del">
          <ac:chgData name="James Franklin" userId="cf915d05-507f-491f-b4a6-b2aa085ee4b1" providerId="ADAL" clId="{E03242D3-A8C4-4D49-BAE6-B8F444BDDFFF}" dt="2020-11-05T16:12:53.110" v="1017" actId="22"/>
          <ac:picMkLst>
            <pc:docMk/>
            <pc:sldMk cId="1465531643" sldId="354"/>
            <ac:picMk id="19" creationId="{BCA81936-C602-44C1-A196-27EE6B15F761}"/>
          </ac:picMkLst>
        </pc:picChg>
        <pc:picChg chg="add del">
          <ac:chgData name="James Franklin" userId="cf915d05-507f-491f-b4a6-b2aa085ee4b1" providerId="ADAL" clId="{E03242D3-A8C4-4D49-BAE6-B8F444BDDFFF}" dt="2020-11-05T16:12:53.110" v="1017" actId="22"/>
          <ac:picMkLst>
            <pc:docMk/>
            <pc:sldMk cId="1465531643" sldId="354"/>
            <ac:picMk id="21" creationId="{39B69524-70E0-42A7-804D-0F31FF3330B1}"/>
          </ac:picMkLst>
        </pc:picChg>
        <pc:picChg chg="add del">
          <ac:chgData name="James Franklin" userId="cf915d05-507f-491f-b4a6-b2aa085ee4b1" providerId="ADAL" clId="{E03242D3-A8C4-4D49-BAE6-B8F444BDDFFF}" dt="2020-11-05T16:12:53.110" v="1017" actId="22"/>
          <ac:picMkLst>
            <pc:docMk/>
            <pc:sldMk cId="1465531643" sldId="354"/>
            <ac:picMk id="23" creationId="{BC901537-36A7-45B7-B619-B905DD31E618}"/>
          </ac:picMkLst>
        </pc:picChg>
        <pc:picChg chg="add del">
          <ac:chgData name="James Franklin" userId="cf915d05-507f-491f-b4a6-b2aa085ee4b1" providerId="ADAL" clId="{E03242D3-A8C4-4D49-BAE6-B8F444BDDFFF}" dt="2020-11-05T16:12:53.110" v="1017" actId="22"/>
          <ac:picMkLst>
            <pc:docMk/>
            <pc:sldMk cId="1465531643" sldId="354"/>
            <ac:picMk id="25" creationId="{FFAA088C-EA8F-4F53-AB90-AA9E8CAA3B6F}"/>
          </ac:picMkLst>
        </pc:picChg>
        <pc:picChg chg="add del">
          <ac:chgData name="James Franklin" userId="cf915d05-507f-491f-b4a6-b2aa085ee4b1" providerId="ADAL" clId="{E03242D3-A8C4-4D49-BAE6-B8F444BDDFFF}" dt="2020-11-05T16:12:53.110" v="1017" actId="22"/>
          <ac:picMkLst>
            <pc:docMk/>
            <pc:sldMk cId="1465531643" sldId="354"/>
            <ac:picMk id="27" creationId="{6EF91E88-265B-4E18-8F1F-6FA305378B0D}"/>
          </ac:picMkLst>
        </pc:picChg>
        <pc:picChg chg="add del">
          <ac:chgData name="James Franklin" userId="cf915d05-507f-491f-b4a6-b2aa085ee4b1" providerId="ADAL" clId="{E03242D3-A8C4-4D49-BAE6-B8F444BDDFFF}" dt="2020-11-05T16:12:53.110" v="1017" actId="22"/>
          <ac:picMkLst>
            <pc:docMk/>
            <pc:sldMk cId="1465531643" sldId="354"/>
            <ac:picMk id="29" creationId="{2F495E14-28C3-490C-9137-E82DAF6E076B}"/>
          </ac:picMkLst>
        </pc:picChg>
        <pc:picChg chg="add del">
          <ac:chgData name="James Franklin" userId="cf915d05-507f-491f-b4a6-b2aa085ee4b1" providerId="ADAL" clId="{E03242D3-A8C4-4D49-BAE6-B8F444BDDFFF}" dt="2020-11-05T16:12:53.110" v="1017" actId="22"/>
          <ac:picMkLst>
            <pc:docMk/>
            <pc:sldMk cId="1465531643" sldId="354"/>
            <ac:picMk id="31" creationId="{B19C8D00-426D-43AE-AC39-75D71441CE83}"/>
          </ac:picMkLst>
        </pc:picChg>
        <pc:picChg chg="add del">
          <ac:chgData name="James Franklin" userId="cf915d05-507f-491f-b4a6-b2aa085ee4b1" providerId="ADAL" clId="{E03242D3-A8C4-4D49-BAE6-B8F444BDDFFF}" dt="2020-11-05T16:12:53.110" v="1017" actId="22"/>
          <ac:picMkLst>
            <pc:docMk/>
            <pc:sldMk cId="1465531643" sldId="354"/>
            <ac:picMk id="33" creationId="{37927934-40E1-4D8E-8869-28E7393F427C}"/>
          </ac:picMkLst>
        </pc:picChg>
        <pc:picChg chg="add del">
          <ac:chgData name="James Franklin" userId="cf915d05-507f-491f-b4a6-b2aa085ee4b1" providerId="ADAL" clId="{E03242D3-A8C4-4D49-BAE6-B8F444BDDFFF}" dt="2020-11-05T16:12:53.110" v="1017" actId="22"/>
          <ac:picMkLst>
            <pc:docMk/>
            <pc:sldMk cId="1465531643" sldId="354"/>
            <ac:picMk id="35" creationId="{ED854692-79FF-42C4-A65D-C9C296E8D325}"/>
          </ac:picMkLst>
        </pc:picChg>
        <pc:picChg chg="add del">
          <ac:chgData name="James Franklin" userId="cf915d05-507f-491f-b4a6-b2aa085ee4b1" providerId="ADAL" clId="{E03242D3-A8C4-4D49-BAE6-B8F444BDDFFF}" dt="2020-11-05T16:12:53.110" v="1017" actId="22"/>
          <ac:picMkLst>
            <pc:docMk/>
            <pc:sldMk cId="1465531643" sldId="354"/>
            <ac:picMk id="37" creationId="{42BD4A1E-A67A-4861-9DFD-A02974130E4A}"/>
          </ac:picMkLst>
        </pc:picChg>
        <pc:picChg chg="add del">
          <ac:chgData name="James Franklin" userId="cf915d05-507f-491f-b4a6-b2aa085ee4b1" providerId="ADAL" clId="{E03242D3-A8C4-4D49-BAE6-B8F444BDDFFF}" dt="2020-11-05T16:12:53.110" v="1017" actId="22"/>
          <ac:picMkLst>
            <pc:docMk/>
            <pc:sldMk cId="1465531643" sldId="354"/>
            <ac:picMk id="39" creationId="{EF6EEFDF-652C-4C57-BFA6-4837326B7F96}"/>
          </ac:picMkLst>
        </pc:picChg>
        <pc:picChg chg="add del">
          <ac:chgData name="James Franklin" userId="cf915d05-507f-491f-b4a6-b2aa085ee4b1" providerId="ADAL" clId="{E03242D3-A8C4-4D49-BAE6-B8F444BDDFFF}" dt="2020-11-05T16:12:53.110" v="1017" actId="22"/>
          <ac:picMkLst>
            <pc:docMk/>
            <pc:sldMk cId="1465531643" sldId="354"/>
            <ac:picMk id="41" creationId="{F13942B4-817A-4F81-A87D-1274512B4B12}"/>
          </ac:picMkLst>
        </pc:picChg>
        <pc:picChg chg="add del">
          <ac:chgData name="James Franklin" userId="cf915d05-507f-491f-b4a6-b2aa085ee4b1" providerId="ADAL" clId="{E03242D3-A8C4-4D49-BAE6-B8F444BDDFFF}" dt="2020-11-05T16:12:53.110" v="1017" actId="22"/>
          <ac:picMkLst>
            <pc:docMk/>
            <pc:sldMk cId="1465531643" sldId="354"/>
            <ac:picMk id="43" creationId="{07703868-BF23-4F3B-B882-72FDE1BC5679}"/>
          </ac:picMkLst>
        </pc:picChg>
        <pc:picChg chg="add del">
          <ac:chgData name="James Franklin" userId="cf915d05-507f-491f-b4a6-b2aa085ee4b1" providerId="ADAL" clId="{E03242D3-A8C4-4D49-BAE6-B8F444BDDFFF}" dt="2020-11-05T16:12:53.110" v="1017" actId="22"/>
          <ac:picMkLst>
            <pc:docMk/>
            <pc:sldMk cId="1465531643" sldId="354"/>
            <ac:picMk id="45" creationId="{15F32B26-DF3A-4FFC-9828-C74801C25F7F}"/>
          </ac:picMkLst>
        </pc:picChg>
        <pc:picChg chg="add del">
          <ac:chgData name="James Franklin" userId="cf915d05-507f-491f-b4a6-b2aa085ee4b1" providerId="ADAL" clId="{E03242D3-A8C4-4D49-BAE6-B8F444BDDFFF}" dt="2020-11-05T16:12:53.110" v="1017" actId="22"/>
          <ac:picMkLst>
            <pc:docMk/>
            <pc:sldMk cId="1465531643" sldId="354"/>
            <ac:picMk id="47" creationId="{6E801F2A-DACE-4D7F-807C-76B8964CDC51}"/>
          </ac:picMkLst>
        </pc:picChg>
        <pc:picChg chg="add del">
          <ac:chgData name="James Franklin" userId="cf915d05-507f-491f-b4a6-b2aa085ee4b1" providerId="ADAL" clId="{E03242D3-A8C4-4D49-BAE6-B8F444BDDFFF}" dt="2020-11-05T16:12:53.110" v="1017" actId="22"/>
          <ac:picMkLst>
            <pc:docMk/>
            <pc:sldMk cId="1465531643" sldId="354"/>
            <ac:picMk id="49" creationId="{AB23A3E9-9699-4AEE-8586-5F4DC0894755}"/>
          </ac:picMkLst>
        </pc:picChg>
        <pc:picChg chg="add del">
          <ac:chgData name="James Franklin" userId="cf915d05-507f-491f-b4a6-b2aa085ee4b1" providerId="ADAL" clId="{E03242D3-A8C4-4D49-BAE6-B8F444BDDFFF}" dt="2020-11-05T16:12:53.110" v="1017" actId="22"/>
          <ac:picMkLst>
            <pc:docMk/>
            <pc:sldMk cId="1465531643" sldId="354"/>
            <ac:picMk id="51" creationId="{98B402CE-F2A7-44D3-A72F-088A797AD389}"/>
          </ac:picMkLst>
        </pc:picChg>
        <pc:picChg chg="add del">
          <ac:chgData name="James Franklin" userId="cf915d05-507f-491f-b4a6-b2aa085ee4b1" providerId="ADAL" clId="{E03242D3-A8C4-4D49-BAE6-B8F444BDDFFF}" dt="2020-11-05T16:12:53.110" v="1017" actId="22"/>
          <ac:picMkLst>
            <pc:docMk/>
            <pc:sldMk cId="1465531643" sldId="354"/>
            <ac:picMk id="53" creationId="{0F4BCE2D-464B-491F-9603-8ACFEC307B3F}"/>
          </ac:picMkLst>
        </pc:picChg>
        <pc:picChg chg="add del">
          <ac:chgData name="James Franklin" userId="cf915d05-507f-491f-b4a6-b2aa085ee4b1" providerId="ADAL" clId="{E03242D3-A8C4-4D49-BAE6-B8F444BDDFFF}" dt="2020-11-05T16:12:53.110" v="1017" actId="22"/>
          <ac:picMkLst>
            <pc:docMk/>
            <pc:sldMk cId="1465531643" sldId="354"/>
            <ac:picMk id="55" creationId="{D1D9F4A9-AC9E-4E64-B2E4-5C7DDE165A00}"/>
          </ac:picMkLst>
        </pc:picChg>
        <pc:picChg chg="add del">
          <ac:chgData name="James Franklin" userId="cf915d05-507f-491f-b4a6-b2aa085ee4b1" providerId="ADAL" clId="{E03242D3-A8C4-4D49-BAE6-B8F444BDDFFF}" dt="2020-11-05T16:12:53.110" v="1017" actId="22"/>
          <ac:picMkLst>
            <pc:docMk/>
            <pc:sldMk cId="1465531643" sldId="354"/>
            <ac:picMk id="57" creationId="{5691C565-67F5-4343-8AFD-0F5EF8543C86}"/>
          </ac:picMkLst>
        </pc:picChg>
        <pc:picChg chg="add del">
          <ac:chgData name="James Franklin" userId="cf915d05-507f-491f-b4a6-b2aa085ee4b1" providerId="ADAL" clId="{E03242D3-A8C4-4D49-BAE6-B8F444BDDFFF}" dt="2020-11-05T16:12:53.110" v="1017" actId="22"/>
          <ac:picMkLst>
            <pc:docMk/>
            <pc:sldMk cId="1465531643" sldId="354"/>
            <ac:picMk id="59" creationId="{F0C54E63-0EEC-4511-9894-91A95BC7E75B}"/>
          </ac:picMkLst>
        </pc:picChg>
        <pc:picChg chg="add del">
          <ac:chgData name="James Franklin" userId="cf915d05-507f-491f-b4a6-b2aa085ee4b1" providerId="ADAL" clId="{E03242D3-A8C4-4D49-BAE6-B8F444BDDFFF}" dt="2020-11-05T16:12:53.110" v="1017" actId="22"/>
          <ac:picMkLst>
            <pc:docMk/>
            <pc:sldMk cId="1465531643" sldId="354"/>
            <ac:picMk id="61" creationId="{44F7577C-1EAD-47F3-94FB-35760E496F6A}"/>
          </ac:picMkLst>
        </pc:picChg>
        <pc:picChg chg="add del">
          <ac:chgData name="James Franklin" userId="cf915d05-507f-491f-b4a6-b2aa085ee4b1" providerId="ADAL" clId="{E03242D3-A8C4-4D49-BAE6-B8F444BDDFFF}" dt="2020-11-05T16:12:53.110" v="1017" actId="22"/>
          <ac:picMkLst>
            <pc:docMk/>
            <pc:sldMk cId="1465531643" sldId="354"/>
            <ac:picMk id="63" creationId="{4DAD5720-5035-4786-A2B0-B4F379DF27CC}"/>
          </ac:picMkLst>
        </pc:picChg>
        <pc:picChg chg="add del">
          <ac:chgData name="James Franklin" userId="cf915d05-507f-491f-b4a6-b2aa085ee4b1" providerId="ADAL" clId="{E03242D3-A8C4-4D49-BAE6-B8F444BDDFFF}" dt="2020-11-05T16:12:53.110" v="1017" actId="22"/>
          <ac:picMkLst>
            <pc:docMk/>
            <pc:sldMk cId="1465531643" sldId="354"/>
            <ac:picMk id="65" creationId="{DA460D8C-8C74-4EE2-9D99-8FEB673E1EBC}"/>
          </ac:picMkLst>
        </pc:picChg>
        <pc:picChg chg="add del">
          <ac:chgData name="James Franklin" userId="cf915d05-507f-491f-b4a6-b2aa085ee4b1" providerId="ADAL" clId="{E03242D3-A8C4-4D49-BAE6-B8F444BDDFFF}" dt="2020-11-05T16:12:53.110" v="1017" actId="22"/>
          <ac:picMkLst>
            <pc:docMk/>
            <pc:sldMk cId="1465531643" sldId="354"/>
            <ac:picMk id="67" creationId="{E7B2BDF5-1273-468E-8ADE-C616DB0C7297}"/>
          </ac:picMkLst>
        </pc:picChg>
        <pc:picChg chg="add del">
          <ac:chgData name="James Franklin" userId="cf915d05-507f-491f-b4a6-b2aa085ee4b1" providerId="ADAL" clId="{E03242D3-A8C4-4D49-BAE6-B8F444BDDFFF}" dt="2020-11-05T16:12:53.110" v="1017" actId="22"/>
          <ac:picMkLst>
            <pc:docMk/>
            <pc:sldMk cId="1465531643" sldId="354"/>
            <ac:picMk id="69" creationId="{E8BF3ADB-4A95-4561-9783-5E38FC13D170}"/>
          </ac:picMkLst>
        </pc:picChg>
        <pc:picChg chg="add del">
          <ac:chgData name="James Franklin" userId="cf915d05-507f-491f-b4a6-b2aa085ee4b1" providerId="ADAL" clId="{E03242D3-A8C4-4D49-BAE6-B8F444BDDFFF}" dt="2020-11-05T16:12:53.110" v="1017" actId="22"/>
          <ac:picMkLst>
            <pc:docMk/>
            <pc:sldMk cId="1465531643" sldId="354"/>
            <ac:picMk id="71" creationId="{602B0C14-3B4B-4304-83D1-D384E0791309}"/>
          </ac:picMkLst>
        </pc:picChg>
        <pc:picChg chg="add del">
          <ac:chgData name="James Franklin" userId="cf915d05-507f-491f-b4a6-b2aa085ee4b1" providerId="ADAL" clId="{E03242D3-A8C4-4D49-BAE6-B8F444BDDFFF}" dt="2020-11-05T16:12:53.110" v="1017" actId="22"/>
          <ac:picMkLst>
            <pc:docMk/>
            <pc:sldMk cId="1465531643" sldId="354"/>
            <ac:picMk id="73" creationId="{5A421CCC-80E3-46A6-BC63-73C172C0DCA8}"/>
          </ac:picMkLst>
        </pc:picChg>
        <pc:picChg chg="add del">
          <ac:chgData name="James Franklin" userId="cf915d05-507f-491f-b4a6-b2aa085ee4b1" providerId="ADAL" clId="{E03242D3-A8C4-4D49-BAE6-B8F444BDDFFF}" dt="2020-11-05T16:12:53.110" v="1017" actId="22"/>
          <ac:picMkLst>
            <pc:docMk/>
            <pc:sldMk cId="1465531643" sldId="354"/>
            <ac:picMk id="75" creationId="{3FB870C1-DE66-460D-AF60-A2F6E2FB4251}"/>
          </ac:picMkLst>
        </pc:picChg>
        <pc:picChg chg="add del">
          <ac:chgData name="James Franklin" userId="cf915d05-507f-491f-b4a6-b2aa085ee4b1" providerId="ADAL" clId="{E03242D3-A8C4-4D49-BAE6-B8F444BDDFFF}" dt="2020-11-05T16:12:53.110" v="1017" actId="22"/>
          <ac:picMkLst>
            <pc:docMk/>
            <pc:sldMk cId="1465531643" sldId="354"/>
            <ac:picMk id="77" creationId="{DB241D57-556F-477B-AE94-963FFB5212FE}"/>
          </ac:picMkLst>
        </pc:picChg>
        <pc:picChg chg="add del">
          <ac:chgData name="James Franklin" userId="cf915d05-507f-491f-b4a6-b2aa085ee4b1" providerId="ADAL" clId="{E03242D3-A8C4-4D49-BAE6-B8F444BDDFFF}" dt="2020-11-05T16:12:53.110" v="1017" actId="22"/>
          <ac:picMkLst>
            <pc:docMk/>
            <pc:sldMk cId="1465531643" sldId="354"/>
            <ac:picMk id="79" creationId="{5B23E480-E155-4817-B1AC-6165B4B0682C}"/>
          </ac:picMkLst>
        </pc:picChg>
        <pc:picChg chg="add del">
          <ac:chgData name="James Franklin" userId="cf915d05-507f-491f-b4a6-b2aa085ee4b1" providerId="ADAL" clId="{E03242D3-A8C4-4D49-BAE6-B8F444BDDFFF}" dt="2020-11-05T16:12:53.110" v="1017" actId="22"/>
          <ac:picMkLst>
            <pc:docMk/>
            <pc:sldMk cId="1465531643" sldId="354"/>
            <ac:picMk id="85" creationId="{5A2AA6AE-F0B4-4973-AA4B-E39FB4D07D53}"/>
          </ac:picMkLst>
        </pc:picChg>
        <pc:picChg chg="add del">
          <ac:chgData name="James Franklin" userId="cf915d05-507f-491f-b4a6-b2aa085ee4b1" providerId="ADAL" clId="{E03242D3-A8C4-4D49-BAE6-B8F444BDDFFF}" dt="2020-11-05T16:13:07.356" v="1020" actId="22"/>
          <ac:picMkLst>
            <pc:docMk/>
            <pc:sldMk cId="1465531643" sldId="354"/>
            <ac:picMk id="89" creationId="{2A0BAA76-8335-4835-8223-BF4139FCDA32}"/>
          </ac:picMkLst>
        </pc:picChg>
        <pc:picChg chg="add del">
          <ac:chgData name="James Franklin" userId="cf915d05-507f-491f-b4a6-b2aa085ee4b1" providerId="ADAL" clId="{E03242D3-A8C4-4D49-BAE6-B8F444BDDFFF}" dt="2020-11-05T16:13:07.356" v="1020" actId="22"/>
          <ac:picMkLst>
            <pc:docMk/>
            <pc:sldMk cId="1465531643" sldId="354"/>
            <ac:picMk id="91" creationId="{B45BAE3B-8AC2-44BB-9F4B-823B79D96C3C}"/>
          </ac:picMkLst>
        </pc:picChg>
        <pc:picChg chg="add del">
          <ac:chgData name="James Franklin" userId="cf915d05-507f-491f-b4a6-b2aa085ee4b1" providerId="ADAL" clId="{E03242D3-A8C4-4D49-BAE6-B8F444BDDFFF}" dt="2020-11-05T16:13:07.356" v="1020" actId="22"/>
          <ac:picMkLst>
            <pc:docMk/>
            <pc:sldMk cId="1465531643" sldId="354"/>
            <ac:picMk id="93" creationId="{A79644B8-87D4-42FF-BE71-D0562B99F5A1}"/>
          </ac:picMkLst>
        </pc:picChg>
        <pc:picChg chg="add del">
          <ac:chgData name="James Franklin" userId="cf915d05-507f-491f-b4a6-b2aa085ee4b1" providerId="ADAL" clId="{E03242D3-A8C4-4D49-BAE6-B8F444BDDFFF}" dt="2020-11-05T16:13:07.356" v="1020" actId="22"/>
          <ac:picMkLst>
            <pc:docMk/>
            <pc:sldMk cId="1465531643" sldId="354"/>
            <ac:picMk id="95" creationId="{5C04D1DC-7713-4439-8841-54520E452237}"/>
          </ac:picMkLst>
        </pc:picChg>
        <pc:picChg chg="add del">
          <ac:chgData name="James Franklin" userId="cf915d05-507f-491f-b4a6-b2aa085ee4b1" providerId="ADAL" clId="{E03242D3-A8C4-4D49-BAE6-B8F444BDDFFF}" dt="2020-11-05T16:13:07.356" v="1020" actId="22"/>
          <ac:picMkLst>
            <pc:docMk/>
            <pc:sldMk cId="1465531643" sldId="354"/>
            <ac:picMk id="97" creationId="{B1FE82F0-2D70-44A4-8323-24A3473C1905}"/>
          </ac:picMkLst>
        </pc:picChg>
        <pc:picChg chg="add del">
          <ac:chgData name="James Franklin" userId="cf915d05-507f-491f-b4a6-b2aa085ee4b1" providerId="ADAL" clId="{E03242D3-A8C4-4D49-BAE6-B8F444BDDFFF}" dt="2020-11-05T16:13:07.356" v="1020" actId="22"/>
          <ac:picMkLst>
            <pc:docMk/>
            <pc:sldMk cId="1465531643" sldId="354"/>
            <ac:picMk id="99" creationId="{361E1D35-F009-4EFA-87A8-A0DEB54EA67F}"/>
          </ac:picMkLst>
        </pc:picChg>
        <pc:picChg chg="add del">
          <ac:chgData name="James Franklin" userId="cf915d05-507f-491f-b4a6-b2aa085ee4b1" providerId="ADAL" clId="{E03242D3-A8C4-4D49-BAE6-B8F444BDDFFF}" dt="2020-11-05T16:13:07.356" v="1020" actId="22"/>
          <ac:picMkLst>
            <pc:docMk/>
            <pc:sldMk cId="1465531643" sldId="354"/>
            <ac:picMk id="101" creationId="{C57473D4-D8D9-42CD-8D0A-A4C8054BC6DF}"/>
          </ac:picMkLst>
        </pc:picChg>
        <pc:picChg chg="add del">
          <ac:chgData name="James Franklin" userId="cf915d05-507f-491f-b4a6-b2aa085ee4b1" providerId="ADAL" clId="{E03242D3-A8C4-4D49-BAE6-B8F444BDDFFF}" dt="2020-11-05T16:13:07.356" v="1020" actId="22"/>
          <ac:picMkLst>
            <pc:docMk/>
            <pc:sldMk cId="1465531643" sldId="354"/>
            <ac:picMk id="103" creationId="{0614EC5A-1B34-4527-AC71-60FBA7D2F66B}"/>
          </ac:picMkLst>
        </pc:picChg>
        <pc:picChg chg="add del">
          <ac:chgData name="James Franklin" userId="cf915d05-507f-491f-b4a6-b2aa085ee4b1" providerId="ADAL" clId="{E03242D3-A8C4-4D49-BAE6-B8F444BDDFFF}" dt="2020-11-05T16:13:07.356" v="1020" actId="22"/>
          <ac:picMkLst>
            <pc:docMk/>
            <pc:sldMk cId="1465531643" sldId="354"/>
            <ac:picMk id="105" creationId="{570362A3-EE11-41E7-9411-FCE8D5C48EA1}"/>
          </ac:picMkLst>
        </pc:picChg>
        <pc:picChg chg="add del">
          <ac:chgData name="James Franklin" userId="cf915d05-507f-491f-b4a6-b2aa085ee4b1" providerId="ADAL" clId="{E03242D3-A8C4-4D49-BAE6-B8F444BDDFFF}" dt="2020-11-05T16:13:07.356" v="1020" actId="22"/>
          <ac:picMkLst>
            <pc:docMk/>
            <pc:sldMk cId="1465531643" sldId="354"/>
            <ac:picMk id="107" creationId="{13D7394B-1107-49F7-9595-D0348EC820DD}"/>
          </ac:picMkLst>
        </pc:picChg>
        <pc:picChg chg="add del">
          <ac:chgData name="James Franklin" userId="cf915d05-507f-491f-b4a6-b2aa085ee4b1" providerId="ADAL" clId="{E03242D3-A8C4-4D49-BAE6-B8F444BDDFFF}" dt="2020-11-05T16:13:07.356" v="1020" actId="22"/>
          <ac:picMkLst>
            <pc:docMk/>
            <pc:sldMk cId="1465531643" sldId="354"/>
            <ac:picMk id="109" creationId="{D65A51BE-3E22-46F2-8EF1-7046C0C23AD6}"/>
          </ac:picMkLst>
        </pc:picChg>
        <pc:picChg chg="add del">
          <ac:chgData name="James Franklin" userId="cf915d05-507f-491f-b4a6-b2aa085ee4b1" providerId="ADAL" clId="{E03242D3-A8C4-4D49-BAE6-B8F444BDDFFF}" dt="2020-11-05T16:13:07.356" v="1020" actId="22"/>
          <ac:picMkLst>
            <pc:docMk/>
            <pc:sldMk cId="1465531643" sldId="354"/>
            <ac:picMk id="111" creationId="{1FBBDA15-1679-4C78-A2BD-FD6E9C160278}"/>
          </ac:picMkLst>
        </pc:picChg>
        <pc:picChg chg="add del">
          <ac:chgData name="James Franklin" userId="cf915d05-507f-491f-b4a6-b2aa085ee4b1" providerId="ADAL" clId="{E03242D3-A8C4-4D49-BAE6-B8F444BDDFFF}" dt="2020-11-05T16:13:07.356" v="1020" actId="22"/>
          <ac:picMkLst>
            <pc:docMk/>
            <pc:sldMk cId="1465531643" sldId="354"/>
            <ac:picMk id="113" creationId="{79D13233-8F6C-4194-998F-CD7F45CBD72B}"/>
          </ac:picMkLst>
        </pc:picChg>
        <pc:picChg chg="add del">
          <ac:chgData name="James Franklin" userId="cf915d05-507f-491f-b4a6-b2aa085ee4b1" providerId="ADAL" clId="{E03242D3-A8C4-4D49-BAE6-B8F444BDDFFF}" dt="2020-11-05T16:13:07.356" v="1020" actId="22"/>
          <ac:picMkLst>
            <pc:docMk/>
            <pc:sldMk cId="1465531643" sldId="354"/>
            <ac:picMk id="115" creationId="{F87C85B9-2107-4167-80B2-5E5583021E65}"/>
          </ac:picMkLst>
        </pc:picChg>
        <pc:picChg chg="add del">
          <ac:chgData name="James Franklin" userId="cf915d05-507f-491f-b4a6-b2aa085ee4b1" providerId="ADAL" clId="{E03242D3-A8C4-4D49-BAE6-B8F444BDDFFF}" dt="2020-11-05T16:13:07.356" v="1020" actId="22"/>
          <ac:picMkLst>
            <pc:docMk/>
            <pc:sldMk cId="1465531643" sldId="354"/>
            <ac:picMk id="117" creationId="{D81E226C-43C5-43C4-89F3-97639E44E947}"/>
          </ac:picMkLst>
        </pc:picChg>
        <pc:picChg chg="add del">
          <ac:chgData name="James Franklin" userId="cf915d05-507f-491f-b4a6-b2aa085ee4b1" providerId="ADAL" clId="{E03242D3-A8C4-4D49-BAE6-B8F444BDDFFF}" dt="2020-11-05T16:13:07.356" v="1020" actId="22"/>
          <ac:picMkLst>
            <pc:docMk/>
            <pc:sldMk cId="1465531643" sldId="354"/>
            <ac:picMk id="119" creationId="{D7C7C4B1-A4B1-4841-9D14-66815CB56C1E}"/>
          </ac:picMkLst>
        </pc:picChg>
        <pc:picChg chg="add del">
          <ac:chgData name="James Franklin" userId="cf915d05-507f-491f-b4a6-b2aa085ee4b1" providerId="ADAL" clId="{E03242D3-A8C4-4D49-BAE6-B8F444BDDFFF}" dt="2020-11-05T16:13:07.356" v="1020" actId="22"/>
          <ac:picMkLst>
            <pc:docMk/>
            <pc:sldMk cId="1465531643" sldId="354"/>
            <ac:picMk id="121" creationId="{1E4F2F4C-18E0-4DB0-A53B-47D4631B0852}"/>
          </ac:picMkLst>
        </pc:picChg>
        <pc:picChg chg="add del">
          <ac:chgData name="James Franklin" userId="cf915d05-507f-491f-b4a6-b2aa085ee4b1" providerId="ADAL" clId="{E03242D3-A8C4-4D49-BAE6-B8F444BDDFFF}" dt="2020-11-05T16:13:07.356" v="1020" actId="22"/>
          <ac:picMkLst>
            <pc:docMk/>
            <pc:sldMk cId="1465531643" sldId="354"/>
            <ac:picMk id="123" creationId="{6322E4E4-339E-45BB-BD71-6B5AD833D05D}"/>
          </ac:picMkLst>
        </pc:picChg>
        <pc:picChg chg="add del">
          <ac:chgData name="James Franklin" userId="cf915d05-507f-491f-b4a6-b2aa085ee4b1" providerId="ADAL" clId="{E03242D3-A8C4-4D49-BAE6-B8F444BDDFFF}" dt="2020-11-05T16:13:07.356" v="1020" actId="22"/>
          <ac:picMkLst>
            <pc:docMk/>
            <pc:sldMk cId="1465531643" sldId="354"/>
            <ac:picMk id="125" creationId="{CDF31AA4-27AC-4AB9-B4EF-A0656BFE3F09}"/>
          </ac:picMkLst>
        </pc:picChg>
        <pc:picChg chg="add del">
          <ac:chgData name="James Franklin" userId="cf915d05-507f-491f-b4a6-b2aa085ee4b1" providerId="ADAL" clId="{E03242D3-A8C4-4D49-BAE6-B8F444BDDFFF}" dt="2020-11-05T16:13:07.356" v="1020" actId="22"/>
          <ac:picMkLst>
            <pc:docMk/>
            <pc:sldMk cId="1465531643" sldId="354"/>
            <ac:picMk id="127" creationId="{CE8E3488-4660-4DE7-A592-CA478F9E7440}"/>
          </ac:picMkLst>
        </pc:picChg>
        <pc:picChg chg="add del">
          <ac:chgData name="James Franklin" userId="cf915d05-507f-491f-b4a6-b2aa085ee4b1" providerId="ADAL" clId="{E03242D3-A8C4-4D49-BAE6-B8F444BDDFFF}" dt="2020-11-05T16:13:07.356" v="1020" actId="22"/>
          <ac:picMkLst>
            <pc:docMk/>
            <pc:sldMk cId="1465531643" sldId="354"/>
            <ac:picMk id="129" creationId="{A9C9D147-7FF1-460E-AF57-39B54078E847}"/>
          </ac:picMkLst>
        </pc:picChg>
        <pc:picChg chg="add del">
          <ac:chgData name="James Franklin" userId="cf915d05-507f-491f-b4a6-b2aa085ee4b1" providerId="ADAL" clId="{E03242D3-A8C4-4D49-BAE6-B8F444BDDFFF}" dt="2020-11-05T16:13:07.356" v="1020" actId="22"/>
          <ac:picMkLst>
            <pc:docMk/>
            <pc:sldMk cId="1465531643" sldId="354"/>
            <ac:picMk id="131" creationId="{A1028F5F-F842-4087-A67F-16AEFC7D46EC}"/>
          </ac:picMkLst>
        </pc:picChg>
        <pc:picChg chg="add del">
          <ac:chgData name="James Franklin" userId="cf915d05-507f-491f-b4a6-b2aa085ee4b1" providerId="ADAL" clId="{E03242D3-A8C4-4D49-BAE6-B8F444BDDFFF}" dt="2020-11-05T16:13:07.356" v="1020" actId="22"/>
          <ac:picMkLst>
            <pc:docMk/>
            <pc:sldMk cId="1465531643" sldId="354"/>
            <ac:picMk id="133" creationId="{29042575-E986-4D93-9A09-C526721013ED}"/>
          </ac:picMkLst>
        </pc:picChg>
        <pc:picChg chg="add del">
          <ac:chgData name="James Franklin" userId="cf915d05-507f-491f-b4a6-b2aa085ee4b1" providerId="ADAL" clId="{E03242D3-A8C4-4D49-BAE6-B8F444BDDFFF}" dt="2020-11-05T16:13:07.356" v="1020" actId="22"/>
          <ac:picMkLst>
            <pc:docMk/>
            <pc:sldMk cId="1465531643" sldId="354"/>
            <ac:picMk id="135" creationId="{FF255ECD-805F-4474-B528-0C47C59AD51C}"/>
          </ac:picMkLst>
        </pc:picChg>
        <pc:picChg chg="add del">
          <ac:chgData name="James Franklin" userId="cf915d05-507f-491f-b4a6-b2aa085ee4b1" providerId="ADAL" clId="{E03242D3-A8C4-4D49-BAE6-B8F444BDDFFF}" dt="2020-11-05T16:13:07.356" v="1020" actId="22"/>
          <ac:picMkLst>
            <pc:docMk/>
            <pc:sldMk cId="1465531643" sldId="354"/>
            <ac:picMk id="137" creationId="{7288C4D4-F195-4373-A633-729116B08388}"/>
          </ac:picMkLst>
        </pc:picChg>
        <pc:picChg chg="add del">
          <ac:chgData name="James Franklin" userId="cf915d05-507f-491f-b4a6-b2aa085ee4b1" providerId="ADAL" clId="{E03242D3-A8C4-4D49-BAE6-B8F444BDDFFF}" dt="2020-11-05T16:13:07.356" v="1020" actId="22"/>
          <ac:picMkLst>
            <pc:docMk/>
            <pc:sldMk cId="1465531643" sldId="354"/>
            <ac:picMk id="139" creationId="{A857F6D5-A4B5-47EF-ADF0-0B29959B1B2D}"/>
          </ac:picMkLst>
        </pc:picChg>
        <pc:picChg chg="add del">
          <ac:chgData name="James Franklin" userId="cf915d05-507f-491f-b4a6-b2aa085ee4b1" providerId="ADAL" clId="{E03242D3-A8C4-4D49-BAE6-B8F444BDDFFF}" dt="2020-11-05T16:13:07.356" v="1020" actId="22"/>
          <ac:picMkLst>
            <pc:docMk/>
            <pc:sldMk cId="1465531643" sldId="354"/>
            <ac:picMk id="141" creationId="{A2BAA7C8-ADEE-4DA0-89DA-7B07FA932FC1}"/>
          </ac:picMkLst>
        </pc:picChg>
        <pc:picChg chg="add del">
          <ac:chgData name="James Franklin" userId="cf915d05-507f-491f-b4a6-b2aa085ee4b1" providerId="ADAL" clId="{E03242D3-A8C4-4D49-BAE6-B8F444BDDFFF}" dt="2020-11-05T16:13:07.356" v="1020" actId="22"/>
          <ac:picMkLst>
            <pc:docMk/>
            <pc:sldMk cId="1465531643" sldId="354"/>
            <ac:picMk id="143" creationId="{E5A9E0D7-2783-44F9-8F36-4C039C759330}"/>
          </ac:picMkLst>
        </pc:picChg>
        <pc:picChg chg="add del">
          <ac:chgData name="James Franklin" userId="cf915d05-507f-491f-b4a6-b2aa085ee4b1" providerId="ADAL" clId="{E03242D3-A8C4-4D49-BAE6-B8F444BDDFFF}" dt="2020-11-05T16:13:07.356" v="1020" actId="22"/>
          <ac:picMkLst>
            <pc:docMk/>
            <pc:sldMk cId="1465531643" sldId="354"/>
            <ac:picMk id="145" creationId="{6545350D-766B-47CE-AD12-5C9A1523D95C}"/>
          </ac:picMkLst>
        </pc:picChg>
        <pc:picChg chg="add del">
          <ac:chgData name="James Franklin" userId="cf915d05-507f-491f-b4a6-b2aa085ee4b1" providerId="ADAL" clId="{E03242D3-A8C4-4D49-BAE6-B8F444BDDFFF}" dt="2020-11-05T16:13:07.356" v="1020" actId="22"/>
          <ac:picMkLst>
            <pc:docMk/>
            <pc:sldMk cId="1465531643" sldId="354"/>
            <ac:picMk id="147" creationId="{0FB0483F-8317-47B0-B01C-DD034ACE5456}"/>
          </ac:picMkLst>
        </pc:picChg>
        <pc:picChg chg="add del">
          <ac:chgData name="James Franklin" userId="cf915d05-507f-491f-b4a6-b2aa085ee4b1" providerId="ADAL" clId="{E03242D3-A8C4-4D49-BAE6-B8F444BDDFFF}" dt="2020-11-05T16:13:07.356" v="1020" actId="22"/>
          <ac:picMkLst>
            <pc:docMk/>
            <pc:sldMk cId="1465531643" sldId="354"/>
            <ac:picMk id="149" creationId="{A17D0DD2-455E-450E-8C80-623FEA66A585}"/>
          </ac:picMkLst>
        </pc:picChg>
        <pc:picChg chg="add del">
          <ac:chgData name="James Franklin" userId="cf915d05-507f-491f-b4a6-b2aa085ee4b1" providerId="ADAL" clId="{E03242D3-A8C4-4D49-BAE6-B8F444BDDFFF}" dt="2020-11-05T16:13:07.356" v="1020" actId="22"/>
          <ac:picMkLst>
            <pc:docMk/>
            <pc:sldMk cId="1465531643" sldId="354"/>
            <ac:picMk id="151" creationId="{62F47C67-BC48-4BC2-8B8B-83395A193B6D}"/>
          </ac:picMkLst>
        </pc:picChg>
        <pc:picChg chg="add del">
          <ac:chgData name="James Franklin" userId="cf915d05-507f-491f-b4a6-b2aa085ee4b1" providerId="ADAL" clId="{E03242D3-A8C4-4D49-BAE6-B8F444BDDFFF}" dt="2020-11-05T16:13:07.356" v="1020" actId="22"/>
          <ac:picMkLst>
            <pc:docMk/>
            <pc:sldMk cId="1465531643" sldId="354"/>
            <ac:picMk id="153" creationId="{04B17782-4233-4EA5-ACF0-43A0C1112A7B}"/>
          </ac:picMkLst>
        </pc:picChg>
        <pc:picChg chg="add del">
          <ac:chgData name="James Franklin" userId="cf915d05-507f-491f-b4a6-b2aa085ee4b1" providerId="ADAL" clId="{E03242D3-A8C4-4D49-BAE6-B8F444BDDFFF}" dt="2020-11-05T16:13:07.356" v="1020" actId="22"/>
          <ac:picMkLst>
            <pc:docMk/>
            <pc:sldMk cId="1465531643" sldId="354"/>
            <ac:picMk id="155" creationId="{DB68B2E2-B296-4E0D-9C02-803AB0D9A5B8}"/>
          </ac:picMkLst>
        </pc:picChg>
        <pc:picChg chg="add del">
          <ac:chgData name="James Franklin" userId="cf915d05-507f-491f-b4a6-b2aa085ee4b1" providerId="ADAL" clId="{E03242D3-A8C4-4D49-BAE6-B8F444BDDFFF}" dt="2020-11-05T16:13:07.356" v="1020" actId="22"/>
          <ac:picMkLst>
            <pc:docMk/>
            <pc:sldMk cId="1465531643" sldId="354"/>
            <ac:picMk id="157" creationId="{D964FB1F-A2E1-44AB-BAA0-E08A7515C46A}"/>
          </ac:picMkLst>
        </pc:picChg>
        <pc:picChg chg="add del">
          <ac:chgData name="James Franklin" userId="cf915d05-507f-491f-b4a6-b2aa085ee4b1" providerId="ADAL" clId="{E03242D3-A8C4-4D49-BAE6-B8F444BDDFFF}" dt="2020-11-05T16:13:07.356" v="1020" actId="22"/>
          <ac:picMkLst>
            <pc:docMk/>
            <pc:sldMk cId="1465531643" sldId="354"/>
            <ac:picMk id="159" creationId="{390770BA-BBCE-4599-AB72-D115B938CEB5}"/>
          </ac:picMkLst>
        </pc:picChg>
        <pc:picChg chg="add del">
          <ac:chgData name="James Franklin" userId="cf915d05-507f-491f-b4a6-b2aa085ee4b1" providerId="ADAL" clId="{E03242D3-A8C4-4D49-BAE6-B8F444BDDFFF}" dt="2020-11-05T16:13:07.356" v="1020" actId="22"/>
          <ac:picMkLst>
            <pc:docMk/>
            <pc:sldMk cId="1465531643" sldId="354"/>
            <ac:picMk id="165" creationId="{5F517AEC-74EA-4627-8966-9DC2238F3F5C}"/>
          </ac:picMkLst>
        </pc:picChg>
      </pc:sldChg>
      <pc:sldChg chg="addSp delSp modSp add mod ord addCm modCm">
        <pc:chgData name="James Franklin" userId="cf915d05-507f-491f-b4a6-b2aa085ee4b1" providerId="ADAL" clId="{E03242D3-A8C4-4D49-BAE6-B8F444BDDFFF}" dt="2020-11-06T09:44:37.114" v="2371"/>
        <pc:sldMkLst>
          <pc:docMk/>
          <pc:sldMk cId="151511612" sldId="355"/>
        </pc:sldMkLst>
        <pc:picChg chg="add mod">
          <ac:chgData name="James Franklin" userId="cf915d05-507f-491f-b4a6-b2aa085ee4b1" providerId="ADAL" clId="{E03242D3-A8C4-4D49-BAE6-B8F444BDDFFF}" dt="2020-11-05T16:34:57.305" v="1186" actId="1036"/>
          <ac:picMkLst>
            <pc:docMk/>
            <pc:sldMk cId="151511612" sldId="355"/>
            <ac:picMk id="2" creationId="{88707F27-1CBF-418E-91D0-7D1CD8AB03E6}"/>
          </ac:picMkLst>
        </pc:picChg>
        <pc:picChg chg="mod">
          <ac:chgData name="James Franklin" userId="cf915d05-507f-491f-b4a6-b2aa085ee4b1" providerId="ADAL" clId="{E03242D3-A8C4-4D49-BAE6-B8F444BDDFFF}" dt="2020-11-05T16:20:49.443" v="1122" actId="14100"/>
          <ac:picMkLst>
            <pc:docMk/>
            <pc:sldMk cId="151511612" sldId="355"/>
            <ac:picMk id="3" creationId="{17EA397E-3CE9-4D09-A534-33D2D06959F0}"/>
          </ac:picMkLst>
        </pc:picChg>
        <pc:picChg chg="del">
          <ac:chgData name="James Franklin" userId="cf915d05-507f-491f-b4a6-b2aa085ee4b1" providerId="ADAL" clId="{E03242D3-A8C4-4D49-BAE6-B8F444BDDFFF}" dt="2020-11-05T16:13:43.997" v="1031" actId="478"/>
          <ac:picMkLst>
            <pc:docMk/>
            <pc:sldMk cId="151511612" sldId="355"/>
            <ac:picMk id="4" creationId="{4B3DB174-C377-44AB-93E1-0A40F0E5F499}"/>
          </ac:picMkLst>
        </pc:picChg>
        <pc:picChg chg="del">
          <ac:chgData name="James Franklin" userId="cf915d05-507f-491f-b4a6-b2aa085ee4b1" providerId="ADAL" clId="{E03242D3-A8C4-4D49-BAE6-B8F444BDDFFF}" dt="2020-11-05T16:13:47.613" v="1032" actId="478"/>
          <ac:picMkLst>
            <pc:docMk/>
            <pc:sldMk cId="151511612" sldId="355"/>
            <ac:picMk id="5" creationId="{577A263B-66E1-4851-ABF2-397F1BB8100A}"/>
          </ac:picMkLst>
        </pc:picChg>
        <pc:picChg chg="del">
          <ac:chgData name="James Franklin" userId="cf915d05-507f-491f-b4a6-b2aa085ee4b1" providerId="ADAL" clId="{E03242D3-A8C4-4D49-BAE6-B8F444BDDFFF}" dt="2020-11-05T16:13:47.613" v="1032" actId="478"/>
          <ac:picMkLst>
            <pc:docMk/>
            <pc:sldMk cId="151511612" sldId="355"/>
            <ac:picMk id="7" creationId="{02A3F26A-3195-447C-8F88-A7EA367E3ACC}"/>
          </ac:picMkLst>
        </pc:picChg>
        <pc:picChg chg="del">
          <ac:chgData name="James Franklin" userId="cf915d05-507f-491f-b4a6-b2aa085ee4b1" providerId="ADAL" clId="{E03242D3-A8C4-4D49-BAE6-B8F444BDDFFF}" dt="2020-11-05T16:13:35.742" v="1028" actId="478"/>
          <ac:picMkLst>
            <pc:docMk/>
            <pc:sldMk cId="151511612" sldId="355"/>
            <ac:picMk id="32" creationId="{AE92B9E6-8929-470E-8840-A8D15D6542F4}"/>
          </ac:picMkLst>
        </pc:picChg>
        <pc:picChg chg="del">
          <ac:chgData name="James Franklin" userId="cf915d05-507f-491f-b4a6-b2aa085ee4b1" providerId="ADAL" clId="{E03242D3-A8C4-4D49-BAE6-B8F444BDDFFF}" dt="2020-11-05T16:13:38.397" v="1030" actId="478"/>
          <ac:picMkLst>
            <pc:docMk/>
            <pc:sldMk cId="151511612" sldId="355"/>
            <ac:picMk id="33" creationId="{B9B93250-7672-47B1-9581-0AB2B462BE7B}"/>
          </ac:picMkLst>
        </pc:picChg>
        <pc:picChg chg="del">
          <ac:chgData name="James Franklin" userId="cf915d05-507f-491f-b4a6-b2aa085ee4b1" providerId="ADAL" clId="{E03242D3-A8C4-4D49-BAE6-B8F444BDDFFF}" dt="2020-11-05T16:13:43.997" v="1031" actId="478"/>
          <ac:picMkLst>
            <pc:docMk/>
            <pc:sldMk cId="151511612" sldId="355"/>
            <ac:picMk id="35" creationId="{AFD5F005-BDF6-479E-9195-4DEAB0FCB978}"/>
          </ac:picMkLst>
        </pc:picChg>
        <pc:picChg chg="del">
          <ac:chgData name="James Franklin" userId="cf915d05-507f-491f-b4a6-b2aa085ee4b1" providerId="ADAL" clId="{E03242D3-A8C4-4D49-BAE6-B8F444BDDFFF}" dt="2020-11-05T16:13:47.613" v="1032" actId="478"/>
          <ac:picMkLst>
            <pc:docMk/>
            <pc:sldMk cId="151511612" sldId="355"/>
            <ac:picMk id="36" creationId="{6B05BEFB-8E7A-4879-B78F-332E78F87BC6}"/>
          </ac:picMkLst>
        </pc:picChg>
        <pc:picChg chg="del">
          <ac:chgData name="James Franklin" userId="cf915d05-507f-491f-b4a6-b2aa085ee4b1" providerId="ADAL" clId="{E03242D3-A8C4-4D49-BAE6-B8F444BDDFFF}" dt="2020-11-05T16:13:47.613" v="1032" actId="478"/>
          <ac:picMkLst>
            <pc:docMk/>
            <pc:sldMk cId="151511612" sldId="355"/>
            <ac:picMk id="37" creationId="{88925A2F-90CD-4050-B6F2-EA1418D7D054}"/>
          </ac:picMkLst>
        </pc:picChg>
        <pc:picChg chg="del">
          <ac:chgData name="James Franklin" userId="cf915d05-507f-491f-b4a6-b2aa085ee4b1" providerId="ADAL" clId="{E03242D3-A8C4-4D49-BAE6-B8F444BDDFFF}" dt="2020-11-05T16:13:43.997" v="1031" actId="478"/>
          <ac:picMkLst>
            <pc:docMk/>
            <pc:sldMk cId="151511612" sldId="355"/>
            <ac:picMk id="38" creationId="{90B8A701-A0D2-4337-AD95-44A2BF7486F5}"/>
          </ac:picMkLst>
        </pc:picChg>
        <pc:picChg chg="del">
          <ac:chgData name="James Franklin" userId="cf915d05-507f-491f-b4a6-b2aa085ee4b1" providerId="ADAL" clId="{E03242D3-A8C4-4D49-BAE6-B8F444BDDFFF}" dt="2020-11-05T16:13:43.997" v="1031" actId="478"/>
          <ac:picMkLst>
            <pc:docMk/>
            <pc:sldMk cId="151511612" sldId="355"/>
            <ac:picMk id="39" creationId="{B81AD20E-A74C-4906-9D41-709EAAB1C6F3}"/>
          </ac:picMkLst>
        </pc:picChg>
        <pc:picChg chg="add del mod">
          <ac:chgData name="James Franklin" userId="cf915d05-507f-491f-b4a6-b2aa085ee4b1" providerId="ADAL" clId="{E03242D3-A8C4-4D49-BAE6-B8F444BDDFFF}" dt="2020-11-05T16:19:23.165" v="1105" actId="478"/>
          <ac:picMkLst>
            <pc:docMk/>
            <pc:sldMk cId="151511612" sldId="355"/>
            <ac:picMk id="44" creationId="{5E799869-CE60-4AB2-83EA-954B6341A9B9}"/>
          </ac:picMkLst>
        </pc:picChg>
        <pc:picChg chg="del">
          <ac:chgData name="James Franklin" userId="cf915d05-507f-491f-b4a6-b2aa085ee4b1" providerId="ADAL" clId="{E03242D3-A8C4-4D49-BAE6-B8F444BDDFFF}" dt="2020-11-05T16:13:47.613" v="1032" actId="478"/>
          <ac:picMkLst>
            <pc:docMk/>
            <pc:sldMk cId="151511612" sldId="355"/>
            <ac:picMk id="45" creationId="{CA9ED7CB-6D67-4CAA-8258-7D0921A29E50}"/>
          </ac:picMkLst>
        </pc:picChg>
        <pc:picChg chg="add del mod">
          <ac:chgData name="James Franklin" userId="cf915d05-507f-491f-b4a6-b2aa085ee4b1" providerId="ADAL" clId="{E03242D3-A8C4-4D49-BAE6-B8F444BDDFFF}" dt="2020-11-05T16:19:23.165" v="1105" actId="478"/>
          <ac:picMkLst>
            <pc:docMk/>
            <pc:sldMk cId="151511612" sldId="355"/>
            <ac:picMk id="46" creationId="{927F01CC-7397-436E-B699-0CD18187432E}"/>
          </ac:picMkLst>
        </pc:picChg>
        <pc:picChg chg="add del mod">
          <ac:chgData name="James Franklin" userId="cf915d05-507f-491f-b4a6-b2aa085ee4b1" providerId="ADAL" clId="{E03242D3-A8C4-4D49-BAE6-B8F444BDDFFF}" dt="2020-11-05T16:19:23.165" v="1105" actId="478"/>
          <ac:picMkLst>
            <pc:docMk/>
            <pc:sldMk cId="151511612" sldId="355"/>
            <ac:picMk id="47" creationId="{54C7DC1E-3B58-480F-AC05-BB3FC98A7888}"/>
          </ac:picMkLst>
        </pc:picChg>
        <pc:picChg chg="add del mod">
          <ac:chgData name="James Franklin" userId="cf915d05-507f-491f-b4a6-b2aa085ee4b1" providerId="ADAL" clId="{E03242D3-A8C4-4D49-BAE6-B8F444BDDFFF}" dt="2020-11-05T16:19:23.165" v="1105" actId="478"/>
          <ac:picMkLst>
            <pc:docMk/>
            <pc:sldMk cId="151511612" sldId="355"/>
            <ac:picMk id="48" creationId="{0264CB2D-FC5F-4B9E-9277-1562BC932E52}"/>
          </ac:picMkLst>
        </pc:picChg>
        <pc:picChg chg="add del mod">
          <ac:chgData name="James Franklin" userId="cf915d05-507f-491f-b4a6-b2aa085ee4b1" providerId="ADAL" clId="{E03242D3-A8C4-4D49-BAE6-B8F444BDDFFF}" dt="2020-11-05T16:19:23.165" v="1105" actId="478"/>
          <ac:picMkLst>
            <pc:docMk/>
            <pc:sldMk cId="151511612" sldId="355"/>
            <ac:picMk id="49" creationId="{F6FE5DE2-7216-42B4-AABE-32D49E89FC93}"/>
          </ac:picMkLst>
        </pc:picChg>
        <pc:picChg chg="add del mod">
          <ac:chgData name="James Franklin" userId="cf915d05-507f-491f-b4a6-b2aa085ee4b1" providerId="ADAL" clId="{E03242D3-A8C4-4D49-BAE6-B8F444BDDFFF}" dt="2020-11-05T16:15:01.367" v="1069" actId="478"/>
          <ac:picMkLst>
            <pc:docMk/>
            <pc:sldMk cId="151511612" sldId="355"/>
            <ac:picMk id="50" creationId="{4EE689E7-795A-4359-B9DB-848345ACC67D}"/>
          </ac:picMkLst>
        </pc:picChg>
        <pc:picChg chg="add del mod">
          <ac:chgData name="James Franklin" userId="cf915d05-507f-491f-b4a6-b2aa085ee4b1" providerId="ADAL" clId="{E03242D3-A8C4-4D49-BAE6-B8F444BDDFFF}" dt="2020-11-05T16:15:01.367" v="1069" actId="478"/>
          <ac:picMkLst>
            <pc:docMk/>
            <pc:sldMk cId="151511612" sldId="355"/>
            <ac:picMk id="51" creationId="{B78420D3-02D9-433D-B5E4-BE226DECF78A}"/>
          </ac:picMkLst>
        </pc:picChg>
        <pc:picChg chg="add del mod">
          <ac:chgData name="James Franklin" userId="cf915d05-507f-491f-b4a6-b2aa085ee4b1" providerId="ADAL" clId="{E03242D3-A8C4-4D49-BAE6-B8F444BDDFFF}" dt="2020-11-05T16:15:01.367" v="1069" actId="478"/>
          <ac:picMkLst>
            <pc:docMk/>
            <pc:sldMk cId="151511612" sldId="355"/>
            <ac:picMk id="52" creationId="{A50AD542-1B4F-4C18-81DE-CA5B647C3C0A}"/>
          </ac:picMkLst>
        </pc:picChg>
        <pc:picChg chg="add del mod">
          <ac:chgData name="James Franklin" userId="cf915d05-507f-491f-b4a6-b2aa085ee4b1" providerId="ADAL" clId="{E03242D3-A8C4-4D49-BAE6-B8F444BDDFFF}" dt="2020-11-05T16:15:01.367" v="1069" actId="478"/>
          <ac:picMkLst>
            <pc:docMk/>
            <pc:sldMk cId="151511612" sldId="355"/>
            <ac:picMk id="53" creationId="{CD8A42A5-A5AD-48DC-ABED-1760746F27E0}"/>
          </ac:picMkLst>
        </pc:picChg>
        <pc:picChg chg="add del mod">
          <ac:chgData name="James Franklin" userId="cf915d05-507f-491f-b4a6-b2aa085ee4b1" providerId="ADAL" clId="{E03242D3-A8C4-4D49-BAE6-B8F444BDDFFF}" dt="2020-11-05T16:15:01.367" v="1069" actId="478"/>
          <ac:picMkLst>
            <pc:docMk/>
            <pc:sldMk cId="151511612" sldId="355"/>
            <ac:picMk id="54" creationId="{B928B2A0-2BCF-4E14-8768-FB75684879AA}"/>
          </ac:picMkLst>
        </pc:picChg>
        <pc:picChg chg="add del mod">
          <ac:chgData name="James Franklin" userId="cf915d05-507f-491f-b4a6-b2aa085ee4b1" providerId="ADAL" clId="{E03242D3-A8C4-4D49-BAE6-B8F444BDDFFF}" dt="2020-11-05T16:15:01.367" v="1069" actId="478"/>
          <ac:picMkLst>
            <pc:docMk/>
            <pc:sldMk cId="151511612" sldId="355"/>
            <ac:picMk id="55" creationId="{0C220877-991A-499F-8AE4-A7F6BD9207D6}"/>
          </ac:picMkLst>
        </pc:picChg>
        <pc:picChg chg="add del mod">
          <ac:chgData name="James Franklin" userId="cf915d05-507f-491f-b4a6-b2aa085ee4b1" providerId="ADAL" clId="{E03242D3-A8C4-4D49-BAE6-B8F444BDDFFF}" dt="2020-11-05T16:15:01.367" v="1069" actId="478"/>
          <ac:picMkLst>
            <pc:docMk/>
            <pc:sldMk cId="151511612" sldId="355"/>
            <ac:picMk id="56" creationId="{7FE43673-7E66-4517-BD92-63D299448285}"/>
          </ac:picMkLst>
        </pc:picChg>
        <pc:picChg chg="add del mod">
          <ac:chgData name="James Franklin" userId="cf915d05-507f-491f-b4a6-b2aa085ee4b1" providerId="ADAL" clId="{E03242D3-A8C4-4D49-BAE6-B8F444BDDFFF}" dt="2020-11-05T16:15:01.367" v="1069" actId="478"/>
          <ac:picMkLst>
            <pc:docMk/>
            <pc:sldMk cId="151511612" sldId="355"/>
            <ac:picMk id="57" creationId="{762E993F-316C-4EE4-99E1-B6836E61BAC0}"/>
          </ac:picMkLst>
        </pc:picChg>
        <pc:picChg chg="add del mod">
          <ac:chgData name="James Franklin" userId="cf915d05-507f-491f-b4a6-b2aa085ee4b1" providerId="ADAL" clId="{E03242D3-A8C4-4D49-BAE6-B8F444BDDFFF}" dt="2020-11-05T16:15:01.367" v="1069" actId="478"/>
          <ac:picMkLst>
            <pc:docMk/>
            <pc:sldMk cId="151511612" sldId="355"/>
            <ac:picMk id="58" creationId="{9C067161-3796-446F-99E3-80850066E12E}"/>
          </ac:picMkLst>
        </pc:picChg>
        <pc:picChg chg="add del mod">
          <ac:chgData name="James Franklin" userId="cf915d05-507f-491f-b4a6-b2aa085ee4b1" providerId="ADAL" clId="{E03242D3-A8C4-4D49-BAE6-B8F444BDDFFF}" dt="2020-11-05T16:15:01.367" v="1069" actId="478"/>
          <ac:picMkLst>
            <pc:docMk/>
            <pc:sldMk cId="151511612" sldId="355"/>
            <ac:picMk id="59" creationId="{EFC02B45-6085-4E8A-B906-A8E8D29A7731}"/>
          </ac:picMkLst>
        </pc:picChg>
        <pc:picChg chg="add del mod">
          <ac:chgData name="James Franklin" userId="cf915d05-507f-491f-b4a6-b2aa085ee4b1" providerId="ADAL" clId="{E03242D3-A8C4-4D49-BAE6-B8F444BDDFFF}" dt="2020-11-05T16:15:01.367" v="1069" actId="478"/>
          <ac:picMkLst>
            <pc:docMk/>
            <pc:sldMk cId="151511612" sldId="355"/>
            <ac:picMk id="60" creationId="{80A9537E-5F82-44D6-A746-AE2F69DF7F15}"/>
          </ac:picMkLst>
        </pc:picChg>
        <pc:picChg chg="add del mod">
          <ac:chgData name="James Franklin" userId="cf915d05-507f-491f-b4a6-b2aa085ee4b1" providerId="ADAL" clId="{E03242D3-A8C4-4D49-BAE6-B8F444BDDFFF}" dt="2020-11-05T16:15:01.367" v="1069" actId="478"/>
          <ac:picMkLst>
            <pc:docMk/>
            <pc:sldMk cId="151511612" sldId="355"/>
            <ac:picMk id="61" creationId="{D84C896B-64B1-4577-BBFC-96C286F09707}"/>
          </ac:picMkLst>
        </pc:picChg>
        <pc:picChg chg="add del mod">
          <ac:chgData name="James Franklin" userId="cf915d05-507f-491f-b4a6-b2aa085ee4b1" providerId="ADAL" clId="{E03242D3-A8C4-4D49-BAE6-B8F444BDDFFF}" dt="2020-11-05T16:15:01.367" v="1069" actId="478"/>
          <ac:picMkLst>
            <pc:docMk/>
            <pc:sldMk cId="151511612" sldId="355"/>
            <ac:picMk id="62" creationId="{0B7F3336-BFFA-47BD-BAB5-C04C559A4E78}"/>
          </ac:picMkLst>
        </pc:picChg>
        <pc:picChg chg="add del mod">
          <ac:chgData name="James Franklin" userId="cf915d05-507f-491f-b4a6-b2aa085ee4b1" providerId="ADAL" clId="{E03242D3-A8C4-4D49-BAE6-B8F444BDDFFF}" dt="2020-11-05T16:15:01.367" v="1069" actId="478"/>
          <ac:picMkLst>
            <pc:docMk/>
            <pc:sldMk cId="151511612" sldId="355"/>
            <ac:picMk id="63" creationId="{625C788A-E03A-4ED1-B36F-B6ED1BF1B11A}"/>
          </ac:picMkLst>
        </pc:picChg>
        <pc:picChg chg="add del mod">
          <ac:chgData name="James Franklin" userId="cf915d05-507f-491f-b4a6-b2aa085ee4b1" providerId="ADAL" clId="{E03242D3-A8C4-4D49-BAE6-B8F444BDDFFF}" dt="2020-11-05T16:15:01.367" v="1069" actId="478"/>
          <ac:picMkLst>
            <pc:docMk/>
            <pc:sldMk cId="151511612" sldId="355"/>
            <ac:picMk id="64" creationId="{BF03DA4F-A430-4D1A-A3F1-367E0B4BD8BF}"/>
          </ac:picMkLst>
        </pc:picChg>
        <pc:picChg chg="add del mod">
          <ac:chgData name="James Franklin" userId="cf915d05-507f-491f-b4a6-b2aa085ee4b1" providerId="ADAL" clId="{E03242D3-A8C4-4D49-BAE6-B8F444BDDFFF}" dt="2020-11-05T16:19:23.165" v="1105" actId="478"/>
          <ac:picMkLst>
            <pc:docMk/>
            <pc:sldMk cId="151511612" sldId="355"/>
            <ac:picMk id="65" creationId="{E9A6026C-194A-4427-B9D0-D50F63B39C85}"/>
          </ac:picMkLst>
        </pc:picChg>
        <pc:picChg chg="add del mod">
          <ac:chgData name="James Franklin" userId="cf915d05-507f-491f-b4a6-b2aa085ee4b1" providerId="ADAL" clId="{E03242D3-A8C4-4D49-BAE6-B8F444BDDFFF}" dt="2020-11-05T16:19:23.165" v="1105" actId="478"/>
          <ac:picMkLst>
            <pc:docMk/>
            <pc:sldMk cId="151511612" sldId="355"/>
            <ac:picMk id="66" creationId="{676E916D-4BF1-4281-8072-6BDC9763A818}"/>
          </ac:picMkLst>
        </pc:picChg>
        <pc:picChg chg="del">
          <ac:chgData name="James Franklin" userId="cf915d05-507f-491f-b4a6-b2aa085ee4b1" providerId="ADAL" clId="{E03242D3-A8C4-4D49-BAE6-B8F444BDDFFF}" dt="2020-11-05T16:13:43.997" v="1031" actId="478"/>
          <ac:picMkLst>
            <pc:docMk/>
            <pc:sldMk cId="151511612" sldId="355"/>
            <ac:picMk id="67" creationId="{5746BB9A-60B8-43FC-B357-6B40CE514C4F}"/>
          </ac:picMkLst>
        </pc:picChg>
        <pc:picChg chg="del">
          <ac:chgData name="James Franklin" userId="cf915d05-507f-491f-b4a6-b2aa085ee4b1" providerId="ADAL" clId="{E03242D3-A8C4-4D49-BAE6-B8F444BDDFFF}" dt="2020-11-05T16:13:35.045" v="1027" actId="478"/>
          <ac:picMkLst>
            <pc:docMk/>
            <pc:sldMk cId="151511612" sldId="355"/>
            <ac:picMk id="68" creationId="{FAB7D067-911E-4E7C-A07C-8A4285AB8FCB}"/>
          </ac:picMkLst>
        </pc:picChg>
        <pc:picChg chg="del">
          <ac:chgData name="James Franklin" userId="cf915d05-507f-491f-b4a6-b2aa085ee4b1" providerId="ADAL" clId="{E03242D3-A8C4-4D49-BAE6-B8F444BDDFFF}" dt="2020-11-05T16:13:43.997" v="1031" actId="478"/>
          <ac:picMkLst>
            <pc:docMk/>
            <pc:sldMk cId="151511612" sldId="355"/>
            <ac:picMk id="69" creationId="{31D7357E-3BF0-4207-AE33-11DC75BC9E9B}"/>
          </ac:picMkLst>
        </pc:picChg>
        <pc:picChg chg="del">
          <ac:chgData name="James Franklin" userId="cf915d05-507f-491f-b4a6-b2aa085ee4b1" providerId="ADAL" clId="{E03242D3-A8C4-4D49-BAE6-B8F444BDDFFF}" dt="2020-11-05T16:13:43.997" v="1031" actId="478"/>
          <ac:picMkLst>
            <pc:docMk/>
            <pc:sldMk cId="151511612" sldId="355"/>
            <ac:picMk id="70" creationId="{6EF930A7-E9AD-4B17-B452-876FB4081C46}"/>
          </ac:picMkLst>
        </pc:picChg>
        <pc:picChg chg="del">
          <ac:chgData name="James Franklin" userId="cf915d05-507f-491f-b4a6-b2aa085ee4b1" providerId="ADAL" clId="{E03242D3-A8C4-4D49-BAE6-B8F444BDDFFF}" dt="2020-11-05T16:13:47.613" v="1032" actId="478"/>
          <ac:picMkLst>
            <pc:docMk/>
            <pc:sldMk cId="151511612" sldId="355"/>
            <ac:picMk id="71" creationId="{F9BAD7D2-8100-4795-939D-868E85C4748E}"/>
          </ac:picMkLst>
        </pc:picChg>
        <pc:picChg chg="mod">
          <ac:chgData name="James Franklin" userId="cf915d05-507f-491f-b4a6-b2aa085ee4b1" providerId="ADAL" clId="{E03242D3-A8C4-4D49-BAE6-B8F444BDDFFF}" dt="2020-11-05T16:15:30.324" v="1074" actId="1076"/>
          <ac:picMkLst>
            <pc:docMk/>
            <pc:sldMk cId="151511612" sldId="355"/>
            <ac:picMk id="72" creationId="{A47622EE-8AB3-4BFA-A98F-171DA54E3954}"/>
          </ac:picMkLst>
        </pc:picChg>
        <pc:picChg chg="del mod">
          <ac:chgData name="James Franklin" userId="cf915d05-507f-491f-b4a6-b2aa085ee4b1" providerId="ADAL" clId="{E03242D3-A8C4-4D49-BAE6-B8F444BDDFFF}" dt="2020-11-05T16:19:23.165" v="1105" actId="478"/>
          <ac:picMkLst>
            <pc:docMk/>
            <pc:sldMk cId="151511612" sldId="355"/>
            <ac:picMk id="73" creationId="{4CD7E614-6D92-484E-B3BD-6BF16D52FF44}"/>
          </ac:picMkLst>
        </pc:picChg>
        <pc:picChg chg="del">
          <ac:chgData name="James Franklin" userId="cf915d05-507f-491f-b4a6-b2aa085ee4b1" providerId="ADAL" clId="{E03242D3-A8C4-4D49-BAE6-B8F444BDDFFF}" dt="2020-11-05T16:13:43.997" v="1031" actId="478"/>
          <ac:picMkLst>
            <pc:docMk/>
            <pc:sldMk cId="151511612" sldId="355"/>
            <ac:picMk id="74" creationId="{9FE5F77A-89DB-470F-ACF7-D0D4E6802CC1}"/>
          </ac:picMkLst>
        </pc:picChg>
        <pc:picChg chg="del">
          <ac:chgData name="James Franklin" userId="cf915d05-507f-491f-b4a6-b2aa085ee4b1" providerId="ADAL" clId="{E03242D3-A8C4-4D49-BAE6-B8F444BDDFFF}" dt="2020-11-05T16:13:43.997" v="1031" actId="478"/>
          <ac:picMkLst>
            <pc:docMk/>
            <pc:sldMk cId="151511612" sldId="355"/>
            <ac:picMk id="75" creationId="{60CFDF74-FC11-49F1-9366-DEEA6208BF3A}"/>
          </ac:picMkLst>
        </pc:picChg>
        <pc:picChg chg="del">
          <ac:chgData name="James Franklin" userId="cf915d05-507f-491f-b4a6-b2aa085ee4b1" providerId="ADAL" clId="{E03242D3-A8C4-4D49-BAE6-B8F444BDDFFF}" dt="2020-11-05T16:13:47.613" v="1032" actId="478"/>
          <ac:picMkLst>
            <pc:docMk/>
            <pc:sldMk cId="151511612" sldId="355"/>
            <ac:picMk id="76" creationId="{B5296694-F96A-4D82-80E1-D316B80DCE72}"/>
          </ac:picMkLst>
        </pc:picChg>
        <pc:picChg chg="del">
          <ac:chgData name="James Franklin" userId="cf915d05-507f-491f-b4a6-b2aa085ee4b1" providerId="ADAL" clId="{E03242D3-A8C4-4D49-BAE6-B8F444BDDFFF}" dt="2020-11-05T16:13:47.613" v="1032" actId="478"/>
          <ac:picMkLst>
            <pc:docMk/>
            <pc:sldMk cId="151511612" sldId="355"/>
            <ac:picMk id="77" creationId="{B85893C5-E271-4B18-82A9-1327918D574C}"/>
          </ac:picMkLst>
        </pc:picChg>
        <pc:picChg chg="del">
          <ac:chgData name="James Franklin" userId="cf915d05-507f-491f-b4a6-b2aa085ee4b1" providerId="ADAL" clId="{E03242D3-A8C4-4D49-BAE6-B8F444BDDFFF}" dt="2020-11-05T16:13:47.613" v="1032" actId="478"/>
          <ac:picMkLst>
            <pc:docMk/>
            <pc:sldMk cId="151511612" sldId="355"/>
            <ac:picMk id="78" creationId="{FB476BE3-B4AC-4B0D-9996-858FCD970658}"/>
          </ac:picMkLst>
        </pc:picChg>
        <pc:picChg chg="del">
          <ac:chgData name="James Franklin" userId="cf915d05-507f-491f-b4a6-b2aa085ee4b1" providerId="ADAL" clId="{E03242D3-A8C4-4D49-BAE6-B8F444BDDFFF}" dt="2020-11-05T16:13:47.613" v="1032" actId="478"/>
          <ac:picMkLst>
            <pc:docMk/>
            <pc:sldMk cId="151511612" sldId="355"/>
            <ac:picMk id="79" creationId="{66EB30BC-B6B7-43A0-9BFE-EA821F16C423}"/>
          </ac:picMkLst>
        </pc:picChg>
        <pc:picChg chg="del mod">
          <ac:chgData name="James Franklin" userId="cf915d05-507f-491f-b4a6-b2aa085ee4b1" providerId="ADAL" clId="{E03242D3-A8C4-4D49-BAE6-B8F444BDDFFF}" dt="2020-11-05T16:19:23.165" v="1105" actId="478"/>
          <ac:picMkLst>
            <pc:docMk/>
            <pc:sldMk cId="151511612" sldId="355"/>
            <ac:picMk id="80" creationId="{5BC256DD-4CBC-4418-9FE3-A7452BC28EC6}"/>
          </ac:picMkLst>
        </pc:picChg>
        <pc:picChg chg="del">
          <ac:chgData name="James Franklin" userId="cf915d05-507f-491f-b4a6-b2aa085ee4b1" providerId="ADAL" clId="{E03242D3-A8C4-4D49-BAE6-B8F444BDDFFF}" dt="2020-11-05T16:13:43.997" v="1031" actId="478"/>
          <ac:picMkLst>
            <pc:docMk/>
            <pc:sldMk cId="151511612" sldId="355"/>
            <ac:picMk id="81" creationId="{78CE36B6-831F-4AD4-9ABF-FA40A8D26350}"/>
          </ac:picMkLst>
        </pc:picChg>
        <pc:picChg chg="del">
          <ac:chgData name="James Franklin" userId="cf915d05-507f-491f-b4a6-b2aa085ee4b1" providerId="ADAL" clId="{E03242D3-A8C4-4D49-BAE6-B8F444BDDFFF}" dt="2020-11-05T16:13:43.997" v="1031" actId="478"/>
          <ac:picMkLst>
            <pc:docMk/>
            <pc:sldMk cId="151511612" sldId="355"/>
            <ac:picMk id="82" creationId="{5CBBE2B0-5835-49C2-81C6-B4CF55B84156}"/>
          </ac:picMkLst>
        </pc:picChg>
        <pc:picChg chg="del">
          <ac:chgData name="James Franklin" userId="cf915d05-507f-491f-b4a6-b2aa085ee4b1" providerId="ADAL" clId="{E03242D3-A8C4-4D49-BAE6-B8F444BDDFFF}" dt="2020-11-05T16:13:43.997" v="1031" actId="478"/>
          <ac:picMkLst>
            <pc:docMk/>
            <pc:sldMk cId="151511612" sldId="355"/>
            <ac:picMk id="83" creationId="{16CE742F-60EA-48A5-8591-AC5B369ADFAA}"/>
          </ac:picMkLst>
        </pc:picChg>
        <pc:picChg chg="del">
          <ac:chgData name="James Franklin" userId="cf915d05-507f-491f-b4a6-b2aa085ee4b1" providerId="ADAL" clId="{E03242D3-A8C4-4D49-BAE6-B8F444BDDFFF}" dt="2020-11-05T16:13:36.437" v="1029" actId="478"/>
          <ac:picMkLst>
            <pc:docMk/>
            <pc:sldMk cId="151511612" sldId="355"/>
            <ac:picMk id="84" creationId="{77ED2B93-B250-4D32-A013-50121BA9E838}"/>
          </ac:picMkLst>
        </pc:picChg>
        <pc:picChg chg="add del mod">
          <ac:chgData name="James Franklin" userId="cf915d05-507f-491f-b4a6-b2aa085ee4b1" providerId="ADAL" clId="{E03242D3-A8C4-4D49-BAE6-B8F444BDDFFF}" dt="2020-11-05T16:19:23.165" v="1105" actId="478"/>
          <ac:picMkLst>
            <pc:docMk/>
            <pc:sldMk cId="151511612" sldId="355"/>
            <ac:picMk id="85" creationId="{B5F36AFD-AA44-4BB6-B41F-5EA476528223}"/>
          </ac:picMkLst>
        </pc:picChg>
        <pc:picChg chg="del">
          <ac:chgData name="James Franklin" userId="cf915d05-507f-491f-b4a6-b2aa085ee4b1" providerId="ADAL" clId="{E03242D3-A8C4-4D49-BAE6-B8F444BDDFFF}" dt="2020-11-05T16:13:43.997" v="1031" actId="478"/>
          <ac:picMkLst>
            <pc:docMk/>
            <pc:sldMk cId="151511612" sldId="355"/>
            <ac:picMk id="86" creationId="{BDC0560F-0D4C-42F4-AAA7-7320B687D319}"/>
          </ac:picMkLst>
        </pc:picChg>
        <pc:picChg chg="del">
          <ac:chgData name="James Franklin" userId="cf915d05-507f-491f-b4a6-b2aa085ee4b1" providerId="ADAL" clId="{E03242D3-A8C4-4D49-BAE6-B8F444BDDFFF}" dt="2020-11-05T16:13:43.997" v="1031" actId="478"/>
          <ac:picMkLst>
            <pc:docMk/>
            <pc:sldMk cId="151511612" sldId="355"/>
            <ac:picMk id="87" creationId="{CF615D65-7700-4521-B8C1-64E097AFEE1D}"/>
          </ac:picMkLst>
        </pc:picChg>
        <pc:picChg chg="del">
          <ac:chgData name="James Franklin" userId="cf915d05-507f-491f-b4a6-b2aa085ee4b1" providerId="ADAL" clId="{E03242D3-A8C4-4D49-BAE6-B8F444BDDFFF}" dt="2020-11-05T16:13:43.997" v="1031" actId="478"/>
          <ac:picMkLst>
            <pc:docMk/>
            <pc:sldMk cId="151511612" sldId="355"/>
            <ac:picMk id="88" creationId="{87B7521E-B6D9-4D3F-8241-7E993A1FA81D}"/>
          </ac:picMkLst>
        </pc:picChg>
        <pc:picChg chg="add del mod">
          <ac:chgData name="James Franklin" userId="cf915d05-507f-491f-b4a6-b2aa085ee4b1" providerId="ADAL" clId="{E03242D3-A8C4-4D49-BAE6-B8F444BDDFFF}" dt="2020-11-05T16:19:23.165" v="1105" actId="478"/>
          <ac:picMkLst>
            <pc:docMk/>
            <pc:sldMk cId="151511612" sldId="355"/>
            <ac:picMk id="89" creationId="{EE407953-109B-4621-8865-9FF178414042}"/>
          </ac:picMkLst>
        </pc:picChg>
        <pc:picChg chg="del">
          <ac:chgData name="James Franklin" userId="cf915d05-507f-491f-b4a6-b2aa085ee4b1" providerId="ADAL" clId="{E03242D3-A8C4-4D49-BAE6-B8F444BDDFFF}" dt="2020-11-05T16:13:43.997" v="1031" actId="478"/>
          <ac:picMkLst>
            <pc:docMk/>
            <pc:sldMk cId="151511612" sldId="355"/>
            <ac:picMk id="90" creationId="{2506184A-3134-47AD-A8B8-FB84217964EC}"/>
          </ac:picMkLst>
        </pc:picChg>
        <pc:picChg chg="del">
          <ac:chgData name="James Franklin" userId="cf915d05-507f-491f-b4a6-b2aa085ee4b1" providerId="ADAL" clId="{E03242D3-A8C4-4D49-BAE6-B8F444BDDFFF}" dt="2020-11-05T16:13:43.997" v="1031" actId="478"/>
          <ac:picMkLst>
            <pc:docMk/>
            <pc:sldMk cId="151511612" sldId="355"/>
            <ac:picMk id="91" creationId="{8DE932DC-44CE-4DE5-9970-54A77AEA9123}"/>
          </ac:picMkLst>
        </pc:picChg>
        <pc:picChg chg="del">
          <ac:chgData name="James Franklin" userId="cf915d05-507f-491f-b4a6-b2aa085ee4b1" providerId="ADAL" clId="{E03242D3-A8C4-4D49-BAE6-B8F444BDDFFF}" dt="2020-11-05T16:13:43.997" v="1031" actId="478"/>
          <ac:picMkLst>
            <pc:docMk/>
            <pc:sldMk cId="151511612" sldId="355"/>
            <ac:picMk id="92" creationId="{BF316ACB-C455-42C7-BEDE-D4F41C82F8FB}"/>
          </ac:picMkLst>
        </pc:picChg>
        <pc:picChg chg="add del mod">
          <ac:chgData name="James Franklin" userId="cf915d05-507f-491f-b4a6-b2aa085ee4b1" providerId="ADAL" clId="{E03242D3-A8C4-4D49-BAE6-B8F444BDDFFF}" dt="2020-11-05T16:19:23.165" v="1105" actId="478"/>
          <ac:picMkLst>
            <pc:docMk/>
            <pc:sldMk cId="151511612" sldId="355"/>
            <ac:picMk id="93" creationId="{48AF76EB-C47A-489C-8FC1-229B07C7AC20}"/>
          </ac:picMkLst>
        </pc:picChg>
        <pc:picChg chg="add del mod">
          <ac:chgData name="James Franklin" userId="cf915d05-507f-491f-b4a6-b2aa085ee4b1" providerId="ADAL" clId="{E03242D3-A8C4-4D49-BAE6-B8F444BDDFFF}" dt="2020-11-05T16:19:23.165" v="1105" actId="478"/>
          <ac:picMkLst>
            <pc:docMk/>
            <pc:sldMk cId="151511612" sldId="355"/>
            <ac:picMk id="94" creationId="{D2F90B8E-5170-4CAC-A898-2B9A1541A650}"/>
          </ac:picMkLst>
        </pc:picChg>
        <pc:picChg chg="add del mod">
          <ac:chgData name="James Franklin" userId="cf915d05-507f-491f-b4a6-b2aa085ee4b1" providerId="ADAL" clId="{E03242D3-A8C4-4D49-BAE6-B8F444BDDFFF}" dt="2020-11-05T16:19:23.165" v="1105" actId="478"/>
          <ac:picMkLst>
            <pc:docMk/>
            <pc:sldMk cId="151511612" sldId="355"/>
            <ac:picMk id="95" creationId="{003F5582-57F3-4C0E-98BD-AA889C6F8761}"/>
          </ac:picMkLst>
        </pc:picChg>
        <pc:picChg chg="add del mod">
          <ac:chgData name="James Franklin" userId="cf915d05-507f-491f-b4a6-b2aa085ee4b1" providerId="ADAL" clId="{E03242D3-A8C4-4D49-BAE6-B8F444BDDFFF}" dt="2020-11-05T16:19:23.165" v="1105" actId="478"/>
          <ac:picMkLst>
            <pc:docMk/>
            <pc:sldMk cId="151511612" sldId="355"/>
            <ac:picMk id="96" creationId="{FD6F4F6F-B484-4663-B9BB-208575F982ED}"/>
          </ac:picMkLst>
        </pc:picChg>
        <pc:picChg chg="add del mod">
          <ac:chgData name="James Franklin" userId="cf915d05-507f-491f-b4a6-b2aa085ee4b1" providerId="ADAL" clId="{E03242D3-A8C4-4D49-BAE6-B8F444BDDFFF}" dt="2020-11-05T16:19:23.165" v="1105" actId="478"/>
          <ac:picMkLst>
            <pc:docMk/>
            <pc:sldMk cId="151511612" sldId="355"/>
            <ac:picMk id="97" creationId="{E9C7A9F9-FD18-4C28-9282-147385F9A05C}"/>
          </ac:picMkLst>
        </pc:picChg>
        <pc:picChg chg="add del mod">
          <ac:chgData name="James Franklin" userId="cf915d05-507f-491f-b4a6-b2aa085ee4b1" providerId="ADAL" clId="{E03242D3-A8C4-4D49-BAE6-B8F444BDDFFF}" dt="2020-11-05T16:19:23.165" v="1105" actId="478"/>
          <ac:picMkLst>
            <pc:docMk/>
            <pc:sldMk cId="151511612" sldId="355"/>
            <ac:picMk id="98" creationId="{8473768D-C598-42CF-BB00-07BF36F2844A}"/>
          </ac:picMkLst>
        </pc:picChg>
        <pc:picChg chg="add del mod">
          <ac:chgData name="James Franklin" userId="cf915d05-507f-491f-b4a6-b2aa085ee4b1" providerId="ADAL" clId="{E03242D3-A8C4-4D49-BAE6-B8F444BDDFFF}" dt="2020-11-05T16:19:23.165" v="1105" actId="478"/>
          <ac:picMkLst>
            <pc:docMk/>
            <pc:sldMk cId="151511612" sldId="355"/>
            <ac:picMk id="99" creationId="{246E6EB3-16E7-44FF-86DF-6E7E05B57DE6}"/>
          </ac:picMkLst>
        </pc:picChg>
        <pc:picChg chg="add del mod">
          <ac:chgData name="James Franklin" userId="cf915d05-507f-491f-b4a6-b2aa085ee4b1" providerId="ADAL" clId="{E03242D3-A8C4-4D49-BAE6-B8F444BDDFFF}" dt="2020-11-05T16:18:12.749" v="1104" actId="478"/>
          <ac:picMkLst>
            <pc:docMk/>
            <pc:sldMk cId="151511612" sldId="355"/>
            <ac:picMk id="100" creationId="{8A54942A-B976-4937-A90F-A1F53703988F}"/>
          </ac:picMkLst>
        </pc:picChg>
        <pc:picChg chg="add del mod">
          <ac:chgData name="James Franklin" userId="cf915d05-507f-491f-b4a6-b2aa085ee4b1" providerId="ADAL" clId="{E03242D3-A8C4-4D49-BAE6-B8F444BDDFFF}" dt="2020-11-05T16:19:23.165" v="1105" actId="478"/>
          <ac:picMkLst>
            <pc:docMk/>
            <pc:sldMk cId="151511612" sldId="355"/>
            <ac:picMk id="101" creationId="{A826B673-A54C-458C-85C6-4DE335067D10}"/>
          </ac:picMkLst>
        </pc:picChg>
        <pc:picChg chg="add del mod">
          <ac:chgData name="James Franklin" userId="cf915d05-507f-491f-b4a6-b2aa085ee4b1" providerId="ADAL" clId="{E03242D3-A8C4-4D49-BAE6-B8F444BDDFFF}" dt="2020-11-05T16:19:23.165" v="1105" actId="478"/>
          <ac:picMkLst>
            <pc:docMk/>
            <pc:sldMk cId="151511612" sldId="355"/>
            <ac:picMk id="102" creationId="{A10CE08A-3BF4-4715-9C19-CD87D2B9C289}"/>
          </ac:picMkLst>
        </pc:picChg>
        <pc:picChg chg="add del mod">
          <ac:chgData name="James Franklin" userId="cf915d05-507f-491f-b4a6-b2aa085ee4b1" providerId="ADAL" clId="{E03242D3-A8C4-4D49-BAE6-B8F444BDDFFF}" dt="2020-11-05T16:19:23.165" v="1105" actId="478"/>
          <ac:picMkLst>
            <pc:docMk/>
            <pc:sldMk cId="151511612" sldId="355"/>
            <ac:picMk id="103" creationId="{0199A12E-7F2D-4893-AE91-FD6F2A3B166C}"/>
          </ac:picMkLst>
        </pc:picChg>
        <pc:picChg chg="add del mod">
          <ac:chgData name="James Franklin" userId="cf915d05-507f-491f-b4a6-b2aa085ee4b1" providerId="ADAL" clId="{E03242D3-A8C4-4D49-BAE6-B8F444BDDFFF}" dt="2020-11-05T16:19:23.165" v="1105" actId="478"/>
          <ac:picMkLst>
            <pc:docMk/>
            <pc:sldMk cId="151511612" sldId="355"/>
            <ac:picMk id="104" creationId="{752F43E1-A4EF-4BDF-B39D-4EC8B99B0803}"/>
          </ac:picMkLst>
        </pc:picChg>
        <pc:picChg chg="add del mod">
          <ac:chgData name="James Franklin" userId="cf915d05-507f-491f-b4a6-b2aa085ee4b1" providerId="ADAL" clId="{E03242D3-A8C4-4D49-BAE6-B8F444BDDFFF}" dt="2020-11-05T16:19:23.165" v="1105" actId="478"/>
          <ac:picMkLst>
            <pc:docMk/>
            <pc:sldMk cId="151511612" sldId="355"/>
            <ac:picMk id="105" creationId="{376ECA7C-A4B5-4CE2-B529-2925657FDFE3}"/>
          </ac:picMkLst>
        </pc:picChg>
        <pc:picChg chg="add del mod">
          <ac:chgData name="James Franklin" userId="cf915d05-507f-491f-b4a6-b2aa085ee4b1" providerId="ADAL" clId="{E03242D3-A8C4-4D49-BAE6-B8F444BDDFFF}" dt="2020-11-05T16:19:23.165" v="1105" actId="478"/>
          <ac:picMkLst>
            <pc:docMk/>
            <pc:sldMk cId="151511612" sldId="355"/>
            <ac:picMk id="106" creationId="{09068F8A-71DE-4C17-AF1A-55CE592B73A5}"/>
          </ac:picMkLst>
        </pc:picChg>
        <pc:picChg chg="add del mod">
          <ac:chgData name="James Franklin" userId="cf915d05-507f-491f-b4a6-b2aa085ee4b1" providerId="ADAL" clId="{E03242D3-A8C4-4D49-BAE6-B8F444BDDFFF}" dt="2020-11-05T16:19:23.165" v="1105" actId="478"/>
          <ac:picMkLst>
            <pc:docMk/>
            <pc:sldMk cId="151511612" sldId="355"/>
            <ac:picMk id="107" creationId="{33C69486-69F3-4023-BBD2-9EB25FAC6A3F}"/>
          </ac:picMkLst>
        </pc:picChg>
        <pc:picChg chg="add del mod">
          <ac:chgData name="James Franklin" userId="cf915d05-507f-491f-b4a6-b2aa085ee4b1" providerId="ADAL" clId="{E03242D3-A8C4-4D49-BAE6-B8F444BDDFFF}" dt="2020-11-05T16:19:23.165" v="1105" actId="478"/>
          <ac:picMkLst>
            <pc:docMk/>
            <pc:sldMk cId="151511612" sldId="355"/>
            <ac:picMk id="108" creationId="{CDD16084-3ED6-4D75-B3EF-8436472F533D}"/>
          </ac:picMkLst>
        </pc:picChg>
        <pc:picChg chg="add mod">
          <ac:chgData name="James Franklin" userId="cf915d05-507f-491f-b4a6-b2aa085ee4b1" providerId="ADAL" clId="{E03242D3-A8C4-4D49-BAE6-B8F444BDDFFF}" dt="2020-11-05T16:19:48.524" v="1112" actId="1076"/>
          <ac:picMkLst>
            <pc:docMk/>
            <pc:sldMk cId="151511612" sldId="355"/>
            <ac:picMk id="109" creationId="{B8C9EC31-11F4-4BBF-A334-7FD3FF207412}"/>
          </ac:picMkLst>
        </pc:picChg>
        <pc:picChg chg="add mod">
          <ac:chgData name="James Franklin" userId="cf915d05-507f-491f-b4a6-b2aa085ee4b1" providerId="ADAL" clId="{E03242D3-A8C4-4D49-BAE6-B8F444BDDFFF}" dt="2020-11-05T16:19:45.708" v="1111" actId="1076"/>
          <ac:picMkLst>
            <pc:docMk/>
            <pc:sldMk cId="151511612" sldId="355"/>
            <ac:picMk id="110" creationId="{FD5EE6B6-4A87-4876-9400-42D0E3974ABA}"/>
          </ac:picMkLst>
        </pc:picChg>
        <pc:picChg chg="add mod">
          <ac:chgData name="James Franklin" userId="cf915d05-507f-491f-b4a6-b2aa085ee4b1" providerId="ADAL" clId="{E03242D3-A8C4-4D49-BAE6-B8F444BDDFFF}" dt="2020-11-05T16:30:10.815" v="1159" actId="1038"/>
          <ac:picMkLst>
            <pc:docMk/>
            <pc:sldMk cId="151511612" sldId="355"/>
            <ac:picMk id="111" creationId="{628BC7B7-1621-41B0-9D74-0789221CD51D}"/>
          </ac:picMkLst>
        </pc:picChg>
        <pc:picChg chg="add mod">
          <ac:chgData name="James Franklin" userId="cf915d05-507f-491f-b4a6-b2aa085ee4b1" providerId="ADAL" clId="{E03242D3-A8C4-4D49-BAE6-B8F444BDDFFF}" dt="2020-11-05T16:19:37.997" v="1109" actId="1076"/>
          <ac:picMkLst>
            <pc:docMk/>
            <pc:sldMk cId="151511612" sldId="355"/>
            <ac:picMk id="112" creationId="{17EF5510-4FFF-4286-9123-A3F6805408E9}"/>
          </ac:picMkLst>
        </pc:picChg>
        <pc:picChg chg="add mod">
          <ac:chgData name="James Franklin" userId="cf915d05-507f-491f-b4a6-b2aa085ee4b1" providerId="ADAL" clId="{E03242D3-A8C4-4D49-BAE6-B8F444BDDFFF}" dt="2020-11-05T16:19:34.148" v="1108" actId="1076"/>
          <ac:picMkLst>
            <pc:docMk/>
            <pc:sldMk cId="151511612" sldId="355"/>
            <ac:picMk id="113" creationId="{57576ED7-FF53-44A0-B152-3E9B66748F62}"/>
          </ac:picMkLst>
        </pc:picChg>
        <pc:picChg chg="add mod">
          <ac:chgData name="James Franklin" userId="cf915d05-507f-491f-b4a6-b2aa085ee4b1" providerId="ADAL" clId="{E03242D3-A8C4-4D49-BAE6-B8F444BDDFFF}" dt="2020-11-05T16:29:04.940" v="1139" actId="1076"/>
          <ac:picMkLst>
            <pc:docMk/>
            <pc:sldMk cId="151511612" sldId="355"/>
            <ac:picMk id="114" creationId="{DE16DD86-7C1A-43DD-85D6-9318637981FB}"/>
          </ac:picMkLst>
        </pc:picChg>
        <pc:picChg chg="add del mod">
          <ac:chgData name="James Franklin" userId="cf915d05-507f-491f-b4a6-b2aa085ee4b1" providerId="ADAL" clId="{E03242D3-A8C4-4D49-BAE6-B8F444BDDFFF}" dt="2020-11-05T16:19:26.228" v="1106" actId="478"/>
          <ac:picMkLst>
            <pc:docMk/>
            <pc:sldMk cId="151511612" sldId="355"/>
            <ac:picMk id="115" creationId="{80DD9183-D7F8-4389-A21E-EAA1B7C7BC28}"/>
          </ac:picMkLst>
        </pc:picChg>
        <pc:picChg chg="add del mod">
          <ac:chgData name="James Franklin" userId="cf915d05-507f-491f-b4a6-b2aa085ee4b1" providerId="ADAL" clId="{E03242D3-A8C4-4D49-BAE6-B8F444BDDFFF}" dt="2020-11-05T16:19:26.228" v="1106" actId="478"/>
          <ac:picMkLst>
            <pc:docMk/>
            <pc:sldMk cId="151511612" sldId="355"/>
            <ac:picMk id="116" creationId="{4681B68A-6533-40DE-8294-3DF31CB5D199}"/>
          </ac:picMkLst>
        </pc:picChg>
        <pc:picChg chg="add del mod">
          <ac:chgData name="James Franklin" userId="cf915d05-507f-491f-b4a6-b2aa085ee4b1" providerId="ADAL" clId="{E03242D3-A8C4-4D49-BAE6-B8F444BDDFFF}" dt="2020-11-05T16:19:26.228" v="1106" actId="478"/>
          <ac:picMkLst>
            <pc:docMk/>
            <pc:sldMk cId="151511612" sldId="355"/>
            <ac:picMk id="117" creationId="{9C5FEF9D-9984-4034-B082-29B3CD1F19C7}"/>
          </ac:picMkLst>
        </pc:picChg>
        <pc:picChg chg="add del mod">
          <ac:chgData name="James Franklin" userId="cf915d05-507f-491f-b4a6-b2aa085ee4b1" providerId="ADAL" clId="{E03242D3-A8C4-4D49-BAE6-B8F444BDDFFF}" dt="2020-11-05T16:19:26.228" v="1106" actId="478"/>
          <ac:picMkLst>
            <pc:docMk/>
            <pc:sldMk cId="151511612" sldId="355"/>
            <ac:picMk id="118" creationId="{41446153-CE53-4845-8027-E0BF3DFEFBF6}"/>
          </ac:picMkLst>
        </pc:picChg>
        <pc:picChg chg="add del mod">
          <ac:chgData name="James Franklin" userId="cf915d05-507f-491f-b4a6-b2aa085ee4b1" providerId="ADAL" clId="{E03242D3-A8C4-4D49-BAE6-B8F444BDDFFF}" dt="2020-11-05T16:19:26.228" v="1106" actId="478"/>
          <ac:picMkLst>
            <pc:docMk/>
            <pc:sldMk cId="151511612" sldId="355"/>
            <ac:picMk id="119" creationId="{3BE0A00C-542E-4443-9D35-FF7C9E681239}"/>
          </ac:picMkLst>
        </pc:picChg>
        <pc:picChg chg="add del mod">
          <ac:chgData name="James Franklin" userId="cf915d05-507f-491f-b4a6-b2aa085ee4b1" providerId="ADAL" clId="{E03242D3-A8C4-4D49-BAE6-B8F444BDDFFF}" dt="2020-11-05T16:19:26.228" v="1106" actId="478"/>
          <ac:picMkLst>
            <pc:docMk/>
            <pc:sldMk cId="151511612" sldId="355"/>
            <ac:picMk id="120" creationId="{AE3248EF-FC6C-4AD6-90F9-29ABD37B4AC5}"/>
          </ac:picMkLst>
        </pc:picChg>
        <pc:picChg chg="add del mod">
          <ac:chgData name="James Franklin" userId="cf915d05-507f-491f-b4a6-b2aa085ee4b1" providerId="ADAL" clId="{E03242D3-A8C4-4D49-BAE6-B8F444BDDFFF}" dt="2020-11-05T16:19:23.165" v="1105" actId="478"/>
          <ac:picMkLst>
            <pc:docMk/>
            <pc:sldMk cId="151511612" sldId="355"/>
            <ac:picMk id="121" creationId="{86AAA39E-FB4E-4DAF-B94E-A91DE8406568}"/>
          </ac:picMkLst>
        </pc:picChg>
        <pc:picChg chg="add del mod">
          <ac:chgData name="James Franklin" userId="cf915d05-507f-491f-b4a6-b2aa085ee4b1" providerId="ADAL" clId="{E03242D3-A8C4-4D49-BAE6-B8F444BDDFFF}" dt="2020-11-05T16:19:23.165" v="1105" actId="478"/>
          <ac:picMkLst>
            <pc:docMk/>
            <pc:sldMk cId="151511612" sldId="355"/>
            <ac:picMk id="122" creationId="{5D87E974-1CD8-4898-AFF1-A7378D30CF29}"/>
          </ac:picMkLst>
        </pc:picChg>
        <pc:picChg chg="add mod">
          <ac:chgData name="James Franklin" userId="cf915d05-507f-491f-b4a6-b2aa085ee4b1" providerId="ADAL" clId="{E03242D3-A8C4-4D49-BAE6-B8F444BDDFFF}" dt="2020-11-05T16:19:57.548" v="1114" actId="1076"/>
          <ac:picMkLst>
            <pc:docMk/>
            <pc:sldMk cId="151511612" sldId="355"/>
            <ac:picMk id="123" creationId="{9B44EAF7-5334-4B74-BFB8-5DE9C40FE7F6}"/>
          </ac:picMkLst>
        </pc:picChg>
        <pc:picChg chg="add mod">
          <ac:chgData name="James Franklin" userId="cf915d05-507f-491f-b4a6-b2aa085ee4b1" providerId="ADAL" clId="{E03242D3-A8C4-4D49-BAE6-B8F444BDDFFF}" dt="2020-11-05T16:49:13.996" v="1660" actId="1076"/>
          <ac:picMkLst>
            <pc:docMk/>
            <pc:sldMk cId="151511612" sldId="355"/>
            <ac:picMk id="124" creationId="{B9F2D69D-2334-4DBA-BD1E-4EFA91C13D95}"/>
          </ac:picMkLst>
        </pc:picChg>
        <pc:picChg chg="add mod">
          <ac:chgData name="James Franklin" userId="cf915d05-507f-491f-b4a6-b2aa085ee4b1" providerId="ADAL" clId="{E03242D3-A8C4-4D49-BAE6-B8F444BDDFFF}" dt="2020-11-05T16:20:06.500" v="1116" actId="1076"/>
          <ac:picMkLst>
            <pc:docMk/>
            <pc:sldMk cId="151511612" sldId="355"/>
            <ac:picMk id="125" creationId="{0EAB9531-862A-4746-AD47-30AF944A9E07}"/>
          </ac:picMkLst>
        </pc:picChg>
        <pc:picChg chg="add mod">
          <ac:chgData name="James Franklin" userId="cf915d05-507f-491f-b4a6-b2aa085ee4b1" providerId="ADAL" clId="{E03242D3-A8C4-4D49-BAE6-B8F444BDDFFF}" dt="2020-11-05T16:30:08.862" v="1158" actId="1038"/>
          <ac:picMkLst>
            <pc:docMk/>
            <pc:sldMk cId="151511612" sldId="355"/>
            <ac:picMk id="126" creationId="{29A232FF-3CFA-4E7B-89FB-F70AFB1519BD}"/>
          </ac:picMkLst>
        </pc:picChg>
        <pc:picChg chg="add mod">
          <ac:chgData name="James Franklin" userId="cf915d05-507f-491f-b4a6-b2aa085ee4b1" providerId="ADAL" clId="{E03242D3-A8C4-4D49-BAE6-B8F444BDDFFF}" dt="2020-11-05T16:20:06.500" v="1116" actId="1076"/>
          <ac:picMkLst>
            <pc:docMk/>
            <pc:sldMk cId="151511612" sldId="355"/>
            <ac:picMk id="127" creationId="{8DE22B0A-F1BA-4287-9DC5-6F217338E8F8}"/>
          </ac:picMkLst>
        </pc:picChg>
        <pc:picChg chg="add mod">
          <ac:chgData name="James Franklin" userId="cf915d05-507f-491f-b4a6-b2aa085ee4b1" providerId="ADAL" clId="{E03242D3-A8C4-4D49-BAE6-B8F444BDDFFF}" dt="2020-11-05T16:29:01.412" v="1138" actId="1076"/>
          <ac:picMkLst>
            <pc:docMk/>
            <pc:sldMk cId="151511612" sldId="355"/>
            <ac:picMk id="128" creationId="{5554E519-591A-40E6-B803-89C78FFD265E}"/>
          </ac:picMkLst>
        </pc:picChg>
        <pc:picChg chg="add mod">
          <ac:chgData name="James Franklin" userId="cf915d05-507f-491f-b4a6-b2aa085ee4b1" providerId="ADAL" clId="{E03242D3-A8C4-4D49-BAE6-B8F444BDDFFF}" dt="2020-11-05T16:29:10.244" v="1141" actId="1076"/>
          <ac:picMkLst>
            <pc:docMk/>
            <pc:sldMk cId="151511612" sldId="355"/>
            <ac:picMk id="129" creationId="{85159705-6991-4034-90F7-2D7E683D2969}"/>
          </ac:picMkLst>
        </pc:picChg>
        <pc:picChg chg="add mod">
          <ac:chgData name="James Franklin" userId="cf915d05-507f-491f-b4a6-b2aa085ee4b1" providerId="ADAL" clId="{E03242D3-A8C4-4D49-BAE6-B8F444BDDFFF}" dt="2020-11-05T16:20:10.324" v="1118" actId="1076"/>
          <ac:picMkLst>
            <pc:docMk/>
            <pc:sldMk cId="151511612" sldId="355"/>
            <ac:picMk id="130" creationId="{CEFA8F36-769D-4D5B-AEF3-AFF0FE68EC07}"/>
          </ac:picMkLst>
        </pc:picChg>
        <pc:picChg chg="add mod">
          <ac:chgData name="James Franklin" userId="cf915d05-507f-491f-b4a6-b2aa085ee4b1" providerId="ADAL" clId="{E03242D3-A8C4-4D49-BAE6-B8F444BDDFFF}" dt="2020-11-05T16:20:25.325" v="1120" actId="1076"/>
          <ac:picMkLst>
            <pc:docMk/>
            <pc:sldMk cId="151511612" sldId="355"/>
            <ac:picMk id="131" creationId="{E25A2628-7AE6-4C98-B122-E6D62B8BE18E}"/>
          </ac:picMkLst>
        </pc:picChg>
        <pc:picChg chg="add mod">
          <ac:chgData name="James Franklin" userId="cf915d05-507f-491f-b4a6-b2aa085ee4b1" providerId="ADAL" clId="{E03242D3-A8C4-4D49-BAE6-B8F444BDDFFF}" dt="2020-11-05T16:20:25.325" v="1120" actId="1076"/>
          <ac:picMkLst>
            <pc:docMk/>
            <pc:sldMk cId="151511612" sldId="355"/>
            <ac:picMk id="132" creationId="{43A8A03D-B7AF-4CAA-B9E5-9988328AEFF5}"/>
          </ac:picMkLst>
        </pc:picChg>
        <pc:picChg chg="add mod">
          <ac:chgData name="James Franklin" userId="cf915d05-507f-491f-b4a6-b2aa085ee4b1" providerId="ADAL" clId="{E03242D3-A8C4-4D49-BAE6-B8F444BDDFFF}" dt="2020-11-05T16:30:05.925" v="1153" actId="1038"/>
          <ac:picMkLst>
            <pc:docMk/>
            <pc:sldMk cId="151511612" sldId="355"/>
            <ac:picMk id="133" creationId="{02546526-D143-4258-9DC2-F98942B2BD9A}"/>
          </ac:picMkLst>
        </pc:picChg>
        <pc:picChg chg="add mod">
          <ac:chgData name="James Franklin" userId="cf915d05-507f-491f-b4a6-b2aa085ee4b1" providerId="ADAL" clId="{E03242D3-A8C4-4D49-BAE6-B8F444BDDFFF}" dt="2020-11-05T16:30:06.974" v="1157" actId="1038"/>
          <ac:picMkLst>
            <pc:docMk/>
            <pc:sldMk cId="151511612" sldId="355"/>
            <ac:picMk id="134" creationId="{DD35D0B3-7445-47AD-8A88-816F10AFC102}"/>
          </ac:picMkLst>
        </pc:picChg>
        <pc:picChg chg="add mod">
          <ac:chgData name="James Franklin" userId="cf915d05-507f-491f-b4a6-b2aa085ee4b1" providerId="ADAL" clId="{E03242D3-A8C4-4D49-BAE6-B8F444BDDFFF}" dt="2020-11-05T16:29:07.644" v="1140" actId="1076"/>
          <ac:picMkLst>
            <pc:docMk/>
            <pc:sldMk cId="151511612" sldId="355"/>
            <ac:picMk id="135" creationId="{06EBB841-49E0-4815-A46E-764C63B17691}"/>
          </ac:picMkLst>
        </pc:picChg>
        <pc:picChg chg="add mod">
          <ac:chgData name="James Franklin" userId="cf915d05-507f-491f-b4a6-b2aa085ee4b1" providerId="ADAL" clId="{E03242D3-A8C4-4D49-BAE6-B8F444BDDFFF}" dt="2020-11-05T16:20:25.325" v="1120" actId="1076"/>
          <ac:picMkLst>
            <pc:docMk/>
            <pc:sldMk cId="151511612" sldId="355"/>
            <ac:picMk id="136" creationId="{EC96DA1E-E596-44D2-A585-A873A9C3695D}"/>
          </ac:picMkLst>
        </pc:picChg>
        <pc:picChg chg="add mod">
          <ac:chgData name="James Franklin" userId="cf915d05-507f-491f-b4a6-b2aa085ee4b1" providerId="ADAL" clId="{E03242D3-A8C4-4D49-BAE6-B8F444BDDFFF}" dt="2020-11-05T16:20:25.325" v="1120" actId="1076"/>
          <ac:picMkLst>
            <pc:docMk/>
            <pc:sldMk cId="151511612" sldId="355"/>
            <ac:picMk id="137" creationId="{BBAE04B5-BEE0-41EC-8D63-1D9A2038913C}"/>
          </ac:picMkLst>
        </pc:picChg>
        <pc:picChg chg="add del mod">
          <ac:chgData name="James Franklin" userId="cf915d05-507f-491f-b4a6-b2aa085ee4b1" providerId="ADAL" clId="{E03242D3-A8C4-4D49-BAE6-B8F444BDDFFF}" dt="2020-11-05T16:22:29.271" v="1125" actId="478"/>
          <ac:picMkLst>
            <pc:docMk/>
            <pc:sldMk cId="151511612" sldId="355"/>
            <ac:picMk id="138" creationId="{3A0DDB06-436A-4016-9278-7F805B3F9064}"/>
          </ac:picMkLst>
        </pc:picChg>
        <pc:picChg chg="add del mod">
          <ac:chgData name="James Franklin" userId="cf915d05-507f-491f-b4a6-b2aa085ee4b1" providerId="ADAL" clId="{E03242D3-A8C4-4D49-BAE6-B8F444BDDFFF}" dt="2020-11-05T16:22:48.149" v="1128" actId="478"/>
          <ac:picMkLst>
            <pc:docMk/>
            <pc:sldMk cId="151511612" sldId="355"/>
            <ac:picMk id="139" creationId="{9E14AA8A-F572-47D1-A50B-55099986DB08}"/>
          </ac:picMkLst>
        </pc:picChg>
        <pc:picChg chg="add del mod">
          <ac:chgData name="James Franklin" userId="cf915d05-507f-491f-b4a6-b2aa085ee4b1" providerId="ADAL" clId="{E03242D3-A8C4-4D49-BAE6-B8F444BDDFFF}" dt="2020-11-05T16:29:19.733" v="1147" actId="478"/>
          <ac:picMkLst>
            <pc:docMk/>
            <pc:sldMk cId="151511612" sldId="355"/>
            <ac:picMk id="140" creationId="{B472EAD8-BA75-479E-A2E5-7BC751AD6BE1}"/>
          </ac:picMkLst>
        </pc:picChg>
        <pc:picChg chg="add del mod">
          <ac:chgData name="James Franklin" userId="cf915d05-507f-491f-b4a6-b2aa085ee4b1" providerId="ADAL" clId="{E03242D3-A8C4-4D49-BAE6-B8F444BDDFFF}" dt="2020-11-05T16:29:17.708" v="1146" actId="478"/>
          <ac:picMkLst>
            <pc:docMk/>
            <pc:sldMk cId="151511612" sldId="355"/>
            <ac:picMk id="141" creationId="{EE00C2BD-D104-455A-AC15-E9584435E893}"/>
          </ac:picMkLst>
        </pc:picChg>
        <pc:picChg chg="add del mod">
          <ac:chgData name="James Franklin" userId="cf915d05-507f-491f-b4a6-b2aa085ee4b1" providerId="ADAL" clId="{E03242D3-A8C4-4D49-BAE6-B8F444BDDFFF}" dt="2020-11-05T16:29:16.182" v="1144" actId="478"/>
          <ac:picMkLst>
            <pc:docMk/>
            <pc:sldMk cId="151511612" sldId="355"/>
            <ac:picMk id="142" creationId="{E5924C5F-C1AF-430A-B38D-6996B1E29710}"/>
          </ac:picMkLst>
        </pc:picChg>
        <pc:picChg chg="add del mod">
          <ac:chgData name="James Franklin" userId="cf915d05-507f-491f-b4a6-b2aa085ee4b1" providerId="ADAL" clId="{E03242D3-A8C4-4D49-BAE6-B8F444BDDFFF}" dt="2020-11-05T16:29:15.613" v="1143" actId="478"/>
          <ac:picMkLst>
            <pc:docMk/>
            <pc:sldMk cId="151511612" sldId="355"/>
            <ac:picMk id="143" creationId="{187E717C-FCA0-4114-BF85-6A7408382F16}"/>
          </ac:picMkLst>
        </pc:picChg>
        <pc:picChg chg="add del mod">
          <ac:chgData name="James Franklin" userId="cf915d05-507f-491f-b4a6-b2aa085ee4b1" providerId="ADAL" clId="{E03242D3-A8C4-4D49-BAE6-B8F444BDDFFF}" dt="2020-11-05T16:29:15.038" v="1142" actId="478"/>
          <ac:picMkLst>
            <pc:docMk/>
            <pc:sldMk cId="151511612" sldId="355"/>
            <ac:picMk id="144" creationId="{AD12BC87-E9E0-494F-B6DD-D1E4F7EEA897}"/>
          </ac:picMkLst>
        </pc:picChg>
        <pc:picChg chg="add del mod">
          <ac:chgData name="James Franklin" userId="cf915d05-507f-491f-b4a6-b2aa085ee4b1" providerId="ADAL" clId="{E03242D3-A8C4-4D49-BAE6-B8F444BDDFFF}" dt="2020-11-05T16:29:16.772" v="1145" actId="478"/>
          <ac:picMkLst>
            <pc:docMk/>
            <pc:sldMk cId="151511612" sldId="355"/>
            <ac:picMk id="145" creationId="{E0794BD3-C27F-4307-B3A1-5F2E2C6C7E75}"/>
          </ac:picMkLst>
        </pc:picChg>
        <pc:picChg chg="add mod">
          <ac:chgData name="James Franklin" userId="cf915d05-507f-491f-b4a6-b2aa085ee4b1" providerId="ADAL" clId="{E03242D3-A8C4-4D49-BAE6-B8F444BDDFFF}" dt="2020-11-05T16:22:58.316" v="1131"/>
          <ac:picMkLst>
            <pc:docMk/>
            <pc:sldMk cId="151511612" sldId="355"/>
            <ac:picMk id="146" creationId="{F9AEA691-F82D-4A31-8154-34CD10B74A95}"/>
          </ac:picMkLst>
        </pc:picChg>
        <pc:picChg chg="add mod">
          <ac:chgData name="James Franklin" userId="cf915d05-507f-491f-b4a6-b2aa085ee4b1" providerId="ADAL" clId="{E03242D3-A8C4-4D49-BAE6-B8F444BDDFFF}" dt="2020-11-05T16:22:58.316" v="1131"/>
          <ac:picMkLst>
            <pc:docMk/>
            <pc:sldMk cId="151511612" sldId="355"/>
            <ac:picMk id="147" creationId="{28CBC849-2BF3-471A-8EED-E81624530F8D}"/>
          </ac:picMkLst>
        </pc:picChg>
        <pc:picChg chg="add mod">
          <ac:chgData name="James Franklin" userId="cf915d05-507f-491f-b4a6-b2aa085ee4b1" providerId="ADAL" clId="{E03242D3-A8C4-4D49-BAE6-B8F444BDDFFF}" dt="2020-11-05T16:22:58.316" v="1131"/>
          <ac:picMkLst>
            <pc:docMk/>
            <pc:sldMk cId="151511612" sldId="355"/>
            <ac:picMk id="148" creationId="{48D54C31-9480-4131-8C22-18ABEF9D4B62}"/>
          </ac:picMkLst>
        </pc:picChg>
        <pc:picChg chg="add mod">
          <ac:chgData name="James Franklin" userId="cf915d05-507f-491f-b4a6-b2aa085ee4b1" providerId="ADAL" clId="{E03242D3-A8C4-4D49-BAE6-B8F444BDDFFF}" dt="2020-11-05T16:22:58.316" v="1131"/>
          <ac:picMkLst>
            <pc:docMk/>
            <pc:sldMk cId="151511612" sldId="355"/>
            <ac:picMk id="149" creationId="{88541840-230F-4C8F-A7D6-C8EE3D33BDDD}"/>
          </ac:picMkLst>
        </pc:picChg>
        <pc:picChg chg="add mod">
          <ac:chgData name="James Franklin" userId="cf915d05-507f-491f-b4a6-b2aa085ee4b1" providerId="ADAL" clId="{E03242D3-A8C4-4D49-BAE6-B8F444BDDFFF}" dt="2020-11-05T16:22:58.316" v="1131"/>
          <ac:picMkLst>
            <pc:docMk/>
            <pc:sldMk cId="151511612" sldId="355"/>
            <ac:picMk id="150" creationId="{C330821C-FAA7-48ED-A23B-D7F5D0FD6A45}"/>
          </ac:picMkLst>
        </pc:picChg>
        <pc:picChg chg="add mod">
          <ac:chgData name="James Franklin" userId="cf915d05-507f-491f-b4a6-b2aa085ee4b1" providerId="ADAL" clId="{E03242D3-A8C4-4D49-BAE6-B8F444BDDFFF}" dt="2020-11-05T16:22:58.316" v="1131"/>
          <ac:picMkLst>
            <pc:docMk/>
            <pc:sldMk cId="151511612" sldId="355"/>
            <ac:picMk id="151" creationId="{E3F17254-9282-4ABA-A301-E441F2E1B44F}"/>
          </ac:picMkLst>
        </pc:picChg>
        <pc:picChg chg="add mod">
          <ac:chgData name="James Franklin" userId="cf915d05-507f-491f-b4a6-b2aa085ee4b1" providerId="ADAL" clId="{E03242D3-A8C4-4D49-BAE6-B8F444BDDFFF}" dt="2020-11-05T16:23:02.084" v="1133" actId="1076"/>
          <ac:picMkLst>
            <pc:docMk/>
            <pc:sldMk cId="151511612" sldId="355"/>
            <ac:picMk id="152" creationId="{99A18379-5F2C-4696-B055-056074E1CDDC}"/>
          </ac:picMkLst>
        </pc:picChg>
        <pc:picChg chg="add mod">
          <ac:chgData name="James Franklin" userId="cf915d05-507f-491f-b4a6-b2aa085ee4b1" providerId="ADAL" clId="{E03242D3-A8C4-4D49-BAE6-B8F444BDDFFF}" dt="2020-11-05T16:23:02.084" v="1133" actId="1076"/>
          <ac:picMkLst>
            <pc:docMk/>
            <pc:sldMk cId="151511612" sldId="355"/>
            <ac:picMk id="153" creationId="{83EABD3E-63DA-431E-BA01-38EE517A7F96}"/>
          </ac:picMkLst>
        </pc:picChg>
        <pc:picChg chg="add mod">
          <ac:chgData name="James Franklin" userId="cf915d05-507f-491f-b4a6-b2aa085ee4b1" providerId="ADAL" clId="{E03242D3-A8C4-4D49-BAE6-B8F444BDDFFF}" dt="2020-11-05T16:23:02.084" v="1133" actId="1076"/>
          <ac:picMkLst>
            <pc:docMk/>
            <pc:sldMk cId="151511612" sldId="355"/>
            <ac:picMk id="154" creationId="{94021BA6-694E-4363-80A3-8D488EFC45B0}"/>
          </ac:picMkLst>
        </pc:picChg>
        <pc:picChg chg="add mod">
          <ac:chgData name="James Franklin" userId="cf915d05-507f-491f-b4a6-b2aa085ee4b1" providerId="ADAL" clId="{E03242D3-A8C4-4D49-BAE6-B8F444BDDFFF}" dt="2020-11-05T16:23:02.084" v="1133" actId="1076"/>
          <ac:picMkLst>
            <pc:docMk/>
            <pc:sldMk cId="151511612" sldId="355"/>
            <ac:picMk id="155" creationId="{6368B45A-3C6A-4EF9-A9F4-B2AD01F12A8F}"/>
          </ac:picMkLst>
        </pc:picChg>
        <pc:picChg chg="add mod">
          <ac:chgData name="James Franklin" userId="cf915d05-507f-491f-b4a6-b2aa085ee4b1" providerId="ADAL" clId="{E03242D3-A8C4-4D49-BAE6-B8F444BDDFFF}" dt="2020-11-05T16:23:02.084" v="1133" actId="1076"/>
          <ac:picMkLst>
            <pc:docMk/>
            <pc:sldMk cId="151511612" sldId="355"/>
            <ac:picMk id="156" creationId="{80B84A99-45DF-46D6-8C9A-EC2FCF436032}"/>
          </ac:picMkLst>
        </pc:picChg>
        <pc:picChg chg="add mod">
          <ac:chgData name="James Franklin" userId="cf915d05-507f-491f-b4a6-b2aa085ee4b1" providerId="ADAL" clId="{E03242D3-A8C4-4D49-BAE6-B8F444BDDFFF}" dt="2020-11-05T16:23:02.084" v="1133" actId="1076"/>
          <ac:picMkLst>
            <pc:docMk/>
            <pc:sldMk cId="151511612" sldId="355"/>
            <ac:picMk id="157" creationId="{23654CE8-C996-4D8E-8CB5-26110721771B}"/>
          </ac:picMkLst>
        </pc:picChg>
        <pc:picChg chg="add mod">
          <ac:chgData name="James Franklin" userId="cf915d05-507f-491f-b4a6-b2aa085ee4b1" providerId="ADAL" clId="{E03242D3-A8C4-4D49-BAE6-B8F444BDDFFF}" dt="2020-11-05T16:23:05.509" v="1135" actId="1076"/>
          <ac:picMkLst>
            <pc:docMk/>
            <pc:sldMk cId="151511612" sldId="355"/>
            <ac:picMk id="158" creationId="{851CF8EB-19EF-4277-A43F-C94BF92B8038}"/>
          </ac:picMkLst>
        </pc:picChg>
        <pc:picChg chg="add mod">
          <ac:chgData name="James Franklin" userId="cf915d05-507f-491f-b4a6-b2aa085ee4b1" providerId="ADAL" clId="{E03242D3-A8C4-4D49-BAE6-B8F444BDDFFF}" dt="2020-11-05T16:23:05.509" v="1135" actId="1076"/>
          <ac:picMkLst>
            <pc:docMk/>
            <pc:sldMk cId="151511612" sldId="355"/>
            <ac:picMk id="159" creationId="{5941EA59-95CA-4A4B-88B7-2A80D592669F}"/>
          </ac:picMkLst>
        </pc:picChg>
        <pc:picChg chg="add mod">
          <ac:chgData name="James Franklin" userId="cf915d05-507f-491f-b4a6-b2aa085ee4b1" providerId="ADAL" clId="{E03242D3-A8C4-4D49-BAE6-B8F444BDDFFF}" dt="2020-11-05T16:23:08.492" v="1136" actId="1076"/>
          <ac:picMkLst>
            <pc:docMk/>
            <pc:sldMk cId="151511612" sldId="355"/>
            <ac:picMk id="160" creationId="{6885B243-D608-4F0A-8F2B-376005E4976F}"/>
          </ac:picMkLst>
        </pc:picChg>
        <pc:picChg chg="add mod">
          <ac:chgData name="James Franklin" userId="cf915d05-507f-491f-b4a6-b2aa085ee4b1" providerId="ADAL" clId="{E03242D3-A8C4-4D49-BAE6-B8F444BDDFFF}" dt="2020-11-05T16:23:05.509" v="1135" actId="1076"/>
          <ac:picMkLst>
            <pc:docMk/>
            <pc:sldMk cId="151511612" sldId="355"/>
            <ac:picMk id="161" creationId="{0119BDC3-976B-4AC3-A7CA-342E845A03B5}"/>
          </ac:picMkLst>
        </pc:picChg>
        <pc:picChg chg="add mod">
          <ac:chgData name="James Franklin" userId="cf915d05-507f-491f-b4a6-b2aa085ee4b1" providerId="ADAL" clId="{E03242D3-A8C4-4D49-BAE6-B8F444BDDFFF}" dt="2020-11-05T16:23:05.509" v="1135" actId="1076"/>
          <ac:picMkLst>
            <pc:docMk/>
            <pc:sldMk cId="151511612" sldId="355"/>
            <ac:picMk id="162" creationId="{82E7EBD2-D471-4A7C-9A73-5F43FABD28EE}"/>
          </ac:picMkLst>
        </pc:picChg>
        <pc:picChg chg="add mod">
          <ac:chgData name="James Franklin" userId="cf915d05-507f-491f-b4a6-b2aa085ee4b1" providerId="ADAL" clId="{E03242D3-A8C4-4D49-BAE6-B8F444BDDFFF}" dt="2020-11-05T16:23:05.509" v="1135" actId="1076"/>
          <ac:picMkLst>
            <pc:docMk/>
            <pc:sldMk cId="151511612" sldId="355"/>
            <ac:picMk id="163" creationId="{BBFB14F0-2804-4B19-964D-0F62714FDFA1}"/>
          </ac:picMkLst>
        </pc:picChg>
        <pc:picChg chg="add mod">
          <ac:chgData name="James Franklin" userId="cf915d05-507f-491f-b4a6-b2aa085ee4b1" providerId="ADAL" clId="{E03242D3-A8C4-4D49-BAE6-B8F444BDDFFF}" dt="2020-11-05T16:49:21.843" v="1662" actId="1076"/>
          <ac:picMkLst>
            <pc:docMk/>
            <pc:sldMk cId="151511612" sldId="355"/>
            <ac:picMk id="165" creationId="{E0AE0915-C1B3-4B04-986A-BE884389C438}"/>
          </ac:picMkLst>
        </pc:picChg>
        <pc:picChg chg="add mod">
          <ac:chgData name="James Franklin" userId="cf915d05-507f-491f-b4a6-b2aa085ee4b1" providerId="ADAL" clId="{E03242D3-A8C4-4D49-BAE6-B8F444BDDFFF}" dt="2020-11-05T16:49:29.460" v="1664" actId="1076"/>
          <ac:picMkLst>
            <pc:docMk/>
            <pc:sldMk cId="151511612" sldId="355"/>
            <ac:picMk id="166" creationId="{71BA0B86-10F7-40A9-B374-C4778A0AC338}"/>
          </ac:picMkLst>
        </pc:picChg>
        <pc:picChg chg="add mod">
          <ac:chgData name="James Franklin" userId="cf915d05-507f-491f-b4a6-b2aa085ee4b1" providerId="ADAL" clId="{E03242D3-A8C4-4D49-BAE6-B8F444BDDFFF}" dt="2020-11-05T16:49:43.667" v="1667" actId="1076"/>
          <ac:picMkLst>
            <pc:docMk/>
            <pc:sldMk cId="151511612" sldId="355"/>
            <ac:picMk id="167" creationId="{C86CD9D5-DFEE-4D5F-91A4-FA2F915F5E19}"/>
          </ac:picMkLst>
        </pc:picChg>
        <pc:picChg chg="mod">
          <ac:chgData name="James Franklin" userId="cf915d05-507f-491f-b4a6-b2aa085ee4b1" providerId="ADAL" clId="{E03242D3-A8C4-4D49-BAE6-B8F444BDDFFF}" dt="2020-11-05T16:49:39.691" v="1665" actId="1076"/>
          <ac:picMkLst>
            <pc:docMk/>
            <pc:sldMk cId="151511612" sldId="355"/>
            <ac:picMk id="1044" creationId="{525A54EF-07F8-4B3C-88DB-A2F8FD0BB81E}"/>
          </ac:picMkLst>
        </pc:picChg>
      </pc:sldChg>
      <pc:sldChg chg="new del">
        <pc:chgData name="James Franklin" userId="cf915d05-507f-491f-b4a6-b2aa085ee4b1" providerId="ADAL" clId="{E03242D3-A8C4-4D49-BAE6-B8F444BDDFFF}" dt="2020-11-05T16:30:29.171" v="1161" actId="47"/>
        <pc:sldMkLst>
          <pc:docMk/>
          <pc:sldMk cId="1749680347" sldId="356"/>
        </pc:sldMkLst>
      </pc:sldChg>
      <pc:sldChg chg="addSp delSp modSp new mod ord">
        <pc:chgData name="James Franklin" userId="cf915d05-507f-491f-b4a6-b2aa085ee4b1" providerId="ADAL" clId="{E03242D3-A8C4-4D49-BAE6-B8F444BDDFFF}" dt="2020-11-06T09:46:07.703" v="2385" actId="2084"/>
        <pc:sldMkLst>
          <pc:docMk/>
          <pc:sldMk cId="2593877374" sldId="356"/>
        </pc:sldMkLst>
        <pc:spChg chg="mod">
          <ac:chgData name="James Franklin" userId="cf915d05-507f-491f-b4a6-b2aa085ee4b1" providerId="ADAL" clId="{E03242D3-A8C4-4D49-BAE6-B8F444BDDFFF}" dt="2020-11-05T16:41:38.413" v="1243" actId="20577"/>
          <ac:spMkLst>
            <pc:docMk/>
            <pc:sldMk cId="2593877374" sldId="356"/>
            <ac:spMk id="2" creationId="{76A0F775-374C-4CB9-A4A0-C2F5C848C6C3}"/>
          </ac:spMkLst>
        </pc:spChg>
        <pc:spChg chg="mod">
          <ac:chgData name="James Franklin" userId="cf915d05-507f-491f-b4a6-b2aa085ee4b1" providerId="ADAL" clId="{E03242D3-A8C4-4D49-BAE6-B8F444BDDFFF}" dt="2020-11-05T17:04:51.868" v="1829" actId="20577"/>
          <ac:spMkLst>
            <pc:docMk/>
            <pc:sldMk cId="2593877374" sldId="356"/>
            <ac:spMk id="3" creationId="{0452BEAB-2197-4EE2-AF7C-01275A935300}"/>
          </ac:spMkLst>
        </pc:spChg>
        <pc:spChg chg="add mod">
          <ac:chgData name="James Franklin" userId="cf915d05-507f-491f-b4a6-b2aa085ee4b1" providerId="ADAL" clId="{E03242D3-A8C4-4D49-BAE6-B8F444BDDFFF}" dt="2020-11-06T09:45:14.299" v="2381" actId="20577"/>
          <ac:spMkLst>
            <pc:docMk/>
            <pc:sldMk cId="2593877374" sldId="356"/>
            <ac:spMk id="9" creationId="{5E6F7A2E-3521-4209-8092-166E42A1A485}"/>
          </ac:spMkLst>
        </pc:spChg>
        <pc:graphicFrameChg chg="add mod modGraphic">
          <ac:chgData name="James Franklin" userId="cf915d05-507f-491f-b4a6-b2aa085ee4b1" providerId="ADAL" clId="{E03242D3-A8C4-4D49-BAE6-B8F444BDDFFF}" dt="2020-11-06T09:46:07.703" v="2385" actId="2084"/>
          <ac:graphicFrameMkLst>
            <pc:docMk/>
            <pc:sldMk cId="2593877374" sldId="356"/>
            <ac:graphicFrameMk id="7" creationId="{020F530B-3E06-4F15-B31B-D1A71B8B6B64}"/>
          </ac:graphicFrameMkLst>
        </pc:graphicFrameChg>
        <pc:picChg chg="add del mod">
          <ac:chgData name="James Franklin" userId="cf915d05-507f-491f-b4a6-b2aa085ee4b1" providerId="ADAL" clId="{E03242D3-A8C4-4D49-BAE6-B8F444BDDFFF}" dt="2020-11-05T16:34:28.486" v="1180" actId="478"/>
          <ac:picMkLst>
            <pc:docMk/>
            <pc:sldMk cId="2593877374" sldId="356"/>
            <ac:picMk id="5" creationId="{D3B3377B-C982-47D9-8155-4B06F3008A8C}"/>
          </ac:picMkLst>
        </pc:picChg>
        <pc:picChg chg="add del mod">
          <ac:chgData name="James Franklin" userId="cf915d05-507f-491f-b4a6-b2aa085ee4b1" providerId="ADAL" clId="{E03242D3-A8C4-4D49-BAE6-B8F444BDDFFF}" dt="2020-11-05T16:50:05.460" v="1668" actId="478"/>
          <ac:picMkLst>
            <pc:docMk/>
            <pc:sldMk cId="2593877374" sldId="356"/>
            <ac:picMk id="11" creationId="{AC5C864F-594F-4D51-9C1C-C7FFD404892B}"/>
          </ac:picMkLst>
        </pc:picChg>
        <pc:picChg chg="add mod">
          <ac:chgData name="James Franklin" userId="cf915d05-507f-491f-b4a6-b2aa085ee4b1" providerId="ADAL" clId="{E03242D3-A8C4-4D49-BAE6-B8F444BDDFFF}" dt="2020-11-06T09:36:26.132" v="2292" actId="1076"/>
          <ac:picMkLst>
            <pc:docMk/>
            <pc:sldMk cId="2593877374" sldId="356"/>
            <ac:picMk id="13" creationId="{CDCD1D4A-D280-42C8-A3CE-5996E575C502}"/>
          </ac:picMkLst>
        </pc:picChg>
      </pc:sldChg>
      <pc:sldChg chg="addSp delSp modSp add del mod">
        <pc:chgData name="James Franklin" userId="cf915d05-507f-491f-b4a6-b2aa085ee4b1" providerId="ADAL" clId="{E03242D3-A8C4-4D49-BAE6-B8F444BDDFFF}" dt="2020-11-06T09:36:51.715" v="2295" actId="47"/>
        <pc:sldMkLst>
          <pc:docMk/>
          <pc:sldMk cId="4264274451" sldId="357"/>
        </pc:sldMkLst>
        <pc:spChg chg="mod">
          <ac:chgData name="James Franklin" userId="cf915d05-507f-491f-b4a6-b2aa085ee4b1" providerId="ADAL" clId="{E03242D3-A8C4-4D49-BAE6-B8F444BDDFFF}" dt="2020-11-05T17:04:58.475" v="1831" actId="20577"/>
          <ac:spMkLst>
            <pc:docMk/>
            <pc:sldMk cId="4264274451" sldId="357"/>
            <ac:spMk id="3" creationId="{0452BEAB-2197-4EE2-AF7C-01275A935300}"/>
          </ac:spMkLst>
        </pc:spChg>
        <pc:spChg chg="add del">
          <ac:chgData name="James Franklin" userId="cf915d05-507f-491f-b4a6-b2aa085ee4b1" providerId="ADAL" clId="{E03242D3-A8C4-4D49-BAE6-B8F444BDDFFF}" dt="2020-11-05T17:06:54.656" v="1835" actId="22"/>
          <ac:spMkLst>
            <pc:docMk/>
            <pc:sldMk cId="4264274451" sldId="357"/>
            <ac:spMk id="6" creationId="{A96D9C75-2D99-4999-A5A7-DD93598A388E}"/>
          </ac:spMkLst>
        </pc:spChg>
        <pc:spChg chg="add del mod">
          <ac:chgData name="James Franklin" userId="cf915d05-507f-491f-b4a6-b2aa085ee4b1" providerId="ADAL" clId="{E03242D3-A8C4-4D49-BAE6-B8F444BDDFFF}" dt="2020-11-05T17:07:01.285" v="1839" actId="478"/>
          <ac:spMkLst>
            <pc:docMk/>
            <pc:sldMk cId="4264274451" sldId="357"/>
            <ac:spMk id="9" creationId="{5E6F7A2E-3521-4209-8092-166E42A1A485}"/>
          </ac:spMkLst>
        </pc:spChg>
        <pc:spChg chg="add">
          <ac:chgData name="James Franklin" userId="cf915d05-507f-491f-b4a6-b2aa085ee4b1" providerId="ADAL" clId="{E03242D3-A8C4-4D49-BAE6-B8F444BDDFFF}" dt="2020-11-05T17:07:07.611" v="1840" actId="22"/>
          <ac:spMkLst>
            <pc:docMk/>
            <pc:sldMk cId="4264274451" sldId="357"/>
            <ac:spMk id="18" creationId="{354AFCD0-28AC-41CB-8DCB-8819E8611AD8}"/>
          </ac:spMkLst>
        </pc:spChg>
        <pc:graphicFrameChg chg="add del">
          <ac:chgData name="James Franklin" userId="cf915d05-507f-491f-b4a6-b2aa085ee4b1" providerId="ADAL" clId="{E03242D3-A8C4-4D49-BAE6-B8F444BDDFFF}" dt="2020-11-05T17:06:54.656" v="1835" actId="22"/>
          <ac:graphicFrameMkLst>
            <pc:docMk/>
            <pc:sldMk cId="4264274451" sldId="357"/>
            <ac:graphicFrameMk id="5" creationId="{F077264F-F981-48DA-94A9-7150BA87EF16}"/>
          </ac:graphicFrameMkLst>
        </pc:graphicFrameChg>
        <pc:graphicFrameChg chg="add del mod">
          <ac:chgData name="James Franklin" userId="cf915d05-507f-491f-b4a6-b2aa085ee4b1" providerId="ADAL" clId="{E03242D3-A8C4-4D49-BAE6-B8F444BDDFFF}" dt="2020-11-05T17:07:01.285" v="1839" actId="478"/>
          <ac:graphicFrameMkLst>
            <pc:docMk/>
            <pc:sldMk cId="4264274451" sldId="357"/>
            <ac:graphicFrameMk id="7" creationId="{020F530B-3E06-4F15-B31B-D1A71B8B6B64}"/>
          </ac:graphicFrameMkLst>
        </pc:graphicFrameChg>
        <pc:graphicFrameChg chg="add">
          <ac:chgData name="James Franklin" userId="cf915d05-507f-491f-b4a6-b2aa085ee4b1" providerId="ADAL" clId="{E03242D3-A8C4-4D49-BAE6-B8F444BDDFFF}" dt="2020-11-05T17:07:07.611" v="1840" actId="22"/>
          <ac:graphicFrameMkLst>
            <pc:docMk/>
            <pc:sldMk cId="4264274451" sldId="357"/>
            <ac:graphicFrameMk id="16" creationId="{1504A88A-E312-4009-9815-1F027FA2D234}"/>
          </ac:graphicFrameMkLst>
        </pc:graphicFrameChg>
        <pc:picChg chg="add mod">
          <ac:chgData name="James Franklin" userId="cf915d05-507f-491f-b4a6-b2aa085ee4b1" providerId="ADAL" clId="{E03242D3-A8C4-4D49-BAE6-B8F444BDDFFF}" dt="2020-11-06T09:36:07.267" v="2288" actId="1076"/>
          <ac:picMkLst>
            <pc:docMk/>
            <pc:sldMk cId="4264274451" sldId="357"/>
            <ac:picMk id="4" creationId="{A4849164-3D28-4408-B785-4B929783E6A4}"/>
          </ac:picMkLst>
        </pc:picChg>
        <pc:picChg chg="del">
          <ac:chgData name="James Franklin" userId="cf915d05-507f-491f-b4a6-b2aa085ee4b1" providerId="ADAL" clId="{E03242D3-A8C4-4D49-BAE6-B8F444BDDFFF}" dt="2020-11-05T16:50:50.619" v="1675" actId="478"/>
          <ac:picMkLst>
            <pc:docMk/>
            <pc:sldMk cId="4264274451" sldId="357"/>
            <ac:picMk id="11" creationId="{AC5C864F-594F-4D51-9C1C-C7FFD404892B}"/>
          </ac:picMkLst>
        </pc:picChg>
        <pc:picChg chg="add del">
          <ac:chgData name="James Franklin" userId="cf915d05-507f-491f-b4a6-b2aa085ee4b1" providerId="ADAL" clId="{E03242D3-A8C4-4D49-BAE6-B8F444BDDFFF}" dt="2020-11-05T17:06:56.069" v="1837" actId="22"/>
          <ac:picMkLst>
            <pc:docMk/>
            <pc:sldMk cId="4264274451" sldId="357"/>
            <ac:picMk id="14" creationId="{ABD93CDE-A0C8-4BFF-8D71-8796CC613B92}"/>
          </ac:picMkLst>
        </pc:picChg>
      </pc:sldChg>
      <pc:sldChg chg="addSp delSp modSp new mod modClrScheme chgLayout">
        <pc:chgData name="James Franklin" userId="cf915d05-507f-491f-b4a6-b2aa085ee4b1" providerId="ADAL" clId="{E03242D3-A8C4-4D49-BAE6-B8F444BDDFFF}" dt="2020-11-06T09:41:23.576" v="2366" actId="207"/>
        <pc:sldMkLst>
          <pc:docMk/>
          <pc:sldMk cId="2414821209" sldId="358"/>
        </pc:sldMkLst>
        <pc:spChg chg="mod ord">
          <ac:chgData name="James Franklin" userId="cf915d05-507f-491f-b4a6-b2aa085ee4b1" providerId="ADAL" clId="{E03242D3-A8C4-4D49-BAE6-B8F444BDDFFF}" dt="2020-11-06T09:37:01.381" v="2296" actId="700"/>
          <ac:spMkLst>
            <pc:docMk/>
            <pc:sldMk cId="2414821209" sldId="358"/>
            <ac:spMk id="2" creationId="{B8AA3B1C-C7DC-4655-9B3C-DE09141194C7}"/>
          </ac:spMkLst>
        </pc:spChg>
        <pc:spChg chg="mod ord">
          <ac:chgData name="James Franklin" userId="cf915d05-507f-491f-b4a6-b2aa085ee4b1" providerId="ADAL" clId="{E03242D3-A8C4-4D49-BAE6-B8F444BDDFFF}" dt="2020-11-06T09:41:23.576" v="2366" actId="207"/>
          <ac:spMkLst>
            <pc:docMk/>
            <pc:sldMk cId="2414821209" sldId="358"/>
            <ac:spMk id="3" creationId="{611F3538-3D03-4842-9A03-C9395CAE1E00}"/>
          </ac:spMkLst>
        </pc:spChg>
        <pc:spChg chg="add del mod">
          <ac:chgData name="James Franklin" userId="cf915d05-507f-491f-b4a6-b2aa085ee4b1" providerId="ADAL" clId="{E03242D3-A8C4-4D49-BAE6-B8F444BDDFFF}" dt="2020-11-06T09:32:53.243" v="2150" actId="478"/>
          <ac:spMkLst>
            <pc:docMk/>
            <pc:sldMk cId="2414821209" sldId="358"/>
            <ac:spMk id="4" creationId="{9C54554C-4950-47F1-884D-B7DD33F4CEE4}"/>
          </ac:spMkLst>
        </pc:spChg>
        <pc:spChg chg="add del mod">
          <ac:chgData name="James Franklin" userId="cf915d05-507f-491f-b4a6-b2aa085ee4b1" providerId="ADAL" clId="{E03242D3-A8C4-4D49-BAE6-B8F444BDDFFF}" dt="2020-11-06T09:32:17.809" v="2146" actId="478"/>
          <ac:spMkLst>
            <pc:docMk/>
            <pc:sldMk cId="2414821209" sldId="358"/>
            <ac:spMk id="5" creationId="{56DCA631-F5A6-42D1-9E14-F4EE73A7220B}"/>
          </ac:spMkLst>
        </pc:spChg>
        <pc:spChg chg="add mod">
          <ac:chgData name="James Franklin" userId="cf915d05-507f-491f-b4a6-b2aa085ee4b1" providerId="ADAL" clId="{E03242D3-A8C4-4D49-BAE6-B8F444BDDFFF}" dt="2020-11-06T09:37:28.042" v="2301" actId="1076"/>
          <ac:spMkLst>
            <pc:docMk/>
            <pc:sldMk cId="2414821209" sldId="358"/>
            <ac:spMk id="6" creationId="{4E43F94E-2FFF-47CF-902B-EA30C3133EB5}"/>
          </ac:spMkLst>
        </pc:spChg>
        <pc:picChg chg="add mod">
          <ac:chgData name="James Franklin" userId="cf915d05-507f-491f-b4a6-b2aa085ee4b1" providerId="ADAL" clId="{E03242D3-A8C4-4D49-BAE6-B8F444BDDFFF}" dt="2020-11-06T09:37:24.018" v="2300" actId="1076"/>
          <ac:picMkLst>
            <pc:docMk/>
            <pc:sldMk cId="2414821209" sldId="358"/>
            <ac:picMk id="8" creationId="{710FC499-86CE-4A60-8D7C-02688416C2EE}"/>
          </ac:picMkLst>
        </pc:picChg>
        <pc:picChg chg="add mod">
          <ac:chgData name="James Franklin" userId="cf915d05-507f-491f-b4a6-b2aa085ee4b1" providerId="ADAL" clId="{E03242D3-A8C4-4D49-BAE6-B8F444BDDFFF}" dt="2020-11-06T09:40:52.426" v="2362" actId="1076"/>
          <ac:picMkLst>
            <pc:docMk/>
            <pc:sldMk cId="2414821209" sldId="358"/>
            <ac:picMk id="12" creationId="{AB35E801-82F3-45DE-9482-FE06E56E51D8}"/>
          </ac:picMkLst>
        </pc:picChg>
        <pc:picChg chg="add mod">
          <ac:chgData name="James Franklin" userId="cf915d05-507f-491f-b4a6-b2aa085ee4b1" providerId="ADAL" clId="{E03242D3-A8C4-4D49-BAE6-B8F444BDDFFF}" dt="2020-11-06T09:41:07.883" v="2364" actId="1076"/>
          <ac:picMkLst>
            <pc:docMk/>
            <pc:sldMk cId="2414821209" sldId="358"/>
            <ac:picMk id="14" creationId="{7DC89859-A1B9-4E6F-87C0-5CDF1CB5508C}"/>
          </ac:picMkLst>
        </pc:picChg>
        <pc:cxnChg chg="add del mod">
          <ac:chgData name="James Franklin" userId="cf915d05-507f-491f-b4a6-b2aa085ee4b1" providerId="ADAL" clId="{E03242D3-A8C4-4D49-BAE6-B8F444BDDFFF}" dt="2020-11-06T09:40:31.104" v="2359" actId="478"/>
          <ac:cxnSpMkLst>
            <pc:docMk/>
            <pc:sldMk cId="2414821209" sldId="358"/>
            <ac:cxnSpMk id="10" creationId="{02E8E48E-52D6-4593-9AB3-180E5FC9D94F}"/>
          </ac:cxnSpMkLst>
        </pc:cxnChg>
      </pc:sldChg>
      <pc:sldChg chg="addSp delSp modSp new mod ord">
        <pc:chgData name="James Franklin" userId="cf915d05-507f-491f-b4a6-b2aa085ee4b1" providerId="ADAL" clId="{E03242D3-A8C4-4D49-BAE6-B8F444BDDFFF}" dt="2020-11-06T15:03:33.471" v="3872" actId="20577"/>
        <pc:sldMkLst>
          <pc:docMk/>
          <pc:sldMk cId="89792041" sldId="359"/>
        </pc:sldMkLst>
        <pc:spChg chg="mod">
          <ac:chgData name="James Franklin" userId="cf915d05-507f-491f-b4a6-b2aa085ee4b1" providerId="ADAL" clId="{E03242D3-A8C4-4D49-BAE6-B8F444BDDFFF}" dt="2020-11-06T09:48:24.771" v="2400" actId="20577"/>
          <ac:spMkLst>
            <pc:docMk/>
            <pc:sldMk cId="89792041" sldId="359"/>
            <ac:spMk id="2" creationId="{CA603706-64D7-421F-8285-CB9E4588DFDF}"/>
          </ac:spMkLst>
        </pc:spChg>
        <pc:spChg chg="mod">
          <ac:chgData name="James Franklin" userId="cf915d05-507f-491f-b4a6-b2aa085ee4b1" providerId="ADAL" clId="{E03242D3-A8C4-4D49-BAE6-B8F444BDDFFF}" dt="2020-11-06T15:03:33.471" v="3872" actId="20577"/>
          <ac:spMkLst>
            <pc:docMk/>
            <pc:sldMk cId="89792041" sldId="359"/>
            <ac:spMk id="3" creationId="{7306F5C1-F6B0-4974-B03C-028107C00B28}"/>
          </ac:spMkLst>
        </pc:spChg>
        <pc:graphicFrameChg chg="add mod modGraphic">
          <ac:chgData name="James Franklin" userId="cf915d05-507f-491f-b4a6-b2aa085ee4b1" providerId="ADAL" clId="{E03242D3-A8C4-4D49-BAE6-B8F444BDDFFF}" dt="2020-11-06T10:17:21.320" v="2643"/>
          <ac:graphicFrameMkLst>
            <pc:docMk/>
            <pc:sldMk cId="89792041" sldId="359"/>
            <ac:graphicFrameMk id="4" creationId="{44B11205-7E30-4373-A62A-CC2E16823C03}"/>
          </ac:graphicFrameMkLst>
        </pc:graphicFrameChg>
        <pc:picChg chg="add mod">
          <ac:chgData name="James Franklin" userId="cf915d05-507f-491f-b4a6-b2aa085ee4b1" providerId="ADAL" clId="{E03242D3-A8C4-4D49-BAE6-B8F444BDDFFF}" dt="2020-11-06T09:50:37.642" v="2412" actId="1076"/>
          <ac:picMkLst>
            <pc:docMk/>
            <pc:sldMk cId="89792041" sldId="359"/>
            <ac:picMk id="6" creationId="{8B89001C-9F73-4567-8D90-182DC9822324}"/>
          </ac:picMkLst>
        </pc:picChg>
        <pc:picChg chg="add mod">
          <ac:chgData name="James Franklin" userId="cf915d05-507f-491f-b4a6-b2aa085ee4b1" providerId="ADAL" clId="{E03242D3-A8C4-4D49-BAE6-B8F444BDDFFF}" dt="2020-11-06T09:52:24.376" v="2451" actId="1076"/>
          <ac:picMkLst>
            <pc:docMk/>
            <pc:sldMk cId="89792041" sldId="359"/>
            <ac:picMk id="8" creationId="{5E68D31A-01AD-4EF0-8FCB-4C9719214087}"/>
          </ac:picMkLst>
        </pc:picChg>
        <pc:picChg chg="add mod">
          <ac:chgData name="James Franklin" userId="cf915d05-507f-491f-b4a6-b2aa085ee4b1" providerId="ADAL" clId="{E03242D3-A8C4-4D49-BAE6-B8F444BDDFFF}" dt="2020-11-06T09:52:24.723" v="2452"/>
          <ac:picMkLst>
            <pc:docMk/>
            <pc:sldMk cId="89792041" sldId="359"/>
            <ac:picMk id="9" creationId="{4CB81B38-E06C-467F-87D9-A39C84A55C93}"/>
          </ac:picMkLst>
        </pc:picChg>
        <pc:picChg chg="add mod">
          <ac:chgData name="James Franklin" userId="cf915d05-507f-491f-b4a6-b2aa085ee4b1" providerId="ADAL" clId="{E03242D3-A8C4-4D49-BAE6-B8F444BDDFFF}" dt="2020-11-06T09:52:27.688" v="2454" actId="1076"/>
          <ac:picMkLst>
            <pc:docMk/>
            <pc:sldMk cId="89792041" sldId="359"/>
            <ac:picMk id="10" creationId="{5D876F25-A998-4D1A-8A72-0BD20B3C6069}"/>
          </ac:picMkLst>
        </pc:picChg>
        <pc:picChg chg="add mod">
          <ac:chgData name="James Franklin" userId="cf915d05-507f-491f-b4a6-b2aa085ee4b1" providerId="ADAL" clId="{E03242D3-A8C4-4D49-BAE6-B8F444BDDFFF}" dt="2020-11-06T09:52:27.929" v="2455"/>
          <ac:picMkLst>
            <pc:docMk/>
            <pc:sldMk cId="89792041" sldId="359"/>
            <ac:picMk id="11" creationId="{2E1A91BC-E27E-47FC-951F-CD98071E9C29}"/>
          </ac:picMkLst>
        </pc:picChg>
        <pc:picChg chg="add mod">
          <ac:chgData name="James Franklin" userId="cf915d05-507f-491f-b4a6-b2aa085ee4b1" providerId="ADAL" clId="{E03242D3-A8C4-4D49-BAE6-B8F444BDDFFF}" dt="2020-11-06T09:52:28.625" v="2456"/>
          <ac:picMkLst>
            <pc:docMk/>
            <pc:sldMk cId="89792041" sldId="359"/>
            <ac:picMk id="12" creationId="{EBB70CF7-030E-4891-B89F-2CFF44C2D432}"/>
          </ac:picMkLst>
        </pc:picChg>
        <pc:picChg chg="add mod">
          <ac:chgData name="James Franklin" userId="cf915d05-507f-491f-b4a6-b2aa085ee4b1" providerId="ADAL" clId="{E03242D3-A8C4-4D49-BAE6-B8F444BDDFFF}" dt="2020-11-06T09:52:29.250" v="2457"/>
          <ac:picMkLst>
            <pc:docMk/>
            <pc:sldMk cId="89792041" sldId="359"/>
            <ac:picMk id="13" creationId="{74481242-5827-4B6E-B3C4-7264C700ED61}"/>
          </ac:picMkLst>
        </pc:picChg>
        <pc:picChg chg="add mod">
          <ac:chgData name="James Franklin" userId="cf915d05-507f-491f-b4a6-b2aa085ee4b1" providerId="ADAL" clId="{E03242D3-A8C4-4D49-BAE6-B8F444BDDFFF}" dt="2020-11-06T09:52:32.097" v="2460" actId="1037"/>
          <ac:picMkLst>
            <pc:docMk/>
            <pc:sldMk cId="89792041" sldId="359"/>
            <ac:picMk id="14" creationId="{AE5CB9C8-6ADC-4019-AC64-F4A3E4501B1B}"/>
          </ac:picMkLst>
        </pc:picChg>
        <pc:picChg chg="add mod">
          <ac:chgData name="James Franklin" userId="cf915d05-507f-491f-b4a6-b2aa085ee4b1" providerId="ADAL" clId="{E03242D3-A8C4-4D49-BAE6-B8F444BDDFFF}" dt="2020-11-06T09:52:34.409" v="2463" actId="1037"/>
          <ac:picMkLst>
            <pc:docMk/>
            <pc:sldMk cId="89792041" sldId="359"/>
            <ac:picMk id="15" creationId="{6C702EA4-FADF-4192-A3CE-DF96EA4531FD}"/>
          </ac:picMkLst>
        </pc:picChg>
        <pc:picChg chg="add mod">
          <ac:chgData name="James Franklin" userId="cf915d05-507f-491f-b4a6-b2aa085ee4b1" providerId="ADAL" clId="{E03242D3-A8C4-4D49-BAE6-B8F444BDDFFF}" dt="2020-11-06T09:52:44.609" v="2469" actId="1036"/>
          <ac:picMkLst>
            <pc:docMk/>
            <pc:sldMk cId="89792041" sldId="359"/>
            <ac:picMk id="16" creationId="{BD36CA74-60CB-47B0-A198-BC623F42C3D9}"/>
          </ac:picMkLst>
        </pc:picChg>
        <pc:picChg chg="add mod">
          <ac:chgData name="James Franklin" userId="cf915d05-507f-491f-b4a6-b2aa085ee4b1" providerId="ADAL" clId="{E03242D3-A8C4-4D49-BAE6-B8F444BDDFFF}" dt="2020-11-06T09:52:44.609" v="2469" actId="1036"/>
          <ac:picMkLst>
            <pc:docMk/>
            <pc:sldMk cId="89792041" sldId="359"/>
            <ac:picMk id="17" creationId="{A204AB8E-BB59-4AA7-BA2D-7203D088AA0C}"/>
          </ac:picMkLst>
        </pc:picChg>
        <pc:picChg chg="add mod">
          <ac:chgData name="James Franklin" userId="cf915d05-507f-491f-b4a6-b2aa085ee4b1" providerId="ADAL" clId="{E03242D3-A8C4-4D49-BAE6-B8F444BDDFFF}" dt="2020-11-06T09:52:44.609" v="2469" actId="1036"/>
          <ac:picMkLst>
            <pc:docMk/>
            <pc:sldMk cId="89792041" sldId="359"/>
            <ac:picMk id="18" creationId="{54B166AB-3A92-41BD-871F-FFCED5040E28}"/>
          </ac:picMkLst>
        </pc:picChg>
        <pc:picChg chg="add mod">
          <ac:chgData name="James Franklin" userId="cf915d05-507f-491f-b4a6-b2aa085ee4b1" providerId="ADAL" clId="{E03242D3-A8C4-4D49-BAE6-B8F444BDDFFF}" dt="2020-11-06T09:52:44.609" v="2469" actId="1036"/>
          <ac:picMkLst>
            <pc:docMk/>
            <pc:sldMk cId="89792041" sldId="359"/>
            <ac:picMk id="19" creationId="{5A1BFE74-34D3-4CBB-984E-239477155C5A}"/>
          </ac:picMkLst>
        </pc:picChg>
        <pc:picChg chg="add mod">
          <ac:chgData name="James Franklin" userId="cf915d05-507f-491f-b4a6-b2aa085ee4b1" providerId="ADAL" clId="{E03242D3-A8C4-4D49-BAE6-B8F444BDDFFF}" dt="2020-11-06T09:52:44.609" v="2469" actId="1036"/>
          <ac:picMkLst>
            <pc:docMk/>
            <pc:sldMk cId="89792041" sldId="359"/>
            <ac:picMk id="20" creationId="{AE075AEC-4DA7-4BAF-87AB-90A27B2454D1}"/>
          </ac:picMkLst>
        </pc:picChg>
        <pc:picChg chg="add mod">
          <ac:chgData name="James Franklin" userId="cf915d05-507f-491f-b4a6-b2aa085ee4b1" providerId="ADAL" clId="{E03242D3-A8C4-4D49-BAE6-B8F444BDDFFF}" dt="2020-11-06T09:52:44.609" v="2469" actId="1036"/>
          <ac:picMkLst>
            <pc:docMk/>
            <pc:sldMk cId="89792041" sldId="359"/>
            <ac:picMk id="21" creationId="{FE995A34-92D9-4CC0-A8EB-D0A4C1439C3F}"/>
          </ac:picMkLst>
        </pc:picChg>
        <pc:picChg chg="add mod">
          <ac:chgData name="James Franklin" userId="cf915d05-507f-491f-b4a6-b2aa085ee4b1" providerId="ADAL" clId="{E03242D3-A8C4-4D49-BAE6-B8F444BDDFFF}" dt="2020-11-06T09:52:44.609" v="2469" actId="1036"/>
          <ac:picMkLst>
            <pc:docMk/>
            <pc:sldMk cId="89792041" sldId="359"/>
            <ac:picMk id="22" creationId="{99E4D1A6-0561-432C-A8BC-4CAD31DB7AD3}"/>
          </ac:picMkLst>
        </pc:picChg>
        <pc:picChg chg="add mod">
          <ac:chgData name="James Franklin" userId="cf915d05-507f-491f-b4a6-b2aa085ee4b1" providerId="ADAL" clId="{E03242D3-A8C4-4D49-BAE6-B8F444BDDFFF}" dt="2020-11-06T09:52:44.609" v="2469" actId="1036"/>
          <ac:picMkLst>
            <pc:docMk/>
            <pc:sldMk cId="89792041" sldId="359"/>
            <ac:picMk id="23" creationId="{3EEA533B-FA71-41E9-8594-3264665058C1}"/>
          </ac:picMkLst>
        </pc:picChg>
        <pc:picChg chg="add mod">
          <ac:chgData name="James Franklin" userId="cf915d05-507f-491f-b4a6-b2aa085ee4b1" providerId="ADAL" clId="{E03242D3-A8C4-4D49-BAE6-B8F444BDDFFF}" dt="2020-11-06T09:52:44.609" v="2469" actId="1036"/>
          <ac:picMkLst>
            <pc:docMk/>
            <pc:sldMk cId="89792041" sldId="359"/>
            <ac:picMk id="24" creationId="{0E9A7888-98F1-41DC-AB39-235DB9D0A4C0}"/>
          </ac:picMkLst>
        </pc:picChg>
        <pc:picChg chg="add mod">
          <ac:chgData name="James Franklin" userId="cf915d05-507f-491f-b4a6-b2aa085ee4b1" providerId="ADAL" clId="{E03242D3-A8C4-4D49-BAE6-B8F444BDDFFF}" dt="2020-11-06T09:52:51.363" v="2472" actId="1038"/>
          <ac:picMkLst>
            <pc:docMk/>
            <pc:sldMk cId="89792041" sldId="359"/>
            <ac:picMk id="25" creationId="{BEF5C697-2DB2-4C3B-93A2-270A457A8970}"/>
          </ac:picMkLst>
        </pc:picChg>
        <pc:picChg chg="add mod">
          <ac:chgData name="James Franklin" userId="cf915d05-507f-491f-b4a6-b2aa085ee4b1" providerId="ADAL" clId="{E03242D3-A8C4-4D49-BAE6-B8F444BDDFFF}" dt="2020-11-06T09:52:51.363" v="2472" actId="1038"/>
          <ac:picMkLst>
            <pc:docMk/>
            <pc:sldMk cId="89792041" sldId="359"/>
            <ac:picMk id="26" creationId="{E17A0BFE-52CD-4A09-ACFB-99567CA8FCDE}"/>
          </ac:picMkLst>
        </pc:picChg>
        <pc:picChg chg="add mod">
          <ac:chgData name="James Franklin" userId="cf915d05-507f-491f-b4a6-b2aa085ee4b1" providerId="ADAL" clId="{E03242D3-A8C4-4D49-BAE6-B8F444BDDFFF}" dt="2020-11-06T09:52:51.363" v="2472" actId="1038"/>
          <ac:picMkLst>
            <pc:docMk/>
            <pc:sldMk cId="89792041" sldId="359"/>
            <ac:picMk id="27" creationId="{BBEBDCFF-2A68-4149-A8BE-C7807D3F5D9C}"/>
          </ac:picMkLst>
        </pc:picChg>
        <pc:picChg chg="add mod">
          <ac:chgData name="James Franklin" userId="cf915d05-507f-491f-b4a6-b2aa085ee4b1" providerId="ADAL" clId="{E03242D3-A8C4-4D49-BAE6-B8F444BDDFFF}" dt="2020-11-06T09:52:51.363" v="2472" actId="1038"/>
          <ac:picMkLst>
            <pc:docMk/>
            <pc:sldMk cId="89792041" sldId="359"/>
            <ac:picMk id="28" creationId="{E1215648-0153-4015-8D80-8AD250FF0D33}"/>
          </ac:picMkLst>
        </pc:picChg>
        <pc:picChg chg="add mod">
          <ac:chgData name="James Franklin" userId="cf915d05-507f-491f-b4a6-b2aa085ee4b1" providerId="ADAL" clId="{E03242D3-A8C4-4D49-BAE6-B8F444BDDFFF}" dt="2020-11-06T09:52:51.363" v="2472" actId="1038"/>
          <ac:picMkLst>
            <pc:docMk/>
            <pc:sldMk cId="89792041" sldId="359"/>
            <ac:picMk id="29" creationId="{2D6EECC6-E7AA-4982-BC49-7E4096A91828}"/>
          </ac:picMkLst>
        </pc:picChg>
        <pc:picChg chg="add mod">
          <ac:chgData name="James Franklin" userId="cf915d05-507f-491f-b4a6-b2aa085ee4b1" providerId="ADAL" clId="{E03242D3-A8C4-4D49-BAE6-B8F444BDDFFF}" dt="2020-11-06T09:52:51.363" v="2472" actId="1038"/>
          <ac:picMkLst>
            <pc:docMk/>
            <pc:sldMk cId="89792041" sldId="359"/>
            <ac:picMk id="30" creationId="{E11C81AE-E628-4DBF-8CA6-B3F2A30B66A4}"/>
          </ac:picMkLst>
        </pc:picChg>
        <pc:picChg chg="add mod">
          <ac:chgData name="James Franklin" userId="cf915d05-507f-491f-b4a6-b2aa085ee4b1" providerId="ADAL" clId="{E03242D3-A8C4-4D49-BAE6-B8F444BDDFFF}" dt="2020-11-06T09:52:51.363" v="2472" actId="1038"/>
          <ac:picMkLst>
            <pc:docMk/>
            <pc:sldMk cId="89792041" sldId="359"/>
            <ac:picMk id="31" creationId="{E02B8712-F073-49E8-A4C4-5E6784CAB2BC}"/>
          </ac:picMkLst>
        </pc:picChg>
        <pc:picChg chg="add mod">
          <ac:chgData name="James Franklin" userId="cf915d05-507f-491f-b4a6-b2aa085ee4b1" providerId="ADAL" clId="{E03242D3-A8C4-4D49-BAE6-B8F444BDDFFF}" dt="2020-11-06T09:52:51.363" v="2472" actId="1038"/>
          <ac:picMkLst>
            <pc:docMk/>
            <pc:sldMk cId="89792041" sldId="359"/>
            <ac:picMk id="32" creationId="{F97D3C0C-6728-484D-9F13-E2D7864889A7}"/>
          </ac:picMkLst>
        </pc:picChg>
        <pc:picChg chg="add mod">
          <ac:chgData name="James Franklin" userId="cf915d05-507f-491f-b4a6-b2aa085ee4b1" providerId="ADAL" clId="{E03242D3-A8C4-4D49-BAE6-B8F444BDDFFF}" dt="2020-11-06T09:52:51.363" v="2472" actId="1038"/>
          <ac:picMkLst>
            <pc:docMk/>
            <pc:sldMk cId="89792041" sldId="359"/>
            <ac:picMk id="33" creationId="{0F485DC1-7000-4B53-AB6C-3C73CEA2C0CA}"/>
          </ac:picMkLst>
        </pc:picChg>
        <pc:picChg chg="add mod">
          <ac:chgData name="James Franklin" userId="cf915d05-507f-491f-b4a6-b2aa085ee4b1" providerId="ADAL" clId="{E03242D3-A8C4-4D49-BAE6-B8F444BDDFFF}" dt="2020-11-06T09:52:58.082" v="2477" actId="1035"/>
          <ac:picMkLst>
            <pc:docMk/>
            <pc:sldMk cId="89792041" sldId="359"/>
            <ac:picMk id="34" creationId="{CE776917-EE1F-4E8D-AC01-611573DF1547}"/>
          </ac:picMkLst>
        </pc:picChg>
        <pc:picChg chg="add mod">
          <ac:chgData name="James Franklin" userId="cf915d05-507f-491f-b4a6-b2aa085ee4b1" providerId="ADAL" clId="{E03242D3-A8C4-4D49-BAE6-B8F444BDDFFF}" dt="2020-11-06T09:52:58.082" v="2477" actId="1035"/>
          <ac:picMkLst>
            <pc:docMk/>
            <pc:sldMk cId="89792041" sldId="359"/>
            <ac:picMk id="35" creationId="{4FB4677E-6578-4B95-AC25-29A72AD69B66}"/>
          </ac:picMkLst>
        </pc:picChg>
        <pc:picChg chg="add mod">
          <ac:chgData name="James Franklin" userId="cf915d05-507f-491f-b4a6-b2aa085ee4b1" providerId="ADAL" clId="{E03242D3-A8C4-4D49-BAE6-B8F444BDDFFF}" dt="2020-11-06T09:52:58.082" v="2477" actId="1035"/>
          <ac:picMkLst>
            <pc:docMk/>
            <pc:sldMk cId="89792041" sldId="359"/>
            <ac:picMk id="36" creationId="{6C964A7A-9177-4E51-92D0-E47FB9D8F331}"/>
          </ac:picMkLst>
        </pc:picChg>
        <pc:picChg chg="add mod">
          <ac:chgData name="James Franklin" userId="cf915d05-507f-491f-b4a6-b2aa085ee4b1" providerId="ADAL" clId="{E03242D3-A8C4-4D49-BAE6-B8F444BDDFFF}" dt="2020-11-06T09:52:58.082" v="2477" actId="1035"/>
          <ac:picMkLst>
            <pc:docMk/>
            <pc:sldMk cId="89792041" sldId="359"/>
            <ac:picMk id="37" creationId="{9B48F744-117C-46DE-BE32-BAAB05369B41}"/>
          </ac:picMkLst>
        </pc:picChg>
        <pc:picChg chg="add mod">
          <ac:chgData name="James Franklin" userId="cf915d05-507f-491f-b4a6-b2aa085ee4b1" providerId="ADAL" clId="{E03242D3-A8C4-4D49-BAE6-B8F444BDDFFF}" dt="2020-11-06T09:52:58.082" v="2477" actId="1035"/>
          <ac:picMkLst>
            <pc:docMk/>
            <pc:sldMk cId="89792041" sldId="359"/>
            <ac:picMk id="38" creationId="{8FB6631C-FBB5-4E35-B72A-710B5E5680A6}"/>
          </ac:picMkLst>
        </pc:picChg>
        <pc:picChg chg="add mod">
          <ac:chgData name="James Franklin" userId="cf915d05-507f-491f-b4a6-b2aa085ee4b1" providerId="ADAL" clId="{E03242D3-A8C4-4D49-BAE6-B8F444BDDFFF}" dt="2020-11-06T09:52:58.082" v="2477" actId="1035"/>
          <ac:picMkLst>
            <pc:docMk/>
            <pc:sldMk cId="89792041" sldId="359"/>
            <ac:picMk id="39" creationId="{9FD7B15D-117A-4EA3-96FD-712D0688269B}"/>
          </ac:picMkLst>
        </pc:picChg>
        <pc:picChg chg="add mod">
          <ac:chgData name="James Franklin" userId="cf915d05-507f-491f-b4a6-b2aa085ee4b1" providerId="ADAL" clId="{E03242D3-A8C4-4D49-BAE6-B8F444BDDFFF}" dt="2020-11-06T09:52:58.082" v="2477" actId="1035"/>
          <ac:picMkLst>
            <pc:docMk/>
            <pc:sldMk cId="89792041" sldId="359"/>
            <ac:picMk id="40" creationId="{1CA79E49-9319-4289-A6E9-1BB195E6DB3D}"/>
          </ac:picMkLst>
        </pc:picChg>
        <pc:picChg chg="add mod">
          <ac:chgData name="James Franklin" userId="cf915d05-507f-491f-b4a6-b2aa085ee4b1" providerId="ADAL" clId="{E03242D3-A8C4-4D49-BAE6-B8F444BDDFFF}" dt="2020-11-06T09:52:58.082" v="2477" actId="1035"/>
          <ac:picMkLst>
            <pc:docMk/>
            <pc:sldMk cId="89792041" sldId="359"/>
            <ac:picMk id="41" creationId="{3E3587BF-CD6E-425D-ACB7-8DFA74541393}"/>
          </ac:picMkLst>
        </pc:picChg>
        <pc:picChg chg="add mod">
          <ac:chgData name="James Franklin" userId="cf915d05-507f-491f-b4a6-b2aa085ee4b1" providerId="ADAL" clId="{E03242D3-A8C4-4D49-BAE6-B8F444BDDFFF}" dt="2020-11-06T09:52:58.082" v="2477" actId="1035"/>
          <ac:picMkLst>
            <pc:docMk/>
            <pc:sldMk cId="89792041" sldId="359"/>
            <ac:picMk id="42" creationId="{3F4E1162-2849-4102-9C4E-C2E95148778C}"/>
          </ac:picMkLst>
        </pc:picChg>
        <pc:picChg chg="add mod">
          <ac:chgData name="James Franklin" userId="cf915d05-507f-491f-b4a6-b2aa085ee4b1" providerId="ADAL" clId="{E03242D3-A8C4-4D49-BAE6-B8F444BDDFFF}" dt="2020-11-06T09:53:05.705" v="2479" actId="1076"/>
          <ac:picMkLst>
            <pc:docMk/>
            <pc:sldMk cId="89792041" sldId="359"/>
            <ac:picMk id="43" creationId="{F877246E-0EB8-42D5-A27D-4343A5EC8E82}"/>
          </ac:picMkLst>
        </pc:picChg>
        <pc:picChg chg="add mod">
          <ac:chgData name="James Franklin" userId="cf915d05-507f-491f-b4a6-b2aa085ee4b1" providerId="ADAL" clId="{E03242D3-A8C4-4D49-BAE6-B8F444BDDFFF}" dt="2020-11-06T09:53:05.705" v="2479" actId="1076"/>
          <ac:picMkLst>
            <pc:docMk/>
            <pc:sldMk cId="89792041" sldId="359"/>
            <ac:picMk id="44" creationId="{47835D98-3647-4749-A7D8-4D5164428EEA}"/>
          </ac:picMkLst>
        </pc:picChg>
        <pc:picChg chg="add mod">
          <ac:chgData name="James Franklin" userId="cf915d05-507f-491f-b4a6-b2aa085ee4b1" providerId="ADAL" clId="{E03242D3-A8C4-4D49-BAE6-B8F444BDDFFF}" dt="2020-11-06T09:53:05.705" v="2479" actId="1076"/>
          <ac:picMkLst>
            <pc:docMk/>
            <pc:sldMk cId="89792041" sldId="359"/>
            <ac:picMk id="45" creationId="{F11B7CF2-5264-4D44-9101-953585DF6E91}"/>
          </ac:picMkLst>
        </pc:picChg>
        <pc:picChg chg="add mod">
          <ac:chgData name="James Franklin" userId="cf915d05-507f-491f-b4a6-b2aa085ee4b1" providerId="ADAL" clId="{E03242D3-A8C4-4D49-BAE6-B8F444BDDFFF}" dt="2020-11-06T09:53:05.705" v="2479" actId="1076"/>
          <ac:picMkLst>
            <pc:docMk/>
            <pc:sldMk cId="89792041" sldId="359"/>
            <ac:picMk id="46" creationId="{A2DC08B4-321E-49DC-AE44-22A0D089974C}"/>
          </ac:picMkLst>
        </pc:picChg>
        <pc:picChg chg="add mod">
          <ac:chgData name="James Franklin" userId="cf915d05-507f-491f-b4a6-b2aa085ee4b1" providerId="ADAL" clId="{E03242D3-A8C4-4D49-BAE6-B8F444BDDFFF}" dt="2020-11-06T09:53:05.705" v="2479" actId="1076"/>
          <ac:picMkLst>
            <pc:docMk/>
            <pc:sldMk cId="89792041" sldId="359"/>
            <ac:picMk id="47" creationId="{D3A2F014-FDA4-4372-8596-4F9BEAE19238}"/>
          </ac:picMkLst>
        </pc:picChg>
        <pc:picChg chg="add mod">
          <ac:chgData name="James Franklin" userId="cf915d05-507f-491f-b4a6-b2aa085ee4b1" providerId="ADAL" clId="{E03242D3-A8C4-4D49-BAE6-B8F444BDDFFF}" dt="2020-11-06T09:53:05.705" v="2479" actId="1076"/>
          <ac:picMkLst>
            <pc:docMk/>
            <pc:sldMk cId="89792041" sldId="359"/>
            <ac:picMk id="48" creationId="{CFC3C293-6C0D-4423-AE1E-77576CD9791C}"/>
          </ac:picMkLst>
        </pc:picChg>
        <pc:picChg chg="add mod">
          <ac:chgData name="James Franklin" userId="cf915d05-507f-491f-b4a6-b2aa085ee4b1" providerId="ADAL" clId="{E03242D3-A8C4-4D49-BAE6-B8F444BDDFFF}" dt="2020-11-06T09:53:05.705" v="2479" actId="1076"/>
          <ac:picMkLst>
            <pc:docMk/>
            <pc:sldMk cId="89792041" sldId="359"/>
            <ac:picMk id="49" creationId="{562155DB-DBA6-449C-9A86-10F7E4A60764}"/>
          </ac:picMkLst>
        </pc:picChg>
        <pc:picChg chg="add mod">
          <ac:chgData name="James Franklin" userId="cf915d05-507f-491f-b4a6-b2aa085ee4b1" providerId="ADAL" clId="{E03242D3-A8C4-4D49-BAE6-B8F444BDDFFF}" dt="2020-11-06T09:53:05.705" v="2479" actId="1076"/>
          <ac:picMkLst>
            <pc:docMk/>
            <pc:sldMk cId="89792041" sldId="359"/>
            <ac:picMk id="50" creationId="{52D374ED-BCF5-4B68-99D5-8BC80186E7F9}"/>
          </ac:picMkLst>
        </pc:picChg>
        <pc:picChg chg="add mod">
          <ac:chgData name="James Franklin" userId="cf915d05-507f-491f-b4a6-b2aa085ee4b1" providerId="ADAL" clId="{E03242D3-A8C4-4D49-BAE6-B8F444BDDFFF}" dt="2020-11-06T09:53:05.705" v="2479" actId="1076"/>
          <ac:picMkLst>
            <pc:docMk/>
            <pc:sldMk cId="89792041" sldId="359"/>
            <ac:picMk id="51" creationId="{18FCA226-716E-449E-BD6B-C779CE8A0D9D}"/>
          </ac:picMkLst>
        </pc:picChg>
        <pc:picChg chg="add del mod">
          <ac:chgData name="James Franklin" userId="cf915d05-507f-491f-b4a6-b2aa085ee4b1" providerId="ADAL" clId="{E03242D3-A8C4-4D49-BAE6-B8F444BDDFFF}" dt="2020-11-06T09:57:01.045" v="2502" actId="478"/>
          <ac:picMkLst>
            <pc:docMk/>
            <pc:sldMk cId="89792041" sldId="359"/>
            <ac:picMk id="52" creationId="{61045779-9977-4700-8A8D-888F7DD3E9B3}"/>
          </ac:picMkLst>
        </pc:picChg>
        <pc:picChg chg="add mod">
          <ac:chgData name="James Franklin" userId="cf915d05-507f-491f-b4a6-b2aa085ee4b1" providerId="ADAL" clId="{E03242D3-A8C4-4D49-BAE6-B8F444BDDFFF}" dt="2020-11-06T09:57:09.897" v="2504" actId="1076"/>
          <ac:picMkLst>
            <pc:docMk/>
            <pc:sldMk cId="89792041" sldId="359"/>
            <ac:picMk id="54" creationId="{A7597FA3-7239-492B-B735-BBC711E09DBD}"/>
          </ac:picMkLst>
        </pc:picChg>
        <pc:picChg chg="add mod">
          <ac:chgData name="James Franklin" userId="cf915d05-507f-491f-b4a6-b2aa085ee4b1" providerId="ADAL" clId="{E03242D3-A8C4-4D49-BAE6-B8F444BDDFFF}" dt="2020-11-06T10:16:33.504" v="2638" actId="1076"/>
          <ac:picMkLst>
            <pc:docMk/>
            <pc:sldMk cId="89792041" sldId="359"/>
            <ac:picMk id="58" creationId="{5A535C45-57EF-45AF-8190-A34F06157081}"/>
          </ac:picMkLst>
        </pc:picChg>
        <pc:picChg chg="add mod">
          <ac:chgData name="James Franklin" userId="cf915d05-507f-491f-b4a6-b2aa085ee4b1" providerId="ADAL" clId="{E03242D3-A8C4-4D49-BAE6-B8F444BDDFFF}" dt="2020-11-06T10:16:33.504" v="2638" actId="1076"/>
          <ac:picMkLst>
            <pc:docMk/>
            <pc:sldMk cId="89792041" sldId="359"/>
            <ac:picMk id="59" creationId="{5527EB71-EE45-4A6E-8811-AE8C7D481C7C}"/>
          </ac:picMkLst>
        </pc:picChg>
        <pc:picChg chg="add mod">
          <ac:chgData name="James Franklin" userId="cf915d05-507f-491f-b4a6-b2aa085ee4b1" providerId="ADAL" clId="{E03242D3-A8C4-4D49-BAE6-B8F444BDDFFF}" dt="2020-11-06T10:16:33.504" v="2638" actId="1076"/>
          <ac:picMkLst>
            <pc:docMk/>
            <pc:sldMk cId="89792041" sldId="359"/>
            <ac:picMk id="60" creationId="{12036D0D-066F-4791-9CF6-7D947A5FA319}"/>
          </ac:picMkLst>
        </pc:picChg>
        <pc:picChg chg="add mod">
          <ac:chgData name="James Franklin" userId="cf915d05-507f-491f-b4a6-b2aa085ee4b1" providerId="ADAL" clId="{E03242D3-A8C4-4D49-BAE6-B8F444BDDFFF}" dt="2020-11-06T10:16:33.504" v="2638" actId="1076"/>
          <ac:picMkLst>
            <pc:docMk/>
            <pc:sldMk cId="89792041" sldId="359"/>
            <ac:picMk id="61" creationId="{DE7FBE3F-A581-4B49-89FA-0D63484C20D9}"/>
          </ac:picMkLst>
        </pc:picChg>
        <pc:picChg chg="add mod">
          <ac:chgData name="James Franklin" userId="cf915d05-507f-491f-b4a6-b2aa085ee4b1" providerId="ADAL" clId="{E03242D3-A8C4-4D49-BAE6-B8F444BDDFFF}" dt="2020-11-06T10:16:33.504" v="2638" actId="1076"/>
          <ac:picMkLst>
            <pc:docMk/>
            <pc:sldMk cId="89792041" sldId="359"/>
            <ac:picMk id="62" creationId="{99B2C215-EC56-4442-BE55-A476117F0E0E}"/>
          </ac:picMkLst>
        </pc:picChg>
        <pc:picChg chg="add mod">
          <ac:chgData name="James Franklin" userId="cf915d05-507f-491f-b4a6-b2aa085ee4b1" providerId="ADAL" clId="{E03242D3-A8C4-4D49-BAE6-B8F444BDDFFF}" dt="2020-11-06T10:16:33.504" v="2638" actId="1076"/>
          <ac:picMkLst>
            <pc:docMk/>
            <pc:sldMk cId="89792041" sldId="359"/>
            <ac:picMk id="63" creationId="{D8ACE59A-A7BF-4FA8-9361-3CA3600736FA}"/>
          </ac:picMkLst>
        </pc:picChg>
        <pc:picChg chg="add mod">
          <ac:chgData name="James Franklin" userId="cf915d05-507f-491f-b4a6-b2aa085ee4b1" providerId="ADAL" clId="{E03242D3-A8C4-4D49-BAE6-B8F444BDDFFF}" dt="2020-11-06T10:16:33.504" v="2638" actId="1076"/>
          <ac:picMkLst>
            <pc:docMk/>
            <pc:sldMk cId="89792041" sldId="359"/>
            <ac:picMk id="64" creationId="{478B3506-C50A-4776-9AF4-26C0ACB76A42}"/>
          </ac:picMkLst>
        </pc:picChg>
        <pc:picChg chg="add mod">
          <ac:chgData name="James Franklin" userId="cf915d05-507f-491f-b4a6-b2aa085ee4b1" providerId="ADAL" clId="{E03242D3-A8C4-4D49-BAE6-B8F444BDDFFF}" dt="2020-11-06T10:16:33.504" v="2638" actId="1076"/>
          <ac:picMkLst>
            <pc:docMk/>
            <pc:sldMk cId="89792041" sldId="359"/>
            <ac:picMk id="65" creationId="{AF3A61F2-D9E9-42F0-A23C-9FE66D53DDF0}"/>
          </ac:picMkLst>
        </pc:picChg>
        <pc:picChg chg="add mod">
          <ac:chgData name="James Franklin" userId="cf915d05-507f-491f-b4a6-b2aa085ee4b1" providerId="ADAL" clId="{E03242D3-A8C4-4D49-BAE6-B8F444BDDFFF}" dt="2020-11-06T10:16:33.504" v="2638" actId="1076"/>
          <ac:picMkLst>
            <pc:docMk/>
            <pc:sldMk cId="89792041" sldId="359"/>
            <ac:picMk id="66" creationId="{9DCAF10A-B4D8-4D51-90C6-679DD0CCCC46}"/>
          </ac:picMkLst>
        </pc:picChg>
        <pc:picChg chg="add mod">
          <ac:chgData name="James Franklin" userId="cf915d05-507f-491f-b4a6-b2aa085ee4b1" providerId="ADAL" clId="{E03242D3-A8C4-4D49-BAE6-B8F444BDDFFF}" dt="2020-11-06T09:52:20.489" v="2449" actId="1076"/>
          <ac:picMkLst>
            <pc:docMk/>
            <pc:sldMk cId="89792041" sldId="359"/>
            <ac:picMk id="2050" creationId="{91C32066-39FB-4F16-BD13-4BD8EAB1FFB8}"/>
          </ac:picMkLst>
        </pc:picChg>
        <pc:picChg chg="add del mod">
          <ac:chgData name="James Franklin" userId="cf915d05-507f-491f-b4a6-b2aa085ee4b1" providerId="ADAL" clId="{E03242D3-A8C4-4D49-BAE6-B8F444BDDFFF}" dt="2020-11-06T09:55:10.481" v="2500" actId="478"/>
          <ac:picMkLst>
            <pc:docMk/>
            <pc:sldMk cId="89792041" sldId="359"/>
            <ac:picMk id="2052" creationId="{409DD671-8292-44CD-919C-21548238444F}"/>
          </ac:picMkLst>
        </pc:picChg>
        <pc:picChg chg="add mod">
          <ac:chgData name="James Franklin" userId="cf915d05-507f-491f-b4a6-b2aa085ee4b1" providerId="ADAL" clId="{E03242D3-A8C4-4D49-BAE6-B8F444BDDFFF}" dt="2020-11-06T10:12:54.642" v="2531" actId="1038"/>
          <ac:picMkLst>
            <pc:docMk/>
            <pc:sldMk cId="89792041" sldId="359"/>
            <ac:picMk id="2054" creationId="{ADB0E18D-D4DE-4ECF-814D-EC06F98614BB}"/>
          </ac:picMkLst>
        </pc:picChg>
      </pc:sldChg>
      <pc:sldChg chg="addSp modSp new mod ord setBg addCm delCm">
        <pc:chgData name="James Franklin" userId="cf915d05-507f-491f-b4a6-b2aa085ee4b1" providerId="ADAL" clId="{E03242D3-A8C4-4D49-BAE6-B8F444BDDFFF}" dt="2020-11-06T16:03:12.580" v="4167" actId="20577"/>
        <pc:sldMkLst>
          <pc:docMk/>
          <pc:sldMk cId="826409453" sldId="360"/>
        </pc:sldMkLst>
        <pc:spChg chg="mod">
          <ac:chgData name="James Franklin" userId="cf915d05-507f-491f-b4a6-b2aa085ee4b1" providerId="ADAL" clId="{E03242D3-A8C4-4D49-BAE6-B8F444BDDFFF}" dt="2020-11-06T16:02:33.275" v="4161" actId="207"/>
          <ac:spMkLst>
            <pc:docMk/>
            <pc:sldMk cId="826409453" sldId="360"/>
            <ac:spMk id="2" creationId="{EC1C140D-8A50-4DFD-A7DE-D72DB2CF2207}"/>
          </ac:spMkLst>
        </pc:spChg>
        <pc:spChg chg="mod">
          <ac:chgData name="James Franklin" userId="cf915d05-507f-491f-b4a6-b2aa085ee4b1" providerId="ADAL" clId="{E03242D3-A8C4-4D49-BAE6-B8F444BDDFFF}" dt="2020-11-06T16:03:12.580" v="4167" actId="20577"/>
          <ac:spMkLst>
            <pc:docMk/>
            <pc:sldMk cId="826409453" sldId="360"/>
            <ac:spMk id="3" creationId="{BBD49A3A-AAA7-429D-BF8A-C429697E7F94}"/>
          </ac:spMkLst>
        </pc:spChg>
        <pc:picChg chg="add mod">
          <ac:chgData name="James Franklin" userId="cf915d05-507f-491f-b4a6-b2aa085ee4b1" providerId="ADAL" clId="{E03242D3-A8C4-4D49-BAE6-B8F444BDDFFF}" dt="2020-11-06T16:01:50.835" v="4154" actId="1076"/>
          <ac:picMkLst>
            <pc:docMk/>
            <pc:sldMk cId="826409453" sldId="360"/>
            <ac:picMk id="5" creationId="{8C956866-4C20-4E91-8763-2EE158474116}"/>
          </ac:picMkLst>
        </pc:picChg>
        <pc:picChg chg="add mod">
          <ac:chgData name="James Franklin" userId="cf915d05-507f-491f-b4a6-b2aa085ee4b1" providerId="ADAL" clId="{E03242D3-A8C4-4D49-BAE6-B8F444BDDFFF}" dt="2020-11-06T16:02:26.493" v="4160" actId="167"/>
          <ac:picMkLst>
            <pc:docMk/>
            <pc:sldMk cId="826409453" sldId="360"/>
            <ac:picMk id="5122" creationId="{0C988E05-BA97-433D-8EB7-FE94FD45B5DE}"/>
          </ac:picMkLst>
        </pc:picChg>
      </pc:sldChg>
      <pc:sldChg chg="new del ord">
        <pc:chgData name="James Franklin" userId="cf915d05-507f-491f-b4a6-b2aa085ee4b1" providerId="ADAL" clId="{E03242D3-A8C4-4D49-BAE6-B8F444BDDFFF}" dt="2020-11-06T10:20:19.116" v="2844" actId="680"/>
        <pc:sldMkLst>
          <pc:docMk/>
          <pc:sldMk cId="1889644664" sldId="360"/>
        </pc:sldMkLst>
      </pc:sldChg>
      <pc:sldChg chg="addSp delSp modSp new mod ord">
        <pc:chgData name="James Franklin" userId="cf915d05-507f-491f-b4a6-b2aa085ee4b1" providerId="ADAL" clId="{E03242D3-A8C4-4D49-BAE6-B8F444BDDFFF}" dt="2020-11-06T11:46:56.564" v="3225" actId="1076"/>
        <pc:sldMkLst>
          <pc:docMk/>
          <pc:sldMk cId="2236124388" sldId="361"/>
        </pc:sldMkLst>
        <pc:spChg chg="mod">
          <ac:chgData name="James Franklin" userId="cf915d05-507f-491f-b4a6-b2aa085ee4b1" providerId="ADAL" clId="{E03242D3-A8C4-4D49-BAE6-B8F444BDDFFF}" dt="2020-11-06T10:21:40.889" v="2969" actId="20577"/>
          <ac:spMkLst>
            <pc:docMk/>
            <pc:sldMk cId="2236124388" sldId="361"/>
            <ac:spMk id="2" creationId="{058FDB52-1882-491E-AE3C-BB7BEC563112}"/>
          </ac:spMkLst>
        </pc:spChg>
        <pc:spChg chg="mod">
          <ac:chgData name="James Franklin" userId="cf915d05-507f-491f-b4a6-b2aa085ee4b1" providerId="ADAL" clId="{E03242D3-A8C4-4D49-BAE6-B8F444BDDFFF}" dt="2020-11-06T11:46:14.974" v="3218" actId="20577"/>
          <ac:spMkLst>
            <pc:docMk/>
            <pc:sldMk cId="2236124388" sldId="361"/>
            <ac:spMk id="3" creationId="{8E3750C0-0FA0-4EC1-B5F2-32B5E6334DCD}"/>
          </ac:spMkLst>
        </pc:spChg>
        <pc:picChg chg="add del mod">
          <ac:chgData name="James Franklin" userId="cf915d05-507f-491f-b4a6-b2aa085ee4b1" providerId="ADAL" clId="{E03242D3-A8C4-4D49-BAE6-B8F444BDDFFF}" dt="2020-11-06T10:26:10.888" v="3001" actId="478"/>
          <ac:picMkLst>
            <pc:docMk/>
            <pc:sldMk cId="2236124388" sldId="361"/>
            <ac:picMk id="5" creationId="{0D5A544D-D2FB-427F-93FA-3A2631F769FB}"/>
          </ac:picMkLst>
        </pc:picChg>
        <pc:picChg chg="add mod">
          <ac:chgData name="James Franklin" userId="cf915d05-507f-491f-b4a6-b2aa085ee4b1" providerId="ADAL" clId="{E03242D3-A8C4-4D49-BAE6-B8F444BDDFFF}" dt="2020-11-06T10:24:48.808" v="2991" actId="1076"/>
          <ac:picMkLst>
            <pc:docMk/>
            <pc:sldMk cId="2236124388" sldId="361"/>
            <ac:picMk id="7" creationId="{998EC554-518C-4CAA-98FB-A0FF056132A2}"/>
          </ac:picMkLst>
        </pc:picChg>
        <pc:picChg chg="add mod">
          <ac:chgData name="James Franklin" userId="cf915d05-507f-491f-b4a6-b2aa085ee4b1" providerId="ADAL" clId="{E03242D3-A8C4-4D49-BAE6-B8F444BDDFFF}" dt="2020-11-06T10:26:22.856" v="3005" actId="1076"/>
          <ac:picMkLst>
            <pc:docMk/>
            <pc:sldMk cId="2236124388" sldId="361"/>
            <ac:picMk id="9" creationId="{0C888D66-CA1E-49D3-85FE-8FD96688F231}"/>
          </ac:picMkLst>
        </pc:picChg>
        <pc:picChg chg="add mod">
          <ac:chgData name="James Franklin" userId="cf915d05-507f-491f-b4a6-b2aa085ee4b1" providerId="ADAL" clId="{E03242D3-A8C4-4D49-BAE6-B8F444BDDFFF}" dt="2020-11-06T10:27:54.672" v="3012" actId="1076"/>
          <ac:picMkLst>
            <pc:docMk/>
            <pc:sldMk cId="2236124388" sldId="361"/>
            <ac:picMk id="11" creationId="{3335C83B-0A23-4208-BED6-3B88989835EE}"/>
          </ac:picMkLst>
        </pc:picChg>
        <pc:picChg chg="add mod">
          <ac:chgData name="James Franklin" userId="cf915d05-507f-491f-b4a6-b2aa085ee4b1" providerId="ADAL" clId="{E03242D3-A8C4-4D49-BAE6-B8F444BDDFFF}" dt="2020-11-06T10:30:12.880" v="3016" actId="1076"/>
          <ac:picMkLst>
            <pc:docMk/>
            <pc:sldMk cId="2236124388" sldId="361"/>
            <ac:picMk id="13" creationId="{5D545FE7-2735-426B-BDB0-635119D8DA3F}"/>
          </ac:picMkLst>
        </pc:picChg>
        <pc:picChg chg="add mod">
          <ac:chgData name="James Franklin" userId="cf915d05-507f-491f-b4a6-b2aa085ee4b1" providerId="ADAL" clId="{E03242D3-A8C4-4D49-BAE6-B8F444BDDFFF}" dt="2020-11-06T10:30:40.776" v="3022" actId="1076"/>
          <ac:picMkLst>
            <pc:docMk/>
            <pc:sldMk cId="2236124388" sldId="361"/>
            <ac:picMk id="15" creationId="{C6DBD0AA-46C0-424D-8B5D-0FA170B1D8BB}"/>
          </ac:picMkLst>
        </pc:picChg>
        <pc:picChg chg="add mod">
          <ac:chgData name="James Franklin" userId="cf915d05-507f-491f-b4a6-b2aa085ee4b1" providerId="ADAL" clId="{E03242D3-A8C4-4D49-BAE6-B8F444BDDFFF}" dt="2020-11-06T10:31:25.497" v="3030" actId="1076"/>
          <ac:picMkLst>
            <pc:docMk/>
            <pc:sldMk cId="2236124388" sldId="361"/>
            <ac:picMk id="17" creationId="{EFE55FF3-9390-42D8-9AEA-23ADD9D17E65}"/>
          </ac:picMkLst>
        </pc:picChg>
        <pc:picChg chg="add mod">
          <ac:chgData name="James Franklin" userId="cf915d05-507f-491f-b4a6-b2aa085ee4b1" providerId="ADAL" clId="{E03242D3-A8C4-4D49-BAE6-B8F444BDDFFF}" dt="2020-11-06T11:13:33.047" v="3087" actId="1076"/>
          <ac:picMkLst>
            <pc:docMk/>
            <pc:sldMk cId="2236124388" sldId="361"/>
            <ac:picMk id="19" creationId="{118AFE04-D7DC-47AC-91F0-4C1761DF988E}"/>
          </ac:picMkLst>
        </pc:picChg>
        <pc:picChg chg="add del mod">
          <ac:chgData name="James Franklin" userId="cf915d05-507f-491f-b4a6-b2aa085ee4b1" providerId="ADAL" clId="{E03242D3-A8C4-4D49-BAE6-B8F444BDDFFF}" dt="2020-11-06T10:26:12.714" v="3002" actId="478"/>
          <ac:picMkLst>
            <pc:docMk/>
            <pc:sldMk cId="2236124388" sldId="361"/>
            <ac:picMk id="3074" creationId="{C45D30F9-66CE-4C4B-99D5-C773774B3A16}"/>
          </ac:picMkLst>
        </pc:picChg>
        <pc:picChg chg="add mod">
          <ac:chgData name="James Franklin" userId="cf915d05-507f-491f-b4a6-b2aa085ee4b1" providerId="ADAL" clId="{E03242D3-A8C4-4D49-BAE6-B8F444BDDFFF}" dt="2020-11-06T11:46:45.716" v="3222" actId="1076"/>
          <ac:picMkLst>
            <pc:docMk/>
            <pc:sldMk cId="2236124388" sldId="361"/>
            <ac:picMk id="3076" creationId="{8A562B37-C8AB-424A-9ADF-C3C39FEAAD25}"/>
          </ac:picMkLst>
        </pc:picChg>
        <pc:picChg chg="add mod">
          <ac:chgData name="James Franklin" userId="cf915d05-507f-491f-b4a6-b2aa085ee4b1" providerId="ADAL" clId="{E03242D3-A8C4-4D49-BAE6-B8F444BDDFFF}" dt="2020-11-06T11:46:41.668" v="3221" actId="1076"/>
          <ac:picMkLst>
            <pc:docMk/>
            <pc:sldMk cId="2236124388" sldId="361"/>
            <ac:picMk id="3078" creationId="{2469B05A-CFE5-4735-99F6-85F65ED3C2A4}"/>
          </ac:picMkLst>
        </pc:picChg>
        <pc:picChg chg="add mod">
          <ac:chgData name="James Franklin" userId="cf915d05-507f-491f-b4a6-b2aa085ee4b1" providerId="ADAL" clId="{E03242D3-A8C4-4D49-BAE6-B8F444BDDFFF}" dt="2020-11-06T11:46:30.731" v="3220" actId="732"/>
          <ac:picMkLst>
            <pc:docMk/>
            <pc:sldMk cId="2236124388" sldId="361"/>
            <ac:picMk id="3080" creationId="{A976D7CD-EDBE-470A-A7EE-3DA60AEDBA04}"/>
          </ac:picMkLst>
        </pc:picChg>
        <pc:picChg chg="add mod">
          <ac:chgData name="James Franklin" userId="cf915d05-507f-491f-b4a6-b2aa085ee4b1" providerId="ADAL" clId="{E03242D3-A8C4-4D49-BAE6-B8F444BDDFFF}" dt="2020-11-06T11:46:52.387" v="3224" actId="732"/>
          <ac:picMkLst>
            <pc:docMk/>
            <pc:sldMk cId="2236124388" sldId="361"/>
            <ac:picMk id="3082" creationId="{2DCD8C26-9838-4604-B6BB-9165A1992496}"/>
          </ac:picMkLst>
        </pc:picChg>
        <pc:picChg chg="add mod">
          <ac:chgData name="James Franklin" userId="cf915d05-507f-491f-b4a6-b2aa085ee4b1" providerId="ADAL" clId="{E03242D3-A8C4-4D49-BAE6-B8F444BDDFFF}" dt="2020-11-06T11:46:56.564" v="3225" actId="1076"/>
          <ac:picMkLst>
            <pc:docMk/>
            <pc:sldMk cId="2236124388" sldId="361"/>
            <ac:picMk id="3084" creationId="{C126D341-5994-40BD-927B-E6122E656275}"/>
          </ac:picMkLst>
        </pc:picChg>
        <pc:picChg chg="add mod">
          <ac:chgData name="James Franklin" userId="cf915d05-507f-491f-b4a6-b2aa085ee4b1" providerId="ADAL" clId="{E03242D3-A8C4-4D49-BAE6-B8F444BDDFFF}" dt="2020-11-06T11:12:24.582" v="3083" actId="1076"/>
          <ac:picMkLst>
            <pc:docMk/>
            <pc:sldMk cId="2236124388" sldId="361"/>
            <ac:picMk id="3086" creationId="{2A843B88-21F5-40D3-8FF5-CDEA2F29D14F}"/>
          </ac:picMkLst>
        </pc:picChg>
        <pc:picChg chg="add mod">
          <ac:chgData name="James Franklin" userId="cf915d05-507f-491f-b4a6-b2aa085ee4b1" providerId="ADAL" clId="{E03242D3-A8C4-4D49-BAE6-B8F444BDDFFF}" dt="2020-11-06T11:44:41.132" v="3100" actId="1076"/>
          <ac:picMkLst>
            <pc:docMk/>
            <pc:sldMk cId="2236124388" sldId="361"/>
            <ac:picMk id="3088" creationId="{BBA0085D-2779-4CE5-8D7A-46CEB169A5B2}"/>
          </ac:picMkLst>
        </pc:picChg>
      </pc:sldChg>
      <pc:sldChg chg="addSp delSp modSp new mod modClrScheme chgLayout">
        <pc:chgData name="James Franklin" userId="cf915d05-507f-491f-b4a6-b2aa085ee4b1" providerId="ADAL" clId="{E03242D3-A8C4-4D49-BAE6-B8F444BDDFFF}" dt="2020-11-06T12:02:07.502" v="3820" actId="207"/>
        <pc:sldMkLst>
          <pc:docMk/>
          <pc:sldMk cId="1974780953" sldId="362"/>
        </pc:sldMkLst>
        <pc:spChg chg="mod ord">
          <ac:chgData name="James Franklin" userId="cf915d05-507f-491f-b4a6-b2aa085ee4b1" providerId="ADAL" clId="{E03242D3-A8C4-4D49-BAE6-B8F444BDDFFF}" dt="2020-11-06T12:01:44.452" v="3814" actId="700"/>
          <ac:spMkLst>
            <pc:docMk/>
            <pc:sldMk cId="1974780953" sldId="362"/>
            <ac:spMk id="2" creationId="{08DE9423-96FD-46D3-A2A6-A08B34BE0D36}"/>
          </ac:spMkLst>
        </pc:spChg>
        <pc:spChg chg="mod ord">
          <ac:chgData name="James Franklin" userId="cf915d05-507f-491f-b4a6-b2aa085ee4b1" providerId="ADAL" clId="{E03242D3-A8C4-4D49-BAE6-B8F444BDDFFF}" dt="2020-11-06T12:01:44.452" v="3814" actId="700"/>
          <ac:spMkLst>
            <pc:docMk/>
            <pc:sldMk cId="1974780953" sldId="362"/>
            <ac:spMk id="3" creationId="{D4366E9D-EFBE-4792-8879-122AA3A8348E}"/>
          </ac:spMkLst>
        </pc:spChg>
        <pc:spChg chg="add del mod">
          <ac:chgData name="James Franklin" userId="cf915d05-507f-491f-b4a6-b2aa085ee4b1" providerId="ADAL" clId="{E03242D3-A8C4-4D49-BAE6-B8F444BDDFFF}" dt="2020-11-06T12:02:07.502" v="3820" actId="207"/>
          <ac:spMkLst>
            <pc:docMk/>
            <pc:sldMk cId="1974780953" sldId="362"/>
            <ac:spMk id="11" creationId="{A8A4CBDE-E898-4C0A-B75F-86AD5EAFE228}"/>
          </ac:spMkLst>
        </pc:spChg>
        <pc:picChg chg="add del mod">
          <ac:chgData name="James Franklin" userId="cf915d05-507f-491f-b4a6-b2aa085ee4b1" providerId="ADAL" clId="{E03242D3-A8C4-4D49-BAE6-B8F444BDDFFF}" dt="2020-11-06T11:50:15.590" v="3235" actId="478"/>
          <ac:picMkLst>
            <pc:docMk/>
            <pc:sldMk cId="1974780953" sldId="362"/>
            <ac:picMk id="5" creationId="{0B362D39-8086-46DE-A08A-A964DFD0DB51}"/>
          </ac:picMkLst>
        </pc:picChg>
        <pc:picChg chg="add mod">
          <ac:chgData name="James Franklin" userId="cf915d05-507f-491f-b4a6-b2aa085ee4b1" providerId="ADAL" clId="{E03242D3-A8C4-4D49-BAE6-B8F444BDDFFF}" dt="2020-11-06T11:51:38.245" v="3239" actId="1076"/>
          <ac:picMkLst>
            <pc:docMk/>
            <pc:sldMk cId="1974780953" sldId="362"/>
            <ac:picMk id="7" creationId="{E452E093-99E5-4517-9E6C-83C55C2B741A}"/>
          </ac:picMkLst>
        </pc:picChg>
        <pc:picChg chg="add del mod">
          <ac:chgData name="James Franklin" userId="cf915d05-507f-491f-b4a6-b2aa085ee4b1" providerId="ADAL" clId="{E03242D3-A8C4-4D49-BAE6-B8F444BDDFFF}" dt="2020-11-06T11:50:15.933" v="3236" actId="478"/>
          <ac:picMkLst>
            <pc:docMk/>
            <pc:sldMk cId="1974780953" sldId="362"/>
            <ac:picMk id="4098" creationId="{98092B00-2AE0-4788-A2B3-EA5BEF9B1828}"/>
          </ac:picMkLst>
        </pc:picChg>
        <pc:picChg chg="add mod">
          <ac:chgData name="James Franklin" userId="cf915d05-507f-491f-b4a6-b2aa085ee4b1" providerId="ADAL" clId="{E03242D3-A8C4-4D49-BAE6-B8F444BDDFFF}" dt="2020-11-06T12:01:57.964" v="3819" actId="1076"/>
          <ac:picMkLst>
            <pc:docMk/>
            <pc:sldMk cId="1974780953" sldId="362"/>
            <ac:picMk id="4100" creationId="{E95D86E2-55D4-4409-AFBD-2699F4E60AEC}"/>
          </ac:picMkLst>
        </pc:picChg>
      </pc:sldChg>
      <pc:sldChg chg="addSp delSp modSp add mod modClrScheme chgLayout">
        <pc:chgData name="James Franklin" userId="cf915d05-507f-491f-b4a6-b2aa085ee4b1" providerId="ADAL" clId="{E03242D3-A8C4-4D49-BAE6-B8F444BDDFFF}" dt="2020-11-06T15:04:11.455" v="3947" actId="20577"/>
        <pc:sldMkLst>
          <pc:docMk/>
          <pc:sldMk cId="1772763307" sldId="363"/>
        </pc:sldMkLst>
        <pc:spChg chg="mod ord">
          <ac:chgData name="James Franklin" userId="cf915d05-507f-491f-b4a6-b2aa085ee4b1" providerId="ADAL" clId="{E03242D3-A8C4-4D49-BAE6-B8F444BDDFFF}" dt="2020-11-06T12:03:01.407" v="3822" actId="700"/>
          <ac:spMkLst>
            <pc:docMk/>
            <pc:sldMk cId="1772763307" sldId="363"/>
            <ac:spMk id="2" creationId="{CA603706-64D7-421F-8285-CB9E4588DFDF}"/>
          </ac:spMkLst>
        </pc:spChg>
        <pc:spChg chg="mod ord">
          <ac:chgData name="James Franklin" userId="cf915d05-507f-491f-b4a6-b2aa085ee4b1" providerId="ADAL" clId="{E03242D3-A8C4-4D49-BAE6-B8F444BDDFFF}" dt="2020-11-06T15:04:11.455" v="3947" actId="20577"/>
          <ac:spMkLst>
            <pc:docMk/>
            <pc:sldMk cId="1772763307" sldId="363"/>
            <ac:spMk id="3" creationId="{7306F5C1-F6B0-4974-B03C-028107C00B28}"/>
          </ac:spMkLst>
        </pc:spChg>
        <pc:spChg chg="add mod">
          <ac:chgData name="James Franklin" userId="cf915d05-507f-491f-b4a6-b2aa085ee4b1" providerId="ADAL" clId="{E03242D3-A8C4-4D49-BAE6-B8F444BDDFFF}" dt="2020-11-06T15:03:26.375" v="3868" actId="20577"/>
          <ac:spMkLst>
            <pc:docMk/>
            <pc:sldMk cId="1772763307" sldId="363"/>
            <ac:spMk id="68" creationId="{49C4789D-617B-44F2-87C1-DAA840020910}"/>
          </ac:spMkLst>
        </pc:spChg>
        <pc:graphicFrameChg chg="del mod">
          <ac:chgData name="James Franklin" userId="cf915d05-507f-491f-b4a6-b2aa085ee4b1" providerId="ADAL" clId="{E03242D3-A8C4-4D49-BAE6-B8F444BDDFFF}" dt="2020-11-06T15:00:33.513" v="3827" actId="478"/>
          <ac:graphicFrameMkLst>
            <pc:docMk/>
            <pc:sldMk cId="1772763307" sldId="363"/>
            <ac:graphicFrameMk id="4" creationId="{44B11205-7E30-4373-A62A-CC2E16823C03}"/>
          </ac:graphicFrameMkLst>
        </pc:graphicFrameChg>
        <pc:picChg chg="add mod">
          <ac:chgData name="James Franklin" userId="cf915d05-507f-491f-b4a6-b2aa085ee4b1" providerId="ADAL" clId="{E03242D3-A8C4-4D49-BAE6-B8F444BDDFFF}" dt="2020-11-06T15:01:39.293" v="3843" actId="1076"/>
          <ac:picMkLst>
            <pc:docMk/>
            <pc:sldMk cId="1772763307" sldId="363"/>
            <ac:picMk id="5" creationId="{49107F8E-CC0E-4E6A-B277-3F9FF8F309C8}"/>
          </ac:picMkLst>
        </pc:picChg>
        <pc:picChg chg="del mod">
          <ac:chgData name="James Franklin" userId="cf915d05-507f-491f-b4a6-b2aa085ee4b1" providerId="ADAL" clId="{E03242D3-A8C4-4D49-BAE6-B8F444BDDFFF}" dt="2020-11-06T15:00:33.513" v="3827" actId="478"/>
          <ac:picMkLst>
            <pc:docMk/>
            <pc:sldMk cId="1772763307" sldId="363"/>
            <ac:picMk id="8" creationId="{5E68D31A-01AD-4EF0-8FCB-4C9719214087}"/>
          </ac:picMkLst>
        </pc:picChg>
        <pc:picChg chg="del mod">
          <ac:chgData name="James Franklin" userId="cf915d05-507f-491f-b4a6-b2aa085ee4b1" providerId="ADAL" clId="{E03242D3-A8C4-4D49-BAE6-B8F444BDDFFF}" dt="2020-11-06T15:00:33.513" v="3827" actId="478"/>
          <ac:picMkLst>
            <pc:docMk/>
            <pc:sldMk cId="1772763307" sldId="363"/>
            <ac:picMk id="9" creationId="{4CB81B38-E06C-467F-87D9-A39C84A55C93}"/>
          </ac:picMkLst>
        </pc:picChg>
        <pc:picChg chg="del mod">
          <ac:chgData name="James Franklin" userId="cf915d05-507f-491f-b4a6-b2aa085ee4b1" providerId="ADAL" clId="{E03242D3-A8C4-4D49-BAE6-B8F444BDDFFF}" dt="2020-11-06T15:00:33.513" v="3827" actId="478"/>
          <ac:picMkLst>
            <pc:docMk/>
            <pc:sldMk cId="1772763307" sldId="363"/>
            <ac:picMk id="10" creationId="{5D876F25-A998-4D1A-8A72-0BD20B3C6069}"/>
          </ac:picMkLst>
        </pc:picChg>
        <pc:picChg chg="del mod">
          <ac:chgData name="James Franklin" userId="cf915d05-507f-491f-b4a6-b2aa085ee4b1" providerId="ADAL" clId="{E03242D3-A8C4-4D49-BAE6-B8F444BDDFFF}" dt="2020-11-06T15:00:33.513" v="3827" actId="478"/>
          <ac:picMkLst>
            <pc:docMk/>
            <pc:sldMk cId="1772763307" sldId="363"/>
            <ac:picMk id="11" creationId="{2E1A91BC-E27E-47FC-951F-CD98071E9C29}"/>
          </ac:picMkLst>
        </pc:picChg>
        <pc:picChg chg="del mod">
          <ac:chgData name="James Franklin" userId="cf915d05-507f-491f-b4a6-b2aa085ee4b1" providerId="ADAL" clId="{E03242D3-A8C4-4D49-BAE6-B8F444BDDFFF}" dt="2020-11-06T15:00:33.513" v="3827" actId="478"/>
          <ac:picMkLst>
            <pc:docMk/>
            <pc:sldMk cId="1772763307" sldId="363"/>
            <ac:picMk id="12" creationId="{EBB70CF7-030E-4891-B89F-2CFF44C2D432}"/>
          </ac:picMkLst>
        </pc:picChg>
        <pc:picChg chg="del mod">
          <ac:chgData name="James Franklin" userId="cf915d05-507f-491f-b4a6-b2aa085ee4b1" providerId="ADAL" clId="{E03242D3-A8C4-4D49-BAE6-B8F444BDDFFF}" dt="2020-11-06T15:00:33.513" v="3827" actId="478"/>
          <ac:picMkLst>
            <pc:docMk/>
            <pc:sldMk cId="1772763307" sldId="363"/>
            <ac:picMk id="13" creationId="{74481242-5827-4B6E-B3C4-7264C700ED61}"/>
          </ac:picMkLst>
        </pc:picChg>
        <pc:picChg chg="del mod">
          <ac:chgData name="James Franklin" userId="cf915d05-507f-491f-b4a6-b2aa085ee4b1" providerId="ADAL" clId="{E03242D3-A8C4-4D49-BAE6-B8F444BDDFFF}" dt="2020-11-06T15:00:33.513" v="3827" actId="478"/>
          <ac:picMkLst>
            <pc:docMk/>
            <pc:sldMk cId="1772763307" sldId="363"/>
            <ac:picMk id="14" creationId="{AE5CB9C8-6ADC-4019-AC64-F4A3E4501B1B}"/>
          </ac:picMkLst>
        </pc:picChg>
        <pc:picChg chg="del mod">
          <ac:chgData name="James Franklin" userId="cf915d05-507f-491f-b4a6-b2aa085ee4b1" providerId="ADAL" clId="{E03242D3-A8C4-4D49-BAE6-B8F444BDDFFF}" dt="2020-11-06T15:00:33.513" v="3827" actId="478"/>
          <ac:picMkLst>
            <pc:docMk/>
            <pc:sldMk cId="1772763307" sldId="363"/>
            <ac:picMk id="15" creationId="{6C702EA4-FADF-4192-A3CE-DF96EA4531FD}"/>
          </ac:picMkLst>
        </pc:picChg>
        <pc:picChg chg="del mod">
          <ac:chgData name="James Franklin" userId="cf915d05-507f-491f-b4a6-b2aa085ee4b1" providerId="ADAL" clId="{E03242D3-A8C4-4D49-BAE6-B8F444BDDFFF}" dt="2020-11-06T15:00:33.513" v="3827" actId="478"/>
          <ac:picMkLst>
            <pc:docMk/>
            <pc:sldMk cId="1772763307" sldId="363"/>
            <ac:picMk id="16" creationId="{BD36CA74-60CB-47B0-A198-BC623F42C3D9}"/>
          </ac:picMkLst>
        </pc:picChg>
        <pc:picChg chg="del mod">
          <ac:chgData name="James Franklin" userId="cf915d05-507f-491f-b4a6-b2aa085ee4b1" providerId="ADAL" clId="{E03242D3-A8C4-4D49-BAE6-B8F444BDDFFF}" dt="2020-11-06T15:00:33.513" v="3827" actId="478"/>
          <ac:picMkLst>
            <pc:docMk/>
            <pc:sldMk cId="1772763307" sldId="363"/>
            <ac:picMk id="17" creationId="{A204AB8E-BB59-4AA7-BA2D-7203D088AA0C}"/>
          </ac:picMkLst>
        </pc:picChg>
        <pc:picChg chg="del mod">
          <ac:chgData name="James Franklin" userId="cf915d05-507f-491f-b4a6-b2aa085ee4b1" providerId="ADAL" clId="{E03242D3-A8C4-4D49-BAE6-B8F444BDDFFF}" dt="2020-11-06T15:00:33.513" v="3827" actId="478"/>
          <ac:picMkLst>
            <pc:docMk/>
            <pc:sldMk cId="1772763307" sldId="363"/>
            <ac:picMk id="18" creationId="{54B166AB-3A92-41BD-871F-FFCED5040E28}"/>
          </ac:picMkLst>
        </pc:picChg>
        <pc:picChg chg="del mod">
          <ac:chgData name="James Franklin" userId="cf915d05-507f-491f-b4a6-b2aa085ee4b1" providerId="ADAL" clId="{E03242D3-A8C4-4D49-BAE6-B8F444BDDFFF}" dt="2020-11-06T15:00:33.513" v="3827" actId="478"/>
          <ac:picMkLst>
            <pc:docMk/>
            <pc:sldMk cId="1772763307" sldId="363"/>
            <ac:picMk id="19" creationId="{5A1BFE74-34D3-4CBB-984E-239477155C5A}"/>
          </ac:picMkLst>
        </pc:picChg>
        <pc:picChg chg="del mod">
          <ac:chgData name="James Franklin" userId="cf915d05-507f-491f-b4a6-b2aa085ee4b1" providerId="ADAL" clId="{E03242D3-A8C4-4D49-BAE6-B8F444BDDFFF}" dt="2020-11-06T15:00:33.513" v="3827" actId="478"/>
          <ac:picMkLst>
            <pc:docMk/>
            <pc:sldMk cId="1772763307" sldId="363"/>
            <ac:picMk id="20" creationId="{AE075AEC-4DA7-4BAF-87AB-90A27B2454D1}"/>
          </ac:picMkLst>
        </pc:picChg>
        <pc:picChg chg="del mod">
          <ac:chgData name="James Franklin" userId="cf915d05-507f-491f-b4a6-b2aa085ee4b1" providerId="ADAL" clId="{E03242D3-A8C4-4D49-BAE6-B8F444BDDFFF}" dt="2020-11-06T15:00:33.513" v="3827" actId="478"/>
          <ac:picMkLst>
            <pc:docMk/>
            <pc:sldMk cId="1772763307" sldId="363"/>
            <ac:picMk id="21" creationId="{FE995A34-92D9-4CC0-A8EB-D0A4C1439C3F}"/>
          </ac:picMkLst>
        </pc:picChg>
        <pc:picChg chg="del mod">
          <ac:chgData name="James Franklin" userId="cf915d05-507f-491f-b4a6-b2aa085ee4b1" providerId="ADAL" clId="{E03242D3-A8C4-4D49-BAE6-B8F444BDDFFF}" dt="2020-11-06T15:00:33.513" v="3827" actId="478"/>
          <ac:picMkLst>
            <pc:docMk/>
            <pc:sldMk cId="1772763307" sldId="363"/>
            <ac:picMk id="22" creationId="{99E4D1A6-0561-432C-A8BC-4CAD31DB7AD3}"/>
          </ac:picMkLst>
        </pc:picChg>
        <pc:picChg chg="del mod">
          <ac:chgData name="James Franklin" userId="cf915d05-507f-491f-b4a6-b2aa085ee4b1" providerId="ADAL" clId="{E03242D3-A8C4-4D49-BAE6-B8F444BDDFFF}" dt="2020-11-06T15:00:33.513" v="3827" actId="478"/>
          <ac:picMkLst>
            <pc:docMk/>
            <pc:sldMk cId="1772763307" sldId="363"/>
            <ac:picMk id="23" creationId="{3EEA533B-FA71-41E9-8594-3264665058C1}"/>
          </ac:picMkLst>
        </pc:picChg>
        <pc:picChg chg="del mod">
          <ac:chgData name="James Franklin" userId="cf915d05-507f-491f-b4a6-b2aa085ee4b1" providerId="ADAL" clId="{E03242D3-A8C4-4D49-BAE6-B8F444BDDFFF}" dt="2020-11-06T15:00:33.513" v="3827" actId="478"/>
          <ac:picMkLst>
            <pc:docMk/>
            <pc:sldMk cId="1772763307" sldId="363"/>
            <ac:picMk id="24" creationId="{0E9A7888-98F1-41DC-AB39-235DB9D0A4C0}"/>
          </ac:picMkLst>
        </pc:picChg>
        <pc:picChg chg="del mod">
          <ac:chgData name="James Franklin" userId="cf915d05-507f-491f-b4a6-b2aa085ee4b1" providerId="ADAL" clId="{E03242D3-A8C4-4D49-BAE6-B8F444BDDFFF}" dt="2020-11-06T15:00:33.513" v="3827" actId="478"/>
          <ac:picMkLst>
            <pc:docMk/>
            <pc:sldMk cId="1772763307" sldId="363"/>
            <ac:picMk id="25" creationId="{BEF5C697-2DB2-4C3B-93A2-270A457A8970}"/>
          </ac:picMkLst>
        </pc:picChg>
        <pc:picChg chg="del mod">
          <ac:chgData name="James Franklin" userId="cf915d05-507f-491f-b4a6-b2aa085ee4b1" providerId="ADAL" clId="{E03242D3-A8C4-4D49-BAE6-B8F444BDDFFF}" dt="2020-11-06T15:00:33.513" v="3827" actId="478"/>
          <ac:picMkLst>
            <pc:docMk/>
            <pc:sldMk cId="1772763307" sldId="363"/>
            <ac:picMk id="26" creationId="{E17A0BFE-52CD-4A09-ACFB-99567CA8FCDE}"/>
          </ac:picMkLst>
        </pc:picChg>
        <pc:picChg chg="del mod">
          <ac:chgData name="James Franklin" userId="cf915d05-507f-491f-b4a6-b2aa085ee4b1" providerId="ADAL" clId="{E03242D3-A8C4-4D49-BAE6-B8F444BDDFFF}" dt="2020-11-06T15:00:33.513" v="3827" actId="478"/>
          <ac:picMkLst>
            <pc:docMk/>
            <pc:sldMk cId="1772763307" sldId="363"/>
            <ac:picMk id="27" creationId="{BBEBDCFF-2A68-4149-A8BE-C7807D3F5D9C}"/>
          </ac:picMkLst>
        </pc:picChg>
        <pc:picChg chg="del mod">
          <ac:chgData name="James Franklin" userId="cf915d05-507f-491f-b4a6-b2aa085ee4b1" providerId="ADAL" clId="{E03242D3-A8C4-4D49-BAE6-B8F444BDDFFF}" dt="2020-11-06T15:00:33.513" v="3827" actId="478"/>
          <ac:picMkLst>
            <pc:docMk/>
            <pc:sldMk cId="1772763307" sldId="363"/>
            <ac:picMk id="28" creationId="{E1215648-0153-4015-8D80-8AD250FF0D33}"/>
          </ac:picMkLst>
        </pc:picChg>
        <pc:picChg chg="del mod">
          <ac:chgData name="James Franklin" userId="cf915d05-507f-491f-b4a6-b2aa085ee4b1" providerId="ADAL" clId="{E03242D3-A8C4-4D49-BAE6-B8F444BDDFFF}" dt="2020-11-06T15:00:33.513" v="3827" actId="478"/>
          <ac:picMkLst>
            <pc:docMk/>
            <pc:sldMk cId="1772763307" sldId="363"/>
            <ac:picMk id="29" creationId="{2D6EECC6-E7AA-4982-BC49-7E4096A91828}"/>
          </ac:picMkLst>
        </pc:picChg>
        <pc:picChg chg="del mod">
          <ac:chgData name="James Franklin" userId="cf915d05-507f-491f-b4a6-b2aa085ee4b1" providerId="ADAL" clId="{E03242D3-A8C4-4D49-BAE6-B8F444BDDFFF}" dt="2020-11-06T15:00:33.513" v="3827" actId="478"/>
          <ac:picMkLst>
            <pc:docMk/>
            <pc:sldMk cId="1772763307" sldId="363"/>
            <ac:picMk id="30" creationId="{E11C81AE-E628-4DBF-8CA6-B3F2A30B66A4}"/>
          </ac:picMkLst>
        </pc:picChg>
        <pc:picChg chg="del mod">
          <ac:chgData name="James Franklin" userId="cf915d05-507f-491f-b4a6-b2aa085ee4b1" providerId="ADAL" clId="{E03242D3-A8C4-4D49-BAE6-B8F444BDDFFF}" dt="2020-11-06T15:00:33.513" v="3827" actId="478"/>
          <ac:picMkLst>
            <pc:docMk/>
            <pc:sldMk cId="1772763307" sldId="363"/>
            <ac:picMk id="31" creationId="{E02B8712-F073-49E8-A4C4-5E6784CAB2BC}"/>
          </ac:picMkLst>
        </pc:picChg>
        <pc:picChg chg="del mod">
          <ac:chgData name="James Franklin" userId="cf915d05-507f-491f-b4a6-b2aa085ee4b1" providerId="ADAL" clId="{E03242D3-A8C4-4D49-BAE6-B8F444BDDFFF}" dt="2020-11-06T15:00:33.513" v="3827" actId="478"/>
          <ac:picMkLst>
            <pc:docMk/>
            <pc:sldMk cId="1772763307" sldId="363"/>
            <ac:picMk id="32" creationId="{F97D3C0C-6728-484D-9F13-E2D7864889A7}"/>
          </ac:picMkLst>
        </pc:picChg>
        <pc:picChg chg="del mod">
          <ac:chgData name="James Franklin" userId="cf915d05-507f-491f-b4a6-b2aa085ee4b1" providerId="ADAL" clId="{E03242D3-A8C4-4D49-BAE6-B8F444BDDFFF}" dt="2020-11-06T15:00:33.513" v="3827" actId="478"/>
          <ac:picMkLst>
            <pc:docMk/>
            <pc:sldMk cId="1772763307" sldId="363"/>
            <ac:picMk id="33" creationId="{0F485DC1-7000-4B53-AB6C-3C73CEA2C0CA}"/>
          </ac:picMkLst>
        </pc:picChg>
        <pc:picChg chg="del mod">
          <ac:chgData name="James Franklin" userId="cf915d05-507f-491f-b4a6-b2aa085ee4b1" providerId="ADAL" clId="{E03242D3-A8C4-4D49-BAE6-B8F444BDDFFF}" dt="2020-11-06T15:00:33.513" v="3827" actId="478"/>
          <ac:picMkLst>
            <pc:docMk/>
            <pc:sldMk cId="1772763307" sldId="363"/>
            <ac:picMk id="34" creationId="{CE776917-EE1F-4E8D-AC01-611573DF1547}"/>
          </ac:picMkLst>
        </pc:picChg>
        <pc:picChg chg="del mod">
          <ac:chgData name="James Franklin" userId="cf915d05-507f-491f-b4a6-b2aa085ee4b1" providerId="ADAL" clId="{E03242D3-A8C4-4D49-BAE6-B8F444BDDFFF}" dt="2020-11-06T15:00:33.513" v="3827" actId="478"/>
          <ac:picMkLst>
            <pc:docMk/>
            <pc:sldMk cId="1772763307" sldId="363"/>
            <ac:picMk id="35" creationId="{4FB4677E-6578-4B95-AC25-29A72AD69B66}"/>
          </ac:picMkLst>
        </pc:picChg>
        <pc:picChg chg="del mod">
          <ac:chgData name="James Franklin" userId="cf915d05-507f-491f-b4a6-b2aa085ee4b1" providerId="ADAL" clId="{E03242D3-A8C4-4D49-BAE6-B8F444BDDFFF}" dt="2020-11-06T15:00:33.513" v="3827" actId="478"/>
          <ac:picMkLst>
            <pc:docMk/>
            <pc:sldMk cId="1772763307" sldId="363"/>
            <ac:picMk id="36" creationId="{6C964A7A-9177-4E51-92D0-E47FB9D8F331}"/>
          </ac:picMkLst>
        </pc:picChg>
        <pc:picChg chg="del mod">
          <ac:chgData name="James Franklin" userId="cf915d05-507f-491f-b4a6-b2aa085ee4b1" providerId="ADAL" clId="{E03242D3-A8C4-4D49-BAE6-B8F444BDDFFF}" dt="2020-11-06T15:00:33.513" v="3827" actId="478"/>
          <ac:picMkLst>
            <pc:docMk/>
            <pc:sldMk cId="1772763307" sldId="363"/>
            <ac:picMk id="37" creationId="{9B48F744-117C-46DE-BE32-BAAB05369B41}"/>
          </ac:picMkLst>
        </pc:picChg>
        <pc:picChg chg="del mod">
          <ac:chgData name="James Franklin" userId="cf915d05-507f-491f-b4a6-b2aa085ee4b1" providerId="ADAL" clId="{E03242D3-A8C4-4D49-BAE6-B8F444BDDFFF}" dt="2020-11-06T15:00:33.513" v="3827" actId="478"/>
          <ac:picMkLst>
            <pc:docMk/>
            <pc:sldMk cId="1772763307" sldId="363"/>
            <ac:picMk id="38" creationId="{8FB6631C-FBB5-4E35-B72A-710B5E5680A6}"/>
          </ac:picMkLst>
        </pc:picChg>
        <pc:picChg chg="del mod">
          <ac:chgData name="James Franklin" userId="cf915d05-507f-491f-b4a6-b2aa085ee4b1" providerId="ADAL" clId="{E03242D3-A8C4-4D49-BAE6-B8F444BDDFFF}" dt="2020-11-06T15:00:33.513" v="3827" actId="478"/>
          <ac:picMkLst>
            <pc:docMk/>
            <pc:sldMk cId="1772763307" sldId="363"/>
            <ac:picMk id="39" creationId="{9FD7B15D-117A-4EA3-96FD-712D0688269B}"/>
          </ac:picMkLst>
        </pc:picChg>
        <pc:picChg chg="del mod">
          <ac:chgData name="James Franklin" userId="cf915d05-507f-491f-b4a6-b2aa085ee4b1" providerId="ADAL" clId="{E03242D3-A8C4-4D49-BAE6-B8F444BDDFFF}" dt="2020-11-06T15:00:33.513" v="3827" actId="478"/>
          <ac:picMkLst>
            <pc:docMk/>
            <pc:sldMk cId="1772763307" sldId="363"/>
            <ac:picMk id="40" creationId="{1CA79E49-9319-4289-A6E9-1BB195E6DB3D}"/>
          </ac:picMkLst>
        </pc:picChg>
        <pc:picChg chg="del mod">
          <ac:chgData name="James Franklin" userId="cf915d05-507f-491f-b4a6-b2aa085ee4b1" providerId="ADAL" clId="{E03242D3-A8C4-4D49-BAE6-B8F444BDDFFF}" dt="2020-11-06T15:00:33.513" v="3827" actId="478"/>
          <ac:picMkLst>
            <pc:docMk/>
            <pc:sldMk cId="1772763307" sldId="363"/>
            <ac:picMk id="41" creationId="{3E3587BF-CD6E-425D-ACB7-8DFA74541393}"/>
          </ac:picMkLst>
        </pc:picChg>
        <pc:picChg chg="del mod">
          <ac:chgData name="James Franklin" userId="cf915d05-507f-491f-b4a6-b2aa085ee4b1" providerId="ADAL" clId="{E03242D3-A8C4-4D49-BAE6-B8F444BDDFFF}" dt="2020-11-06T15:00:33.513" v="3827" actId="478"/>
          <ac:picMkLst>
            <pc:docMk/>
            <pc:sldMk cId="1772763307" sldId="363"/>
            <ac:picMk id="42" creationId="{3F4E1162-2849-4102-9C4E-C2E95148778C}"/>
          </ac:picMkLst>
        </pc:picChg>
        <pc:picChg chg="del mod">
          <ac:chgData name="James Franklin" userId="cf915d05-507f-491f-b4a6-b2aa085ee4b1" providerId="ADAL" clId="{E03242D3-A8C4-4D49-BAE6-B8F444BDDFFF}" dt="2020-11-06T15:00:33.513" v="3827" actId="478"/>
          <ac:picMkLst>
            <pc:docMk/>
            <pc:sldMk cId="1772763307" sldId="363"/>
            <ac:picMk id="43" creationId="{F877246E-0EB8-42D5-A27D-4343A5EC8E82}"/>
          </ac:picMkLst>
        </pc:picChg>
        <pc:picChg chg="del mod">
          <ac:chgData name="James Franklin" userId="cf915d05-507f-491f-b4a6-b2aa085ee4b1" providerId="ADAL" clId="{E03242D3-A8C4-4D49-BAE6-B8F444BDDFFF}" dt="2020-11-06T15:00:33.513" v="3827" actId="478"/>
          <ac:picMkLst>
            <pc:docMk/>
            <pc:sldMk cId="1772763307" sldId="363"/>
            <ac:picMk id="44" creationId="{47835D98-3647-4749-A7D8-4D5164428EEA}"/>
          </ac:picMkLst>
        </pc:picChg>
        <pc:picChg chg="del mod">
          <ac:chgData name="James Franklin" userId="cf915d05-507f-491f-b4a6-b2aa085ee4b1" providerId="ADAL" clId="{E03242D3-A8C4-4D49-BAE6-B8F444BDDFFF}" dt="2020-11-06T15:00:33.513" v="3827" actId="478"/>
          <ac:picMkLst>
            <pc:docMk/>
            <pc:sldMk cId="1772763307" sldId="363"/>
            <ac:picMk id="45" creationId="{F11B7CF2-5264-4D44-9101-953585DF6E91}"/>
          </ac:picMkLst>
        </pc:picChg>
        <pc:picChg chg="del mod">
          <ac:chgData name="James Franklin" userId="cf915d05-507f-491f-b4a6-b2aa085ee4b1" providerId="ADAL" clId="{E03242D3-A8C4-4D49-BAE6-B8F444BDDFFF}" dt="2020-11-06T15:00:33.513" v="3827" actId="478"/>
          <ac:picMkLst>
            <pc:docMk/>
            <pc:sldMk cId="1772763307" sldId="363"/>
            <ac:picMk id="46" creationId="{A2DC08B4-321E-49DC-AE44-22A0D089974C}"/>
          </ac:picMkLst>
        </pc:picChg>
        <pc:picChg chg="del mod">
          <ac:chgData name="James Franklin" userId="cf915d05-507f-491f-b4a6-b2aa085ee4b1" providerId="ADAL" clId="{E03242D3-A8C4-4D49-BAE6-B8F444BDDFFF}" dt="2020-11-06T15:00:33.513" v="3827" actId="478"/>
          <ac:picMkLst>
            <pc:docMk/>
            <pc:sldMk cId="1772763307" sldId="363"/>
            <ac:picMk id="47" creationId="{D3A2F014-FDA4-4372-8596-4F9BEAE19238}"/>
          </ac:picMkLst>
        </pc:picChg>
        <pc:picChg chg="del mod">
          <ac:chgData name="James Franklin" userId="cf915d05-507f-491f-b4a6-b2aa085ee4b1" providerId="ADAL" clId="{E03242D3-A8C4-4D49-BAE6-B8F444BDDFFF}" dt="2020-11-06T15:00:33.513" v="3827" actId="478"/>
          <ac:picMkLst>
            <pc:docMk/>
            <pc:sldMk cId="1772763307" sldId="363"/>
            <ac:picMk id="48" creationId="{CFC3C293-6C0D-4423-AE1E-77576CD9791C}"/>
          </ac:picMkLst>
        </pc:picChg>
        <pc:picChg chg="del mod">
          <ac:chgData name="James Franklin" userId="cf915d05-507f-491f-b4a6-b2aa085ee4b1" providerId="ADAL" clId="{E03242D3-A8C4-4D49-BAE6-B8F444BDDFFF}" dt="2020-11-06T15:00:33.513" v="3827" actId="478"/>
          <ac:picMkLst>
            <pc:docMk/>
            <pc:sldMk cId="1772763307" sldId="363"/>
            <ac:picMk id="49" creationId="{562155DB-DBA6-449C-9A86-10F7E4A60764}"/>
          </ac:picMkLst>
        </pc:picChg>
        <pc:picChg chg="del mod">
          <ac:chgData name="James Franklin" userId="cf915d05-507f-491f-b4a6-b2aa085ee4b1" providerId="ADAL" clId="{E03242D3-A8C4-4D49-BAE6-B8F444BDDFFF}" dt="2020-11-06T15:00:33.513" v="3827" actId="478"/>
          <ac:picMkLst>
            <pc:docMk/>
            <pc:sldMk cId="1772763307" sldId="363"/>
            <ac:picMk id="50" creationId="{52D374ED-BCF5-4B68-99D5-8BC80186E7F9}"/>
          </ac:picMkLst>
        </pc:picChg>
        <pc:picChg chg="del mod">
          <ac:chgData name="James Franklin" userId="cf915d05-507f-491f-b4a6-b2aa085ee4b1" providerId="ADAL" clId="{E03242D3-A8C4-4D49-BAE6-B8F444BDDFFF}" dt="2020-11-06T15:00:33.513" v="3827" actId="478"/>
          <ac:picMkLst>
            <pc:docMk/>
            <pc:sldMk cId="1772763307" sldId="363"/>
            <ac:picMk id="51" creationId="{18FCA226-716E-449E-BD6B-C779CE8A0D9D}"/>
          </ac:picMkLst>
        </pc:picChg>
        <pc:picChg chg="del mod">
          <ac:chgData name="James Franklin" userId="cf915d05-507f-491f-b4a6-b2aa085ee4b1" providerId="ADAL" clId="{E03242D3-A8C4-4D49-BAE6-B8F444BDDFFF}" dt="2020-11-06T15:00:33.513" v="3827" actId="478"/>
          <ac:picMkLst>
            <pc:docMk/>
            <pc:sldMk cId="1772763307" sldId="363"/>
            <ac:picMk id="58" creationId="{5A535C45-57EF-45AF-8190-A34F06157081}"/>
          </ac:picMkLst>
        </pc:picChg>
        <pc:picChg chg="del mod">
          <ac:chgData name="James Franklin" userId="cf915d05-507f-491f-b4a6-b2aa085ee4b1" providerId="ADAL" clId="{E03242D3-A8C4-4D49-BAE6-B8F444BDDFFF}" dt="2020-11-06T15:00:33.513" v="3827" actId="478"/>
          <ac:picMkLst>
            <pc:docMk/>
            <pc:sldMk cId="1772763307" sldId="363"/>
            <ac:picMk id="59" creationId="{5527EB71-EE45-4A6E-8811-AE8C7D481C7C}"/>
          </ac:picMkLst>
        </pc:picChg>
        <pc:picChg chg="del mod">
          <ac:chgData name="James Franklin" userId="cf915d05-507f-491f-b4a6-b2aa085ee4b1" providerId="ADAL" clId="{E03242D3-A8C4-4D49-BAE6-B8F444BDDFFF}" dt="2020-11-06T15:00:33.513" v="3827" actId="478"/>
          <ac:picMkLst>
            <pc:docMk/>
            <pc:sldMk cId="1772763307" sldId="363"/>
            <ac:picMk id="60" creationId="{12036D0D-066F-4791-9CF6-7D947A5FA319}"/>
          </ac:picMkLst>
        </pc:picChg>
        <pc:picChg chg="del mod">
          <ac:chgData name="James Franklin" userId="cf915d05-507f-491f-b4a6-b2aa085ee4b1" providerId="ADAL" clId="{E03242D3-A8C4-4D49-BAE6-B8F444BDDFFF}" dt="2020-11-06T15:00:33.513" v="3827" actId="478"/>
          <ac:picMkLst>
            <pc:docMk/>
            <pc:sldMk cId="1772763307" sldId="363"/>
            <ac:picMk id="61" creationId="{DE7FBE3F-A581-4B49-89FA-0D63484C20D9}"/>
          </ac:picMkLst>
        </pc:picChg>
        <pc:picChg chg="del mod">
          <ac:chgData name="James Franklin" userId="cf915d05-507f-491f-b4a6-b2aa085ee4b1" providerId="ADAL" clId="{E03242D3-A8C4-4D49-BAE6-B8F444BDDFFF}" dt="2020-11-06T15:00:33.513" v="3827" actId="478"/>
          <ac:picMkLst>
            <pc:docMk/>
            <pc:sldMk cId="1772763307" sldId="363"/>
            <ac:picMk id="62" creationId="{99B2C215-EC56-4442-BE55-A476117F0E0E}"/>
          </ac:picMkLst>
        </pc:picChg>
        <pc:picChg chg="del mod">
          <ac:chgData name="James Franklin" userId="cf915d05-507f-491f-b4a6-b2aa085ee4b1" providerId="ADAL" clId="{E03242D3-A8C4-4D49-BAE6-B8F444BDDFFF}" dt="2020-11-06T15:00:33.513" v="3827" actId="478"/>
          <ac:picMkLst>
            <pc:docMk/>
            <pc:sldMk cId="1772763307" sldId="363"/>
            <ac:picMk id="63" creationId="{D8ACE59A-A7BF-4FA8-9361-3CA3600736FA}"/>
          </ac:picMkLst>
        </pc:picChg>
        <pc:picChg chg="del mod">
          <ac:chgData name="James Franklin" userId="cf915d05-507f-491f-b4a6-b2aa085ee4b1" providerId="ADAL" clId="{E03242D3-A8C4-4D49-BAE6-B8F444BDDFFF}" dt="2020-11-06T15:00:33.513" v="3827" actId="478"/>
          <ac:picMkLst>
            <pc:docMk/>
            <pc:sldMk cId="1772763307" sldId="363"/>
            <ac:picMk id="64" creationId="{478B3506-C50A-4776-9AF4-26C0ACB76A42}"/>
          </ac:picMkLst>
        </pc:picChg>
        <pc:picChg chg="del mod">
          <ac:chgData name="James Franklin" userId="cf915d05-507f-491f-b4a6-b2aa085ee4b1" providerId="ADAL" clId="{E03242D3-A8C4-4D49-BAE6-B8F444BDDFFF}" dt="2020-11-06T15:00:33.513" v="3827" actId="478"/>
          <ac:picMkLst>
            <pc:docMk/>
            <pc:sldMk cId="1772763307" sldId="363"/>
            <ac:picMk id="65" creationId="{AF3A61F2-D9E9-42F0-A23C-9FE66D53DDF0}"/>
          </ac:picMkLst>
        </pc:picChg>
        <pc:picChg chg="del mod">
          <ac:chgData name="James Franklin" userId="cf915d05-507f-491f-b4a6-b2aa085ee4b1" providerId="ADAL" clId="{E03242D3-A8C4-4D49-BAE6-B8F444BDDFFF}" dt="2020-11-06T15:00:33.513" v="3827" actId="478"/>
          <ac:picMkLst>
            <pc:docMk/>
            <pc:sldMk cId="1772763307" sldId="363"/>
            <ac:picMk id="66" creationId="{9DCAF10A-B4D8-4D51-90C6-679DD0CCCC46}"/>
          </ac:picMkLst>
        </pc:picChg>
        <pc:picChg chg="del mod">
          <ac:chgData name="James Franklin" userId="cf915d05-507f-491f-b4a6-b2aa085ee4b1" providerId="ADAL" clId="{E03242D3-A8C4-4D49-BAE6-B8F444BDDFFF}" dt="2020-11-06T15:00:33.513" v="3827" actId="478"/>
          <ac:picMkLst>
            <pc:docMk/>
            <pc:sldMk cId="1772763307" sldId="363"/>
            <ac:picMk id="2050" creationId="{91C32066-39FB-4F16-BD13-4BD8EAB1FFB8}"/>
          </ac:picMkLst>
        </pc:picChg>
        <pc:picChg chg="del mod">
          <ac:chgData name="James Franklin" userId="cf915d05-507f-491f-b4a6-b2aa085ee4b1" providerId="ADAL" clId="{E03242D3-A8C4-4D49-BAE6-B8F444BDDFFF}" dt="2020-11-06T15:00:33.513" v="3827" actId="478"/>
          <ac:picMkLst>
            <pc:docMk/>
            <pc:sldMk cId="1772763307" sldId="363"/>
            <ac:picMk id="2054" creationId="{ADB0E18D-D4DE-4ECF-814D-EC06F98614BB}"/>
          </ac:picMkLst>
        </pc:picChg>
      </pc:sldChg>
    </pc:docChg>
  </pc:docChgLst>
  <pc:docChgLst>
    <pc:chgData name="Mike Bloys" userId="1248c4d8-7b2b-4b32-b8bd-163ae845f9bb" providerId="ADAL" clId="{F509765D-A0D8-4E03-81CB-A676EC7E7273}"/>
    <pc:docChg chg="custSel modSld modMainMaster">
      <pc:chgData name="Mike Bloys" userId="1248c4d8-7b2b-4b32-b8bd-163ae845f9bb" providerId="ADAL" clId="{F509765D-A0D8-4E03-81CB-A676EC7E7273}" dt="2020-02-12T15:45:40.237" v="302" actId="167"/>
      <pc:docMkLst>
        <pc:docMk/>
      </pc:docMkLst>
      <pc:sldChg chg="delSp">
        <pc:chgData name="Mike Bloys" userId="1248c4d8-7b2b-4b32-b8bd-163ae845f9bb" providerId="ADAL" clId="{F509765D-A0D8-4E03-81CB-A676EC7E7273}" dt="2020-02-10T15:52:11.221" v="256"/>
        <pc:sldMkLst>
          <pc:docMk/>
          <pc:sldMk cId="863047335" sldId="257"/>
        </pc:sldMkLst>
        <pc:spChg chg="del">
          <ac:chgData name="Mike Bloys" userId="1248c4d8-7b2b-4b32-b8bd-163ae845f9bb" providerId="ADAL" clId="{F509765D-A0D8-4E03-81CB-A676EC7E7273}" dt="2020-02-05T09:41:38.746" v="43" actId="478"/>
          <ac:spMkLst>
            <pc:docMk/>
            <pc:sldMk cId="863047335" sldId="257"/>
            <ac:spMk id="5" creationId="{00000000-0000-0000-0000-000000000000}"/>
          </ac:spMkLst>
        </pc:spChg>
        <pc:spChg chg="del">
          <ac:chgData name="Mike Bloys" userId="1248c4d8-7b2b-4b32-b8bd-163ae845f9bb" providerId="ADAL" clId="{F509765D-A0D8-4E03-81CB-A676EC7E7273}" dt="2020-02-05T09:41:38.746" v="43" actId="478"/>
          <ac:spMkLst>
            <pc:docMk/>
            <pc:sldMk cId="863047335" sldId="257"/>
            <ac:spMk id="6" creationId="{00000000-0000-0000-0000-000000000000}"/>
          </ac:spMkLst>
        </pc:spChg>
        <pc:spChg chg="del">
          <ac:chgData name="Mike Bloys" userId="1248c4d8-7b2b-4b32-b8bd-163ae845f9bb" providerId="ADAL" clId="{F509765D-A0D8-4E03-81CB-A676EC7E7273}" dt="2020-02-05T09:41:38.746" v="43" actId="478"/>
          <ac:spMkLst>
            <pc:docMk/>
            <pc:sldMk cId="863047335" sldId="257"/>
            <ac:spMk id="7" creationId="{00000000-0000-0000-0000-000000000000}"/>
          </ac:spMkLst>
        </pc:spChg>
        <pc:grpChg chg="del">
          <ac:chgData name="Mike Bloys" userId="1248c4d8-7b2b-4b32-b8bd-163ae845f9bb" providerId="ADAL" clId="{F509765D-A0D8-4E03-81CB-A676EC7E7273}" dt="2020-02-10T15:52:11.221" v="256"/>
          <ac:grpSpMkLst>
            <pc:docMk/>
            <pc:sldMk cId="863047335" sldId="257"/>
            <ac:grpSpMk id="9" creationId="{00000000-0000-0000-0000-000000000000}"/>
          </ac:grpSpMkLst>
        </pc:grpChg>
      </pc:sldChg>
      <pc:sldChg chg="addSp delSp modSp">
        <pc:chgData name="Mike Bloys" userId="1248c4d8-7b2b-4b32-b8bd-163ae845f9bb" providerId="ADAL" clId="{F509765D-A0D8-4E03-81CB-A676EC7E7273}" dt="2020-02-10T14:03:08.380" v="121"/>
        <pc:sldMkLst>
          <pc:docMk/>
          <pc:sldMk cId="3104755081" sldId="258"/>
        </pc:sldMkLst>
        <pc:spChg chg="add del mod">
          <ac:chgData name="Mike Bloys" userId="1248c4d8-7b2b-4b32-b8bd-163ae845f9bb" providerId="ADAL" clId="{F509765D-A0D8-4E03-81CB-A676EC7E7273}" dt="2020-02-10T14:03:08.380" v="121"/>
          <ac:spMkLst>
            <pc:docMk/>
            <pc:sldMk cId="3104755081" sldId="258"/>
            <ac:spMk id="4" creationId="{4527CE8F-D085-4B8E-890A-602953A48430}"/>
          </ac:spMkLst>
        </pc:spChg>
        <pc:spChg chg="add del mod">
          <ac:chgData name="Mike Bloys" userId="1248c4d8-7b2b-4b32-b8bd-163ae845f9bb" providerId="ADAL" clId="{F509765D-A0D8-4E03-81CB-A676EC7E7273}" dt="2020-02-05T09:58:10.751" v="101"/>
          <ac:spMkLst>
            <pc:docMk/>
            <pc:sldMk cId="3104755081" sldId="258"/>
            <ac:spMk id="4" creationId="{C47869AC-1EA5-4A63-99A1-715ACC7E1078}"/>
          </ac:spMkLst>
        </pc:spChg>
        <pc:spChg chg="add del mod">
          <ac:chgData name="Mike Bloys" userId="1248c4d8-7b2b-4b32-b8bd-163ae845f9bb" providerId="ADAL" clId="{F509765D-A0D8-4E03-81CB-A676EC7E7273}" dt="2020-02-05T09:58:10.751" v="101"/>
          <ac:spMkLst>
            <pc:docMk/>
            <pc:sldMk cId="3104755081" sldId="258"/>
            <ac:spMk id="5" creationId="{C9009016-93B7-4D24-9E51-BBBA7CE6BD1C}"/>
          </ac:spMkLst>
        </pc:spChg>
      </pc:sldChg>
      <pc:sldChg chg="delSp">
        <pc:chgData name="Mike Bloys" userId="1248c4d8-7b2b-4b32-b8bd-163ae845f9bb" providerId="ADAL" clId="{F509765D-A0D8-4E03-81CB-A676EC7E7273}" dt="2020-02-05T10:37:21.247" v="112" actId="478"/>
        <pc:sldMkLst>
          <pc:docMk/>
          <pc:sldMk cId="2014982282" sldId="280"/>
        </pc:sldMkLst>
        <pc:spChg chg="del">
          <ac:chgData name="Mike Bloys" userId="1248c4d8-7b2b-4b32-b8bd-163ae845f9bb" providerId="ADAL" clId="{F509765D-A0D8-4E03-81CB-A676EC7E7273}" dt="2020-02-05T10:37:21.247" v="112" actId="478"/>
          <ac:spMkLst>
            <pc:docMk/>
            <pc:sldMk cId="2014982282" sldId="280"/>
            <ac:spMk id="2" creationId="{B5E80437-334F-4C3E-9B9B-E64AFE86E23E}"/>
          </ac:spMkLst>
        </pc:spChg>
      </pc:sldChg>
      <pc:sldChg chg="addSp delSp modSp addCm delCm modCm">
        <pc:chgData name="Mike Bloys" userId="1248c4d8-7b2b-4b32-b8bd-163ae845f9bb" providerId="ADAL" clId="{F509765D-A0D8-4E03-81CB-A676EC7E7273}" dt="2020-02-12T15:44:56.733" v="294" actId="20577"/>
        <pc:sldMkLst>
          <pc:docMk/>
          <pc:sldMk cId="3978705510" sldId="281"/>
        </pc:sldMkLst>
        <pc:spChg chg="mod">
          <ac:chgData name="Mike Bloys" userId="1248c4d8-7b2b-4b32-b8bd-163ae845f9bb" providerId="ADAL" clId="{F509765D-A0D8-4E03-81CB-A676EC7E7273}" dt="2020-02-12T15:44:56.733" v="294" actId="20577"/>
          <ac:spMkLst>
            <pc:docMk/>
            <pc:sldMk cId="3978705510" sldId="281"/>
            <ac:spMk id="3" creationId="{BB23318D-9BE1-4EE1-9AEF-34EB657014CD}"/>
          </ac:spMkLst>
        </pc:spChg>
        <pc:spChg chg="del">
          <ac:chgData name="Mike Bloys" userId="1248c4d8-7b2b-4b32-b8bd-163ae845f9bb" providerId="ADAL" clId="{F509765D-A0D8-4E03-81CB-A676EC7E7273}" dt="2020-02-10T14:12:37.734" v="129" actId="478"/>
          <ac:spMkLst>
            <pc:docMk/>
            <pc:sldMk cId="3978705510" sldId="281"/>
            <ac:spMk id="4" creationId="{E5185485-A6F0-44DC-81DE-3E019F79D7F5}"/>
          </ac:spMkLst>
        </pc:spChg>
        <pc:picChg chg="del">
          <ac:chgData name="Mike Bloys" userId="1248c4d8-7b2b-4b32-b8bd-163ae845f9bb" providerId="ADAL" clId="{F509765D-A0D8-4E03-81CB-A676EC7E7273}" dt="2020-02-12T15:35:33.428" v="279" actId="478"/>
          <ac:picMkLst>
            <pc:docMk/>
            <pc:sldMk cId="3978705510" sldId="281"/>
            <ac:picMk id="5" creationId="{955D4E43-F91E-4858-8F92-11B93ADE570A}"/>
          </ac:picMkLst>
        </pc:picChg>
        <pc:picChg chg="add del mod">
          <ac:chgData name="Mike Bloys" userId="1248c4d8-7b2b-4b32-b8bd-163ae845f9bb" providerId="ADAL" clId="{F509765D-A0D8-4E03-81CB-A676EC7E7273}" dt="2020-02-11T10:46:08.891" v="260"/>
          <ac:picMkLst>
            <pc:docMk/>
            <pc:sldMk cId="3978705510" sldId="281"/>
            <ac:picMk id="6" creationId="{19E8F41C-783B-4D25-AF0A-37E6BB76990A}"/>
          </ac:picMkLst>
        </pc:picChg>
        <pc:picChg chg="add del mod ord modCrop">
          <ac:chgData name="Mike Bloys" userId="1248c4d8-7b2b-4b32-b8bd-163ae845f9bb" providerId="ADAL" clId="{F509765D-A0D8-4E03-81CB-A676EC7E7273}" dt="2020-02-12T15:44:31.349" v="290" actId="478"/>
          <ac:picMkLst>
            <pc:docMk/>
            <pc:sldMk cId="3978705510" sldId="281"/>
            <ac:picMk id="6" creationId="{3C9B2FA7-5740-47F4-B0BA-D0F8ADAB9569}"/>
          </ac:picMkLst>
        </pc:picChg>
        <pc:picChg chg="add mod ord modCrop">
          <ac:chgData name="Mike Bloys" userId="1248c4d8-7b2b-4b32-b8bd-163ae845f9bb" providerId="ADAL" clId="{F509765D-A0D8-4E03-81CB-A676EC7E7273}" dt="2020-02-12T15:44:28.826" v="289" actId="167"/>
          <ac:picMkLst>
            <pc:docMk/>
            <pc:sldMk cId="3978705510" sldId="281"/>
            <ac:picMk id="8" creationId="{D957C0AD-310A-46FA-9C0F-3D8A5650D791}"/>
          </ac:picMkLst>
        </pc:picChg>
        <pc:picChg chg="add del ord">
          <ac:chgData name="Mike Bloys" userId="1248c4d8-7b2b-4b32-b8bd-163ae845f9bb" providerId="ADAL" clId="{F509765D-A0D8-4E03-81CB-A676EC7E7273}" dt="2020-02-12T15:43:12.853" v="286" actId="478"/>
          <ac:picMkLst>
            <pc:docMk/>
            <pc:sldMk cId="3978705510" sldId="281"/>
            <ac:picMk id="9" creationId="{BE8D2F84-8350-481F-9F42-D04FEDDA9BDA}"/>
          </ac:picMkLst>
        </pc:picChg>
        <pc:picChg chg="del">
          <ac:chgData name="Mike Bloys" userId="1248c4d8-7b2b-4b32-b8bd-163ae845f9bb" providerId="ADAL" clId="{F509765D-A0D8-4E03-81CB-A676EC7E7273}" dt="2020-02-12T15:35:36.261" v="281" actId="478"/>
          <ac:picMkLst>
            <pc:docMk/>
            <pc:sldMk cId="3978705510" sldId="281"/>
            <ac:picMk id="1026" creationId="{9E24C52E-9FE2-4B45-B22C-5956C51449F0}"/>
          </ac:picMkLst>
        </pc:picChg>
        <pc:picChg chg="add del mod">
          <ac:chgData name="Mike Bloys" userId="1248c4d8-7b2b-4b32-b8bd-163ae845f9bb" providerId="ADAL" clId="{F509765D-A0D8-4E03-81CB-A676EC7E7273}" dt="2020-02-12T15:35:34.469" v="280" actId="478"/>
          <ac:picMkLst>
            <pc:docMk/>
            <pc:sldMk cId="3978705510" sldId="281"/>
            <ac:picMk id="1028" creationId="{602D5539-8241-47AE-9AD1-53011159C1E8}"/>
          </ac:picMkLst>
        </pc:picChg>
      </pc:sldChg>
      <pc:sldChg chg="addSp delSp modSp">
        <pc:chgData name="Mike Bloys" userId="1248c4d8-7b2b-4b32-b8bd-163ae845f9bb" providerId="ADAL" clId="{F509765D-A0D8-4E03-81CB-A676EC7E7273}" dt="2020-02-10T14:15:58.836" v="146"/>
        <pc:sldMkLst>
          <pc:docMk/>
          <pc:sldMk cId="731890908" sldId="282"/>
        </pc:sldMkLst>
        <pc:spChg chg="mod">
          <ac:chgData name="Mike Bloys" userId="1248c4d8-7b2b-4b32-b8bd-163ae845f9bb" providerId="ADAL" clId="{F509765D-A0D8-4E03-81CB-A676EC7E7273}" dt="2020-02-10T14:15:12.462" v="140" actId="20577"/>
          <ac:spMkLst>
            <pc:docMk/>
            <pc:sldMk cId="731890908" sldId="282"/>
            <ac:spMk id="3" creationId="{7DD2354E-FB2F-4C22-8655-DE5FD8EA1580}"/>
          </ac:spMkLst>
        </pc:spChg>
        <pc:spChg chg="del">
          <ac:chgData name="Mike Bloys" userId="1248c4d8-7b2b-4b32-b8bd-163ae845f9bb" providerId="ADAL" clId="{F509765D-A0D8-4E03-81CB-A676EC7E7273}" dt="2020-02-10T14:15:37.531" v="144" actId="478"/>
          <ac:spMkLst>
            <pc:docMk/>
            <pc:sldMk cId="731890908" sldId="282"/>
            <ac:spMk id="4" creationId="{80D51C57-8D3E-487E-A4CD-F0FEBB37E20D}"/>
          </ac:spMkLst>
        </pc:spChg>
        <pc:picChg chg="del">
          <ac:chgData name="Mike Bloys" userId="1248c4d8-7b2b-4b32-b8bd-163ae845f9bb" providerId="ADAL" clId="{F509765D-A0D8-4E03-81CB-A676EC7E7273}" dt="2020-02-10T14:15:39.322" v="145" actId="478"/>
          <ac:picMkLst>
            <pc:docMk/>
            <pc:sldMk cId="731890908" sldId="282"/>
            <ac:picMk id="5" creationId="{4B8719C3-2438-4452-A959-F76639F22798}"/>
          </ac:picMkLst>
        </pc:picChg>
        <pc:picChg chg="add del mod">
          <ac:chgData name="Mike Bloys" userId="1248c4d8-7b2b-4b32-b8bd-163ae845f9bb" providerId="ADAL" clId="{F509765D-A0D8-4E03-81CB-A676EC7E7273}" dt="2020-02-10T14:13:44.282" v="131" actId="478"/>
          <ac:picMkLst>
            <pc:docMk/>
            <pc:sldMk cId="731890908" sldId="282"/>
            <ac:picMk id="7" creationId="{3FAE87B4-1BBD-435F-ABDF-98DDD1821319}"/>
          </ac:picMkLst>
        </pc:picChg>
        <pc:picChg chg="add mod ord modCrop">
          <ac:chgData name="Mike Bloys" userId="1248c4d8-7b2b-4b32-b8bd-163ae845f9bb" providerId="ADAL" clId="{F509765D-A0D8-4E03-81CB-A676EC7E7273}" dt="2020-02-10T14:15:30.050" v="143" actId="14100"/>
          <ac:picMkLst>
            <pc:docMk/>
            <pc:sldMk cId="731890908" sldId="282"/>
            <ac:picMk id="9" creationId="{737BF5F6-0477-4105-ADB2-97530A040672}"/>
          </ac:picMkLst>
        </pc:picChg>
        <pc:picChg chg="add">
          <ac:chgData name="Mike Bloys" userId="1248c4d8-7b2b-4b32-b8bd-163ae845f9bb" providerId="ADAL" clId="{F509765D-A0D8-4E03-81CB-A676EC7E7273}" dt="2020-02-10T14:15:58.836" v="146"/>
          <ac:picMkLst>
            <pc:docMk/>
            <pc:sldMk cId="731890908" sldId="282"/>
            <ac:picMk id="11" creationId="{19580B2E-B36C-4867-8A4E-F509B1F0EB34}"/>
          </ac:picMkLst>
        </pc:picChg>
        <pc:picChg chg="del">
          <ac:chgData name="Mike Bloys" userId="1248c4d8-7b2b-4b32-b8bd-163ae845f9bb" providerId="ADAL" clId="{F509765D-A0D8-4E03-81CB-A676EC7E7273}" dt="2020-02-10T14:14:56.363" v="137" actId="478"/>
          <ac:picMkLst>
            <pc:docMk/>
            <pc:sldMk cId="731890908" sldId="282"/>
            <ac:picMk id="2050" creationId="{5D9A165C-AE1D-4D5B-92B0-DA4AFF40F981}"/>
          </ac:picMkLst>
        </pc:picChg>
      </pc:sldChg>
      <pc:sldChg chg="addSp delSp modSp delCm">
        <pc:chgData name="Mike Bloys" userId="1248c4d8-7b2b-4b32-b8bd-163ae845f9bb" providerId="ADAL" clId="{F509765D-A0D8-4E03-81CB-A676EC7E7273}" dt="2020-02-10T14:34:45.447" v="161" actId="555"/>
        <pc:sldMkLst>
          <pc:docMk/>
          <pc:sldMk cId="445214213" sldId="283"/>
        </pc:sldMkLst>
        <pc:spChg chg="del">
          <ac:chgData name="Mike Bloys" userId="1248c4d8-7b2b-4b32-b8bd-163ae845f9bb" providerId="ADAL" clId="{F509765D-A0D8-4E03-81CB-A676EC7E7273}" dt="2020-02-10T14:16:27.419" v="147" actId="478"/>
          <ac:spMkLst>
            <pc:docMk/>
            <pc:sldMk cId="445214213" sldId="283"/>
            <ac:spMk id="4" creationId="{C86535B1-6AB4-424B-B867-C0B3D1FE5AA7}"/>
          </ac:spMkLst>
        </pc:spChg>
        <pc:picChg chg="del">
          <ac:chgData name="Mike Bloys" userId="1248c4d8-7b2b-4b32-b8bd-163ae845f9bb" providerId="ADAL" clId="{F509765D-A0D8-4E03-81CB-A676EC7E7273}" dt="2020-02-10T14:34:31.917" v="159" actId="478"/>
          <ac:picMkLst>
            <pc:docMk/>
            <pc:sldMk cId="445214213" sldId="283"/>
            <ac:picMk id="6" creationId="{E6EE1FA4-9F28-4A29-8E61-0681F8DD136F}"/>
          </ac:picMkLst>
        </pc:picChg>
        <pc:picChg chg="add mod ord modCrop">
          <ac:chgData name="Mike Bloys" userId="1248c4d8-7b2b-4b32-b8bd-163ae845f9bb" providerId="ADAL" clId="{F509765D-A0D8-4E03-81CB-A676EC7E7273}" dt="2020-02-10T14:34:45.447" v="161" actId="555"/>
          <ac:picMkLst>
            <pc:docMk/>
            <pc:sldMk cId="445214213" sldId="283"/>
            <ac:picMk id="7" creationId="{426CD317-3271-432B-A894-618C1C32D915}"/>
          </ac:picMkLst>
        </pc:picChg>
        <pc:picChg chg="add">
          <ac:chgData name="Mike Bloys" userId="1248c4d8-7b2b-4b32-b8bd-163ae845f9bb" providerId="ADAL" clId="{F509765D-A0D8-4E03-81CB-A676EC7E7273}" dt="2020-02-10T14:34:28.742" v="158"/>
          <ac:picMkLst>
            <pc:docMk/>
            <pc:sldMk cId="445214213" sldId="283"/>
            <ac:picMk id="9" creationId="{709C4829-7559-4301-A46E-8EDABFCE7EBF}"/>
          </ac:picMkLst>
        </pc:picChg>
        <pc:picChg chg="del">
          <ac:chgData name="Mike Bloys" userId="1248c4d8-7b2b-4b32-b8bd-163ae845f9bb" providerId="ADAL" clId="{F509765D-A0D8-4E03-81CB-A676EC7E7273}" dt="2020-02-10T14:34:08.620" v="155" actId="478"/>
          <ac:picMkLst>
            <pc:docMk/>
            <pc:sldMk cId="445214213" sldId="283"/>
            <ac:picMk id="3078" creationId="{D19BD384-5D33-41F7-8A62-F822478AC751}"/>
          </ac:picMkLst>
        </pc:picChg>
      </pc:sldChg>
      <pc:sldChg chg="addSp delSp modSp">
        <pc:chgData name="Mike Bloys" userId="1248c4d8-7b2b-4b32-b8bd-163ae845f9bb" providerId="ADAL" clId="{F509765D-A0D8-4E03-81CB-A676EC7E7273}" dt="2020-02-10T14:49:00.769" v="168" actId="478"/>
        <pc:sldMkLst>
          <pc:docMk/>
          <pc:sldMk cId="3044653099" sldId="284"/>
        </pc:sldMkLst>
        <pc:spChg chg="del mod">
          <ac:chgData name="Mike Bloys" userId="1248c4d8-7b2b-4b32-b8bd-163ae845f9bb" providerId="ADAL" clId="{F509765D-A0D8-4E03-81CB-A676EC7E7273}" dt="2020-02-10T14:49:00.769" v="168" actId="478"/>
          <ac:spMkLst>
            <pc:docMk/>
            <pc:sldMk cId="3044653099" sldId="284"/>
            <ac:spMk id="5" creationId="{8CBBC697-EBCF-40F2-B232-964A427AB7FA}"/>
          </ac:spMkLst>
        </pc:spChg>
        <pc:spChg chg="del mod">
          <ac:chgData name="Mike Bloys" userId="1248c4d8-7b2b-4b32-b8bd-163ae845f9bb" providerId="ADAL" clId="{F509765D-A0D8-4E03-81CB-A676EC7E7273}" dt="2020-02-10T14:49:00.769" v="168" actId="478"/>
          <ac:spMkLst>
            <pc:docMk/>
            <pc:sldMk cId="3044653099" sldId="284"/>
            <ac:spMk id="8" creationId="{F8A20486-18AD-4068-B57A-51F05B3B0DAD}"/>
          </ac:spMkLst>
        </pc:spChg>
        <pc:picChg chg="del">
          <ac:chgData name="Mike Bloys" userId="1248c4d8-7b2b-4b32-b8bd-163ae845f9bb" providerId="ADAL" clId="{F509765D-A0D8-4E03-81CB-A676EC7E7273}" dt="2020-02-10T14:47:36.892" v="162" actId="478"/>
          <ac:picMkLst>
            <pc:docMk/>
            <pc:sldMk cId="3044653099" sldId="284"/>
            <ac:picMk id="4" creationId="{6B26ABA8-374D-42B0-95CD-EC597397AB97}"/>
          </ac:picMkLst>
        </pc:picChg>
        <pc:picChg chg="del mod">
          <ac:chgData name="Mike Bloys" userId="1248c4d8-7b2b-4b32-b8bd-163ae845f9bb" providerId="ADAL" clId="{F509765D-A0D8-4E03-81CB-A676EC7E7273}" dt="2020-02-10T14:49:00.769" v="168" actId="478"/>
          <ac:picMkLst>
            <pc:docMk/>
            <pc:sldMk cId="3044653099" sldId="284"/>
            <ac:picMk id="6" creationId="{03AA284F-3013-4912-B02A-02E49C8C6524}"/>
          </ac:picMkLst>
        </pc:picChg>
        <pc:picChg chg="add mod ord modCrop">
          <ac:chgData name="Mike Bloys" userId="1248c4d8-7b2b-4b32-b8bd-163ae845f9bb" providerId="ADAL" clId="{F509765D-A0D8-4E03-81CB-A676EC7E7273}" dt="2020-02-10T14:48:46.315" v="166" actId="167"/>
          <ac:picMkLst>
            <pc:docMk/>
            <pc:sldMk cId="3044653099" sldId="284"/>
            <ac:picMk id="9" creationId="{60DECDB5-8E3C-4FB0-BBD3-A8F51C7C2F67}"/>
          </ac:picMkLst>
        </pc:picChg>
        <pc:picChg chg="del mod">
          <ac:chgData name="Mike Bloys" userId="1248c4d8-7b2b-4b32-b8bd-163ae845f9bb" providerId="ADAL" clId="{F509765D-A0D8-4E03-81CB-A676EC7E7273}" dt="2020-02-10T14:49:00.769" v="168" actId="478"/>
          <ac:picMkLst>
            <pc:docMk/>
            <pc:sldMk cId="3044653099" sldId="284"/>
            <ac:picMk id="4098" creationId="{2120E6EB-C67A-4CAE-A12F-6234E540CE0F}"/>
          </ac:picMkLst>
        </pc:picChg>
      </pc:sldChg>
      <pc:sldChg chg="addSp delSp modSp">
        <pc:chgData name="Mike Bloys" userId="1248c4d8-7b2b-4b32-b8bd-163ae845f9bb" providerId="ADAL" clId="{F509765D-A0D8-4E03-81CB-A676EC7E7273}" dt="2020-02-10T14:51:15.654" v="183"/>
        <pc:sldMkLst>
          <pc:docMk/>
          <pc:sldMk cId="1038185231" sldId="285"/>
        </pc:sldMkLst>
        <pc:spChg chg="del">
          <ac:chgData name="Mike Bloys" userId="1248c4d8-7b2b-4b32-b8bd-163ae845f9bb" providerId="ADAL" clId="{F509765D-A0D8-4E03-81CB-A676EC7E7273}" dt="2020-02-10T14:50:16.668" v="169" actId="478"/>
          <ac:spMkLst>
            <pc:docMk/>
            <pc:sldMk cId="1038185231" sldId="285"/>
            <ac:spMk id="4" creationId="{43EB53EA-37CB-4D2F-8D88-906E5B6377B3}"/>
          </ac:spMkLst>
        </pc:spChg>
        <pc:picChg chg="del">
          <ac:chgData name="Mike Bloys" userId="1248c4d8-7b2b-4b32-b8bd-163ae845f9bb" providerId="ADAL" clId="{F509765D-A0D8-4E03-81CB-A676EC7E7273}" dt="2020-02-10T14:50:18.332" v="170" actId="478"/>
          <ac:picMkLst>
            <pc:docMk/>
            <pc:sldMk cId="1038185231" sldId="285"/>
            <ac:picMk id="5" creationId="{9E2C5A30-8844-496F-9595-73474A5B1F1A}"/>
          </ac:picMkLst>
        </pc:picChg>
        <pc:picChg chg="add del mod">
          <ac:chgData name="Mike Bloys" userId="1248c4d8-7b2b-4b32-b8bd-163ae845f9bb" providerId="ADAL" clId="{F509765D-A0D8-4E03-81CB-A676EC7E7273}" dt="2020-02-10T14:50:32.333" v="174"/>
          <ac:picMkLst>
            <pc:docMk/>
            <pc:sldMk cId="1038185231" sldId="285"/>
            <ac:picMk id="7" creationId="{9541069A-22DF-4F2A-BDCD-5AB0AC46E36B}"/>
          </ac:picMkLst>
        </pc:picChg>
        <pc:picChg chg="add ord">
          <ac:chgData name="Mike Bloys" userId="1248c4d8-7b2b-4b32-b8bd-163ae845f9bb" providerId="ADAL" clId="{F509765D-A0D8-4E03-81CB-A676EC7E7273}" dt="2020-02-10T14:51:00.182" v="181" actId="167"/>
          <ac:picMkLst>
            <pc:docMk/>
            <pc:sldMk cId="1038185231" sldId="285"/>
            <ac:picMk id="9" creationId="{3F755B6C-271E-4CC8-89D9-E4973636EA0C}"/>
          </ac:picMkLst>
        </pc:picChg>
        <pc:picChg chg="add">
          <ac:chgData name="Mike Bloys" userId="1248c4d8-7b2b-4b32-b8bd-163ae845f9bb" providerId="ADAL" clId="{F509765D-A0D8-4E03-81CB-A676EC7E7273}" dt="2020-02-10T14:51:15.654" v="183"/>
          <ac:picMkLst>
            <pc:docMk/>
            <pc:sldMk cId="1038185231" sldId="285"/>
            <ac:picMk id="10" creationId="{484F7273-5100-4CC5-AF2C-4A56C3EA2031}"/>
          </ac:picMkLst>
        </pc:picChg>
        <pc:picChg chg="del">
          <ac:chgData name="Mike Bloys" userId="1248c4d8-7b2b-4b32-b8bd-163ae845f9bb" providerId="ADAL" clId="{F509765D-A0D8-4E03-81CB-A676EC7E7273}" dt="2020-02-10T14:51:01.885" v="182" actId="478"/>
          <ac:picMkLst>
            <pc:docMk/>
            <pc:sldMk cId="1038185231" sldId="285"/>
            <ac:picMk id="5122" creationId="{6A424B65-15E6-4ED1-AFD3-A04B6036A927}"/>
          </ac:picMkLst>
        </pc:picChg>
      </pc:sldChg>
      <pc:sldChg chg="delSp">
        <pc:chgData name="Mike Bloys" userId="1248c4d8-7b2b-4b32-b8bd-163ae845f9bb" providerId="ADAL" clId="{F509765D-A0D8-4E03-81CB-A676EC7E7273}" dt="2020-02-10T15:02:28.381" v="199" actId="478"/>
        <pc:sldMkLst>
          <pc:docMk/>
          <pc:sldMk cId="430733638" sldId="292"/>
        </pc:sldMkLst>
        <pc:spChg chg="del">
          <ac:chgData name="Mike Bloys" userId="1248c4d8-7b2b-4b32-b8bd-163ae845f9bb" providerId="ADAL" clId="{F509765D-A0D8-4E03-81CB-A676EC7E7273}" dt="2020-02-10T15:02:28.381" v="199" actId="478"/>
          <ac:spMkLst>
            <pc:docMk/>
            <pc:sldMk cId="430733638" sldId="292"/>
            <ac:spMk id="4" creationId="{C1F80821-12BC-4A3E-B838-F7C1A5835C28}"/>
          </ac:spMkLst>
        </pc:spChg>
      </pc:sldChg>
      <pc:sldChg chg="addSp delSp modSp setBg">
        <pc:chgData name="Mike Bloys" userId="1248c4d8-7b2b-4b32-b8bd-163ae845f9bb" providerId="ADAL" clId="{F509765D-A0D8-4E03-81CB-A676EC7E7273}" dt="2020-02-10T15:32:27.032" v="217"/>
        <pc:sldMkLst>
          <pc:docMk/>
          <pc:sldMk cId="1810381356" sldId="294"/>
        </pc:sldMkLst>
        <pc:spChg chg="del">
          <ac:chgData name="Mike Bloys" userId="1248c4d8-7b2b-4b32-b8bd-163ae845f9bb" providerId="ADAL" clId="{F509765D-A0D8-4E03-81CB-A676EC7E7273}" dt="2020-02-10T15:13:07.567" v="200" actId="478"/>
          <ac:spMkLst>
            <pc:docMk/>
            <pc:sldMk cId="1810381356" sldId="294"/>
            <ac:spMk id="4" creationId="{B3A7253A-76FB-4ED6-87F5-1515EF2EA699}"/>
          </ac:spMkLst>
        </pc:spChg>
        <pc:picChg chg="del">
          <ac:chgData name="Mike Bloys" userId="1248c4d8-7b2b-4b32-b8bd-163ae845f9bb" providerId="ADAL" clId="{F509765D-A0D8-4E03-81CB-A676EC7E7273}" dt="2020-02-10T15:32:03.758" v="216" actId="478"/>
          <ac:picMkLst>
            <pc:docMk/>
            <pc:sldMk cId="1810381356" sldId="294"/>
            <ac:picMk id="6" creationId="{6981C005-C1FE-4D65-B3BE-5445251F7E07}"/>
          </ac:picMkLst>
        </pc:picChg>
        <pc:picChg chg="add del mod ord">
          <ac:chgData name="Mike Bloys" userId="1248c4d8-7b2b-4b32-b8bd-163ae845f9bb" providerId="ADAL" clId="{F509765D-A0D8-4E03-81CB-A676EC7E7273}" dt="2020-02-10T15:21:17.951" v="206" actId="478"/>
          <ac:picMkLst>
            <pc:docMk/>
            <pc:sldMk cId="1810381356" sldId="294"/>
            <ac:picMk id="7" creationId="{0690AF47-0C37-4906-B409-1D10B40D5515}"/>
          </ac:picMkLst>
        </pc:picChg>
        <pc:picChg chg="add del mod ord">
          <ac:chgData name="Mike Bloys" userId="1248c4d8-7b2b-4b32-b8bd-163ae845f9bb" providerId="ADAL" clId="{F509765D-A0D8-4E03-81CB-A676EC7E7273}" dt="2020-02-10T15:21:21.973" v="207"/>
          <ac:picMkLst>
            <pc:docMk/>
            <pc:sldMk cId="1810381356" sldId="294"/>
            <ac:picMk id="9" creationId="{BEC9E96D-C526-4ACE-A08F-2F05532E3507}"/>
          </ac:picMkLst>
        </pc:picChg>
        <pc:picChg chg="add ord">
          <ac:chgData name="Mike Bloys" userId="1248c4d8-7b2b-4b32-b8bd-163ae845f9bb" providerId="ADAL" clId="{F509765D-A0D8-4E03-81CB-A676EC7E7273}" dt="2020-02-10T15:31:56.392" v="214" actId="167"/>
          <ac:picMkLst>
            <pc:docMk/>
            <pc:sldMk cId="1810381356" sldId="294"/>
            <ac:picMk id="11" creationId="{4EE87076-F6EE-4634-BCB2-A7730989CC7B}"/>
          </ac:picMkLst>
        </pc:picChg>
        <pc:picChg chg="add">
          <ac:chgData name="Mike Bloys" userId="1248c4d8-7b2b-4b32-b8bd-163ae845f9bb" providerId="ADAL" clId="{F509765D-A0D8-4E03-81CB-A676EC7E7273}" dt="2020-02-10T15:32:27.032" v="217"/>
          <ac:picMkLst>
            <pc:docMk/>
            <pc:sldMk cId="1810381356" sldId="294"/>
            <ac:picMk id="12" creationId="{FE68981A-7F65-4E6E-8D9E-58996DB47119}"/>
          </ac:picMkLst>
        </pc:picChg>
        <pc:picChg chg="del">
          <ac:chgData name="Mike Bloys" userId="1248c4d8-7b2b-4b32-b8bd-163ae845f9bb" providerId="ADAL" clId="{F509765D-A0D8-4E03-81CB-A676EC7E7273}" dt="2020-02-10T15:15:47.519" v="203" actId="478"/>
          <ac:picMkLst>
            <pc:docMk/>
            <pc:sldMk cId="1810381356" sldId="294"/>
            <ac:picMk id="1026" creationId="{9DA3A130-BD59-4D0C-9C71-37BE5E599059}"/>
          </ac:picMkLst>
        </pc:picChg>
      </pc:sldChg>
      <pc:sldChg chg="addSp delSp modSp">
        <pc:chgData name="Mike Bloys" userId="1248c4d8-7b2b-4b32-b8bd-163ae845f9bb" providerId="ADAL" clId="{F509765D-A0D8-4E03-81CB-A676EC7E7273}" dt="2020-02-10T15:33:50.903" v="227"/>
        <pc:sldMkLst>
          <pc:docMk/>
          <pc:sldMk cId="612095618" sldId="295"/>
        </pc:sldMkLst>
        <pc:picChg chg="del">
          <ac:chgData name="Mike Bloys" userId="1248c4d8-7b2b-4b32-b8bd-163ae845f9bb" providerId="ADAL" clId="{F509765D-A0D8-4E03-81CB-A676EC7E7273}" dt="2020-02-10T15:33:27.920" v="223" actId="478"/>
          <ac:picMkLst>
            <pc:docMk/>
            <pc:sldMk cId="612095618" sldId="295"/>
            <ac:picMk id="4" creationId="{A4FC17D7-2ACF-43F5-A070-C3AC90732B20}"/>
          </ac:picMkLst>
        </pc:picChg>
        <pc:picChg chg="add mod ord modCrop">
          <ac:chgData name="Mike Bloys" userId="1248c4d8-7b2b-4b32-b8bd-163ae845f9bb" providerId="ADAL" clId="{F509765D-A0D8-4E03-81CB-A676EC7E7273}" dt="2020-02-10T15:33:40.039" v="226" actId="732"/>
          <ac:picMkLst>
            <pc:docMk/>
            <pc:sldMk cId="612095618" sldId="295"/>
            <ac:picMk id="6" creationId="{AF3F9574-6071-4D77-904C-859891836C9A}"/>
          </ac:picMkLst>
        </pc:picChg>
        <pc:picChg chg="add">
          <ac:chgData name="Mike Bloys" userId="1248c4d8-7b2b-4b32-b8bd-163ae845f9bb" providerId="ADAL" clId="{F509765D-A0D8-4E03-81CB-A676EC7E7273}" dt="2020-02-10T15:33:50.903" v="227"/>
          <ac:picMkLst>
            <pc:docMk/>
            <pc:sldMk cId="612095618" sldId="295"/>
            <ac:picMk id="8" creationId="{37CEC13B-C1A0-46CF-8E73-3A2BA92D5BDD}"/>
          </ac:picMkLst>
        </pc:picChg>
        <pc:picChg chg="del">
          <ac:chgData name="Mike Bloys" userId="1248c4d8-7b2b-4b32-b8bd-163ae845f9bb" providerId="ADAL" clId="{F509765D-A0D8-4E03-81CB-A676EC7E7273}" dt="2020-02-10T15:33:24.592" v="222" actId="478"/>
          <ac:picMkLst>
            <pc:docMk/>
            <pc:sldMk cId="612095618" sldId="295"/>
            <ac:picMk id="10242" creationId="{87FD20CC-0A8B-4F43-AC03-A1B069F8ABCE}"/>
          </ac:picMkLst>
        </pc:picChg>
      </pc:sldChg>
      <pc:sldChg chg="addSp delSp modSp">
        <pc:chgData name="Mike Bloys" userId="1248c4d8-7b2b-4b32-b8bd-163ae845f9bb" providerId="ADAL" clId="{F509765D-A0D8-4E03-81CB-A676EC7E7273}" dt="2020-02-10T15:47:28.523" v="255"/>
        <pc:sldMkLst>
          <pc:docMk/>
          <pc:sldMk cId="838156766" sldId="300"/>
        </pc:sldMkLst>
        <pc:picChg chg="add mod ord modCrop">
          <ac:chgData name="Mike Bloys" userId="1248c4d8-7b2b-4b32-b8bd-163ae845f9bb" providerId="ADAL" clId="{F509765D-A0D8-4E03-81CB-A676EC7E7273}" dt="2020-02-10T15:47:22.224" v="254" actId="732"/>
          <ac:picMkLst>
            <pc:docMk/>
            <pc:sldMk cId="838156766" sldId="300"/>
            <ac:picMk id="5" creationId="{F67F8009-0528-4F52-925A-38B14F7EF712}"/>
          </ac:picMkLst>
        </pc:picChg>
        <pc:picChg chg="del">
          <ac:chgData name="Mike Bloys" userId="1248c4d8-7b2b-4b32-b8bd-163ae845f9bb" providerId="ADAL" clId="{F509765D-A0D8-4E03-81CB-A676EC7E7273}" dt="2020-02-10T15:47:14.271" v="252" actId="478"/>
          <ac:picMkLst>
            <pc:docMk/>
            <pc:sldMk cId="838156766" sldId="300"/>
            <ac:picMk id="6" creationId="{FC555E77-D214-4E93-B58A-6C5F5AA30AB7}"/>
          </ac:picMkLst>
        </pc:picChg>
        <pc:picChg chg="add">
          <ac:chgData name="Mike Bloys" userId="1248c4d8-7b2b-4b32-b8bd-163ae845f9bb" providerId="ADAL" clId="{F509765D-A0D8-4E03-81CB-A676EC7E7273}" dt="2020-02-10T15:47:28.523" v="255"/>
          <ac:picMkLst>
            <pc:docMk/>
            <pc:sldMk cId="838156766" sldId="300"/>
            <ac:picMk id="8" creationId="{E0057548-6CF7-410D-B94C-23D7EE4B1DE2}"/>
          </ac:picMkLst>
        </pc:picChg>
        <pc:picChg chg="del">
          <ac:chgData name="Mike Bloys" userId="1248c4d8-7b2b-4b32-b8bd-163ae845f9bb" providerId="ADAL" clId="{F509765D-A0D8-4E03-81CB-A676EC7E7273}" dt="2020-02-10T15:47:10.352" v="251" actId="478"/>
          <ac:picMkLst>
            <pc:docMk/>
            <pc:sldMk cId="838156766" sldId="300"/>
            <ac:picMk id="8194" creationId="{F6C13E96-2D60-4A5B-9F47-D44E4EFF8F5A}"/>
          </ac:picMkLst>
        </pc:picChg>
      </pc:sldChg>
      <pc:sldChg chg="delCm">
        <pc:chgData name="Mike Bloys" userId="1248c4d8-7b2b-4b32-b8bd-163ae845f9bb" providerId="ADAL" clId="{F509765D-A0D8-4E03-81CB-A676EC7E7273}" dt="2020-02-12T15:33:14.085" v="278" actId="1592"/>
        <pc:sldMkLst>
          <pc:docMk/>
          <pc:sldMk cId="171937440" sldId="301"/>
        </pc:sldMkLst>
      </pc:sldChg>
      <pc:sldChg chg="addSp delSp modSp">
        <pc:chgData name="Mike Bloys" userId="1248c4d8-7b2b-4b32-b8bd-163ae845f9bb" providerId="ADAL" clId="{F509765D-A0D8-4E03-81CB-A676EC7E7273}" dt="2020-02-12T15:45:40.237" v="302" actId="167"/>
        <pc:sldMkLst>
          <pc:docMk/>
          <pc:sldMk cId="3637797982" sldId="302"/>
        </pc:sldMkLst>
        <pc:picChg chg="del">
          <ac:chgData name="Mike Bloys" userId="1248c4d8-7b2b-4b32-b8bd-163ae845f9bb" providerId="ADAL" clId="{F509765D-A0D8-4E03-81CB-A676EC7E7273}" dt="2020-02-12T15:45:17.577" v="295"/>
          <ac:picMkLst>
            <pc:docMk/>
            <pc:sldMk cId="3637797982" sldId="302"/>
            <ac:picMk id="5" creationId="{A7E00876-98A0-40D2-88A6-E1BE62D0C04F}"/>
          </ac:picMkLst>
        </pc:picChg>
        <pc:picChg chg="add ord">
          <ac:chgData name="Mike Bloys" userId="1248c4d8-7b2b-4b32-b8bd-163ae845f9bb" providerId="ADAL" clId="{F509765D-A0D8-4E03-81CB-A676EC7E7273}" dt="2020-02-12T15:45:40.237" v="302" actId="167"/>
          <ac:picMkLst>
            <pc:docMk/>
            <pc:sldMk cId="3637797982" sldId="302"/>
            <ac:picMk id="7" creationId="{BF33E54C-6DD4-47A2-8979-4F5FBB40BBAF}"/>
          </ac:picMkLst>
        </pc:picChg>
      </pc:sldChg>
      <pc:sldChg chg="delSp">
        <pc:chgData name="Mike Bloys" userId="1248c4d8-7b2b-4b32-b8bd-163ae845f9bb" providerId="ADAL" clId="{F509765D-A0D8-4E03-81CB-A676EC7E7273}" dt="2020-02-05T10:35:42.416" v="104" actId="478"/>
        <pc:sldMkLst>
          <pc:docMk/>
          <pc:sldMk cId="1536476059" sldId="306"/>
        </pc:sldMkLst>
        <pc:spChg chg="del">
          <ac:chgData name="Mike Bloys" userId="1248c4d8-7b2b-4b32-b8bd-163ae845f9bb" providerId="ADAL" clId="{F509765D-A0D8-4E03-81CB-A676EC7E7273}" dt="2020-02-05T10:35:42.416" v="104" actId="478"/>
          <ac:spMkLst>
            <pc:docMk/>
            <pc:sldMk cId="1536476059" sldId="306"/>
            <ac:spMk id="4" creationId="{529128C5-DCEA-4DEF-A80F-E254022F1AF9}"/>
          </ac:spMkLst>
        </pc:spChg>
      </pc:sldChg>
      <pc:sldChg chg="delSp">
        <pc:chgData name="Mike Bloys" userId="1248c4d8-7b2b-4b32-b8bd-163ae845f9bb" providerId="ADAL" clId="{F509765D-A0D8-4E03-81CB-A676EC7E7273}" dt="2020-02-10T15:34:00.815" v="228" actId="478"/>
        <pc:sldMkLst>
          <pc:docMk/>
          <pc:sldMk cId="3956261070" sldId="309"/>
        </pc:sldMkLst>
        <pc:spChg chg="del">
          <ac:chgData name="Mike Bloys" userId="1248c4d8-7b2b-4b32-b8bd-163ae845f9bb" providerId="ADAL" clId="{F509765D-A0D8-4E03-81CB-A676EC7E7273}" dt="2020-02-10T15:34:00.815" v="228" actId="478"/>
          <ac:spMkLst>
            <pc:docMk/>
            <pc:sldMk cId="3956261070" sldId="309"/>
            <ac:spMk id="2" creationId="{6C4C29AF-F8FA-486E-B23B-7194F0D0C5F8}"/>
          </ac:spMkLst>
        </pc:spChg>
      </pc:sldChg>
      <pc:sldChg chg="delSp">
        <pc:chgData name="Mike Bloys" userId="1248c4d8-7b2b-4b32-b8bd-163ae845f9bb" providerId="ADAL" clId="{F509765D-A0D8-4E03-81CB-A676EC7E7273}" dt="2020-02-05T10:36:05.599" v="107" actId="478"/>
        <pc:sldMkLst>
          <pc:docMk/>
          <pc:sldMk cId="1687830042" sldId="311"/>
        </pc:sldMkLst>
        <pc:spChg chg="del">
          <ac:chgData name="Mike Bloys" userId="1248c4d8-7b2b-4b32-b8bd-163ae845f9bb" providerId="ADAL" clId="{F509765D-A0D8-4E03-81CB-A676EC7E7273}" dt="2020-02-05T10:36:05.599" v="107" actId="478"/>
          <ac:spMkLst>
            <pc:docMk/>
            <pc:sldMk cId="1687830042" sldId="311"/>
            <ac:spMk id="4" creationId="{0F033854-DF7A-41D6-9857-6590689AC98E}"/>
          </ac:spMkLst>
        </pc:spChg>
      </pc:sldChg>
      <pc:sldChg chg="addSp delSp modSp setBg addCm delCm modCm">
        <pc:chgData name="Mike Bloys" userId="1248c4d8-7b2b-4b32-b8bd-163ae845f9bb" providerId="ADAL" clId="{F509765D-A0D8-4E03-81CB-A676EC7E7273}" dt="2020-02-12T15:20:24.877" v="277" actId="1592"/>
        <pc:sldMkLst>
          <pc:docMk/>
          <pc:sldMk cId="2281916863" sldId="312"/>
        </pc:sldMkLst>
        <pc:spChg chg="del">
          <ac:chgData name="Mike Bloys" userId="1248c4d8-7b2b-4b32-b8bd-163ae845f9bb" providerId="ADAL" clId="{F509765D-A0D8-4E03-81CB-A676EC7E7273}" dt="2020-02-10T14:51:29.757" v="184" actId="478"/>
          <ac:spMkLst>
            <pc:docMk/>
            <pc:sldMk cId="2281916863" sldId="312"/>
            <ac:spMk id="4" creationId="{492B6ADE-E04C-4EB2-A93D-7D246F2D1254}"/>
          </ac:spMkLst>
        </pc:spChg>
        <pc:picChg chg="del">
          <ac:chgData name="Mike Bloys" userId="1248c4d8-7b2b-4b32-b8bd-163ae845f9bb" providerId="ADAL" clId="{F509765D-A0D8-4E03-81CB-A676EC7E7273}" dt="2020-02-10T15:01:06.269" v="187" actId="478"/>
          <ac:picMkLst>
            <pc:docMk/>
            <pc:sldMk cId="2281916863" sldId="312"/>
            <ac:picMk id="5" creationId="{D020377B-E0AA-446D-B8F6-3244BFECB9E2}"/>
          </ac:picMkLst>
        </pc:picChg>
        <pc:picChg chg="add del mod ord">
          <ac:chgData name="Mike Bloys" userId="1248c4d8-7b2b-4b32-b8bd-163ae845f9bb" providerId="ADAL" clId="{F509765D-A0D8-4E03-81CB-A676EC7E7273}" dt="2020-02-10T15:01:23.715" v="191"/>
          <ac:picMkLst>
            <pc:docMk/>
            <pc:sldMk cId="2281916863" sldId="312"/>
            <ac:picMk id="7" creationId="{265251DB-2099-4211-A706-9D060580877B}"/>
          </ac:picMkLst>
        </pc:picChg>
        <pc:picChg chg="add ord">
          <ac:chgData name="Mike Bloys" userId="1248c4d8-7b2b-4b32-b8bd-163ae845f9bb" providerId="ADAL" clId="{F509765D-A0D8-4E03-81CB-A676EC7E7273}" dt="2020-02-10T15:01:58.258" v="197" actId="167"/>
          <ac:picMkLst>
            <pc:docMk/>
            <pc:sldMk cId="2281916863" sldId="312"/>
            <ac:picMk id="9" creationId="{2C0D82D7-0AFF-4961-95DA-52F2437ECCC1}"/>
          </ac:picMkLst>
        </pc:picChg>
        <pc:picChg chg="add">
          <ac:chgData name="Mike Bloys" userId="1248c4d8-7b2b-4b32-b8bd-163ae845f9bb" providerId="ADAL" clId="{F509765D-A0D8-4E03-81CB-A676EC7E7273}" dt="2020-02-10T15:02:19.717" v="198"/>
          <ac:picMkLst>
            <pc:docMk/>
            <pc:sldMk cId="2281916863" sldId="312"/>
            <ac:picMk id="10" creationId="{9930BAB7-F433-48D6-98B2-8E3FAE08470C}"/>
          </ac:picMkLst>
        </pc:picChg>
        <pc:picChg chg="del">
          <ac:chgData name="Mike Bloys" userId="1248c4d8-7b2b-4b32-b8bd-163ae845f9bb" providerId="ADAL" clId="{F509765D-A0D8-4E03-81CB-A676EC7E7273}" dt="2020-02-10T15:01:18.814" v="190" actId="478"/>
          <ac:picMkLst>
            <pc:docMk/>
            <pc:sldMk cId="2281916863" sldId="312"/>
            <ac:picMk id="9218" creationId="{0B8AA464-E1D4-429D-838A-543DDD4E1ACE}"/>
          </ac:picMkLst>
        </pc:picChg>
      </pc:sldChg>
      <pc:sldChg chg="addSp delSp modSp">
        <pc:chgData name="Mike Bloys" userId="1248c4d8-7b2b-4b32-b8bd-163ae845f9bb" providerId="ADAL" clId="{F509765D-A0D8-4E03-81CB-A676EC7E7273}" dt="2020-02-10T15:38:16.921" v="242"/>
        <pc:sldMkLst>
          <pc:docMk/>
          <pc:sldMk cId="3454333013" sldId="313"/>
        </pc:sldMkLst>
        <pc:spChg chg="del">
          <ac:chgData name="Mike Bloys" userId="1248c4d8-7b2b-4b32-b8bd-163ae845f9bb" providerId="ADAL" clId="{F509765D-A0D8-4E03-81CB-A676EC7E7273}" dt="2020-02-10T15:34:54.383" v="229" actId="478"/>
          <ac:spMkLst>
            <pc:docMk/>
            <pc:sldMk cId="3454333013" sldId="313"/>
            <ac:spMk id="6" creationId="{54562645-D4A0-4A19-9460-FBEEF7871C49}"/>
          </ac:spMkLst>
        </pc:spChg>
        <pc:picChg chg="del">
          <ac:chgData name="Mike Bloys" userId="1248c4d8-7b2b-4b32-b8bd-163ae845f9bb" providerId="ADAL" clId="{F509765D-A0D8-4E03-81CB-A676EC7E7273}" dt="2020-02-10T15:38:07.568" v="241" actId="478"/>
          <ac:picMkLst>
            <pc:docMk/>
            <pc:sldMk cId="3454333013" sldId="313"/>
            <ac:picMk id="4" creationId="{D856D729-EBFB-4DA3-A8C7-2B540713C901}"/>
          </ac:picMkLst>
        </pc:picChg>
        <pc:picChg chg="add del mod">
          <ac:chgData name="Mike Bloys" userId="1248c4d8-7b2b-4b32-b8bd-163ae845f9bb" providerId="ADAL" clId="{F509765D-A0D8-4E03-81CB-A676EC7E7273}" dt="2020-02-10T15:37:33.619" v="232"/>
          <ac:picMkLst>
            <pc:docMk/>
            <pc:sldMk cId="3454333013" sldId="313"/>
            <ac:picMk id="8" creationId="{78CB99EE-4FBC-40FE-BD1E-0B8E41FDE3C8}"/>
          </ac:picMkLst>
        </pc:picChg>
        <pc:picChg chg="add ord">
          <ac:chgData name="Mike Bloys" userId="1248c4d8-7b2b-4b32-b8bd-163ae845f9bb" providerId="ADAL" clId="{F509765D-A0D8-4E03-81CB-A676EC7E7273}" dt="2020-02-10T15:38:00.305" v="239" actId="167"/>
          <ac:picMkLst>
            <pc:docMk/>
            <pc:sldMk cId="3454333013" sldId="313"/>
            <ac:picMk id="10" creationId="{DB125F36-FE78-4A20-A37A-D43424381691}"/>
          </ac:picMkLst>
        </pc:picChg>
        <pc:picChg chg="add">
          <ac:chgData name="Mike Bloys" userId="1248c4d8-7b2b-4b32-b8bd-163ae845f9bb" providerId="ADAL" clId="{F509765D-A0D8-4E03-81CB-A676EC7E7273}" dt="2020-02-10T15:38:16.921" v="242"/>
          <ac:picMkLst>
            <pc:docMk/>
            <pc:sldMk cId="3454333013" sldId="313"/>
            <ac:picMk id="11" creationId="{688360DC-7445-4AF9-B764-A493E54C0475}"/>
          </ac:picMkLst>
        </pc:picChg>
        <pc:picChg chg="del">
          <ac:chgData name="Mike Bloys" userId="1248c4d8-7b2b-4b32-b8bd-163ae845f9bb" providerId="ADAL" clId="{F509765D-A0D8-4E03-81CB-A676EC7E7273}" dt="2020-02-10T15:38:02.512" v="240" actId="478"/>
          <ac:picMkLst>
            <pc:docMk/>
            <pc:sldMk cId="3454333013" sldId="313"/>
            <ac:picMk id="11266" creationId="{3E79CAA0-BD27-4349-B6D8-4E4ABB9B2E5E}"/>
          </ac:picMkLst>
        </pc:picChg>
      </pc:sldChg>
      <pc:sldChg chg="delSp">
        <pc:chgData name="Mike Bloys" userId="1248c4d8-7b2b-4b32-b8bd-163ae845f9bb" providerId="ADAL" clId="{F509765D-A0D8-4E03-81CB-A676EC7E7273}" dt="2020-02-10T15:43:21.888" v="243" actId="478"/>
        <pc:sldMkLst>
          <pc:docMk/>
          <pc:sldMk cId="3907481676" sldId="314"/>
        </pc:sldMkLst>
        <pc:spChg chg="del">
          <ac:chgData name="Mike Bloys" userId="1248c4d8-7b2b-4b32-b8bd-163ae845f9bb" providerId="ADAL" clId="{F509765D-A0D8-4E03-81CB-A676EC7E7273}" dt="2020-02-05T10:35:53.599" v="105" actId="478"/>
          <ac:spMkLst>
            <pc:docMk/>
            <pc:sldMk cId="3907481676" sldId="314"/>
            <ac:spMk id="4" creationId="{4CB17062-C732-4D32-9081-A46479165915}"/>
          </ac:spMkLst>
        </pc:spChg>
        <pc:spChg chg="del">
          <ac:chgData name="Mike Bloys" userId="1248c4d8-7b2b-4b32-b8bd-163ae845f9bb" providerId="ADAL" clId="{F509765D-A0D8-4E03-81CB-A676EC7E7273}" dt="2020-02-10T15:43:21.888" v="243" actId="478"/>
          <ac:spMkLst>
            <pc:docMk/>
            <pc:sldMk cId="3907481676" sldId="314"/>
            <ac:spMk id="5" creationId="{CA9B55FE-5448-4AB9-AF16-9613E360CAB0}"/>
          </ac:spMkLst>
        </pc:spChg>
      </pc:sldChg>
      <pc:sldChg chg="delSp">
        <pc:chgData name="Mike Bloys" userId="1248c4d8-7b2b-4b32-b8bd-163ae845f9bb" providerId="ADAL" clId="{F509765D-A0D8-4E03-81CB-A676EC7E7273}" dt="2020-02-05T10:35:58.190" v="106" actId="478"/>
        <pc:sldMkLst>
          <pc:docMk/>
          <pc:sldMk cId="3169117105" sldId="315"/>
        </pc:sldMkLst>
        <pc:spChg chg="del">
          <ac:chgData name="Mike Bloys" userId="1248c4d8-7b2b-4b32-b8bd-163ae845f9bb" providerId="ADAL" clId="{F509765D-A0D8-4E03-81CB-A676EC7E7273}" dt="2020-02-05T10:35:58.190" v="106" actId="478"/>
          <ac:spMkLst>
            <pc:docMk/>
            <pc:sldMk cId="3169117105" sldId="315"/>
            <ac:spMk id="4" creationId="{F929F5E6-40C8-42C7-B4BF-17B4684FA0D5}"/>
          </ac:spMkLst>
        </pc:spChg>
      </pc:sldChg>
      <pc:sldMasterChg chg="delSldLayout modSldLayout">
        <pc:chgData name="Mike Bloys" userId="1248c4d8-7b2b-4b32-b8bd-163ae845f9bb" providerId="ADAL" clId="{F509765D-A0D8-4E03-81CB-A676EC7E7273}" dt="2020-02-12T15:45:35.561" v="300"/>
        <pc:sldMasterMkLst>
          <pc:docMk/>
          <pc:sldMasterMk cId="425489869" sldId="2147483660"/>
        </pc:sldMasterMkLst>
        <pc:sldLayoutChg chg="addSp delSp modSp">
          <pc:chgData name="Mike Bloys" userId="1248c4d8-7b2b-4b32-b8bd-163ae845f9bb" providerId="ADAL" clId="{F509765D-A0D8-4E03-81CB-A676EC7E7273}" dt="2020-02-05T10:54:32.711" v="113" actId="14826"/>
          <pc:sldLayoutMkLst>
            <pc:docMk/>
            <pc:sldMasterMk cId="425489869" sldId="2147483660"/>
            <pc:sldLayoutMk cId="2200710450" sldId="2147483661"/>
          </pc:sldLayoutMkLst>
          <pc:spChg chg="del">
            <ac:chgData name="Mike Bloys" userId="1248c4d8-7b2b-4b32-b8bd-163ae845f9bb" providerId="ADAL" clId="{F509765D-A0D8-4E03-81CB-A676EC7E7273}" dt="2020-02-05T09:41:16.637" v="41" actId="478"/>
            <ac:spMkLst>
              <pc:docMk/>
              <pc:sldMasterMk cId="425489869" sldId="2147483660"/>
              <pc:sldLayoutMk cId="2200710450" sldId="2147483661"/>
              <ac:spMk id="20" creationId="{00000000-0000-0000-0000-000000000000}"/>
            </ac:spMkLst>
          </pc:spChg>
          <pc:spChg chg="del">
            <ac:chgData name="Mike Bloys" userId="1248c4d8-7b2b-4b32-b8bd-163ae845f9bb" providerId="ADAL" clId="{F509765D-A0D8-4E03-81CB-A676EC7E7273}" dt="2020-02-05T09:41:14.080" v="40" actId="478"/>
            <ac:spMkLst>
              <pc:docMk/>
              <pc:sldMasterMk cId="425489869" sldId="2147483660"/>
              <pc:sldLayoutMk cId="2200710450" sldId="2147483661"/>
              <ac:spMk id="21" creationId="{00000000-0000-0000-0000-000000000000}"/>
            </ac:spMkLst>
          </pc:spChg>
          <pc:spChg chg="del">
            <ac:chgData name="Mike Bloys" userId="1248c4d8-7b2b-4b32-b8bd-163ae845f9bb" providerId="ADAL" clId="{F509765D-A0D8-4E03-81CB-A676EC7E7273}" dt="2020-02-05T09:41:19.613" v="42" actId="478"/>
            <ac:spMkLst>
              <pc:docMk/>
              <pc:sldMasterMk cId="425489869" sldId="2147483660"/>
              <pc:sldLayoutMk cId="2200710450" sldId="2147483661"/>
              <ac:spMk id="24" creationId="{00000000-0000-0000-0000-000000000000}"/>
            </ac:spMkLst>
          </pc:spChg>
          <pc:picChg chg="add del mod">
            <ac:chgData name="Mike Bloys" userId="1248c4d8-7b2b-4b32-b8bd-163ae845f9bb" providerId="ADAL" clId="{F509765D-A0D8-4E03-81CB-A676EC7E7273}" dt="2020-02-05T09:39:08.429" v="36" actId="478"/>
            <ac:picMkLst>
              <pc:docMk/>
              <pc:sldMasterMk cId="425489869" sldId="2147483660"/>
              <pc:sldLayoutMk cId="2200710450" sldId="2147483661"/>
              <ac:picMk id="3" creationId="{72C45C45-F04F-4FE8-8214-AFF7905B8AEF}"/>
            </ac:picMkLst>
          </pc:picChg>
          <pc:picChg chg="add mod ord">
            <ac:chgData name="Mike Bloys" userId="1248c4d8-7b2b-4b32-b8bd-163ae845f9bb" providerId="ADAL" clId="{F509765D-A0D8-4E03-81CB-A676EC7E7273}" dt="2020-02-05T10:54:32.711" v="113" actId="14826"/>
            <ac:picMkLst>
              <pc:docMk/>
              <pc:sldMasterMk cId="425489869" sldId="2147483660"/>
              <pc:sldLayoutMk cId="2200710450" sldId="2147483661"/>
              <ac:picMk id="5" creationId="{D3668081-E885-4F7D-899E-7E23E013A740}"/>
            </ac:picMkLst>
          </pc:picChg>
          <pc:picChg chg="del">
            <ac:chgData name="Mike Bloys" userId="1248c4d8-7b2b-4b32-b8bd-163ae845f9bb" providerId="ADAL" clId="{F509765D-A0D8-4E03-81CB-A676EC7E7273}" dt="2020-02-05T09:41:10.510" v="39" actId="478"/>
            <ac:picMkLst>
              <pc:docMk/>
              <pc:sldMasterMk cId="425489869" sldId="2147483660"/>
              <pc:sldLayoutMk cId="2200710450" sldId="2147483661"/>
              <ac:picMk id="7" creationId="{00000000-0000-0000-0000-000000000000}"/>
            </ac:picMkLst>
          </pc:picChg>
        </pc:sldLayoutChg>
        <pc:sldLayoutChg chg="addSp delSp modSp setBg">
          <pc:chgData name="Mike Bloys" userId="1248c4d8-7b2b-4b32-b8bd-163ae845f9bb" providerId="ADAL" clId="{F509765D-A0D8-4E03-81CB-A676EC7E7273}" dt="2020-02-10T14:03:24.216" v="124" actId="478"/>
          <pc:sldLayoutMkLst>
            <pc:docMk/>
            <pc:sldMasterMk cId="425489869" sldId="2147483660"/>
            <pc:sldLayoutMk cId="1327743907" sldId="2147483662"/>
          </pc:sldLayoutMkLst>
          <pc:spChg chg="add del">
            <ac:chgData name="Mike Bloys" userId="1248c4d8-7b2b-4b32-b8bd-163ae845f9bb" providerId="ADAL" clId="{F509765D-A0D8-4E03-81CB-A676EC7E7273}" dt="2020-02-05T09:55:36.087" v="80" actId="11529"/>
            <ac:spMkLst>
              <pc:docMk/>
              <pc:sldMasterMk cId="425489869" sldId="2147483660"/>
              <pc:sldLayoutMk cId="1327743907" sldId="2147483662"/>
              <ac:spMk id="2" creationId="{C3E04F6E-CBD3-4C92-9A73-32FE892A602A}"/>
            </ac:spMkLst>
          </pc:spChg>
          <pc:spChg chg="add mod">
            <ac:chgData name="Mike Bloys" userId="1248c4d8-7b2b-4b32-b8bd-163ae845f9bb" providerId="ADAL" clId="{F509765D-A0D8-4E03-81CB-A676EC7E7273}" dt="2020-02-05T09:57:55.686" v="98" actId="14100"/>
            <ac:spMkLst>
              <pc:docMk/>
              <pc:sldMasterMk cId="425489869" sldId="2147483660"/>
              <pc:sldLayoutMk cId="1327743907" sldId="2147483662"/>
              <ac:spMk id="3" creationId="{0CD6E06C-7D60-4B99-A698-42A72B7F5EC2}"/>
            </ac:spMkLst>
          </pc:spChg>
          <pc:spChg chg="add del">
            <ac:chgData name="Mike Bloys" userId="1248c4d8-7b2b-4b32-b8bd-163ae845f9bb" providerId="ADAL" clId="{F509765D-A0D8-4E03-81CB-A676EC7E7273}" dt="2020-02-10T14:03:24.216" v="124" actId="478"/>
            <ac:spMkLst>
              <pc:docMk/>
              <pc:sldMasterMk cId="425489869" sldId="2147483660"/>
              <pc:sldLayoutMk cId="1327743907" sldId="2147483662"/>
              <ac:spMk id="6" creationId="{BD6B2D61-D61F-4A70-BC90-AE6700FA4C5E}"/>
            </ac:spMkLst>
          </pc:spChg>
          <pc:spChg chg="del mod">
            <ac:chgData name="Mike Bloys" userId="1248c4d8-7b2b-4b32-b8bd-163ae845f9bb" providerId="ADAL" clId="{F509765D-A0D8-4E03-81CB-A676EC7E7273}" dt="2020-02-05T09:57:51.183" v="97" actId="478"/>
            <ac:spMkLst>
              <pc:docMk/>
              <pc:sldMasterMk cId="425489869" sldId="2147483660"/>
              <pc:sldLayoutMk cId="1327743907" sldId="2147483662"/>
              <ac:spMk id="10" creationId="{00000000-0000-0000-0000-000000000000}"/>
            </ac:spMkLst>
          </pc:spChg>
          <pc:cxnChg chg="mod">
            <ac:chgData name="Mike Bloys" userId="1248c4d8-7b2b-4b32-b8bd-163ae845f9bb" providerId="ADAL" clId="{F509765D-A0D8-4E03-81CB-A676EC7E7273}" dt="2020-02-10T14:03:22.587" v="123" actId="14100"/>
            <ac:cxnSpMkLst>
              <pc:docMk/>
              <pc:sldMasterMk cId="425489869" sldId="2147483660"/>
              <pc:sldLayoutMk cId="1327743907" sldId="2147483662"/>
              <ac:cxnSpMk id="8" creationId="{00000000-0000-0000-0000-000000000000}"/>
            </ac:cxnSpMkLst>
          </pc:cxnChg>
        </pc:sldLayoutChg>
        <pc:sldLayoutChg chg="addSp delSp modSp setBg">
          <pc:chgData name="Mike Bloys" userId="1248c4d8-7b2b-4b32-b8bd-163ae845f9bb" providerId="ADAL" clId="{F509765D-A0D8-4E03-81CB-A676EC7E7273}" dt="2020-02-05T09:58:03.049" v="100"/>
          <pc:sldLayoutMkLst>
            <pc:docMk/>
            <pc:sldMasterMk cId="425489869" sldId="2147483660"/>
            <pc:sldLayoutMk cId="1147945028" sldId="2147483663"/>
          </pc:sldLayoutMkLst>
          <pc:spChg chg="add">
            <ac:chgData name="Mike Bloys" userId="1248c4d8-7b2b-4b32-b8bd-163ae845f9bb" providerId="ADAL" clId="{F509765D-A0D8-4E03-81CB-A676EC7E7273}" dt="2020-02-05T09:58:03.049" v="100"/>
            <ac:spMkLst>
              <pc:docMk/>
              <pc:sldMasterMk cId="425489869" sldId="2147483660"/>
              <pc:sldLayoutMk cId="1147945028" sldId="2147483663"/>
              <ac:spMk id="5" creationId="{6AA86B35-1282-4652-8E5F-8D856688E751}"/>
            </ac:spMkLst>
          </pc:spChg>
          <pc:spChg chg="mod">
            <ac:chgData name="Mike Bloys" userId="1248c4d8-7b2b-4b32-b8bd-163ae845f9bb" providerId="ADAL" clId="{F509765D-A0D8-4E03-81CB-A676EC7E7273}" dt="2020-02-05T09:48:54.395" v="45" actId="207"/>
            <ac:spMkLst>
              <pc:docMk/>
              <pc:sldMasterMk cId="425489869" sldId="2147483660"/>
              <pc:sldLayoutMk cId="1147945028" sldId="2147483663"/>
              <ac:spMk id="6" creationId="{00000000-0000-0000-0000-000000000000}"/>
            </ac:spMkLst>
          </pc:spChg>
          <pc:spChg chg="del mod">
            <ac:chgData name="Mike Bloys" userId="1248c4d8-7b2b-4b32-b8bd-163ae845f9bb" providerId="ADAL" clId="{F509765D-A0D8-4E03-81CB-A676EC7E7273}" dt="2020-02-05T09:58:02.358" v="99" actId="478"/>
            <ac:spMkLst>
              <pc:docMk/>
              <pc:sldMasterMk cId="425489869" sldId="2147483660"/>
              <pc:sldLayoutMk cId="1147945028" sldId="2147483663"/>
              <ac:spMk id="10" creationId="{00000000-0000-0000-0000-000000000000}"/>
            </ac:spMkLst>
          </pc:spChg>
          <pc:cxnChg chg="mod">
            <ac:chgData name="Mike Bloys" userId="1248c4d8-7b2b-4b32-b8bd-163ae845f9bb" providerId="ADAL" clId="{F509765D-A0D8-4E03-81CB-A676EC7E7273}" dt="2020-02-05T09:49:01.001" v="52" actId="692"/>
            <ac:cxnSpMkLst>
              <pc:docMk/>
              <pc:sldMasterMk cId="425489869" sldId="2147483660"/>
              <pc:sldLayoutMk cId="1147945028" sldId="2147483663"/>
              <ac:cxnSpMk id="9" creationId="{00000000-0000-0000-0000-000000000000}"/>
            </ac:cxnSpMkLst>
          </pc:cxnChg>
        </pc:sldLayoutChg>
        <pc:sldLayoutChg chg="addSp delSp modSp">
          <pc:chgData name="Mike Bloys" userId="1248c4d8-7b2b-4b32-b8bd-163ae845f9bb" providerId="ADAL" clId="{F509765D-A0D8-4E03-81CB-A676EC7E7273}" dt="2020-02-12T15:45:35.561" v="300"/>
          <pc:sldLayoutMkLst>
            <pc:docMk/>
            <pc:sldMasterMk cId="425489869" sldId="2147483660"/>
            <pc:sldLayoutMk cId="1870816498" sldId="2147483664"/>
          </pc:sldLayoutMkLst>
          <pc:spChg chg="mod">
            <ac:chgData name="Mike Bloys" userId="1248c4d8-7b2b-4b32-b8bd-163ae845f9bb" providerId="ADAL" clId="{F509765D-A0D8-4E03-81CB-A676EC7E7273}" dt="2020-02-05T09:53:42.963" v="66" actId="207"/>
            <ac:spMkLst>
              <pc:docMk/>
              <pc:sldMasterMk cId="425489869" sldId="2147483660"/>
              <pc:sldLayoutMk cId="1870816498" sldId="2147483664"/>
              <ac:spMk id="9" creationId="{00000000-0000-0000-0000-000000000000}"/>
            </ac:spMkLst>
          </pc:spChg>
          <pc:spChg chg="add mod">
            <ac:chgData name="Mike Bloys" userId="1248c4d8-7b2b-4b32-b8bd-163ae845f9bb" providerId="ADAL" clId="{F509765D-A0D8-4E03-81CB-A676EC7E7273}" dt="2020-02-05T10:54:48.164" v="114" actId="20577"/>
            <ac:spMkLst>
              <pc:docMk/>
              <pc:sldMasterMk cId="425489869" sldId="2147483660"/>
              <pc:sldLayoutMk cId="1870816498" sldId="2147483664"/>
              <ac:spMk id="10" creationId="{6FEBB014-CD7D-420D-B94E-FFB6A6D2F0DD}"/>
            </ac:spMkLst>
          </pc:spChg>
          <pc:spChg chg="del mod">
            <ac:chgData name="Mike Bloys" userId="1248c4d8-7b2b-4b32-b8bd-163ae845f9bb" providerId="ADAL" clId="{F509765D-A0D8-4E03-81CB-A676EC7E7273}" dt="2020-02-05T09:52:22.526" v="59" actId="478"/>
            <ac:spMkLst>
              <pc:docMk/>
              <pc:sldMasterMk cId="425489869" sldId="2147483660"/>
              <pc:sldLayoutMk cId="1870816498" sldId="2147483664"/>
              <ac:spMk id="12" creationId="{00000000-0000-0000-0000-000000000000}"/>
            </ac:spMkLst>
          </pc:spChg>
          <pc:picChg chg="add mod ord">
            <ac:chgData name="Mike Bloys" userId="1248c4d8-7b2b-4b32-b8bd-163ae845f9bb" providerId="ADAL" clId="{F509765D-A0D8-4E03-81CB-A676EC7E7273}" dt="2020-02-05T09:36:59.475" v="3" actId="167"/>
            <ac:picMkLst>
              <pc:docMk/>
              <pc:sldMasterMk cId="425489869" sldId="2147483660"/>
              <pc:sldLayoutMk cId="1870816498" sldId="2147483664"/>
              <ac:picMk id="3" creationId="{FAE564D0-30EF-4242-AB83-FB42A630287B}"/>
            </ac:picMkLst>
          </pc:picChg>
          <pc:picChg chg="add del mod modCrop">
            <ac:chgData name="Mike Bloys" userId="1248c4d8-7b2b-4b32-b8bd-163ae845f9bb" providerId="ADAL" clId="{F509765D-A0D8-4E03-81CB-A676EC7E7273}" dt="2020-02-11T10:46:22.277" v="263"/>
            <ac:picMkLst>
              <pc:docMk/>
              <pc:sldMasterMk cId="425489869" sldId="2147483660"/>
              <pc:sldLayoutMk cId="1870816498" sldId="2147483664"/>
              <ac:picMk id="7" creationId="{96E879F8-B698-48E3-8CB5-BEE4C39F3ABB}"/>
            </ac:picMkLst>
          </pc:picChg>
          <pc:picChg chg="add del mod modCrop">
            <ac:chgData name="Mike Bloys" userId="1248c4d8-7b2b-4b32-b8bd-163ae845f9bb" providerId="ADAL" clId="{F509765D-A0D8-4E03-81CB-A676EC7E7273}" dt="2020-02-10T14:50:55.013" v="179"/>
            <ac:picMkLst>
              <pc:docMk/>
              <pc:sldMasterMk cId="425489869" sldId="2147483660"/>
              <pc:sldLayoutMk cId="1870816498" sldId="2147483664"/>
              <ac:picMk id="7" creationId="{E09A0087-5CC5-47C6-B656-DBBDD1B16C10}"/>
            </ac:picMkLst>
          </pc:picChg>
          <pc:picChg chg="add del mod modCrop">
            <ac:chgData name="Mike Bloys" userId="1248c4d8-7b2b-4b32-b8bd-163ae845f9bb" providerId="ADAL" clId="{F509765D-A0D8-4E03-81CB-A676EC7E7273}" dt="2020-02-12T15:45:35.561" v="300"/>
            <ac:picMkLst>
              <pc:docMk/>
              <pc:sldMasterMk cId="425489869" sldId="2147483660"/>
              <pc:sldLayoutMk cId="1870816498" sldId="2147483664"/>
              <ac:picMk id="7" creationId="{E6DDD32F-87DC-4EC2-AF6D-1CFBB1E2A5BD}"/>
            </ac:picMkLst>
          </pc:picChg>
          <pc:picChg chg="add mod">
            <ac:chgData name="Mike Bloys" userId="1248c4d8-7b2b-4b32-b8bd-163ae845f9bb" providerId="ADAL" clId="{F509765D-A0D8-4E03-81CB-A676EC7E7273}" dt="2020-02-05T09:53:52.347" v="67" actId="207"/>
            <ac:picMkLst>
              <pc:docMk/>
              <pc:sldMasterMk cId="425489869" sldId="2147483660"/>
              <pc:sldLayoutMk cId="1870816498" sldId="2147483664"/>
              <ac:picMk id="11" creationId="{6AE9681C-92E7-479C-A440-8EAE4D5852CC}"/>
            </ac:picMkLst>
          </pc:picChg>
          <pc:picChg chg="add del mod modCrop">
            <ac:chgData name="Mike Bloys" userId="1248c4d8-7b2b-4b32-b8bd-163ae845f9bb" providerId="ADAL" clId="{F509765D-A0D8-4E03-81CB-A676EC7E7273}" dt="2020-02-10T15:01:36.003" v="194"/>
            <ac:picMkLst>
              <pc:docMk/>
              <pc:sldMasterMk cId="425489869" sldId="2147483660"/>
              <pc:sldLayoutMk cId="1870816498" sldId="2147483664"/>
              <ac:picMk id="12" creationId="{0D1AFF2B-39C9-4141-AE76-0341D47B288B}"/>
            </ac:picMkLst>
          </pc:picChg>
          <pc:picChg chg="add del mod modCrop">
            <ac:chgData name="Mike Bloys" userId="1248c4d8-7b2b-4b32-b8bd-163ae845f9bb" providerId="ADAL" clId="{F509765D-A0D8-4E03-81CB-A676EC7E7273}" dt="2020-02-10T15:21:37.970" v="210"/>
            <ac:picMkLst>
              <pc:docMk/>
              <pc:sldMasterMk cId="425489869" sldId="2147483660"/>
              <pc:sldLayoutMk cId="1870816498" sldId="2147483664"/>
              <ac:picMk id="13" creationId="{AC8C6DCD-9CF2-4AD5-BF1E-D077040BB329}"/>
            </ac:picMkLst>
          </pc:picChg>
          <pc:picChg chg="add del">
            <ac:chgData name="Mike Bloys" userId="1248c4d8-7b2b-4b32-b8bd-163ae845f9bb" providerId="ADAL" clId="{F509765D-A0D8-4E03-81CB-A676EC7E7273}" dt="2020-02-10T15:31:50.965" v="212"/>
            <ac:picMkLst>
              <pc:docMk/>
              <pc:sldMasterMk cId="425489869" sldId="2147483660"/>
              <pc:sldLayoutMk cId="1870816498" sldId="2147483664"/>
              <ac:picMk id="14" creationId="{73B97D2A-468C-4491-BC4E-2B68FD313167}"/>
            </ac:picMkLst>
          </pc:picChg>
          <pc:picChg chg="add del mod modCrop">
            <ac:chgData name="Mike Bloys" userId="1248c4d8-7b2b-4b32-b8bd-163ae845f9bb" providerId="ADAL" clId="{F509765D-A0D8-4E03-81CB-A676EC7E7273}" dt="2020-02-10T15:37:54.419" v="237"/>
            <ac:picMkLst>
              <pc:docMk/>
              <pc:sldMasterMk cId="425489869" sldId="2147483660"/>
              <pc:sldLayoutMk cId="1870816498" sldId="2147483664"/>
              <ac:picMk id="15" creationId="{EB1AD3BF-3CFA-4949-A741-A185E979E889}"/>
            </ac:picMkLst>
          </pc:picChg>
          <pc:picChg chg="del">
            <ac:chgData name="Mike Bloys" userId="1248c4d8-7b2b-4b32-b8bd-163ae845f9bb" providerId="ADAL" clId="{F509765D-A0D8-4E03-81CB-A676EC7E7273}" dt="2020-02-05T09:37:06.941" v="4" actId="478"/>
            <ac:picMkLst>
              <pc:docMk/>
              <pc:sldMasterMk cId="425489869" sldId="2147483660"/>
              <pc:sldLayoutMk cId="1870816498" sldId="2147483664"/>
              <ac:picMk id="21" creationId="{00000000-0000-0000-0000-000000000000}"/>
            </ac:picMkLst>
          </pc:picChg>
          <pc:picChg chg="del mod">
            <ac:chgData name="Mike Bloys" userId="1248c4d8-7b2b-4b32-b8bd-163ae845f9bb" providerId="ADAL" clId="{F509765D-A0D8-4E03-81CB-A676EC7E7273}" dt="2020-02-05T09:53:06.367" v="61" actId="478"/>
            <ac:picMkLst>
              <pc:docMk/>
              <pc:sldMasterMk cId="425489869" sldId="2147483660"/>
              <pc:sldLayoutMk cId="1870816498" sldId="2147483664"/>
              <ac:picMk id="22" creationId="{00000000-0000-0000-0000-000000000000}"/>
            </ac:picMkLst>
          </pc:picChg>
        </pc:sldLayoutChg>
        <pc:sldLayoutChg chg="addSp delSp modSp">
          <pc:chgData name="Mike Bloys" userId="1248c4d8-7b2b-4b32-b8bd-163ae845f9bb" providerId="ADAL" clId="{F509765D-A0D8-4E03-81CB-A676EC7E7273}" dt="2020-02-05T10:54:56.188" v="116"/>
          <pc:sldLayoutMkLst>
            <pc:docMk/>
            <pc:sldMasterMk cId="425489869" sldId="2147483660"/>
            <pc:sldLayoutMk cId="1294972805" sldId="2147483665"/>
          </pc:sldLayoutMkLst>
          <pc:spChg chg="add mod">
            <ac:chgData name="Mike Bloys" userId="1248c4d8-7b2b-4b32-b8bd-163ae845f9bb" providerId="ADAL" clId="{F509765D-A0D8-4E03-81CB-A676EC7E7273}" dt="2020-02-05T10:54:56.188" v="116"/>
            <ac:spMkLst>
              <pc:docMk/>
              <pc:sldMasterMk cId="425489869" sldId="2147483660"/>
              <pc:sldLayoutMk cId="1294972805" sldId="2147483665"/>
              <ac:spMk id="9" creationId="{E4A931A8-4A38-4B78-B16B-362ECEBDF17D}"/>
            </ac:spMkLst>
          </pc:spChg>
          <pc:spChg chg="mod">
            <ac:chgData name="Mike Bloys" userId="1248c4d8-7b2b-4b32-b8bd-163ae845f9bb" providerId="ADAL" clId="{F509765D-A0D8-4E03-81CB-A676EC7E7273}" dt="2020-02-05T09:54:19.252" v="71" actId="207"/>
            <ac:spMkLst>
              <pc:docMk/>
              <pc:sldMasterMk cId="425489869" sldId="2147483660"/>
              <pc:sldLayoutMk cId="1294972805" sldId="2147483665"/>
              <ac:spMk id="27" creationId="{00000000-0000-0000-0000-000000000000}"/>
            </ac:spMkLst>
          </pc:spChg>
          <pc:spChg chg="del">
            <ac:chgData name="Mike Bloys" userId="1248c4d8-7b2b-4b32-b8bd-163ae845f9bb" providerId="ADAL" clId="{F509765D-A0D8-4E03-81CB-A676EC7E7273}" dt="2020-02-05T09:54:07.022" v="68" actId="478"/>
            <ac:spMkLst>
              <pc:docMk/>
              <pc:sldMasterMk cId="425489869" sldId="2147483660"/>
              <pc:sldLayoutMk cId="1294972805" sldId="2147483665"/>
              <ac:spMk id="28" creationId="{00000000-0000-0000-0000-000000000000}"/>
            </ac:spMkLst>
          </pc:spChg>
          <pc:picChg chg="add">
            <ac:chgData name="Mike Bloys" userId="1248c4d8-7b2b-4b32-b8bd-163ae845f9bb" providerId="ADAL" clId="{F509765D-A0D8-4E03-81CB-A676EC7E7273}" dt="2020-02-05T09:54:08.342" v="69"/>
            <ac:picMkLst>
              <pc:docMk/>
              <pc:sldMasterMk cId="425489869" sldId="2147483660"/>
              <pc:sldLayoutMk cId="1294972805" sldId="2147483665"/>
              <ac:picMk id="8" creationId="{85649553-57D9-4415-865F-2865870955E6}"/>
            </ac:picMkLst>
          </pc:picChg>
          <pc:picChg chg="add">
            <ac:chgData name="Mike Bloys" userId="1248c4d8-7b2b-4b32-b8bd-163ae845f9bb" providerId="ADAL" clId="{F509765D-A0D8-4E03-81CB-A676EC7E7273}" dt="2020-02-05T09:54:08.342" v="69"/>
            <ac:picMkLst>
              <pc:docMk/>
              <pc:sldMasterMk cId="425489869" sldId="2147483660"/>
              <pc:sldLayoutMk cId="1294972805" sldId="2147483665"/>
              <ac:picMk id="10" creationId="{0A4FA60E-C579-4999-86EC-9539F89517D2}"/>
            </ac:picMkLst>
          </pc:picChg>
          <pc:picChg chg="del">
            <ac:chgData name="Mike Bloys" userId="1248c4d8-7b2b-4b32-b8bd-163ae845f9bb" providerId="ADAL" clId="{F509765D-A0D8-4E03-81CB-A676EC7E7273}" dt="2020-02-05T09:54:07.022" v="68" actId="478"/>
            <ac:picMkLst>
              <pc:docMk/>
              <pc:sldMasterMk cId="425489869" sldId="2147483660"/>
              <pc:sldLayoutMk cId="1294972805" sldId="2147483665"/>
              <ac:picMk id="24" creationId="{00000000-0000-0000-0000-000000000000}"/>
            </ac:picMkLst>
          </pc:picChg>
          <pc:picChg chg="del">
            <ac:chgData name="Mike Bloys" userId="1248c4d8-7b2b-4b32-b8bd-163ae845f9bb" providerId="ADAL" clId="{F509765D-A0D8-4E03-81CB-A676EC7E7273}" dt="2020-02-05T09:54:07.022" v="68" actId="478"/>
            <ac:picMkLst>
              <pc:docMk/>
              <pc:sldMasterMk cId="425489869" sldId="2147483660"/>
              <pc:sldLayoutMk cId="1294972805" sldId="2147483665"/>
              <ac:picMk id="25" creationId="{00000000-0000-0000-0000-000000000000}"/>
            </ac:picMkLst>
          </pc:picChg>
        </pc:sldLayoutChg>
        <pc:sldLayoutChg chg="addSp delSp modSp">
          <pc:chgData name="Mike Bloys" userId="1248c4d8-7b2b-4b32-b8bd-163ae845f9bb" providerId="ADAL" clId="{F509765D-A0D8-4E03-81CB-A676EC7E7273}" dt="2020-02-05T10:54:59.452" v="117"/>
          <pc:sldLayoutMkLst>
            <pc:docMk/>
            <pc:sldMasterMk cId="425489869" sldId="2147483660"/>
            <pc:sldLayoutMk cId="866906050" sldId="2147483666"/>
          </pc:sldLayoutMkLst>
          <pc:spChg chg="add mod">
            <ac:chgData name="Mike Bloys" userId="1248c4d8-7b2b-4b32-b8bd-163ae845f9bb" providerId="ADAL" clId="{F509765D-A0D8-4E03-81CB-A676EC7E7273}" dt="2020-02-05T10:54:59.452" v="117"/>
            <ac:spMkLst>
              <pc:docMk/>
              <pc:sldMasterMk cId="425489869" sldId="2147483660"/>
              <pc:sldLayoutMk cId="866906050" sldId="2147483666"/>
              <ac:spMk id="7" creationId="{F0F9A3D5-1F1C-4CC4-91DE-61C518C2D586}"/>
            </ac:spMkLst>
          </pc:spChg>
          <pc:spChg chg="mod">
            <ac:chgData name="Mike Bloys" userId="1248c4d8-7b2b-4b32-b8bd-163ae845f9bb" providerId="ADAL" clId="{F509765D-A0D8-4E03-81CB-A676EC7E7273}" dt="2020-02-05T09:54:38.983" v="76" actId="207"/>
            <ac:spMkLst>
              <pc:docMk/>
              <pc:sldMasterMk cId="425489869" sldId="2147483660"/>
              <pc:sldLayoutMk cId="866906050" sldId="2147483666"/>
              <ac:spMk id="28" creationId="{00000000-0000-0000-0000-000000000000}"/>
            </ac:spMkLst>
          </pc:spChg>
          <pc:spChg chg="del">
            <ac:chgData name="Mike Bloys" userId="1248c4d8-7b2b-4b32-b8bd-163ae845f9bb" providerId="ADAL" clId="{F509765D-A0D8-4E03-81CB-A676EC7E7273}" dt="2020-02-05T09:54:24.302" v="72" actId="478"/>
            <ac:spMkLst>
              <pc:docMk/>
              <pc:sldMasterMk cId="425489869" sldId="2147483660"/>
              <pc:sldLayoutMk cId="866906050" sldId="2147483666"/>
              <ac:spMk id="29" creationId="{00000000-0000-0000-0000-000000000000}"/>
            </ac:spMkLst>
          </pc:spChg>
          <pc:picChg chg="add">
            <ac:chgData name="Mike Bloys" userId="1248c4d8-7b2b-4b32-b8bd-163ae845f9bb" providerId="ADAL" clId="{F509765D-A0D8-4E03-81CB-A676EC7E7273}" dt="2020-02-05T09:54:24.890" v="73"/>
            <ac:picMkLst>
              <pc:docMk/>
              <pc:sldMasterMk cId="425489869" sldId="2147483660"/>
              <pc:sldLayoutMk cId="866906050" sldId="2147483666"/>
              <ac:picMk id="6" creationId="{B1FAC9F5-D35D-4F65-90C1-FE3B6CADBBE3}"/>
            </ac:picMkLst>
          </pc:picChg>
          <pc:picChg chg="add del">
            <ac:chgData name="Mike Bloys" userId="1248c4d8-7b2b-4b32-b8bd-163ae845f9bb" providerId="ADAL" clId="{F509765D-A0D8-4E03-81CB-A676EC7E7273}" dt="2020-02-05T09:54:27.571" v="74" actId="478"/>
            <ac:picMkLst>
              <pc:docMk/>
              <pc:sldMasterMk cId="425489869" sldId="2147483660"/>
              <pc:sldLayoutMk cId="866906050" sldId="2147483666"/>
              <ac:picMk id="8" creationId="{597958DE-384C-4448-9F6C-FC95C4311077}"/>
            </ac:picMkLst>
          </pc:picChg>
          <pc:picChg chg="del">
            <ac:chgData name="Mike Bloys" userId="1248c4d8-7b2b-4b32-b8bd-163ae845f9bb" providerId="ADAL" clId="{F509765D-A0D8-4E03-81CB-A676EC7E7273}" dt="2020-02-05T09:54:24.302" v="72" actId="478"/>
            <ac:picMkLst>
              <pc:docMk/>
              <pc:sldMasterMk cId="425489869" sldId="2147483660"/>
              <pc:sldLayoutMk cId="866906050" sldId="2147483666"/>
              <ac:picMk id="25" creationId="{00000000-0000-0000-0000-000000000000}"/>
            </ac:picMkLst>
          </pc:picChg>
        </pc:sldLayoutChg>
        <pc:sldLayoutChg chg="del">
          <pc:chgData name="Mike Bloys" userId="1248c4d8-7b2b-4b32-b8bd-163ae845f9bb" providerId="ADAL" clId="{F509765D-A0D8-4E03-81CB-A676EC7E7273}" dt="2020-02-05T09:54:53.893" v="77" actId="2696"/>
          <pc:sldLayoutMkLst>
            <pc:docMk/>
            <pc:sldMasterMk cId="425489869" sldId="2147483660"/>
            <pc:sldLayoutMk cId="4210707705" sldId="2147483667"/>
          </pc:sldLayoutMkLst>
        </pc:sldLayoutChg>
        <pc:sldLayoutChg chg="addSp delSp modSp">
          <pc:chgData name="Mike Bloys" userId="1248c4d8-7b2b-4b32-b8bd-163ae845f9bb" providerId="ADAL" clId="{F509765D-A0D8-4E03-81CB-A676EC7E7273}" dt="2020-02-05T10:55:02.347" v="118"/>
          <pc:sldLayoutMkLst>
            <pc:docMk/>
            <pc:sldMasterMk cId="425489869" sldId="2147483660"/>
            <pc:sldLayoutMk cId="1517782376" sldId="2147483668"/>
          </pc:sldLayoutMkLst>
          <pc:spChg chg="mod">
            <ac:chgData name="Mike Bloys" userId="1248c4d8-7b2b-4b32-b8bd-163ae845f9bb" providerId="ADAL" clId="{F509765D-A0D8-4E03-81CB-A676EC7E7273}" dt="2020-02-05T10:37:01.799" v="111" actId="20577"/>
            <ac:spMkLst>
              <pc:docMk/>
              <pc:sldMasterMk cId="425489869" sldId="2147483660"/>
              <pc:sldLayoutMk cId="1517782376" sldId="2147483668"/>
              <ac:spMk id="2" creationId="{00000000-0000-0000-0000-000000000000}"/>
            </ac:spMkLst>
          </pc:spChg>
          <pc:spChg chg="add mod">
            <ac:chgData name="Mike Bloys" userId="1248c4d8-7b2b-4b32-b8bd-163ae845f9bb" providerId="ADAL" clId="{F509765D-A0D8-4E03-81CB-A676EC7E7273}" dt="2020-02-05T10:55:02.347" v="118"/>
            <ac:spMkLst>
              <pc:docMk/>
              <pc:sldMasterMk cId="425489869" sldId="2147483660"/>
              <pc:sldLayoutMk cId="1517782376" sldId="2147483668"/>
              <ac:spMk id="8" creationId="{751BD8F9-2DC4-48DF-8A78-373C8F87BE10}"/>
            </ac:spMkLst>
          </pc:spChg>
          <pc:spChg chg="del">
            <ac:chgData name="Mike Bloys" userId="1248c4d8-7b2b-4b32-b8bd-163ae845f9bb" providerId="ADAL" clId="{F509765D-A0D8-4E03-81CB-A676EC7E7273}" dt="2020-02-05T09:54:58.926" v="78" actId="478"/>
            <ac:spMkLst>
              <pc:docMk/>
              <pc:sldMasterMk cId="425489869" sldId="2147483660"/>
              <pc:sldLayoutMk cId="1517782376" sldId="2147483668"/>
              <ac:spMk id="11" creationId="{00000000-0000-0000-0000-000000000000}"/>
            </ac:spMkLst>
          </pc:spChg>
          <pc:picChg chg="del">
            <ac:chgData name="Mike Bloys" userId="1248c4d8-7b2b-4b32-b8bd-163ae845f9bb" providerId="ADAL" clId="{F509765D-A0D8-4E03-81CB-A676EC7E7273}" dt="2020-02-05T09:54:58.926" v="78" actId="478"/>
            <ac:picMkLst>
              <pc:docMk/>
              <pc:sldMasterMk cId="425489869" sldId="2147483660"/>
              <pc:sldLayoutMk cId="1517782376" sldId="2147483668"/>
              <ac:picMk id="6" creationId="{00000000-0000-0000-0000-000000000000}"/>
            </ac:picMkLst>
          </pc:picChg>
          <pc:picChg chg="add">
            <ac:chgData name="Mike Bloys" userId="1248c4d8-7b2b-4b32-b8bd-163ae845f9bb" providerId="ADAL" clId="{F509765D-A0D8-4E03-81CB-A676EC7E7273}" dt="2020-02-05T09:54:59.596" v="79"/>
            <ac:picMkLst>
              <pc:docMk/>
              <pc:sldMasterMk cId="425489869" sldId="2147483660"/>
              <pc:sldLayoutMk cId="1517782376" sldId="2147483668"/>
              <ac:picMk id="7" creationId="{C8E62F6E-5528-427D-9DAF-B60C42B95EE0}"/>
            </ac:picMkLst>
          </pc:picChg>
          <pc:picChg chg="add">
            <ac:chgData name="Mike Bloys" userId="1248c4d8-7b2b-4b32-b8bd-163ae845f9bb" providerId="ADAL" clId="{F509765D-A0D8-4E03-81CB-A676EC7E7273}" dt="2020-02-05T09:54:59.596" v="79"/>
            <ac:picMkLst>
              <pc:docMk/>
              <pc:sldMasterMk cId="425489869" sldId="2147483660"/>
              <pc:sldLayoutMk cId="1517782376" sldId="2147483668"/>
              <ac:picMk id="9" creationId="{DDCFCE74-0DFD-4FFC-8F08-4CEE76E5A940}"/>
            </ac:picMkLst>
          </pc:picChg>
          <pc:picChg chg="del">
            <ac:chgData name="Mike Bloys" userId="1248c4d8-7b2b-4b32-b8bd-163ae845f9bb" providerId="ADAL" clId="{F509765D-A0D8-4E03-81CB-A676EC7E7273}" dt="2020-02-05T09:54:58.926" v="78" actId="478"/>
            <ac:picMkLst>
              <pc:docMk/>
              <pc:sldMasterMk cId="425489869" sldId="2147483660"/>
              <pc:sldLayoutMk cId="1517782376" sldId="2147483668"/>
              <ac:picMk id="10" creationId="{00000000-0000-0000-0000-000000000000}"/>
            </ac:picMkLst>
          </pc:picChg>
        </pc:sldLayoutChg>
        <pc:sldLayoutChg chg="addSp modSp mod">
          <pc:chgData name="Mike Bloys" userId="1248c4d8-7b2b-4b32-b8bd-163ae845f9bb" providerId="ADAL" clId="{F509765D-A0D8-4E03-81CB-A676EC7E7273}" dt="2020-02-05T10:54:52.924" v="115"/>
          <pc:sldLayoutMkLst>
            <pc:docMk/>
            <pc:sldMasterMk cId="425489869" sldId="2147483660"/>
            <pc:sldLayoutMk cId="8838776" sldId="2147483669"/>
          </pc:sldLayoutMkLst>
          <pc:spChg chg="mod">
            <ac:chgData name="Mike Bloys" userId="1248c4d8-7b2b-4b32-b8bd-163ae845f9bb" providerId="ADAL" clId="{F509765D-A0D8-4E03-81CB-A676EC7E7273}" dt="2020-02-05T10:54:52.924" v="115"/>
            <ac:spMkLst>
              <pc:docMk/>
              <pc:sldMasterMk cId="425489869" sldId="2147483660"/>
              <pc:sldLayoutMk cId="8838776" sldId="2147483669"/>
              <ac:spMk id="10" creationId="{6FEBB014-CD7D-420D-B94E-FFB6A6D2F0DD}"/>
            </ac:spMkLst>
          </pc:spChg>
          <pc:picChg chg="add">
            <ac:chgData name="Mike Bloys" userId="1248c4d8-7b2b-4b32-b8bd-163ae845f9bb" providerId="ADAL" clId="{F509765D-A0D8-4E03-81CB-A676EC7E7273}" dt="2020-02-05T10:35:30.149" v="103"/>
            <ac:picMkLst>
              <pc:docMk/>
              <pc:sldMasterMk cId="425489869" sldId="2147483660"/>
              <pc:sldLayoutMk cId="8838776" sldId="2147483669"/>
              <ac:picMk id="7" creationId="{750A6484-0F28-47F0-9322-B268F3773304}"/>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538E2-2001-4491-ACFD-C2ED12538D6F}" type="datetimeFigureOut">
              <a:rPr lang="en-GB" smtClean="0"/>
              <a:t>23/11/2020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7D61FF-9562-4145-A608-72B9037A8C78}" type="slidenum">
              <a:rPr lang="en-GB" smtClean="0"/>
              <a:t>‹#›</a:t>
            </a:fld>
            <a:endParaRPr lang="en-GB"/>
          </a:p>
        </p:txBody>
      </p:sp>
    </p:spTree>
    <p:extLst>
      <p:ext uri="{BB962C8B-B14F-4D97-AF65-F5344CB8AC3E}">
        <p14:creationId xmlns:p14="http://schemas.microsoft.com/office/powerpoint/2010/main" val="418530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77D61FF-9562-4145-A608-72B9037A8C78}" type="slidenum">
              <a:rPr lang="en-GB" smtClean="0"/>
              <a:t>6</a:t>
            </a:fld>
            <a:endParaRPr lang="en-GB"/>
          </a:p>
        </p:txBody>
      </p:sp>
    </p:spTree>
    <p:extLst>
      <p:ext uri="{BB962C8B-B14F-4D97-AF65-F5344CB8AC3E}">
        <p14:creationId xmlns:p14="http://schemas.microsoft.com/office/powerpoint/2010/main" val="3102682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77D61FF-9562-4145-A608-72B9037A8C78}" type="slidenum">
              <a:rPr lang="en-GB" smtClean="0"/>
              <a:t>7</a:t>
            </a:fld>
            <a:endParaRPr lang="en-GB"/>
          </a:p>
        </p:txBody>
      </p:sp>
    </p:spTree>
    <p:extLst>
      <p:ext uri="{BB962C8B-B14F-4D97-AF65-F5344CB8AC3E}">
        <p14:creationId xmlns:p14="http://schemas.microsoft.com/office/powerpoint/2010/main" val="3008930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7D61FF-9562-4145-A608-72B9037A8C78}" type="slidenum">
              <a:rPr lang="en-GB" smtClean="0"/>
              <a:t>15</a:t>
            </a:fld>
            <a:endParaRPr lang="en-GB"/>
          </a:p>
        </p:txBody>
      </p:sp>
    </p:spTree>
    <p:extLst>
      <p:ext uri="{BB962C8B-B14F-4D97-AF65-F5344CB8AC3E}">
        <p14:creationId xmlns:p14="http://schemas.microsoft.com/office/powerpoint/2010/main" val="2777726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77D61FF-9562-4145-A608-72B9037A8C78}" type="slidenum">
              <a:rPr lang="en-GB" smtClean="0"/>
              <a:t>17</a:t>
            </a:fld>
            <a:endParaRPr lang="en-GB"/>
          </a:p>
        </p:txBody>
      </p:sp>
    </p:spTree>
    <p:extLst>
      <p:ext uri="{BB962C8B-B14F-4D97-AF65-F5344CB8AC3E}">
        <p14:creationId xmlns:p14="http://schemas.microsoft.com/office/powerpoint/2010/main" val="574078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jpeg"/><Relationship Id="rId5" Type="http://schemas.openxmlformats.org/officeDocument/2006/relationships/image" Target="../media/image7.sv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9.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AF04D5-528E-40F2-8AFE-F2E4009872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grpSp>
        <p:nvGrpSpPr>
          <p:cNvPr id="6" name="Group 16">
            <a:extLst>
              <a:ext uri="{FF2B5EF4-FFF2-40B4-BE49-F238E27FC236}">
                <a16:creationId xmlns:a16="http://schemas.microsoft.com/office/drawing/2014/main" id="{B78EDB31-9E7F-4294-AE58-ADEA01C854C5}"/>
              </a:ext>
            </a:extLst>
          </p:cNvPr>
          <p:cNvGrpSpPr>
            <a:grpSpLocks noChangeAspect="1"/>
          </p:cNvGrpSpPr>
          <p:nvPr userDrawn="1"/>
        </p:nvGrpSpPr>
        <p:grpSpPr bwMode="auto">
          <a:xfrm>
            <a:off x="1133698" y="4248150"/>
            <a:ext cx="685800" cy="685800"/>
            <a:chOff x="2448" y="2676"/>
            <a:chExt cx="432" cy="432"/>
          </a:xfrm>
        </p:grpSpPr>
        <p:sp>
          <p:nvSpPr>
            <p:cNvPr id="7" name="AutoShape 15">
              <a:extLst>
                <a:ext uri="{FF2B5EF4-FFF2-40B4-BE49-F238E27FC236}">
                  <a16:creationId xmlns:a16="http://schemas.microsoft.com/office/drawing/2014/main" id="{21E449F3-C2AF-4310-893D-6574ACD0A27D}"/>
                </a:ext>
              </a:extLst>
            </p:cNvPr>
            <p:cNvSpPr>
              <a:spLocks noChangeAspect="1" noChangeArrowheads="1" noTextEdit="1"/>
            </p:cNvSpPr>
            <p:nvPr userDrawn="1"/>
          </p:nvSpPr>
          <p:spPr bwMode="auto">
            <a:xfrm>
              <a:off x="2448" y="2676"/>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17">
              <a:extLst>
                <a:ext uri="{FF2B5EF4-FFF2-40B4-BE49-F238E27FC236}">
                  <a16:creationId xmlns:a16="http://schemas.microsoft.com/office/drawing/2014/main" id="{A3AC6372-F7B1-4D6C-8188-7C326A0D81D0}"/>
                </a:ext>
              </a:extLst>
            </p:cNvPr>
            <p:cNvSpPr>
              <a:spLocks/>
            </p:cNvSpPr>
            <p:nvPr userDrawn="1"/>
          </p:nvSpPr>
          <p:spPr bwMode="auto">
            <a:xfrm>
              <a:off x="2483" y="2707"/>
              <a:ext cx="378" cy="373"/>
            </a:xfrm>
            <a:custGeom>
              <a:avLst/>
              <a:gdLst>
                <a:gd name="T0" fmla="*/ 307 w 613"/>
                <a:gd name="T1" fmla="*/ 613 h 613"/>
                <a:gd name="T2" fmla="*/ 307 w 613"/>
                <a:gd name="T3" fmla="*/ 613 h 613"/>
                <a:gd name="T4" fmla="*/ 613 w 613"/>
                <a:gd name="T5" fmla="*/ 307 h 613"/>
                <a:gd name="T6" fmla="*/ 307 w 613"/>
                <a:gd name="T7" fmla="*/ 0 h 613"/>
                <a:gd name="T8" fmla="*/ 0 w 613"/>
                <a:gd name="T9" fmla="*/ 307 h 613"/>
                <a:gd name="T10" fmla="*/ 307 w 613"/>
                <a:gd name="T11" fmla="*/ 613 h 613"/>
                <a:gd name="T12" fmla="*/ 307 w 613"/>
                <a:gd name="T13" fmla="*/ 613 h 613"/>
              </a:gdLst>
              <a:ahLst/>
              <a:cxnLst>
                <a:cxn ang="0">
                  <a:pos x="T0" y="T1"/>
                </a:cxn>
                <a:cxn ang="0">
                  <a:pos x="T2" y="T3"/>
                </a:cxn>
                <a:cxn ang="0">
                  <a:pos x="T4" y="T5"/>
                </a:cxn>
                <a:cxn ang="0">
                  <a:pos x="T6" y="T7"/>
                </a:cxn>
                <a:cxn ang="0">
                  <a:pos x="T8" y="T9"/>
                </a:cxn>
                <a:cxn ang="0">
                  <a:pos x="T10" y="T11"/>
                </a:cxn>
                <a:cxn ang="0">
                  <a:pos x="T12" y="T13"/>
                </a:cxn>
              </a:cxnLst>
              <a:rect l="0" t="0" r="r" b="b"/>
              <a:pathLst>
                <a:path w="613" h="613">
                  <a:moveTo>
                    <a:pt x="307" y="613"/>
                  </a:moveTo>
                  <a:lnTo>
                    <a:pt x="307" y="613"/>
                  </a:lnTo>
                  <a:cubicBezTo>
                    <a:pt x="476" y="613"/>
                    <a:pt x="613" y="476"/>
                    <a:pt x="613" y="307"/>
                  </a:cubicBezTo>
                  <a:cubicBezTo>
                    <a:pt x="613" y="137"/>
                    <a:pt x="476" y="0"/>
                    <a:pt x="307" y="0"/>
                  </a:cubicBezTo>
                  <a:cubicBezTo>
                    <a:pt x="137" y="0"/>
                    <a:pt x="0" y="137"/>
                    <a:pt x="0" y="307"/>
                  </a:cubicBezTo>
                  <a:cubicBezTo>
                    <a:pt x="0" y="476"/>
                    <a:pt x="137" y="613"/>
                    <a:pt x="307" y="613"/>
                  </a:cubicBezTo>
                  <a:lnTo>
                    <a:pt x="307" y="613"/>
                  </a:lnTo>
                  <a:close/>
                </a:path>
              </a:pathLst>
            </a:custGeom>
            <a:noFill/>
            <a:ln w="65088" cap="flat">
              <a:solidFill>
                <a:srgbClr val="44CE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Freeform 18">
              <a:extLst>
                <a:ext uri="{FF2B5EF4-FFF2-40B4-BE49-F238E27FC236}">
                  <a16:creationId xmlns:a16="http://schemas.microsoft.com/office/drawing/2014/main" id="{05FD47D0-483C-477A-A94F-E05917474632}"/>
                </a:ext>
              </a:extLst>
            </p:cNvPr>
            <p:cNvSpPr>
              <a:spLocks/>
            </p:cNvSpPr>
            <p:nvPr userDrawn="1"/>
          </p:nvSpPr>
          <p:spPr bwMode="auto">
            <a:xfrm>
              <a:off x="2549" y="2829"/>
              <a:ext cx="240" cy="129"/>
            </a:xfrm>
            <a:custGeom>
              <a:avLst/>
              <a:gdLst>
                <a:gd name="T0" fmla="*/ 32 w 389"/>
                <a:gd name="T1" fmla="*/ 139 h 212"/>
                <a:gd name="T2" fmla="*/ 32 w 389"/>
                <a:gd name="T3" fmla="*/ 139 h 212"/>
                <a:gd name="T4" fmla="*/ 235 w 389"/>
                <a:gd name="T5" fmla="*/ 139 h 212"/>
                <a:gd name="T6" fmla="*/ 235 w 389"/>
                <a:gd name="T7" fmla="*/ 198 h 212"/>
                <a:gd name="T8" fmla="*/ 243 w 389"/>
                <a:gd name="T9" fmla="*/ 211 h 212"/>
                <a:gd name="T10" fmla="*/ 249 w 389"/>
                <a:gd name="T11" fmla="*/ 212 h 212"/>
                <a:gd name="T12" fmla="*/ 257 w 389"/>
                <a:gd name="T13" fmla="*/ 210 h 212"/>
                <a:gd name="T14" fmla="*/ 383 w 389"/>
                <a:gd name="T15" fmla="*/ 118 h 212"/>
                <a:gd name="T16" fmla="*/ 389 w 389"/>
                <a:gd name="T17" fmla="*/ 107 h 212"/>
                <a:gd name="T18" fmla="*/ 383 w 389"/>
                <a:gd name="T19" fmla="*/ 96 h 212"/>
                <a:gd name="T20" fmla="*/ 257 w 389"/>
                <a:gd name="T21" fmla="*/ 4 h 212"/>
                <a:gd name="T22" fmla="*/ 243 w 389"/>
                <a:gd name="T23" fmla="*/ 3 h 212"/>
                <a:gd name="T24" fmla="*/ 235 w 389"/>
                <a:gd name="T25" fmla="*/ 15 h 212"/>
                <a:gd name="T26" fmla="*/ 235 w 389"/>
                <a:gd name="T27" fmla="*/ 75 h 212"/>
                <a:gd name="T28" fmla="*/ 32 w 389"/>
                <a:gd name="T29" fmla="*/ 75 h 212"/>
                <a:gd name="T30" fmla="*/ 0 w 389"/>
                <a:gd name="T31" fmla="*/ 107 h 212"/>
                <a:gd name="T32" fmla="*/ 32 w 389"/>
                <a:gd name="T33" fmla="*/ 13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212">
                  <a:moveTo>
                    <a:pt x="32" y="139"/>
                  </a:moveTo>
                  <a:lnTo>
                    <a:pt x="32" y="139"/>
                  </a:lnTo>
                  <a:lnTo>
                    <a:pt x="235" y="139"/>
                  </a:lnTo>
                  <a:lnTo>
                    <a:pt x="235" y="198"/>
                  </a:lnTo>
                  <a:cubicBezTo>
                    <a:pt x="235" y="204"/>
                    <a:pt x="238" y="208"/>
                    <a:pt x="243" y="211"/>
                  </a:cubicBezTo>
                  <a:cubicBezTo>
                    <a:pt x="245" y="212"/>
                    <a:pt x="247" y="212"/>
                    <a:pt x="249" y="212"/>
                  </a:cubicBezTo>
                  <a:cubicBezTo>
                    <a:pt x="252" y="212"/>
                    <a:pt x="255" y="211"/>
                    <a:pt x="257" y="210"/>
                  </a:cubicBezTo>
                  <a:lnTo>
                    <a:pt x="383" y="118"/>
                  </a:lnTo>
                  <a:cubicBezTo>
                    <a:pt x="387" y="115"/>
                    <a:pt x="389" y="111"/>
                    <a:pt x="389" y="107"/>
                  </a:cubicBezTo>
                  <a:cubicBezTo>
                    <a:pt x="389" y="102"/>
                    <a:pt x="387" y="98"/>
                    <a:pt x="383" y="96"/>
                  </a:cubicBezTo>
                  <a:lnTo>
                    <a:pt x="257" y="4"/>
                  </a:lnTo>
                  <a:cubicBezTo>
                    <a:pt x="253" y="1"/>
                    <a:pt x="247" y="0"/>
                    <a:pt x="243" y="3"/>
                  </a:cubicBezTo>
                  <a:cubicBezTo>
                    <a:pt x="238" y="5"/>
                    <a:pt x="235" y="10"/>
                    <a:pt x="235" y="15"/>
                  </a:cubicBezTo>
                  <a:lnTo>
                    <a:pt x="235" y="75"/>
                  </a:lnTo>
                  <a:lnTo>
                    <a:pt x="32" y="75"/>
                  </a:lnTo>
                  <a:cubicBezTo>
                    <a:pt x="14" y="75"/>
                    <a:pt x="0" y="89"/>
                    <a:pt x="0" y="107"/>
                  </a:cubicBezTo>
                  <a:cubicBezTo>
                    <a:pt x="0" y="124"/>
                    <a:pt x="14" y="139"/>
                    <a:pt x="32" y="139"/>
                  </a:cubicBezTo>
                  <a:close/>
                </a:path>
              </a:pathLst>
            </a:custGeom>
            <a:solidFill>
              <a:srgbClr val="44CEEA"/>
            </a:solidFill>
            <a:ln w="0">
              <a:solidFill>
                <a:srgbClr val="44CEEA"/>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9">
              <a:extLst>
                <a:ext uri="{FF2B5EF4-FFF2-40B4-BE49-F238E27FC236}">
                  <a16:creationId xmlns:a16="http://schemas.microsoft.com/office/drawing/2014/main" id="{7B8E7A7F-8180-4D89-86A0-1CE936F0C70C}"/>
                </a:ext>
              </a:extLst>
            </p:cNvPr>
            <p:cNvSpPr>
              <a:spLocks/>
            </p:cNvSpPr>
            <p:nvPr userDrawn="1"/>
          </p:nvSpPr>
          <p:spPr bwMode="auto">
            <a:xfrm>
              <a:off x="2549" y="2829"/>
              <a:ext cx="240" cy="129"/>
            </a:xfrm>
            <a:custGeom>
              <a:avLst/>
              <a:gdLst>
                <a:gd name="T0" fmla="*/ 32 w 389"/>
                <a:gd name="T1" fmla="*/ 139 h 212"/>
                <a:gd name="T2" fmla="*/ 32 w 389"/>
                <a:gd name="T3" fmla="*/ 139 h 212"/>
                <a:gd name="T4" fmla="*/ 235 w 389"/>
                <a:gd name="T5" fmla="*/ 139 h 212"/>
                <a:gd name="T6" fmla="*/ 235 w 389"/>
                <a:gd name="T7" fmla="*/ 198 h 212"/>
                <a:gd name="T8" fmla="*/ 243 w 389"/>
                <a:gd name="T9" fmla="*/ 211 h 212"/>
                <a:gd name="T10" fmla="*/ 249 w 389"/>
                <a:gd name="T11" fmla="*/ 212 h 212"/>
                <a:gd name="T12" fmla="*/ 257 w 389"/>
                <a:gd name="T13" fmla="*/ 210 h 212"/>
                <a:gd name="T14" fmla="*/ 383 w 389"/>
                <a:gd name="T15" fmla="*/ 118 h 212"/>
                <a:gd name="T16" fmla="*/ 389 w 389"/>
                <a:gd name="T17" fmla="*/ 107 h 212"/>
                <a:gd name="T18" fmla="*/ 383 w 389"/>
                <a:gd name="T19" fmla="*/ 96 h 212"/>
                <a:gd name="T20" fmla="*/ 257 w 389"/>
                <a:gd name="T21" fmla="*/ 4 h 212"/>
                <a:gd name="T22" fmla="*/ 243 w 389"/>
                <a:gd name="T23" fmla="*/ 3 h 212"/>
                <a:gd name="T24" fmla="*/ 235 w 389"/>
                <a:gd name="T25" fmla="*/ 15 h 212"/>
                <a:gd name="T26" fmla="*/ 235 w 389"/>
                <a:gd name="T27" fmla="*/ 75 h 212"/>
                <a:gd name="T28" fmla="*/ 32 w 389"/>
                <a:gd name="T29" fmla="*/ 75 h 212"/>
                <a:gd name="T30" fmla="*/ 0 w 389"/>
                <a:gd name="T31" fmla="*/ 107 h 212"/>
                <a:gd name="T32" fmla="*/ 32 w 389"/>
                <a:gd name="T33" fmla="*/ 139 h 212"/>
                <a:gd name="T34" fmla="*/ 32 w 389"/>
                <a:gd name="T35" fmla="*/ 13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9" h="212">
                  <a:moveTo>
                    <a:pt x="32" y="139"/>
                  </a:moveTo>
                  <a:lnTo>
                    <a:pt x="32" y="139"/>
                  </a:lnTo>
                  <a:lnTo>
                    <a:pt x="235" y="139"/>
                  </a:lnTo>
                  <a:lnTo>
                    <a:pt x="235" y="198"/>
                  </a:lnTo>
                  <a:cubicBezTo>
                    <a:pt x="235" y="204"/>
                    <a:pt x="238" y="208"/>
                    <a:pt x="243" y="211"/>
                  </a:cubicBezTo>
                  <a:cubicBezTo>
                    <a:pt x="245" y="212"/>
                    <a:pt x="247" y="212"/>
                    <a:pt x="249" y="212"/>
                  </a:cubicBezTo>
                  <a:cubicBezTo>
                    <a:pt x="252" y="212"/>
                    <a:pt x="255" y="211"/>
                    <a:pt x="257" y="210"/>
                  </a:cubicBezTo>
                  <a:lnTo>
                    <a:pt x="383" y="118"/>
                  </a:lnTo>
                  <a:cubicBezTo>
                    <a:pt x="387" y="115"/>
                    <a:pt x="389" y="111"/>
                    <a:pt x="389" y="107"/>
                  </a:cubicBezTo>
                  <a:cubicBezTo>
                    <a:pt x="389" y="102"/>
                    <a:pt x="387" y="98"/>
                    <a:pt x="383" y="96"/>
                  </a:cubicBezTo>
                  <a:lnTo>
                    <a:pt x="257" y="4"/>
                  </a:lnTo>
                  <a:cubicBezTo>
                    <a:pt x="253" y="1"/>
                    <a:pt x="247" y="0"/>
                    <a:pt x="243" y="3"/>
                  </a:cubicBezTo>
                  <a:cubicBezTo>
                    <a:pt x="238" y="5"/>
                    <a:pt x="235" y="10"/>
                    <a:pt x="235" y="15"/>
                  </a:cubicBezTo>
                  <a:lnTo>
                    <a:pt x="235" y="75"/>
                  </a:lnTo>
                  <a:lnTo>
                    <a:pt x="32" y="75"/>
                  </a:lnTo>
                  <a:cubicBezTo>
                    <a:pt x="14" y="75"/>
                    <a:pt x="0" y="89"/>
                    <a:pt x="0" y="107"/>
                  </a:cubicBezTo>
                  <a:cubicBezTo>
                    <a:pt x="0" y="124"/>
                    <a:pt x="14" y="139"/>
                    <a:pt x="32" y="139"/>
                  </a:cubicBezTo>
                  <a:lnTo>
                    <a:pt x="32" y="139"/>
                  </a:lnTo>
                  <a:close/>
                </a:path>
              </a:pathLst>
            </a:custGeom>
            <a:noFill/>
            <a:ln w="12700" cap="flat">
              <a:solidFill>
                <a:srgbClr val="44CEEA"/>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11" name="Text Placeholder 1">
            <a:extLst>
              <a:ext uri="{FF2B5EF4-FFF2-40B4-BE49-F238E27FC236}">
                <a16:creationId xmlns:a16="http://schemas.microsoft.com/office/drawing/2014/main" id="{BAB39848-5529-43F8-A2F0-9C554D89638D}"/>
              </a:ext>
            </a:extLst>
          </p:cNvPr>
          <p:cNvSpPr txBox="1">
            <a:spLocks/>
          </p:cNvSpPr>
          <p:nvPr userDrawn="1"/>
        </p:nvSpPr>
        <p:spPr>
          <a:xfrm>
            <a:off x="1725766" y="1997042"/>
            <a:ext cx="5728368" cy="2201863"/>
          </a:xfrm>
          <a:prstGeom prst="rect">
            <a:avLst/>
          </a:prstGeom>
        </p:spPr>
        <p:txBody>
          <a:bodyPr vert="horz" lIns="0"/>
          <a:lstStyle>
            <a:lvl1pPr marL="0" indent="0" algn="l" defTabSz="457200" rtl="0" eaLnBrk="1" latinLnBrk="0" hangingPunct="1">
              <a:lnSpc>
                <a:spcPts val="4000"/>
              </a:lnSpc>
              <a:spcBef>
                <a:spcPts val="0"/>
              </a:spcBef>
              <a:spcAft>
                <a:spcPts val="1000"/>
              </a:spcAft>
              <a:buFont typeface="Arial"/>
              <a:buNone/>
              <a:defRPr sz="4000" b="0" i="0" kern="0" spc="-60">
                <a:solidFill>
                  <a:schemeClr val="bg1"/>
                </a:solidFill>
                <a:latin typeface="Museo900-Regular"/>
                <a:ea typeface="+mn-ea"/>
                <a:cs typeface="Museo900-Regular"/>
              </a:defRPr>
            </a:lvl1pPr>
            <a:lvl2pPr marL="0" indent="0" algn="l" defTabSz="457200" rtl="0" eaLnBrk="1" latinLnBrk="0" hangingPunct="1">
              <a:lnSpc>
                <a:spcPts val="2000"/>
              </a:lnSpc>
              <a:spcBef>
                <a:spcPts val="500"/>
              </a:spcBef>
              <a:buFont typeface="Arial"/>
              <a:buNone/>
              <a:defRPr sz="2500" b="0" i="0" kern="1200">
                <a:solidFill>
                  <a:schemeClr val="bg1"/>
                </a:solidFill>
                <a:latin typeface="Museo300-Regular"/>
                <a:ea typeface="+mn-ea"/>
                <a:cs typeface="Museo300-Regular"/>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4000"/>
              </a:lnSpc>
              <a:spcBef>
                <a:spcPts val="0"/>
              </a:spcBef>
              <a:spcAft>
                <a:spcPts val="1000"/>
              </a:spcAft>
              <a:buClrTx/>
              <a:buSzTx/>
              <a:buFont typeface="Arial"/>
              <a:buNone/>
              <a:tabLst/>
              <a:defRPr/>
            </a:pPr>
            <a:r>
              <a:rPr kumimoji="0" lang="en-US" sz="4000" b="0" i="0" u="none" strike="noStrike" kern="0" cap="none" spc="-60" normalizeH="0" baseline="0" noProof="0" dirty="0">
                <a:ln>
                  <a:noFill/>
                </a:ln>
                <a:solidFill>
                  <a:sysClr val="window" lastClr="FFFFFF"/>
                </a:solidFill>
                <a:effectLst/>
                <a:uLnTx/>
                <a:uFillTx/>
                <a:latin typeface="Museo 900" panose="02000000000000000000" pitchFamily="2" charset="0"/>
                <a:ea typeface="+mn-ea"/>
              </a:rPr>
              <a:t>Algorithmic thinking 1</a:t>
            </a:r>
          </a:p>
          <a:p>
            <a:pPr marL="0" marR="0" lvl="1" indent="0" algn="l" defTabSz="457200" rtl="0" eaLnBrk="1" fontAlgn="auto" latinLnBrk="0" hangingPunct="1">
              <a:lnSpc>
                <a:spcPts val="2000"/>
              </a:lnSpc>
              <a:spcBef>
                <a:spcPts val="500"/>
              </a:spcBef>
              <a:spcAft>
                <a:spcPts val="0"/>
              </a:spcAft>
              <a:buClrTx/>
              <a:buSzTx/>
              <a:buFont typeface="Arial"/>
              <a:buNone/>
              <a:tabLst/>
              <a:defRPr/>
            </a:pPr>
            <a:r>
              <a:rPr kumimoji="0" lang="en-US" sz="2500" b="0" i="0" u="none" strike="noStrike" kern="1200" cap="none" spc="0" normalizeH="0" baseline="0" noProof="0" dirty="0">
                <a:ln>
                  <a:noFill/>
                </a:ln>
                <a:solidFill>
                  <a:sysClr val="window" lastClr="FFFFFF"/>
                </a:solidFill>
                <a:effectLst/>
                <a:uLnTx/>
                <a:uFillTx/>
                <a:latin typeface="Museo300-Regular"/>
                <a:ea typeface="+mn-ea"/>
              </a:rPr>
              <a:t>Computational thinking and logic</a:t>
            </a:r>
          </a:p>
          <a:p>
            <a:pPr marL="0" marR="0" lvl="1" indent="0" algn="l" defTabSz="457200" rtl="0" eaLnBrk="1" fontAlgn="auto" latinLnBrk="0" hangingPunct="1">
              <a:lnSpc>
                <a:spcPts val="2000"/>
              </a:lnSpc>
              <a:spcBef>
                <a:spcPts val="2400"/>
              </a:spcBef>
              <a:spcAft>
                <a:spcPts val="0"/>
              </a:spcAft>
              <a:buClrTx/>
              <a:buSzTx/>
              <a:buFont typeface="Arial"/>
              <a:buNone/>
              <a:tabLst/>
              <a:defRPr/>
            </a:pPr>
            <a:r>
              <a:rPr kumimoji="0" lang="en-GB" sz="2500" b="0" i="0" u="none" strike="noStrike" kern="1200" cap="none" spc="0" normalizeH="0" baseline="0" noProof="0" dirty="0">
                <a:ln>
                  <a:noFill/>
                </a:ln>
                <a:solidFill>
                  <a:srgbClr val="44CEEA"/>
                </a:solidFill>
                <a:effectLst/>
                <a:uLnTx/>
                <a:uFillTx/>
                <a:latin typeface="Museo300-Regular"/>
                <a:ea typeface="+mn-ea"/>
              </a:rPr>
              <a:t>1</a:t>
            </a:r>
            <a:r>
              <a:rPr kumimoji="0" lang="en-US" sz="2500" b="0" i="0" u="none" strike="noStrike" kern="1200" cap="none" spc="0" normalizeH="0" baseline="30000" noProof="0" dirty="0" err="1">
                <a:ln>
                  <a:noFill/>
                </a:ln>
                <a:solidFill>
                  <a:srgbClr val="44CEEA"/>
                </a:solidFill>
                <a:effectLst/>
                <a:uLnTx/>
                <a:uFillTx/>
                <a:latin typeface="Museo300-Regular"/>
                <a:ea typeface="+mn-ea"/>
              </a:rPr>
              <a:t>st</a:t>
            </a:r>
            <a:r>
              <a:rPr kumimoji="0" lang="en-US" sz="2500" b="0" i="0" u="none" strike="noStrike" kern="1200" cap="none" spc="0" normalizeH="0" baseline="0" noProof="0" dirty="0">
                <a:ln>
                  <a:noFill/>
                </a:ln>
                <a:solidFill>
                  <a:srgbClr val="44CEEA"/>
                </a:solidFill>
                <a:effectLst/>
                <a:uLnTx/>
                <a:uFillTx/>
                <a:latin typeface="Museo300-Regular"/>
                <a:ea typeface="+mn-ea"/>
              </a:rPr>
              <a:t> Edition</a:t>
            </a:r>
          </a:p>
        </p:txBody>
      </p:sp>
      <p:pic>
        <p:nvPicPr>
          <p:cNvPr id="12" name="Picture 11" descr="Logo.ai">
            <a:extLst>
              <a:ext uri="{FF2B5EF4-FFF2-40B4-BE49-F238E27FC236}">
                <a16:creationId xmlns:a16="http://schemas.microsoft.com/office/drawing/2014/main" id="{B910A30D-8543-44B0-BE81-1FE6A776AD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Tree>
    <p:extLst>
      <p:ext uri="{BB962C8B-B14F-4D97-AF65-F5344CB8AC3E}">
        <p14:creationId xmlns:p14="http://schemas.microsoft.com/office/powerpoint/2010/main" val="220071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6A04C0"/>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367655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3" name="Content Placeholder 2">
            <a:extLst>
              <a:ext uri="{FF2B5EF4-FFF2-40B4-BE49-F238E27FC236}">
                <a16:creationId xmlns:a16="http://schemas.microsoft.com/office/drawing/2014/main" id="{0CD6E06C-7D60-4B99-A698-42A72B7F5EC2}"/>
              </a:ext>
            </a:extLst>
          </p:cNvPr>
          <p:cNvSpPr>
            <a:spLocks noGrp="1"/>
          </p:cNvSpPr>
          <p:nvPr>
            <p:ph sz="quarter" idx="15"/>
          </p:nvPr>
        </p:nvSpPr>
        <p:spPr>
          <a:xfrm>
            <a:off x="723600" y="1702799"/>
            <a:ext cx="7861300" cy="4905035"/>
          </a:xfrm>
          <a:prstGeom prst="rect">
            <a:avLst/>
          </a:prstGeom>
        </p:spPr>
        <p:txBody>
          <a:bodyPr lIns="0" tIns="0" rIns="0" bIns="0"/>
          <a:lstStyle>
            <a:lvl1pPr marL="270000" indent="-270000">
              <a:lnSpc>
                <a:spcPct val="100000"/>
              </a:lnSpc>
              <a:spcBef>
                <a:spcPts val="0"/>
              </a:spcBef>
              <a:spcAft>
                <a:spcPts val="1400"/>
              </a:spcAft>
              <a:defRPr sz="2500">
                <a:solidFill>
                  <a:schemeClr val="bg1"/>
                </a:solidFill>
              </a:defRPr>
            </a:lvl1pPr>
            <a:lvl2pPr marL="723600" indent="-280800">
              <a:lnSpc>
                <a:spcPct val="100000"/>
              </a:lnSpc>
              <a:spcBef>
                <a:spcPts val="0"/>
              </a:spcBef>
              <a:spcAft>
                <a:spcPts val="1200"/>
              </a:spcAft>
              <a:defRPr sz="2000">
                <a:solidFill>
                  <a:schemeClr val="bg1"/>
                </a:solidFill>
              </a:defRPr>
            </a:lvl2pPr>
            <a:lvl3pPr marL="723600" indent="-280800">
              <a:lnSpc>
                <a:spcPct val="100000"/>
              </a:lnSpc>
              <a:spcBef>
                <a:spcPts val="0"/>
              </a:spcBef>
              <a:spcAft>
                <a:spcPts val="1200"/>
              </a:spcAft>
              <a:defRPr sz="2000">
                <a:solidFill>
                  <a:schemeClr val="bg1"/>
                </a:solidFill>
              </a:defRPr>
            </a:lvl3pPr>
            <a:lvl4pPr marL="723600" indent="-280800">
              <a:lnSpc>
                <a:spcPct val="100000"/>
              </a:lnSpc>
              <a:spcBef>
                <a:spcPts val="0"/>
              </a:spcBef>
              <a:spcAft>
                <a:spcPts val="1200"/>
              </a:spcAft>
              <a:defRPr sz="2000">
                <a:solidFill>
                  <a:schemeClr val="bg1"/>
                </a:solidFill>
              </a:defRPr>
            </a:lvl4pPr>
            <a:lvl5pPr marL="723600" indent="-280800">
              <a:lnSpc>
                <a:spcPct val="100000"/>
              </a:lnSpc>
              <a:spcBef>
                <a:spcPts val="0"/>
              </a:spcBef>
              <a:spcAft>
                <a:spcPts val="1200"/>
              </a:spcAft>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2774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44CEEA"/>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 name="Content Placeholder 2">
            <a:extLst>
              <a:ext uri="{FF2B5EF4-FFF2-40B4-BE49-F238E27FC236}">
                <a16:creationId xmlns:a16="http://schemas.microsoft.com/office/drawing/2014/main" id="{6AA86B35-1282-4652-8E5F-8D856688E751}"/>
              </a:ext>
            </a:extLst>
          </p:cNvPr>
          <p:cNvSpPr>
            <a:spLocks noGrp="1"/>
          </p:cNvSpPr>
          <p:nvPr>
            <p:ph sz="quarter" idx="15"/>
          </p:nvPr>
        </p:nvSpPr>
        <p:spPr>
          <a:xfrm>
            <a:off x="723600" y="1702799"/>
            <a:ext cx="7861300" cy="4905035"/>
          </a:xfrm>
          <a:prstGeom prst="rect">
            <a:avLst/>
          </a:prstGeom>
        </p:spPr>
        <p:txBody>
          <a:bodyPr lIns="0" tIns="0" rIns="0" bIns="0"/>
          <a:lstStyle>
            <a:lvl1pPr marL="270000" indent="-270000">
              <a:lnSpc>
                <a:spcPct val="100000"/>
              </a:lnSpc>
              <a:spcBef>
                <a:spcPts val="0"/>
              </a:spcBef>
              <a:spcAft>
                <a:spcPts val="1400"/>
              </a:spcAft>
              <a:defRPr sz="2500">
                <a:solidFill>
                  <a:schemeClr val="bg1"/>
                </a:solidFill>
              </a:defRPr>
            </a:lvl1pPr>
            <a:lvl2pPr marL="723600" indent="-280800">
              <a:lnSpc>
                <a:spcPct val="100000"/>
              </a:lnSpc>
              <a:spcBef>
                <a:spcPts val="0"/>
              </a:spcBef>
              <a:spcAft>
                <a:spcPts val="1200"/>
              </a:spcAft>
              <a:defRPr sz="2000">
                <a:solidFill>
                  <a:schemeClr val="bg1"/>
                </a:solidFill>
              </a:defRPr>
            </a:lvl2pPr>
            <a:lvl3pPr marL="723600" indent="-280800">
              <a:lnSpc>
                <a:spcPct val="100000"/>
              </a:lnSpc>
              <a:spcBef>
                <a:spcPts val="0"/>
              </a:spcBef>
              <a:spcAft>
                <a:spcPts val="1200"/>
              </a:spcAft>
              <a:defRPr sz="2000">
                <a:solidFill>
                  <a:schemeClr val="bg1"/>
                </a:solidFill>
              </a:defRPr>
            </a:lvl3pPr>
            <a:lvl4pPr marL="723600" indent="-280800">
              <a:lnSpc>
                <a:spcPct val="100000"/>
              </a:lnSpc>
              <a:spcBef>
                <a:spcPts val="0"/>
              </a:spcBef>
              <a:spcAft>
                <a:spcPts val="1200"/>
              </a:spcAft>
              <a:defRPr sz="2000">
                <a:solidFill>
                  <a:schemeClr val="bg1"/>
                </a:solidFill>
              </a:defRPr>
            </a:lvl4pPr>
            <a:lvl5pPr marL="723600" indent="-280800">
              <a:lnSpc>
                <a:spcPct val="100000"/>
              </a:lnSpc>
              <a:spcBef>
                <a:spcPts val="0"/>
              </a:spcBef>
              <a:spcAft>
                <a:spcPts val="1200"/>
              </a:spcAft>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47945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BF4A8B-8EE2-497D-93D1-2BC1C96582C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4CEEA"/>
                </a:solidFill>
                <a:latin typeface="Arial"/>
                <a:cs typeface="Arial"/>
              </a:defRPr>
            </a:lvl2pPr>
            <a:lvl3pPr marL="723900" indent="-279400">
              <a:lnSpc>
                <a:spcPct val="100000"/>
              </a:lnSpc>
              <a:buFont typeface="Arial"/>
              <a:buChar char="•"/>
              <a:defRPr lang="en-US" sz="2000" kern="1200" baseline="0" dirty="0" smtClean="0">
                <a:solidFill>
                  <a:srgbClr val="6A04C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a:extLst>
              <a:ext uri="{FF2B5EF4-FFF2-40B4-BE49-F238E27FC236}">
                <a16:creationId xmlns:a16="http://schemas.microsoft.com/office/drawing/2014/main" id="{6FEBB014-CD7D-420D-B94E-FFB6A6D2F0DD}"/>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Algorithmic thinking 1</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Computational thinking and logic</a:t>
            </a:r>
          </a:p>
        </p:txBody>
      </p:sp>
      <p:pic>
        <p:nvPicPr>
          <p:cNvPr id="11" name="Graphic 10">
            <a:extLst>
              <a:ext uri="{FF2B5EF4-FFF2-40B4-BE49-F238E27FC236}">
                <a16:creationId xmlns:a16="http://schemas.microsoft.com/office/drawing/2014/main" id="{6AE9681C-92E7-479C-A440-8EAE4D5852C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870816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swer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4CEEA"/>
                </a:solidFill>
                <a:latin typeface="Arial"/>
                <a:cs typeface="Arial"/>
              </a:defRPr>
            </a:lvl2pPr>
            <a:lvl3pPr marL="723900" indent="-279400">
              <a:lnSpc>
                <a:spcPct val="100000"/>
              </a:lnSpc>
              <a:buFont typeface="Arial"/>
              <a:buChar char="•"/>
              <a:defRPr lang="en-US" sz="2000" kern="1200" baseline="0" dirty="0" smtClean="0">
                <a:solidFill>
                  <a:srgbClr val="6A04C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1" name="Graphic 10">
            <a:extLst>
              <a:ext uri="{FF2B5EF4-FFF2-40B4-BE49-F238E27FC236}">
                <a16:creationId xmlns:a16="http://schemas.microsoft.com/office/drawing/2014/main" id="{6AE9681C-92E7-479C-A440-8EAE4D5852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7" name="Graphic 6">
            <a:extLst>
              <a:ext uri="{FF2B5EF4-FFF2-40B4-BE49-F238E27FC236}">
                <a16:creationId xmlns:a16="http://schemas.microsoft.com/office/drawing/2014/main" id="{750A6484-0F28-47F0-9322-B268F377330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84433" y="900257"/>
            <a:ext cx="1474704" cy="554400"/>
          </a:xfrm>
          <a:prstGeom prst="rect">
            <a:avLst/>
          </a:prstGeom>
        </p:spPr>
      </p:pic>
      <p:pic>
        <p:nvPicPr>
          <p:cNvPr id="2" name="Picture 1">
            <a:extLst>
              <a:ext uri="{FF2B5EF4-FFF2-40B4-BE49-F238E27FC236}">
                <a16:creationId xmlns:a16="http://schemas.microsoft.com/office/drawing/2014/main" id="{CE914D9D-74E9-4E26-96DB-7A673B138FCA}"/>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4" name="TextBox 3">
            <a:extLst>
              <a:ext uri="{FF2B5EF4-FFF2-40B4-BE49-F238E27FC236}">
                <a16:creationId xmlns:a16="http://schemas.microsoft.com/office/drawing/2014/main" id="{224841DB-3901-4FCF-B0A0-25ADD3061CBD}"/>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Algorithmic thinking 1</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Computational thinking and logic</a:t>
            </a:r>
          </a:p>
        </p:txBody>
      </p:sp>
    </p:spTree>
    <p:extLst>
      <p:ext uri="{BB962C8B-B14F-4D97-AF65-F5344CB8AC3E}">
        <p14:creationId xmlns:p14="http://schemas.microsoft.com/office/powerpoint/2010/main" val="8838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4CEEA"/>
                </a:solidFill>
                <a:latin typeface="Arial"/>
                <a:cs typeface="Arial"/>
              </a:defRPr>
            </a:lvl2pPr>
            <a:lvl3pPr marL="723900" indent="-279400">
              <a:lnSpc>
                <a:spcPct val="100000"/>
              </a:lnSpc>
              <a:buFont typeface="Arial"/>
              <a:buChar char="•"/>
              <a:defRPr lang="en-US" sz="2000" kern="1200" baseline="0" dirty="0" smtClean="0">
                <a:solidFill>
                  <a:srgbClr val="6A04C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Graphic 9">
            <a:extLst>
              <a:ext uri="{FF2B5EF4-FFF2-40B4-BE49-F238E27FC236}">
                <a16:creationId xmlns:a16="http://schemas.microsoft.com/office/drawing/2014/main" id="{0A4FA60E-C579-4999-86EC-9539F89517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2" name="Picture 1">
            <a:extLst>
              <a:ext uri="{FF2B5EF4-FFF2-40B4-BE49-F238E27FC236}">
                <a16:creationId xmlns:a16="http://schemas.microsoft.com/office/drawing/2014/main" id="{2161B3D9-38A5-43BC-B8E4-9F5621608C0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3" name="TextBox 2">
            <a:extLst>
              <a:ext uri="{FF2B5EF4-FFF2-40B4-BE49-F238E27FC236}">
                <a16:creationId xmlns:a16="http://schemas.microsoft.com/office/drawing/2014/main" id="{5B1919F8-60D7-483B-BED6-872B6729B63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Algorithmic thinking 1</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Computational thinking and logic</a:t>
            </a:r>
          </a:p>
        </p:txBody>
      </p:sp>
    </p:spTree>
    <p:extLst>
      <p:ext uri="{BB962C8B-B14F-4D97-AF65-F5344CB8AC3E}">
        <p14:creationId xmlns:p14="http://schemas.microsoft.com/office/powerpoint/2010/main" val="1294972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4CEEA"/>
                </a:solidFill>
                <a:latin typeface="Arial"/>
                <a:cs typeface="Arial"/>
              </a:defRPr>
            </a:lvl2pPr>
            <a:lvl3pPr marL="723900" indent="-279400">
              <a:lnSpc>
                <a:spcPct val="100000"/>
              </a:lnSpc>
              <a:buFont typeface="Arial"/>
              <a:buChar char="•"/>
              <a:defRPr lang="en-US" sz="2000" kern="1200" baseline="0" dirty="0" smtClean="0">
                <a:solidFill>
                  <a:srgbClr val="6A04C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2" name="Picture 1">
            <a:extLst>
              <a:ext uri="{FF2B5EF4-FFF2-40B4-BE49-F238E27FC236}">
                <a16:creationId xmlns:a16="http://schemas.microsoft.com/office/drawing/2014/main" id="{9A05653B-F95B-437E-A9CA-4376188770E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3" name="TextBox 2">
            <a:extLst>
              <a:ext uri="{FF2B5EF4-FFF2-40B4-BE49-F238E27FC236}">
                <a16:creationId xmlns:a16="http://schemas.microsoft.com/office/drawing/2014/main" id="{553FDC3E-AD4A-462B-AFC9-DB70DF210546}"/>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Algorithmic thinking 1</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Computational thinking and logic</a:t>
            </a:r>
          </a:p>
        </p:txBody>
      </p:sp>
    </p:spTree>
    <p:extLst>
      <p:ext uri="{BB962C8B-B14F-4D97-AF65-F5344CB8AC3E}">
        <p14:creationId xmlns:p14="http://schemas.microsoft.com/office/powerpoint/2010/main" val="866906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mn-lt"/>
                <a:ea typeface="+mn-ea"/>
                <a:cs typeface="Arial"/>
              </a:rPr>
              <a:t>© 2020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mn-lt"/>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mn-lt"/>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mn-lt"/>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mn-lt"/>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mn-lt"/>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p:pic>
        <p:nvPicPr>
          <p:cNvPr id="9" name="Graphic 8">
            <a:extLst>
              <a:ext uri="{FF2B5EF4-FFF2-40B4-BE49-F238E27FC236}">
                <a16:creationId xmlns:a16="http://schemas.microsoft.com/office/drawing/2014/main" id="{DDCFCE74-0DFD-4FFC-8F08-4CEE76E5A9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3" name="Picture 2">
            <a:extLst>
              <a:ext uri="{FF2B5EF4-FFF2-40B4-BE49-F238E27FC236}">
                <a16:creationId xmlns:a16="http://schemas.microsoft.com/office/drawing/2014/main" id="{A89CFD29-67DC-4177-A85E-914471342CA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4" name="TextBox 3">
            <a:extLst>
              <a:ext uri="{FF2B5EF4-FFF2-40B4-BE49-F238E27FC236}">
                <a16:creationId xmlns:a16="http://schemas.microsoft.com/office/drawing/2014/main" id="{03DBBAC7-063E-48DE-8DF9-F3F85A3BC2DF}"/>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Algorithmic thinking 1</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Computational thinking and logic</a:t>
            </a:r>
          </a:p>
        </p:txBody>
      </p:sp>
    </p:spTree>
    <p:extLst>
      <p:ext uri="{BB962C8B-B14F-4D97-AF65-F5344CB8AC3E}">
        <p14:creationId xmlns:p14="http://schemas.microsoft.com/office/powerpoint/2010/main" val="1517782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4898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9" r:id="rId5"/>
    <p:sldLayoutId id="2147483665" r:id="rId6"/>
    <p:sldLayoutId id="2147483666"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5.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047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Worksheet </a:t>
            </a:r>
            <a:r>
              <a:rPr lang="en-GB" dirty="0"/>
              <a:t>3</a:t>
            </a:r>
            <a:endParaRPr lang="en-GB"/>
          </a:p>
        </p:txBody>
      </p:sp>
      <p:sp>
        <p:nvSpPr>
          <p:cNvPr id="5" name="Text Placeholder 4"/>
          <p:cNvSpPr>
            <a:spLocks noGrp="1"/>
          </p:cNvSpPr>
          <p:nvPr>
            <p:ph type="body" sz="quarter" idx="14"/>
          </p:nvPr>
        </p:nvSpPr>
        <p:spPr/>
        <p:txBody>
          <a:bodyPr/>
          <a:lstStyle/>
          <a:p>
            <a:r>
              <a:rPr lang="en-GB"/>
              <a:t>Complete </a:t>
            </a:r>
            <a:r>
              <a:rPr lang="en-GB" b="1"/>
              <a:t>Task 1</a:t>
            </a:r>
            <a:r>
              <a:rPr lang="en-GB"/>
              <a:t> on </a:t>
            </a:r>
            <a:r>
              <a:rPr lang="en-GB" b="1"/>
              <a:t>Worksheet </a:t>
            </a:r>
            <a:r>
              <a:rPr lang="en-GB" b="1" dirty="0"/>
              <a:t>3</a:t>
            </a:r>
            <a:endParaRPr lang="en-GB" b="1"/>
          </a:p>
        </p:txBody>
      </p:sp>
    </p:spTree>
    <p:extLst>
      <p:ext uri="{BB962C8B-B14F-4D97-AF65-F5344CB8AC3E}">
        <p14:creationId xmlns:p14="http://schemas.microsoft.com/office/powerpoint/2010/main" val="4286178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603706-64D7-421F-8285-CB9E4588DFDF}"/>
              </a:ext>
            </a:extLst>
          </p:cNvPr>
          <p:cNvSpPr>
            <a:spLocks noGrp="1"/>
          </p:cNvSpPr>
          <p:nvPr>
            <p:ph type="body" sz="quarter" idx="13"/>
          </p:nvPr>
        </p:nvSpPr>
        <p:spPr/>
        <p:txBody>
          <a:bodyPr/>
          <a:lstStyle/>
          <a:p>
            <a:r>
              <a:rPr lang="en-GB"/>
              <a:t>Repetition</a:t>
            </a:r>
          </a:p>
        </p:txBody>
      </p:sp>
      <p:sp>
        <p:nvSpPr>
          <p:cNvPr id="3" name="Text Placeholder 2">
            <a:extLst>
              <a:ext uri="{FF2B5EF4-FFF2-40B4-BE49-F238E27FC236}">
                <a16:creationId xmlns:a16="http://schemas.microsoft.com/office/drawing/2014/main" id="{7306F5C1-F6B0-4974-B03C-028107C00B28}"/>
              </a:ext>
            </a:extLst>
          </p:cNvPr>
          <p:cNvSpPr>
            <a:spLocks noGrp="1"/>
          </p:cNvSpPr>
          <p:nvPr>
            <p:ph type="body" sz="quarter" idx="14"/>
          </p:nvPr>
        </p:nvSpPr>
        <p:spPr/>
        <p:txBody>
          <a:bodyPr/>
          <a:lstStyle/>
          <a:p>
            <a:r>
              <a:rPr lang="en-GB"/>
              <a:t>Here is a solution to move </a:t>
            </a:r>
            <a:br>
              <a:rPr lang="en-GB"/>
            </a:br>
            <a:r>
              <a:rPr lang="en-GB"/>
              <a:t>the monster to the exit</a:t>
            </a:r>
          </a:p>
          <a:p>
            <a:pPr marL="444500" lvl="1" indent="0">
              <a:buNone/>
            </a:pPr>
            <a:r>
              <a:rPr lang="en-GB" sz="1800"/>
              <a:t>REPEAT 9, Right</a:t>
            </a:r>
            <a:br>
              <a:rPr lang="en-GB" sz="1800"/>
            </a:br>
            <a:r>
              <a:rPr lang="en-GB" sz="1800"/>
              <a:t>REPEAT 2, Down</a:t>
            </a:r>
            <a:br>
              <a:rPr lang="en-GB" sz="1800"/>
            </a:br>
            <a:r>
              <a:rPr lang="en-GB" sz="1800"/>
              <a:t>REPEAT 9, Left</a:t>
            </a:r>
            <a:br>
              <a:rPr lang="en-GB" sz="1800"/>
            </a:br>
            <a:r>
              <a:rPr lang="en-GB" sz="1800"/>
              <a:t>REPEAT 2, Down</a:t>
            </a:r>
            <a:br>
              <a:rPr lang="en-GB" sz="1800"/>
            </a:br>
            <a:r>
              <a:rPr lang="en-GB" sz="1800"/>
              <a:t>REPEAT 9, Right</a:t>
            </a:r>
            <a:br>
              <a:rPr lang="en-GB" sz="1800"/>
            </a:br>
            <a:r>
              <a:rPr lang="en-GB" sz="1800"/>
              <a:t>REPEAT 2, Down</a:t>
            </a:r>
            <a:br>
              <a:rPr lang="en-GB" sz="1800"/>
            </a:br>
            <a:r>
              <a:rPr lang="en-GB" sz="1800"/>
              <a:t>REPEAT 9, Left</a:t>
            </a:r>
            <a:br>
              <a:rPr lang="en-GB" sz="1800"/>
            </a:br>
            <a:r>
              <a:rPr lang="en-GB" sz="1800"/>
              <a:t>REPEAT 2, Down</a:t>
            </a:r>
            <a:br>
              <a:rPr lang="en-GB" sz="1800"/>
            </a:br>
            <a:r>
              <a:rPr lang="en-GB" sz="1800"/>
              <a:t>REPEAT 9, Right</a:t>
            </a:r>
            <a:br>
              <a:rPr lang="en-GB" sz="1800"/>
            </a:br>
            <a:r>
              <a:rPr lang="en-GB" sz="1800"/>
              <a:t>REPEAT 2, Down</a:t>
            </a:r>
            <a:br>
              <a:rPr lang="en-GB" sz="1800"/>
            </a:br>
            <a:r>
              <a:rPr lang="en-GB" sz="1800"/>
              <a:t>REPEAT 9, Left</a:t>
            </a:r>
            <a:br>
              <a:rPr lang="en-GB" sz="1800"/>
            </a:br>
            <a:r>
              <a:rPr lang="en-GB" sz="1800"/>
              <a:t>REPEAT 2, Down</a:t>
            </a:r>
          </a:p>
          <a:p>
            <a:pPr lvl="1"/>
            <a:r>
              <a:rPr lang="en-GB" sz="1800"/>
              <a:t>What repeated instructions are in the above algorithm?</a:t>
            </a:r>
            <a:br>
              <a:rPr lang="en-GB"/>
            </a:br>
            <a:br>
              <a:rPr lang="en-GB"/>
            </a:br>
            <a:endParaRPr lang="en-GB"/>
          </a:p>
        </p:txBody>
      </p:sp>
      <p:pic>
        <p:nvPicPr>
          <p:cNvPr id="5" name="Picture 4">
            <a:extLst>
              <a:ext uri="{FF2B5EF4-FFF2-40B4-BE49-F238E27FC236}">
                <a16:creationId xmlns:a16="http://schemas.microsoft.com/office/drawing/2014/main" id="{85E35C5A-3FDB-44F5-B145-573A241FC5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4832" y="1082035"/>
            <a:ext cx="3614935" cy="4693930"/>
          </a:xfrm>
          <a:prstGeom prst="rect">
            <a:avLst/>
          </a:prstGeom>
        </p:spPr>
      </p:pic>
    </p:spTree>
    <p:extLst>
      <p:ext uri="{BB962C8B-B14F-4D97-AF65-F5344CB8AC3E}">
        <p14:creationId xmlns:p14="http://schemas.microsoft.com/office/powerpoint/2010/main" val="89792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603706-64D7-421F-8285-CB9E4588DFDF}"/>
              </a:ext>
            </a:extLst>
          </p:cNvPr>
          <p:cNvSpPr>
            <a:spLocks noGrp="1"/>
          </p:cNvSpPr>
          <p:nvPr>
            <p:ph type="body" sz="quarter" idx="13"/>
          </p:nvPr>
        </p:nvSpPr>
        <p:spPr/>
        <p:txBody>
          <a:bodyPr/>
          <a:lstStyle/>
          <a:p>
            <a:r>
              <a:rPr lang="en-GB"/>
              <a:t>Nested loops</a:t>
            </a:r>
          </a:p>
        </p:txBody>
      </p:sp>
      <p:sp>
        <p:nvSpPr>
          <p:cNvPr id="3" name="Text Placeholder 2">
            <a:extLst>
              <a:ext uri="{FF2B5EF4-FFF2-40B4-BE49-F238E27FC236}">
                <a16:creationId xmlns:a16="http://schemas.microsoft.com/office/drawing/2014/main" id="{7306F5C1-F6B0-4974-B03C-028107C00B28}"/>
              </a:ext>
            </a:extLst>
          </p:cNvPr>
          <p:cNvSpPr>
            <a:spLocks noGrp="1"/>
          </p:cNvSpPr>
          <p:nvPr>
            <p:ph type="body" sz="quarter" idx="14"/>
          </p:nvPr>
        </p:nvSpPr>
        <p:spPr/>
        <p:txBody>
          <a:bodyPr/>
          <a:lstStyle/>
          <a:p>
            <a:r>
              <a:rPr lang="en-GB"/>
              <a:t>What repeated instructions are in the above algorithm?</a:t>
            </a:r>
          </a:p>
          <a:p>
            <a:pPr marL="444500" lvl="1" indent="0">
              <a:buNone/>
            </a:pPr>
            <a:r>
              <a:rPr lang="en-GB" sz="1400">
                <a:solidFill>
                  <a:srgbClr val="FFC000"/>
                </a:solidFill>
              </a:rPr>
              <a:t>REPEAT 9, Right</a:t>
            </a:r>
            <a:br>
              <a:rPr lang="en-GB" sz="1400">
                <a:solidFill>
                  <a:srgbClr val="FFC000"/>
                </a:solidFill>
              </a:rPr>
            </a:br>
            <a:r>
              <a:rPr lang="en-GB" sz="1400">
                <a:solidFill>
                  <a:srgbClr val="FFC000"/>
                </a:solidFill>
              </a:rPr>
              <a:t>REPEAT 2, Down</a:t>
            </a:r>
            <a:br>
              <a:rPr lang="en-GB" sz="1400">
                <a:solidFill>
                  <a:srgbClr val="FFC000"/>
                </a:solidFill>
              </a:rPr>
            </a:br>
            <a:r>
              <a:rPr lang="en-GB" sz="1400">
                <a:solidFill>
                  <a:srgbClr val="FFC000"/>
                </a:solidFill>
              </a:rPr>
              <a:t>REPEAT 9, Left</a:t>
            </a:r>
            <a:br>
              <a:rPr lang="en-GB" sz="1400">
                <a:solidFill>
                  <a:srgbClr val="FFC000"/>
                </a:solidFill>
              </a:rPr>
            </a:br>
            <a:r>
              <a:rPr lang="en-GB" sz="1400">
                <a:solidFill>
                  <a:srgbClr val="FFC000"/>
                </a:solidFill>
              </a:rPr>
              <a:t>REPEAT 2, Down</a:t>
            </a:r>
            <a:br>
              <a:rPr lang="en-GB" sz="1400"/>
            </a:br>
            <a:r>
              <a:rPr lang="en-GB" sz="1400">
                <a:solidFill>
                  <a:schemeClr val="tx2">
                    <a:lumMod val="50000"/>
                    <a:lumOff val="50000"/>
                  </a:schemeClr>
                </a:solidFill>
              </a:rPr>
              <a:t>REPEAT 9, Right</a:t>
            </a:r>
            <a:br>
              <a:rPr lang="en-GB" sz="1400">
                <a:solidFill>
                  <a:schemeClr val="tx2">
                    <a:lumMod val="50000"/>
                    <a:lumOff val="50000"/>
                  </a:schemeClr>
                </a:solidFill>
              </a:rPr>
            </a:br>
            <a:r>
              <a:rPr lang="en-GB" sz="1400">
                <a:solidFill>
                  <a:schemeClr val="tx2">
                    <a:lumMod val="50000"/>
                    <a:lumOff val="50000"/>
                  </a:schemeClr>
                </a:solidFill>
              </a:rPr>
              <a:t>REPEAT 2, Down</a:t>
            </a:r>
            <a:br>
              <a:rPr lang="en-GB" sz="1400">
                <a:solidFill>
                  <a:schemeClr val="tx2">
                    <a:lumMod val="50000"/>
                    <a:lumOff val="50000"/>
                  </a:schemeClr>
                </a:solidFill>
              </a:rPr>
            </a:br>
            <a:r>
              <a:rPr lang="en-GB" sz="1400">
                <a:solidFill>
                  <a:schemeClr val="tx2">
                    <a:lumMod val="50000"/>
                    <a:lumOff val="50000"/>
                  </a:schemeClr>
                </a:solidFill>
              </a:rPr>
              <a:t>REPEAT 9, Left</a:t>
            </a:r>
            <a:br>
              <a:rPr lang="en-GB" sz="1400">
                <a:solidFill>
                  <a:schemeClr val="tx2">
                    <a:lumMod val="50000"/>
                    <a:lumOff val="50000"/>
                  </a:schemeClr>
                </a:solidFill>
              </a:rPr>
            </a:br>
            <a:r>
              <a:rPr lang="en-GB" sz="1400">
                <a:solidFill>
                  <a:schemeClr val="tx2">
                    <a:lumMod val="50000"/>
                    <a:lumOff val="50000"/>
                  </a:schemeClr>
                </a:solidFill>
              </a:rPr>
              <a:t>REPEAT 2, Down</a:t>
            </a:r>
            <a:br>
              <a:rPr lang="en-GB" sz="1400"/>
            </a:br>
            <a:r>
              <a:rPr lang="en-GB" sz="1400">
                <a:solidFill>
                  <a:srgbClr val="7030A0"/>
                </a:solidFill>
              </a:rPr>
              <a:t>REPEAT 9, Right</a:t>
            </a:r>
            <a:br>
              <a:rPr lang="en-GB" sz="1400">
                <a:solidFill>
                  <a:srgbClr val="7030A0"/>
                </a:solidFill>
              </a:rPr>
            </a:br>
            <a:r>
              <a:rPr lang="en-GB" sz="1400">
                <a:solidFill>
                  <a:srgbClr val="7030A0"/>
                </a:solidFill>
              </a:rPr>
              <a:t>REPEAT 2, Down</a:t>
            </a:r>
            <a:br>
              <a:rPr lang="en-GB" sz="1400">
                <a:solidFill>
                  <a:srgbClr val="7030A0"/>
                </a:solidFill>
              </a:rPr>
            </a:br>
            <a:r>
              <a:rPr lang="en-GB" sz="1400">
                <a:solidFill>
                  <a:srgbClr val="7030A0"/>
                </a:solidFill>
              </a:rPr>
              <a:t>REPEAT 9, Left</a:t>
            </a:r>
            <a:br>
              <a:rPr lang="en-GB" sz="1400">
                <a:solidFill>
                  <a:srgbClr val="7030A0"/>
                </a:solidFill>
              </a:rPr>
            </a:br>
            <a:r>
              <a:rPr lang="en-GB" sz="1400">
                <a:solidFill>
                  <a:srgbClr val="7030A0"/>
                </a:solidFill>
              </a:rPr>
              <a:t>REPEAT 2, Down</a:t>
            </a:r>
          </a:p>
          <a:p>
            <a:r>
              <a:rPr lang="en-GB"/>
              <a:t>Four instructions can be repeated three times</a:t>
            </a:r>
          </a:p>
          <a:p>
            <a:pPr lvl="1"/>
            <a:r>
              <a:rPr lang="en-GB"/>
              <a:t>A loop inside another loop is known as a </a:t>
            </a:r>
            <a:r>
              <a:rPr lang="en-GB" b="1"/>
              <a:t>nested loop</a:t>
            </a:r>
            <a:br>
              <a:rPr lang="en-GB"/>
            </a:br>
            <a:br>
              <a:rPr lang="en-GB"/>
            </a:br>
            <a:endParaRPr lang="en-GB"/>
          </a:p>
        </p:txBody>
      </p:sp>
      <p:sp>
        <p:nvSpPr>
          <p:cNvPr id="68" name="TextBox 67">
            <a:extLst>
              <a:ext uri="{FF2B5EF4-FFF2-40B4-BE49-F238E27FC236}">
                <a16:creationId xmlns:a16="http://schemas.microsoft.com/office/drawing/2014/main" id="{49C4789D-617B-44F2-87C1-DAA840020910}"/>
              </a:ext>
            </a:extLst>
          </p:cNvPr>
          <p:cNvSpPr txBox="1"/>
          <p:nvPr/>
        </p:nvSpPr>
        <p:spPr>
          <a:xfrm>
            <a:off x="4622895" y="2386011"/>
            <a:ext cx="5295530" cy="1754326"/>
          </a:xfrm>
          <a:prstGeom prst="rect">
            <a:avLst/>
          </a:prstGeom>
          <a:noFill/>
        </p:spPr>
        <p:txBody>
          <a:bodyPr wrap="square">
            <a:spAutoFit/>
          </a:bodyPr>
          <a:lstStyle/>
          <a:p>
            <a:pPr marL="444500" lvl="1" indent="0">
              <a:buNone/>
            </a:pPr>
            <a:r>
              <a:rPr lang="en-GB" sz="1800" dirty="0">
                <a:solidFill>
                  <a:srgbClr val="FFC000"/>
                </a:solidFill>
              </a:rPr>
              <a:t>	</a:t>
            </a:r>
            <a:r>
              <a:rPr lang="en-GB" sz="1800">
                <a:solidFill>
                  <a:srgbClr val="FFC000"/>
                </a:solidFill>
              </a:rPr>
              <a:t>REPEAT 3,</a:t>
            </a:r>
          </a:p>
          <a:p>
            <a:pPr marL="444500" lvl="1" indent="0">
              <a:buNone/>
            </a:pPr>
            <a:r>
              <a:rPr lang="en-GB" sz="1800">
                <a:solidFill>
                  <a:srgbClr val="FFC000"/>
                </a:solidFill>
              </a:rPr>
              <a:t>		REPEAT 9, Right</a:t>
            </a:r>
            <a:br>
              <a:rPr lang="en-GB" sz="1800">
                <a:solidFill>
                  <a:srgbClr val="FFC000"/>
                </a:solidFill>
              </a:rPr>
            </a:br>
            <a:r>
              <a:rPr lang="en-GB" sz="1800">
                <a:solidFill>
                  <a:srgbClr val="FFC000"/>
                </a:solidFill>
              </a:rPr>
              <a:t>		REPEAT 2, Down;</a:t>
            </a:r>
            <a:br>
              <a:rPr lang="en-GB" sz="1800">
                <a:solidFill>
                  <a:srgbClr val="FFC000"/>
                </a:solidFill>
              </a:rPr>
            </a:br>
            <a:r>
              <a:rPr lang="en-GB" sz="1800">
                <a:solidFill>
                  <a:srgbClr val="FFC000"/>
                </a:solidFill>
              </a:rPr>
              <a:t>		REPEAT 9, Left</a:t>
            </a:r>
            <a:br>
              <a:rPr lang="en-GB" sz="1800">
                <a:solidFill>
                  <a:srgbClr val="FFC000"/>
                </a:solidFill>
              </a:rPr>
            </a:br>
            <a:r>
              <a:rPr lang="en-GB" sz="1800">
                <a:solidFill>
                  <a:srgbClr val="FFC000"/>
                </a:solidFill>
              </a:rPr>
              <a:t>		REPEAT 2, Down</a:t>
            </a:r>
            <a:br>
              <a:rPr lang="en-GB" sz="1800"/>
            </a:br>
            <a:endParaRPr lang="en-GB" sz="1800">
              <a:solidFill>
                <a:srgbClr val="7030A0"/>
              </a:solidFill>
            </a:endParaRPr>
          </a:p>
        </p:txBody>
      </p:sp>
      <p:pic>
        <p:nvPicPr>
          <p:cNvPr id="4" name="Graphic 3">
            <a:extLst>
              <a:ext uri="{FF2B5EF4-FFF2-40B4-BE49-F238E27FC236}">
                <a16:creationId xmlns:a16="http://schemas.microsoft.com/office/drawing/2014/main" id="{E63288A0-B02B-4C0E-B4CF-C1EAB8013D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6913" y="3263174"/>
            <a:ext cx="1505918" cy="594193"/>
          </a:xfrm>
          <a:prstGeom prst="rect">
            <a:avLst/>
          </a:prstGeom>
        </p:spPr>
      </p:pic>
    </p:spTree>
    <p:extLst>
      <p:ext uri="{BB962C8B-B14F-4D97-AF65-F5344CB8AC3E}">
        <p14:creationId xmlns:p14="http://schemas.microsoft.com/office/powerpoint/2010/main" val="1772763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Worksheet </a:t>
            </a:r>
            <a:r>
              <a:rPr lang="en-GB" dirty="0"/>
              <a:t>3</a:t>
            </a:r>
            <a:endParaRPr lang="en-GB"/>
          </a:p>
        </p:txBody>
      </p:sp>
      <p:sp>
        <p:nvSpPr>
          <p:cNvPr id="5" name="Text Placeholder 4"/>
          <p:cNvSpPr>
            <a:spLocks noGrp="1"/>
          </p:cNvSpPr>
          <p:nvPr>
            <p:ph type="body" sz="quarter" idx="14"/>
          </p:nvPr>
        </p:nvSpPr>
        <p:spPr/>
        <p:txBody>
          <a:bodyPr/>
          <a:lstStyle/>
          <a:p>
            <a:r>
              <a:rPr lang="en-GB"/>
              <a:t>Complete </a:t>
            </a:r>
            <a:r>
              <a:rPr lang="en-GB" b="1"/>
              <a:t>Task 2</a:t>
            </a:r>
            <a:r>
              <a:rPr lang="en-GB"/>
              <a:t> on </a:t>
            </a:r>
            <a:r>
              <a:rPr lang="en-GB" b="1"/>
              <a:t>Worksheet </a:t>
            </a:r>
            <a:r>
              <a:rPr lang="en-GB" b="1" dirty="0"/>
              <a:t>3</a:t>
            </a:r>
            <a:endParaRPr lang="en-GB" b="1"/>
          </a:p>
        </p:txBody>
      </p:sp>
    </p:spTree>
    <p:extLst>
      <p:ext uri="{BB962C8B-B14F-4D97-AF65-F5344CB8AC3E}">
        <p14:creationId xmlns:p14="http://schemas.microsoft.com/office/powerpoint/2010/main" val="4064156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E1037CC-F90F-409F-A472-4B64BDCF2E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647628"/>
            <a:ext cx="9144000" cy="6210372"/>
          </a:xfrm>
          <a:prstGeom prst="rect">
            <a:avLst/>
          </a:prstGeom>
        </p:spPr>
      </p:pic>
      <p:sp>
        <p:nvSpPr>
          <p:cNvPr id="6" name="Rectangle 5">
            <a:extLst>
              <a:ext uri="{FF2B5EF4-FFF2-40B4-BE49-F238E27FC236}">
                <a16:creationId xmlns:a16="http://schemas.microsoft.com/office/drawing/2014/main" id="{ED58C274-B81B-4936-B006-855D04306EDB}"/>
              </a:ext>
            </a:extLst>
          </p:cNvPr>
          <p:cNvSpPr/>
          <p:nvPr/>
        </p:nvSpPr>
        <p:spPr>
          <a:xfrm>
            <a:off x="2073244" y="3078128"/>
            <a:ext cx="579422" cy="353085"/>
          </a:xfrm>
          <a:prstGeom prst="rect">
            <a:avLst/>
          </a:prstGeom>
          <a:solidFill>
            <a:srgbClr val="181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F9905DDD-904C-48E0-8206-3B1EFD1370E9}"/>
              </a:ext>
            </a:extLst>
          </p:cNvPr>
          <p:cNvSpPr>
            <a:spLocks noGrp="1"/>
          </p:cNvSpPr>
          <p:nvPr>
            <p:ph type="body" sz="quarter" idx="13"/>
          </p:nvPr>
        </p:nvSpPr>
        <p:spPr/>
        <p:txBody>
          <a:bodyPr/>
          <a:lstStyle/>
          <a:p>
            <a:r>
              <a:rPr lang="en-GB">
                <a:solidFill>
                  <a:schemeClr val="bg1"/>
                </a:solidFill>
              </a:rPr>
              <a:t>Robot waiters	</a:t>
            </a:r>
          </a:p>
        </p:txBody>
      </p:sp>
      <p:sp>
        <p:nvSpPr>
          <p:cNvPr id="3" name="Text Placeholder 2">
            <a:extLst>
              <a:ext uri="{FF2B5EF4-FFF2-40B4-BE49-F238E27FC236}">
                <a16:creationId xmlns:a16="http://schemas.microsoft.com/office/drawing/2014/main" id="{7EB46748-9805-4F63-AEC0-D19FE8D2AC32}"/>
              </a:ext>
            </a:extLst>
          </p:cNvPr>
          <p:cNvSpPr>
            <a:spLocks noGrp="1"/>
          </p:cNvSpPr>
          <p:nvPr>
            <p:ph type="body" sz="quarter" idx="14"/>
          </p:nvPr>
        </p:nvSpPr>
        <p:spPr>
          <a:xfrm>
            <a:off x="724280" y="1704179"/>
            <a:ext cx="3537002" cy="3453607"/>
          </a:xfrm>
        </p:spPr>
        <p:txBody>
          <a:bodyPr/>
          <a:lstStyle/>
          <a:p>
            <a:r>
              <a:rPr lang="en-GB">
                <a:solidFill>
                  <a:schemeClr val="bg1"/>
                </a:solidFill>
              </a:rPr>
              <a:t>Some cafes use robots as waiters</a:t>
            </a:r>
          </a:p>
          <a:p>
            <a:pPr lvl="1"/>
            <a:r>
              <a:rPr lang="en-GB">
                <a:solidFill>
                  <a:schemeClr val="bg1"/>
                </a:solidFill>
              </a:rPr>
              <a:t>This robot is in The Gran Café Rapallo, Italy</a:t>
            </a:r>
          </a:p>
          <a:p>
            <a:r>
              <a:rPr lang="en-GB">
                <a:solidFill>
                  <a:schemeClr val="bg1"/>
                </a:solidFill>
              </a:rPr>
              <a:t>Note the black line </a:t>
            </a:r>
            <a:br>
              <a:rPr lang="en-GB">
                <a:solidFill>
                  <a:schemeClr val="bg1"/>
                </a:solidFill>
              </a:rPr>
            </a:br>
            <a:r>
              <a:rPr lang="en-GB">
                <a:solidFill>
                  <a:schemeClr val="bg1"/>
                </a:solidFill>
              </a:rPr>
              <a:t>on the floor which the robot uses to move between each table</a:t>
            </a:r>
          </a:p>
          <a:p>
            <a:endParaRPr lang="en-GB">
              <a:solidFill>
                <a:schemeClr val="bg1"/>
              </a:solidFill>
            </a:endParaRPr>
          </a:p>
          <a:p>
            <a:pPr marL="0" indent="0">
              <a:buNone/>
            </a:pPr>
            <a:endParaRPr lang="en-GB">
              <a:solidFill>
                <a:schemeClr val="bg1"/>
              </a:solidFill>
            </a:endParaRPr>
          </a:p>
          <a:p>
            <a:endParaRPr lang="en-GB">
              <a:solidFill>
                <a:schemeClr val="bg1"/>
              </a:solidFill>
            </a:endParaRPr>
          </a:p>
        </p:txBody>
      </p:sp>
      <p:pic>
        <p:nvPicPr>
          <p:cNvPr id="11" name="Graphic 10">
            <a:extLst>
              <a:ext uri="{FF2B5EF4-FFF2-40B4-BE49-F238E27FC236}">
                <a16:creationId xmlns:a16="http://schemas.microsoft.com/office/drawing/2014/main" id="{27E69805-923B-4743-9470-B6DD35CBC1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4270464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0F03FAC-A881-473C-9436-4B1F9FD7B04C}"/>
              </a:ext>
            </a:extLst>
          </p:cNvPr>
          <p:cNvSpPr>
            <a:spLocks noGrp="1"/>
          </p:cNvSpPr>
          <p:nvPr>
            <p:ph type="body" sz="quarter" idx="13"/>
          </p:nvPr>
        </p:nvSpPr>
        <p:spPr/>
        <p:txBody>
          <a:bodyPr/>
          <a:lstStyle/>
          <a:p>
            <a:r>
              <a:rPr lang="en-GB"/>
              <a:t>The waiting game…</a:t>
            </a:r>
          </a:p>
        </p:txBody>
      </p:sp>
      <p:sp>
        <p:nvSpPr>
          <p:cNvPr id="40" name="Text Placeholder 2">
            <a:extLst>
              <a:ext uri="{FF2B5EF4-FFF2-40B4-BE49-F238E27FC236}">
                <a16:creationId xmlns:a16="http://schemas.microsoft.com/office/drawing/2014/main" id="{5116FD07-94B8-4A7A-8A23-47C8ADD63A4B}"/>
              </a:ext>
            </a:extLst>
          </p:cNvPr>
          <p:cNvSpPr>
            <a:spLocks noGrp="1"/>
          </p:cNvSpPr>
          <p:nvPr>
            <p:ph type="body" sz="quarter" idx="14"/>
          </p:nvPr>
        </p:nvSpPr>
        <p:spPr/>
        <p:txBody>
          <a:bodyPr/>
          <a:lstStyle/>
          <a:p>
            <a:r>
              <a:rPr lang="en-GB"/>
              <a:t>A robot needs to serve all three tables, but can only take one order at a time from the counter.  </a:t>
            </a:r>
          </a:p>
          <a:p>
            <a:pPr lvl="1"/>
            <a:r>
              <a:rPr lang="en-GB"/>
              <a:t>The robot starts with the </a:t>
            </a:r>
            <a:br>
              <a:rPr lang="en-GB"/>
            </a:br>
            <a:r>
              <a:rPr lang="en-GB"/>
              <a:t>first order</a:t>
            </a:r>
          </a:p>
          <a:p>
            <a:pPr lvl="1"/>
            <a:r>
              <a:rPr lang="en-GB"/>
              <a:t>The robot can serve </a:t>
            </a:r>
            <a:br>
              <a:rPr lang="en-GB"/>
            </a:br>
            <a:r>
              <a:rPr lang="en-GB"/>
              <a:t>one table at a time</a:t>
            </a:r>
          </a:p>
          <a:p>
            <a:r>
              <a:rPr lang="en-GB"/>
              <a:t>Discuss with a partner </a:t>
            </a:r>
            <a:br>
              <a:rPr lang="en-GB"/>
            </a:br>
            <a:r>
              <a:rPr lang="en-GB"/>
              <a:t>an algorithm to serve </a:t>
            </a:r>
            <a:br>
              <a:rPr lang="en-GB"/>
            </a:br>
            <a:r>
              <a:rPr lang="en-GB"/>
              <a:t>all the tables</a:t>
            </a:r>
          </a:p>
          <a:p>
            <a:pPr lvl="1"/>
            <a:r>
              <a:rPr lang="en-GB"/>
              <a:t>Assume that the waiter</a:t>
            </a:r>
            <a:br>
              <a:rPr lang="en-GB"/>
            </a:br>
            <a:r>
              <a:rPr lang="en-GB"/>
              <a:t>moves one block at </a:t>
            </a:r>
            <a:br>
              <a:rPr lang="en-GB"/>
            </a:br>
            <a:r>
              <a:rPr lang="en-GB"/>
              <a:t>a time</a:t>
            </a:r>
          </a:p>
        </p:txBody>
      </p:sp>
      <p:pic>
        <p:nvPicPr>
          <p:cNvPr id="3" name="Picture 2">
            <a:extLst>
              <a:ext uri="{FF2B5EF4-FFF2-40B4-BE49-F238E27FC236}">
                <a16:creationId xmlns:a16="http://schemas.microsoft.com/office/drawing/2014/main" id="{F3C680EA-A437-41B0-96FC-D17E39540B19}"/>
              </a:ext>
            </a:extLst>
          </p:cNvPr>
          <p:cNvPicPr>
            <a:picLocks noChangeAspect="1"/>
          </p:cNvPicPr>
          <p:nvPr/>
        </p:nvPicPr>
        <p:blipFill>
          <a:blip r:embed="rId3"/>
          <a:stretch>
            <a:fillRect/>
          </a:stretch>
        </p:blipFill>
        <p:spPr>
          <a:xfrm>
            <a:off x="4622895" y="2674710"/>
            <a:ext cx="4105848" cy="3277057"/>
          </a:xfrm>
          <a:prstGeom prst="rect">
            <a:avLst/>
          </a:prstGeom>
        </p:spPr>
      </p:pic>
    </p:spTree>
    <p:extLst>
      <p:ext uri="{BB962C8B-B14F-4D97-AF65-F5344CB8AC3E}">
        <p14:creationId xmlns:p14="http://schemas.microsoft.com/office/powerpoint/2010/main" val="2329526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Worksheet 3</a:t>
            </a:r>
          </a:p>
        </p:txBody>
      </p:sp>
      <p:sp>
        <p:nvSpPr>
          <p:cNvPr id="5" name="Text Placeholder 4"/>
          <p:cNvSpPr>
            <a:spLocks noGrp="1"/>
          </p:cNvSpPr>
          <p:nvPr>
            <p:ph type="body" sz="quarter" idx="14"/>
          </p:nvPr>
        </p:nvSpPr>
        <p:spPr/>
        <p:txBody>
          <a:bodyPr/>
          <a:lstStyle/>
          <a:p>
            <a:r>
              <a:rPr lang="en-GB"/>
              <a:t>Complete </a:t>
            </a:r>
            <a:r>
              <a:rPr lang="en-GB" b="1"/>
              <a:t>Task 3</a:t>
            </a:r>
            <a:r>
              <a:rPr lang="en-GB"/>
              <a:t> on </a:t>
            </a:r>
            <a:r>
              <a:rPr lang="en-GB" b="1"/>
              <a:t>Worksheet 3</a:t>
            </a:r>
          </a:p>
        </p:txBody>
      </p:sp>
    </p:spTree>
    <p:extLst>
      <p:ext uri="{BB962C8B-B14F-4D97-AF65-F5344CB8AC3E}">
        <p14:creationId xmlns:p14="http://schemas.microsoft.com/office/powerpoint/2010/main" val="588616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0F03FAC-A881-473C-9436-4B1F9FD7B04C}"/>
              </a:ext>
            </a:extLst>
          </p:cNvPr>
          <p:cNvSpPr>
            <a:spLocks noGrp="1"/>
          </p:cNvSpPr>
          <p:nvPr>
            <p:ph type="body" sz="quarter" idx="13"/>
          </p:nvPr>
        </p:nvSpPr>
        <p:spPr/>
        <p:txBody>
          <a:bodyPr/>
          <a:lstStyle/>
          <a:p>
            <a:r>
              <a:rPr lang="en-GB"/>
              <a:t>The waiting game…</a:t>
            </a:r>
          </a:p>
        </p:txBody>
      </p:sp>
      <p:sp>
        <p:nvSpPr>
          <p:cNvPr id="40" name="Text Placeholder 2">
            <a:extLst>
              <a:ext uri="{FF2B5EF4-FFF2-40B4-BE49-F238E27FC236}">
                <a16:creationId xmlns:a16="http://schemas.microsoft.com/office/drawing/2014/main" id="{5116FD07-94B8-4A7A-8A23-47C8ADD63A4B}"/>
              </a:ext>
            </a:extLst>
          </p:cNvPr>
          <p:cNvSpPr>
            <a:spLocks noGrp="1"/>
          </p:cNvSpPr>
          <p:nvPr>
            <p:ph type="body" sz="quarter" idx="14"/>
          </p:nvPr>
        </p:nvSpPr>
        <p:spPr/>
        <p:txBody>
          <a:bodyPr/>
          <a:lstStyle/>
          <a:p>
            <a:r>
              <a:rPr lang="en-GB"/>
              <a:t>The café is becoming very </a:t>
            </a:r>
            <a:br>
              <a:rPr lang="en-GB"/>
            </a:br>
            <a:r>
              <a:rPr lang="en-GB"/>
              <a:t>popular and due to </a:t>
            </a:r>
            <a:br>
              <a:rPr lang="en-GB"/>
            </a:br>
            <a:r>
              <a:rPr lang="en-GB"/>
              <a:t>demand another table </a:t>
            </a:r>
            <a:br>
              <a:rPr lang="en-GB"/>
            </a:br>
            <a:r>
              <a:rPr lang="en-GB"/>
              <a:t>is installed</a:t>
            </a:r>
          </a:p>
          <a:p>
            <a:r>
              <a:rPr lang="en-GB"/>
              <a:t>How does this affect the </a:t>
            </a:r>
            <a:br>
              <a:rPr lang="en-GB"/>
            </a:br>
            <a:r>
              <a:rPr lang="en-GB"/>
              <a:t>instructions your algorithm </a:t>
            </a:r>
            <a:br>
              <a:rPr lang="en-GB"/>
            </a:br>
            <a:r>
              <a:rPr lang="en-GB"/>
              <a:t>needs to use to serve all </a:t>
            </a:r>
            <a:br>
              <a:rPr lang="en-GB"/>
            </a:br>
            <a:r>
              <a:rPr lang="en-GB"/>
              <a:t>the tables?</a:t>
            </a:r>
          </a:p>
        </p:txBody>
      </p:sp>
      <p:pic>
        <p:nvPicPr>
          <p:cNvPr id="11" name="Picture 10">
            <a:extLst>
              <a:ext uri="{FF2B5EF4-FFF2-40B4-BE49-F238E27FC236}">
                <a16:creationId xmlns:a16="http://schemas.microsoft.com/office/drawing/2014/main" id="{DA4DB8ED-CA7A-467E-906B-B8555C0C30EA}"/>
              </a:ext>
            </a:extLst>
          </p:cNvPr>
          <p:cNvPicPr>
            <a:picLocks noChangeAspect="1"/>
          </p:cNvPicPr>
          <p:nvPr/>
        </p:nvPicPr>
        <p:blipFill>
          <a:blip r:embed="rId3"/>
          <a:stretch>
            <a:fillRect/>
          </a:stretch>
        </p:blipFill>
        <p:spPr>
          <a:xfrm>
            <a:off x="5186936" y="1789175"/>
            <a:ext cx="3557302" cy="2702928"/>
          </a:xfrm>
          <a:prstGeom prst="rect">
            <a:avLst/>
          </a:prstGeom>
        </p:spPr>
      </p:pic>
    </p:spTree>
    <p:extLst>
      <p:ext uri="{BB962C8B-B14F-4D97-AF65-F5344CB8AC3E}">
        <p14:creationId xmlns:p14="http://schemas.microsoft.com/office/powerpoint/2010/main" val="299912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43D7F6-F62C-4C71-8E61-567FD0E3F1B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628"/>
            <a:ext cx="9144000" cy="6210372"/>
          </a:xfrm>
          <a:prstGeom prst="rect">
            <a:avLst/>
          </a:prstGeom>
        </p:spPr>
      </p:pic>
      <p:sp>
        <p:nvSpPr>
          <p:cNvPr id="2" name="Text Placeholder 1">
            <a:extLst>
              <a:ext uri="{FF2B5EF4-FFF2-40B4-BE49-F238E27FC236}">
                <a16:creationId xmlns:a16="http://schemas.microsoft.com/office/drawing/2014/main" id="{D05C03CB-5590-416A-AE2B-DAC4E4741C49}"/>
              </a:ext>
            </a:extLst>
          </p:cNvPr>
          <p:cNvSpPr>
            <a:spLocks noGrp="1"/>
          </p:cNvSpPr>
          <p:nvPr>
            <p:ph type="body" sz="quarter" idx="13"/>
          </p:nvPr>
        </p:nvSpPr>
        <p:spPr/>
        <p:txBody>
          <a:bodyPr/>
          <a:lstStyle/>
          <a:p>
            <a:r>
              <a:rPr lang="en-GB">
                <a:solidFill>
                  <a:schemeClr val="bg1"/>
                </a:solidFill>
              </a:rPr>
              <a:t>Alternative algorithm</a:t>
            </a:r>
          </a:p>
        </p:txBody>
      </p:sp>
      <p:sp>
        <p:nvSpPr>
          <p:cNvPr id="3" name="Text Placeholder 2">
            <a:extLst>
              <a:ext uri="{FF2B5EF4-FFF2-40B4-BE49-F238E27FC236}">
                <a16:creationId xmlns:a16="http://schemas.microsoft.com/office/drawing/2014/main" id="{5B3ACD12-889D-40FC-9391-3056159F434A}"/>
              </a:ext>
            </a:extLst>
          </p:cNvPr>
          <p:cNvSpPr>
            <a:spLocks noGrp="1"/>
          </p:cNvSpPr>
          <p:nvPr>
            <p:ph type="body" sz="quarter" idx="14"/>
          </p:nvPr>
        </p:nvSpPr>
        <p:spPr/>
        <p:txBody>
          <a:bodyPr/>
          <a:lstStyle/>
          <a:p>
            <a:r>
              <a:rPr lang="en-GB">
                <a:solidFill>
                  <a:schemeClr val="bg1"/>
                </a:solidFill>
              </a:rPr>
              <a:t>At the moment, if the robot has food </a:t>
            </a:r>
            <a:br>
              <a:rPr lang="en-GB">
                <a:solidFill>
                  <a:schemeClr val="bg1"/>
                </a:solidFill>
              </a:rPr>
            </a:br>
            <a:r>
              <a:rPr lang="en-GB">
                <a:solidFill>
                  <a:schemeClr val="bg1"/>
                </a:solidFill>
              </a:rPr>
              <a:t>to take to a table, it must visit every</a:t>
            </a:r>
            <a:br>
              <a:rPr lang="en-GB">
                <a:solidFill>
                  <a:schemeClr val="bg1"/>
                </a:solidFill>
              </a:rPr>
            </a:br>
            <a:r>
              <a:rPr lang="en-GB">
                <a:solidFill>
                  <a:schemeClr val="bg1"/>
                </a:solidFill>
              </a:rPr>
              <a:t>single table which is inefficient</a:t>
            </a:r>
          </a:p>
          <a:p>
            <a:pPr lvl="1"/>
            <a:r>
              <a:rPr lang="en-GB">
                <a:solidFill>
                  <a:schemeClr val="bg1"/>
                </a:solidFill>
              </a:rPr>
              <a:t>How could the algorithm be improved?</a:t>
            </a:r>
          </a:p>
        </p:txBody>
      </p:sp>
      <p:pic>
        <p:nvPicPr>
          <p:cNvPr id="9" name="Graphic 8">
            <a:extLst>
              <a:ext uri="{FF2B5EF4-FFF2-40B4-BE49-F238E27FC236}">
                <a16:creationId xmlns:a16="http://schemas.microsoft.com/office/drawing/2014/main" id="{1B05E14F-AABA-4039-B230-DA8245DD24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718845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A18202-451F-49E5-B68D-950F5A292DEF}"/>
              </a:ext>
            </a:extLst>
          </p:cNvPr>
          <p:cNvSpPr>
            <a:spLocks noGrp="1"/>
          </p:cNvSpPr>
          <p:nvPr>
            <p:ph type="body" sz="quarter" idx="13"/>
          </p:nvPr>
        </p:nvSpPr>
        <p:spPr/>
        <p:txBody>
          <a:bodyPr/>
          <a:lstStyle/>
          <a:p>
            <a:r>
              <a:rPr lang="en-GB"/>
              <a:t>Alternative algorithm</a:t>
            </a:r>
          </a:p>
        </p:txBody>
      </p:sp>
      <p:sp>
        <p:nvSpPr>
          <p:cNvPr id="3" name="Text Placeholder 2">
            <a:extLst>
              <a:ext uri="{FF2B5EF4-FFF2-40B4-BE49-F238E27FC236}">
                <a16:creationId xmlns:a16="http://schemas.microsoft.com/office/drawing/2014/main" id="{2B36FBC3-35AD-467D-9D65-E2B0B7EFA568}"/>
              </a:ext>
            </a:extLst>
          </p:cNvPr>
          <p:cNvSpPr>
            <a:spLocks noGrp="1"/>
          </p:cNvSpPr>
          <p:nvPr>
            <p:ph type="body" sz="quarter" idx="14"/>
          </p:nvPr>
        </p:nvSpPr>
        <p:spPr/>
        <p:txBody>
          <a:bodyPr/>
          <a:lstStyle/>
          <a:p>
            <a:r>
              <a:rPr lang="en-GB"/>
              <a:t>How could the algorithm be improved?</a:t>
            </a:r>
          </a:p>
          <a:p>
            <a:pPr lvl="1"/>
            <a:r>
              <a:rPr lang="en-GB">
                <a:solidFill>
                  <a:srgbClr val="FF0000"/>
                </a:solidFill>
              </a:rPr>
              <a:t>The chef could say which table the food is for</a:t>
            </a:r>
          </a:p>
          <a:p>
            <a:pPr lvl="1"/>
            <a:r>
              <a:rPr lang="en-GB">
                <a:solidFill>
                  <a:srgbClr val="FF0000"/>
                </a:solidFill>
              </a:rPr>
              <a:t>The instructions in the algorithm could then direct the robot to the correct table depending on which table has been selected</a:t>
            </a:r>
          </a:p>
          <a:p>
            <a:r>
              <a:rPr lang="en-GB"/>
              <a:t>In programming we would use an IF statement</a:t>
            </a:r>
          </a:p>
          <a:p>
            <a:pPr marL="444500" lvl="1" indent="0">
              <a:buNone/>
            </a:pPr>
            <a:r>
              <a:rPr lang="en-GB"/>
              <a:t>IF </a:t>
            </a:r>
            <a:r>
              <a:rPr lang="en-GB" err="1"/>
              <a:t>sendTo</a:t>
            </a:r>
            <a:r>
              <a:rPr lang="en-GB"/>
              <a:t> = “Table 1” THEN</a:t>
            </a:r>
            <a:br>
              <a:rPr lang="en-GB"/>
            </a:br>
            <a:r>
              <a:rPr lang="en-GB"/>
              <a:t>	</a:t>
            </a:r>
            <a:r>
              <a:rPr lang="en-GB" i="1"/>
              <a:t>instructions to go to table 1</a:t>
            </a:r>
          </a:p>
          <a:p>
            <a:pPr marL="444500" lvl="1" indent="0">
              <a:buNone/>
            </a:pPr>
            <a:r>
              <a:rPr lang="en-GB"/>
              <a:t>IF </a:t>
            </a:r>
            <a:r>
              <a:rPr lang="en-GB" err="1"/>
              <a:t>sendTo</a:t>
            </a:r>
            <a:r>
              <a:rPr lang="en-GB"/>
              <a:t> = “Table 2” THEN</a:t>
            </a:r>
            <a:br>
              <a:rPr lang="en-GB"/>
            </a:br>
            <a:r>
              <a:rPr lang="en-GB" i="1"/>
              <a:t>	instructions to go to table 2</a:t>
            </a:r>
            <a:br>
              <a:rPr lang="en-GB" i="1"/>
            </a:br>
            <a:br>
              <a:rPr lang="en-GB"/>
            </a:br>
            <a:r>
              <a:rPr lang="en-GB" i="1"/>
              <a:t>…and so on…</a:t>
            </a:r>
          </a:p>
        </p:txBody>
      </p:sp>
    </p:spTree>
    <p:extLst>
      <p:ext uri="{BB962C8B-B14F-4D97-AF65-F5344CB8AC3E}">
        <p14:creationId xmlns:p14="http://schemas.microsoft.com/office/powerpoint/2010/main" val="542789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a:t>Objectives</a:t>
            </a:r>
          </a:p>
        </p:txBody>
      </p:sp>
      <p:sp>
        <p:nvSpPr>
          <p:cNvPr id="2" name="Text Placeholder 1"/>
          <p:cNvSpPr>
            <a:spLocks noGrp="1"/>
          </p:cNvSpPr>
          <p:nvPr>
            <p:ph type="body" sz="quarter" idx="15"/>
          </p:nvPr>
        </p:nvSpPr>
        <p:spPr>
          <a:xfrm>
            <a:off x="723900" y="1703388"/>
            <a:ext cx="7861300" cy="4903787"/>
          </a:xfrm>
        </p:spPr>
        <p:txBody>
          <a:bodyPr/>
          <a:lstStyle/>
          <a:p>
            <a:r>
              <a:rPr lang="en-GB" dirty="0"/>
              <a:t>Understand what an algorithm is</a:t>
            </a:r>
          </a:p>
          <a:p>
            <a:r>
              <a:rPr lang="en-GB" dirty="0"/>
              <a:t>Create a sequence of instructions to achieve a goal</a:t>
            </a:r>
          </a:p>
          <a:p>
            <a:r>
              <a:rPr lang="en-GB" dirty="0"/>
              <a:t>Understand how loops can be used to reduce the amount of code required for a solution</a:t>
            </a:r>
          </a:p>
          <a:p>
            <a:pPr lvl="1"/>
            <a:r>
              <a:rPr lang="en-GB" dirty="0"/>
              <a:t>Understand how nested loops can be used to improve solutions further</a:t>
            </a:r>
          </a:p>
          <a:p>
            <a:r>
              <a:rPr lang="en-GB" dirty="0"/>
              <a:t>Be able to refine algorithms to reduce the number of instructions required</a:t>
            </a:r>
          </a:p>
        </p:txBody>
      </p:sp>
    </p:spTree>
    <p:extLst>
      <p:ext uri="{BB962C8B-B14F-4D97-AF65-F5344CB8AC3E}">
        <p14:creationId xmlns:p14="http://schemas.microsoft.com/office/powerpoint/2010/main" val="3104755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Worksheet 3</a:t>
            </a:r>
          </a:p>
        </p:txBody>
      </p:sp>
      <p:sp>
        <p:nvSpPr>
          <p:cNvPr id="5" name="Text Placeholder 4"/>
          <p:cNvSpPr>
            <a:spLocks noGrp="1"/>
          </p:cNvSpPr>
          <p:nvPr>
            <p:ph type="body" sz="quarter" idx="14"/>
          </p:nvPr>
        </p:nvSpPr>
        <p:spPr/>
        <p:txBody>
          <a:bodyPr/>
          <a:lstStyle/>
          <a:p>
            <a:r>
              <a:rPr lang="en-GB"/>
              <a:t>Complete </a:t>
            </a:r>
            <a:r>
              <a:rPr lang="en-GB" b="1"/>
              <a:t>Task 4</a:t>
            </a:r>
            <a:r>
              <a:rPr lang="en-GB"/>
              <a:t> on </a:t>
            </a:r>
            <a:r>
              <a:rPr lang="en-GB" b="1"/>
              <a:t>Worksheet 3</a:t>
            </a:r>
          </a:p>
        </p:txBody>
      </p:sp>
    </p:spTree>
    <p:extLst>
      <p:ext uri="{BB962C8B-B14F-4D97-AF65-F5344CB8AC3E}">
        <p14:creationId xmlns:p14="http://schemas.microsoft.com/office/powerpoint/2010/main" val="2528722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0D841C-F69F-46F3-8DC5-9BAB10D9E82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25951" y="825189"/>
            <a:ext cx="5018050" cy="5843239"/>
          </a:xfrm>
          <a:prstGeom prst="rect">
            <a:avLst/>
          </a:prstGeom>
        </p:spPr>
      </p:pic>
      <p:sp>
        <p:nvSpPr>
          <p:cNvPr id="4" name="Text Placeholder 3">
            <a:extLst>
              <a:ext uri="{FF2B5EF4-FFF2-40B4-BE49-F238E27FC236}">
                <a16:creationId xmlns:a16="http://schemas.microsoft.com/office/drawing/2014/main" id="{66A0082D-8529-4543-BDC5-39C5438B5995}"/>
              </a:ext>
            </a:extLst>
          </p:cNvPr>
          <p:cNvSpPr>
            <a:spLocks noGrp="1"/>
          </p:cNvSpPr>
          <p:nvPr>
            <p:ph type="body" sz="quarter" idx="13"/>
          </p:nvPr>
        </p:nvSpPr>
        <p:spPr/>
        <p:txBody>
          <a:bodyPr/>
          <a:lstStyle/>
          <a:p>
            <a:r>
              <a:rPr lang="en-GB"/>
              <a:t>Plenary</a:t>
            </a:r>
          </a:p>
        </p:txBody>
      </p:sp>
      <p:sp>
        <p:nvSpPr>
          <p:cNvPr id="5" name="Text Placeholder 4">
            <a:extLst>
              <a:ext uri="{FF2B5EF4-FFF2-40B4-BE49-F238E27FC236}">
                <a16:creationId xmlns:a16="http://schemas.microsoft.com/office/drawing/2014/main" id="{F925CC1F-503D-43ED-B1DF-F8888F22B17E}"/>
              </a:ext>
            </a:extLst>
          </p:cNvPr>
          <p:cNvSpPr>
            <a:spLocks noGrp="1"/>
          </p:cNvSpPr>
          <p:nvPr>
            <p:ph type="body" sz="quarter" idx="14"/>
          </p:nvPr>
        </p:nvSpPr>
        <p:spPr/>
        <p:txBody>
          <a:bodyPr/>
          <a:lstStyle/>
          <a:p>
            <a:r>
              <a:rPr lang="en-GB"/>
              <a:t>The following are some </a:t>
            </a:r>
            <a:br>
              <a:rPr lang="en-GB"/>
            </a:br>
            <a:r>
              <a:rPr lang="en-GB"/>
              <a:t>instructions for a dance </a:t>
            </a:r>
            <a:br>
              <a:rPr lang="en-GB"/>
            </a:br>
            <a:r>
              <a:rPr lang="en-GB"/>
              <a:t>group to follow:</a:t>
            </a:r>
          </a:p>
          <a:p>
            <a:pPr marL="444500" lvl="1" indent="0">
              <a:buNone/>
            </a:pPr>
            <a:r>
              <a:rPr lang="en-GB"/>
              <a:t>Step forward</a:t>
            </a:r>
            <a:br>
              <a:rPr lang="en-GB"/>
            </a:br>
            <a:r>
              <a:rPr lang="en-GB"/>
              <a:t>Step back</a:t>
            </a:r>
            <a:br>
              <a:rPr lang="en-GB"/>
            </a:br>
            <a:r>
              <a:rPr lang="en-GB"/>
              <a:t>Step back</a:t>
            </a:r>
            <a:br>
              <a:rPr lang="en-GB"/>
            </a:br>
            <a:r>
              <a:rPr lang="en-GB"/>
              <a:t>Clap</a:t>
            </a:r>
            <a:br>
              <a:rPr lang="en-GB"/>
            </a:br>
            <a:r>
              <a:rPr lang="en-GB"/>
              <a:t>Step forward</a:t>
            </a:r>
            <a:br>
              <a:rPr lang="en-GB"/>
            </a:br>
            <a:r>
              <a:rPr lang="en-GB"/>
              <a:t>Step back</a:t>
            </a:r>
            <a:br>
              <a:rPr lang="en-GB"/>
            </a:br>
            <a:r>
              <a:rPr lang="en-GB"/>
              <a:t>Step back</a:t>
            </a:r>
            <a:br>
              <a:rPr lang="en-GB"/>
            </a:br>
            <a:r>
              <a:rPr lang="en-GB"/>
              <a:t>Clap</a:t>
            </a:r>
          </a:p>
          <a:p>
            <a:pPr lvl="1"/>
            <a:r>
              <a:rPr lang="en-GB"/>
              <a:t>In pairs, rewrite the instructions using </a:t>
            </a:r>
            <a:br>
              <a:rPr lang="en-GB"/>
            </a:br>
            <a:r>
              <a:rPr lang="en-GB"/>
              <a:t>REPEAT statements</a:t>
            </a:r>
          </a:p>
          <a:p>
            <a:pPr marL="444500" lvl="1" indent="0">
              <a:buNone/>
            </a:pPr>
            <a:endParaRPr lang="en-GB"/>
          </a:p>
        </p:txBody>
      </p:sp>
      <p:pic>
        <p:nvPicPr>
          <p:cNvPr id="2" name="Graphic 1">
            <a:extLst>
              <a:ext uri="{FF2B5EF4-FFF2-40B4-BE49-F238E27FC236}">
                <a16:creationId xmlns:a16="http://schemas.microsoft.com/office/drawing/2014/main" id="{675244C3-14AA-477A-859F-34598ADB5A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50194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6A0082D-8529-4543-BDC5-39C5438B5995}"/>
              </a:ext>
            </a:extLst>
          </p:cNvPr>
          <p:cNvSpPr>
            <a:spLocks noGrp="1"/>
          </p:cNvSpPr>
          <p:nvPr>
            <p:ph type="body" sz="quarter" idx="13"/>
          </p:nvPr>
        </p:nvSpPr>
        <p:spPr/>
        <p:txBody>
          <a:bodyPr/>
          <a:lstStyle/>
          <a:p>
            <a:r>
              <a:rPr lang="en-GB"/>
              <a:t>Plenary</a:t>
            </a:r>
          </a:p>
        </p:txBody>
      </p:sp>
      <p:sp>
        <p:nvSpPr>
          <p:cNvPr id="5" name="Text Placeholder 4">
            <a:extLst>
              <a:ext uri="{FF2B5EF4-FFF2-40B4-BE49-F238E27FC236}">
                <a16:creationId xmlns:a16="http://schemas.microsoft.com/office/drawing/2014/main" id="{F925CC1F-503D-43ED-B1DF-F8888F22B17E}"/>
              </a:ext>
            </a:extLst>
          </p:cNvPr>
          <p:cNvSpPr>
            <a:spLocks noGrp="1"/>
          </p:cNvSpPr>
          <p:nvPr>
            <p:ph type="body" sz="quarter" idx="14"/>
          </p:nvPr>
        </p:nvSpPr>
        <p:spPr/>
        <p:txBody>
          <a:bodyPr/>
          <a:lstStyle/>
          <a:p>
            <a:r>
              <a:rPr lang="en-GB"/>
              <a:t>Rewrite the following instructions using </a:t>
            </a:r>
            <a:br>
              <a:rPr lang="en-GB"/>
            </a:br>
            <a:r>
              <a:rPr lang="en-GB"/>
              <a:t>REPEAT statements</a:t>
            </a:r>
          </a:p>
          <a:p>
            <a:pPr marL="444500" lvl="1" indent="0">
              <a:buNone/>
            </a:pPr>
            <a:r>
              <a:rPr lang="en-GB"/>
              <a:t>Step forward</a:t>
            </a:r>
            <a:br>
              <a:rPr lang="en-GB"/>
            </a:br>
            <a:r>
              <a:rPr lang="en-GB"/>
              <a:t>Step back</a:t>
            </a:r>
            <a:br>
              <a:rPr lang="en-GB"/>
            </a:br>
            <a:r>
              <a:rPr lang="en-GB"/>
              <a:t>Step back</a:t>
            </a:r>
            <a:br>
              <a:rPr lang="en-GB"/>
            </a:br>
            <a:r>
              <a:rPr lang="en-GB"/>
              <a:t>Clap</a:t>
            </a:r>
            <a:br>
              <a:rPr lang="en-GB"/>
            </a:br>
            <a:r>
              <a:rPr lang="en-GB"/>
              <a:t>Step forward</a:t>
            </a:r>
            <a:br>
              <a:rPr lang="en-GB"/>
            </a:br>
            <a:r>
              <a:rPr lang="en-GB"/>
              <a:t>Step back</a:t>
            </a:r>
            <a:br>
              <a:rPr lang="en-GB"/>
            </a:br>
            <a:r>
              <a:rPr lang="en-GB"/>
              <a:t>Step back</a:t>
            </a:r>
            <a:br>
              <a:rPr lang="en-GB"/>
            </a:br>
            <a:r>
              <a:rPr lang="en-GB"/>
              <a:t>Clap</a:t>
            </a:r>
          </a:p>
        </p:txBody>
      </p:sp>
      <p:sp>
        <p:nvSpPr>
          <p:cNvPr id="2" name="TextBox 1">
            <a:extLst>
              <a:ext uri="{FF2B5EF4-FFF2-40B4-BE49-F238E27FC236}">
                <a16:creationId xmlns:a16="http://schemas.microsoft.com/office/drawing/2014/main" id="{A830F3BB-90B6-4D1A-9399-A56928D73D27}"/>
              </a:ext>
            </a:extLst>
          </p:cNvPr>
          <p:cNvSpPr txBox="1"/>
          <p:nvPr/>
        </p:nvSpPr>
        <p:spPr>
          <a:xfrm>
            <a:off x="3551068" y="2625043"/>
            <a:ext cx="2299317" cy="1754326"/>
          </a:xfrm>
          <a:prstGeom prst="rect">
            <a:avLst/>
          </a:prstGeom>
          <a:noFill/>
        </p:spPr>
        <p:txBody>
          <a:bodyPr wrap="square" rtlCol="0">
            <a:spAutoFit/>
          </a:bodyPr>
          <a:lstStyle/>
          <a:p>
            <a:r>
              <a:rPr lang="en-GB">
                <a:solidFill>
                  <a:srgbClr val="FF0000"/>
                </a:solidFill>
              </a:rPr>
              <a:t>REPEAT 2</a:t>
            </a:r>
          </a:p>
          <a:p>
            <a:r>
              <a:rPr lang="en-GB">
                <a:solidFill>
                  <a:srgbClr val="FF0000"/>
                </a:solidFill>
              </a:rPr>
              <a:t>	Step forward</a:t>
            </a:r>
          </a:p>
          <a:p>
            <a:r>
              <a:rPr lang="en-GB">
                <a:solidFill>
                  <a:srgbClr val="FF0000"/>
                </a:solidFill>
              </a:rPr>
              <a:t>	Step back</a:t>
            </a:r>
            <a:br>
              <a:rPr lang="en-GB">
                <a:solidFill>
                  <a:srgbClr val="FF0000"/>
                </a:solidFill>
              </a:rPr>
            </a:br>
            <a:r>
              <a:rPr lang="en-GB">
                <a:solidFill>
                  <a:srgbClr val="FF0000"/>
                </a:solidFill>
              </a:rPr>
              <a:t>	Step back</a:t>
            </a:r>
            <a:br>
              <a:rPr lang="en-GB">
                <a:solidFill>
                  <a:srgbClr val="FF0000"/>
                </a:solidFill>
              </a:rPr>
            </a:br>
            <a:r>
              <a:rPr lang="en-GB">
                <a:solidFill>
                  <a:srgbClr val="FF0000"/>
                </a:solidFill>
              </a:rPr>
              <a:t>	Clap</a:t>
            </a:r>
            <a:br>
              <a:rPr lang="en-GB">
                <a:solidFill>
                  <a:srgbClr val="FF0000"/>
                </a:solidFill>
              </a:rPr>
            </a:br>
            <a:endParaRPr lang="en-GB">
              <a:solidFill>
                <a:srgbClr val="FF0000"/>
              </a:solidFill>
            </a:endParaRPr>
          </a:p>
        </p:txBody>
      </p:sp>
      <p:sp>
        <p:nvSpPr>
          <p:cNvPr id="8" name="TextBox 7">
            <a:extLst>
              <a:ext uri="{FF2B5EF4-FFF2-40B4-BE49-F238E27FC236}">
                <a16:creationId xmlns:a16="http://schemas.microsoft.com/office/drawing/2014/main" id="{E4A9BBD5-FC25-440B-B4F9-E8EE13F36D95}"/>
              </a:ext>
            </a:extLst>
          </p:cNvPr>
          <p:cNvSpPr txBox="1"/>
          <p:nvPr/>
        </p:nvSpPr>
        <p:spPr>
          <a:xfrm>
            <a:off x="6241433" y="2604540"/>
            <a:ext cx="2299317" cy="1754326"/>
          </a:xfrm>
          <a:prstGeom prst="rect">
            <a:avLst/>
          </a:prstGeom>
          <a:noFill/>
        </p:spPr>
        <p:txBody>
          <a:bodyPr wrap="square" rtlCol="0">
            <a:spAutoFit/>
          </a:bodyPr>
          <a:lstStyle/>
          <a:p>
            <a:r>
              <a:rPr lang="en-GB">
                <a:solidFill>
                  <a:srgbClr val="FF0000"/>
                </a:solidFill>
              </a:rPr>
              <a:t>REPEAT 2</a:t>
            </a:r>
          </a:p>
          <a:p>
            <a:r>
              <a:rPr lang="en-GB">
                <a:solidFill>
                  <a:srgbClr val="FF0000"/>
                </a:solidFill>
              </a:rPr>
              <a:t>	Step forward</a:t>
            </a:r>
          </a:p>
          <a:p>
            <a:r>
              <a:rPr lang="en-GB">
                <a:solidFill>
                  <a:srgbClr val="FF0000"/>
                </a:solidFill>
              </a:rPr>
              <a:t>	REPEAT 2</a:t>
            </a:r>
          </a:p>
          <a:p>
            <a:r>
              <a:rPr lang="en-GB">
                <a:solidFill>
                  <a:srgbClr val="FF0000"/>
                </a:solidFill>
              </a:rPr>
              <a:t>		Step back</a:t>
            </a:r>
            <a:br>
              <a:rPr lang="en-GB">
                <a:solidFill>
                  <a:srgbClr val="FF0000"/>
                </a:solidFill>
              </a:rPr>
            </a:br>
            <a:r>
              <a:rPr lang="en-GB">
                <a:solidFill>
                  <a:srgbClr val="FF0000"/>
                </a:solidFill>
              </a:rPr>
              <a:t>	Clap</a:t>
            </a:r>
            <a:br>
              <a:rPr lang="en-GB">
                <a:solidFill>
                  <a:srgbClr val="FF0000"/>
                </a:solidFill>
              </a:rPr>
            </a:br>
            <a:endParaRPr lang="en-GB">
              <a:solidFill>
                <a:srgbClr val="FF0000"/>
              </a:solidFill>
            </a:endParaRPr>
          </a:p>
        </p:txBody>
      </p:sp>
      <p:sp>
        <p:nvSpPr>
          <p:cNvPr id="3" name="Arrow: Right 2">
            <a:extLst>
              <a:ext uri="{FF2B5EF4-FFF2-40B4-BE49-F238E27FC236}">
                <a16:creationId xmlns:a16="http://schemas.microsoft.com/office/drawing/2014/main" id="{7EE57D9B-6335-4B7A-B226-87159711EA41}"/>
              </a:ext>
            </a:extLst>
          </p:cNvPr>
          <p:cNvSpPr/>
          <p:nvPr/>
        </p:nvSpPr>
        <p:spPr>
          <a:xfrm>
            <a:off x="2867488" y="3077665"/>
            <a:ext cx="683580" cy="417250"/>
          </a:xfrm>
          <a:prstGeom prst="rightArrow">
            <a:avLst/>
          </a:prstGeom>
          <a:solidFill>
            <a:srgbClr val="6A04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759C8200-1589-4F0F-BEE8-3F025319C380}"/>
              </a:ext>
            </a:extLst>
          </p:cNvPr>
          <p:cNvSpPr/>
          <p:nvPr/>
        </p:nvSpPr>
        <p:spPr>
          <a:xfrm>
            <a:off x="5592934" y="3096053"/>
            <a:ext cx="683580" cy="417250"/>
          </a:xfrm>
          <a:prstGeom prst="rightArrow">
            <a:avLst/>
          </a:prstGeom>
          <a:solidFill>
            <a:srgbClr val="6A04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62059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982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EBA7D9-297D-48CC-992A-8611982FB8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092200"/>
            <a:ext cx="9144000" cy="5765800"/>
          </a:xfrm>
          <a:prstGeom prst="rect">
            <a:avLst/>
          </a:prstGeom>
        </p:spPr>
      </p:pic>
      <p:sp>
        <p:nvSpPr>
          <p:cNvPr id="2" name="Text Placeholder 1">
            <a:extLst>
              <a:ext uri="{FF2B5EF4-FFF2-40B4-BE49-F238E27FC236}">
                <a16:creationId xmlns:a16="http://schemas.microsoft.com/office/drawing/2014/main" id="{058FDB52-1882-491E-AE3C-BB7BEC563112}"/>
              </a:ext>
            </a:extLst>
          </p:cNvPr>
          <p:cNvSpPr>
            <a:spLocks noGrp="1"/>
          </p:cNvSpPr>
          <p:nvPr>
            <p:ph type="body" sz="quarter" idx="13"/>
          </p:nvPr>
        </p:nvSpPr>
        <p:spPr/>
        <p:txBody>
          <a:bodyPr/>
          <a:lstStyle/>
          <a:p>
            <a:r>
              <a:rPr lang="en-GB"/>
              <a:t>Starter</a:t>
            </a:r>
          </a:p>
        </p:txBody>
      </p:sp>
      <p:sp>
        <p:nvSpPr>
          <p:cNvPr id="3" name="Text Placeholder 2">
            <a:extLst>
              <a:ext uri="{FF2B5EF4-FFF2-40B4-BE49-F238E27FC236}">
                <a16:creationId xmlns:a16="http://schemas.microsoft.com/office/drawing/2014/main" id="{8E3750C0-0FA0-4EC1-B5F2-32B5E6334DCD}"/>
              </a:ext>
            </a:extLst>
          </p:cNvPr>
          <p:cNvSpPr>
            <a:spLocks noGrp="1"/>
          </p:cNvSpPr>
          <p:nvPr>
            <p:ph type="body" sz="quarter" idx="14"/>
          </p:nvPr>
        </p:nvSpPr>
        <p:spPr/>
        <p:txBody>
          <a:bodyPr/>
          <a:lstStyle/>
          <a:p>
            <a:r>
              <a:rPr lang="en-GB"/>
              <a:t>What are the steps needed to make pancakes?</a:t>
            </a:r>
          </a:p>
          <a:p>
            <a:pPr lvl="1"/>
            <a:r>
              <a:rPr lang="en-GB"/>
              <a:t>If you don’t know how to make </a:t>
            </a:r>
            <a:br>
              <a:rPr lang="en-GB"/>
            </a:br>
            <a:r>
              <a:rPr lang="en-GB"/>
              <a:t>pancakes, then have a best </a:t>
            </a:r>
            <a:br>
              <a:rPr lang="en-GB"/>
            </a:br>
            <a:r>
              <a:rPr lang="en-GB"/>
              <a:t>guess at the answer</a:t>
            </a:r>
          </a:p>
        </p:txBody>
      </p:sp>
    </p:spTree>
    <p:extLst>
      <p:ext uri="{BB962C8B-B14F-4D97-AF65-F5344CB8AC3E}">
        <p14:creationId xmlns:p14="http://schemas.microsoft.com/office/powerpoint/2010/main" val="2236124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8110A4-C7B6-4384-90CB-5E98B656EB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99656" y="1593676"/>
            <a:ext cx="3844344" cy="5059340"/>
          </a:xfrm>
          <a:prstGeom prst="rect">
            <a:avLst/>
          </a:prstGeom>
        </p:spPr>
      </p:pic>
      <p:sp>
        <p:nvSpPr>
          <p:cNvPr id="2" name="Text Placeholder 1">
            <a:extLst>
              <a:ext uri="{FF2B5EF4-FFF2-40B4-BE49-F238E27FC236}">
                <a16:creationId xmlns:a16="http://schemas.microsoft.com/office/drawing/2014/main" id="{08DE9423-96FD-46D3-A2A6-A08B34BE0D36}"/>
              </a:ext>
            </a:extLst>
          </p:cNvPr>
          <p:cNvSpPr>
            <a:spLocks noGrp="1"/>
          </p:cNvSpPr>
          <p:nvPr>
            <p:ph type="body" sz="quarter" idx="13"/>
          </p:nvPr>
        </p:nvSpPr>
        <p:spPr/>
        <p:txBody>
          <a:bodyPr/>
          <a:lstStyle/>
          <a:p>
            <a:r>
              <a:rPr lang="en-GB"/>
              <a:t>Starter</a:t>
            </a:r>
          </a:p>
        </p:txBody>
      </p:sp>
      <p:sp>
        <p:nvSpPr>
          <p:cNvPr id="3" name="Text Placeholder 2">
            <a:extLst>
              <a:ext uri="{FF2B5EF4-FFF2-40B4-BE49-F238E27FC236}">
                <a16:creationId xmlns:a16="http://schemas.microsoft.com/office/drawing/2014/main" id="{D4366E9D-EFBE-4792-8879-122AA3A8348E}"/>
              </a:ext>
            </a:extLst>
          </p:cNvPr>
          <p:cNvSpPr>
            <a:spLocks noGrp="1"/>
          </p:cNvSpPr>
          <p:nvPr>
            <p:ph type="body" sz="quarter" idx="14"/>
          </p:nvPr>
        </p:nvSpPr>
        <p:spPr/>
        <p:txBody>
          <a:bodyPr numCol="1"/>
          <a:lstStyle/>
          <a:p>
            <a:r>
              <a:rPr lang="en-GB"/>
              <a:t>Instructions:</a:t>
            </a:r>
          </a:p>
          <a:p>
            <a:pPr lvl="1"/>
            <a:endParaRPr lang="en-GB"/>
          </a:p>
          <a:p>
            <a:pPr lvl="1"/>
            <a:endParaRPr lang="en-GB"/>
          </a:p>
          <a:p>
            <a:pPr lvl="1"/>
            <a:endParaRPr lang="en-GB"/>
          </a:p>
          <a:p>
            <a:pPr lvl="1"/>
            <a:endParaRPr lang="en-GB"/>
          </a:p>
          <a:p>
            <a:pPr marL="0" indent="0">
              <a:buNone/>
            </a:pPr>
            <a:endParaRPr lang="en-GB"/>
          </a:p>
          <a:p>
            <a:pPr marL="334963" indent="-342900"/>
            <a:r>
              <a:rPr lang="en-GB"/>
              <a:t>Algorithms show how to solve </a:t>
            </a:r>
            <a:br>
              <a:rPr lang="en-GB" dirty="0"/>
            </a:br>
            <a:r>
              <a:rPr lang="en-GB"/>
              <a:t>a problem with a computer</a:t>
            </a:r>
          </a:p>
          <a:p>
            <a:pPr marL="787400" lvl="1" indent="-342900"/>
            <a:r>
              <a:rPr lang="en-GB"/>
              <a:t>They give step by step instructions, </a:t>
            </a:r>
            <a:br>
              <a:rPr lang="en-GB" dirty="0"/>
            </a:br>
            <a:r>
              <a:rPr lang="en-GB"/>
              <a:t>just like a recipe</a:t>
            </a:r>
          </a:p>
          <a:p>
            <a:pPr lvl="1"/>
            <a:endParaRPr lang="en-GB"/>
          </a:p>
        </p:txBody>
      </p:sp>
      <p:sp>
        <p:nvSpPr>
          <p:cNvPr id="11" name="TextBox 10">
            <a:extLst>
              <a:ext uri="{FF2B5EF4-FFF2-40B4-BE49-F238E27FC236}">
                <a16:creationId xmlns:a16="http://schemas.microsoft.com/office/drawing/2014/main" id="{A8A4CBDE-E898-4C0A-B75F-86AD5EAFE228}"/>
              </a:ext>
            </a:extLst>
          </p:cNvPr>
          <p:cNvSpPr txBox="1"/>
          <p:nvPr/>
        </p:nvSpPr>
        <p:spPr>
          <a:xfrm>
            <a:off x="1065320" y="2136338"/>
            <a:ext cx="5308846" cy="2585323"/>
          </a:xfrm>
          <a:prstGeom prst="rect">
            <a:avLst/>
          </a:prstGeom>
          <a:noFill/>
        </p:spPr>
        <p:txBody>
          <a:bodyPr wrap="square">
            <a:spAutoFit/>
          </a:bodyPr>
          <a:lstStyle/>
          <a:p>
            <a:pPr marL="800100" lvl="1" indent="-342900">
              <a:buFont typeface="+mj-lt"/>
              <a:buAutoNum type="arabicPeriod"/>
            </a:pPr>
            <a:r>
              <a:rPr lang="en-GB">
                <a:solidFill>
                  <a:srgbClr val="FF0000"/>
                </a:solidFill>
              </a:rPr>
              <a:t>Put flour, eggs and milk into bowl</a:t>
            </a:r>
          </a:p>
          <a:p>
            <a:pPr marL="800100" lvl="1" indent="-342900">
              <a:buFont typeface="+mj-lt"/>
              <a:buAutoNum type="arabicPeriod"/>
            </a:pPr>
            <a:r>
              <a:rPr lang="en-GB">
                <a:solidFill>
                  <a:srgbClr val="FF0000"/>
                </a:solidFill>
              </a:rPr>
              <a:t>Whisk</a:t>
            </a:r>
          </a:p>
          <a:p>
            <a:pPr marL="800100" lvl="1" indent="-342900">
              <a:buFont typeface="+mj-lt"/>
              <a:buAutoNum type="arabicPeriod"/>
            </a:pPr>
            <a:r>
              <a:rPr lang="en-GB">
                <a:solidFill>
                  <a:srgbClr val="FF0000"/>
                </a:solidFill>
              </a:rPr>
              <a:t>Heat frying pan</a:t>
            </a:r>
          </a:p>
          <a:p>
            <a:pPr marL="800100" lvl="1" indent="-342900">
              <a:buFont typeface="+mj-lt"/>
              <a:buAutoNum type="arabicPeriod"/>
            </a:pPr>
            <a:r>
              <a:rPr lang="en-GB">
                <a:solidFill>
                  <a:srgbClr val="FF0000"/>
                </a:solidFill>
              </a:rPr>
              <a:t>Add oil</a:t>
            </a:r>
          </a:p>
          <a:p>
            <a:pPr marL="800100" lvl="1" indent="-342900">
              <a:buFont typeface="+mj-lt"/>
              <a:buAutoNum type="arabicPeriod"/>
            </a:pPr>
            <a:r>
              <a:rPr lang="en-GB">
                <a:solidFill>
                  <a:srgbClr val="FF0000"/>
                </a:solidFill>
              </a:rPr>
              <a:t>Add pancake mix</a:t>
            </a:r>
          </a:p>
          <a:p>
            <a:pPr marL="800100" lvl="1" indent="-342900">
              <a:buFont typeface="+mj-lt"/>
              <a:buAutoNum type="arabicPeriod"/>
            </a:pPr>
            <a:r>
              <a:rPr lang="en-GB">
                <a:solidFill>
                  <a:srgbClr val="FF0000"/>
                </a:solidFill>
              </a:rPr>
              <a:t>Cook for 1 minute</a:t>
            </a:r>
          </a:p>
          <a:p>
            <a:pPr marL="800100" lvl="1" indent="-342900">
              <a:buFont typeface="+mj-lt"/>
              <a:buAutoNum type="arabicPeriod"/>
            </a:pPr>
            <a:r>
              <a:rPr lang="en-GB">
                <a:solidFill>
                  <a:srgbClr val="FF0000"/>
                </a:solidFill>
              </a:rPr>
              <a:t>Toss the pancake</a:t>
            </a:r>
          </a:p>
          <a:p>
            <a:pPr marL="800100" lvl="1" indent="-342900">
              <a:buFont typeface="+mj-lt"/>
              <a:buAutoNum type="arabicPeriod"/>
            </a:pPr>
            <a:r>
              <a:rPr lang="en-GB">
                <a:solidFill>
                  <a:srgbClr val="FF0000"/>
                </a:solidFill>
              </a:rPr>
              <a:t>Cook for 1 minute</a:t>
            </a:r>
          </a:p>
          <a:p>
            <a:pPr marL="800100" lvl="1" indent="-342900">
              <a:buFont typeface="+mj-lt"/>
              <a:buAutoNum type="arabicPeriod"/>
            </a:pPr>
            <a:r>
              <a:rPr lang="en-GB">
                <a:solidFill>
                  <a:srgbClr val="FF0000"/>
                </a:solidFill>
              </a:rPr>
              <a:t>Serve</a:t>
            </a:r>
          </a:p>
        </p:txBody>
      </p:sp>
      <p:pic>
        <p:nvPicPr>
          <p:cNvPr id="6" name="Graphic 5">
            <a:extLst>
              <a:ext uri="{FF2B5EF4-FFF2-40B4-BE49-F238E27FC236}">
                <a16:creationId xmlns:a16="http://schemas.microsoft.com/office/drawing/2014/main" id="{F4A73CDA-A2C0-43B6-9AD5-13D0DA16BB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5121" y="6313572"/>
            <a:ext cx="1428387" cy="337136"/>
          </a:xfrm>
          <a:prstGeom prst="rect">
            <a:avLst/>
          </a:prstGeom>
        </p:spPr>
      </p:pic>
    </p:spTree>
    <p:extLst>
      <p:ext uri="{BB962C8B-B14F-4D97-AF65-F5344CB8AC3E}">
        <p14:creationId xmlns:p14="http://schemas.microsoft.com/office/powerpoint/2010/main" val="1974780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D1D1D"/>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1C140D-8A50-4DFD-A7DE-D72DB2CF2207}"/>
              </a:ext>
            </a:extLst>
          </p:cNvPr>
          <p:cNvSpPr>
            <a:spLocks noGrp="1"/>
          </p:cNvSpPr>
          <p:nvPr>
            <p:ph type="body" sz="quarter" idx="13"/>
          </p:nvPr>
        </p:nvSpPr>
        <p:spPr/>
        <p:txBody>
          <a:bodyPr/>
          <a:lstStyle/>
          <a:p>
            <a:r>
              <a:rPr lang="en-GB">
                <a:solidFill>
                  <a:schemeClr val="bg1"/>
                </a:solidFill>
              </a:rPr>
              <a:t>Algorithms</a:t>
            </a:r>
          </a:p>
        </p:txBody>
      </p:sp>
      <p:sp>
        <p:nvSpPr>
          <p:cNvPr id="3" name="Text Placeholder 2">
            <a:extLst>
              <a:ext uri="{FF2B5EF4-FFF2-40B4-BE49-F238E27FC236}">
                <a16:creationId xmlns:a16="http://schemas.microsoft.com/office/drawing/2014/main" id="{BBD49A3A-AAA7-429D-BF8A-C429697E7F94}"/>
              </a:ext>
            </a:extLst>
          </p:cNvPr>
          <p:cNvSpPr>
            <a:spLocks noGrp="1"/>
          </p:cNvSpPr>
          <p:nvPr>
            <p:ph type="body" sz="quarter" idx="14"/>
          </p:nvPr>
        </p:nvSpPr>
        <p:spPr/>
        <p:txBody>
          <a:bodyPr/>
          <a:lstStyle/>
          <a:p>
            <a:r>
              <a:rPr lang="en-GB">
                <a:solidFill>
                  <a:schemeClr val="bg1"/>
                </a:solidFill>
              </a:rPr>
              <a:t>An algorithm is a sequence of steps which solve </a:t>
            </a:r>
            <a:br>
              <a:rPr lang="en-GB">
                <a:solidFill>
                  <a:schemeClr val="bg1"/>
                </a:solidFill>
              </a:rPr>
            </a:br>
            <a:r>
              <a:rPr lang="en-GB">
                <a:solidFill>
                  <a:schemeClr val="bg1"/>
                </a:solidFill>
              </a:rPr>
              <a:t>a problem</a:t>
            </a:r>
          </a:p>
          <a:p>
            <a:pPr lvl="1"/>
            <a:r>
              <a:rPr lang="en-GB">
                <a:solidFill>
                  <a:schemeClr val="bg1"/>
                </a:solidFill>
              </a:rPr>
              <a:t>It is like the method in a recipe</a:t>
            </a:r>
          </a:p>
          <a:p>
            <a:r>
              <a:rPr lang="en-GB">
                <a:solidFill>
                  <a:schemeClr val="bg1"/>
                </a:solidFill>
              </a:rPr>
              <a:t>If we have an algorithm to </a:t>
            </a:r>
            <a:br>
              <a:rPr lang="en-GB">
                <a:solidFill>
                  <a:schemeClr val="bg1"/>
                </a:solidFill>
              </a:rPr>
            </a:br>
            <a:r>
              <a:rPr lang="en-GB">
                <a:solidFill>
                  <a:schemeClr val="bg1"/>
                </a:solidFill>
              </a:rPr>
              <a:t>solve a problem, then </a:t>
            </a:r>
            <a:br>
              <a:rPr lang="en-GB">
                <a:solidFill>
                  <a:schemeClr val="bg1"/>
                </a:solidFill>
              </a:rPr>
            </a:br>
            <a:r>
              <a:rPr lang="en-GB">
                <a:solidFill>
                  <a:schemeClr val="bg1"/>
                </a:solidFill>
              </a:rPr>
              <a:t>programmers can make a </a:t>
            </a:r>
            <a:br>
              <a:rPr lang="en-GB">
                <a:solidFill>
                  <a:schemeClr val="bg1"/>
                </a:solidFill>
              </a:rPr>
            </a:br>
            <a:r>
              <a:rPr lang="en-GB">
                <a:solidFill>
                  <a:schemeClr val="bg1"/>
                </a:solidFill>
              </a:rPr>
              <a:t>program so that a computer </a:t>
            </a:r>
            <a:br>
              <a:rPr lang="en-GB">
                <a:solidFill>
                  <a:schemeClr val="bg1"/>
                </a:solidFill>
              </a:rPr>
            </a:br>
            <a:r>
              <a:rPr lang="en-GB">
                <a:solidFill>
                  <a:schemeClr val="bg1"/>
                </a:solidFill>
              </a:rPr>
              <a:t>can solve the problem</a:t>
            </a:r>
          </a:p>
          <a:p>
            <a:pPr lvl="1"/>
            <a:r>
              <a:rPr lang="en-GB">
                <a:solidFill>
                  <a:schemeClr val="bg1"/>
                </a:solidFill>
              </a:rPr>
              <a:t>The computer will run each of </a:t>
            </a:r>
            <a:br>
              <a:rPr lang="en-GB">
                <a:solidFill>
                  <a:schemeClr val="bg1"/>
                </a:solidFill>
              </a:rPr>
            </a:br>
            <a:r>
              <a:rPr lang="en-GB">
                <a:solidFill>
                  <a:schemeClr val="bg1"/>
                </a:solidFill>
              </a:rPr>
              <a:t>the instructions in order</a:t>
            </a:r>
          </a:p>
          <a:p>
            <a:pPr lvl="1"/>
            <a:endParaRPr lang="en-GB">
              <a:solidFill>
                <a:schemeClr val="bg1"/>
              </a:solidFill>
            </a:endParaRPr>
          </a:p>
        </p:txBody>
      </p:sp>
      <p:pic>
        <p:nvPicPr>
          <p:cNvPr id="6" name="Picture 5">
            <a:extLst>
              <a:ext uri="{FF2B5EF4-FFF2-40B4-BE49-F238E27FC236}">
                <a16:creationId xmlns:a16="http://schemas.microsoft.com/office/drawing/2014/main" id="{39734F97-3591-4DB6-9701-0090C01D27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3640" y="2350297"/>
            <a:ext cx="3164205" cy="3601470"/>
          </a:xfrm>
          <a:prstGeom prst="rect">
            <a:avLst/>
          </a:prstGeom>
        </p:spPr>
      </p:pic>
    </p:spTree>
    <p:extLst>
      <p:ext uri="{BB962C8B-B14F-4D97-AF65-F5344CB8AC3E}">
        <p14:creationId xmlns:p14="http://schemas.microsoft.com/office/powerpoint/2010/main" val="826409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73C91F-7399-4994-AB16-75064CEC5D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87236" y="1577005"/>
            <a:ext cx="4623530" cy="3699845"/>
          </a:xfrm>
          <a:prstGeom prst="rect">
            <a:avLst/>
          </a:prstGeom>
        </p:spPr>
      </p:pic>
      <p:sp>
        <p:nvSpPr>
          <p:cNvPr id="2" name="Text Placeholder 1">
            <a:extLst>
              <a:ext uri="{FF2B5EF4-FFF2-40B4-BE49-F238E27FC236}">
                <a16:creationId xmlns:a16="http://schemas.microsoft.com/office/drawing/2014/main" id="{DC139640-846A-4E28-9ECD-9E4174E52580}"/>
              </a:ext>
            </a:extLst>
          </p:cNvPr>
          <p:cNvSpPr>
            <a:spLocks noGrp="1"/>
          </p:cNvSpPr>
          <p:nvPr>
            <p:ph type="body" sz="quarter" idx="13"/>
          </p:nvPr>
        </p:nvSpPr>
        <p:spPr/>
        <p:txBody>
          <a:bodyPr/>
          <a:lstStyle/>
          <a:p>
            <a:r>
              <a:rPr lang="en-GB"/>
              <a:t>Navigation algorithm</a:t>
            </a:r>
          </a:p>
        </p:txBody>
      </p:sp>
      <p:sp>
        <p:nvSpPr>
          <p:cNvPr id="6" name="Text Placeholder 2">
            <a:extLst>
              <a:ext uri="{FF2B5EF4-FFF2-40B4-BE49-F238E27FC236}">
                <a16:creationId xmlns:a16="http://schemas.microsoft.com/office/drawing/2014/main" id="{05E4A650-3D7A-45B6-A55E-E9D7A090EC71}"/>
              </a:ext>
            </a:extLst>
          </p:cNvPr>
          <p:cNvSpPr>
            <a:spLocks noGrp="1"/>
          </p:cNvSpPr>
          <p:nvPr>
            <p:ph type="body" sz="quarter" idx="14"/>
          </p:nvPr>
        </p:nvSpPr>
        <p:spPr>
          <a:xfrm>
            <a:off x="724280" y="1704180"/>
            <a:ext cx="7797230" cy="3754228"/>
          </a:xfrm>
        </p:spPr>
        <p:txBody>
          <a:bodyPr/>
          <a:lstStyle/>
          <a:p>
            <a:r>
              <a:rPr lang="en-GB"/>
              <a:t>Navigate the robot </a:t>
            </a:r>
            <a:br>
              <a:rPr lang="en-GB"/>
            </a:br>
            <a:r>
              <a:rPr lang="en-GB"/>
              <a:t>to pick up all the </a:t>
            </a:r>
            <a:br>
              <a:rPr lang="en-GB"/>
            </a:br>
            <a:r>
              <a:rPr lang="en-GB"/>
              <a:t>crates and take </a:t>
            </a:r>
            <a:br>
              <a:rPr lang="en-GB"/>
            </a:br>
            <a:r>
              <a:rPr lang="en-GB"/>
              <a:t>them to the ship</a:t>
            </a:r>
          </a:p>
          <a:p>
            <a:pPr lvl="1"/>
            <a:r>
              <a:rPr lang="en-GB"/>
              <a:t>The robot can hold</a:t>
            </a:r>
            <a:br>
              <a:rPr lang="en-GB"/>
            </a:br>
            <a:r>
              <a:rPr lang="en-GB"/>
              <a:t>many crates at </a:t>
            </a:r>
            <a:br>
              <a:rPr lang="en-GB"/>
            </a:br>
            <a:r>
              <a:rPr lang="en-GB"/>
              <a:t>a time</a:t>
            </a:r>
          </a:p>
          <a:p>
            <a:pPr lvl="1"/>
            <a:r>
              <a:rPr lang="en-GB"/>
              <a:t>Barrels and boats </a:t>
            </a:r>
            <a:br>
              <a:rPr lang="en-GB"/>
            </a:br>
            <a:r>
              <a:rPr lang="en-GB"/>
              <a:t>are obstacles</a:t>
            </a:r>
          </a:p>
          <a:p>
            <a:pPr lvl="1"/>
            <a:endParaRPr lang="en-GB"/>
          </a:p>
        </p:txBody>
      </p:sp>
      <p:graphicFrame>
        <p:nvGraphicFramePr>
          <p:cNvPr id="18" name="Table 18">
            <a:extLst>
              <a:ext uri="{FF2B5EF4-FFF2-40B4-BE49-F238E27FC236}">
                <a16:creationId xmlns:a16="http://schemas.microsoft.com/office/drawing/2014/main" id="{83FF3329-84A3-44B1-8B72-E1C062257442}"/>
              </a:ext>
            </a:extLst>
          </p:cNvPr>
          <p:cNvGraphicFramePr>
            <a:graphicFrameLocks noGrp="1"/>
          </p:cNvGraphicFramePr>
          <p:nvPr>
            <p:extLst>
              <p:ext uri="{D42A27DB-BD31-4B8C-83A1-F6EECF244321}">
                <p14:modId xmlns:p14="http://schemas.microsoft.com/office/powerpoint/2010/main" val="2409763642"/>
              </p:ext>
            </p:extLst>
          </p:nvPr>
        </p:nvGraphicFramePr>
        <p:xfrm>
          <a:off x="724278" y="5646182"/>
          <a:ext cx="7816470" cy="335280"/>
        </p:xfrm>
        <a:graphic>
          <a:graphicData uri="http://schemas.openxmlformats.org/drawingml/2006/table">
            <a:tbl>
              <a:tblPr firstRow="1" bandRow="1">
                <a:tableStyleId>{073A0DAA-6AF3-43AB-8588-CEC1D06C72B9}</a:tableStyleId>
              </a:tblPr>
              <a:tblGrid>
                <a:gridCol w="1161672">
                  <a:extLst>
                    <a:ext uri="{9D8B030D-6E8A-4147-A177-3AD203B41FA5}">
                      <a16:colId xmlns:a16="http://schemas.microsoft.com/office/drawing/2014/main" val="2940850709"/>
                    </a:ext>
                  </a:extLst>
                </a:gridCol>
                <a:gridCol w="1276350">
                  <a:extLst>
                    <a:ext uri="{9D8B030D-6E8A-4147-A177-3AD203B41FA5}">
                      <a16:colId xmlns:a16="http://schemas.microsoft.com/office/drawing/2014/main" val="330904691"/>
                    </a:ext>
                  </a:extLst>
                </a:gridCol>
                <a:gridCol w="1470213">
                  <a:extLst>
                    <a:ext uri="{9D8B030D-6E8A-4147-A177-3AD203B41FA5}">
                      <a16:colId xmlns:a16="http://schemas.microsoft.com/office/drawing/2014/main" val="3816479652"/>
                    </a:ext>
                  </a:extLst>
                </a:gridCol>
                <a:gridCol w="1302745">
                  <a:extLst>
                    <a:ext uri="{9D8B030D-6E8A-4147-A177-3AD203B41FA5}">
                      <a16:colId xmlns:a16="http://schemas.microsoft.com/office/drawing/2014/main" val="2615332644"/>
                    </a:ext>
                  </a:extLst>
                </a:gridCol>
                <a:gridCol w="1302745">
                  <a:extLst>
                    <a:ext uri="{9D8B030D-6E8A-4147-A177-3AD203B41FA5}">
                      <a16:colId xmlns:a16="http://schemas.microsoft.com/office/drawing/2014/main" val="542986461"/>
                    </a:ext>
                  </a:extLst>
                </a:gridCol>
                <a:gridCol w="1302745">
                  <a:extLst>
                    <a:ext uri="{9D8B030D-6E8A-4147-A177-3AD203B41FA5}">
                      <a16:colId xmlns:a16="http://schemas.microsoft.com/office/drawing/2014/main" val="2821960250"/>
                    </a:ext>
                  </a:extLst>
                </a:gridCol>
              </a:tblGrid>
              <a:tr h="198667">
                <a:tc>
                  <a:txBody>
                    <a:bodyPr/>
                    <a:lstStyle/>
                    <a:p>
                      <a:r>
                        <a:rPr lang="en-GB" sz="1600" b="0"/>
                        <a:t>Right</a:t>
                      </a:r>
                    </a:p>
                  </a:txBody>
                  <a:tcPr>
                    <a:solidFill>
                      <a:srgbClr val="6A04C0"/>
                    </a:solidFill>
                  </a:tcPr>
                </a:tc>
                <a:tc>
                  <a:txBody>
                    <a:bodyPr/>
                    <a:lstStyle/>
                    <a:p>
                      <a:r>
                        <a:rPr lang="en-GB" sz="1600" b="0"/>
                        <a:t>Left</a:t>
                      </a:r>
                    </a:p>
                  </a:txBody>
                  <a:tcPr>
                    <a:solidFill>
                      <a:srgbClr val="6A04C0"/>
                    </a:solidFill>
                  </a:tcPr>
                </a:tc>
                <a:tc>
                  <a:txBody>
                    <a:bodyPr/>
                    <a:lstStyle/>
                    <a:p>
                      <a:r>
                        <a:rPr lang="en-GB" sz="1600" b="0"/>
                        <a:t>Up</a:t>
                      </a:r>
                    </a:p>
                  </a:txBody>
                  <a:tcPr>
                    <a:solidFill>
                      <a:srgbClr val="6A04C0"/>
                    </a:solidFill>
                  </a:tcPr>
                </a:tc>
                <a:tc>
                  <a:txBody>
                    <a:bodyPr/>
                    <a:lstStyle/>
                    <a:p>
                      <a:r>
                        <a:rPr lang="en-GB" sz="1600" b="0"/>
                        <a:t>Down</a:t>
                      </a:r>
                    </a:p>
                  </a:txBody>
                  <a:tcPr>
                    <a:solidFill>
                      <a:srgbClr val="6A04C0"/>
                    </a:solidFill>
                  </a:tcPr>
                </a:tc>
                <a:tc>
                  <a:txBody>
                    <a:bodyPr/>
                    <a:lstStyle/>
                    <a:p>
                      <a:r>
                        <a:rPr lang="en-GB" sz="1600" b="0"/>
                        <a:t>PickupCrate</a:t>
                      </a:r>
                      <a:endParaRPr lang="en-GB" sz="1600" b="0" dirty="0"/>
                    </a:p>
                  </a:txBody>
                  <a:tcPr>
                    <a:solidFill>
                      <a:srgbClr val="6A04C0"/>
                    </a:solidFill>
                  </a:tcPr>
                </a:tc>
                <a:tc>
                  <a:txBody>
                    <a:bodyPr/>
                    <a:lstStyle/>
                    <a:p>
                      <a:r>
                        <a:rPr lang="en-GB" sz="1600" b="0" err="1"/>
                        <a:t>LoadShip</a:t>
                      </a:r>
                      <a:endParaRPr lang="en-GB" sz="1600" b="0"/>
                    </a:p>
                  </a:txBody>
                  <a:tcPr>
                    <a:solidFill>
                      <a:srgbClr val="6A04C0"/>
                    </a:solidFill>
                  </a:tcPr>
                </a:tc>
                <a:extLst>
                  <a:ext uri="{0D108BD9-81ED-4DB2-BD59-A6C34878D82A}">
                    <a16:rowId xmlns:a16="http://schemas.microsoft.com/office/drawing/2014/main" val="4030351167"/>
                  </a:ext>
                </a:extLst>
              </a:tr>
            </a:tbl>
          </a:graphicData>
        </a:graphic>
      </p:graphicFrame>
      <p:sp>
        <p:nvSpPr>
          <p:cNvPr id="19" name="TextBox 18">
            <a:extLst>
              <a:ext uri="{FF2B5EF4-FFF2-40B4-BE49-F238E27FC236}">
                <a16:creationId xmlns:a16="http://schemas.microsoft.com/office/drawing/2014/main" id="{8DD15C72-9B16-415D-A481-0DE52B5F886D}"/>
              </a:ext>
            </a:extLst>
          </p:cNvPr>
          <p:cNvSpPr txBox="1"/>
          <p:nvPr/>
        </p:nvSpPr>
        <p:spPr>
          <a:xfrm>
            <a:off x="724278" y="5276850"/>
            <a:ext cx="2552322" cy="276999"/>
          </a:xfrm>
          <a:prstGeom prst="rect">
            <a:avLst/>
          </a:prstGeom>
          <a:noFill/>
        </p:spPr>
        <p:txBody>
          <a:bodyPr wrap="square" lIns="0" tIns="0" rIns="0" bIns="0" rtlCol="0">
            <a:spAutoFit/>
          </a:bodyPr>
          <a:lstStyle/>
          <a:p>
            <a:r>
              <a:rPr lang="en-GB" b="1" dirty="0"/>
              <a:t>Instruction set</a:t>
            </a:r>
            <a:endParaRPr lang="en-GB" b="1"/>
          </a:p>
        </p:txBody>
      </p:sp>
    </p:spTree>
    <p:extLst>
      <p:ext uri="{BB962C8B-B14F-4D97-AF65-F5344CB8AC3E}">
        <p14:creationId xmlns:p14="http://schemas.microsoft.com/office/powerpoint/2010/main" val="638792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139640-846A-4E28-9ECD-9E4174E52580}"/>
              </a:ext>
            </a:extLst>
          </p:cNvPr>
          <p:cNvSpPr>
            <a:spLocks noGrp="1"/>
          </p:cNvSpPr>
          <p:nvPr>
            <p:ph type="body" sz="quarter" idx="13"/>
          </p:nvPr>
        </p:nvSpPr>
        <p:spPr/>
        <p:txBody>
          <a:bodyPr/>
          <a:lstStyle/>
          <a:p>
            <a:r>
              <a:rPr lang="en-GB"/>
              <a:t>Navigation algorithm</a:t>
            </a:r>
          </a:p>
        </p:txBody>
      </p:sp>
      <p:sp>
        <p:nvSpPr>
          <p:cNvPr id="6" name="Text Placeholder 2">
            <a:extLst>
              <a:ext uri="{FF2B5EF4-FFF2-40B4-BE49-F238E27FC236}">
                <a16:creationId xmlns:a16="http://schemas.microsoft.com/office/drawing/2014/main" id="{05E4A650-3D7A-45B6-A55E-E9D7A090EC71}"/>
              </a:ext>
            </a:extLst>
          </p:cNvPr>
          <p:cNvSpPr>
            <a:spLocks noGrp="1"/>
          </p:cNvSpPr>
          <p:nvPr>
            <p:ph type="body" sz="quarter" idx="14"/>
          </p:nvPr>
        </p:nvSpPr>
        <p:spPr/>
        <p:txBody>
          <a:bodyPr/>
          <a:lstStyle/>
          <a:p>
            <a:pPr marL="444500" lvl="1" indent="0">
              <a:buNone/>
            </a:pPr>
            <a:r>
              <a:rPr lang="en-GB" dirty="0">
                <a:solidFill>
                  <a:srgbClr val="FF0000"/>
                </a:solidFill>
              </a:rPr>
              <a:t>Up, Up, </a:t>
            </a:r>
            <a:r>
              <a:rPr lang="en-GB" dirty="0" err="1">
                <a:solidFill>
                  <a:srgbClr val="FF0000"/>
                </a:solidFill>
              </a:rPr>
              <a:t>PickupCrate</a:t>
            </a:r>
            <a:r>
              <a:rPr lang="en-GB" dirty="0">
                <a:solidFill>
                  <a:srgbClr val="FF0000"/>
                </a:solidFill>
              </a:rPr>
              <a:t>,</a:t>
            </a:r>
            <a:br>
              <a:rPr lang="en-GB" dirty="0">
                <a:solidFill>
                  <a:srgbClr val="FF0000"/>
                </a:solidFill>
              </a:rPr>
            </a:br>
            <a:r>
              <a:rPr lang="en-GB" dirty="0">
                <a:solidFill>
                  <a:srgbClr val="FF0000"/>
                </a:solidFill>
              </a:rPr>
              <a:t>Up, Up, Up, Up, Up</a:t>
            </a:r>
            <a:br>
              <a:rPr lang="en-GB" dirty="0">
                <a:solidFill>
                  <a:srgbClr val="FF0000"/>
                </a:solidFill>
              </a:rPr>
            </a:br>
            <a:r>
              <a:rPr lang="en-GB" dirty="0">
                <a:solidFill>
                  <a:srgbClr val="FF0000"/>
                </a:solidFill>
              </a:rPr>
              <a:t>Right, </a:t>
            </a:r>
            <a:r>
              <a:rPr lang="en-GB" dirty="0" err="1">
                <a:solidFill>
                  <a:srgbClr val="FF0000"/>
                </a:solidFill>
              </a:rPr>
              <a:t>PickupCrate</a:t>
            </a:r>
            <a:r>
              <a:rPr lang="en-GB" dirty="0">
                <a:solidFill>
                  <a:srgbClr val="FF0000"/>
                </a:solidFill>
              </a:rPr>
              <a:t>,</a:t>
            </a:r>
            <a:br>
              <a:rPr lang="en-GB" dirty="0">
                <a:solidFill>
                  <a:srgbClr val="FF0000"/>
                </a:solidFill>
              </a:rPr>
            </a:br>
            <a:r>
              <a:rPr lang="en-GB" dirty="0">
                <a:solidFill>
                  <a:srgbClr val="FF0000"/>
                </a:solidFill>
              </a:rPr>
              <a:t>Left, Down, Down,</a:t>
            </a:r>
            <a:br>
              <a:rPr lang="en-GB" dirty="0">
                <a:solidFill>
                  <a:srgbClr val="FF0000"/>
                </a:solidFill>
              </a:rPr>
            </a:br>
            <a:r>
              <a:rPr lang="en-GB" dirty="0">
                <a:solidFill>
                  <a:srgbClr val="FF0000"/>
                </a:solidFill>
              </a:rPr>
              <a:t>Down, Down, Down,</a:t>
            </a:r>
            <a:br>
              <a:rPr lang="en-GB" dirty="0">
                <a:solidFill>
                  <a:srgbClr val="FF0000"/>
                </a:solidFill>
              </a:rPr>
            </a:br>
            <a:r>
              <a:rPr lang="en-GB" dirty="0">
                <a:solidFill>
                  <a:srgbClr val="FF0000"/>
                </a:solidFill>
              </a:rPr>
              <a:t>Right, Right, Up, </a:t>
            </a:r>
            <a:br>
              <a:rPr lang="en-GB" dirty="0">
                <a:solidFill>
                  <a:srgbClr val="FF0000"/>
                </a:solidFill>
              </a:rPr>
            </a:br>
            <a:r>
              <a:rPr lang="en-GB" dirty="0">
                <a:solidFill>
                  <a:srgbClr val="FF0000"/>
                </a:solidFill>
              </a:rPr>
              <a:t>Right, Up, Right,</a:t>
            </a:r>
            <a:br>
              <a:rPr lang="en-GB" dirty="0">
                <a:solidFill>
                  <a:srgbClr val="FF0000"/>
                </a:solidFill>
              </a:rPr>
            </a:br>
            <a:r>
              <a:rPr lang="en-GB" dirty="0">
                <a:solidFill>
                  <a:srgbClr val="FF0000"/>
                </a:solidFill>
              </a:rPr>
              <a:t>Right, Right, Down,</a:t>
            </a:r>
            <a:br>
              <a:rPr lang="en-GB" dirty="0">
                <a:solidFill>
                  <a:srgbClr val="FF0000"/>
                </a:solidFill>
              </a:rPr>
            </a:br>
            <a:r>
              <a:rPr lang="en-GB" dirty="0">
                <a:solidFill>
                  <a:srgbClr val="FF0000"/>
                </a:solidFill>
              </a:rPr>
              <a:t>Left, Down, Down,</a:t>
            </a:r>
            <a:br>
              <a:rPr lang="en-GB" dirty="0">
                <a:solidFill>
                  <a:srgbClr val="FF0000"/>
                </a:solidFill>
              </a:rPr>
            </a:br>
            <a:r>
              <a:rPr lang="en-GB" dirty="0">
                <a:solidFill>
                  <a:srgbClr val="FF0000"/>
                </a:solidFill>
              </a:rPr>
              <a:t>Right, Right, Up, Right,</a:t>
            </a:r>
            <a:br>
              <a:rPr lang="en-GB" dirty="0">
                <a:solidFill>
                  <a:srgbClr val="FF0000"/>
                </a:solidFill>
              </a:rPr>
            </a:br>
            <a:r>
              <a:rPr lang="en-GB" dirty="0">
                <a:solidFill>
                  <a:srgbClr val="FF0000"/>
                </a:solidFill>
              </a:rPr>
              <a:t>Right, Up, Up, </a:t>
            </a:r>
            <a:br>
              <a:rPr lang="en-GB" dirty="0">
                <a:solidFill>
                  <a:srgbClr val="FF0000"/>
                </a:solidFill>
              </a:rPr>
            </a:br>
            <a:r>
              <a:rPr lang="en-GB" dirty="0">
                <a:solidFill>
                  <a:srgbClr val="FF0000"/>
                </a:solidFill>
              </a:rPr>
              <a:t>Up, Up, </a:t>
            </a:r>
            <a:r>
              <a:rPr lang="en-GB" dirty="0" err="1">
                <a:solidFill>
                  <a:srgbClr val="FF0000"/>
                </a:solidFill>
              </a:rPr>
              <a:t>LoadShip</a:t>
            </a:r>
            <a:endParaRPr lang="en-GB" dirty="0">
              <a:solidFill>
                <a:srgbClr val="FF0000"/>
              </a:solidFill>
            </a:endParaRPr>
          </a:p>
        </p:txBody>
      </p:sp>
      <p:graphicFrame>
        <p:nvGraphicFramePr>
          <p:cNvPr id="3" name="Table 18">
            <a:extLst>
              <a:ext uri="{FF2B5EF4-FFF2-40B4-BE49-F238E27FC236}">
                <a16:creationId xmlns:a16="http://schemas.microsoft.com/office/drawing/2014/main" id="{1017DCB9-EF8C-49D4-997F-C80C7CB2C8F3}"/>
              </a:ext>
            </a:extLst>
          </p:cNvPr>
          <p:cNvGraphicFramePr>
            <a:graphicFrameLocks noGrp="1"/>
          </p:cNvGraphicFramePr>
          <p:nvPr>
            <p:extLst>
              <p:ext uri="{D42A27DB-BD31-4B8C-83A1-F6EECF244321}">
                <p14:modId xmlns:p14="http://schemas.microsoft.com/office/powerpoint/2010/main" val="501082242"/>
              </p:ext>
            </p:extLst>
          </p:nvPr>
        </p:nvGraphicFramePr>
        <p:xfrm>
          <a:off x="724278" y="5813607"/>
          <a:ext cx="7816470" cy="335280"/>
        </p:xfrm>
        <a:graphic>
          <a:graphicData uri="http://schemas.openxmlformats.org/drawingml/2006/table">
            <a:tbl>
              <a:tblPr firstRow="1" bandRow="1">
                <a:tableStyleId>{073A0DAA-6AF3-43AB-8588-CEC1D06C72B9}</a:tableStyleId>
              </a:tblPr>
              <a:tblGrid>
                <a:gridCol w="1161672">
                  <a:extLst>
                    <a:ext uri="{9D8B030D-6E8A-4147-A177-3AD203B41FA5}">
                      <a16:colId xmlns:a16="http://schemas.microsoft.com/office/drawing/2014/main" val="2940850709"/>
                    </a:ext>
                  </a:extLst>
                </a:gridCol>
                <a:gridCol w="1276350">
                  <a:extLst>
                    <a:ext uri="{9D8B030D-6E8A-4147-A177-3AD203B41FA5}">
                      <a16:colId xmlns:a16="http://schemas.microsoft.com/office/drawing/2014/main" val="330904691"/>
                    </a:ext>
                  </a:extLst>
                </a:gridCol>
                <a:gridCol w="1470213">
                  <a:extLst>
                    <a:ext uri="{9D8B030D-6E8A-4147-A177-3AD203B41FA5}">
                      <a16:colId xmlns:a16="http://schemas.microsoft.com/office/drawing/2014/main" val="3816479652"/>
                    </a:ext>
                  </a:extLst>
                </a:gridCol>
                <a:gridCol w="1302745">
                  <a:extLst>
                    <a:ext uri="{9D8B030D-6E8A-4147-A177-3AD203B41FA5}">
                      <a16:colId xmlns:a16="http://schemas.microsoft.com/office/drawing/2014/main" val="2615332644"/>
                    </a:ext>
                  </a:extLst>
                </a:gridCol>
                <a:gridCol w="1302745">
                  <a:extLst>
                    <a:ext uri="{9D8B030D-6E8A-4147-A177-3AD203B41FA5}">
                      <a16:colId xmlns:a16="http://schemas.microsoft.com/office/drawing/2014/main" val="542986461"/>
                    </a:ext>
                  </a:extLst>
                </a:gridCol>
                <a:gridCol w="1302745">
                  <a:extLst>
                    <a:ext uri="{9D8B030D-6E8A-4147-A177-3AD203B41FA5}">
                      <a16:colId xmlns:a16="http://schemas.microsoft.com/office/drawing/2014/main" val="2821960250"/>
                    </a:ext>
                  </a:extLst>
                </a:gridCol>
              </a:tblGrid>
              <a:tr h="198667">
                <a:tc>
                  <a:txBody>
                    <a:bodyPr/>
                    <a:lstStyle/>
                    <a:p>
                      <a:r>
                        <a:rPr lang="en-GB" sz="1600" b="0" dirty="0"/>
                        <a:t>Right</a:t>
                      </a:r>
                    </a:p>
                  </a:txBody>
                  <a:tcPr>
                    <a:solidFill>
                      <a:srgbClr val="6A04C0"/>
                    </a:solidFill>
                  </a:tcPr>
                </a:tc>
                <a:tc>
                  <a:txBody>
                    <a:bodyPr/>
                    <a:lstStyle/>
                    <a:p>
                      <a:r>
                        <a:rPr lang="en-GB" sz="1600" b="0" dirty="0"/>
                        <a:t>Left</a:t>
                      </a:r>
                    </a:p>
                  </a:txBody>
                  <a:tcPr>
                    <a:solidFill>
                      <a:srgbClr val="6A04C0"/>
                    </a:solidFill>
                  </a:tcPr>
                </a:tc>
                <a:tc>
                  <a:txBody>
                    <a:bodyPr/>
                    <a:lstStyle/>
                    <a:p>
                      <a:r>
                        <a:rPr lang="en-GB" sz="1600" b="0" dirty="0"/>
                        <a:t>Up</a:t>
                      </a:r>
                    </a:p>
                  </a:txBody>
                  <a:tcPr>
                    <a:solidFill>
                      <a:srgbClr val="6A04C0"/>
                    </a:solidFill>
                  </a:tcPr>
                </a:tc>
                <a:tc>
                  <a:txBody>
                    <a:bodyPr/>
                    <a:lstStyle/>
                    <a:p>
                      <a:r>
                        <a:rPr lang="en-GB" sz="1600" b="0" dirty="0"/>
                        <a:t>Down</a:t>
                      </a:r>
                    </a:p>
                  </a:txBody>
                  <a:tcPr>
                    <a:solidFill>
                      <a:srgbClr val="6A04C0"/>
                    </a:solidFill>
                  </a:tcPr>
                </a:tc>
                <a:tc>
                  <a:txBody>
                    <a:bodyPr/>
                    <a:lstStyle/>
                    <a:p>
                      <a:r>
                        <a:rPr lang="en-GB" sz="1600" b="0" dirty="0" err="1"/>
                        <a:t>PickupCrate</a:t>
                      </a:r>
                      <a:endParaRPr lang="en-GB" sz="1600" b="0" dirty="0"/>
                    </a:p>
                  </a:txBody>
                  <a:tcPr>
                    <a:solidFill>
                      <a:srgbClr val="6A04C0"/>
                    </a:solidFill>
                  </a:tcPr>
                </a:tc>
                <a:tc>
                  <a:txBody>
                    <a:bodyPr/>
                    <a:lstStyle/>
                    <a:p>
                      <a:r>
                        <a:rPr lang="en-GB" sz="1600" b="0" dirty="0" err="1"/>
                        <a:t>LoadShip</a:t>
                      </a:r>
                      <a:endParaRPr lang="en-GB" sz="1600" b="0" dirty="0"/>
                    </a:p>
                  </a:txBody>
                  <a:tcPr>
                    <a:solidFill>
                      <a:srgbClr val="6A04C0"/>
                    </a:solidFill>
                  </a:tcPr>
                </a:tc>
                <a:extLst>
                  <a:ext uri="{0D108BD9-81ED-4DB2-BD59-A6C34878D82A}">
                    <a16:rowId xmlns:a16="http://schemas.microsoft.com/office/drawing/2014/main" val="4030351167"/>
                  </a:ext>
                </a:extLst>
              </a:tr>
            </a:tbl>
          </a:graphicData>
        </a:graphic>
      </p:graphicFrame>
      <p:sp>
        <p:nvSpPr>
          <p:cNvPr id="5" name="TextBox 4">
            <a:extLst>
              <a:ext uri="{FF2B5EF4-FFF2-40B4-BE49-F238E27FC236}">
                <a16:creationId xmlns:a16="http://schemas.microsoft.com/office/drawing/2014/main" id="{C850ADA1-CB87-4732-BE06-B43CEE673FF5}"/>
              </a:ext>
            </a:extLst>
          </p:cNvPr>
          <p:cNvSpPr txBox="1"/>
          <p:nvPr/>
        </p:nvSpPr>
        <p:spPr>
          <a:xfrm>
            <a:off x="724278" y="5444275"/>
            <a:ext cx="2552322" cy="276999"/>
          </a:xfrm>
          <a:prstGeom prst="rect">
            <a:avLst/>
          </a:prstGeom>
          <a:noFill/>
        </p:spPr>
        <p:txBody>
          <a:bodyPr wrap="square" lIns="0" tIns="0" rIns="0" bIns="0" rtlCol="0">
            <a:spAutoFit/>
          </a:bodyPr>
          <a:lstStyle/>
          <a:p>
            <a:r>
              <a:rPr lang="en-GB" b="1" dirty="0"/>
              <a:t>Instruction set</a:t>
            </a:r>
          </a:p>
        </p:txBody>
      </p:sp>
      <p:pic>
        <p:nvPicPr>
          <p:cNvPr id="7" name="Picture 6">
            <a:extLst>
              <a:ext uri="{FF2B5EF4-FFF2-40B4-BE49-F238E27FC236}">
                <a16:creationId xmlns:a16="http://schemas.microsoft.com/office/drawing/2014/main" id="{2CCD97F3-65D3-4D96-A9C9-917927CE59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87236" y="1577005"/>
            <a:ext cx="4623530" cy="3699845"/>
          </a:xfrm>
          <a:prstGeom prst="rect">
            <a:avLst/>
          </a:prstGeom>
        </p:spPr>
      </p:pic>
      <p:cxnSp>
        <p:nvCxnSpPr>
          <p:cNvPr id="31" name="Straight Arrow Connector 30">
            <a:extLst>
              <a:ext uri="{FF2B5EF4-FFF2-40B4-BE49-F238E27FC236}">
                <a16:creationId xmlns:a16="http://schemas.microsoft.com/office/drawing/2014/main" id="{74404153-C411-462B-B55B-DCB283550DD2}"/>
              </a:ext>
            </a:extLst>
          </p:cNvPr>
          <p:cNvCxnSpPr>
            <a:cxnSpLocks/>
          </p:cNvCxnSpPr>
          <p:nvPr/>
        </p:nvCxnSpPr>
        <p:spPr>
          <a:xfrm flipV="1">
            <a:off x="4237954" y="4152900"/>
            <a:ext cx="0" cy="642936"/>
          </a:xfrm>
          <a:prstGeom prst="straightConnector1">
            <a:avLst/>
          </a:prstGeom>
          <a:ln w="38100">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10D8170-0482-4344-A550-77F377A6DA05}"/>
              </a:ext>
            </a:extLst>
          </p:cNvPr>
          <p:cNvCxnSpPr>
            <a:cxnSpLocks/>
          </p:cNvCxnSpPr>
          <p:nvPr/>
        </p:nvCxnSpPr>
        <p:spPr>
          <a:xfrm flipV="1">
            <a:off x="4237954" y="1750457"/>
            <a:ext cx="0" cy="2311955"/>
          </a:xfrm>
          <a:prstGeom prst="straightConnector1">
            <a:avLst/>
          </a:prstGeom>
          <a:ln w="38100">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1428FC5-B119-43EF-808D-91785734FBD5}"/>
              </a:ext>
            </a:extLst>
          </p:cNvPr>
          <p:cNvCxnSpPr>
            <a:cxnSpLocks/>
          </p:cNvCxnSpPr>
          <p:nvPr/>
        </p:nvCxnSpPr>
        <p:spPr>
          <a:xfrm>
            <a:off x="4237954" y="1667023"/>
            <a:ext cx="510624" cy="1"/>
          </a:xfrm>
          <a:prstGeom prst="straightConnector1">
            <a:avLst/>
          </a:prstGeom>
          <a:ln w="38100">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AB32C13-5AF2-41D6-9C27-9A458BB74F34}"/>
              </a:ext>
            </a:extLst>
          </p:cNvPr>
          <p:cNvCxnSpPr>
            <a:cxnSpLocks/>
          </p:cNvCxnSpPr>
          <p:nvPr/>
        </p:nvCxnSpPr>
        <p:spPr>
          <a:xfrm flipH="1" flipV="1">
            <a:off x="4348528" y="1884046"/>
            <a:ext cx="381001" cy="4763"/>
          </a:xfrm>
          <a:prstGeom prst="straightConnector1">
            <a:avLst/>
          </a:prstGeom>
          <a:ln w="38100">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EC30248-00E8-45F0-8041-34304DDF669B}"/>
              </a:ext>
            </a:extLst>
          </p:cNvPr>
          <p:cNvCxnSpPr>
            <a:cxnSpLocks/>
          </p:cNvCxnSpPr>
          <p:nvPr/>
        </p:nvCxnSpPr>
        <p:spPr>
          <a:xfrm>
            <a:off x="4370848" y="1938270"/>
            <a:ext cx="0" cy="2214630"/>
          </a:xfrm>
          <a:prstGeom prst="straightConnector1">
            <a:avLst/>
          </a:prstGeom>
          <a:ln w="38100">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BB61FFD-D065-422F-A2D8-D996BC20D7CD}"/>
              </a:ext>
            </a:extLst>
          </p:cNvPr>
          <p:cNvCxnSpPr>
            <a:cxnSpLocks/>
          </p:cNvCxnSpPr>
          <p:nvPr/>
        </p:nvCxnSpPr>
        <p:spPr>
          <a:xfrm flipV="1">
            <a:off x="4428264" y="4181477"/>
            <a:ext cx="865713" cy="1"/>
          </a:xfrm>
          <a:prstGeom prst="straightConnector1">
            <a:avLst/>
          </a:prstGeom>
          <a:ln w="38100">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ABC8F87-4AD3-4D49-9E00-4D8FB885D929}"/>
              </a:ext>
            </a:extLst>
          </p:cNvPr>
          <p:cNvCxnSpPr>
            <a:cxnSpLocks/>
          </p:cNvCxnSpPr>
          <p:nvPr/>
        </p:nvCxnSpPr>
        <p:spPr>
          <a:xfrm flipV="1">
            <a:off x="5293977" y="3697846"/>
            <a:ext cx="0" cy="426481"/>
          </a:xfrm>
          <a:prstGeom prst="straightConnector1">
            <a:avLst/>
          </a:prstGeom>
          <a:ln w="38100">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B29A2EA8-EDD6-402F-916D-76B7A5251F53}"/>
              </a:ext>
            </a:extLst>
          </p:cNvPr>
          <p:cNvCxnSpPr>
            <a:cxnSpLocks/>
          </p:cNvCxnSpPr>
          <p:nvPr/>
        </p:nvCxnSpPr>
        <p:spPr>
          <a:xfrm flipV="1">
            <a:off x="5275590" y="3645380"/>
            <a:ext cx="463588" cy="1"/>
          </a:xfrm>
          <a:prstGeom prst="straightConnector1">
            <a:avLst/>
          </a:prstGeom>
          <a:ln w="38100">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C3923EC-B5CC-4FDC-8B48-5235439AEAA1}"/>
              </a:ext>
            </a:extLst>
          </p:cNvPr>
          <p:cNvCxnSpPr>
            <a:cxnSpLocks/>
          </p:cNvCxnSpPr>
          <p:nvPr/>
        </p:nvCxnSpPr>
        <p:spPr>
          <a:xfrm flipV="1">
            <a:off x="5739178" y="3200400"/>
            <a:ext cx="0" cy="426481"/>
          </a:xfrm>
          <a:prstGeom prst="straightConnector1">
            <a:avLst/>
          </a:prstGeom>
          <a:ln w="38100">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87624C4-56BE-47F9-85D3-A45DB374E2A7}"/>
              </a:ext>
            </a:extLst>
          </p:cNvPr>
          <p:cNvCxnSpPr>
            <a:cxnSpLocks/>
          </p:cNvCxnSpPr>
          <p:nvPr/>
        </p:nvCxnSpPr>
        <p:spPr>
          <a:xfrm flipV="1">
            <a:off x="5728594" y="3147936"/>
            <a:ext cx="1396458" cy="1"/>
          </a:xfrm>
          <a:prstGeom prst="straightConnector1">
            <a:avLst/>
          </a:prstGeom>
          <a:ln w="38100">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240F142A-11B4-403B-9B4B-4CE259124FA7}"/>
              </a:ext>
            </a:extLst>
          </p:cNvPr>
          <p:cNvCxnSpPr>
            <a:cxnSpLocks/>
          </p:cNvCxnSpPr>
          <p:nvPr/>
        </p:nvCxnSpPr>
        <p:spPr>
          <a:xfrm>
            <a:off x="7191321" y="3147936"/>
            <a:ext cx="0" cy="549910"/>
          </a:xfrm>
          <a:prstGeom prst="straightConnector1">
            <a:avLst/>
          </a:prstGeom>
          <a:ln w="38100">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4B591A9-4B84-488D-8B62-B07954E84453}"/>
              </a:ext>
            </a:extLst>
          </p:cNvPr>
          <p:cNvCxnSpPr>
            <a:cxnSpLocks/>
          </p:cNvCxnSpPr>
          <p:nvPr/>
        </p:nvCxnSpPr>
        <p:spPr>
          <a:xfrm flipH="1" flipV="1">
            <a:off x="6659454" y="3684695"/>
            <a:ext cx="481580" cy="1"/>
          </a:xfrm>
          <a:prstGeom prst="straightConnector1">
            <a:avLst/>
          </a:prstGeom>
          <a:ln w="38100">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7FDEE21E-4393-457E-AA9E-3A3DAC24BB06}"/>
              </a:ext>
            </a:extLst>
          </p:cNvPr>
          <p:cNvCxnSpPr>
            <a:cxnSpLocks/>
          </p:cNvCxnSpPr>
          <p:nvPr/>
        </p:nvCxnSpPr>
        <p:spPr>
          <a:xfrm>
            <a:off x="6659454" y="3703802"/>
            <a:ext cx="0" cy="927572"/>
          </a:xfrm>
          <a:prstGeom prst="straightConnector1">
            <a:avLst/>
          </a:prstGeom>
          <a:ln w="38100">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B1D4CBDA-2D4C-410B-9F73-A7921BE18C37}"/>
              </a:ext>
            </a:extLst>
          </p:cNvPr>
          <p:cNvCxnSpPr>
            <a:cxnSpLocks/>
          </p:cNvCxnSpPr>
          <p:nvPr/>
        </p:nvCxnSpPr>
        <p:spPr>
          <a:xfrm flipV="1">
            <a:off x="6646840" y="4663359"/>
            <a:ext cx="937335" cy="1"/>
          </a:xfrm>
          <a:prstGeom prst="straightConnector1">
            <a:avLst/>
          </a:prstGeom>
          <a:ln w="38100">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CDE2B74D-C8DC-4AAD-8170-741457C60F94}"/>
              </a:ext>
            </a:extLst>
          </p:cNvPr>
          <p:cNvCxnSpPr>
            <a:cxnSpLocks/>
          </p:cNvCxnSpPr>
          <p:nvPr/>
        </p:nvCxnSpPr>
        <p:spPr>
          <a:xfrm flipV="1">
            <a:off x="7572056" y="4152900"/>
            <a:ext cx="0" cy="426481"/>
          </a:xfrm>
          <a:prstGeom prst="straightConnector1">
            <a:avLst/>
          </a:prstGeom>
          <a:ln w="38100">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9EDB27CB-72C0-4557-BEDD-D4353B19FA51}"/>
              </a:ext>
            </a:extLst>
          </p:cNvPr>
          <p:cNvCxnSpPr>
            <a:cxnSpLocks/>
          </p:cNvCxnSpPr>
          <p:nvPr/>
        </p:nvCxnSpPr>
        <p:spPr>
          <a:xfrm>
            <a:off x="7565176" y="4062412"/>
            <a:ext cx="909351" cy="6510"/>
          </a:xfrm>
          <a:prstGeom prst="straightConnector1">
            <a:avLst/>
          </a:prstGeom>
          <a:ln w="38100">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5C0A6A26-8A05-4183-8284-717125B3BCDE}"/>
              </a:ext>
            </a:extLst>
          </p:cNvPr>
          <p:cNvCxnSpPr>
            <a:cxnSpLocks/>
          </p:cNvCxnSpPr>
          <p:nvPr/>
        </p:nvCxnSpPr>
        <p:spPr>
          <a:xfrm flipV="1">
            <a:off x="8521510" y="2324100"/>
            <a:ext cx="0" cy="1738312"/>
          </a:xfrm>
          <a:prstGeom prst="straightConnector1">
            <a:avLst/>
          </a:prstGeom>
          <a:ln w="38100">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378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0BEE04-3023-4EAE-89BF-9634AB08BA6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69230" y="1159070"/>
            <a:ext cx="3611906" cy="2891386"/>
          </a:xfrm>
          <a:prstGeom prst="rect">
            <a:avLst/>
          </a:prstGeom>
        </p:spPr>
      </p:pic>
      <p:sp>
        <p:nvSpPr>
          <p:cNvPr id="2" name="Text Placeholder 1">
            <a:extLst>
              <a:ext uri="{FF2B5EF4-FFF2-40B4-BE49-F238E27FC236}">
                <a16:creationId xmlns:a16="http://schemas.microsoft.com/office/drawing/2014/main" id="{76A0F775-374C-4CB9-A4A0-C2F5C848C6C3}"/>
              </a:ext>
            </a:extLst>
          </p:cNvPr>
          <p:cNvSpPr>
            <a:spLocks noGrp="1"/>
          </p:cNvSpPr>
          <p:nvPr>
            <p:ph type="body" sz="quarter" idx="13"/>
          </p:nvPr>
        </p:nvSpPr>
        <p:spPr/>
        <p:txBody>
          <a:bodyPr/>
          <a:lstStyle/>
          <a:p>
            <a:r>
              <a:rPr lang="en-GB"/>
              <a:t>Repetition</a:t>
            </a:r>
          </a:p>
        </p:txBody>
      </p:sp>
      <p:sp>
        <p:nvSpPr>
          <p:cNvPr id="3" name="Text Placeholder 2">
            <a:extLst>
              <a:ext uri="{FF2B5EF4-FFF2-40B4-BE49-F238E27FC236}">
                <a16:creationId xmlns:a16="http://schemas.microsoft.com/office/drawing/2014/main" id="{0452BEAB-2197-4EE2-AF7C-01275A935300}"/>
              </a:ext>
            </a:extLst>
          </p:cNvPr>
          <p:cNvSpPr>
            <a:spLocks noGrp="1"/>
          </p:cNvSpPr>
          <p:nvPr>
            <p:ph type="body" sz="quarter" idx="14"/>
          </p:nvPr>
        </p:nvSpPr>
        <p:spPr/>
        <p:txBody>
          <a:bodyPr/>
          <a:lstStyle/>
          <a:p>
            <a:r>
              <a:rPr lang="en-GB"/>
              <a:t>Look at the following</a:t>
            </a:r>
            <a:br>
              <a:rPr lang="en-GB"/>
            </a:br>
            <a:r>
              <a:rPr lang="en-GB"/>
              <a:t>solution:</a:t>
            </a:r>
          </a:p>
          <a:p>
            <a:pPr marL="444500" lvl="1" indent="0">
              <a:buNone/>
            </a:pPr>
            <a:r>
              <a:rPr lang="en-GB"/>
              <a:t>Down, Down, Down, Down, Down, </a:t>
            </a:r>
            <a:br>
              <a:rPr lang="en-GB"/>
            </a:br>
            <a:r>
              <a:rPr lang="en-GB"/>
              <a:t>Down, Right, Right, Up, Up, Up, </a:t>
            </a:r>
            <a:br>
              <a:rPr lang="en-GB"/>
            </a:br>
            <a:r>
              <a:rPr lang="en-GB"/>
              <a:t>Up, Up, Up, Right, Right, Down, </a:t>
            </a:r>
            <a:br>
              <a:rPr lang="en-GB"/>
            </a:br>
            <a:r>
              <a:rPr lang="en-GB"/>
              <a:t>Down, Down, Down, Down, Down,</a:t>
            </a:r>
            <a:br>
              <a:rPr lang="en-GB"/>
            </a:br>
            <a:r>
              <a:rPr lang="en-GB" err="1"/>
              <a:t>PickupCrate</a:t>
            </a:r>
            <a:r>
              <a:rPr lang="en-GB"/>
              <a:t>, Right, Right, </a:t>
            </a:r>
            <a:br>
              <a:rPr lang="en-GB"/>
            </a:br>
            <a:r>
              <a:rPr lang="en-GB"/>
              <a:t>Up, Up, Up, Up, Up, Up, </a:t>
            </a:r>
            <a:r>
              <a:rPr lang="en-GB" err="1"/>
              <a:t>LoadShip</a:t>
            </a:r>
            <a:endParaRPr lang="en-GB"/>
          </a:p>
          <a:p>
            <a:pPr lvl="1"/>
            <a:r>
              <a:rPr lang="en-GB"/>
              <a:t>What repetition do you see in the solution?</a:t>
            </a:r>
          </a:p>
          <a:p>
            <a:endParaRPr lang="en-GB"/>
          </a:p>
        </p:txBody>
      </p:sp>
      <p:graphicFrame>
        <p:nvGraphicFramePr>
          <p:cNvPr id="7" name="Table 18">
            <a:extLst>
              <a:ext uri="{FF2B5EF4-FFF2-40B4-BE49-F238E27FC236}">
                <a16:creationId xmlns:a16="http://schemas.microsoft.com/office/drawing/2014/main" id="{020F530B-3E06-4F15-B31B-D1A71B8B6B64}"/>
              </a:ext>
            </a:extLst>
          </p:cNvPr>
          <p:cNvGraphicFramePr>
            <a:graphicFrameLocks noGrp="1"/>
          </p:cNvGraphicFramePr>
          <p:nvPr>
            <p:extLst>
              <p:ext uri="{D42A27DB-BD31-4B8C-83A1-F6EECF244321}">
                <p14:modId xmlns:p14="http://schemas.microsoft.com/office/powerpoint/2010/main" val="141751495"/>
              </p:ext>
            </p:extLst>
          </p:nvPr>
        </p:nvGraphicFramePr>
        <p:xfrm>
          <a:off x="705040" y="5523153"/>
          <a:ext cx="7816470" cy="670560"/>
        </p:xfrm>
        <a:graphic>
          <a:graphicData uri="http://schemas.openxmlformats.org/drawingml/2006/table">
            <a:tbl>
              <a:tblPr firstRow="1" bandRow="1">
                <a:tableStyleId>{073A0DAA-6AF3-43AB-8588-CEC1D06C72B9}</a:tableStyleId>
              </a:tblPr>
              <a:tblGrid>
                <a:gridCol w="1161672">
                  <a:extLst>
                    <a:ext uri="{9D8B030D-6E8A-4147-A177-3AD203B41FA5}">
                      <a16:colId xmlns:a16="http://schemas.microsoft.com/office/drawing/2014/main" val="2940850709"/>
                    </a:ext>
                  </a:extLst>
                </a:gridCol>
                <a:gridCol w="1276350">
                  <a:extLst>
                    <a:ext uri="{9D8B030D-6E8A-4147-A177-3AD203B41FA5}">
                      <a16:colId xmlns:a16="http://schemas.microsoft.com/office/drawing/2014/main" val="330904691"/>
                    </a:ext>
                  </a:extLst>
                </a:gridCol>
                <a:gridCol w="1470213">
                  <a:extLst>
                    <a:ext uri="{9D8B030D-6E8A-4147-A177-3AD203B41FA5}">
                      <a16:colId xmlns:a16="http://schemas.microsoft.com/office/drawing/2014/main" val="3816479652"/>
                    </a:ext>
                  </a:extLst>
                </a:gridCol>
                <a:gridCol w="1302745">
                  <a:extLst>
                    <a:ext uri="{9D8B030D-6E8A-4147-A177-3AD203B41FA5}">
                      <a16:colId xmlns:a16="http://schemas.microsoft.com/office/drawing/2014/main" val="2615332644"/>
                    </a:ext>
                  </a:extLst>
                </a:gridCol>
                <a:gridCol w="1302745">
                  <a:extLst>
                    <a:ext uri="{9D8B030D-6E8A-4147-A177-3AD203B41FA5}">
                      <a16:colId xmlns:a16="http://schemas.microsoft.com/office/drawing/2014/main" val="542986461"/>
                    </a:ext>
                  </a:extLst>
                </a:gridCol>
                <a:gridCol w="1302745">
                  <a:extLst>
                    <a:ext uri="{9D8B030D-6E8A-4147-A177-3AD203B41FA5}">
                      <a16:colId xmlns:a16="http://schemas.microsoft.com/office/drawing/2014/main" val="2821960250"/>
                    </a:ext>
                  </a:extLst>
                </a:gridCol>
              </a:tblGrid>
              <a:tr h="198667">
                <a:tc>
                  <a:txBody>
                    <a:bodyPr/>
                    <a:lstStyle/>
                    <a:p>
                      <a:r>
                        <a:rPr lang="en-GB" sz="1600" b="0">
                          <a:solidFill>
                            <a:schemeClr val="bg1"/>
                          </a:solidFill>
                        </a:rPr>
                        <a:t>Right</a:t>
                      </a:r>
                    </a:p>
                  </a:txBody>
                  <a:tcPr>
                    <a:solidFill>
                      <a:srgbClr val="6A04C0"/>
                    </a:solidFill>
                  </a:tcPr>
                </a:tc>
                <a:tc>
                  <a:txBody>
                    <a:bodyPr/>
                    <a:lstStyle/>
                    <a:p>
                      <a:r>
                        <a:rPr lang="en-GB" sz="1600" b="0">
                          <a:solidFill>
                            <a:schemeClr val="bg1"/>
                          </a:solidFill>
                        </a:rPr>
                        <a:t>Left</a:t>
                      </a:r>
                    </a:p>
                  </a:txBody>
                  <a:tcPr>
                    <a:solidFill>
                      <a:srgbClr val="6A04C0"/>
                    </a:solidFill>
                  </a:tcPr>
                </a:tc>
                <a:tc>
                  <a:txBody>
                    <a:bodyPr/>
                    <a:lstStyle/>
                    <a:p>
                      <a:r>
                        <a:rPr lang="en-GB" sz="1600" b="0">
                          <a:solidFill>
                            <a:schemeClr val="bg1"/>
                          </a:solidFill>
                        </a:rPr>
                        <a:t>Up</a:t>
                      </a:r>
                    </a:p>
                  </a:txBody>
                  <a:tcPr>
                    <a:solidFill>
                      <a:srgbClr val="6A04C0"/>
                    </a:solidFill>
                  </a:tcPr>
                </a:tc>
                <a:tc>
                  <a:txBody>
                    <a:bodyPr/>
                    <a:lstStyle/>
                    <a:p>
                      <a:r>
                        <a:rPr lang="en-GB" sz="1600" b="0">
                          <a:solidFill>
                            <a:schemeClr val="bg1"/>
                          </a:solidFill>
                        </a:rPr>
                        <a:t>Down</a:t>
                      </a:r>
                    </a:p>
                  </a:txBody>
                  <a:tcPr>
                    <a:solidFill>
                      <a:srgbClr val="6A04C0"/>
                    </a:solidFill>
                  </a:tcPr>
                </a:tc>
                <a:tc>
                  <a:txBody>
                    <a:bodyPr/>
                    <a:lstStyle/>
                    <a:p>
                      <a:r>
                        <a:rPr lang="en-GB" sz="1600" b="0">
                          <a:solidFill>
                            <a:schemeClr val="bg1"/>
                          </a:solidFill>
                        </a:rPr>
                        <a:t>PickupCrate</a:t>
                      </a:r>
                      <a:endParaRPr lang="en-GB" sz="1600" b="0" dirty="0">
                        <a:solidFill>
                          <a:schemeClr val="bg1"/>
                        </a:solidFill>
                      </a:endParaRPr>
                    </a:p>
                  </a:txBody>
                  <a:tcPr>
                    <a:solidFill>
                      <a:srgbClr val="6A04C0"/>
                    </a:solidFill>
                  </a:tcPr>
                </a:tc>
                <a:tc>
                  <a:txBody>
                    <a:bodyPr/>
                    <a:lstStyle/>
                    <a:p>
                      <a:r>
                        <a:rPr lang="en-GB" sz="1600" b="0" err="1">
                          <a:solidFill>
                            <a:schemeClr val="bg1"/>
                          </a:solidFill>
                        </a:rPr>
                        <a:t>LoadShip</a:t>
                      </a:r>
                      <a:endParaRPr lang="en-GB" sz="1600" b="0">
                        <a:solidFill>
                          <a:schemeClr val="bg1"/>
                        </a:solidFill>
                      </a:endParaRPr>
                    </a:p>
                  </a:txBody>
                  <a:tcPr>
                    <a:solidFill>
                      <a:srgbClr val="6A04C0"/>
                    </a:solidFill>
                  </a:tcPr>
                </a:tc>
                <a:extLst>
                  <a:ext uri="{0D108BD9-81ED-4DB2-BD59-A6C34878D82A}">
                    <a16:rowId xmlns:a16="http://schemas.microsoft.com/office/drawing/2014/main" val="4030351167"/>
                  </a:ext>
                </a:extLst>
              </a:tr>
              <a:tr h="198667">
                <a:tc gridSpan="2">
                  <a:txBody>
                    <a:bodyPr/>
                    <a:lstStyle/>
                    <a:p>
                      <a:r>
                        <a:rPr lang="en-GB" sz="1600" b="0">
                          <a:solidFill>
                            <a:schemeClr val="bg1"/>
                          </a:solidFill>
                        </a:rPr>
                        <a:t>REPEAT </a:t>
                      </a:r>
                      <a:r>
                        <a:rPr lang="en-GB" sz="1600" b="0" i="1">
                          <a:solidFill>
                            <a:schemeClr val="bg1"/>
                          </a:solidFill>
                        </a:rPr>
                        <a:t>number</a:t>
                      </a:r>
                      <a:endParaRPr lang="en-GB" sz="1600" b="0">
                        <a:solidFill>
                          <a:schemeClr val="bg1"/>
                        </a:solidFill>
                      </a:endParaRPr>
                    </a:p>
                  </a:txBody>
                  <a:tcPr>
                    <a:solidFill>
                      <a:srgbClr val="6A04C0"/>
                    </a:solidFill>
                  </a:tcPr>
                </a:tc>
                <a:tc hMerge="1">
                  <a:txBody>
                    <a:bodyPr/>
                    <a:lstStyle/>
                    <a:p>
                      <a:endParaRPr lang="en-GB" sz="1600" b="0">
                        <a:solidFill>
                          <a:schemeClr val="bg1"/>
                        </a:solidFill>
                      </a:endParaRPr>
                    </a:p>
                  </a:txBody>
                  <a:tcPr>
                    <a:solidFill>
                      <a:schemeClr val="tx1"/>
                    </a:solidFill>
                  </a:tcPr>
                </a:tc>
                <a:tc>
                  <a:txBody>
                    <a:bodyPr/>
                    <a:lstStyle/>
                    <a:p>
                      <a:endParaRPr lang="en-GB" sz="1600" b="0">
                        <a:solidFill>
                          <a:schemeClr val="bg1"/>
                        </a:solidFill>
                      </a:endParaRPr>
                    </a:p>
                  </a:txBody>
                  <a:tcPr>
                    <a:noFill/>
                  </a:tcPr>
                </a:tc>
                <a:tc>
                  <a:txBody>
                    <a:bodyPr/>
                    <a:lstStyle/>
                    <a:p>
                      <a:endParaRPr lang="en-GB" sz="1600" b="0">
                        <a:solidFill>
                          <a:schemeClr val="bg1"/>
                        </a:solidFill>
                      </a:endParaRPr>
                    </a:p>
                  </a:txBody>
                  <a:tcPr>
                    <a:noFill/>
                  </a:tcPr>
                </a:tc>
                <a:tc>
                  <a:txBody>
                    <a:bodyPr/>
                    <a:lstStyle/>
                    <a:p>
                      <a:endParaRPr lang="en-GB" sz="1600" b="0">
                        <a:solidFill>
                          <a:schemeClr val="bg1"/>
                        </a:solidFill>
                      </a:endParaRPr>
                    </a:p>
                  </a:txBody>
                  <a:tcPr>
                    <a:noFill/>
                  </a:tcPr>
                </a:tc>
                <a:tc>
                  <a:txBody>
                    <a:bodyPr/>
                    <a:lstStyle/>
                    <a:p>
                      <a:endParaRPr lang="en-GB" sz="1600" b="0">
                        <a:solidFill>
                          <a:schemeClr val="bg1"/>
                        </a:solidFill>
                      </a:endParaRPr>
                    </a:p>
                  </a:txBody>
                  <a:tcPr>
                    <a:noFill/>
                  </a:tcPr>
                </a:tc>
                <a:extLst>
                  <a:ext uri="{0D108BD9-81ED-4DB2-BD59-A6C34878D82A}">
                    <a16:rowId xmlns:a16="http://schemas.microsoft.com/office/drawing/2014/main" val="404427286"/>
                  </a:ext>
                </a:extLst>
              </a:tr>
            </a:tbl>
          </a:graphicData>
        </a:graphic>
      </p:graphicFrame>
      <p:sp>
        <p:nvSpPr>
          <p:cNvPr id="9" name="TextBox 8">
            <a:extLst>
              <a:ext uri="{FF2B5EF4-FFF2-40B4-BE49-F238E27FC236}">
                <a16:creationId xmlns:a16="http://schemas.microsoft.com/office/drawing/2014/main" id="{5E6F7A2E-3521-4209-8092-166E42A1A485}"/>
              </a:ext>
            </a:extLst>
          </p:cNvPr>
          <p:cNvSpPr txBox="1"/>
          <p:nvPr/>
        </p:nvSpPr>
        <p:spPr>
          <a:xfrm>
            <a:off x="705040" y="5153821"/>
            <a:ext cx="2552322" cy="276999"/>
          </a:xfrm>
          <a:prstGeom prst="rect">
            <a:avLst/>
          </a:prstGeom>
          <a:noFill/>
        </p:spPr>
        <p:txBody>
          <a:bodyPr wrap="square" lIns="0" tIns="0" rIns="0" bIns="0" rtlCol="0">
            <a:spAutoFit/>
          </a:bodyPr>
          <a:lstStyle/>
          <a:p>
            <a:r>
              <a:rPr lang="en-GB" b="1"/>
              <a:t>Instruction set</a:t>
            </a:r>
          </a:p>
        </p:txBody>
      </p:sp>
    </p:spTree>
    <p:extLst>
      <p:ext uri="{BB962C8B-B14F-4D97-AF65-F5344CB8AC3E}">
        <p14:creationId xmlns:p14="http://schemas.microsoft.com/office/powerpoint/2010/main" val="2593877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6BB6464B-5061-4006-811C-9AE020D2B5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3430627" y="4468391"/>
            <a:ext cx="1376323" cy="543059"/>
          </a:xfrm>
          <a:prstGeom prst="rect">
            <a:avLst/>
          </a:prstGeom>
        </p:spPr>
      </p:pic>
      <p:sp>
        <p:nvSpPr>
          <p:cNvPr id="2" name="Text Placeholder 1">
            <a:extLst>
              <a:ext uri="{FF2B5EF4-FFF2-40B4-BE49-F238E27FC236}">
                <a16:creationId xmlns:a16="http://schemas.microsoft.com/office/drawing/2014/main" id="{B8AA3B1C-C7DC-4655-9B3C-DE09141194C7}"/>
              </a:ext>
            </a:extLst>
          </p:cNvPr>
          <p:cNvSpPr>
            <a:spLocks noGrp="1"/>
          </p:cNvSpPr>
          <p:nvPr>
            <p:ph type="body" sz="quarter" idx="13"/>
          </p:nvPr>
        </p:nvSpPr>
        <p:spPr/>
        <p:txBody>
          <a:bodyPr/>
          <a:lstStyle/>
          <a:p>
            <a:r>
              <a:rPr lang="en-GB"/>
              <a:t>Repeat</a:t>
            </a:r>
          </a:p>
        </p:txBody>
      </p:sp>
      <p:sp>
        <p:nvSpPr>
          <p:cNvPr id="3" name="Text Placeholder 2">
            <a:extLst>
              <a:ext uri="{FF2B5EF4-FFF2-40B4-BE49-F238E27FC236}">
                <a16:creationId xmlns:a16="http://schemas.microsoft.com/office/drawing/2014/main" id="{611F3538-3D03-4842-9A03-C9395CAE1E00}"/>
              </a:ext>
            </a:extLst>
          </p:cNvPr>
          <p:cNvSpPr>
            <a:spLocks noGrp="1"/>
          </p:cNvSpPr>
          <p:nvPr>
            <p:ph type="body" sz="quarter" idx="14"/>
          </p:nvPr>
        </p:nvSpPr>
        <p:spPr/>
        <p:txBody>
          <a:bodyPr/>
          <a:lstStyle/>
          <a:p>
            <a:r>
              <a:rPr lang="en-GB"/>
              <a:t>A repeat structure saves </a:t>
            </a:r>
            <a:br>
              <a:rPr lang="en-GB" dirty="0"/>
            </a:br>
            <a:r>
              <a:rPr lang="en-GB"/>
              <a:t>writing so many instructions</a:t>
            </a:r>
          </a:p>
          <a:p>
            <a:pPr marL="444500" lvl="1" indent="0">
              <a:buNone/>
            </a:pPr>
            <a:r>
              <a:rPr lang="en-GB">
                <a:solidFill>
                  <a:srgbClr val="FF0000"/>
                </a:solidFill>
              </a:rPr>
              <a:t>REPEAT 6, Down</a:t>
            </a:r>
            <a:br>
              <a:rPr lang="en-GB">
                <a:solidFill>
                  <a:srgbClr val="FF0000"/>
                </a:solidFill>
              </a:rPr>
            </a:br>
            <a:r>
              <a:rPr lang="en-GB">
                <a:solidFill>
                  <a:srgbClr val="FF0000"/>
                </a:solidFill>
              </a:rPr>
              <a:t>REPEAT 2, Right</a:t>
            </a:r>
            <a:br>
              <a:rPr lang="en-GB">
                <a:solidFill>
                  <a:srgbClr val="FF0000"/>
                </a:solidFill>
              </a:rPr>
            </a:br>
            <a:r>
              <a:rPr lang="en-GB">
                <a:solidFill>
                  <a:srgbClr val="FF0000"/>
                </a:solidFill>
              </a:rPr>
              <a:t>REPEAT 6, Up</a:t>
            </a:r>
            <a:br>
              <a:rPr lang="en-GB">
                <a:solidFill>
                  <a:srgbClr val="FF0000"/>
                </a:solidFill>
              </a:rPr>
            </a:br>
            <a:r>
              <a:rPr lang="en-GB">
                <a:solidFill>
                  <a:srgbClr val="FF0000"/>
                </a:solidFill>
              </a:rPr>
              <a:t>REPEAT 2, Right</a:t>
            </a:r>
            <a:br>
              <a:rPr lang="en-GB">
                <a:solidFill>
                  <a:srgbClr val="FF0000"/>
                </a:solidFill>
              </a:rPr>
            </a:br>
            <a:r>
              <a:rPr lang="en-GB">
                <a:solidFill>
                  <a:srgbClr val="FF0000"/>
                </a:solidFill>
              </a:rPr>
              <a:t>REPEAT 6, Down</a:t>
            </a:r>
            <a:br>
              <a:rPr lang="en-GB"/>
            </a:br>
            <a:r>
              <a:rPr lang="en-GB" err="1"/>
              <a:t>PickupCrate</a:t>
            </a:r>
            <a:br>
              <a:rPr lang="en-GB"/>
            </a:br>
            <a:r>
              <a:rPr lang="en-GB">
                <a:solidFill>
                  <a:srgbClr val="FF0000"/>
                </a:solidFill>
              </a:rPr>
              <a:t>REPEAT 2, Right</a:t>
            </a:r>
            <a:br>
              <a:rPr lang="en-GB">
                <a:solidFill>
                  <a:srgbClr val="FF0000"/>
                </a:solidFill>
              </a:rPr>
            </a:br>
            <a:r>
              <a:rPr lang="en-GB">
                <a:solidFill>
                  <a:srgbClr val="FF0000"/>
                </a:solidFill>
              </a:rPr>
              <a:t>REPEAT 6, Up</a:t>
            </a:r>
            <a:br>
              <a:rPr lang="en-GB"/>
            </a:br>
            <a:r>
              <a:rPr lang="en-GB" err="1"/>
              <a:t>LoadShip</a:t>
            </a:r>
            <a:endParaRPr lang="en-GB"/>
          </a:p>
        </p:txBody>
      </p:sp>
      <p:sp>
        <p:nvSpPr>
          <p:cNvPr id="6" name="Text Placeholder 2">
            <a:extLst>
              <a:ext uri="{FF2B5EF4-FFF2-40B4-BE49-F238E27FC236}">
                <a16:creationId xmlns:a16="http://schemas.microsoft.com/office/drawing/2014/main" id="{4E43F94E-2FFF-47CF-902B-EA30C3133EB5}"/>
              </a:ext>
            </a:extLst>
          </p:cNvPr>
          <p:cNvSpPr txBox="1">
            <a:spLocks/>
          </p:cNvSpPr>
          <p:nvPr/>
        </p:nvSpPr>
        <p:spPr>
          <a:xfrm>
            <a:off x="5168899" y="4537990"/>
            <a:ext cx="3250821" cy="1643869"/>
          </a:xfrm>
          <a:prstGeom prst="rect">
            <a:avLst/>
          </a:prstGeom>
        </p:spPr>
        <p:txBody>
          <a:bodyPr vert="horz" lIns="0" tIns="0"/>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chemeClr val="accent2"/>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00B0F0"/>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Arial"/>
              <a:buNone/>
            </a:pPr>
            <a:r>
              <a:rPr lang="en-GB" sz="1600" dirty="0">
                <a:solidFill>
                  <a:schemeClr val="accent3"/>
                </a:solidFill>
              </a:rPr>
              <a:t>Down, Down, Down, Down, Down, </a:t>
            </a:r>
            <a:br>
              <a:rPr lang="en-GB" sz="1600" dirty="0">
                <a:solidFill>
                  <a:schemeClr val="accent3"/>
                </a:solidFill>
              </a:rPr>
            </a:br>
            <a:r>
              <a:rPr lang="en-GB" sz="1600" dirty="0">
                <a:solidFill>
                  <a:schemeClr val="accent3"/>
                </a:solidFill>
              </a:rPr>
              <a:t>Down, </a:t>
            </a:r>
            <a:r>
              <a:rPr lang="en-GB" sz="1600" dirty="0">
                <a:solidFill>
                  <a:srgbClr val="FFC000"/>
                </a:solidFill>
              </a:rPr>
              <a:t>Right, Right</a:t>
            </a:r>
            <a:r>
              <a:rPr lang="en-GB" sz="1600" dirty="0"/>
              <a:t>, </a:t>
            </a:r>
            <a:r>
              <a:rPr lang="en-GB" sz="1600" dirty="0">
                <a:solidFill>
                  <a:srgbClr val="D674C1"/>
                </a:solidFill>
              </a:rPr>
              <a:t>Up, Up, Up, </a:t>
            </a:r>
            <a:br>
              <a:rPr lang="en-GB" sz="1600" dirty="0">
                <a:solidFill>
                  <a:srgbClr val="D674C1"/>
                </a:solidFill>
              </a:rPr>
            </a:br>
            <a:r>
              <a:rPr lang="en-GB" sz="1600" dirty="0">
                <a:solidFill>
                  <a:srgbClr val="D674C1"/>
                </a:solidFill>
              </a:rPr>
              <a:t>Up, Up, Up</a:t>
            </a:r>
            <a:r>
              <a:rPr lang="en-GB" sz="1600" dirty="0"/>
              <a:t>, </a:t>
            </a:r>
            <a:r>
              <a:rPr lang="en-GB" sz="1600" dirty="0">
                <a:solidFill>
                  <a:srgbClr val="FFC000"/>
                </a:solidFill>
              </a:rPr>
              <a:t>Right, Right</a:t>
            </a:r>
            <a:r>
              <a:rPr lang="en-GB" sz="1600" dirty="0"/>
              <a:t>, </a:t>
            </a:r>
            <a:r>
              <a:rPr lang="en-GB" sz="1600" dirty="0">
                <a:solidFill>
                  <a:schemeClr val="accent3"/>
                </a:solidFill>
              </a:rPr>
              <a:t>Down, </a:t>
            </a:r>
            <a:br>
              <a:rPr lang="en-GB" sz="1600" dirty="0">
                <a:solidFill>
                  <a:schemeClr val="accent3"/>
                </a:solidFill>
              </a:rPr>
            </a:br>
            <a:r>
              <a:rPr lang="en-GB" sz="1600" dirty="0">
                <a:solidFill>
                  <a:schemeClr val="accent3"/>
                </a:solidFill>
              </a:rPr>
              <a:t>Down, Down, Down, Down, Down,</a:t>
            </a:r>
            <a:br>
              <a:rPr lang="en-GB" sz="1600" dirty="0">
                <a:solidFill>
                  <a:schemeClr val="accent3"/>
                </a:solidFill>
              </a:rPr>
            </a:br>
            <a:r>
              <a:rPr lang="en-GB" sz="1600" dirty="0" err="1"/>
              <a:t>PickupCrate</a:t>
            </a:r>
            <a:r>
              <a:rPr lang="en-GB" sz="1600" dirty="0"/>
              <a:t>, </a:t>
            </a:r>
            <a:r>
              <a:rPr lang="en-GB" sz="1600" dirty="0">
                <a:solidFill>
                  <a:srgbClr val="FFC000"/>
                </a:solidFill>
              </a:rPr>
              <a:t>Right, Right</a:t>
            </a:r>
            <a:r>
              <a:rPr lang="en-GB" sz="1600" dirty="0"/>
              <a:t>, </a:t>
            </a:r>
            <a:br>
              <a:rPr lang="en-GB" sz="1600" dirty="0"/>
            </a:br>
            <a:r>
              <a:rPr lang="en-GB" sz="1600" dirty="0">
                <a:solidFill>
                  <a:srgbClr val="D674C1"/>
                </a:solidFill>
              </a:rPr>
              <a:t>Up, Up, Up, Up, Up, Up, </a:t>
            </a:r>
            <a:r>
              <a:rPr lang="en-GB" sz="1600" dirty="0" err="1"/>
              <a:t>LoadShip</a:t>
            </a:r>
            <a:endParaRPr lang="en-GB" sz="1600" dirty="0"/>
          </a:p>
        </p:txBody>
      </p:sp>
      <p:pic>
        <p:nvPicPr>
          <p:cNvPr id="4" name="Picture 3">
            <a:extLst>
              <a:ext uri="{FF2B5EF4-FFF2-40B4-BE49-F238E27FC236}">
                <a16:creationId xmlns:a16="http://schemas.microsoft.com/office/drawing/2014/main" id="{81178702-FDB0-4174-B6A7-37BCC632681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169230" y="1577005"/>
            <a:ext cx="3611906" cy="2891386"/>
          </a:xfrm>
          <a:prstGeom prst="rect">
            <a:avLst/>
          </a:prstGeom>
        </p:spPr>
      </p:pic>
    </p:spTree>
    <p:extLst>
      <p:ext uri="{BB962C8B-B14F-4D97-AF65-F5344CB8AC3E}">
        <p14:creationId xmlns:p14="http://schemas.microsoft.com/office/powerpoint/2010/main" val="2414821209"/>
      </p:ext>
    </p:extLst>
  </p:cSld>
  <p:clrMapOvr>
    <a:masterClrMapping/>
  </p:clrMapOvr>
</p:sld>
</file>

<file path=ppt/theme/theme1.xml><?xml version="1.0" encoding="utf-8"?>
<a:theme xmlns:a="http://schemas.openxmlformats.org/drawingml/2006/main" name="Office Theme">
  <a:themeElements>
    <a:clrScheme name="CS OCR J277 Unit 5">
      <a:dk1>
        <a:sysClr val="windowText" lastClr="000000"/>
      </a:dk1>
      <a:lt1>
        <a:sysClr val="window" lastClr="FFFFFF"/>
      </a:lt1>
      <a:dk2>
        <a:srgbClr val="000F40"/>
      </a:dk2>
      <a:lt2>
        <a:srgbClr val="FFFFFF"/>
      </a:lt2>
      <a:accent1>
        <a:srgbClr val="CAF752"/>
      </a:accent1>
      <a:accent2>
        <a:srgbClr val="00A16F"/>
      </a:accent2>
      <a:accent3>
        <a:srgbClr val="0088E3"/>
      </a:accent3>
      <a:accent4>
        <a:srgbClr val="0AC29B"/>
      </a:accent4>
      <a:accent5>
        <a:srgbClr val="E6D236"/>
      </a:accent5>
      <a:accent6>
        <a:srgbClr val="0049B2"/>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1" id="{2BA32AD9-218E-4203-AA6B-3C18D148173D}" vid="{2C2DC89A-FF3E-4357-979D-6B46C6F20D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ef05dc5-97a2-498b-bf7c-bd189143a1ff" xsi:nil="true"/>
    <lcf76f155ced4ddcb4097134ff3c332f xmlns="94dce8ab-38ff-4714-b1ed-1fc5e4d9abd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6" ma:contentTypeDescription="Create a new document." ma:contentTypeScope="" ma:versionID="5f1dbdb45993bcc96cb4e0bd5c0bcd54">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1f9122bc81f1cae6535fc8fb7fa31795"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df9d15-4b9e-4c3d-9cc7-a4b2c62d8b82}" ma:internalName="TaxCatchAll" ma:showField="CatchAllData" ma:web="1ef05dc5-97a2-498b-bf7c-bd189143a1f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3fef7c3-b28d-442e-81da-5332445db927"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B2D808-B04A-49CC-9127-5201D9E5EB4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298AC01-440A-41E6-9C1F-E6CB48D442C2}">
  <ds:schemaRefs>
    <ds:schemaRef ds:uri="http://schemas.microsoft.com/sharepoint/v3/contenttype/forms"/>
  </ds:schemaRefs>
</ds:datastoreItem>
</file>

<file path=customXml/itemProps3.xml><?xml version="1.0" encoding="utf-8"?>
<ds:datastoreItem xmlns:ds="http://schemas.openxmlformats.org/officeDocument/2006/customXml" ds:itemID="{BFEC0138-31DF-4E40-959D-7F5899F3A3A9}"/>
</file>

<file path=docProps/app.xml><?xml version="1.0" encoding="utf-8"?>
<Properties xmlns="http://schemas.openxmlformats.org/officeDocument/2006/extended-properties" xmlns:vt="http://schemas.openxmlformats.org/officeDocument/2006/docPropsVTypes">
  <Template/>
  <TotalTime>18</TotalTime>
  <Words>1167</Words>
  <Application>Microsoft Office PowerPoint</Application>
  <PresentationFormat>On-screen Show (4:3)</PresentationFormat>
  <Paragraphs>129</Paragraphs>
  <Slides>23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Museo 900</vt:lpstr>
      <vt:lpstr>Arial</vt:lpstr>
      <vt:lpstr>Calibri</vt:lpstr>
      <vt:lpstr>Museo300-Regular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Mike Bloys</cp:lastModifiedBy>
  <cp:revision>2</cp:revision>
  <dcterms:created xsi:type="dcterms:W3CDTF">2016-01-18T13:44:07Z</dcterms:created>
  <dcterms:modified xsi:type="dcterms:W3CDTF">2020-11-23T12:48:46Z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y fmtid="{D5CDD505-2E9C-101B-9397-08002B2CF9AE}" pid="3" name="MediaServiceImageTags">
    <vt:lpwstr/>
  </property>
</Properties>
</file>