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4"/>
  </p:notesMasterIdLst>
  <p:sldIdLst>
    <p:sldId id="260" r:id="rId5"/>
    <p:sldId id="263" r:id="rId6"/>
    <p:sldId id="278" r:id="rId7"/>
    <p:sldId id="283" r:id="rId8"/>
    <p:sldId id="280" r:id="rId9"/>
    <p:sldId id="281" r:id="rId10"/>
    <p:sldId id="282" r:id="rId11"/>
    <p:sldId id="284" r:id="rId12"/>
    <p:sldId id="285" r:id="rId13"/>
    <p:sldId id="286" r:id="rId14"/>
    <p:sldId id="287" r:id="rId15"/>
    <p:sldId id="289" r:id="rId16"/>
    <p:sldId id="290" r:id="rId17"/>
    <p:sldId id="305"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288" r:id="rId32"/>
    <p:sldId id="306" r:id="rId33"/>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Museo 700" panose="02000000000000000000" pitchFamily="2" charset="0"/>
      <p:bold r:id="rId39"/>
    </p:embeddedFont>
    <p:embeddedFont>
      <p:font typeface="Museo 500" panose="02000000000000000000" pitchFamily="2" charset="0"/>
      <p:regular r:id="rId40"/>
    </p:embeddedFont>
    <p:embeddedFont>
      <p:font typeface="Museo 900" panose="02000000000000000000" pitchFamily="2" charset="0"/>
      <p:bold r:id="rId41"/>
    </p:embeddedFont>
    <p:embeddedFont>
      <p:font typeface="Museo900-Regular" panose="02000000000000000000" pitchFamily="2" charset="0"/>
      <p:bold r:id="rId42"/>
    </p:embeddedFont>
    <p:embeddedFont>
      <p:font typeface="Museo 100" panose="02000000000000000000" pitchFamily="2" charset="0"/>
      <p:regular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7E9"/>
    <a:srgbClr val="E2E2E0"/>
    <a:srgbClr val="EDEBEC"/>
    <a:srgbClr val="FFA90B"/>
    <a:srgbClr val="D9650B"/>
    <a:srgbClr val="92FF92"/>
    <a:srgbClr val="17E083"/>
    <a:srgbClr val="83FFBD"/>
    <a:srgbClr val="0BD947"/>
    <a:srgbClr val="FFFF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snapToObjects="1" showGuides="1">
      <p:cViewPr varScale="1">
        <p:scale>
          <a:sx n="118" d="100"/>
          <a:sy n="118" d="100"/>
        </p:scale>
        <p:origin x="1302" y="114"/>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athcote" userId="62419938-1f1d-43ca-9327-cfd6c1894440" providerId="ADAL" clId="{F4D4AA43-7E87-4E09-AB67-EC1380932047}"/>
    <pc:docChg chg="custSel modSld modMainMaster">
      <pc:chgData name="Rob Heathcote" userId="62419938-1f1d-43ca-9327-cfd6c1894440" providerId="ADAL" clId="{F4D4AA43-7E87-4E09-AB67-EC1380932047}" dt="2018-12-17T12:14:37.174" v="27"/>
      <pc:docMkLst>
        <pc:docMk/>
      </pc:docMkLst>
      <pc:sldChg chg="modSp">
        <pc:chgData name="Rob Heathcote" userId="62419938-1f1d-43ca-9327-cfd6c1894440" providerId="ADAL" clId="{F4D4AA43-7E87-4E09-AB67-EC1380932047}" dt="2018-12-17T12:12:06.251" v="0" actId="113"/>
        <pc:sldMkLst>
          <pc:docMk/>
          <pc:sldMk cId="3097358543" sldId="260"/>
        </pc:sldMkLst>
        <pc:spChg chg="mod">
          <ac:chgData name="Rob Heathcote" userId="62419938-1f1d-43ca-9327-cfd6c1894440" providerId="ADAL" clId="{F4D4AA43-7E87-4E09-AB67-EC1380932047}" dt="2018-12-17T12:12:06.251" v="0" actId="113"/>
          <ac:spMkLst>
            <pc:docMk/>
            <pc:sldMk cId="3097358543" sldId="260"/>
            <ac:spMk id="6" creationId="{00000000-0000-0000-0000-000000000000}"/>
          </ac:spMkLst>
        </pc:spChg>
      </pc:sldChg>
      <pc:sldChg chg="modSp">
        <pc:chgData name="Rob Heathcote" userId="62419938-1f1d-43ca-9327-cfd6c1894440" providerId="ADAL" clId="{F4D4AA43-7E87-4E09-AB67-EC1380932047}" dt="2018-12-17T12:12:16.169" v="1" actId="15"/>
        <pc:sldMkLst>
          <pc:docMk/>
          <pc:sldMk cId="2824417083" sldId="284"/>
        </pc:sldMkLst>
        <pc:spChg chg="mod">
          <ac:chgData name="Rob Heathcote" userId="62419938-1f1d-43ca-9327-cfd6c1894440" providerId="ADAL" clId="{F4D4AA43-7E87-4E09-AB67-EC1380932047}" dt="2018-12-17T12:12:16.169" v="1" actId="15"/>
          <ac:spMkLst>
            <pc:docMk/>
            <pc:sldMk cId="2824417083" sldId="284"/>
            <ac:spMk id="3" creationId="{00000000-0000-0000-0000-000000000000}"/>
          </ac:spMkLst>
        </pc:spChg>
      </pc:sldChg>
      <pc:sldChg chg="modSp">
        <pc:chgData name="Rob Heathcote" userId="62419938-1f1d-43ca-9327-cfd6c1894440" providerId="ADAL" clId="{F4D4AA43-7E87-4E09-AB67-EC1380932047}" dt="2018-12-17T12:12:19.344" v="2" actId="113"/>
        <pc:sldMkLst>
          <pc:docMk/>
          <pc:sldMk cId="3086438665" sldId="285"/>
        </pc:sldMkLst>
        <pc:spChg chg="mod">
          <ac:chgData name="Rob Heathcote" userId="62419938-1f1d-43ca-9327-cfd6c1894440" providerId="ADAL" clId="{F4D4AA43-7E87-4E09-AB67-EC1380932047}" dt="2018-12-17T12:12:19.344" v="2" actId="113"/>
          <ac:spMkLst>
            <pc:docMk/>
            <pc:sldMk cId="3086438665" sldId="285"/>
            <ac:spMk id="5" creationId="{00000000-0000-0000-0000-000000000000}"/>
          </ac:spMkLst>
        </pc:spChg>
      </pc:sldChg>
      <pc:sldChg chg="modSp">
        <pc:chgData name="Rob Heathcote" userId="62419938-1f1d-43ca-9327-cfd6c1894440" providerId="ADAL" clId="{F4D4AA43-7E87-4E09-AB67-EC1380932047}" dt="2018-12-17T12:12:30.310" v="3" actId="15"/>
        <pc:sldMkLst>
          <pc:docMk/>
          <pc:sldMk cId="1687515885" sldId="289"/>
        </pc:sldMkLst>
        <pc:spChg chg="mod">
          <ac:chgData name="Rob Heathcote" userId="62419938-1f1d-43ca-9327-cfd6c1894440" providerId="ADAL" clId="{F4D4AA43-7E87-4E09-AB67-EC1380932047}" dt="2018-12-17T12:12:30.310" v="3" actId="15"/>
          <ac:spMkLst>
            <pc:docMk/>
            <pc:sldMk cId="1687515885" sldId="289"/>
            <ac:spMk id="3" creationId="{00000000-0000-0000-0000-000000000000}"/>
          </ac:spMkLst>
        </pc:spChg>
      </pc:sldChg>
      <pc:sldChg chg="addSp">
        <pc:chgData name="Rob Heathcote" userId="62419938-1f1d-43ca-9327-cfd6c1894440" providerId="ADAL" clId="{F4D4AA43-7E87-4E09-AB67-EC1380932047}" dt="2018-12-17T12:12:57.261" v="7"/>
        <pc:sldMkLst>
          <pc:docMk/>
          <pc:sldMk cId="659470204" sldId="292"/>
        </pc:sldMkLst>
        <pc:picChg chg="add">
          <ac:chgData name="Rob Heathcote" userId="62419938-1f1d-43ca-9327-cfd6c1894440" providerId="ADAL" clId="{F4D4AA43-7E87-4E09-AB67-EC1380932047}" dt="2018-12-17T12:12:57.261" v="7"/>
          <ac:picMkLst>
            <pc:docMk/>
            <pc:sldMk cId="659470204" sldId="292"/>
            <ac:picMk id="4" creationId="{EBEDE992-12E7-4C0C-B424-1A4D749CC25E}"/>
          </ac:picMkLst>
        </pc:picChg>
      </pc:sldChg>
      <pc:sldChg chg="addSp delSp modSp">
        <pc:chgData name="Rob Heathcote" userId="62419938-1f1d-43ca-9327-cfd6c1894440" providerId="ADAL" clId="{F4D4AA43-7E87-4E09-AB67-EC1380932047}" dt="2018-12-17T12:13:07.487" v="9"/>
        <pc:sldMkLst>
          <pc:docMk/>
          <pc:sldMk cId="932859537" sldId="293"/>
        </pc:sldMkLst>
        <pc:spChg chg="add del mod">
          <ac:chgData name="Rob Heathcote" userId="62419938-1f1d-43ca-9327-cfd6c1894440" providerId="ADAL" clId="{F4D4AA43-7E87-4E09-AB67-EC1380932047}" dt="2018-12-17T12:13:07.487" v="9"/>
          <ac:spMkLst>
            <pc:docMk/>
            <pc:sldMk cId="932859537" sldId="293"/>
            <ac:spMk id="2" creationId="{F3A6C5CC-D39D-4DAF-8BD0-FFDE15A40B1C}"/>
          </ac:spMkLst>
        </pc:spChg>
        <pc:spChg chg="add del mod">
          <ac:chgData name="Rob Heathcote" userId="62419938-1f1d-43ca-9327-cfd6c1894440" providerId="ADAL" clId="{F4D4AA43-7E87-4E09-AB67-EC1380932047}" dt="2018-12-17T12:13:07.487" v="9"/>
          <ac:spMkLst>
            <pc:docMk/>
            <pc:sldMk cId="932859537" sldId="293"/>
            <ac:spMk id="4" creationId="{E9308DCD-6A37-431C-988B-65975B53567D}"/>
          </ac:spMkLst>
        </pc:spChg>
        <pc:spChg chg="mod">
          <ac:chgData name="Rob Heathcote" userId="62419938-1f1d-43ca-9327-cfd6c1894440" providerId="ADAL" clId="{F4D4AA43-7E87-4E09-AB67-EC1380932047}" dt="2018-12-17T12:13:05.682" v="8" actId="15"/>
          <ac:spMkLst>
            <pc:docMk/>
            <pc:sldMk cId="932859537" sldId="293"/>
            <ac:spMk id="5" creationId="{00000000-0000-0000-0000-000000000000}"/>
          </ac:spMkLst>
        </pc:spChg>
      </pc:sldChg>
      <pc:sldChg chg="addSp">
        <pc:chgData name="Rob Heathcote" userId="62419938-1f1d-43ca-9327-cfd6c1894440" providerId="ADAL" clId="{F4D4AA43-7E87-4E09-AB67-EC1380932047}" dt="2018-12-17T12:14:19.260" v="23"/>
        <pc:sldMkLst>
          <pc:docMk/>
          <pc:sldMk cId="253947055" sldId="294"/>
        </pc:sldMkLst>
        <pc:picChg chg="add">
          <ac:chgData name="Rob Heathcote" userId="62419938-1f1d-43ca-9327-cfd6c1894440" providerId="ADAL" clId="{F4D4AA43-7E87-4E09-AB67-EC1380932047}" dt="2018-12-17T12:14:19.260" v="23"/>
          <ac:picMkLst>
            <pc:docMk/>
            <pc:sldMk cId="253947055" sldId="294"/>
            <ac:picMk id="5" creationId="{8A0E862A-B8D3-420C-BF54-3E3B3E4BD358}"/>
          </ac:picMkLst>
        </pc:picChg>
      </pc:sldChg>
      <pc:sldChg chg="addSp delSp modSp">
        <pc:chgData name="Rob Heathcote" userId="62419938-1f1d-43ca-9327-cfd6c1894440" providerId="ADAL" clId="{F4D4AA43-7E87-4E09-AB67-EC1380932047}" dt="2018-12-17T12:14:03.783" v="18"/>
        <pc:sldMkLst>
          <pc:docMk/>
          <pc:sldMk cId="4172752720" sldId="295"/>
        </pc:sldMkLst>
        <pc:spChg chg="add del mod">
          <ac:chgData name="Rob Heathcote" userId="62419938-1f1d-43ca-9327-cfd6c1894440" providerId="ADAL" clId="{F4D4AA43-7E87-4E09-AB67-EC1380932047}" dt="2018-12-17T12:14:03.783" v="18"/>
          <ac:spMkLst>
            <pc:docMk/>
            <pc:sldMk cId="4172752720" sldId="295"/>
            <ac:spMk id="2" creationId="{EFEB8C07-632D-46AF-83EA-D273C78675FF}"/>
          </ac:spMkLst>
        </pc:spChg>
        <pc:spChg chg="mod">
          <ac:chgData name="Rob Heathcote" userId="62419938-1f1d-43ca-9327-cfd6c1894440" providerId="ADAL" clId="{F4D4AA43-7E87-4E09-AB67-EC1380932047}" dt="2018-12-17T12:14:02.442" v="17" actId="15"/>
          <ac:spMkLst>
            <pc:docMk/>
            <pc:sldMk cId="4172752720" sldId="295"/>
            <ac:spMk id="5" creationId="{00000000-0000-0000-0000-000000000000}"/>
          </ac:spMkLst>
        </pc:spChg>
        <pc:spChg chg="add del mod">
          <ac:chgData name="Rob Heathcote" userId="62419938-1f1d-43ca-9327-cfd6c1894440" providerId="ADAL" clId="{F4D4AA43-7E87-4E09-AB67-EC1380932047}" dt="2018-12-17T12:14:03.783" v="18"/>
          <ac:spMkLst>
            <pc:docMk/>
            <pc:sldMk cId="4172752720" sldId="295"/>
            <ac:spMk id="6" creationId="{C8462628-04E6-4175-B6E7-3347273F774C}"/>
          </ac:spMkLst>
        </pc:spChg>
        <pc:picChg chg="del">
          <ac:chgData name="Rob Heathcote" userId="62419938-1f1d-43ca-9327-cfd6c1894440" providerId="ADAL" clId="{F4D4AA43-7E87-4E09-AB67-EC1380932047}" dt="2018-12-17T12:13:59.850" v="15" actId="478"/>
          <ac:picMkLst>
            <pc:docMk/>
            <pc:sldMk cId="4172752720" sldId="295"/>
            <ac:picMk id="4" creationId="{5A5FEC32-A53B-4AB7-8BF4-4E0BD2F73A80}"/>
          </ac:picMkLst>
        </pc:picChg>
      </pc:sldChg>
      <pc:sldChg chg="addSp">
        <pc:chgData name="Rob Heathcote" userId="62419938-1f1d-43ca-9327-cfd6c1894440" providerId="ADAL" clId="{F4D4AA43-7E87-4E09-AB67-EC1380932047}" dt="2018-12-17T12:14:10.047" v="19"/>
        <pc:sldMkLst>
          <pc:docMk/>
          <pc:sldMk cId="2350181392" sldId="296"/>
        </pc:sldMkLst>
        <pc:picChg chg="add">
          <ac:chgData name="Rob Heathcote" userId="62419938-1f1d-43ca-9327-cfd6c1894440" providerId="ADAL" clId="{F4D4AA43-7E87-4E09-AB67-EC1380932047}" dt="2018-12-17T12:14:10.047" v="19"/>
          <ac:picMkLst>
            <pc:docMk/>
            <pc:sldMk cId="2350181392" sldId="296"/>
            <ac:picMk id="4" creationId="{70DA05C4-0A04-4793-89A2-4AF4D4D66258}"/>
          </ac:picMkLst>
        </pc:picChg>
      </pc:sldChg>
      <pc:sldChg chg="delSp">
        <pc:chgData name="Rob Heathcote" userId="62419938-1f1d-43ca-9327-cfd6c1894440" providerId="ADAL" clId="{F4D4AA43-7E87-4E09-AB67-EC1380932047}" dt="2018-12-17T12:13:51.480" v="14" actId="478"/>
        <pc:sldMkLst>
          <pc:docMk/>
          <pc:sldMk cId="1117763456" sldId="297"/>
        </pc:sldMkLst>
        <pc:spChg chg="del">
          <ac:chgData name="Rob Heathcote" userId="62419938-1f1d-43ca-9327-cfd6c1894440" providerId="ADAL" clId="{F4D4AA43-7E87-4E09-AB67-EC1380932047}" dt="2018-12-17T12:13:51.480" v="14" actId="478"/>
          <ac:spMkLst>
            <pc:docMk/>
            <pc:sldMk cId="1117763456" sldId="297"/>
            <ac:spMk id="7" creationId="{D9F54B2E-EFAB-4231-B327-FF52870B5E39}"/>
          </ac:spMkLst>
        </pc:spChg>
        <pc:picChg chg="del">
          <ac:chgData name="Rob Heathcote" userId="62419938-1f1d-43ca-9327-cfd6c1894440" providerId="ADAL" clId="{F4D4AA43-7E87-4E09-AB67-EC1380932047}" dt="2018-12-17T12:13:50.489" v="13" actId="478"/>
          <ac:picMkLst>
            <pc:docMk/>
            <pc:sldMk cId="1117763456" sldId="297"/>
            <ac:picMk id="4" creationId="{96FEAAE6-BFA5-4AC9-8FA2-31A1C8EDF6A8}"/>
          </ac:picMkLst>
        </pc:picChg>
      </pc:sldChg>
      <pc:sldChg chg="addSp">
        <pc:chgData name="Rob Heathcote" userId="62419938-1f1d-43ca-9327-cfd6c1894440" providerId="ADAL" clId="{F4D4AA43-7E87-4E09-AB67-EC1380932047}" dt="2018-12-17T12:14:12.036" v="20"/>
        <pc:sldMkLst>
          <pc:docMk/>
          <pc:sldMk cId="728018465" sldId="298"/>
        </pc:sldMkLst>
        <pc:picChg chg="add">
          <ac:chgData name="Rob Heathcote" userId="62419938-1f1d-43ca-9327-cfd6c1894440" providerId="ADAL" clId="{F4D4AA43-7E87-4E09-AB67-EC1380932047}" dt="2018-12-17T12:14:12.036" v="20"/>
          <ac:picMkLst>
            <pc:docMk/>
            <pc:sldMk cId="728018465" sldId="298"/>
            <ac:picMk id="4" creationId="{7F7223C8-70B4-4719-9ECC-37D64A89B985}"/>
          </ac:picMkLst>
        </pc:picChg>
      </pc:sldChg>
      <pc:sldChg chg="addSp delSp modSp">
        <pc:chgData name="Rob Heathcote" userId="62419938-1f1d-43ca-9327-cfd6c1894440" providerId="ADAL" clId="{F4D4AA43-7E87-4E09-AB67-EC1380932047}" dt="2018-12-17T12:13:44.802" v="12"/>
        <pc:sldMkLst>
          <pc:docMk/>
          <pc:sldMk cId="4006402843" sldId="299"/>
        </pc:sldMkLst>
        <pc:spChg chg="add del mod">
          <ac:chgData name="Rob Heathcote" userId="62419938-1f1d-43ca-9327-cfd6c1894440" providerId="ADAL" clId="{F4D4AA43-7E87-4E09-AB67-EC1380932047}" dt="2018-12-17T12:13:44.802" v="12"/>
          <ac:spMkLst>
            <pc:docMk/>
            <pc:sldMk cId="4006402843" sldId="299"/>
            <ac:spMk id="2" creationId="{FF905374-11DC-4FC6-99E3-2E2884569016}"/>
          </ac:spMkLst>
        </pc:spChg>
        <pc:spChg chg="del">
          <ac:chgData name="Rob Heathcote" userId="62419938-1f1d-43ca-9327-cfd6c1894440" providerId="ADAL" clId="{F4D4AA43-7E87-4E09-AB67-EC1380932047}" dt="2018-12-17T12:13:43.145" v="11" actId="478"/>
          <ac:spMkLst>
            <pc:docMk/>
            <pc:sldMk cId="4006402843" sldId="299"/>
            <ac:spMk id="6" creationId="{A0043202-19A4-41DB-ADA8-A5E997EBA0E9}"/>
          </ac:spMkLst>
        </pc:spChg>
        <pc:spChg chg="add del mod">
          <ac:chgData name="Rob Heathcote" userId="62419938-1f1d-43ca-9327-cfd6c1894440" providerId="ADAL" clId="{F4D4AA43-7E87-4E09-AB67-EC1380932047}" dt="2018-12-17T12:13:44.802" v="12"/>
          <ac:spMkLst>
            <pc:docMk/>
            <pc:sldMk cId="4006402843" sldId="299"/>
            <ac:spMk id="7" creationId="{4E297C34-3808-4AEF-8F27-CB4CC2577103}"/>
          </ac:spMkLst>
        </pc:spChg>
        <pc:picChg chg="del">
          <ac:chgData name="Rob Heathcote" userId="62419938-1f1d-43ca-9327-cfd6c1894440" providerId="ADAL" clId="{F4D4AA43-7E87-4E09-AB67-EC1380932047}" dt="2018-12-17T12:13:41.125" v="10" actId="478"/>
          <ac:picMkLst>
            <pc:docMk/>
            <pc:sldMk cId="4006402843" sldId="299"/>
            <ac:picMk id="4" creationId="{2F806264-F400-4391-A058-C5A5E6533225}"/>
          </ac:picMkLst>
        </pc:picChg>
      </pc:sldChg>
      <pc:sldChg chg="addSp">
        <pc:chgData name="Rob Heathcote" userId="62419938-1f1d-43ca-9327-cfd6c1894440" providerId="ADAL" clId="{F4D4AA43-7E87-4E09-AB67-EC1380932047}" dt="2018-12-17T12:14:13.856" v="21"/>
        <pc:sldMkLst>
          <pc:docMk/>
          <pc:sldMk cId="2255614674" sldId="300"/>
        </pc:sldMkLst>
        <pc:picChg chg="add">
          <ac:chgData name="Rob Heathcote" userId="62419938-1f1d-43ca-9327-cfd6c1894440" providerId="ADAL" clId="{F4D4AA43-7E87-4E09-AB67-EC1380932047}" dt="2018-12-17T12:14:13.856" v="21"/>
          <ac:picMkLst>
            <pc:docMk/>
            <pc:sldMk cId="2255614674" sldId="300"/>
            <ac:picMk id="4" creationId="{499225E5-31F1-47A4-A39B-37AED80EAD02}"/>
          </ac:picMkLst>
        </pc:picChg>
      </pc:sldChg>
      <pc:sldChg chg="addSp">
        <pc:chgData name="Rob Heathcote" userId="62419938-1f1d-43ca-9327-cfd6c1894440" providerId="ADAL" clId="{F4D4AA43-7E87-4E09-AB67-EC1380932047}" dt="2018-12-17T12:14:15.550" v="22"/>
        <pc:sldMkLst>
          <pc:docMk/>
          <pc:sldMk cId="912719115" sldId="302"/>
        </pc:sldMkLst>
        <pc:picChg chg="add">
          <ac:chgData name="Rob Heathcote" userId="62419938-1f1d-43ca-9327-cfd6c1894440" providerId="ADAL" clId="{F4D4AA43-7E87-4E09-AB67-EC1380932047}" dt="2018-12-17T12:14:15.550" v="22"/>
          <ac:picMkLst>
            <pc:docMk/>
            <pc:sldMk cId="912719115" sldId="302"/>
            <ac:picMk id="4" creationId="{D0CDA680-D8E3-4634-99E9-0F8408BBFB2E}"/>
          </ac:picMkLst>
        </pc:picChg>
      </pc:sldChg>
      <pc:sldChg chg="addSp delSp modSp">
        <pc:chgData name="Rob Heathcote" userId="62419938-1f1d-43ca-9327-cfd6c1894440" providerId="ADAL" clId="{F4D4AA43-7E87-4E09-AB67-EC1380932047}" dt="2018-12-17T12:14:37.174" v="27"/>
        <pc:sldMkLst>
          <pc:docMk/>
          <pc:sldMk cId="3851043139" sldId="303"/>
        </pc:sldMkLst>
        <pc:spChg chg="add del mod">
          <ac:chgData name="Rob Heathcote" userId="62419938-1f1d-43ca-9327-cfd6c1894440" providerId="ADAL" clId="{F4D4AA43-7E87-4E09-AB67-EC1380932047}" dt="2018-12-17T12:14:37.174" v="27"/>
          <ac:spMkLst>
            <pc:docMk/>
            <pc:sldMk cId="3851043139" sldId="303"/>
            <ac:spMk id="2" creationId="{3CC5A351-75FC-49B2-8F43-E6F230807FC0}"/>
          </ac:spMkLst>
        </pc:spChg>
        <pc:spChg chg="add del mod">
          <ac:chgData name="Rob Heathcote" userId="62419938-1f1d-43ca-9327-cfd6c1894440" providerId="ADAL" clId="{F4D4AA43-7E87-4E09-AB67-EC1380932047}" dt="2018-12-17T12:14:37.174" v="27"/>
          <ac:spMkLst>
            <pc:docMk/>
            <pc:sldMk cId="3851043139" sldId="303"/>
            <ac:spMk id="4" creationId="{FFAB5EC4-18B4-48CC-8F0F-EEF01D40DBB4}"/>
          </ac:spMkLst>
        </pc:spChg>
        <pc:spChg chg="mod">
          <ac:chgData name="Rob Heathcote" userId="62419938-1f1d-43ca-9327-cfd6c1894440" providerId="ADAL" clId="{F4D4AA43-7E87-4E09-AB67-EC1380932047}" dt="2018-12-17T12:14:35.872" v="26" actId="15"/>
          <ac:spMkLst>
            <pc:docMk/>
            <pc:sldMk cId="3851043139" sldId="303"/>
            <ac:spMk id="5" creationId="{00000000-0000-0000-0000-000000000000}"/>
          </ac:spMkLst>
        </pc:spChg>
      </pc:sldChg>
      <pc:sldChg chg="addSp delSp modSp">
        <pc:chgData name="Rob Heathcote" userId="62419938-1f1d-43ca-9327-cfd6c1894440" providerId="ADAL" clId="{F4D4AA43-7E87-4E09-AB67-EC1380932047}" dt="2018-12-17T12:12:42.443" v="6" actId="14100"/>
        <pc:sldMkLst>
          <pc:docMk/>
          <pc:sldMk cId="2911396257" sldId="305"/>
        </pc:sldMkLst>
        <pc:spChg chg="mod">
          <ac:chgData name="Rob Heathcote" userId="62419938-1f1d-43ca-9327-cfd6c1894440" providerId="ADAL" clId="{F4D4AA43-7E87-4E09-AB67-EC1380932047}" dt="2018-12-17T12:12:42.443" v="6" actId="14100"/>
          <ac:spMkLst>
            <pc:docMk/>
            <pc:sldMk cId="2911396257" sldId="305"/>
            <ac:spMk id="2" creationId="{00000000-0000-0000-0000-000000000000}"/>
          </ac:spMkLst>
        </pc:spChg>
        <pc:spChg chg="add del mod">
          <ac:chgData name="Rob Heathcote" userId="62419938-1f1d-43ca-9327-cfd6c1894440" providerId="ADAL" clId="{F4D4AA43-7E87-4E09-AB67-EC1380932047}" dt="2018-12-17T12:12:39.753" v="5" actId="14100"/>
          <ac:spMkLst>
            <pc:docMk/>
            <pc:sldMk cId="2911396257" sldId="305"/>
            <ac:spMk id="3" creationId="{DCA73B9B-8BA0-48F3-944F-F5F9694612D4}"/>
          </ac:spMkLst>
        </pc:spChg>
        <pc:spChg chg="add del mod">
          <ac:chgData name="Rob Heathcote" userId="62419938-1f1d-43ca-9327-cfd6c1894440" providerId="ADAL" clId="{F4D4AA43-7E87-4E09-AB67-EC1380932047}" dt="2018-12-17T12:12:39.753" v="5" actId="14100"/>
          <ac:spMkLst>
            <pc:docMk/>
            <pc:sldMk cId="2911396257" sldId="305"/>
            <ac:spMk id="4" creationId="{D435BB38-EEB8-4501-A209-16BDA50815A0}"/>
          </ac:spMkLst>
        </pc:spChg>
      </pc:sldChg>
      <pc:sldMasterChg chg="modSldLayout">
        <pc:chgData name="Rob Heathcote" userId="62419938-1f1d-43ca-9327-cfd6c1894440" providerId="ADAL" clId="{F4D4AA43-7E87-4E09-AB67-EC1380932047}" dt="2018-12-17T12:14:27.798" v="24" actId="20577"/>
        <pc:sldMasterMkLst>
          <pc:docMk/>
          <pc:sldMasterMk cId="3316734550" sldId="2147483648"/>
        </pc:sldMasterMkLst>
        <pc:sldLayoutChg chg="modSp">
          <pc:chgData name="Rob Heathcote" userId="62419938-1f1d-43ca-9327-cfd6c1894440" providerId="ADAL" clId="{F4D4AA43-7E87-4E09-AB67-EC1380932047}" dt="2018-12-17T12:14:27.798" v="24" actId="20577"/>
          <pc:sldLayoutMkLst>
            <pc:docMk/>
            <pc:sldMasterMk cId="3316734550" sldId="2147483648"/>
            <pc:sldLayoutMk cId="173754633" sldId="2147483665"/>
          </pc:sldLayoutMkLst>
          <pc:spChg chg="mod">
            <ac:chgData name="Rob Heathcote" userId="62419938-1f1d-43ca-9327-cfd6c1894440" providerId="ADAL" clId="{F4D4AA43-7E87-4E09-AB67-EC1380932047}" dt="2018-12-17T12:14:27.798" v="24" actId="20577"/>
            <ac:spMkLst>
              <pc:docMk/>
              <pc:sldMasterMk cId="3316734550" sldId="2147483648"/>
              <pc:sldLayoutMk cId="173754633" sldId="2147483665"/>
              <ac:spMk id="2" creationId="{00000000-0000-0000-0000-000000000000}"/>
            </ac:spMkLst>
          </pc:spChg>
        </pc:sldLayoutChg>
      </pc:sldMasterChg>
    </pc:docChg>
  </pc:docChgLst>
  <pc:docChgLst>
    <pc:chgData name="Rob Heathcote" userId="62419938-1f1d-43ca-9327-cfd6c1894440" providerId="ADAL" clId="{75AD880F-C9FB-48CB-BB03-5961A86A77D0}"/>
    <pc:docChg chg="undo modSld">
      <pc:chgData name="Rob Heathcote" userId="62419938-1f1d-43ca-9327-cfd6c1894440" providerId="ADAL" clId="{75AD880F-C9FB-48CB-BB03-5961A86A77D0}" dt="2019-01-31T11:38:39.329" v="7" actId="15"/>
      <pc:docMkLst>
        <pc:docMk/>
      </pc:docMkLst>
      <pc:sldChg chg="modSp">
        <pc:chgData name="Rob Heathcote" userId="62419938-1f1d-43ca-9327-cfd6c1894440" providerId="ADAL" clId="{75AD880F-C9FB-48CB-BB03-5961A86A77D0}" dt="2019-01-31T11:37:45.275" v="2" actId="6549"/>
        <pc:sldMkLst>
          <pc:docMk/>
          <pc:sldMk cId="3097358543" sldId="260"/>
        </pc:sldMkLst>
        <pc:spChg chg="mod">
          <ac:chgData name="Rob Heathcote" userId="62419938-1f1d-43ca-9327-cfd6c1894440" providerId="ADAL" clId="{75AD880F-C9FB-48CB-BB03-5961A86A77D0}" dt="2019-01-31T11:37:45.275" v="2" actId="6549"/>
          <ac:spMkLst>
            <pc:docMk/>
            <pc:sldMk cId="3097358543" sldId="260"/>
            <ac:spMk id="6" creationId="{00000000-0000-0000-0000-000000000000}"/>
          </ac:spMkLst>
        </pc:spChg>
      </pc:sldChg>
      <pc:sldChg chg="modSp">
        <pc:chgData name="Rob Heathcote" userId="62419938-1f1d-43ca-9327-cfd6c1894440" providerId="ADAL" clId="{75AD880F-C9FB-48CB-BB03-5961A86A77D0}" dt="2019-01-31T11:37:50.969" v="3" actId="15"/>
        <pc:sldMkLst>
          <pc:docMk/>
          <pc:sldMk cId="3206669559" sldId="278"/>
        </pc:sldMkLst>
        <pc:spChg chg="mod">
          <ac:chgData name="Rob Heathcote" userId="62419938-1f1d-43ca-9327-cfd6c1894440" providerId="ADAL" clId="{75AD880F-C9FB-48CB-BB03-5961A86A77D0}" dt="2019-01-31T11:37:50.969" v="3" actId="15"/>
          <ac:spMkLst>
            <pc:docMk/>
            <pc:sldMk cId="3206669559" sldId="278"/>
            <ac:spMk id="3" creationId="{00000000-0000-0000-0000-000000000000}"/>
          </ac:spMkLst>
        </pc:spChg>
      </pc:sldChg>
      <pc:sldChg chg="modSp">
        <pc:chgData name="Rob Heathcote" userId="62419938-1f1d-43ca-9327-cfd6c1894440" providerId="ADAL" clId="{75AD880F-C9FB-48CB-BB03-5961A86A77D0}" dt="2019-01-31T11:37:56.728" v="4" actId="15"/>
        <pc:sldMkLst>
          <pc:docMk/>
          <pc:sldMk cId="540716847" sldId="280"/>
        </pc:sldMkLst>
        <pc:spChg chg="mod">
          <ac:chgData name="Rob Heathcote" userId="62419938-1f1d-43ca-9327-cfd6c1894440" providerId="ADAL" clId="{75AD880F-C9FB-48CB-BB03-5961A86A77D0}" dt="2019-01-31T11:37:56.728" v="4" actId="15"/>
          <ac:spMkLst>
            <pc:docMk/>
            <pc:sldMk cId="540716847" sldId="280"/>
            <ac:spMk id="3" creationId="{00000000-0000-0000-0000-000000000000}"/>
          </ac:spMkLst>
        </pc:spChg>
      </pc:sldChg>
      <pc:sldChg chg="modSp">
        <pc:chgData name="Rob Heathcote" userId="62419938-1f1d-43ca-9327-cfd6c1894440" providerId="ADAL" clId="{75AD880F-C9FB-48CB-BB03-5961A86A77D0}" dt="2019-01-31T11:38:05.712" v="6" actId="15"/>
        <pc:sldMkLst>
          <pc:docMk/>
          <pc:sldMk cId="1228932077" sldId="281"/>
        </pc:sldMkLst>
        <pc:spChg chg="mod">
          <ac:chgData name="Rob Heathcote" userId="62419938-1f1d-43ca-9327-cfd6c1894440" providerId="ADAL" clId="{75AD880F-C9FB-48CB-BB03-5961A86A77D0}" dt="2019-01-31T11:38:05.712" v="6" actId="15"/>
          <ac:spMkLst>
            <pc:docMk/>
            <pc:sldMk cId="1228932077" sldId="281"/>
            <ac:spMk id="3" creationId="{00000000-0000-0000-0000-000000000000}"/>
          </ac:spMkLst>
        </pc:spChg>
      </pc:sldChg>
      <pc:sldChg chg="modSp">
        <pc:chgData name="Rob Heathcote" userId="62419938-1f1d-43ca-9327-cfd6c1894440" providerId="ADAL" clId="{75AD880F-C9FB-48CB-BB03-5961A86A77D0}" dt="2019-01-31T11:38:39.329" v="7" actId="15"/>
        <pc:sldMkLst>
          <pc:docMk/>
          <pc:sldMk cId="3386273011" sldId="288"/>
        </pc:sldMkLst>
        <pc:spChg chg="mod">
          <ac:chgData name="Rob Heathcote" userId="62419938-1f1d-43ca-9327-cfd6c1894440" providerId="ADAL" clId="{75AD880F-C9FB-48CB-BB03-5961A86A77D0}" dt="2019-01-31T11:38:39.329" v="7" actId="15"/>
          <ac:spMkLst>
            <pc:docMk/>
            <pc:sldMk cId="3386273011" sldId="288"/>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31/01/2019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1"/>
          <p:cNvGrpSpPr/>
          <p:nvPr userDrawn="1"/>
        </p:nvGrpSpPr>
        <p:grpSpPr>
          <a:xfrm>
            <a:off x="0" y="0"/>
            <a:ext cx="9144003" cy="6858000"/>
            <a:chOff x="0" y="0"/>
            <a:chExt cx="9144003" cy="6858000"/>
          </a:xfrm>
        </p:grpSpPr>
        <p:pic>
          <p:nvPicPr>
            <p:cNvPr id="11" name="Picture 10" descr="Unit 9.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6779382" y="517236"/>
              <a:ext cx="2364621" cy="738909"/>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pic>
          <p:nvPicPr>
            <p:cNvPr id="10" name="Picture 9"/>
            <p:cNvPicPr>
              <a:picLocks noChangeAspect="1"/>
            </p:cNvPicPr>
            <p:nvPr userDrawn="1"/>
          </p:nvPicPr>
          <p:blipFill>
            <a:blip r:embed="rId3"/>
            <a:stretch>
              <a:fillRect/>
            </a:stretch>
          </p:blipFill>
          <p:spPr>
            <a:xfrm>
              <a:off x="6882134" y="621048"/>
              <a:ext cx="1642741" cy="547581"/>
            </a:xfrm>
            <a:prstGeom prst="rect">
              <a:avLst/>
            </a:prstGeom>
          </p:spPr>
        </p:pic>
      </p:grpSp>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a:ln>
            <a:noFill/>
          </a:ln>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FFA90B"/>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24" name="Text Placeholder 23"/>
          <p:cNvSpPr>
            <a:spLocks noGrp="1"/>
          </p:cNvSpPr>
          <p:nvPr>
            <p:ph type="body" sz="quarter" idx="12"/>
          </p:nvPr>
        </p:nvSpPr>
        <p:spPr>
          <a:xfrm>
            <a:off x="1135884" y="4100382"/>
            <a:ext cx="972000" cy="972000"/>
          </a:xfrm>
          <a:prstGeom prst="rect">
            <a:avLst/>
          </a:prstGeom>
          <a:noFill/>
          <a:ln w="114300" cmpd="sng">
            <a:solidFill>
              <a:srgbClr val="D9650B"/>
            </a:solidFill>
            <a:miter lim="800000"/>
          </a:ln>
        </p:spPr>
        <p:txBody>
          <a:bodyPr vert="horz" lIns="0" tIns="0" rIns="0" bIns="0" anchor="ctr" anchorCtr="0"/>
          <a:lstStyle>
            <a:lvl1pPr marL="0" indent="0" algn="ctr">
              <a:buNone/>
              <a:defRPr sz="7200" b="1">
                <a:solidFill>
                  <a:srgbClr val="D9650B"/>
                </a:solidFill>
                <a:latin typeface="Museo900-Regular"/>
                <a:cs typeface="Museo900-Regular"/>
              </a:defRPr>
            </a:lvl1pPr>
          </a:lstStyle>
          <a:p>
            <a:pPr lvl="0"/>
            <a:r>
              <a:rPr lang="en-US"/>
              <a:t>Click to edit Master text styles</a:t>
            </a:r>
          </a:p>
        </p:txBody>
      </p:sp>
      <p:pic>
        <p:nvPicPr>
          <p:cNvPr id="8" name="Picture 7" descr="Logo.ai"/>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9650B"/>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FA90B"/>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9" name="Picture 28" descr="Unit 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9650B"/>
                </a:solidFill>
                <a:latin typeface="Arial"/>
                <a:cs typeface="Arial"/>
              </a:defRPr>
            </a:lvl2pPr>
            <a:lvl3pPr marL="723900" indent="-279400">
              <a:lnSpc>
                <a:spcPct val="100000"/>
              </a:lnSpc>
              <a:buFont typeface="Arial"/>
              <a:buChar char="•"/>
              <a:defRPr lang="en-US" sz="2000" kern="1200" baseline="0" dirty="0" smtClean="0">
                <a:solidFill>
                  <a:srgbClr val="FFA90B"/>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Computer systems</a:t>
            </a:r>
            <a:br>
              <a:rPr lang="en-US" sz="1200" b="1" dirty="0">
                <a:solidFill>
                  <a:srgbClr val="FFFFFF"/>
                </a:solidFill>
                <a:latin typeface="Arial"/>
                <a:cs typeface="Arial"/>
              </a:rPr>
            </a:br>
            <a:r>
              <a:rPr lang="en-US" sz="1200" b="0" dirty="0">
                <a:solidFill>
                  <a:srgbClr val="FFFFFF"/>
                </a:solidFill>
                <a:latin typeface="Arial"/>
                <a:cs typeface="Arial"/>
              </a:rPr>
              <a:t>Unit 8 System design and databases</a:t>
            </a:r>
          </a:p>
        </p:txBody>
      </p:sp>
      <p:pic>
        <p:nvPicPr>
          <p:cNvPr id="31" name="Picture 30" descr="Logo Unit 9.ai"/>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5" name="Picture 54" descr="Unit 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56" name="Picture 55" descr="Untitled-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5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9650B"/>
                </a:solidFill>
                <a:latin typeface="Arial"/>
                <a:cs typeface="Arial"/>
              </a:defRPr>
            </a:lvl2pPr>
            <a:lvl3pPr marL="723900" indent="-279400">
              <a:lnSpc>
                <a:spcPct val="100000"/>
              </a:lnSpc>
              <a:buFont typeface="Arial"/>
              <a:buChar char="•"/>
              <a:defRPr lang="en-US" sz="2000" kern="1200" baseline="0" dirty="0" smtClean="0">
                <a:solidFill>
                  <a:srgbClr val="FFA90B"/>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59" name="TextBox 5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Computer systems</a:t>
            </a:r>
            <a:br>
              <a:rPr lang="en-US" sz="1200" b="1" dirty="0">
                <a:solidFill>
                  <a:srgbClr val="FFFFFF"/>
                </a:solidFill>
                <a:latin typeface="Arial"/>
                <a:cs typeface="Arial"/>
              </a:rPr>
            </a:br>
            <a:r>
              <a:rPr lang="en-US" sz="1200" b="0" dirty="0">
                <a:solidFill>
                  <a:srgbClr val="FFFFFF"/>
                </a:solidFill>
                <a:latin typeface="Arial"/>
                <a:cs typeface="Arial"/>
              </a:rPr>
              <a:t>Unit 8 System design and databases</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55" name="Picture 54" descr="Unit 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5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9650B"/>
                </a:solidFill>
                <a:latin typeface="Arial"/>
                <a:cs typeface="Arial"/>
              </a:defRPr>
            </a:lvl2pPr>
            <a:lvl3pPr marL="723900" indent="-279400">
              <a:lnSpc>
                <a:spcPct val="100000"/>
              </a:lnSpc>
              <a:buFont typeface="Arial"/>
              <a:buChar char="•"/>
              <a:defRPr lang="en-US" sz="2000" kern="1200" baseline="0" dirty="0" smtClean="0">
                <a:solidFill>
                  <a:srgbClr val="FFA90B"/>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59" name="TextBox 5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Computer systems</a:t>
            </a:r>
            <a:br>
              <a:rPr lang="en-US" sz="1200" b="1" dirty="0">
                <a:solidFill>
                  <a:srgbClr val="FFFFFF"/>
                </a:solidFill>
                <a:latin typeface="Arial"/>
                <a:cs typeface="Arial"/>
              </a:rPr>
            </a:br>
            <a:r>
              <a:rPr lang="en-US" sz="1200" b="0" dirty="0">
                <a:solidFill>
                  <a:srgbClr val="FFFFFF"/>
                </a:solidFill>
                <a:latin typeface="Arial"/>
                <a:cs typeface="Arial"/>
              </a:rPr>
              <a:t>Unit 8 System design and databases</a:t>
            </a:r>
          </a:p>
        </p:txBody>
      </p:sp>
      <p:pic>
        <p:nvPicPr>
          <p:cNvPr id="60" name="Picture 59" descr="Logo Unit 9.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53" name="Picture 52" descr="Unit 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5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9650B"/>
                </a:solidFill>
                <a:latin typeface="Arial"/>
                <a:cs typeface="Arial"/>
              </a:defRPr>
            </a:lvl2pPr>
            <a:lvl3pPr marL="723900" indent="-279400">
              <a:lnSpc>
                <a:spcPct val="100000"/>
              </a:lnSpc>
              <a:buFont typeface="Arial"/>
              <a:buChar char="•"/>
              <a:defRPr lang="en-US" sz="2000" kern="1200" baseline="0" dirty="0" smtClean="0">
                <a:solidFill>
                  <a:srgbClr val="FFA90B"/>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57" name="TextBox 5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Computer systems</a:t>
            </a:r>
            <a:br>
              <a:rPr lang="en-US" sz="1200" b="1" dirty="0">
                <a:solidFill>
                  <a:srgbClr val="FFFFFF"/>
                </a:solidFill>
                <a:latin typeface="Arial"/>
                <a:cs typeface="Arial"/>
              </a:rPr>
            </a:br>
            <a:r>
              <a:rPr lang="en-US" sz="1200" b="0" dirty="0">
                <a:solidFill>
                  <a:srgbClr val="FFFFFF"/>
                </a:solidFill>
                <a:latin typeface="Arial"/>
                <a:cs typeface="Arial"/>
              </a:rPr>
              <a:t>Unit 8 System design and databases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descr="Unit 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Computer systems</a:t>
            </a:r>
            <a:br>
              <a:rPr lang="en-US" sz="1200" b="1" dirty="0">
                <a:solidFill>
                  <a:srgbClr val="FFFFFF"/>
                </a:solidFill>
                <a:latin typeface="Arial"/>
                <a:cs typeface="Arial"/>
              </a:rPr>
            </a:br>
            <a:r>
              <a:rPr lang="en-US" sz="1200" b="0" dirty="0">
                <a:solidFill>
                  <a:srgbClr val="FFFFFF"/>
                </a:solidFill>
                <a:latin typeface="Arial"/>
                <a:cs typeface="Arial"/>
              </a:rPr>
              <a:t>Unit 8 System design and databases</a:t>
            </a:r>
          </a:p>
        </p:txBody>
      </p:sp>
      <p:pic>
        <p:nvPicPr>
          <p:cNvPr id="11" name="Picture 10" descr="Logo Unit 9.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17375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sz="4000" dirty="0">
                <a:latin typeface="Museo 700" panose="02000000000000000000" pitchFamily="50" charset="0"/>
              </a:rPr>
              <a:t>Cambridge</a:t>
            </a:r>
            <a:endParaRPr lang="en-US" sz="4000" b="0" dirty="0">
              <a:latin typeface="Museo900-Regular"/>
              <a:cs typeface="Museo900-Regular"/>
            </a:endParaRPr>
          </a:p>
          <a:p>
            <a:pPr lvl="2"/>
            <a:r>
              <a:rPr lang="en-US" dirty="0">
                <a:latin typeface="Museo 500" panose="02000000000000000000" pitchFamily="50" charset="0"/>
              </a:rPr>
              <a:t>IGCSE</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Section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Computer systems</a:t>
            </a:r>
          </a:p>
          <a:p>
            <a:endParaRPr lang="en-US" sz="2000" dirty="0">
              <a:latin typeface="Museo 900" panose="02000000000000000000" pitchFamily="50" charset="0"/>
            </a:endParaRPr>
          </a:p>
          <a:p>
            <a:r>
              <a:rPr lang="en-US" sz="2000" b="0" dirty="0">
                <a:latin typeface="Museo 100" panose="02000000000000000000" pitchFamily="50" charset="0"/>
              </a:rPr>
              <a:t>Unit 8: System design and databases</a:t>
            </a:r>
          </a:p>
        </p:txBody>
      </p:sp>
      <p:sp>
        <p:nvSpPr>
          <p:cNvPr id="7" name="Text Placeholder 6"/>
          <p:cNvSpPr>
            <a:spLocks noGrp="1"/>
          </p:cNvSpPr>
          <p:nvPr>
            <p:ph type="body" sz="quarter" idx="12"/>
          </p:nvPr>
        </p:nvSpPr>
        <p:spPr/>
        <p:txBody>
          <a:bodyPr/>
          <a:lstStyle/>
          <a:p>
            <a:pPr>
              <a:lnSpc>
                <a:spcPts val="4800"/>
              </a:lnSpc>
              <a:spcBef>
                <a:spcPts val="0"/>
              </a:spcBef>
            </a:pPr>
            <a:r>
              <a:rPr lang="en-US" sz="4500" kern="0" spc="-140" dirty="0">
                <a:latin typeface="Arial"/>
                <a:cs typeface="Arial"/>
              </a:rPr>
              <a:t>1</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Designing each module</a:t>
            </a:r>
          </a:p>
        </p:txBody>
      </p:sp>
      <p:sp>
        <p:nvSpPr>
          <p:cNvPr id="5" name="Text Placeholder 4"/>
          <p:cNvSpPr>
            <a:spLocks noGrp="1"/>
          </p:cNvSpPr>
          <p:nvPr>
            <p:ph type="body" sz="quarter" idx="14"/>
          </p:nvPr>
        </p:nvSpPr>
        <p:spPr/>
        <p:txBody>
          <a:bodyPr/>
          <a:lstStyle/>
          <a:p>
            <a:r>
              <a:rPr lang="en-GB" dirty="0"/>
              <a:t>Once all the requirements of a computer system have been decided, flowcharts or pseudocode may be used to design each individual module</a:t>
            </a:r>
          </a:p>
          <a:p>
            <a:r>
              <a:rPr lang="en-GB" dirty="0"/>
              <a:t>“</a:t>
            </a:r>
            <a:r>
              <a:rPr lang="en-GB" dirty="0">
                <a:solidFill>
                  <a:srgbClr val="D9650B"/>
                </a:solidFill>
              </a:rPr>
              <a:t>Top-down design</a:t>
            </a:r>
            <a:r>
              <a:rPr lang="en-GB" dirty="0"/>
              <a:t>” means tackling a complex system by </a:t>
            </a:r>
          </a:p>
          <a:p>
            <a:pPr lvl="1"/>
            <a:r>
              <a:rPr lang="en-GB" dirty="0"/>
              <a:t>Breaking the system down into sub-systems</a:t>
            </a:r>
          </a:p>
          <a:p>
            <a:pPr lvl="1"/>
            <a:r>
              <a:rPr lang="en-GB" dirty="0"/>
              <a:t>Breaking these sub-systems into further sub-systems as necessary to achieve modules which each perform a single well-defined task</a:t>
            </a:r>
          </a:p>
        </p:txBody>
      </p:sp>
    </p:spTree>
    <p:extLst>
      <p:ext uri="{BB962C8B-B14F-4D97-AF65-F5344CB8AC3E}">
        <p14:creationId xmlns:p14="http://schemas.microsoft.com/office/powerpoint/2010/main" val="2528447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Try </a:t>
            </a:r>
            <a:r>
              <a:rPr lang="en-GB" b="1" dirty="0"/>
              <a:t>Task 2</a:t>
            </a:r>
            <a:r>
              <a:rPr lang="en-GB" dirty="0"/>
              <a:t> on the worksheet</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90527" y="2126088"/>
            <a:ext cx="6476945" cy="4093643"/>
          </a:xfrm>
          <a:prstGeom prst="rect">
            <a:avLst/>
          </a:prstGeom>
        </p:spPr>
      </p:pic>
    </p:spTree>
    <p:extLst>
      <p:ext uri="{BB962C8B-B14F-4D97-AF65-F5344CB8AC3E}">
        <p14:creationId xmlns:p14="http://schemas.microsoft.com/office/powerpoint/2010/main" val="456541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806650"/>
            <a:ext cx="7816470" cy="670772"/>
          </a:xfrm>
        </p:spPr>
        <p:txBody>
          <a:bodyPr/>
          <a:lstStyle/>
          <a:p>
            <a:pPr lvl="1">
              <a:lnSpc>
                <a:spcPct val="100000"/>
              </a:lnSpc>
              <a:spcAft>
                <a:spcPts val="0"/>
              </a:spcAft>
            </a:pPr>
            <a:r>
              <a:rPr lang="en-GB" b="1" dirty="0">
                <a:solidFill>
                  <a:schemeClr val="tx1"/>
                </a:solidFill>
              </a:rPr>
              <a:t>All computer systems:</a:t>
            </a:r>
          </a:p>
        </p:txBody>
      </p:sp>
      <p:sp>
        <p:nvSpPr>
          <p:cNvPr id="3" name="Text Placeholder 2"/>
          <p:cNvSpPr>
            <a:spLocks noGrp="1"/>
          </p:cNvSpPr>
          <p:nvPr>
            <p:ph type="body" sz="quarter" idx="14"/>
          </p:nvPr>
        </p:nvSpPr>
        <p:spPr/>
        <p:txBody>
          <a:bodyPr/>
          <a:lstStyle/>
          <a:p>
            <a:r>
              <a:rPr lang="en-GB" dirty="0"/>
              <a:t>Receive data and convert it into the computer’s internal representation </a:t>
            </a:r>
          </a:p>
          <a:p>
            <a:r>
              <a:rPr lang="en-GB" dirty="0"/>
              <a:t>Process the data</a:t>
            </a:r>
          </a:p>
          <a:p>
            <a:r>
              <a:rPr lang="en-GB" dirty="0"/>
              <a:t>Output the results in some form, or transmit the results to another computer</a:t>
            </a:r>
          </a:p>
          <a:p>
            <a:pPr lvl="1"/>
            <a:r>
              <a:rPr lang="en-GB" dirty="0"/>
              <a:t>The data may be stored for later use on a storage device</a:t>
            </a:r>
          </a:p>
        </p:txBody>
      </p:sp>
      <p:grpSp>
        <p:nvGrpSpPr>
          <p:cNvPr id="4" name="Group 3"/>
          <p:cNvGrpSpPr/>
          <p:nvPr/>
        </p:nvGrpSpPr>
        <p:grpSpPr>
          <a:xfrm>
            <a:off x="0" y="4554548"/>
            <a:ext cx="9144001" cy="2307587"/>
            <a:chOff x="0" y="4554548"/>
            <a:chExt cx="9144001" cy="2307587"/>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77627" y="4611572"/>
              <a:ext cx="2901743" cy="2223558"/>
            </a:xfrm>
            <a:prstGeom prst="rect">
              <a:avLst/>
            </a:prstGeom>
          </p:spPr>
        </p:pic>
        <p:pic>
          <p:nvPicPr>
            <p:cNvPr id="6" name="Picture 5"/>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18203" y="4941168"/>
              <a:ext cx="2625798" cy="1916832"/>
            </a:xfrm>
            <a:prstGeom prst="rect">
              <a:avLst/>
            </a:prstGeom>
          </p:spPr>
        </p:pic>
        <p:sp>
          <p:nvSpPr>
            <p:cNvPr id="7" name="Arc 6"/>
            <p:cNvSpPr/>
            <p:nvPr/>
          </p:nvSpPr>
          <p:spPr>
            <a:xfrm rot="18129559">
              <a:off x="1495951" y="4918833"/>
              <a:ext cx="2115350" cy="1386779"/>
            </a:xfrm>
            <a:prstGeom prst="arc">
              <a:avLst/>
            </a:prstGeom>
            <a:ln w="38100">
              <a:solidFill>
                <a:srgbClr val="FFA90B"/>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Arc 7"/>
            <p:cNvSpPr/>
            <p:nvPr/>
          </p:nvSpPr>
          <p:spPr>
            <a:xfrm rot="20595250">
              <a:off x="5426958" y="4702073"/>
              <a:ext cx="1853836" cy="1209095"/>
            </a:xfrm>
            <a:prstGeom prst="arc">
              <a:avLst/>
            </a:prstGeom>
            <a:ln w="38100">
              <a:solidFill>
                <a:srgbClr val="FFA90B"/>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085184"/>
              <a:ext cx="2660106" cy="1776951"/>
            </a:xfrm>
            <a:prstGeom prst="rect">
              <a:avLst/>
            </a:prstGeom>
          </p:spPr>
        </p:pic>
      </p:grpSp>
    </p:spTree>
    <p:extLst>
      <p:ext uri="{BB962C8B-B14F-4D97-AF65-F5344CB8AC3E}">
        <p14:creationId xmlns:p14="http://schemas.microsoft.com/office/powerpoint/2010/main" val="1687515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33392"/>
            <a:ext cx="7816470" cy="670772"/>
          </a:xfrm>
        </p:spPr>
        <p:txBody>
          <a:bodyPr/>
          <a:lstStyle/>
          <a:p>
            <a:r>
              <a:rPr lang="en-GB" sz="4000" dirty="0">
                <a:solidFill>
                  <a:schemeClr val="tx1"/>
                </a:solidFill>
              </a:rPr>
              <a:t>Types of computer system</a:t>
            </a:r>
          </a:p>
        </p:txBody>
      </p:sp>
      <p:sp>
        <p:nvSpPr>
          <p:cNvPr id="4" name="Text Placeholder 3"/>
          <p:cNvSpPr>
            <a:spLocks noGrp="1"/>
          </p:cNvSpPr>
          <p:nvPr>
            <p:ph type="body" sz="quarter" idx="14"/>
          </p:nvPr>
        </p:nvSpPr>
        <p:spPr/>
        <p:txBody>
          <a:bodyPr/>
          <a:lstStyle/>
          <a:p>
            <a:pPr>
              <a:lnSpc>
                <a:spcPct val="100000"/>
              </a:lnSpc>
            </a:pPr>
            <a:r>
              <a:rPr lang="en-GB" dirty="0">
                <a:solidFill>
                  <a:schemeClr val="tx1"/>
                </a:solidFill>
              </a:rPr>
              <a:t>Information systems</a:t>
            </a:r>
          </a:p>
          <a:p>
            <a:pPr lvl="1">
              <a:lnSpc>
                <a:spcPct val="100000"/>
              </a:lnSpc>
            </a:pPr>
            <a:r>
              <a:rPr lang="en-GB" dirty="0"/>
              <a:t>Library systems, registration or healthcare systems used for example by schools and hospitals, utility companies and the Police National Database, search engines like Google</a:t>
            </a:r>
          </a:p>
          <a:p>
            <a:pPr>
              <a:lnSpc>
                <a:spcPct val="100000"/>
              </a:lnSpc>
            </a:pPr>
            <a:r>
              <a:rPr lang="en-GB" dirty="0">
                <a:solidFill>
                  <a:schemeClr val="tx1"/>
                </a:solidFill>
              </a:rPr>
              <a:t>Control and monitoring systems</a:t>
            </a:r>
          </a:p>
          <a:p>
            <a:pPr lvl="1">
              <a:lnSpc>
                <a:spcPct val="100000"/>
              </a:lnSpc>
            </a:pPr>
            <a:r>
              <a:rPr lang="en-GB" dirty="0"/>
              <a:t>Systems that control a robot or the temperature and humidity in a greenhouse, or monitor a patient’s vital signs</a:t>
            </a:r>
          </a:p>
          <a:p>
            <a:pPr>
              <a:lnSpc>
                <a:spcPct val="100000"/>
              </a:lnSpc>
            </a:pPr>
            <a:r>
              <a:rPr lang="en-GB" dirty="0">
                <a:solidFill>
                  <a:schemeClr val="tx1"/>
                </a:solidFill>
              </a:rPr>
              <a:t>Communications systems</a:t>
            </a:r>
          </a:p>
          <a:p>
            <a:pPr lvl="1">
              <a:lnSpc>
                <a:spcPct val="100000"/>
              </a:lnSpc>
            </a:pPr>
            <a:r>
              <a:rPr lang="en-GB" dirty="0"/>
              <a:t>Email systems, mobile phones, sat-</a:t>
            </a:r>
            <a:r>
              <a:rPr lang="en-GB" dirty="0" err="1"/>
              <a:t>nav</a:t>
            </a:r>
            <a:r>
              <a:rPr lang="en-GB" dirty="0"/>
              <a:t> systems, the Internet</a:t>
            </a:r>
          </a:p>
          <a:p>
            <a:pPr>
              <a:lnSpc>
                <a:spcPct val="100000"/>
              </a:lnSpc>
            </a:pPr>
            <a:endParaRPr lang="en-GB" sz="2800" dirty="0"/>
          </a:p>
        </p:txBody>
      </p:sp>
    </p:spTree>
    <p:extLst>
      <p:ext uri="{BB962C8B-B14F-4D97-AF65-F5344CB8AC3E}">
        <p14:creationId xmlns:p14="http://schemas.microsoft.com/office/powerpoint/2010/main" val="4247953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a:t>The importance of computer systems</a:t>
            </a:r>
            <a:endParaRPr lang="en-GB" dirty="0"/>
          </a:p>
        </p:txBody>
      </p:sp>
      <p:sp>
        <p:nvSpPr>
          <p:cNvPr id="2" name="Text Placeholder 1"/>
          <p:cNvSpPr>
            <a:spLocks noGrp="1"/>
          </p:cNvSpPr>
          <p:nvPr>
            <p:ph type="body" sz="quarter" idx="14"/>
          </p:nvPr>
        </p:nvSpPr>
        <p:spPr>
          <a:xfrm>
            <a:off x="724280" y="2225615"/>
            <a:ext cx="7797230" cy="2932171"/>
          </a:xfrm>
        </p:spPr>
        <p:txBody>
          <a:bodyPr/>
          <a:lstStyle/>
          <a:p>
            <a:r>
              <a:rPr lang="en-GB" dirty="0"/>
              <a:t>Fifty years ago, very few organisations relied on computers for anything other than the payroll system</a:t>
            </a:r>
          </a:p>
          <a:p>
            <a:r>
              <a:rPr lang="en-GB" dirty="0"/>
              <a:t>Computers did not impact on the way people communicated, shopped, banked, travelled, learned, played etc.</a:t>
            </a:r>
          </a:p>
          <a:p>
            <a:pPr lvl="1"/>
            <a:r>
              <a:rPr lang="en-GB" dirty="0"/>
              <a:t>Would it be possible to put the clock back?</a:t>
            </a:r>
          </a:p>
          <a:p>
            <a:endParaRPr lang="en-GB" dirty="0"/>
          </a:p>
        </p:txBody>
      </p:sp>
    </p:spTree>
    <p:extLst>
      <p:ext uri="{BB962C8B-B14F-4D97-AF65-F5344CB8AC3E}">
        <p14:creationId xmlns:p14="http://schemas.microsoft.com/office/powerpoint/2010/main" val="2911396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65172"/>
            <a:ext cx="9144000" cy="6213783"/>
          </a:xfrm>
          <a:prstGeom prst="rect">
            <a:avLst/>
          </a:prstGeom>
        </p:spPr>
      </p:pic>
      <p:sp>
        <p:nvSpPr>
          <p:cNvPr id="2" name="Text Placeholder 1"/>
          <p:cNvSpPr>
            <a:spLocks noGrp="1"/>
          </p:cNvSpPr>
          <p:nvPr>
            <p:ph type="body" sz="quarter" idx="13"/>
          </p:nvPr>
        </p:nvSpPr>
        <p:spPr/>
        <p:txBody>
          <a:bodyPr/>
          <a:lstStyle/>
          <a:p>
            <a:r>
              <a:rPr lang="en-GB">
                <a:solidFill>
                  <a:schemeClr val="tx1"/>
                </a:solidFill>
              </a:rPr>
              <a:t>Relying on computer systems - for food…</a:t>
            </a:r>
          </a:p>
          <a:p>
            <a:endParaRPr lang="en-GB">
              <a:solidFill>
                <a:schemeClr val="tx1"/>
              </a:solidFill>
            </a:endParaRPr>
          </a:p>
        </p:txBody>
      </p:sp>
      <p:pic>
        <p:nvPicPr>
          <p:cNvPr id="4" name="Picture 3" descr="Logo Unit 9.ai">
            <a:extLst>
              <a:ext uri="{FF2B5EF4-FFF2-40B4-BE49-F238E27FC236}">
                <a16:creationId xmlns:a16="http://schemas.microsoft.com/office/drawing/2014/main" id="{EBEDE992-12E7-4C0C-B424-1A4D749CC2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659470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 for food</a:t>
            </a:r>
          </a:p>
        </p:txBody>
      </p:sp>
      <p:sp>
        <p:nvSpPr>
          <p:cNvPr id="5" name="Text Placeholder 4"/>
          <p:cNvSpPr>
            <a:spLocks noGrp="1"/>
          </p:cNvSpPr>
          <p:nvPr>
            <p:ph type="body" sz="quarter" idx="14"/>
          </p:nvPr>
        </p:nvSpPr>
        <p:spPr/>
        <p:txBody>
          <a:bodyPr/>
          <a:lstStyle/>
          <a:p>
            <a:r>
              <a:rPr lang="en-GB" dirty="0"/>
              <a:t>As society changes over time, old skills become obsolete as new, more convenient ways of doing things become the norm</a:t>
            </a:r>
          </a:p>
          <a:p>
            <a:pPr lvl="1"/>
            <a:r>
              <a:rPr lang="en-GB" dirty="0"/>
              <a:t>We don’t have to hunt, fish and dig up wild roots to feed ourselves any more. If the whole food distribution system broke down, could we feed ourselves?</a:t>
            </a:r>
          </a:p>
          <a:p>
            <a:endParaRPr lang="en-GB" dirty="0"/>
          </a:p>
        </p:txBody>
      </p:sp>
    </p:spTree>
    <p:extLst>
      <p:ext uri="{BB962C8B-B14F-4D97-AF65-F5344CB8AC3E}">
        <p14:creationId xmlns:p14="http://schemas.microsoft.com/office/powerpoint/2010/main" val="932859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665174"/>
            <a:ext cx="9144001" cy="6195666"/>
          </a:xfrm>
          <a:prstGeom prst="rect">
            <a:avLst/>
          </a:prstGeom>
        </p:spPr>
      </p:pic>
      <p:sp>
        <p:nvSpPr>
          <p:cNvPr id="8" name="Text Placeholder 7"/>
          <p:cNvSpPr>
            <a:spLocks noGrp="1"/>
          </p:cNvSpPr>
          <p:nvPr>
            <p:ph type="body" sz="quarter" idx="13"/>
          </p:nvPr>
        </p:nvSpPr>
        <p:spPr/>
        <p:txBody>
          <a:bodyPr/>
          <a:lstStyle/>
          <a:p>
            <a:r>
              <a:rPr lang="en-GB" dirty="0">
                <a:solidFill>
                  <a:schemeClr val="tx1"/>
                </a:solidFill>
              </a:rPr>
              <a:t>… for travel</a:t>
            </a:r>
          </a:p>
        </p:txBody>
      </p:sp>
      <p:pic>
        <p:nvPicPr>
          <p:cNvPr id="5" name="Picture 4" descr="Logo Unit 9.ai">
            <a:extLst>
              <a:ext uri="{FF2B5EF4-FFF2-40B4-BE49-F238E27FC236}">
                <a16:creationId xmlns:a16="http://schemas.microsoft.com/office/drawing/2014/main" id="{8A0E862A-B8D3-420C-BF54-3E3B3E4BD3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253947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 for travel</a:t>
            </a:r>
          </a:p>
          <a:p>
            <a:endParaRPr lang="en-GB" dirty="0"/>
          </a:p>
        </p:txBody>
      </p:sp>
      <p:sp>
        <p:nvSpPr>
          <p:cNvPr id="5" name="Text Placeholder 4"/>
          <p:cNvSpPr>
            <a:spLocks noGrp="1"/>
          </p:cNvSpPr>
          <p:nvPr>
            <p:ph type="body" sz="quarter" idx="14"/>
          </p:nvPr>
        </p:nvSpPr>
        <p:spPr/>
        <p:txBody>
          <a:bodyPr/>
          <a:lstStyle/>
          <a:p>
            <a:r>
              <a:rPr lang="en-GB" dirty="0"/>
              <a:t>Not so long ago, people mostly used to walk or cycle to work</a:t>
            </a:r>
          </a:p>
          <a:p>
            <a:pPr lvl="1"/>
            <a:r>
              <a:rPr lang="en-GB" dirty="0"/>
              <a:t>How do people get to work now?</a:t>
            </a:r>
          </a:p>
          <a:p>
            <a:pPr lvl="1"/>
            <a:r>
              <a:rPr lang="en-GB" dirty="0"/>
              <a:t>Are computers involved?</a:t>
            </a:r>
          </a:p>
          <a:p>
            <a:endParaRPr lang="en-GB" dirty="0"/>
          </a:p>
        </p:txBody>
      </p:sp>
    </p:spTree>
    <p:extLst>
      <p:ext uri="{BB962C8B-B14F-4D97-AF65-F5344CB8AC3E}">
        <p14:creationId xmlns:p14="http://schemas.microsoft.com/office/powerpoint/2010/main" val="4172752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61722"/>
            <a:ext cx="9156700" cy="6309360"/>
          </a:xfrm>
          <a:prstGeom prst="rect">
            <a:avLst/>
          </a:prstGeom>
        </p:spPr>
      </p:pic>
      <p:sp>
        <p:nvSpPr>
          <p:cNvPr id="7" name="Text Placeholder 6"/>
          <p:cNvSpPr>
            <a:spLocks noGrp="1"/>
          </p:cNvSpPr>
          <p:nvPr>
            <p:ph type="body" sz="quarter" idx="13"/>
          </p:nvPr>
        </p:nvSpPr>
        <p:spPr/>
        <p:txBody>
          <a:bodyPr/>
          <a:lstStyle/>
          <a:p>
            <a:r>
              <a:rPr lang="en-GB" dirty="0">
                <a:solidFill>
                  <a:schemeClr val="tx1"/>
                </a:solidFill>
              </a:rPr>
              <a:t>… for finding our way around</a:t>
            </a:r>
          </a:p>
        </p:txBody>
      </p:sp>
      <p:pic>
        <p:nvPicPr>
          <p:cNvPr id="4" name="Picture 3" descr="Logo Unit 9.ai">
            <a:extLst>
              <a:ext uri="{FF2B5EF4-FFF2-40B4-BE49-F238E27FC236}">
                <a16:creationId xmlns:a16="http://schemas.microsoft.com/office/drawing/2014/main" id="{70DA05C4-0A04-4793-89A2-4AF4D4D662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235018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Objectives</a:t>
            </a:r>
          </a:p>
        </p:txBody>
      </p:sp>
      <p:sp>
        <p:nvSpPr>
          <p:cNvPr id="3" name="Text Placeholder 2"/>
          <p:cNvSpPr>
            <a:spLocks noGrp="1"/>
          </p:cNvSpPr>
          <p:nvPr>
            <p:ph type="body" sz="quarter" idx="14"/>
          </p:nvPr>
        </p:nvSpPr>
        <p:spPr/>
        <p:txBody>
          <a:bodyPr/>
          <a:lstStyle/>
          <a:p>
            <a:r>
              <a:rPr lang="en-GB" dirty="0"/>
              <a:t>Understand what is meant by a “computer system”</a:t>
            </a:r>
          </a:p>
          <a:p>
            <a:r>
              <a:rPr lang="en-GB" dirty="0"/>
              <a:t>Understand that every computer system is made up of sub-systems, which in turn are made up of further sub-systems </a:t>
            </a:r>
          </a:p>
          <a:p>
            <a:r>
              <a:rPr lang="en-GB" dirty="0"/>
              <a:t>Use structure diagrams, flowcharts and pseudocode to represent a system and sub-systems</a:t>
            </a:r>
          </a:p>
        </p:txBody>
      </p:sp>
    </p:spTree>
    <p:extLst>
      <p:ext uri="{BB962C8B-B14F-4D97-AF65-F5344CB8AC3E}">
        <p14:creationId xmlns:p14="http://schemas.microsoft.com/office/powerpoint/2010/main" val="679327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solidFill>
                  <a:schemeClr val="tx1"/>
                </a:solidFill>
              </a:rPr>
              <a:t>… for finding our way around</a:t>
            </a:r>
          </a:p>
          <a:p>
            <a:endParaRPr lang="en-GB" sz="2800" dirty="0">
              <a:solidFill>
                <a:schemeClr val="tx1"/>
              </a:solidFill>
            </a:endParaRPr>
          </a:p>
        </p:txBody>
      </p:sp>
      <p:sp>
        <p:nvSpPr>
          <p:cNvPr id="5" name="Text Placeholder 4"/>
          <p:cNvSpPr>
            <a:spLocks noGrp="1"/>
          </p:cNvSpPr>
          <p:nvPr>
            <p:ph type="body" sz="quarter" idx="14"/>
          </p:nvPr>
        </p:nvSpPr>
        <p:spPr/>
        <p:txBody>
          <a:bodyPr/>
          <a:lstStyle/>
          <a:p>
            <a:pPr>
              <a:lnSpc>
                <a:spcPct val="100000"/>
              </a:lnSpc>
            </a:pPr>
            <a:r>
              <a:rPr lang="en-GB" dirty="0">
                <a:solidFill>
                  <a:schemeClr val="tx1"/>
                </a:solidFill>
              </a:rPr>
              <a:t>Can you read a map?</a:t>
            </a:r>
          </a:p>
          <a:p>
            <a:pPr>
              <a:lnSpc>
                <a:spcPct val="100000"/>
              </a:lnSpc>
            </a:pPr>
            <a:r>
              <a:rPr lang="en-GB" dirty="0">
                <a:solidFill>
                  <a:schemeClr val="tx1"/>
                </a:solidFill>
              </a:rPr>
              <a:t>Many car drivers are totally dependent on their Sat </a:t>
            </a:r>
            <a:r>
              <a:rPr lang="en-GB" dirty="0" err="1">
                <a:solidFill>
                  <a:schemeClr val="tx1"/>
                </a:solidFill>
              </a:rPr>
              <a:t>Nav</a:t>
            </a:r>
            <a:r>
              <a:rPr lang="en-GB" dirty="0">
                <a:solidFill>
                  <a:schemeClr val="tx1"/>
                </a:solidFill>
              </a:rPr>
              <a:t> systems</a:t>
            </a:r>
          </a:p>
          <a:p>
            <a:pPr>
              <a:lnSpc>
                <a:spcPct val="100000"/>
              </a:lnSpc>
            </a:pPr>
            <a:r>
              <a:rPr lang="en-GB" dirty="0">
                <a:solidFill>
                  <a:schemeClr val="tx1"/>
                </a:solidFill>
              </a:rPr>
              <a:t>The captains of ships no longer navigate by the sun and the stars</a:t>
            </a:r>
          </a:p>
          <a:p>
            <a:endParaRPr lang="en-GB" dirty="0"/>
          </a:p>
        </p:txBody>
      </p:sp>
    </p:spTree>
    <p:extLst>
      <p:ext uri="{BB962C8B-B14F-4D97-AF65-F5344CB8AC3E}">
        <p14:creationId xmlns:p14="http://schemas.microsoft.com/office/powerpoint/2010/main" val="1117763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61722"/>
            <a:ext cx="9182100" cy="6283960"/>
          </a:xfrm>
          <a:prstGeom prst="rect">
            <a:avLst/>
          </a:prstGeom>
        </p:spPr>
      </p:pic>
      <p:sp>
        <p:nvSpPr>
          <p:cNvPr id="7" name="Text Placeholder 6"/>
          <p:cNvSpPr>
            <a:spLocks noGrp="1"/>
          </p:cNvSpPr>
          <p:nvPr>
            <p:ph type="body" sz="quarter" idx="13"/>
          </p:nvPr>
        </p:nvSpPr>
        <p:spPr/>
        <p:txBody>
          <a:bodyPr/>
          <a:lstStyle/>
          <a:p>
            <a:r>
              <a:rPr lang="en-GB">
                <a:solidFill>
                  <a:schemeClr val="tx1"/>
                </a:solidFill>
              </a:rPr>
              <a:t>… in </a:t>
            </a:r>
            <a:r>
              <a:rPr lang="en-GB" dirty="0">
                <a:solidFill>
                  <a:schemeClr val="tx1"/>
                </a:solidFill>
              </a:rPr>
              <a:t>hospitals</a:t>
            </a:r>
          </a:p>
        </p:txBody>
      </p:sp>
      <p:pic>
        <p:nvPicPr>
          <p:cNvPr id="4" name="Picture 3" descr="Logo Unit 9.ai">
            <a:extLst>
              <a:ext uri="{FF2B5EF4-FFF2-40B4-BE49-F238E27FC236}">
                <a16:creationId xmlns:a16="http://schemas.microsoft.com/office/drawing/2014/main" id="{7F7223C8-70B4-4719-9ECC-37D64A89B9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728018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 in hospitals</a:t>
            </a:r>
          </a:p>
          <a:p>
            <a:endParaRPr lang="en-GB" dirty="0"/>
          </a:p>
        </p:txBody>
      </p:sp>
      <p:sp>
        <p:nvSpPr>
          <p:cNvPr id="5" name="Text Placeholder 4"/>
          <p:cNvSpPr>
            <a:spLocks noGrp="1"/>
          </p:cNvSpPr>
          <p:nvPr>
            <p:ph type="body" sz="quarter" idx="14"/>
          </p:nvPr>
        </p:nvSpPr>
        <p:spPr/>
        <p:txBody>
          <a:bodyPr/>
          <a:lstStyle/>
          <a:p>
            <a:r>
              <a:rPr lang="en-GB"/>
              <a:t>What would happen if all the computer systems in a hospital ceased to function? </a:t>
            </a:r>
          </a:p>
          <a:p>
            <a:endParaRPr lang="en-GB" dirty="0"/>
          </a:p>
        </p:txBody>
      </p:sp>
    </p:spTree>
    <p:extLst>
      <p:ext uri="{BB962C8B-B14F-4D97-AF65-F5344CB8AC3E}">
        <p14:creationId xmlns:p14="http://schemas.microsoft.com/office/powerpoint/2010/main" val="4006402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59008"/>
            <a:ext cx="9144000" cy="6299200"/>
          </a:xfrm>
          <a:prstGeom prst="rect">
            <a:avLst/>
          </a:prstGeom>
        </p:spPr>
      </p:pic>
      <p:sp>
        <p:nvSpPr>
          <p:cNvPr id="7" name="Text Placeholder 6"/>
          <p:cNvSpPr>
            <a:spLocks noGrp="1"/>
          </p:cNvSpPr>
          <p:nvPr>
            <p:ph type="body" sz="quarter" idx="13"/>
          </p:nvPr>
        </p:nvSpPr>
        <p:spPr/>
        <p:txBody>
          <a:bodyPr/>
          <a:lstStyle/>
          <a:p>
            <a:r>
              <a:rPr lang="en-GB">
                <a:solidFill>
                  <a:schemeClr val="tx1"/>
                </a:solidFill>
              </a:rPr>
              <a:t>…for </a:t>
            </a:r>
            <a:r>
              <a:rPr lang="en-GB" dirty="0">
                <a:solidFill>
                  <a:schemeClr val="tx1"/>
                </a:solidFill>
              </a:rPr>
              <a:t>monitoring the environment</a:t>
            </a:r>
          </a:p>
        </p:txBody>
      </p:sp>
      <p:pic>
        <p:nvPicPr>
          <p:cNvPr id="4" name="Picture 3" descr="Logo Unit 9.ai">
            <a:extLst>
              <a:ext uri="{FF2B5EF4-FFF2-40B4-BE49-F238E27FC236}">
                <a16:creationId xmlns:a16="http://schemas.microsoft.com/office/drawing/2014/main" id="{499225E5-31F1-47A4-A39B-37AED80EAD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2255614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solidFill>
                  <a:schemeClr val="tx1"/>
                </a:solidFill>
              </a:rPr>
              <a:t>…for monitoring the environment</a:t>
            </a:r>
          </a:p>
          <a:p>
            <a:endParaRPr lang="en-GB" sz="2800" dirty="0">
              <a:solidFill>
                <a:schemeClr val="tx1"/>
              </a:solidFill>
            </a:endParaRPr>
          </a:p>
        </p:txBody>
      </p:sp>
      <p:sp>
        <p:nvSpPr>
          <p:cNvPr id="5" name="Text Placeholder 4"/>
          <p:cNvSpPr>
            <a:spLocks noGrp="1"/>
          </p:cNvSpPr>
          <p:nvPr>
            <p:ph type="body" sz="quarter" idx="14"/>
          </p:nvPr>
        </p:nvSpPr>
        <p:spPr>
          <a:xfrm>
            <a:off x="724280" y="2011993"/>
            <a:ext cx="7797230" cy="3453607"/>
          </a:xfrm>
        </p:spPr>
        <p:txBody>
          <a:bodyPr/>
          <a:lstStyle/>
          <a:p>
            <a:pPr>
              <a:lnSpc>
                <a:spcPct val="100000"/>
              </a:lnSpc>
            </a:pPr>
            <a:r>
              <a:rPr lang="en-GB" dirty="0">
                <a:solidFill>
                  <a:schemeClr val="tx1"/>
                </a:solidFill>
              </a:rPr>
              <a:t>In many parts of the world computers are constantly monitoring for signs of earthquakes, tsunamis, hurricanes, floods and other natural disasters</a:t>
            </a:r>
          </a:p>
          <a:p>
            <a:pPr>
              <a:lnSpc>
                <a:spcPct val="100000"/>
              </a:lnSpc>
            </a:pPr>
            <a:r>
              <a:rPr lang="en-GB" dirty="0">
                <a:solidFill>
                  <a:schemeClr val="tx1"/>
                </a:solidFill>
              </a:rPr>
              <a:t>What sort of environmental monitoring takes place in Pacific coastal areas, rainforests or the </a:t>
            </a:r>
            <a:r>
              <a:rPr lang="en-GB" dirty="0"/>
              <a:t>Antarctic</a:t>
            </a:r>
            <a:r>
              <a:rPr lang="en-GB" dirty="0">
                <a:solidFill>
                  <a:schemeClr val="tx1"/>
                </a:solidFill>
              </a:rPr>
              <a:t>? </a:t>
            </a:r>
          </a:p>
          <a:p>
            <a:pPr>
              <a:lnSpc>
                <a:spcPct val="100000"/>
              </a:lnSpc>
            </a:pPr>
            <a:r>
              <a:rPr lang="en-GB" dirty="0">
                <a:solidFill>
                  <a:schemeClr val="tx1"/>
                </a:solidFill>
              </a:rPr>
              <a:t>Why is this monitoring important?</a:t>
            </a:r>
          </a:p>
          <a:p>
            <a:endParaRPr lang="en-GB" dirty="0"/>
          </a:p>
        </p:txBody>
      </p:sp>
    </p:spTree>
    <p:extLst>
      <p:ext uri="{BB962C8B-B14F-4D97-AF65-F5344CB8AC3E}">
        <p14:creationId xmlns:p14="http://schemas.microsoft.com/office/powerpoint/2010/main" val="1883942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400" y="548640"/>
            <a:ext cx="9182100" cy="6309360"/>
          </a:xfrm>
          <a:prstGeom prst="rect">
            <a:avLst/>
          </a:prstGeom>
        </p:spPr>
      </p:pic>
      <p:sp>
        <p:nvSpPr>
          <p:cNvPr id="7" name="Text Placeholder 6"/>
          <p:cNvSpPr>
            <a:spLocks noGrp="1"/>
          </p:cNvSpPr>
          <p:nvPr>
            <p:ph type="body" sz="quarter" idx="13"/>
          </p:nvPr>
        </p:nvSpPr>
        <p:spPr/>
        <p:txBody>
          <a:bodyPr/>
          <a:lstStyle/>
          <a:p>
            <a:r>
              <a:rPr lang="en-GB" dirty="0">
                <a:solidFill>
                  <a:schemeClr val="tx1"/>
                </a:solidFill>
              </a:rPr>
              <a:t>…for distribution of goods and raw materials around the world</a:t>
            </a:r>
          </a:p>
        </p:txBody>
      </p:sp>
      <p:pic>
        <p:nvPicPr>
          <p:cNvPr id="4" name="Picture 3" descr="Logo Unit 9.ai">
            <a:extLst>
              <a:ext uri="{FF2B5EF4-FFF2-40B4-BE49-F238E27FC236}">
                <a16:creationId xmlns:a16="http://schemas.microsoft.com/office/drawing/2014/main" id="{D0CDA680-D8E3-4634-99E9-0F8408BBFB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912719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…for distribution</a:t>
            </a:r>
          </a:p>
          <a:p>
            <a:endParaRPr lang="en-GB" dirty="0"/>
          </a:p>
        </p:txBody>
      </p:sp>
      <p:sp>
        <p:nvSpPr>
          <p:cNvPr id="5" name="Text Placeholder 4"/>
          <p:cNvSpPr>
            <a:spLocks noGrp="1"/>
          </p:cNvSpPr>
          <p:nvPr>
            <p:ph type="body" sz="quarter" idx="14"/>
          </p:nvPr>
        </p:nvSpPr>
        <p:spPr/>
        <p:txBody>
          <a:bodyPr/>
          <a:lstStyle/>
          <a:p>
            <a:r>
              <a:rPr lang="en-GB" dirty="0"/>
              <a:t>Almost anything can be sent to different parts of the world</a:t>
            </a:r>
          </a:p>
          <a:p>
            <a:r>
              <a:rPr lang="en-GB" dirty="0"/>
              <a:t>Name some of the things that we import</a:t>
            </a:r>
          </a:p>
          <a:p>
            <a:pPr lvl="1"/>
            <a:r>
              <a:rPr lang="en-GB" dirty="0"/>
              <a:t>How are computers involved?</a:t>
            </a:r>
          </a:p>
          <a:p>
            <a:pPr lvl="1"/>
            <a:r>
              <a:rPr lang="en-GB" dirty="0"/>
              <a:t>What would happen if the computer systems were unreliable?</a:t>
            </a:r>
          </a:p>
          <a:p>
            <a:endParaRPr lang="en-GB" dirty="0"/>
          </a:p>
        </p:txBody>
      </p:sp>
    </p:spTree>
    <p:extLst>
      <p:ext uri="{BB962C8B-B14F-4D97-AF65-F5344CB8AC3E}">
        <p14:creationId xmlns:p14="http://schemas.microsoft.com/office/powerpoint/2010/main" val="3851043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pPr marL="0" lvl="1" indent="0">
              <a:lnSpc>
                <a:spcPts val="3900"/>
              </a:lnSpc>
              <a:spcAft>
                <a:spcPts val="1500"/>
              </a:spcAft>
            </a:pPr>
            <a:r>
              <a:rPr lang="en-GB" b="1">
                <a:solidFill>
                  <a:schemeClr val="tx1"/>
                </a:solidFill>
              </a:rPr>
              <a:t>Reliability of computer systems</a:t>
            </a:r>
          </a:p>
          <a:p>
            <a:pPr lvl="1"/>
            <a:endParaRPr lang="en-GB" sz="2800" dirty="0">
              <a:solidFill>
                <a:schemeClr val="tx1"/>
              </a:solidFill>
            </a:endParaRPr>
          </a:p>
        </p:txBody>
      </p:sp>
      <p:sp>
        <p:nvSpPr>
          <p:cNvPr id="5" name="Text Placeholder 4"/>
          <p:cNvSpPr>
            <a:spLocks noGrp="1"/>
          </p:cNvSpPr>
          <p:nvPr>
            <p:ph type="body" sz="quarter" idx="14"/>
          </p:nvPr>
        </p:nvSpPr>
        <p:spPr/>
        <p:txBody>
          <a:bodyPr/>
          <a:lstStyle/>
          <a:p>
            <a:pPr>
              <a:lnSpc>
                <a:spcPct val="100000"/>
              </a:lnSpc>
            </a:pPr>
            <a:r>
              <a:rPr lang="en-GB">
                <a:solidFill>
                  <a:schemeClr val="tx1"/>
                </a:solidFill>
              </a:rPr>
              <a:t>When thinking about the importance of reliability in computer systems, think about what a breakdown would mean:</a:t>
            </a:r>
          </a:p>
          <a:p>
            <a:pPr lvl="1"/>
            <a:r>
              <a:rPr lang="en-GB"/>
              <a:t>Is it life threatening?</a:t>
            </a:r>
          </a:p>
          <a:p>
            <a:pPr lvl="1"/>
            <a:r>
              <a:rPr lang="en-GB"/>
              <a:t>How many people are affected?</a:t>
            </a:r>
          </a:p>
          <a:p>
            <a:pPr lvl="1"/>
            <a:r>
              <a:rPr lang="en-GB"/>
              <a:t>Are they merely inconvenienced, or does it threaten their livelihood in some way?</a:t>
            </a:r>
          </a:p>
          <a:p>
            <a:pPr lvl="1"/>
            <a:r>
              <a:rPr lang="en-GB"/>
              <a:t>Anything else?</a:t>
            </a:r>
          </a:p>
          <a:p>
            <a:pPr lvl="1"/>
            <a:endParaRPr lang="en-GB" sz="2800"/>
          </a:p>
          <a:p>
            <a:endParaRPr lang="en-GB" dirty="0"/>
          </a:p>
        </p:txBody>
      </p:sp>
    </p:spTree>
    <p:extLst>
      <p:ext uri="{BB962C8B-B14F-4D97-AF65-F5344CB8AC3E}">
        <p14:creationId xmlns:p14="http://schemas.microsoft.com/office/powerpoint/2010/main" val="14631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Plenary</a:t>
            </a:r>
          </a:p>
        </p:txBody>
      </p:sp>
      <p:sp>
        <p:nvSpPr>
          <p:cNvPr id="5" name="Text Placeholder 4"/>
          <p:cNvSpPr>
            <a:spLocks noGrp="1"/>
          </p:cNvSpPr>
          <p:nvPr>
            <p:ph type="body" sz="quarter" idx="14"/>
          </p:nvPr>
        </p:nvSpPr>
        <p:spPr>
          <a:xfrm>
            <a:off x="724280" y="1704179"/>
            <a:ext cx="7797230" cy="4530366"/>
          </a:xfrm>
        </p:spPr>
        <p:txBody>
          <a:bodyPr/>
          <a:lstStyle/>
          <a:p>
            <a:r>
              <a:rPr lang="en-GB" dirty="0"/>
              <a:t>Computer systems are used in thousands of different ways, all over the world</a:t>
            </a:r>
          </a:p>
          <a:p>
            <a:r>
              <a:rPr lang="en-GB" dirty="0"/>
              <a:t>They must be very carefully designed to ensure that they are error-free, and can be easily maintained or upgraded if necessary</a:t>
            </a:r>
          </a:p>
          <a:p>
            <a:r>
              <a:rPr lang="en-GB" dirty="0"/>
              <a:t>A</a:t>
            </a:r>
            <a:r>
              <a:rPr lang="en-GB" dirty="0">
                <a:solidFill>
                  <a:srgbClr val="D9650B"/>
                </a:solidFill>
              </a:rPr>
              <a:t> top-down design approach </a:t>
            </a:r>
            <a:r>
              <a:rPr lang="en-GB" dirty="0"/>
              <a:t>means breaking down a large system to gain insight into the sub-systems that make it up</a:t>
            </a:r>
          </a:p>
          <a:p>
            <a:pPr lvl="1"/>
            <a:r>
              <a:rPr lang="en-GB" dirty="0"/>
              <a:t>The sub-systems are specified but not described in detail</a:t>
            </a:r>
          </a:p>
        </p:txBody>
      </p:sp>
    </p:spTree>
    <p:extLst>
      <p:ext uri="{BB962C8B-B14F-4D97-AF65-F5344CB8AC3E}">
        <p14:creationId xmlns:p14="http://schemas.microsoft.com/office/powerpoint/2010/main" val="3386273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716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Computer systems and </a:t>
            </a:r>
            <a:br>
              <a:rPr lang="en-GB" dirty="0"/>
            </a:br>
            <a:r>
              <a:rPr lang="en-GB" dirty="0"/>
              <a:t>sub-systems</a:t>
            </a:r>
          </a:p>
        </p:txBody>
      </p:sp>
      <p:sp>
        <p:nvSpPr>
          <p:cNvPr id="3" name="Text Placeholder 2"/>
          <p:cNvSpPr>
            <a:spLocks noGrp="1"/>
          </p:cNvSpPr>
          <p:nvPr>
            <p:ph type="body" sz="quarter" idx="14"/>
          </p:nvPr>
        </p:nvSpPr>
        <p:spPr>
          <a:xfrm>
            <a:off x="724280" y="2048209"/>
            <a:ext cx="7797230" cy="3453607"/>
          </a:xfrm>
        </p:spPr>
        <p:txBody>
          <a:bodyPr/>
          <a:lstStyle/>
          <a:p>
            <a:r>
              <a:rPr lang="en-GB" dirty="0"/>
              <a:t>A </a:t>
            </a:r>
            <a:r>
              <a:rPr lang="en-GB" dirty="0">
                <a:solidFill>
                  <a:srgbClr val="D9650B"/>
                </a:solidFill>
              </a:rPr>
              <a:t>computer system </a:t>
            </a:r>
            <a:r>
              <a:rPr lang="en-GB" dirty="0"/>
              <a:t>consists of all the hardware, software and manual operations needed to make it function</a:t>
            </a:r>
          </a:p>
          <a:p>
            <a:r>
              <a:rPr lang="en-GB" dirty="0"/>
              <a:t>Computer systems are used in businesses, shops, schools, hospitals, transport … and thousands of other organisations</a:t>
            </a:r>
          </a:p>
          <a:p>
            <a:pPr lvl="1"/>
            <a:r>
              <a:rPr lang="en-GB" dirty="0"/>
              <a:t>Think of some examples of computer systems that you use </a:t>
            </a:r>
          </a:p>
        </p:txBody>
      </p:sp>
    </p:spTree>
    <p:extLst>
      <p:ext uri="{BB962C8B-B14F-4D97-AF65-F5344CB8AC3E}">
        <p14:creationId xmlns:p14="http://schemas.microsoft.com/office/powerpoint/2010/main" val="3206669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GB">
                <a:solidFill>
                  <a:schemeClr val="tx1"/>
                </a:solidFill>
              </a:rPr>
              <a:t>Definition</a:t>
            </a:r>
          </a:p>
        </p:txBody>
      </p:sp>
      <p:sp>
        <p:nvSpPr>
          <p:cNvPr id="6" name="Text Placeholder 5"/>
          <p:cNvSpPr>
            <a:spLocks noGrp="1"/>
          </p:cNvSpPr>
          <p:nvPr>
            <p:ph type="body" sz="quarter" idx="14"/>
          </p:nvPr>
        </p:nvSpPr>
        <p:spPr/>
        <p:txBody>
          <a:bodyPr/>
          <a:lstStyle/>
          <a:p>
            <a:pPr>
              <a:lnSpc>
                <a:spcPts val="3500"/>
              </a:lnSpc>
              <a:spcAft>
                <a:spcPts val="600"/>
              </a:spcAft>
            </a:pPr>
            <a:r>
              <a:rPr lang="en-GB" dirty="0">
                <a:solidFill>
                  <a:schemeClr val="tx1"/>
                </a:solidFill>
              </a:rPr>
              <a:t>A computer system is the ___________, __________, ___________ and ___________ that work together to produce ____________ in some form. It commonly involves ___________________________________.</a:t>
            </a:r>
          </a:p>
          <a:p>
            <a:pPr>
              <a:lnSpc>
                <a:spcPts val="3500"/>
              </a:lnSpc>
              <a:spcAft>
                <a:spcPts val="600"/>
              </a:spcAft>
            </a:pPr>
            <a:r>
              <a:rPr lang="en-GB" dirty="0">
                <a:solidFill>
                  <a:schemeClr val="tx1"/>
                </a:solidFill>
              </a:rPr>
              <a:t>Fill in the blanks with the words below in the correct order:</a:t>
            </a:r>
          </a:p>
          <a:p>
            <a:endParaRPr lang="en-GB" sz="2800" dirty="0"/>
          </a:p>
        </p:txBody>
      </p:sp>
      <p:pic>
        <p:nvPicPr>
          <p:cNvPr id="4100" name="Picture 4" descr="C:\Users\Rob\Dropbox\PG Online\GCSE Series\Incomplete units (GCSE)\Unit 2-1-1 Fundamentals of Computer Systems (PH)\Images\Ouput.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58737">
            <a:off x="6626838" y="4990362"/>
            <a:ext cx="1883730" cy="36855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Rob\Dropbox\PG Online\GCSE Series\Incomplete units (GCSE)\Unit 2-1-1 Fundamentals of Computer Systems (PH)\Images\Processe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798826">
            <a:off x="6308923" y="5652723"/>
            <a:ext cx="2508227" cy="36855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Rob\Dropbox\PG Online\GCSE Series\Incomplete units (GCSE)\Unit 2-1-1 Fundamentals of Computer Systems (PH)\Images\Softwar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21370791">
            <a:off x="4474605" y="6055577"/>
            <a:ext cx="2170384" cy="368556"/>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Rob\Dropbox\PG Online\GCSE Series\Incomplete units (GCSE)\Unit 2-1-1 Fundamentals of Computer Systems (PH)\Images\CommsTech.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2129" y="4621340"/>
            <a:ext cx="5987753" cy="93162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Rob\Dropbox\PG Online\GCSE Series\Incomplete units (GCSE)\Unit 2-1-1 Fundamentals of Computer Systems (PH)\Images\Data.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249213">
            <a:off x="734738" y="5809866"/>
            <a:ext cx="1709690" cy="368556"/>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Rob\Dropbox\PG Online\GCSE Series\Incomplete units (GCSE)\Unit 2-1-1 Fundamentals of Computer Systems (PH)\Images\Hardware.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21239359">
            <a:off x="2524583" y="5565520"/>
            <a:ext cx="2354662" cy="50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616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64182" y="1584356"/>
            <a:ext cx="4499572" cy="4354717"/>
          </a:xfrm>
          <a:prstGeom prst="rect">
            <a:avLst/>
          </a:prstGeom>
        </p:spPr>
      </p:pic>
      <p:sp>
        <p:nvSpPr>
          <p:cNvPr id="2" name="Text Placeholder 1"/>
          <p:cNvSpPr>
            <a:spLocks noGrp="1"/>
          </p:cNvSpPr>
          <p:nvPr>
            <p:ph type="body" sz="quarter" idx="13"/>
          </p:nvPr>
        </p:nvSpPr>
        <p:spPr/>
        <p:txBody>
          <a:bodyPr/>
          <a:lstStyle/>
          <a:p>
            <a:r>
              <a:rPr lang="en-GB" dirty="0"/>
              <a:t>A grocery store computer system</a:t>
            </a:r>
          </a:p>
        </p:txBody>
      </p:sp>
      <p:sp>
        <p:nvSpPr>
          <p:cNvPr id="3" name="Text Placeholder 2"/>
          <p:cNvSpPr>
            <a:spLocks noGrp="1"/>
          </p:cNvSpPr>
          <p:nvPr>
            <p:ph type="body" sz="quarter" idx="14"/>
          </p:nvPr>
        </p:nvSpPr>
        <p:spPr>
          <a:xfrm>
            <a:off x="724280" y="2238330"/>
            <a:ext cx="4046896" cy="3664526"/>
          </a:xfrm>
        </p:spPr>
        <p:txBody>
          <a:bodyPr/>
          <a:lstStyle/>
          <a:p>
            <a:r>
              <a:rPr lang="en-GB" dirty="0"/>
              <a:t>What different functions does a grocery store computer system perform?</a:t>
            </a:r>
          </a:p>
          <a:p>
            <a:pPr lvl="1"/>
            <a:r>
              <a:rPr lang="en-GB" dirty="0"/>
              <a:t>What data does a </a:t>
            </a:r>
            <a:br>
              <a:rPr lang="en-GB" dirty="0"/>
            </a:br>
            <a:r>
              <a:rPr lang="en-GB" dirty="0"/>
              <a:t>grocery store collect </a:t>
            </a:r>
            <a:br>
              <a:rPr lang="en-GB" dirty="0"/>
            </a:br>
            <a:r>
              <a:rPr lang="en-GB" dirty="0"/>
              <a:t>and keep?</a:t>
            </a:r>
          </a:p>
          <a:p>
            <a:endParaRPr lang="en-GB" dirty="0"/>
          </a:p>
          <a:p>
            <a:endParaRPr lang="en-GB" dirty="0"/>
          </a:p>
          <a:p>
            <a:endParaRPr lang="en-GB" dirty="0"/>
          </a:p>
          <a:p>
            <a:endParaRPr lang="en-GB" dirty="0"/>
          </a:p>
          <a:p>
            <a:pPr algn="r"/>
            <a:endParaRPr lang="en-GB" dirty="0"/>
          </a:p>
          <a:p>
            <a:endParaRPr lang="en-GB" dirty="0"/>
          </a:p>
          <a:p>
            <a:endParaRPr lang="en-GB" dirty="0"/>
          </a:p>
          <a:p>
            <a:endParaRPr lang="en-GB" dirty="0"/>
          </a:p>
        </p:txBody>
      </p:sp>
    </p:spTree>
    <p:extLst>
      <p:ext uri="{BB962C8B-B14F-4D97-AF65-F5344CB8AC3E}">
        <p14:creationId xmlns:p14="http://schemas.microsoft.com/office/powerpoint/2010/main" val="540716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Systems and sub-systems</a:t>
            </a:r>
          </a:p>
        </p:txBody>
      </p:sp>
      <p:sp>
        <p:nvSpPr>
          <p:cNvPr id="3" name="Text Placeholder 2"/>
          <p:cNvSpPr>
            <a:spLocks noGrp="1"/>
          </p:cNvSpPr>
          <p:nvPr>
            <p:ph type="body" sz="quarter" idx="14"/>
          </p:nvPr>
        </p:nvSpPr>
        <p:spPr/>
        <p:txBody>
          <a:bodyPr/>
          <a:lstStyle/>
          <a:p>
            <a:r>
              <a:rPr lang="en-GB" dirty="0"/>
              <a:t>Every computer system is made up of systems, which in turn are made up of further sub-systems</a:t>
            </a:r>
          </a:p>
          <a:p>
            <a:r>
              <a:rPr lang="en-GB" dirty="0"/>
              <a:t>A supermarket computer system may have a sub-system to keep track of all its stock</a:t>
            </a:r>
          </a:p>
          <a:p>
            <a:r>
              <a:rPr lang="en-GB" dirty="0"/>
              <a:t>This may have sub-systems connecting to the tills which deduct stock as it is sold</a:t>
            </a:r>
          </a:p>
          <a:p>
            <a:r>
              <a:rPr lang="en-GB" dirty="0"/>
              <a:t>Another sub-system may order new stock</a:t>
            </a:r>
          </a:p>
          <a:p>
            <a:r>
              <a:rPr lang="en-GB" dirty="0"/>
              <a:t>This sub-system may itself have a sub-system to hold details of all suppliers…</a:t>
            </a:r>
          </a:p>
          <a:p>
            <a:endParaRPr lang="en-GB" dirty="0"/>
          </a:p>
          <a:p>
            <a:endParaRPr lang="en-GB" dirty="0"/>
          </a:p>
        </p:txBody>
      </p:sp>
    </p:spTree>
    <p:extLst>
      <p:ext uri="{BB962C8B-B14F-4D97-AF65-F5344CB8AC3E}">
        <p14:creationId xmlns:p14="http://schemas.microsoft.com/office/powerpoint/2010/main" val="1228932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structure diagram</a:t>
            </a:r>
          </a:p>
        </p:txBody>
      </p:sp>
      <p:sp>
        <p:nvSpPr>
          <p:cNvPr id="3" name="Text Placeholder 2"/>
          <p:cNvSpPr>
            <a:spLocks noGrp="1"/>
          </p:cNvSpPr>
          <p:nvPr>
            <p:ph type="body" sz="quarter" idx="14"/>
          </p:nvPr>
        </p:nvSpPr>
        <p:spPr/>
        <p:txBody>
          <a:bodyPr/>
          <a:lstStyle/>
          <a:p>
            <a:pPr marL="0" indent="0">
              <a:buNone/>
            </a:pPr>
            <a:endParaRPr lang="en-GB" dirty="0"/>
          </a:p>
          <a:p>
            <a:pPr marL="0" indent="0">
              <a:buNone/>
            </a:pPr>
            <a:endParaRPr lang="en-GB" dirty="0"/>
          </a:p>
        </p:txBody>
      </p:sp>
      <p:grpSp>
        <p:nvGrpSpPr>
          <p:cNvPr id="4" name="Group 3"/>
          <p:cNvGrpSpPr/>
          <p:nvPr/>
        </p:nvGrpSpPr>
        <p:grpSpPr>
          <a:xfrm>
            <a:off x="741819" y="2737414"/>
            <a:ext cx="7672642" cy="3277465"/>
            <a:chOff x="763429" y="3594621"/>
            <a:chExt cx="7672642" cy="3277465"/>
          </a:xfrm>
          <a:effectLst/>
        </p:grpSpPr>
        <p:cxnSp>
          <p:nvCxnSpPr>
            <p:cNvPr id="45" name="Straight Connector 44"/>
            <p:cNvCxnSpPr/>
            <p:nvPr/>
          </p:nvCxnSpPr>
          <p:spPr>
            <a:xfrm>
              <a:off x="5654871" y="6008282"/>
              <a:ext cx="1" cy="299802"/>
            </a:xfrm>
            <a:prstGeom prst="line">
              <a:avLst/>
            </a:prstGeom>
            <a:ln w="57150">
              <a:solidFill>
                <a:srgbClr val="D9650B"/>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647142" y="6001763"/>
              <a:ext cx="1" cy="299802"/>
            </a:xfrm>
            <a:prstGeom prst="line">
              <a:avLst/>
            </a:prstGeom>
            <a:ln w="57150">
              <a:solidFill>
                <a:srgbClr val="D9650B"/>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3647948" y="6008282"/>
              <a:ext cx="1" cy="299802"/>
            </a:xfrm>
            <a:prstGeom prst="line">
              <a:avLst/>
            </a:prstGeom>
            <a:ln w="57150">
              <a:solidFill>
                <a:srgbClr val="D9650B"/>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641683" y="4794031"/>
              <a:ext cx="5988311" cy="0"/>
            </a:xfrm>
            <a:prstGeom prst="line">
              <a:avLst/>
            </a:prstGeom>
            <a:ln w="57150">
              <a:solidFill>
                <a:srgbClr val="D9650B"/>
              </a:solidFill>
            </a:ln>
            <a:effectLst/>
          </p:spPr>
          <p:style>
            <a:lnRef idx="1">
              <a:schemeClr val="accent4"/>
            </a:lnRef>
            <a:fillRef idx="0">
              <a:schemeClr val="accent4"/>
            </a:fillRef>
            <a:effectRef idx="0">
              <a:schemeClr val="accent4"/>
            </a:effectRef>
            <a:fontRef idx="minor">
              <a:schemeClr val="tx1"/>
            </a:fontRef>
          </p:style>
        </p:cxnSp>
        <p:cxnSp>
          <p:nvCxnSpPr>
            <p:cNvPr id="8" name="Straight Connector 7"/>
            <p:cNvCxnSpPr>
              <a:endCxn id="34" idx="0"/>
            </p:cNvCxnSpPr>
            <p:nvPr/>
          </p:nvCxnSpPr>
          <p:spPr>
            <a:xfrm>
              <a:off x="1662838" y="4766872"/>
              <a:ext cx="1" cy="299802"/>
            </a:xfrm>
            <a:prstGeom prst="line">
              <a:avLst/>
            </a:prstGeom>
            <a:ln w="57150">
              <a:solidFill>
                <a:srgbClr val="D9650B"/>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36" idx="2"/>
            </p:cNvCxnSpPr>
            <p:nvPr/>
          </p:nvCxnSpPr>
          <p:spPr>
            <a:xfrm>
              <a:off x="4613049" y="4370237"/>
              <a:ext cx="0" cy="404731"/>
            </a:xfrm>
            <a:prstGeom prst="line">
              <a:avLst/>
            </a:prstGeom>
            <a:ln w="57150">
              <a:solidFill>
                <a:srgbClr val="D9650B"/>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672764" y="4770037"/>
              <a:ext cx="1" cy="299802"/>
            </a:xfrm>
            <a:prstGeom prst="line">
              <a:avLst/>
            </a:prstGeom>
            <a:ln w="57150">
              <a:solidFill>
                <a:srgbClr val="D9650B"/>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652861" y="4784527"/>
              <a:ext cx="1" cy="299802"/>
            </a:xfrm>
            <a:prstGeom prst="line">
              <a:avLst/>
            </a:prstGeom>
            <a:ln w="57150">
              <a:solidFill>
                <a:srgbClr val="D9650B"/>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629993" y="4766872"/>
              <a:ext cx="1" cy="299802"/>
            </a:xfrm>
            <a:prstGeom prst="line">
              <a:avLst/>
            </a:prstGeom>
            <a:ln w="57150">
              <a:solidFill>
                <a:srgbClr val="D9650B"/>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655348" y="5736587"/>
              <a:ext cx="1" cy="299802"/>
            </a:xfrm>
            <a:prstGeom prst="line">
              <a:avLst/>
            </a:prstGeom>
            <a:ln w="57150">
              <a:solidFill>
                <a:srgbClr val="D9650B"/>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641683" y="6038211"/>
              <a:ext cx="4013189" cy="0"/>
            </a:xfrm>
            <a:prstGeom prst="line">
              <a:avLst/>
            </a:prstGeom>
            <a:ln w="57150">
              <a:solidFill>
                <a:srgbClr val="D9650B"/>
              </a:solidFill>
            </a:ln>
            <a:effectLst/>
          </p:spPr>
          <p:style>
            <a:lnRef idx="1">
              <a:schemeClr val="accent4"/>
            </a:lnRef>
            <a:fillRef idx="0">
              <a:schemeClr val="accent4"/>
            </a:fillRef>
            <a:effectRef idx="0">
              <a:schemeClr val="accent4"/>
            </a:effectRef>
            <a:fontRef idx="minor">
              <a:schemeClr val="tx1"/>
            </a:fontRef>
          </p:style>
        </p:cxnSp>
        <p:sp>
          <p:nvSpPr>
            <p:cNvPr id="36" name="Rectangle 35"/>
            <p:cNvSpPr/>
            <p:nvPr/>
          </p:nvSpPr>
          <p:spPr>
            <a:xfrm>
              <a:off x="3129022" y="3594621"/>
              <a:ext cx="2968054" cy="775616"/>
            </a:xfrm>
            <a:prstGeom prst="rect">
              <a:avLst/>
            </a:prstGeom>
            <a:solidFill>
              <a:srgbClr val="FFA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Grocery store stock control system</a:t>
              </a:r>
            </a:p>
          </p:txBody>
        </p:sp>
        <p:sp>
          <p:nvSpPr>
            <p:cNvPr id="34" name="Rectangle 33"/>
            <p:cNvSpPr/>
            <p:nvPr/>
          </p:nvSpPr>
          <p:spPr>
            <a:xfrm>
              <a:off x="763429" y="5066674"/>
              <a:ext cx="1798819" cy="707887"/>
            </a:xfrm>
            <a:prstGeom prst="rect">
              <a:avLst/>
            </a:prstGeom>
            <a:solidFill>
              <a:srgbClr val="FFA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Order stock items</a:t>
              </a:r>
            </a:p>
          </p:txBody>
        </p:sp>
        <p:sp>
          <p:nvSpPr>
            <p:cNvPr id="32" name="Rectangle 31"/>
            <p:cNvSpPr/>
            <p:nvPr/>
          </p:nvSpPr>
          <p:spPr>
            <a:xfrm>
              <a:off x="2738208" y="5066674"/>
              <a:ext cx="1798819" cy="707887"/>
            </a:xfrm>
            <a:prstGeom prst="rect">
              <a:avLst/>
            </a:prstGeom>
            <a:solidFill>
              <a:srgbClr val="FFA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Sell stock items</a:t>
              </a:r>
            </a:p>
            <a:p>
              <a:pPr algn="ctr"/>
              <a:endParaRPr lang="en-GB" dirty="0">
                <a:latin typeface="Arial" panose="020B0604020202020204" pitchFamily="34" charset="0"/>
                <a:cs typeface="Arial" panose="020B0604020202020204" pitchFamily="34" charset="0"/>
              </a:endParaRPr>
            </a:p>
          </p:txBody>
        </p:sp>
        <p:sp>
          <p:nvSpPr>
            <p:cNvPr id="30" name="Rectangle 29"/>
            <p:cNvSpPr/>
            <p:nvPr/>
          </p:nvSpPr>
          <p:spPr>
            <a:xfrm>
              <a:off x="4715339" y="5066674"/>
              <a:ext cx="1798819" cy="707887"/>
            </a:xfrm>
            <a:prstGeom prst="rect">
              <a:avLst/>
            </a:prstGeom>
            <a:solidFill>
              <a:srgbClr val="FFA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Check stock quantities</a:t>
              </a:r>
            </a:p>
          </p:txBody>
        </p:sp>
        <p:sp>
          <p:nvSpPr>
            <p:cNvPr id="28" name="Rectangle 27"/>
            <p:cNvSpPr/>
            <p:nvPr/>
          </p:nvSpPr>
          <p:spPr>
            <a:xfrm>
              <a:off x="6692470" y="5066674"/>
              <a:ext cx="1743601" cy="707887"/>
            </a:xfrm>
            <a:prstGeom prst="rect">
              <a:avLst/>
            </a:prstGeom>
            <a:solidFill>
              <a:srgbClr val="FFA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Maintain supplier details</a:t>
              </a:r>
            </a:p>
          </p:txBody>
        </p:sp>
        <p:sp>
          <p:nvSpPr>
            <p:cNvPr id="26" name="Rectangle 25"/>
            <p:cNvSpPr/>
            <p:nvPr/>
          </p:nvSpPr>
          <p:spPr>
            <a:xfrm>
              <a:off x="782669" y="6287467"/>
              <a:ext cx="1798819" cy="584619"/>
            </a:xfrm>
            <a:prstGeom prst="rect">
              <a:avLst/>
            </a:prstGeom>
            <a:solidFill>
              <a:srgbClr val="FFA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Scan barcodes</a:t>
              </a:r>
            </a:p>
          </p:txBody>
        </p:sp>
        <p:grpSp>
          <p:nvGrpSpPr>
            <p:cNvPr id="21" name="Group 20"/>
            <p:cNvGrpSpPr/>
            <p:nvPr/>
          </p:nvGrpSpPr>
          <p:grpSpPr>
            <a:xfrm>
              <a:off x="2747504" y="6282841"/>
              <a:ext cx="3763654" cy="584619"/>
              <a:chOff x="-638699" y="5165412"/>
              <a:chExt cx="3763654" cy="707887"/>
            </a:xfrm>
          </p:grpSpPr>
          <p:sp>
            <p:nvSpPr>
              <p:cNvPr id="24" name="Rectangle 23"/>
              <p:cNvSpPr/>
              <p:nvPr/>
            </p:nvSpPr>
            <p:spPr>
              <a:xfrm>
                <a:off x="-638699" y="5165412"/>
                <a:ext cx="1798819" cy="707887"/>
              </a:xfrm>
              <a:prstGeom prst="rect">
                <a:avLst/>
              </a:prstGeom>
              <a:solidFill>
                <a:srgbClr val="FFA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Print receipt</a:t>
                </a:r>
              </a:p>
            </p:txBody>
          </p:sp>
          <p:sp>
            <p:nvSpPr>
              <p:cNvPr id="42" name="Rectangle 41"/>
              <p:cNvSpPr/>
              <p:nvPr/>
            </p:nvSpPr>
            <p:spPr>
              <a:xfrm>
                <a:off x="1326136" y="5165412"/>
                <a:ext cx="1798819" cy="707887"/>
              </a:xfrm>
              <a:prstGeom prst="rect">
                <a:avLst/>
              </a:prstGeom>
              <a:solidFill>
                <a:srgbClr val="FFA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Update stock</a:t>
                </a:r>
              </a:p>
            </p:txBody>
          </p:sp>
        </p:grpSp>
      </p:grpSp>
      <p:sp>
        <p:nvSpPr>
          <p:cNvPr id="38" name="Text Placeholder 2"/>
          <p:cNvSpPr txBox="1">
            <a:spLocks/>
          </p:cNvSpPr>
          <p:nvPr/>
        </p:nvSpPr>
        <p:spPr>
          <a:xfrm>
            <a:off x="733900" y="1686525"/>
            <a:ext cx="7797230" cy="943662"/>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D9650B"/>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FFA90B"/>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A structure diagram can be used to show the subsystems that make up the system</a:t>
            </a:r>
          </a:p>
        </p:txBody>
      </p:sp>
    </p:spTree>
    <p:extLst>
      <p:ext uri="{BB962C8B-B14F-4D97-AF65-F5344CB8AC3E}">
        <p14:creationId xmlns:p14="http://schemas.microsoft.com/office/powerpoint/2010/main" val="290670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student registration system</a:t>
            </a:r>
          </a:p>
        </p:txBody>
      </p:sp>
      <p:sp>
        <p:nvSpPr>
          <p:cNvPr id="3" name="Text Placeholder 2"/>
          <p:cNvSpPr>
            <a:spLocks noGrp="1"/>
          </p:cNvSpPr>
          <p:nvPr>
            <p:ph type="body" sz="quarter" idx="14"/>
          </p:nvPr>
        </p:nvSpPr>
        <p:spPr/>
        <p:txBody>
          <a:bodyPr/>
          <a:lstStyle/>
          <a:p>
            <a:r>
              <a:rPr lang="en-GB" dirty="0"/>
              <a:t>A school may have a computer system which holds details of every student</a:t>
            </a:r>
          </a:p>
          <a:p>
            <a:r>
              <a:rPr lang="en-GB" dirty="0"/>
              <a:t>Different sub-systems may handle daily attendance and a record of exam results</a:t>
            </a:r>
          </a:p>
          <a:p>
            <a:pPr lvl="1"/>
            <a:r>
              <a:rPr lang="en-GB" dirty="0"/>
              <a:t>What other sub-systems might there be?</a:t>
            </a:r>
          </a:p>
          <a:p>
            <a:endParaRPr lang="en-GB" dirty="0"/>
          </a:p>
        </p:txBody>
      </p:sp>
    </p:spTree>
    <p:extLst>
      <p:ext uri="{BB962C8B-B14F-4D97-AF65-F5344CB8AC3E}">
        <p14:creationId xmlns:p14="http://schemas.microsoft.com/office/powerpoint/2010/main" val="2824417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1" y="660511"/>
            <a:ext cx="9144002" cy="6201705"/>
          </a:xfrm>
          <a:prstGeom prst="rect">
            <a:avLst/>
          </a:prstGeom>
        </p:spPr>
      </p:pic>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Try </a:t>
            </a:r>
            <a:r>
              <a:rPr lang="en-GB" b="1" dirty="0"/>
              <a:t>Task 1 </a:t>
            </a:r>
            <a:r>
              <a:rPr lang="en-GB" dirty="0"/>
              <a:t>on the worksheet</a:t>
            </a:r>
          </a:p>
        </p:txBody>
      </p:sp>
    </p:spTree>
    <p:extLst>
      <p:ext uri="{BB962C8B-B14F-4D97-AF65-F5344CB8AC3E}">
        <p14:creationId xmlns:p14="http://schemas.microsoft.com/office/powerpoint/2010/main" val="3086438665"/>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B0AE2B-9199-4D3A-8453-452B86DBB1F6}">
  <ds:schemaRef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1ef05dc5-97a2-498b-bf7c-bd189143a1ff"/>
    <ds:schemaRef ds:uri="http://www.w3.org/XML/1998/namespace"/>
  </ds:schemaRefs>
</ds:datastoreItem>
</file>

<file path=customXml/itemProps2.xml><?xml version="1.0" encoding="utf-8"?>
<ds:datastoreItem xmlns:ds="http://schemas.openxmlformats.org/officeDocument/2006/customXml" ds:itemID="{A0EFB0E3-E63D-42A1-A586-96876D4D21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593411-CCC7-440B-BB0B-8F140C4494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Unit 9</Template>
  <TotalTime>2044</TotalTime>
  <Words>942</Words>
  <Application>Microsoft Office PowerPoint</Application>
  <PresentationFormat>On-screen Show (4:3)</PresentationFormat>
  <Paragraphs>112</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Calibri</vt:lpstr>
      <vt:lpstr>Museo 700</vt:lpstr>
      <vt:lpstr>Museo 500</vt:lpstr>
      <vt:lpstr>Museo 900</vt:lpstr>
      <vt:lpstr>Arial</vt:lpstr>
      <vt:lpstr>Museo900-Regular</vt:lpstr>
      <vt:lpstr>Museo 100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 Heathcote</cp:lastModifiedBy>
  <cp:revision>45</cp:revision>
  <dcterms:created xsi:type="dcterms:W3CDTF">2015-05-06T08:54:04Z</dcterms:created>
  <dcterms:modified xsi:type="dcterms:W3CDTF">2019-01-31T11:38:41Z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