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288" r:id="rId6"/>
    <p:sldId id="262" r:id="rId7"/>
    <p:sldId id="263" r:id="rId8"/>
    <p:sldId id="264" r:id="rId9"/>
    <p:sldId id="265" r:id="rId10"/>
    <p:sldId id="266" r:id="rId11"/>
    <p:sldId id="267" r:id="rId12"/>
    <p:sldId id="268" r:id="rId13"/>
    <p:sldId id="287" r:id="rId14"/>
    <p:sldId id="269" r:id="rId15"/>
    <p:sldId id="270" r:id="rId16"/>
    <p:sldId id="271" r:id="rId17"/>
    <p:sldId id="272" r:id="rId18"/>
    <p:sldId id="274" r:id="rId19"/>
    <p:sldId id="276" r:id="rId20"/>
    <p:sldId id="291" r:id="rId21"/>
    <p:sldId id="273" r:id="rId22"/>
    <p:sldId id="277" r:id="rId23"/>
    <p:sldId id="290" r:id="rId24"/>
    <p:sldId id="279" r:id="rId25"/>
    <p:sldId id="280" r:id="rId26"/>
    <p:sldId id="281" r:id="rId27"/>
    <p:sldId id="282" r:id="rId28"/>
    <p:sldId id="259" r:id="rId29"/>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Museo 100" panose="02000000000000000000" charset="0"/>
      <p:regular r:id="rId35"/>
    </p:embeddedFont>
    <p:embeddedFont>
      <p:font typeface="Museo 500" panose="02000000000000000000" charset="0"/>
      <p:regular r:id="rId36"/>
    </p:embeddedFont>
    <p:embeddedFont>
      <p:font typeface="Museo 700" panose="02000000000000000000" charset="0"/>
      <p:bold r:id="rId37"/>
    </p:embeddedFont>
    <p:embeddedFont>
      <p:font typeface="Museo 900" panose="02000000000000000000" charset="0"/>
      <p:bold r:id="rId38"/>
    </p:embeddedFont>
    <p:embeddedFont>
      <p:font typeface="Museo900-Regular" panose="02000000000000000000"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6CC"/>
    <a:srgbClr val="E34413"/>
    <a:srgbClr val="0F4A67"/>
    <a:srgbClr val="000000"/>
    <a:srgbClr val="686865"/>
    <a:srgbClr val="939497"/>
    <a:srgbClr val="3A84DD"/>
    <a:srgbClr val="4C4C4E"/>
    <a:srgbClr val="20692A"/>
    <a:srgbClr val="D1D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6796E-9969-4BB4-9925-EE861E4B9827}" v="1" dt="2019-03-05T11:13:06.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CF699F03-B5DD-4BD9-ABB9-304D749F825D}"/>
    <pc:docChg chg="modSld">
      <pc:chgData name="Leonora Sheppard" userId="3688f6d8-1f97-408e-a4fe-cc859c551ddb" providerId="ADAL" clId="{CF699F03-B5DD-4BD9-ABB9-304D749F825D}" dt="2019-02-21T11:58:51.242" v="70" actId="20577"/>
      <pc:docMkLst>
        <pc:docMk/>
      </pc:docMkLst>
      <pc:sldChg chg="modSp">
        <pc:chgData name="Leonora Sheppard" userId="3688f6d8-1f97-408e-a4fe-cc859c551ddb" providerId="ADAL" clId="{CF699F03-B5DD-4BD9-ABB9-304D749F825D}" dt="2019-02-21T10:06:07.940" v="0" actId="20577"/>
        <pc:sldMkLst>
          <pc:docMk/>
          <pc:sldMk cId="677538094" sldId="262"/>
        </pc:sldMkLst>
        <pc:spChg chg="mod">
          <ac:chgData name="Leonora Sheppard" userId="3688f6d8-1f97-408e-a4fe-cc859c551ddb" providerId="ADAL" clId="{CF699F03-B5DD-4BD9-ABB9-304D749F825D}" dt="2019-02-21T10:06:07.940" v="0" actId="20577"/>
          <ac:spMkLst>
            <pc:docMk/>
            <pc:sldMk cId="677538094" sldId="262"/>
            <ac:spMk id="71" creationId="{00000000-0000-0000-0000-000000000000}"/>
          </ac:spMkLst>
        </pc:spChg>
      </pc:sldChg>
      <pc:sldChg chg="modSp">
        <pc:chgData name="Leonora Sheppard" userId="3688f6d8-1f97-408e-a4fe-cc859c551ddb" providerId="ADAL" clId="{CF699F03-B5DD-4BD9-ABB9-304D749F825D}" dt="2019-02-21T10:06:50.754" v="36" actId="20577"/>
        <pc:sldMkLst>
          <pc:docMk/>
          <pc:sldMk cId="2252804076" sldId="263"/>
        </pc:sldMkLst>
        <pc:spChg chg="mod">
          <ac:chgData name="Leonora Sheppard" userId="3688f6d8-1f97-408e-a4fe-cc859c551ddb" providerId="ADAL" clId="{CF699F03-B5DD-4BD9-ABB9-304D749F825D}" dt="2019-02-21T10:06:50.754" v="36" actId="20577"/>
          <ac:spMkLst>
            <pc:docMk/>
            <pc:sldMk cId="2252804076" sldId="263"/>
            <ac:spMk id="3" creationId="{EBCF09D9-B63A-44BA-8893-D286D4431DE5}"/>
          </ac:spMkLst>
        </pc:spChg>
      </pc:sldChg>
      <pc:sldChg chg="modSp">
        <pc:chgData name="Leonora Sheppard" userId="3688f6d8-1f97-408e-a4fe-cc859c551ddb" providerId="ADAL" clId="{CF699F03-B5DD-4BD9-ABB9-304D749F825D}" dt="2019-02-21T10:09:00.079" v="38" actId="20577"/>
        <pc:sldMkLst>
          <pc:docMk/>
          <pc:sldMk cId="943080805" sldId="266"/>
        </pc:sldMkLst>
        <pc:spChg chg="mod">
          <ac:chgData name="Leonora Sheppard" userId="3688f6d8-1f97-408e-a4fe-cc859c551ddb" providerId="ADAL" clId="{CF699F03-B5DD-4BD9-ABB9-304D749F825D}" dt="2019-02-21T10:09:00.079" v="38" actId="20577"/>
          <ac:spMkLst>
            <pc:docMk/>
            <pc:sldMk cId="943080805" sldId="266"/>
            <ac:spMk id="105" creationId="{00000000-0000-0000-0000-000000000000}"/>
          </ac:spMkLst>
        </pc:spChg>
      </pc:sldChg>
      <pc:sldChg chg="modSp">
        <pc:chgData name="Leonora Sheppard" userId="3688f6d8-1f97-408e-a4fe-cc859c551ddb" providerId="ADAL" clId="{CF699F03-B5DD-4BD9-ABB9-304D749F825D}" dt="2019-02-21T10:22:29.170" v="39" actId="167"/>
        <pc:sldMkLst>
          <pc:docMk/>
          <pc:sldMk cId="1235372844" sldId="270"/>
        </pc:sldMkLst>
        <pc:picChg chg="ord">
          <ac:chgData name="Leonora Sheppard" userId="3688f6d8-1f97-408e-a4fe-cc859c551ddb" providerId="ADAL" clId="{CF699F03-B5DD-4BD9-ABB9-304D749F825D}" dt="2019-02-21T10:22:29.170" v="39" actId="167"/>
          <ac:picMkLst>
            <pc:docMk/>
            <pc:sldMk cId="1235372844" sldId="270"/>
            <ac:picMk id="2" creationId="{7A52C68F-A630-407A-B6AA-FE8585239FDD}"/>
          </ac:picMkLst>
        </pc:picChg>
      </pc:sldChg>
      <pc:sldChg chg="modSp">
        <pc:chgData name="Leonora Sheppard" userId="3688f6d8-1f97-408e-a4fe-cc859c551ddb" providerId="ADAL" clId="{CF699F03-B5DD-4BD9-ABB9-304D749F825D}" dt="2019-02-21T10:24:15.119" v="46" actId="6549"/>
        <pc:sldMkLst>
          <pc:docMk/>
          <pc:sldMk cId="1010790637" sldId="272"/>
        </pc:sldMkLst>
        <pc:spChg chg="mod">
          <ac:chgData name="Leonora Sheppard" userId="3688f6d8-1f97-408e-a4fe-cc859c551ddb" providerId="ADAL" clId="{CF699F03-B5DD-4BD9-ABB9-304D749F825D}" dt="2019-02-21T10:24:15.119" v="46" actId="6549"/>
          <ac:spMkLst>
            <pc:docMk/>
            <pc:sldMk cId="1010790637" sldId="272"/>
            <ac:spMk id="153" creationId="{00000000-0000-0000-0000-000000000000}"/>
          </ac:spMkLst>
        </pc:spChg>
      </pc:sldChg>
      <pc:sldChg chg="modSp">
        <pc:chgData name="Leonora Sheppard" userId="3688f6d8-1f97-408e-a4fe-cc859c551ddb" providerId="ADAL" clId="{CF699F03-B5DD-4BD9-ABB9-304D749F825D}" dt="2019-02-21T10:24:42.298" v="48" actId="20577"/>
        <pc:sldMkLst>
          <pc:docMk/>
          <pc:sldMk cId="2594007535" sldId="274"/>
        </pc:sldMkLst>
        <pc:spChg chg="mod">
          <ac:chgData name="Leonora Sheppard" userId="3688f6d8-1f97-408e-a4fe-cc859c551ddb" providerId="ADAL" clId="{CF699F03-B5DD-4BD9-ABB9-304D749F825D}" dt="2019-02-21T10:24:42.298" v="48" actId="20577"/>
          <ac:spMkLst>
            <pc:docMk/>
            <pc:sldMk cId="2594007535" sldId="274"/>
            <ac:spMk id="168" creationId="{00000000-0000-0000-0000-000000000000}"/>
          </ac:spMkLst>
        </pc:spChg>
      </pc:sldChg>
      <pc:sldChg chg="modSp">
        <pc:chgData name="Leonora Sheppard" userId="3688f6d8-1f97-408e-a4fe-cc859c551ddb" providerId="ADAL" clId="{CF699F03-B5DD-4BD9-ABB9-304D749F825D}" dt="2019-02-21T10:25:55.707" v="63" actId="20577"/>
        <pc:sldMkLst>
          <pc:docMk/>
          <pc:sldMk cId="888336884" sldId="276"/>
        </pc:sldMkLst>
        <pc:spChg chg="mod">
          <ac:chgData name="Leonora Sheppard" userId="3688f6d8-1f97-408e-a4fe-cc859c551ddb" providerId="ADAL" clId="{CF699F03-B5DD-4BD9-ABB9-304D749F825D}" dt="2019-02-21T10:25:55.707" v="63" actId="20577"/>
          <ac:spMkLst>
            <pc:docMk/>
            <pc:sldMk cId="888336884" sldId="276"/>
            <ac:spMk id="184" creationId="{00000000-0000-0000-0000-000000000000}"/>
          </ac:spMkLst>
        </pc:spChg>
      </pc:sldChg>
      <pc:sldChg chg="modSp">
        <pc:chgData name="Leonora Sheppard" userId="3688f6d8-1f97-408e-a4fe-cc859c551ddb" providerId="ADAL" clId="{CF699F03-B5DD-4BD9-ABB9-304D749F825D}" dt="2019-02-21T11:58:19.055" v="66" actId="167"/>
        <pc:sldMkLst>
          <pc:docMk/>
          <pc:sldMk cId="4127016884" sldId="281"/>
        </pc:sldMkLst>
        <pc:picChg chg="ord">
          <ac:chgData name="Leonora Sheppard" userId="3688f6d8-1f97-408e-a4fe-cc859c551ddb" providerId="ADAL" clId="{CF699F03-B5DD-4BD9-ABB9-304D749F825D}" dt="2019-02-21T11:58:19.055" v="66" actId="167"/>
          <ac:picMkLst>
            <pc:docMk/>
            <pc:sldMk cId="4127016884" sldId="281"/>
            <ac:picMk id="222" creationId="{00000000-0000-0000-0000-000000000000}"/>
          </ac:picMkLst>
        </pc:picChg>
      </pc:sldChg>
      <pc:sldChg chg="modSp">
        <pc:chgData name="Leonora Sheppard" userId="3688f6d8-1f97-408e-a4fe-cc859c551ddb" providerId="ADAL" clId="{CF699F03-B5DD-4BD9-ABB9-304D749F825D}" dt="2019-02-21T11:58:51.242" v="70" actId="20577"/>
        <pc:sldMkLst>
          <pc:docMk/>
          <pc:sldMk cId="2574488214" sldId="282"/>
        </pc:sldMkLst>
        <pc:spChg chg="mod">
          <ac:chgData name="Leonora Sheppard" userId="3688f6d8-1f97-408e-a4fe-cc859c551ddb" providerId="ADAL" clId="{CF699F03-B5DD-4BD9-ABB9-304D749F825D}" dt="2019-02-21T11:58:51.242" v="70" actId="20577"/>
          <ac:spMkLst>
            <pc:docMk/>
            <pc:sldMk cId="2574488214" sldId="282"/>
            <ac:spMk id="235" creationId="{00000000-0000-0000-0000-000000000000}"/>
          </ac:spMkLst>
        </pc:spChg>
      </pc:sldChg>
      <pc:sldChg chg="modSp">
        <pc:chgData name="Leonora Sheppard" userId="3688f6d8-1f97-408e-a4fe-cc859c551ddb" providerId="ADAL" clId="{CF699F03-B5DD-4BD9-ABB9-304D749F825D}" dt="2019-02-21T10:29:23.223" v="65" actId="20577"/>
        <pc:sldMkLst>
          <pc:docMk/>
          <pc:sldMk cId="2042310614" sldId="291"/>
        </pc:sldMkLst>
        <pc:spChg chg="mod">
          <ac:chgData name="Leonora Sheppard" userId="3688f6d8-1f97-408e-a4fe-cc859c551ddb" providerId="ADAL" clId="{CF699F03-B5DD-4BD9-ABB9-304D749F825D}" dt="2019-02-21T10:29:23.223" v="65" actId="20577"/>
          <ac:spMkLst>
            <pc:docMk/>
            <pc:sldMk cId="2042310614" sldId="291"/>
            <ac:spMk id="176" creationId="{00000000-0000-0000-0000-000000000000}"/>
          </ac:spMkLst>
        </pc:spChg>
      </pc:sldChg>
    </pc:docChg>
  </pc:docChgLst>
  <pc:docChgLst>
    <pc:chgData name="Mike Ross" userId="7954c944-6085-4b08-be0b-82a8f61afa5b" providerId="ADAL" clId="{0F16796E-9969-4BB4-9925-EE861E4B9827}"/>
    <pc:docChg chg="undo redo custSel addSld delSld modSld sldOrd modMainMaster">
      <pc:chgData name="Mike Ross" userId="7954c944-6085-4b08-be0b-82a8f61afa5b" providerId="ADAL" clId="{0F16796E-9969-4BB4-9925-EE861E4B9827}" dt="2019-03-05T11:14:42.945" v="515" actId="113"/>
      <pc:docMkLst>
        <pc:docMk/>
      </pc:docMkLst>
      <pc:sldChg chg="modSp">
        <pc:chgData name="Mike Ross" userId="7954c944-6085-4b08-be0b-82a8f61afa5b" providerId="ADAL" clId="{0F16796E-9969-4BB4-9925-EE861E4B9827}" dt="2019-02-15T17:07:15.473" v="91" actId="14100"/>
        <pc:sldMkLst>
          <pc:docMk/>
          <pc:sldMk cId="677538094" sldId="262"/>
        </pc:sldMkLst>
        <pc:picChg chg="mod">
          <ac:chgData name="Mike Ross" userId="7954c944-6085-4b08-be0b-82a8f61afa5b" providerId="ADAL" clId="{0F16796E-9969-4BB4-9925-EE861E4B9827}" dt="2019-02-15T17:07:15.473" v="91" actId="14100"/>
          <ac:picMkLst>
            <pc:docMk/>
            <pc:sldMk cId="677538094" sldId="262"/>
            <ac:picMk id="3" creationId="{7F383E49-D1B9-4A82-B6C8-ABE24D047B98}"/>
          </ac:picMkLst>
        </pc:picChg>
      </pc:sldChg>
      <pc:sldChg chg="delSp modSp">
        <pc:chgData name="Mike Ross" userId="7954c944-6085-4b08-be0b-82a8f61afa5b" providerId="ADAL" clId="{0F16796E-9969-4BB4-9925-EE861E4B9827}" dt="2019-02-15T17:07:58.055" v="93" actId="1076"/>
        <pc:sldMkLst>
          <pc:docMk/>
          <pc:sldMk cId="2252804076" sldId="263"/>
        </pc:sldMkLst>
        <pc:spChg chg="del">
          <ac:chgData name="Mike Ross" userId="7954c944-6085-4b08-be0b-82a8f61afa5b" providerId="ADAL" clId="{0F16796E-9969-4BB4-9925-EE861E4B9827}" dt="2019-02-15T17:07:54.317" v="92"/>
          <ac:spMkLst>
            <pc:docMk/>
            <pc:sldMk cId="2252804076" sldId="263"/>
            <ac:spMk id="2" creationId="{FD39EB68-D013-41DE-8584-F23C6A202ECE}"/>
          </ac:spMkLst>
        </pc:spChg>
        <pc:spChg chg="mod">
          <ac:chgData name="Mike Ross" userId="7954c944-6085-4b08-be0b-82a8f61afa5b" providerId="ADAL" clId="{0F16796E-9969-4BB4-9925-EE861E4B9827}" dt="2019-02-15T17:07:58.055" v="93" actId="1076"/>
          <ac:spMkLst>
            <pc:docMk/>
            <pc:sldMk cId="2252804076" sldId="263"/>
            <ac:spMk id="3" creationId="{EBCF09D9-B63A-44BA-8893-D286D4431DE5}"/>
          </ac:spMkLst>
        </pc:spChg>
        <pc:spChg chg="mod">
          <ac:chgData name="Mike Ross" userId="7954c944-6085-4b08-be0b-82a8f61afa5b" providerId="ADAL" clId="{0F16796E-9969-4BB4-9925-EE861E4B9827}" dt="2019-02-15T17:04:52.320" v="40" actId="20577"/>
          <ac:spMkLst>
            <pc:docMk/>
            <pc:sldMk cId="2252804076" sldId="263"/>
            <ac:spMk id="79" creationId="{00000000-0000-0000-0000-000000000000}"/>
          </ac:spMkLst>
        </pc:spChg>
      </pc:sldChg>
      <pc:sldChg chg="ord">
        <pc:chgData name="Mike Ross" userId="7954c944-6085-4b08-be0b-82a8f61afa5b" providerId="ADAL" clId="{0F16796E-9969-4BB4-9925-EE861E4B9827}" dt="2019-02-15T17:12:11.898" v="95"/>
        <pc:sldMkLst>
          <pc:docMk/>
          <pc:sldMk cId="3453792054" sldId="264"/>
        </pc:sldMkLst>
      </pc:sldChg>
      <pc:sldChg chg="modSp">
        <pc:chgData name="Mike Ross" userId="7954c944-6085-4b08-be0b-82a8f61afa5b" providerId="ADAL" clId="{0F16796E-9969-4BB4-9925-EE861E4B9827}" dt="2019-02-18T09:44:23.682" v="112"/>
        <pc:sldMkLst>
          <pc:docMk/>
          <pc:sldMk cId="154888338" sldId="265"/>
        </pc:sldMkLst>
        <pc:spChg chg="mod">
          <ac:chgData name="Mike Ross" userId="7954c944-6085-4b08-be0b-82a8f61afa5b" providerId="ADAL" clId="{0F16796E-9969-4BB4-9925-EE861E4B9827}" dt="2019-02-18T09:44:23.682" v="112"/>
          <ac:spMkLst>
            <pc:docMk/>
            <pc:sldMk cId="154888338" sldId="265"/>
            <ac:spMk id="95" creationId="{00000000-0000-0000-0000-000000000000}"/>
          </ac:spMkLst>
        </pc:spChg>
      </pc:sldChg>
      <pc:sldChg chg="modSp">
        <pc:chgData name="Mike Ross" userId="7954c944-6085-4b08-be0b-82a8f61afa5b" providerId="ADAL" clId="{0F16796E-9969-4BB4-9925-EE861E4B9827}" dt="2019-03-05T11:13:06.302" v="511" actId="207"/>
        <pc:sldMkLst>
          <pc:docMk/>
          <pc:sldMk cId="943080805" sldId="266"/>
        </pc:sldMkLst>
        <pc:spChg chg="mod">
          <ac:chgData name="Mike Ross" userId="7954c944-6085-4b08-be0b-82a8f61afa5b" providerId="ADAL" clId="{0F16796E-9969-4BB4-9925-EE861E4B9827}" dt="2019-02-18T09:53:25.537" v="113" actId="207"/>
          <ac:spMkLst>
            <pc:docMk/>
            <pc:sldMk cId="943080805" sldId="266"/>
            <ac:spMk id="104" creationId="{00000000-0000-0000-0000-000000000000}"/>
          </ac:spMkLst>
        </pc:spChg>
        <pc:spChg chg="mod">
          <ac:chgData name="Mike Ross" userId="7954c944-6085-4b08-be0b-82a8f61afa5b" providerId="ADAL" clId="{0F16796E-9969-4BB4-9925-EE861E4B9827}" dt="2019-03-05T11:13:06.302" v="511" actId="207"/>
          <ac:spMkLst>
            <pc:docMk/>
            <pc:sldMk cId="943080805" sldId="266"/>
            <ac:spMk id="105" creationId="{00000000-0000-0000-0000-000000000000}"/>
          </ac:spMkLst>
        </pc:spChg>
      </pc:sldChg>
      <pc:sldChg chg="modSp">
        <pc:chgData name="Mike Ross" userId="7954c944-6085-4b08-be0b-82a8f61afa5b" providerId="ADAL" clId="{0F16796E-9969-4BB4-9925-EE861E4B9827}" dt="2019-02-18T09:59:53.430" v="115" actId="113"/>
        <pc:sldMkLst>
          <pc:docMk/>
          <pc:sldMk cId="1892894561" sldId="267"/>
        </pc:sldMkLst>
        <pc:spChg chg="mod">
          <ac:chgData name="Mike Ross" userId="7954c944-6085-4b08-be0b-82a8f61afa5b" providerId="ADAL" clId="{0F16796E-9969-4BB4-9925-EE861E4B9827}" dt="2019-02-18T09:59:53.430" v="115" actId="113"/>
          <ac:spMkLst>
            <pc:docMk/>
            <pc:sldMk cId="1892894561" sldId="267"/>
            <ac:spMk id="112" creationId="{00000000-0000-0000-0000-000000000000}"/>
          </ac:spMkLst>
        </pc:spChg>
      </pc:sldChg>
      <pc:sldChg chg="delSp">
        <pc:chgData name="Mike Ross" userId="7954c944-6085-4b08-be0b-82a8f61afa5b" providerId="ADAL" clId="{0F16796E-9969-4BB4-9925-EE861E4B9827}" dt="2019-02-18T10:03:16.159" v="116"/>
        <pc:sldMkLst>
          <pc:docMk/>
          <pc:sldMk cId="80074362" sldId="268"/>
        </pc:sldMkLst>
        <pc:spChg chg="del">
          <ac:chgData name="Mike Ross" userId="7954c944-6085-4b08-be0b-82a8f61afa5b" providerId="ADAL" clId="{0F16796E-9969-4BB4-9925-EE861E4B9827}" dt="2019-02-18T10:03:16.159" v="116"/>
          <ac:spMkLst>
            <pc:docMk/>
            <pc:sldMk cId="80074362" sldId="268"/>
            <ac:spMk id="2" creationId="{5957FE73-5604-47FD-B2F9-B63F10C1013A}"/>
          </ac:spMkLst>
        </pc:spChg>
      </pc:sldChg>
      <pc:sldChg chg="modSp">
        <pc:chgData name="Mike Ross" userId="7954c944-6085-4b08-be0b-82a8f61afa5b" providerId="ADAL" clId="{0F16796E-9969-4BB4-9925-EE861E4B9827}" dt="2019-02-19T10:26:42.824" v="214" actId="20577"/>
        <pc:sldMkLst>
          <pc:docMk/>
          <pc:sldMk cId="1235372844" sldId="270"/>
        </pc:sldMkLst>
        <pc:spChg chg="mod">
          <ac:chgData name="Mike Ross" userId="7954c944-6085-4b08-be0b-82a8f61afa5b" providerId="ADAL" clId="{0F16796E-9969-4BB4-9925-EE861E4B9827}" dt="2019-02-19T10:26:42.824" v="214" actId="20577"/>
          <ac:spMkLst>
            <pc:docMk/>
            <pc:sldMk cId="1235372844" sldId="270"/>
            <ac:spMk id="136" creationId="{00000000-0000-0000-0000-000000000000}"/>
          </ac:spMkLst>
        </pc:spChg>
        <pc:picChg chg="mod">
          <ac:chgData name="Mike Ross" userId="7954c944-6085-4b08-be0b-82a8f61afa5b" providerId="ADAL" clId="{0F16796E-9969-4BB4-9925-EE861E4B9827}" dt="2019-02-18T10:59:19.360" v="125" actId="1076"/>
          <ac:picMkLst>
            <pc:docMk/>
            <pc:sldMk cId="1235372844" sldId="270"/>
            <ac:picMk id="2" creationId="{7A52C68F-A630-407A-B6AA-FE8585239FDD}"/>
          </ac:picMkLst>
        </pc:picChg>
      </pc:sldChg>
      <pc:sldChg chg="modSp">
        <pc:chgData name="Mike Ross" userId="7954c944-6085-4b08-be0b-82a8f61afa5b" providerId="ADAL" clId="{0F16796E-9969-4BB4-9925-EE861E4B9827}" dt="2019-02-19T09:31:25.395" v="134" actId="15"/>
        <pc:sldMkLst>
          <pc:docMk/>
          <pc:sldMk cId="1010790637" sldId="272"/>
        </pc:sldMkLst>
        <pc:spChg chg="mod">
          <ac:chgData name="Mike Ross" userId="7954c944-6085-4b08-be0b-82a8f61afa5b" providerId="ADAL" clId="{0F16796E-9969-4BB4-9925-EE861E4B9827}" dt="2019-02-19T09:31:25.395" v="134" actId="15"/>
          <ac:spMkLst>
            <pc:docMk/>
            <pc:sldMk cId="1010790637" sldId="272"/>
            <ac:spMk id="153" creationId="{00000000-0000-0000-0000-000000000000}"/>
          </ac:spMkLst>
        </pc:spChg>
      </pc:sldChg>
      <pc:sldChg chg="modSp">
        <pc:chgData name="Mike Ross" userId="7954c944-6085-4b08-be0b-82a8f61afa5b" providerId="ADAL" clId="{0F16796E-9969-4BB4-9925-EE861E4B9827}" dt="2019-02-19T10:09:47.415" v="206" actId="15"/>
        <pc:sldMkLst>
          <pc:docMk/>
          <pc:sldMk cId="3032627337" sldId="273"/>
        </pc:sldMkLst>
        <pc:spChg chg="mod">
          <ac:chgData name="Mike Ross" userId="7954c944-6085-4b08-be0b-82a8f61afa5b" providerId="ADAL" clId="{0F16796E-9969-4BB4-9925-EE861E4B9827}" dt="2019-02-19T10:09:47.415" v="206" actId="15"/>
          <ac:spMkLst>
            <pc:docMk/>
            <pc:sldMk cId="3032627337" sldId="273"/>
            <ac:spMk id="159" creationId="{00000000-0000-0000-0000-000000000000}"/>
          </ac:spMkLst>
        </pc:spChg>
      </pc:sldChg>
      <pc:sldChg chg="modSp">
        <pc:chgData name="Mike Ross" userId="7954c944-6085-4b08-be0b-82a8f61afa5b" providerId="ADAL" clId="{0F16796E-9969-4BB4-9925-EE861E4B9827}" dt="2019-03-05T11:14:20.248" v="513" actId="20577"/>
        <pc:sldMkLst>
          <pc:docMk/>
          <pc:sldMk cId="888336884" sldId="276"/>
        </pc:sldMkLst>
        <pc:spChg chg="mod">
          <ac:chgData name="Mike Ross" userId="7954c944-6085-4b08-be0b-82a8f61afa5b" providerId="ADAL" clId="{0F16796E-9969-4BB4-9925-EE861E4B9827}" dt="2019-03-05T11:14:20.248" v="513" actId="20577"/>
          <ac:spMkLst>
            <pc:docMk/>
            <pc:sldMk cId="888336884" sldId="276"/>
            <ac:spMk id="184" creationId="{00000000-0000-0000-0000-000000000000}"/>
          </ac:spMkLst>
        </pc:spChg>
      </pc:sldChg>
      <pc:sldChg chg="modSp">
        <pc:chgData name="Mike Ross" userId="7954c944-6085-4b08-be0b-82a8f61afa5b" providerId="ADAL" clId="{0F16796E-9969-4BB4-9925-EE861E4B9827}" dt="2019-03-05T11:14:31.536" v="514" actId="113"/>
        <pc:sldMkLst>
          <pc:docMk/>
          <pc:sldMk cId="1056254144" sldId="277"/>
        </pc:sldMkLst>
        <pc:spChg chg="mod">
          <ac:chgData name="Mike Ross" userId="7954c944-6085-4b08-be0b-82a8f61afa5b" providerId="ADAL" clId="{0F16796E-9969-4BB4-9925-EE861E4B9827}" dt="2019-03-05T11:14:31.536" v="514" actId="113"/>
          <ac:spMkLst>
            <pc:docMk/>
            <pc:sldMk cId="1056254144" sldId="277"/>
            <ac:spMk id="191" creationId="{00000000-0000-0000-0000-000000000000}"/>
          </ac:spMkLst>
        </pc:spChg>
      </pc:sldChg>
      <pc:sldChg chg="modSp">
        <pc:chgData name="Mike Ross" userId="7954c944-6085-4b08-be0b-82a8f61afa5b" providerId="ADAL" clId="{0F16796E-9969-4BB4-9925-EE861E4B9827}" dt="2019-02-19T11:18:06.530" v="230" actId="20577"/>
        <pc:sldMkLst>
          <pc:docMk/>
          <pc:sldMk cId="2298557857" sldId="279"/>
        </pc:sldMkLst>
        <pc:spChg chg="mod">
          <ac:chgData name="Mike Ross" userId="7954c944-6085-4b08-be0b-82a8f61afa5b" providerId="ADAL" clId="{0F16796E-9969-4BB4-9925-EE861E4B9827}" dt="2019-02-19T11:18:06.530" v="230" actId="20577"/>
          <ac:spMkLst>
            <pc:docMk/>
            <pc:sldMk cId="2298557857" sldId="279"/>
            <ac:spMk id="207" creationId="{00000000-0000-0000-0000-000000000000}"/>
          </ac:spMkLst>
        </pc:spChg>
      </pc:sldChg>
      <pc:sldChg chg="modSp">
        <pc:chgData name="Mike Ross" userId="7954c944-6085-4b08-be0b-82a8f61afa5b" providerId="ADAL" clId="{0F16796E-9969-4BB4-9925-EE861E4B9827}" dt="2019-03-05T11:14:42.945" v="515" actId="113"/>
        <pc:sldMkLst>
          <pc:docMk/>
          <pc:sldMk cId="4250045339" sldId="280"/>
        </pc:sldMkLst>
        <pc:spChg chg="mod">
          <ac:chgData name="Mike Ross" userId="7954c944-6085-4b08-be0b-82a8f61afa5b" providerId="ADAL" clId="{0F16796E-9969-4BB4-9925-EE861E4B9827}" dt="2019-03-05T11:14:42.945" v="515" actId="113"/>
          <ac:spMkLst>
            <pc:docMk/>
            <pc:sldMk cId="4250045339" sldId="280"/>
            <ac:spMk id="215" creationId="{00000000-0000-0000-0000-000000000000}"/>
          </ac:spMkLst>
        </pc:spChg>
      </pc:sldChg>
      <pc:sldChg chg="modSp">
        <pc:chgData name="Mike Ross" userId="7954c944-6085-4b08-be0b-82a8f61afa5b" providerId="ADAL" clId="{0F16796E-9969-4BB4-9925-EE861E4B9827}" dt="2019-02-19T11:49:13.769" v="505" actId="20577"/>
        <pc:sldMkLst>
          <pc:docMk/>
          <pc:sldMk cId="4127016884" sldId="281"/>
        </pc:sldMkLst>
        <pc:spChg chg="mod">
          <ac:chgData name="Mike Ross" userId="7954c944-6085-4b08-be0b-82a8f61afa5b" providerId="ADAL" clId="{0F16796E-9969-4BB4-9925-EE861E4B9827}" dt="2019-02-19T11:49:13.769" v="505" actId="20577"/>
          <ac:spMkLst>
            <pc:docMk/>
            <pc:sldMk cId="4127016884" sldId="281"/>
            <ac:spMk id="8" creationId="{CCE82F63-567E-4398-98FF-95609603290E}"/>
          </ac:spMkLst>
        </pc:spChg>
        <pc:spChg chg="mod">
          <ac:chgData name="Mike Ross" userId="7954c944-6085-4b08-be0b-82a8f61afa5b" providerId="ADAL" clId="{0F16796E-9969-4BB4-9925-EE861E4B9827}" dt="2019-02-19T11:48:25.890" v="473" actId="20577"/>
          <ac:spMkLst>
            <pc:docMk/>
            <pc:sldMk cId="4127016884" sldId="281"/>
            <ac:spMk id="221" creationId="{00000000-0000-0000-0000-000000000000}"/>
          </ac:spMkLst>
        </pc:spChg>
        <pc:picChg chg="mod">
          <ac:chgData name="Mike Ross" userId="7954c944-6085-4b08-be0b-82a8f61afa5b" providerId="ADAL" clId="{0F16796E-9969-4BB4-9925-EE861E4B9827}" dt="2019-02-19T11:44:26.851" v="401" actId="1076"/>
          <ac:picMkLst>
            <pc:docMk/>
            <pc:sldMk cId="4127016884" sldId="281"/>
            <ac:picMk id="222" creationId="{00000000-0000-0000-0000-000000000000}"/>
          </ac:picMkLst>
        </pc:picChg>
      </pc:sldChg>
      <pc:sldChg chg="modSp">
        <pc:chgData name="Mike Ross" userId="7954c944-6085-4b08-be0b-82a8f61afa5b" providerId="ADAL" clId="{0F16796E-9969-4BB4-9925-EE861E4B9827}" dt="2019-02-19T11:34:14.510" v="298" actId="20577"/>
        <pc:sldMkLst>
          <pc:docMk/>
          <pc:sldMk cId="2574488214" sldId="282"/>
        </pc:sldMkLst>
        <pc:spChg chg="mod">
          <ac:chgData name="Mike Ross" userId="7954c944-6085-4b08-be0b-82a8f61afa5b" providerId="ADAL" clId="{0F16796E-9969-4BB4-9925-EE861E4B9827}" dt="2019-02-19T11:34:14.510" v="298" actId="20577"/>
          <ac:spMkLst>
            <pc:docMk/>
            <pc:sldMk cId="2574488214" sldId="282"/>
            <ac:spMk id="235" creationId="{00000000-0000-0000-0000-000000000000}"/>
          </ac:spMkLst>
        </pc:spChg>
      </pc:sldChg>
      <pc:sldChg chg="modSp">
        <pc:chgData name="Mike Ross" userId="7954c944-6085-4b08-be0b-82a8f61afa5b" providerId="ADAL" clId="{0F16796E-9969-4BB4-9925-EE861E4B9827}" dt="2019-02-18T10:09:03.593" v="124" actId="20578"/>
        <pc:sldMkLst>
          <pc:docMk/>
          <pc:sldMk cId="411762711" sldId="287"/>
        </pc:sldMkLst>
        <pc:spChg chg="mod">
          <ac:chgData name="Mike Ross" userId="7954c944-6085-4b08-be0b-82a8f61afa5b" providerId="ADAL" clId="{0F16796E-9969-4BB4-9925-EE861E4B9827}" dt="2019-02-18T10:09:03.593" v="124" actId="20578"/>
          <ac:spMkLst>
            <pc:docMk/>
            <pc:sldMk cId="411762711" sldId="287"/>
            <ac:spMk id="3" creationId="{890F3F19-C2CD-4166-AEFC-9B568D0087CA}"/>
          </ac:spMkLst>
        </pc:spChg>
      </pc:sldChg>
      <pc:sldChg chg="modSp">
        <pc:chgData name="Mike Ross" userId="7954c944-6085-4b08-be0b-82a8f61afa5b" providerId="ADAL" clId="{0F16796E-9969-4BB4-9925-EE861E4B9827}" dt="2019-02-15T17:05:43.128" v="89" actId="20577"/>
        <pc:sldMkLst>
          <pc:docMk/>
          <pc:sldMk cId="2688812206" sldId="288"/>
        </pc:sldMkLst>
        <pc:spChg chg="mod">
          <ac:chgData name="Mike Ross" userId="7954c944-6085-4b08-be0b-82a8f61afa5b" providerId="ADAL" clId="{0F16796E-9969-4BB4-9925-EE861E4B9827}" dt="2019-02-15T17:05:43.128" v="89" actId="20577"/>
          <ac:spMkLst>
            <pc:docMk/>
            <pc:sldMk cId="2688812206" sldId="288"/>
            <ac:spMk id="2" creationId="{76BDDFB0-6DF0-426A-B78D-2BE03AB8CFAB}"/>
          </ac:spMkLst>
        </pc:spChg>
      </pc:sldChg>
      <pc:sldChg chg="modSp">
        <pc:chgData name="Mike Ross" userId="7954c944-6085-4b08-be0b-82a8f61afa5b" providerId="ADAL" clId="{0F16796E-9969-4BB4-9925-EE861E4B9827}" dt="2019-02-21T15:39:21.503" v="510" actId="20577"/>
        <pc:sldMkLst>
          <pc:docMk/>
          <pc:sldMk cId="73630592" sldId="290"/>
        </pc:sldMkLst>
        <pc:spChg chg="mod">
          <ac:chgData name="Mike Ross" userId="7954c944-6085-4b08-be0b-82a8f61afa5b" providerId="ADAL" clId="{0F16796E-9969-4BB4-9925-EE861E4B9827}" dt="2019-02-21T15:39:21.503" v="510" actId="20577"/>
          <ac:spMkLst>
            <pc:docMk/>
            <pc:sldMk cId="73630592" sldId="290"/>
            <ac:spMk id="199" creationId="{00000000-0000-0000-0000-000000000000}"/>
          </ac:spMkLst>
        </pc:spChg>
      </pc:sldChg>
      <pc:sldChg chg="addSp delSp modSp add">
        <pc:chgData name="Mike Ross" userId="7954c944-6085-4b08-be0b-82a8f61afa5b" providerId="ADAL" clId="{0F16796E-9969-4BB4-9925-EE861E4B9827}" dt="2019-02-19T09:51:13.394" v="166" actId="732"/>
        <pc:sldMkLst>
          <pc:docMk/>
          <pc:sldMk cId="2042310614" sldId="291"/>
        </pc:sldMkLst>
        <pc:spChg chg="add del">
          <ac:chgData name="Mike Ross" userId="7954c944-6085-4b08-be0b-82a8f61afa5b" providerId="ADAL" clId="{0F16796E-9969-4BB4-9925-EE861E4B9827}" dt="2019-02-19T09:50:41.974" v="158"/>
          <ac:spMkLst>
            <pc:docMk/>
            <pc:sldMk cId="2042310614" sldId="291"/>
            <ac:spMk id="2" creationId="{4096E680-5D6A-43A8-AB7F-2B72CB51AA51}"/>
          </ac:spMkLst>
        </pc:spChg>
        <pc:spChg chg="mod">
          <ac:chgData name="Mike Ross" userId="7954c944-6085-4b08-be0b-82a8f61afa5b" providerId="ADAL" clId="{0F16796E-9969-4BB4-9925-EE861E4B9827}" dt="2019-02-19T09:50:58.908" v="164" actId="20577"/>
          <ac:spMkLst>
            <pc:docMk/>
            <pc:sldMk cId="2042310614" sldId="291"/>
            <ac:spMk id="176" creationId="{00000000-0000-0000-0000-000000000000}"/>
          </ac:spMkLst>
        </pc:spChg>
        <pc:picChg chg="del">
          <ac:chgData name="Mike Ross" userId="7954c944-6085-4b08-be0b-82a8f61afa5b" providerId="ADAL" clId="{0F16796E-9969-4BB4-9925-EE861E4B9827}" dt="2019-02-19T09:50:21.653" v="152" actId="478"/>
          <ac:picMkLst>
            <pc:docMk/>
            <pc:sldMk cId="2042310614" sldId="291"/>
            <ac:picMk id="4" creationId="{E7CAE64C-F43B-4C4E-94C7-8C8917EAFE98}"/>
          </ac:picMkLst>
        </pc:picChg>
        <pc:picChg chg="add mod ord modCrop">
          <ac:chgData name="Mike Ross" userId="7954c944-6085-4b08-be0b-82a8f61afa5b" providerId="ADAL" clId="{0F16796E-9969-4BB4-9925-EE861E4B9827}" dt="2019-02-19T09:51:13.394" v="166" actId="732"/>
          <ac:picMkLst>
            <pc:docMk/>
            <pc:sldMk cId="2042310614" sldId="291"/>
            <ac:picMk id="1028" creationId="{35C991B9-AA87-465A-B525-365F63CDF6BF}"/>
          </ac:picMkLst>
        </pc:picChg>
      </pc:sldChg>
      <pc:sldMasterChg chg="modSldLayout">
        <pc:chgData name="Mike Ross" userId="7954c944-6085-4b08-be0b-82a8f61afa5b" providerId="ADAL" clId="{0F16796E-9969-4BB4-9925-EE861E4B9827}" dt="2019-02-15T17:06:57.789" v="90" actId="14100"/>
        <pc:sldMasterMkLst>
          <pc:docMk/>
          <pc:sldMasterMk cId="1310585009" sldId="2147483648"/>
        </pc:sldMasterMkLst>
        <pc:sldLayoutChg chg="modSp">
          <pc:chgData name="Mike Ross" userId="7954c944-6085-4b08-be0b-82a8f61afa5b" providerId="ADAL" clId="{0F16796E-9969-4BB4-9925-EE861E4B9827}" dt="2019-02-15T17:06:57.789" v="90" actId="14100"/>
          <pc:sldLayoutMkLst>
            <pc:docMk/>
            <pc:sldMasterMk cId="1310585009" sldId="2147483648"/>
            <pc:sldLayoutMk cId="3599343734" sldId="2147483650"/>
          </pc:sldLayoutMkLst>
          <pc:cxnChg chg="mod">
            <ac:chgData name="Mike Ross" userId="7954c944-6085-4b08-be0b-82a8f61afa5b" providerId="ADAL" clId="{0F16796E-9969-4BB4-9925-EE861E4B9827}" dt="2019-02-15T17:06:57.789" v="90" actId="14100"/>
            <ac:cxnSpMkLst>
              <pc:docMk/>
              <pc:sldMasterMk cId="1310585009" sldId="2147483648"/>
              <pc:sldLayoutMk cId="3599343734" sldId="2147483650"/>
              <ac:cxnSpMk id="8" creationId="{00000000-0000-0000-0000-000000000000}"/>
            </ac:cxnSpMkLst>
          </pc:cxnChg>
        </pc:sldLayoutChg>
      </pc:sldMasterChg>
    </pc:docChg>
  </pc:docChgLst>
  <pc:docChgLst>
    <pc:chgData name="Jessica Webb" userId="116bfa15-fab5-4298-95a6-2aaa2e478e3d" providerId="ADAL" clId="{96D6969B-F62F-4FFC-BCB7-0DCFD1A75426}"/>
    <pc:docChg chg="undo custSel modSld modMainMaster">
      <pc:chgData name="Jessica Webb" userId="116bfa15-fab5-4298-95a6-2aaa2e478e3d" providerId="ADAL" clId="{96D6969B-F62F-4FFC-BCB7-0DCFD1A75426}" dt="2019-03-05T15:46:52.539" v="436" actId="207"/>
      <pc:docMkLst>
        <pc:docMk/>
      </pc:docMkLst>
      <pc:sldChg chg="addSp modSp">
        <pc:chgData name="Jessica Webb" userId="116bfa15-fab5-4298-95a6-2aaa2e478e3d" providerId="ADAL" clId="{96D6969B-F62F-4FFC-BCB7-0DCFD1A75426}" dt="2019-02-27T16:02:21.888" v="80" actId="1037"/>
        <pc:sldMkLst>
          <pc:docMk/>
          <pc:sldMk cId="2819996977" sldId="257"/>
        </pc:sldMkLst>
        <pc:spChg chg="add mod">
          <ac:chgData name="Jessica Webb" userId="116bfa15-fab5-4298-95a6-2aaa2e478e3d" providerId="ADAL" clId="{96D6969B-F62F-4FFC-BCB7-0DCFD1A75426}" dt="2019-02-27T16:02:21.888" v="80" actId="1037"/>
          <ac:spMkLst>
            <pc:docMk/>
            <pc:sldMk cId="2819996977" sldId="257"/>
            <ac:spMk id="2" creationId="{B50304C4-B978-4D76-9457-4A6F29B76759}"/>
          </ac:spMkLst>
        </pc:spChg>
        <pc:spChg chg="mod">
          <ac:chgData name="Jessica Webb" userId="116bfa15-fab5-4298-95a6-2aaa2e478e3d" providerId="ADAL" clId="{96D6969B-F62F-4FFC-BCB7-0DCFD1A75426}" dt="2019-02-27T16:01:44.359" v="8"/>
          <ac:spMkLst>
            <pc:docMk/>
            <pc:sldMk cId="2819996977" sldId="257"/>
            <ac:spMk id="8" creationId="{77907B94-1681-4284-BE8A-013F27F465AC}"/>
          </ac:spMkLst>
        </pc:spChg>
      </pc:sldChg>
      <pc:sldChg chg="addSp delSp modSp">
        <pc:chgData name="Jessica Webb" userId="116bfa15-fab5-4298-95a6-2aaa2e478e3d" providerId="ADAL" clId="{96D6969B-F62F-4FFC-BCB7-0DCFD1A75426}" dt="2019-02-27T16:03:37.277" v="88" actId="1076"/>
        <pc:sldMkLst>
          <pc:docMk/>
          <pc:sldMk cId="677538094" sldId="262"/>
        </pc:sldMkLst>
        <pc:picChg chg="del">
          <ac:chgData name="Jessica Webb" userId="116bfa15-fab5-4298-95a6-2aaa2e478e3d" providerId="ADAL" clId="{96D6969B-F62F-4FFC-BCB7-0DCFD1A75426}" dt="2019-02-27T16:03:28.835" v="86" actId="478"/>
          <ac:picMkLst>
            <pc:docMk/>
            <pc:sldMk cId="677538094" sldId="262"/>
            <ac:picMk id="3" creationId="{7F383E49-D1B9-4A82-B6C8-ABE24D047B98}"/>
          </ac:picMkLst>
        </pc:picChg>
        <pc:picChg chg="add mod ord modCrop">
          <ac:chgData name="Jessica Webb" userId="116bfa15-fab5-4298-95a6-2aaa2e478e3d" providerId="ADAL" clId="{96D6969B-F62F-4FFC-BCB7-0DCFD1A75426}" dt="2019-02-27T16:03:37.277" v="88" actId="1076"/>
          <ac:picMkLst>
            <pc:docMk/>
            <pc:sldMk cId="677538094" sldId="262"/>
            <ac:picMk id="4" creationId="{79B4F125-1178-43F6-8C9E-D7379DB92535}"/>
          </ac:picMkLst>
        </pc:picChg>
      </pc:sldChg>
      <pc:sldChg chg="addSp delSp modSp">
        <pc:chgData name="Jessica Webb" userId="116bfa15-fab5-4298-95a6-2aaa2e478e3d" providerId="ADAL" clId="{96D6969B-F62F-4FFC-BCB7-0DCFD1A75426}" dt="2019-02-28T10:28:16.886" v="351" actId="20577"/>
        <pc:sldMkLst>
          <pc:docMk/>
          <pc:sldMk cId="2252804076" sldId="263"/>
        </pc:sldMkLst>
        <pc:spChg chg="del">
          <ac:chgData name="Jessica Webb" userId="116bfa15-fab5-4298-95a6-2aaa2e478e3d" providerId="ADAL" clId="{96D6969B-F62F-4FFC-BCB7-0DCFD1A75426}" dt="2019-02-28T10:25:57.652" v="335" actId="478"/>
          <ac:spMkLst>
            <pc:docMk/>
            <pc:sldMk cId="2252804076" sldId="263"/>
            <ac:spMk id="3" creationId="{EBCF09D9-B63A-44BA-8893-D286D4431DE5}"/>
          </ac:spMkLst>
        </pc:spChg>
        <pc:spChg chg="mod">
          <ac:chgData name="Jessica Webb" userId="116bfa15-fab5-4298-95a6-2aaa2e478e3d" providerId="ADAL" clId="{96D6969B-F62F-4FFC-BCB7-0DCFD1A75426}" dt="2019-02-28T10:28:16.886" v="351" actId="20577"/>
          <ac:spMkLst>
            <pc:docMk/>
            <pc:sldMk cId="2252804076" sldId="263"/>
            <ac:spMk id="79" creationId="{00000000-0000-0000-0000-000000000000}"/>
          </ac:spMkLst>
        </pc:spChg>
        <pc:picChg chg="add del mod">
          <ac:chgData name="Jessica Webb" userId="116bfa15-fab5-4298-95a6-2aaa2e478e3d" providerId="ADAL" clId="{96D6969B-F62F-4FFC-BCB7-0DCFD1A75426}" dt="2019-02-28T10:26:09.328" v="339" actId="478"/>
          <ac:picMkLst>
            <pc:docMk/>
            <pc:sldMk cId="2252804076" sldId="263"/>
            <ac:picMk id="4" creationId="{C1271306-F60B-42A8-BDBE-7AAA64AFA889}"/>
          </ac:picMkLst>
        </pc:picChg>
        <pc:picChg chg="add mod">
          <ac:chgData name="Jessica Webb" userId="116bfa15-fab5-4298-95a6-2aaa2e478e3d" providerId="ADAL" clId="{96D6969B-F62F-4FFC-BCB7-0DCFD1A75426}" dt="2019-02-28T10:27:57.107" v="347" actId="1076"/>
          <ac:picMkLst>
            <pc:docMk/>
            <pc:sldMk cId="2252804076" sldId="263"/>
            <ac:picMk id="6" creationId="{AA3875F5-9BB2-4B08-A17A-69731C41FFC5}"/>
          </ac:picMkLst>
        </pc:picChg>
        <pc:picChg chg="del">
          <ac:chgData name="Jessica Webb" userId="116bfa15-fab5-4298-95a6-2aaa2e478e3d" providerId="ADAL" clId="{96D6969B-F62F-4FFC-BCB7-0DCFD1A75426}" dt="2019-02-28T10:25:58.505" v="336" actId="478"/>
          <ac:picMkLst>
            <pc:docMk/>
            <pc:sldMk cId="2252804076" sldId="263"/>
            <ac:picMk id="1026" creationId="{8DC057A8-F287-420C-A594-4E04A9D0EE9B}"/>
          </ac:picMkLst>
        </pc:picChg>
      </pc:sldChg>
      <pc:sldChg chg="addSp delSp modSp">
        <pc:chgData name="Jessica Webb" userId="116bfa15-fab5-4298-95a6-2aaa2e478e3d" providerId="ADAL" clId="{96D6969B-F62F-4FFC-BCB7-0DCFD1A75426}" dt="2019-02-28T09:38:21.724" v="145"/>
        <pc:sldMkLst>
          <pc:docMk/>
          <pc:sldMk cId="3453792054" sldId="264"/>
        </pc:sldMkLst>
        <pc:spChg chg="mod">
          <ac:chgData name="Jessica Webb" userId="116bfa15-fab5-4298-95a6-2aaa2e478e3d" providerId="ADAL" clId="{96D6969B-F62F-4FFC-BCB7-0DCFD1A75426}" dt="2019-02-27T17:00:17.832" v="97" actId="207"/>
          <ac:spMkLst>
            <pc:docMk/>
            <pc:sldMk cId="3453792054" sldId="264"/>
            <ac:spMk id="86" creationId="{00000000-0000-0000-0000-000000000000}"/>
          </ac:spMkLst>
        </pc:spChg>
        <pc:picChg chg="add mod ord modCrop">
          <ac:chgData name="Jessica Webb" userId="116bfa15-fab5-4298-95a6-2aaa2e478e3d" providerId="ADAL" clId="{96D6969B-F62F-4FFC-BCB7-0DCFD1A75426}" dt="2019-02-27T17:00:09.885" v="96" actId="14100"/>
          <ac:picMkLst>
            <pc:docMk/>
            <pc:sldMk cId="3453792054" sldId="264"/>
            <ac:picMk id="3" creationId="{AD463FAA-DACE-4E9F-89A3-7A3588213229}"/>
          </ac:picMkLst>
        </pc:picChg>
        <pc:picChg chg="add">
          <ac:chgData name="Jessica Webb" userId="116bfa15-fab5-4298-95a6-2aaa2e478e3d" providerId="ADAL" clId="{96D6969B-F62F-4FFC-BCB7-0DCFD1A75426}" dt="2019-02-28T09:38:21.724" v="145"/>
          <ac:picMkLst>
            <pc:docMk/>
            <pc:sldMk cId="3453792054" sldId="264"/>
            <ac:picMk id="5" creationId="{84E335E4-139A-4D66-AE7D-A2A72E9EB4AD}"/>
          </ac:picMkLst>
        </pc:picChg>
        <pc:picChg chg="del">
          <ac:chgData name="Jessica Webb" userId="116bfa15-fab5-4298-95a6-2aaa2e478e3d" providerId="ADAL" clId="{96D6969B-F62F-4FFC-BCB7-0DCFD1A75426}" dt="2019-02-27T16:59:43.507" v="92" actId="478"/>
          <ac:picMkLst>
            <pc:docMk/>
            <pc:sldMk cId="3453792054" sldId="264"/>
            <ac:picMk id="84" creationId="{00000000-0000-0000-0000-000000000000}"/>
          </ac:picMkLst>
        </pc:picChg>
      </pc:sldChg>
      <pc:sldChg chg="addSp delSp modSp">
        <pc:chgData name="Jessica Webb" userId="116bfa15-fab5-4298-95a6-2aaa2e478e3d" providerId="ADAL" clId="{96D6969B-F62F-4FFC-BCB7-0DCFD1A75426}" dt="2019-02-27T17:00:43.850" v="104" actId="1076"/>
        <pc:sldMkLst>
          <pc:docMk/>
          <pc:sldMk cId="154888338" sldId="265"/>
        </pc:sldMkLst>
        <pc:picChg chg="add mod ord">
          <ac:chgData name="Jessica Webb" userId="116bfa15-fab5-4298-95a6-2aaa2e478e3d" providerId="ADAL" clId="{96D6969B-F62F-4FFC-BCB7-0DCFD1A75426}" dt="2019-02-27T17:00:43.850" v="104" actId="1076"/>
          <ac:picMkLst>
            <pc:docMk/>
            <pc:sldMk cId="154888338" sldId="265"/>
            <ac:picMk id="3" creationId="{E1D894EB-8F95-440B-B2FE-DAD4DFDA221F}"/>
          </ac:picMkLst>
        </pc:picChg>
        <pc:picChg chg="del">
          <ac:chgData name="Jessica Webb" userId="116bfa15-fab5-4298-95a6-2aaa2e478e3d" providerId="ADAL" clId="{96D6969B-F62F-4FFC-BCB7-0DCFD1A75426}" dt="2019-02-27T17:00:25.354" v="98" actId="478"/>
          <ac:picMkLst>
            <pc:docMk/>
            <pc:sldMk cId="154888338" sldId="265"/>
            <ac:picMk id="6" creationId="{CBF7C4D2-8B71-4ADB-B832-BE9AEA4E1C2D}"/>
          </ac:picMkLst>
        </pc:picChg>
      </pc:sldChg>
      <pc:sldChg chg="addSp delSp modSp">
        <pc:chgData name="Jessica Webb" userId="116bfa15-fab5-4298-95a6-2aaa2e478e3d" providerId="ADAL" clId="{96D6969B-F62F-4FFC-BCB7-0DCFD1A75426}" dt="2019-02-28T09:38:10.854" v="144" actId="14100"/>
        <pc:sldMkLst>
          <pc:docMk/>
          <pc:sldMk cId="943080805" sldId="266"/>
        </pc:sldMkLst>
        <pc:spChg chg="del">
          <ac:chgData name="Jessica Webb" userId="116bfa15-fab5-4298-95a6-2aaa2e478e3d" providerId="ADAL" clId="{96D6969B-F62F-4FFC-BCB7-0DCFD1A75426}" dt="2019-02-28T09:30:10.307" v="105" actId="478"/>
          <ac:spMkLst>
            <pc:docMk/>
            <pc:sldMk cId="943080805" sldId="266"/>
            <ac:spMk id="6" creationId="{7C78C017-DFA9-4F42-BFF9-2DCB6928241B}"/>
          </ac:spMkLst>
        </pc:spChg>
        <pc:picChg chg="add del mod ord modCrop">
          <ac:chgData name="Jessica Webb" userId="116bfa15-fab5-4298-95a6-2aaa2e478e3d" providerId="ADAL" clId="{96D6969B-F62F-4FFC-BCB7-0DCFD1A75426}" dt="2019-02-28T09:37:35.514" v="140" actId="478"/>
          <ac:picMkLst>
            <pc:docMk/>
            <pc:sldMk cId="943080805" sldId="266"/>
            <ac:picMk id="3" creationId="{D182FAE4-5903-43D9-AF46-522F5DBD88CC}"/>
          </ac:picMkLst>
        </pc:picChg>
        <pc:picChg chg="add mod ord modCrop">
          <ac:chgData name="Jessica Webb" userId="116bfa15-fab5-4298-95a6-2aaa2e478e3d" providerId="ADAL" clId="{96D6969B-F62F-4FFC-BCB7-0DCFD1A75426}" dt="2019-02-28T09:38:10.854" v="144" actId="14100"/>
          <ac:picMkLst>
            <pc:docMk/>
            <pc:sldMk cId="943080805" sldId="266"/>
            <ac:picMk id="5" creationId="{5F74391D-37EF-4B84-B32B-EEF5ECB3777C}"/>
          </ac:picMkLst>
        </pc:picChg>
        <pc:picChg chg="add">
          <ac:chgData name="Jessica Webb" userId="116bfa15-fab5-4298-95a6-2aaa2e478e3d" providerId="ADAL" clId="{96D6969B-F62F-4FFC-BCB7-0DCFD1A75426}" dt="2019-02-28T09:35:43.250" v="139"/>
          <ac:picMkLst>
            <pc:docMk/>
            <pc:sldMk cId="943080805" sldId="266"/>
            <ac:picMk id="9" creationId="{544F9FFA-15C0-4855-B3B8-6C32C47FE618}"/>
          </ac:picMkLst>
        </pc:picChg>
        <pc:picChg chg="del">
          <ac:chgData name="Jessica Webb" userId="116bfa15-fab5-4298-95a6-2aaa2e478e3d" providerId="ADAL" clId="{96D6969B-F62F-4FFC-BCB7-0DCFD1A75426}" dt="2019-02-28T09:30:15.550" v="107" actId="478"/>
          <ac:picMkLst>
            <pc:docMk/>
            <pc:sldMk cId="943080805" sldId="266"/>
            <ac:picMk id="16" creationId="{335A3F78-7C58-440B-A28F-42A90917DEFA}"/>
          </ac:picMkLst>
        </pc:picChg>
        <pc:picChg chg="del">
          <ac:chgData name="Jessica Webb" userId="116bfa15-fab5-4298-95a6-2aaa2e478e3d" providerId="ADAL" clId="{96D6969B-F62F-4FFC-BCB7-0DCFD1A75426}" dt="2019-02-28T09:30:14.445" v="106" actId="478"/>
          <ac:picMkLst>
            <pc:docMk/>
            <pc:sldMk cId="943080805" sldId="266"/>
            <ac:picMk id="18" creationId="{D5C69BE9-E8FC-4409-9119-6A4188E13507}"/>
          </ac:picMkLst>
        </pc:picChg>
      </pc:sldChg>
      <pc:sldChg chg="addSp delSp modSp">
        <pc:chgData name="Jessica Webb" userId="116bfa15-fab5-4298-95a6-2aaa2e478e3d" providerId="ADAL" clId="{96D6969B-F62F-4FFC-BCB7-0DCFD1A75426}" dt="2019-02-28T09:35:38.268" v="138" actId="478"/>
        <pc:sldMkLst>
          <pc:docMk/>
          <pc:sldMk cId="1892894561" sldId="267"/>
        </pc:sldMkLst>
        <pc:spChg chg="mod">
          <ac:chgData name="Jessica Webb" userId="116bfa15-fab5-4298-95a6-2aaa2e478e3d" providerId="ADAL" clId="{96D6969B-F62F-4FFC-BCB7-0DCFD1A75426}" dt="2019-02-28T09:33:45.893" v="132" actId="20577"/>
          <ac:spMkLst>
            <pc:docMk/>
            <pc:sldMk cId="1892894561" sldId="267"/>
            <ac:spMk id="112" creationId="{00000000-0000-0000-0000-000000000000}"/>
          </ac:spMkLst>
        </pc:spChg>
        <pc:picChg chg="add mod ord modCrop">
          <ac:chgData name="Jessica Webb" userId="116bfa15-fab5-4298-95a6-2aaa2e478e3d" providerId="ADAL" clId="{96D6969B-F62F-4FFC-BCB7-0DCFD1A75426}" dt="2019-02-28T09:34:07.807" v="135" actId="732"/>
          <ac:picMkLst>
            <pc:docMk/>
            <pc:sldMk cId="1892894561" sldId="267"/>
            <ac:picMk id="3" creationId="{9C636F76-9839-4C65-B16F-CF224994BA6C}"/>
          </ac:picMkLst>
        </pc:picChg>
        <pc:picChg chg="del">
          <ac:chgData name="Jessica Webb" userId="116bfa15-fab5-4298-95a6-2aaa2e478e3d" providerId="ADAL" clId="{96D6969B-F62F-4FFC-BCB7-0DCFD1A75426}" dt="2019-02-28T09:31:43.818" v="113" actId="478"/>
          <ac:picMkLst>
            <pc:docMk/>
            <pc:sldMk cId="1892894561" sldId="267"/>
            <ac:picMk id="4" creationId="{2881E3F7-444D-427C-8C1C-AED2D37BB0C2}"/>
          </ac:picMkLst>
        </pc:picChg>
        <pc:picChg chg="add del">
          <ac:chgData name="Jessica Webb" userId="116bfa15-fab5-4298-95a6-2aaa2e478e3d" providerId="ADAL" clId="{96D6969B-F62F-4FFC-BCB7-0DCFD1A75426}" dt="2019-02-28T09:34:11.165" v="136" actId="478"/>
          <ac:picMkLst>
            <pc:docMk/>
            <pc:sldMk cId="1892894561" sldId="267"/>
            <ac:picMk id="7" creationId="{628214BB-E463-4163-9F63-4C34734B0833}"/>
          </ac:picMkLst>
        </pc:picChg>
        <pc:picChg chg="add del">
          <ac:chgData name="Jessica Webb" userId="116bfa15-fab5-4298-95a6-2aaa2e478e3d" providerId="ADAL" clId="{96D6969B-F62F-4FFC-BCB7-0DCFD1A75426}" dt="2019-02-28T09:35:38.268" v="138" actId="478"/>
          <ac:picMkLst>
            <pc:docMk/>
            <pc:sldMk cId="1892894561" sldId="267"/>
            <ac:picMk id="8" creationId="{93E0C1D4-FB2D-4DFD-9810-37EACB8F6716}"/>
          </ac:picMkLst>
        </pc:picChg>
      </pc:sldChg>
      <pc:sldChg chg="addSp delSp modSp">
        <pc:chgData name="Jessica Webb" userId="116bfa15-fab5-4298-95a6-2aaa2e478e3d" providerId="ADAL" clId="{96D6969B-F62F-4FFC-BCB7-0DCFD1A75426}" dt="2019-02-28T09:39:00.585" v="152" actId="1076"/>
        <pc:sldMkLst>
          <pc:docMk/>
          <pc:sldMk cId="80074362" sldId="268"/>
        </pc:sldMkLst>
        <pc:picChg chg="add mod ord">
          <ac:chgData name="Jessica Webb" userId="116bfa15-fab5-4298-95a6-2aaa2e478e3d" providerId="ADAL" clId="{96D6969B-F62F-4FFC-BCB7-0DCFD1A75426}" dt="2019-02-28T09:39:00.585" v="152" actId="1076"/>
          <ac:picMkLst>
            <pc:docMk/>
            <pc:sldMk cId="80074362" sldId="268"/>
            <ac:picMk id="3" creationId="{306C8B56-937A-4AD0-81AC-B81FA4E2D325}"/>
          </ac:picMkLst>
        </pc:picChg>
        <pc:picChg chg="del">
          <ac:chgData name="Jessica Webb" userId="116bfa15-fab5-4298-95a6-2aaa2e478e3d" providerId="ADAL" clId="{96D6969B-F62F-4FFC-BCB7-0DCFD1A75426}" dt="2019-02-28T09:38:36.144" v="146" actId="478"/>
          <ac:picMkLst>
            <pc:docMk/>
            <pc:sldMk cId="80074362" sldId="268"/>
            <ac:picMk id="4" creationId="{81C5E5CF-EA00-450D-B53E-822D2CF3A272}"/>
          </ac:picMkLst>
        </pc:picChg>
      </pc:sldChg>
      <pc:sldChg chg="addSp delSp modSp">
        <pc:chgData name="Jessica Webb" userId="116bfa15-fab5-4298-95a6-2aaa2e478e3d" providerId="ADAL" clId="{96D6969B-F62F-4FFC-BCB7-0DCFD1A75426}" dt="2019-03-05T15:33:20.511" v="425" actId="14100"/>
        <pc:sldMkLst>
          <pc:docMk/>
          <pc:sldMk cId="3582916115" sldId="269"/>
        </pc:sldMkLst>
        <pc:spChg chg="del">
          <ac:chgData name="Jessica Webb" userId="116bfa15-fab5-4298-95a6-2aaa2e478e3d" providerId="ADAL" clId="{96D6969B-F62F-4FFC-BCB7-0DCFD1A75426}" dt="2019-02-28T09:40:51.999" v="164" actId="478"/>
          <ac:spMkLst>
            <pc:docMk/>
            <pc:sldMk cId="3582916115" sldId="269"/>
            <ac:spMk id="2" creationId="{79206E13-FF2F-417B-8EE5-C9FFA1A568C4}"/>
          </ac:spMkLst>
        </pc:spChg>
        <pc:spChg chg="del">
          <ac:chgData name="Jessica Webb" userId="116bfa15-fab5-4298-95a6-2aaa2e478e3d" providerId="ADAL" clId="{96D6969B-F62F-4FFC-BCB7-0DCFD1A75426}" dt="2019-02-27T16:48:28.025" v="90" actId="478"/>
          <ac:spMkLst>
            <pc:docMk/>
            <pc:sldMk cId="3582916115" sldId="269"/>
            <ac:spMk id="13" creationId="{A0DC8651-24BD-45CD-8C48-156F986A7DF7}"/>
          </ac:spMkLst>
        </pc:spChg>
        <pc:spChg chg="mod">
          <ac:chgData name="Jessica Webb" userId="116bfa15-fab5-4298-95a6-2aaa2e478e3d" providerId="ADAL" clId="{96D6969B-F62F-4FFC-BCB7-0DCFD1A75426}" dt="2019-02-28T09:46:03.879" v="170" actId="207"/>
          <ac:spMkLst>
            <pc:docMk/>
            <pc:sldMk cId="3582916115" sldId="269"/>
            <ac:spMk id="127" creationId="{00000000-0000-0000-0000-000000000000}"/>
          </ac:spMkLst>
        </pc:spChg>
        <pc:spChg chg="mod">
          <ac:chgData name="Jessica Webb" userId="116bfa15-fab5-4298-95a6-2aaa2e478e3d" providerId="ADAL" clId="{96D6969B-F62F-4FFC-BCB7-0DCFD1A75426}" dt="2019-02-28T09:47:21.183" v="177" actId="207"/>
          <ac:spMkLst>
            <pc:docMk/>
            <pc:sldMk cId="3582916115" sldId="269"/>
            <ac:spMk id="128" creationId="{00000000-0000-0000-0000-000000000000}"/>
          </ac:spMkLst>
        </pc:spChg>
        <pc:spChg chg="del">
          <ac:chgData name="Jessica Webb" userId="116bfa15-fab5-4298-95a6-2aaa2e478e3d" providerId="ADAL" clId="{96D6969B-F62F-4FFC-BCB7-0DCFD1A75426}" dt="2019-02-27T16:52:53.398" v="91" actId="478"/>
          <ac:spMkLst>
            <pc:docMk/>
            <pc:sldMk cId="3582916115" sldId="269"/>
            <ac:spMk id="129" creationId="{00000000-0000-0000-0000-000000000000}"/>
          </ac:spMkLst>
        </pc:spChg>
        <pc:graphicFrameChg chg="add del mod">
          <ac:chgData name="Jessica Webb" userId="116bfa15-fab5-4298-95a6-2aaa2e478e3d" providerId="ADAL" clId="{96D6969B-F62F-4FFC-BCB7-0DCFD1A75426}" dt="2019-02-28T09:47:49.801" v="181"/>
          <ac:graphicFrameMkLst>
            <pc:docMk/>
            <pc:sldMk cId="3582916115" sldId="269"/>
            <ac:graphicFrameMk id="7" creationId="{271ABE4C-EEF3-496A-982B-C02D6174B5F4}"/>
          </ac:graphicFrameMkLst>
        </pc:graphicFrameChg>
        <pc:picChg chg="add del mod ord modCrop">
          <ac:chgData name="Jessica Webb" userId="116bfa15-fab5-4298-95a6-2aaa2e478e3d" providerId="ADAL" clId="{96D6969B-F62F-4FFC-BCB7-0DCFD1A75426}" dt="2019-02-28T09:47:10.930" v="174" actId="478"/>
          <ac:picMkLst>
            <pc:docMk/>
            <pc:sldMk cId="3582916115" sldId="269"/>
            <ac:picMk id="4" creationId="{4070B353-5D60-42A7-A703-9668650F2CF8}"/>
          </ac:picMkLst>
        </pc:picChg>
        <pc:picChg chg="add mod ord modCrop">
          <ac:chgData name="Jessica Webb" userId="116bfa15-fab5-4298-95a6-2aaa2e478e3d" providerId="ADAL" clId="{96D6969B-F62F-4FFC-BCB7-0DCFD1A75426}" dt="2019-03-05T15:33:20.511" v="425" actId="14100"/>
          <ac:picMkLst>
            <pc:docMk/>
            <pc:sldMk cId="3582916115" sldId="269"/>
            <ac:picMk id="6" creationId="{147A6E9D-48F2-4D9E-9432-6CA1FBCBCD49}"/>
          </ac:picMkLst>
        </pc:picChg>
        <pc:picChg chg="add">
          <ac:chgData name="Jessica Webb" userId="116bfa15-fab5-4298-95a6-2aaa2e478e3d" providerId="ADAL" clId="{96D6969B-F62F-4FFC-BCB7-0DCFD1A75426}" dt="2019-02-28T09:47:56.063" v="182"/>
          <ac:picMkLst>
            <pc:docMk/>
            <pc:sldMk cId="3582916115" sldId="269"/>
            <ac:picMk id="11" creationId="{8EF6DDDD-9F28-4D87-9310-5152B07FEDD4}"/>
          </ac:picMkLst>
        </pc:picChg>
        <pc:picChg chg="del">
          <ac:chgData name="Jessica Webb" userId="116bfa15-fab5-4298-95a6-2aaa2e478e3d" providerId="ADAL" clId="{96D6969B-F62F-4FFC-BCB7-0DCFD1A75426}" dt="2019-02-28T09:40:52.774" v="165" actId="478"/>
          <ac:picMkLst>
            <pc:docMk/>
            <pc:sldMk cId="3582916115" sldId="269"/>
            <ac:picMk id="12" creationId="{3501137D-D723-4CC1-8C1B-71ED70CAB914}"/>
          </ac:picMkLst>
        </pc:picChg>
      </pc:sldChg>
      <pc:sldChg chg="addSp delSp modSp">
        <pc:chgData name="Jessica Webb" userId="116bfa15-fab5-4298-95a6-2aaa2e478e3d" providerId="ADAL" clId="{96D6969B-F62F-4FFC-BCB7-0DCFD1A75426}" dt="2019-02-28T09:49:01.035" v="186" actId="1076"/>
        <pc:sldMkLst>
          <pc:docMk/>
          <pc:sldMk cId="1235372844" sldId="270"/>
        </pc:sldMkLst>
        <pc:picChg chg="del">
          <ac:chgData name="Jessica Webb" userId="116bfa15-fab5-4298-95a6-2aaa2e478e3d" providerId="ADAL" clId="{96D6969B-F62F-4FFC-BCB7-0DCFD1A75426}" dt="2019-02-28T09:48:43.691" v="183" actId="478"/>
          <ac:picMkLst>
            <pc:docMk/>
            <pc:sldMk cId="1235372844" sldId="270"/>
            <ac:picMk id="2" creationId="{7A52C68F-A630-407A-B6AA-FE8585239FDD}"/>
          </ac:picMkLst>
        </pc:picChg>
        <pc:picChg chg="add mod">
          <ac:chgData name="Jessica Webb" userId="116bfa15-fab5-4298-95a6-2aaa2e478e3d" providerId="ADAL" clId="{96D6969B-F62F-4FFC-BCB7-0DCFD1A75426}" dt="2019-02-28T09:49:01.035" v="186" actId="1076"/>
          <ac:picMkLst>
            <pc:docMk/>
            <pc:sldMk cId="1235372844" sldId="270"/>
            <ac:picMk id="4" creationId="{9EA81B2C-2657-4F13-AAA5-1C395EB37273}"/>
          </ac:picMkLst>
        </pc:picChg>
      </pc:sldChg>
      <pc:sldChg chg="addSp delSp modSp">
        <pc:chgData name="Jessica Webb" userId="116bfa15-fab5-4298-95a6-2aaa2e478e3d" providerId="ADAL" clId="{96D6969B-F62F-4FFC-BCB7-0DCFD1A75426}" dt="2019-02-28T09:49:31.902" v="195" actId="478"/>
        <pc:sldMkLst>
          <pc:docMk/>
          <pc:sldMk cId="4122534918" sldId="271"/>
        </pc:sldMkLst>
        <pc:spChg chg="del">
          <ac:chgData name="Jessica Webb" userId="116bfa15-fab5-4298-95a6-2aaa2e478e3d" providerId="ADAL" clId="{96D6969B-F62F-4FFC-BCB7-0DCFD1A75426}" dt="2019-02-28T09:49:31.902" v="195" actId="478"/>
          <ac:spMkLst>
            <pc:docMk/>
            <pc:sldMk cId="4122534918" sldId="271"/>
            <ac:spMk id="144" creationId="{00000000-0000-0000-0000-000000000000}"/>
          </ac:spMkLst>
        </pc:spChg>
        <pc:picChg chg="add mod modCrop">
          <ac:chgData name="Jessica Webb" userId="116bfa15-fab5-4298-95a6-2aaa2e478e3d" providerId="ADAL" clId="{96D6969B-F62F-4FFC-BCB7-0DCFD1A75426}" dt="2019-02-28T09:49:29.757" v="194" actId="1076"/>
          <ac:picMkLst>
            <pc:docMk/>
            <pc:sldMk cId="4122534918" sldId="271"/>
            <ac:picMk id="3" creationId="{E900FC15-C30C-45A8-B7F4-B8C1CE3317D1}"/>
          </ac:picMkLst>
        </pc:picChg>
        <pc:picChg chg="del mod">
          <ac:chgData name="Jessica Webb" userId="116bfa15-fab5-4298-95a6-2aaa2e478e3d" providerId="ADAL" clId="{96D6969B-F62F-4FFC-BCB7-0DCFD1A75426}" dt="2019-02-28T09:49:04.641" v="188" actId="478"/>
          <ac:picMkLst>
            <pc:docMk/>
            <pc:sldMk cId="4122534918" sldId="271"/>
            <ac:picMk id="9" creationId="{95853BBA-F6D8-4A8B-85B7-0373F0AC8665}"/>
          </ac:picMkLst>
        </pc:picChg>
      </pc:sldChg>
      <pc:sldChg chg="addSp delSp modSp">
        <pc:chgData name="Jessica Webb" userId="116bfa15-fab5-4298-95a6-2aaa2e478e3d" providerId="ADAL" clId="{96D6969B-F62F-4FFC-BCB7-0DCFD1A75426}" dt="2019-03-05T15:46:52.539" v="436" actId="207"/>
        <pc:sldMkLst>
          <pc:docMk/>
          <pc:sldMk cId="1010790637" sldId="272"/>
        </pc:sldMkLst>
        <pc:spChg chg="mod">
          <ac:chgData name="Jessica Webb" userId="116bfa15-fab5-4298-95a6-2aaa2e478e3d" providerId="ADAL" clId="{96D6969B-F62F-4FFC-BCB7-0DCFD1A75426}" dt="2019-03-05T15:46:52.539" v="436" actId="207"/>
          <ac:spMkLst>
            <pc:docMk/>
            <pc:sldMk cId="1010790637" sldId="272"/>
            <ac:spMk id="153" creationId="{00000000-0000-0000-0000-000000000000}"/>
          </ac:spMkLst>
        </pc:spChg>
        <pc:picChg chg="add mod ord modCrop">
          <ac:chgData name="Jessica Webb" userId="116bfa15-fab5-4298-95a6-2aaa2e478e3d" providerId="ADAL" clId="{96D6969B-F62F-4FFC-BCB7-0DCFD1A75426}" dt="2019-02-28T09:50:22.033" v="205" actId="1076"/>
          <ac:picMkLst>
            <pc:docMk/>
            <pc:sldMk cId="1010790637" sldId="272"/>
            <ac:picMk id="3" creationId="{B3776795-0BEF-426D-A174-0EDB3DCE6BD0}"/>
          </ac:picMkLst>
        </pc:picChg>
        <pc:picChg chg="del">
          <ac:chgData name="Jessica Webb" userId="116bfa15-fab5-4298-95a6-2aaa2e478e3d" providerId="ADAL" clId="{96D6969B-F62F-4FFC-BCB7-0DCFD1A75426}" dt="2019-02-28T09:49:48.972" v="196" actId="478"/>
          <ac:picMkLst>
            <pc:docMk/>
            <pc:sldMk cId="1010790637" sldId="272"/>
            <ac:picMk id="8" creationId="{2B114DDB-8548-41E7-9CDB-829DA46D82ED}"/>
          </ac:picMkLst>
        </pc:picChg>
      </pc:sldChg>
      <pc:sldChg chg="addSp delSp modSp">
        <pc:chgData name="Jessica Webb" userId="116bfa15-fab5-4298-95a6-2aaa2e478e3d" providerId="ADAL" clId="{96D6969B-F62F-4FFC-BCB7-0DCFD1A75426}" dt="2019-03-05T15:37:54.739" v="430" actId="207"/>
        <pc:sldMkLst>
          <pc:docMk/>
          <pc:sldMk cId="3032627337" sldId="273"/>
        </pc:sldMkLst>
        <pc:spChg chg="mod ord">
          <ac:chgData name="Jessica Webb" userId="116bfa15-fab5-4298-95a6-2aaa2e478e3d" providerId="ADAL" clId="{96D6969B-F62F-4FFC-BCB7-0DCFD1A75426}" dt="2019-03-05T15:37:54.739" v="430" actId="207"/>
          <ac:spMkLst>
            <pc:docMk/>
            <pc:sldMk cId="3032627337" sldId="273"/>
            <ac:spMk id="159" creationId="{00000000-0000-0000-0000-000000000000}"/>
          </ac:spMkLst>
        </pc:spChg>
        <pc:picChg chg="add mod ord modCrop">
          <ac:chgData name="Jessica Webb" userId="116bfa15-fab5-4298-95a6-2aaa2e478e3d" providerId="ADAL" clId="{96D6969B-F62F-4FFC-BCB7-0DCFD1A75426}" dt="2019-02-28T09:59:41.079" v="251" actId="1076"/>
          <ac:picMkLst>
            <pc:docMk/>
            <pc:sldMk cId="3032627337" sldId="273"/>
            <ac:picMk id="3" creationId="{7E757DF9-BFD4-4DF3-8086-DB3247CD9C90}"/>
          </ac:picMkLst>
        </pc:picChg>
        <pc:picChg chg="del">
          <ac:chgData name="Jessica Webb" userId="116bfa15-fab5-4298-95a6-2aaa2e478e3d" providerId="ADAL" clId="{96D6969B-F62F-4FFC-BCB7-0DCFD1A75426}" dt="2019-02-28T09:58:57.574" v="240" actId="478"/>
          <ac:picMkLst>
            <pc:docMk/>
            <pc:sldMk cId="3032627337" sldId="273"/>
            <ac:picMk id="5" creationId="{D9F07E21-9D4D-4DFA-9050-58E7E27CB595}"/>
          </ac:picMkLst>
        </pc:picChg>
      </pc:sldChg>
      <pc:sldChg chg="addSp delSp modSp">
        <pc:chgData name="Jessica Webb" userId="116bfa15-fab5-4298-95a6-2aaa2e478e3d" providerId="ADAL" clId="{96D6969B-F62F-4FFC-BCB7-0DCFD1A75426}" dt="2019-02-28T10:12:44.070" v="332" actId="478"/>
        <pc:sldMkLst>
          <pc:docMk/>
          <pc:sldMk cId="2594007535" sldId="274"/>
        </pc:sldMkLst>
        <pc:picChg chg="add mod ord modCrop">
          <ac:chgData name="Jessica Webb" userId="116bfa15-fab5-4298-95a6-2aaa2e478e3d" providerId="ADAL" clId="{96D6969B-F62F-4FFC-BCB7-0DCFD1A75426}" dt="2019-02-28T09:53:01.137" v="210" actId="14100"/>
          <ac:picMkLst>
            <pc:docMk/>
            <pc:sldMk cId="2594007535" sldId="274"/>
            <ac:picMk id="3" creationId="{FF3107CA-35D9-46B6-AE7D-672EF4425BDC}"/>
          </ac:picMkLst>
        </pc:picChg>
        <pc:picChg chg="del">
          <ac:chgData name="Jessica Webb" userId="116bfa15-fab5-4298-95a6-2aaa2e478e3d" providerId="ADAL" clId="{96D6969B-F62F-4FFC-BCB7-0DCFD1A75426}" dt="2019-02-28T09:52:41.604" v="206" actId="478"/>
          <ac:picMkLst>
            <pc:docMk/>
            <pc:sldMk cId="2594007535" sldId="274"/>
            <ac:picMk id="7" creationId="{A561630A-157F-46E1-8C0E-003B05F3719F}"/>
          </ac:picMkLst>
        </pc:picChg>
        <pc:picChg chg="add del">
          <ac:chgData name="Jessica Webb" userId="116bfa15-fab5-4298-95a6-2aaa2e478e3d" providerId="ADAL" clId="{96D6969B-F62F-4FFC-BCB7-0DCFD1A75426}" dt="2019-02-28T10:12:44.070" v="332" actId="478"/>
          <ac:picMkLst>
            <pc:docMk/>
            <pc:sldMk cId="2594007535" sldId="274"/>
            <ac:picMk id="8" creationId="{156B365C-E676-46D9-963E-152752BEFE57}"/>
          </ac:picMkLst>
        </pc:picChg>
        <pc:picChg chg="add del">
          <ac:chgData name="Jessica Webb" userId="116bfa15-fab5-4298-95a6-2aaa2e478e3d" providerId="ADAL" clId="{96D6969B-F62F-4FFC-BCB7-0DCFD1A75426}" dt="2019-02-28T10:12:43.603" v="331"/>
          <ac:picMkLst>
            <pc:docMk/>
            <pc:sldMk cId="2594007535" sldId="274"/>
            <ac:picMk id="9" creationId="{E59A185C-9A30-484B-875B-48F01A77ACB8}"/>
          </ac:picMkLst>
        </pc:picChg>
      </pc:sldChg>
      <pc:sldChg chg="addSp delSp modSp">
        <pc:chgData name="Jessica Webb" userId="116bfa15-fab5-4298-95a6-2aaa2e478e3d" providerId="ADAL" clId="{96D6969B-F62F-4FFC-BCB7-0DCFD1A75426}" dt="2019-02-28T10:12:34.452" v="328"/>
        <pc:sldMkLst>
          <pc:docMk/>
          <pc:sldMk cId="888336884" sldId="276"/>
        </pc:sldMkLst>
        <pc:picChg chg="add del mod ord modCrop">
          <ac:chgData name="Jessica Webb" userId="116bfa15-fab5-4298-95a6-2aaa2e478e3d" providerId="ADAL" clId="{96D6969B-F62F-4FFC-BCB7-0DCFD1A75426}" dt="2019-02-28T09:57:11.068" v="218" actId="478"/>
          <ac:picMkLst>
            <pc:docMk/>
            <pc:sldMk cId="888336884" sldId="276"/>
            <ac:picMk id="3" creationId="{C9DA3E78-C647-4C2E-976A-31FF7E3842FC}"/>
          </ac:picMkLst>
        </pc:picChg>
        <pc:picChg chg="del">
          <ac:chgData name="Jessica Webb" userId="116bfa15-fab5-4298-95a6-2aaa2e478e3d" providerId="ADAL" clId="{96D6969B-F62F-4FFC-BCB7-0DCFD1A75426}" dt="2019-02-28T09:55:43.890" v="212" actId="478"/>
          <ac:picMkLst>
            <pc:docMk/>
            <pc:sldMk cId="888336884" sldId="276"/>
            <ac:picMk id="5" creationId="{EA5D8F58-B9D9-43FF-AACE-0756BA09E3EA}"/>
          </ac:picMkLst>
        </pc:picChg>
        <pc:picChg chg="add mod ord modCrop">
          <ac:chgData name="Jessica Webb" userId="116bfa15-fab5-4298-95a6-2aaa2e478e3d" providerId="ADAL" clId="{96D6969B-F62F-4FFC-BCB7-0DCFD1A75426}" dt="2019-02-28T09:57:30.967" v="222" actId="14100"/>
          <ac:picMkLst>
            <pc:docMk/>
            <pc:sldMk cId="888336884" sldId="276"/>
            <ac:picMk id="6" creationId="{E5DB423A-3738-4875-AA30-C7302A7FF2FA}"/>
          </ac:picMkLst>
        </pc:picChg>
        <pc:picChg chg="add del">
          <ac:chgData name="Jessica Webb" userId="116bfa15-fab5-4298-95a6-2aaa2e478e3d" providerId="ADAL" clId="{96D6969B-F62F-4FFC-BCB7-0DCFD1A75426}" dt="2019-02-28T10:12:34.141" v="327" actId="478"/>
          <ac:picMkLst>
            <pc:docMk/>
            <pc:sldMk cId="888336884" sldId="276"/>
            <ac:picMk id="7" creationId="{AA6FB7CE-8376-4101-81BE-FF332B8C357A}"/>
          </ac:picMkLst>
        </pc:picChg>
        <pc:picChg chg="add">
          <ac:chgData name="Jessica Webb" userId="116bfa15-fab5-4298-95a6-2aaa2e478e3d" providerId="ADAL" clId="{96D6969B-F62F-4FFC-BCB7-0DCFD1A75426}" dt="2019-02-28T10:12:34.452" v="328"/>
          <ac:picMkLst>
            <pc:docMk/>
            <pc:sldMk cId="888336884" sldId="276"/>
            <ac:picMk id="10" creationId="{BA6DAC4D-77DC-49D7-AAF4-B77545C67BCB}"/>
          </ac:picMkLst>
        </pc:picChg>
      </pc:sldChg>
      <pc:sldChg chg="addSp delSp modSp">
        <pc:chgData name="Jessica Webb" userId="116bfa15-fab5-4298-95a6-2aaa2e478e3d" providerId="ADAL" clId="{96D6969B-F62F-4FFC-BCB7-0DCFD1A75426}" dt="2019-03-05T15:38:21.219" v="432" actId="207"/>
        <pc:sldMkLst>
          <pc:docMk/>
          <pc:sldMk cId="2298557857" sldId="279"/>
        </pc:sldMkLst>
        <pc:spChg chg="mod">
          <ac:chgData name="Jessica Webb" userId="116bfa15-fab5-4298-95a6-2aaa2e478e3d" providerId="ADAL" clId="{96D6969B-F62F-4FFC-BCB7-0DCFD1A75426}" dt="2019-03-05T15:38:21.219" v="432" actId="207"/>
          <ac:spMkLst>
            <pc:docMk/>
            <pc:sldMk cId="2298557857" sldId="279"/>
            <ac:spMk id="207" creationId="{00000000-0000-0000-0000-000000000000}"/>
          </ac:spMkLst>
        </pc:spChg>
        <pc:picChg chg="add mod ord modCrop">
          <ac:chgData name="Jessica Webb" userId="116bfa15-fab5-4298-95a6-2aaa2e478e3d" providerId="ADAL" clId="{96D6969B-F62F-4FFC-BCB7-0DCFD1A75426}" dt="2019-03-05T15:34:59.105" v="429" actId="1035"/>
          <ac:picMkLst>
            <pc:docMk/>
            <pc:sldMk cId="2298557857" sldId="279"/>
            <ac:picMk id="3" creationId="{A2BCE00C-20CC-4AAA-9091-E881B1EC3895}"/>
          </ac:picMkLst>
        </pc:picChg>
        <pc:picChg chg="del">
          <ac:chgData name="Jessica Webb" userId="116bfa15-fab5-4298-95a6-2aaa2e478e3d" providerId="ADAL" clId="{96D6969B-F62F-4FFC-BCB7-0DCFD1A75426}" dt="2019-02-28T10:04:46.589" v="288" actId="478"/>
          <ac:picMkLst>
            <pc:docMk/>
            <pc:sldMk cId="2298557857" sldId="279"/>
            <ac:picMk id="6" creationId="{F4E5F51D-513C-4913-8476-96859AE7D8DB}"/>
          </ac:picMkLst>
        </pc:picChg>
      </pc:sldChg>
      <pc:sldChg chg="addSp delSp modSp">
        <pc:chgData name="Jessica Webb" userId="116bfa15-fab5-4298-95a6-2aaa2e478e3d" providerId="ADAL" clId="{96D6969B-F62F-4FFC-BCB7-0DCFD1A75426}" dt="2019-02-28T12:06:20.480" v="423" actId="478"/>
        <pc:sldMkLst>
          <pc:docMk/>
          <pc:sldMk cId="4127016884" sldId="281"/>
        </pc:sldMkLst>
        <pc:spChg chg="del">
          <ac:chgData name="Jessica Webb" userId="116bfa15-fab5-4298-95a6-2aaa2e478e3d" providerId="ADAL" clId="{96D6969B-F62F-4FFC-BCB7-0DCFD1A75426}" dt="2019-02-28T12:06:20.480" v="423" actId="478"/>
          <ac:spMkLst>
            <pc:docMk/>
            <pc:sldMk cId="4127016884" sldId="281"/>
            <ac:spMk id="4" creationId="{B530530C-C5B7-48C5-8130-140792C544A8}"/>
          </ac:spMkLst>
        </pc:spChg>
        <pc:spChg chg="del">
          <ac:chgData name="Jessica Webb" userId="116bfa15-fab5-4298-95a6-2aaa2e478e3d" providerId="ADAL" clId="{96D6969B-F62F-4FFC-BCB7-0DCFD1A75426}" dt="2019-02-28T12:05:33.632" v="422" actId="478"/>
          <ac:spMkLst>
            <pc:docMk/>
            <pc:sldMk cId="4127016884" sldId="281"/>
            <ac:spMk id="8" creationId="{CCE82F63-567E-4398-98FF-95609603290E}"/>
          </ac:spMkLst>
        </pc:spChg>
        <pc:spChg chg="mod">
          <ac:chgData name="Jessica Webb" userId="116bfa15-fab5-4298-95a6-2aaa2e478e3d" providerId="ADAL" clId="{96D6969B-F62F-4FFC-BCB7-0DCFD1A75426}" dt="2019-02-28T11:14:08.076" v="417" actId="20577"/>
          <ac:spMkLst>
            <pc:docMk/>
            <pc:sldMk cId="4127016884" sldId="281"/>
            <ac:spMk id="221" creationId="{00000000-0000-0000-0000-000000000000}"/>
          </ac:spMkLst>
        </pc:spChg>
        <pc:spChg chg="del">
          <ac:chgData name="Jessica Webb" userId="116bfa15-fab5-4298-95a6-2aaa2e478e3d" providerId="ADAL" clId="{96D6969B-F62F-4FFC-BCB7-0DCFD1A75426}" dt="2019-02-28T11:08:01.450" v="353" actId="478"/>
          <ac:spMkLst>
            <pc:docMk/>
            <pc:sldMk cId="4127016884" sldId="281"/>
            <ac:spMk id="223" creationId="{00000000-0000-0000-0000-000000000000}"/>
          </ac:spMkLst>
        </pc:spChg>
        <pc:spChg chg="del">
          <ac:chgData name="Jessica Webb" userId="116bfa15-fab5-4298-95a6-2aaa2e478e3d" providerId="ADAL" clId="{96D6969B-F62F-4FFC-BCB7-0DCFD1A75426}" dt="2019-02-28T11:08:05.047" v="357" actId="478"/>
          <ac:spMkLst>
            <pc:docMk/>
            <pc:sldMk cId="4127016884" sldId="281"/>
            <ac:spMk id="224" creationId="{00000000-0000-0000-0000-000000000000}"/>
          </ac:spMkLst>
        </pc:spChg>
        <pc:picChg chg="add del mod">
          <ac:chgData name="Jessica Webb" userId="116bfa15-fab5-4298-95a6-2aaa2e478e3d" providerId="ADAL" clId="{96D6969B-F62F-4FFC-BCB7-0DCFD1A75426}" dt="2019-02-28T11:08:32.793" v="361" actId="478"/>
          <ac:picMkLst>
            <pc:docMk/>
            <pc:sldMk cId="4127016884" sldId="281"/>
            <ac:picMk id="3" creationId="{DB87AC85-759A-4AAE-BB3D-0430138B1622}"/>
          </ac:picMkLst>
        </pc:picChg>
        <pc:picChg chg="add del mod">
          <ac:chgData name="Jessica Webb" userId="116bfa15-fab5-4298-95a6-2aaa2e478e3d" providerId="ADAL" clId="{96D6969B-F62F-4FFC-BCB7-0DCFD1A75426}" dt="2019-02-28T11:16:16.030" v="418" actId="478"/>
          <ac:picMkLst>
            <pc:docMk/>
            <pc:sldMk cId="4127016884" sldId="281"/>
            <ac:picMk id="6" creationId="{BD5019B1-7186-4944-9FF1-B2ADD08AE28C}"/>
          </ac:picMkLst>
        </pc:picChg>
        <pc:picChg chg="add mod">
          <ac:chgData name="Jessica Webb" userId="116bfa15-fab5-4298-95a6-2aaa2e478e3d" providerId="ADAL" clId="{96D6969B-F62F-4FFC-BCB7-0DCFD1A75426}" dt="2019-02-28T11:16:27.376" v="421" actId="1076"/>
          <ac:picMkLst>
            <pc:docMk/>
            <pc:sldMk cId="4127016884" sldId="281"/>
            <ac:picMk id="9" creationId="{42A1B209-6259-4326-97E7-BE3D42BD31EA}"/>
          </ac:picMkLst>
        </pc:picChg>
        <pc:picChg chg="del">
          <ac:chgData name="Jessica Webb" userId="116bfa15-fab5-4298-95a6-2aaa2e478e3d" providerId="ADAL" clId="{96D6969B-F62F-4FFC-BCB7-0DCFD1A75426}" dt="2019-02-28T11:07:59.724" v="352" actId="478"/>
          <ac:picMkLst>
            <pc:docMk/>
            <pc:sldMk cId="4127016884" sldId="281"/>
            <ac:picMk id="222" creationId="{00000000-0000-0000-0000-000000000000}"/>
          </ac:picMkLst>
        </pc:picChg>
        <pc:cxnChg chg="del">
          <ac:chgData name="Jessica Webb" userId="116bfa15-fab5-4298-95a6-2aaa2e478e3d" providerId="ADAL" clId="{96D6969B-F62F-4FFC-BCB7-0DCFD1A75426}" dt="2019-02-28T11:08:02.424" v="354" actId="478"/>
          <ac:cxnSpMkLst>
            <pc:docMk/>
            <pc:sldMk cId="4127016884" sldId="281"/>
            <ac:cxnSpMk id="225" creationId="{00000000-0000-0000-0000-000000000000}"/>
          </ac:cxnSpMkLst>
        </pc:cxnChg>
        <pc:cxnChg chg="del">
          <ac:chgData name="Jessica Webb" userId="116bfa15-fab5-4298-95a6-2aaa2e478e3d" providerId="ADAL" clId="{96D6969B-F62F-4FFC-BCB7-0DCFD1A75426}" dt="2019-02-28T11:08:02.866" v="355" actId="478"/>
          <ac:cxnSpMkLst>
            <pc:docMk/>
            <pc:sldMk cId="4127016884" sldId="281"/>
            <ac:cxnSpMk id="226" creationId="{00000000-0000-0000-0000-000000000000}"/>
          </ac:cxnSpMkLst>
        </pc:cxnChg>
        <pc:cxnChg chg="del">
          <ac:chgData name="Jessica Webb" userId="116bfa15-fab5-4298-95a6-2aaa2e478e3d" providerId="ADAL" clId="{96D6969B-F62F-4FFC-BCB7-0DCFD1A75426}" dt="2019-02-28T11:08:03.713" v="356" actId="478"/>
          <ac:cxnSpMkLst>
            <pc:docMk/>
            <pc:sldMk cId="4127016884" sldId="281"/>
            <ac:cxnSpMk id="227" creationId="{00000000-0000-0000-0000-000000000000}"/>
          </ac:cxnSpMkLst>
        </pc:cxnChg>
      </pc:sldChg>
      <pc:sldChg chg="addSp delSp modSp">
        <pc:chgData name="Jessica Webb" userId="116bfa15-fab5-4298-95a6-2aaa2e478e3d" providerId="ADAL" clId="{96D6969B-F62F-4FFC-BCB7-0DCFD1A75426}" dt="2019-03-05T15:43:45.722" v="435" actId="1037"/>
        <pc:sldMkLst>
          <pc:docMk/>
          <pc:sldMk cId="2574488214" sldId="282"/>
        </pc:sldMkLst>
        <pc:picChg chg="del">
          <ac:chgData name="Jessica Webb" userId="116bfa15-fab5-4298-95a6-2aaa2e478e3d" providerId="ADAL" clId="{96D6969B-F62F-4FFC-BCB7-0DCFD1A75426}" dt="2019-02-28T10:10:58.618" v="321" actId="478"/>
          <ac:picMkLst>
            <pc:docMk/>
            <pc:sldMk cId="2574488214" sldId="282"/>
            <ac:picMk id="2" creationId="{28724A9A-A478-4B67-8ECD-63F0F6A647B4}"/>
          </ac:picMkLst>
        </pc:picChg>
        <pc:picChg chg="add mod ord modCrop">
          <ac:chgData name="Jessica Webb" userId="116bfa15-fab5-4298-95a6-2aaa2e478e3d" providerId="ADAL" clId="{96D6969B-F62F-4FFC-BCB7-0DCFD1A75426}" dt="2019-02-28T10:11:19.952" v="325" actId="14100"/>
          <ac:picMkLst>
            <pc:docMk/>
            <pc:sldMk cId="2574488214" sldId="282"/>
            <ac:picMk id="4" creationId="{7AAD0688-BE90-4EF6-9F29-9400D41CD792}"/>
          </ac:picMkLst>
        </pc:picChg>
        <pc:picChg chg="add mod">
          <ac:chgData name="Jessica Webb" userId="116bfa15-fab5-4298-95a6-2aaa2e478e3d" providerId="ADAL" clId="{96D6969B-F62F-4FFC-BCB7-0DCFD1A75426}" dt="2019-03-05T15:43:45.722" v="435" actId="1037"/>
          <ac:picMkLst>
            <pc:docMk/>
            <pc:sldMk cId="2574488214" sldId="282"/>
            <ac:picMk id="8" creationId="{7AF8D3E4-D7CC-4019-92F3-D9CFA3E936D3}"/>
          </ac:picMkLst>
        </pc:picChg>
        <pc:picChg chg="del">
          <ac:chgData name="Jessica Webb" userId="116bfa15-fab5-4298-95a6-2aaa2e478e3d" providerId="ADAL" clId="{96D6969B-F62F-4FFC-BCB7-0DCFD1A75426}" dt="2019-02-28T10:10:56.491" v="320" actId="478"/>
          <ac:picMkLst>
            <pc:docMk/>
            <pc:sldMk cId="2574488214" sldId="282"/>
            <ac:picMk id="233" creationId="{00000000-0000-0000-0000-000000000000}"/>
          </ac:picMkLst>
        </pc:picChg>
      </pc:sldChg>
      <pc:sldChg chg="addSp delSp modSp">
        <pc:chgData name="Jessica Webb" userId="116bfa15-fab5-4298-95a6-2aaa2e478e3d" providerId="ADAL" clId="{96D6969B-F62F-4FFC-BCB7-0DCFD1A75426}" dt="2019-02-28T09:40:46.363" v="163" actId="478"/>
        <pc:sldMkLst>
          <pc:docMk/>
          <pc:sldMk cId="411762711" sldId="287"/>
        </pc:sldMkLst>
        <pc:picChg chg="add mod ord modCrop">
          <ac:chgData name="Jessica Webb" userId="116bfa15-fab5-4298-95a6-2aaa2e478e3d" providerId="ADAL" clId="{96D6969B-F62F-4FFC-BCB7-0DCFD1A75426}" dt="2019-02-28T09:40:32.594" v="161" actId="1076"/>
          <ac:picMkLst>
            <pc:docMk/>
            <pc:sldMk cId="411762711" sldId="287"/>
            <ac:picMk id="5" creationId="{C9EE67AE-E258-415D-A550-0970E18A5D80}"/>
          </ac:picMkLst>
        </pc:picChg>
        <pc:picChg chg="add del">
          <ac:chgData name="Jessica Webb" userId="116bfa15-fab5-4298-95a6-2aaa2e478e3d" providerId="ADAL" clId="{96D6969B-F62F-4FFC-BCB7-0DCFD1A75426}" dt="2019-02-28T09:40:46.363" v="163" actId="478"/>
          <ac:picMkLst>
            <pc:docMk/>
            <pc:sldMk cId="411762711" sldId="287"/>
            <ac:picMk id="7" creationId="{B9075A27-A7B1-4D37-8381-9756A75A589A}"/>
          </ac:picMkLst>
        </pc:picChg>
        <pc:picChg chg="del">
          <ac:chgData name="Jessica Webb" userId="116bfa15-fab5-4298-95a6-2aaa2e478e3d" providerId="ADAL" clId="{96D6969B-F62F-4FFC-BCB7-0DCFD1A75426}" dt="2019-02-28T09:40:02.755" v="156" actId="478"/>
          <ac:picMkLst>
            <pc:docMk/>
            <pc:sldMk cId="411762711" sldId="287"/>
            <ac:picMk id="15" creationId="{B8F1965B-D41C-4489-8000-97FDF737F08A}"/>
          </ac:picMkLst>
        </pc:picChg>
      </pc:sldChg>
      <pc:sldChg chg="addSp delSp modSp">
        <pc:chgData name="Jessica Webb" userId="116bfa15-fab5-4298-95a6-2aaa2e478e3d" providerId="ADAL" clId="{96D6969B-F62F-4FFC-BCB7-0DCFD1A75426}" dt="2019-03-05T15:38:15.307" v="431" actId="207"/>
        <pc:sldMkLst>
          <pc:docMk/>
          <pc:sldMk cId="73630592" sldId="290"/>
        </pc:sldMkLst>
        <pc:spChg chg="mod">
          <ac:chgData name="Jessica Webb" userId="116bfa15-fab5-4298-95a6-2aaa2e478e3d" providerId="ADAL" clId="{96D6969B-F62F-4FFC-BCB7-0DCFD1A75426}" dt="2019-03-05T15:38:15.307" v="431" actId="207"/>
          <ac:spMkLst>
            <pc:docMk/>
            <pc:sldMk cId="73630592" sldId="290"/>
            <ac:spMk id="199" creationId="{00000000-0000-0000-0000-000000000000}"/>
          </ac:spMkLst>
        </pc:spChg>
        <pc:picChg chg="del">
          <ac:chgData name="Jessica Webb" userId="116bfa15-fab5-4298-95a6-2aaa2e478e3d" providerId="ADAL" clId="{96D6969B-F62F-4FFC-BCB7-0DCFD1A75426}" dt="2019-02-28T10:00:23.234" v="256" actId="478"/>
          <ac:picMkLst>
            <pc:docMk/>
            <pc:sldMk cId="73630592" sldId="290"/>
            <ac:picMk id="3" creationId="{B4087D9D-208E-4BA5-9235-AF6B0A475180}"/>
          </ac:picMkLst>
        </pc:picChg>
        <pc:picChg chg="add mod ord modCrop">
          <ac:chgData name="Jessica Webb" userId="116bfa15-fab5-4298-95a6-2aaa2e478e3d" providerId="ADAL" clId="{96D6969B-F62F-4FFC-BCB7-0DCFD1A75426}" dt="2019-02-28T10:04:26.154" v="287" actId="732"/>
          <ac:picMkLst>
            <pc:docMk/>
            <pc:sldMk cId="73630592" sldId="290"/>
            <ac:picMk id="4" creationId="{679C0661-B759-4E05-8C31-C72A209E724E}"/>
          </ac:picMkLst>
        </pc:picChg>
        <pc:picChg chg="add del">
          <ac:chgData name="Jessica Webb" userId="116bfa15-fab5-4298-95a6-2aaa2e478e3d" providerId="ADAL" clId="{96D6969B-F62F-4FFC-BCB7-0DCFD1A75426}" dt="2019-02-28T10:12:51.367" v="334" actId="478"/>
          <ac:picMkLst>
            <pc:docMk/>
            <pc:sldMk cId="73630592" sldId="290"/>
            <ac:picMk id="7" creationId="{9E1D791B-BF10-46D5-AAFB-A42EFBA4265E}"/>
          </ac:picMkLst>
        </pc:picChg>
      </pc:sldChg>
      <pc:sldChg chg="addSp delSp modSp">
        <pc:chgData name="Jessica Webb" userId="116bfa15-fab5-4298-95a6-2aaa2e478e3d" providerId="ADAL" clId="{96D6969B-F62F-4FFC-BCB7-0DCFD1A75426}" dt="2019-02-28T09:58:49.551" v="239" actId="1076"/>
        <pc:sldMkLst>
          <pc:docMk/>
          <pc:sldMk cId="2042310614" sldId="291"/>
        </pc:sldMkLst>
        <pc:spChg chg="mod">
          <ac:chgData name="Jessica Webb" userId="116bfa15-fab5-4298-95a6-2aaa2e478e3d" providerId="ADAL" clId="{96D6969B-F62F-4FFC-BCB7-0DCFD1A75426}" dt="2019-02-28T09:58:02.052" v="228" actId="20577"/>
          <ac:spMkLst>
            <pc:docMk/>
            <pc:sldMk cId="2042310614" sldId="291"/>
            <ac:spMk id="176" creationId="{00000000-0000-0000-0000-000000000000}"/>
          </ac:spMkLst>
        </pc:spChg>
        <pc:picChg chg="add mod ord modCrop">
          <ac:chgData name="Jessica Webb" userId="116bfa15-fab5-4298-95a6-2aaa2e478e3d" providerId="ADAL" clId="{96D6969B-F62F-4FFC-BCB7-0DCFD1A75426}" dt="2019-02-28T09:58:49.551" v="239" actId="1076"/>
          <ac:picMkLst>
            <pc:docMk/>
            <pc:sldMk cId="2042310614" sldId="291"/>
            <ac:picMk id="3" creationId="{6DF0C486-6907-49C1-9B0C-57B319CD5C43}"/>
          </ac:picMkLst>
        </pc:picChg>
        <pc:picChg chg="del">
          <ac:chgData name="Jessica Webb" userId="116bfa15-fab5-4298-95a6-2aaa2e478e3d" providerId="ADAL" clId="{96D6969B-F62F-4FFC-BCB7-0DCFD1A75426}" dt="2019-02-28T09:57:43.952" v="223" actId="478"/>
          <ac:picMkLst>
            <pc:docMk/>
            <pc:sldMk cId="2042310614" sldId="291"/>
            <ac:picMk id="1028" creationId="{35C991B9-AA87-465A-B525-365F63CDF6BF}"/>
          </ac:picMkLst>
        </pc:picChg>
      </pc:sldChg>
      <pc:sldMasterChg chg="delSldLayout modSldLayout">
        <pc:chgData name="Jessica Webb" userId="116bfa15-fab5-4298-95a6-2aaa2e478e3d" providerId="ADAL" clId="{96D6969B-F62F-4FFC-BCB7-0DCFD1A75426}" dt="2019-03-05T15:26:28.318" v="424" actId="2696"/>
        <pc:sldMasterMkLst>
          <pc:docMk/>
          <pc:sldMasterMk cId="1310585009" sldId="2147483648"/>
        </pc:sldMasterMkLst>
        <pc:sldLayoutChg chg="modSp">
          <pc:chgData name="Jessica Webb" userId="116bfa15-fab5-4298-95a6-2aaa2e478e3d" providerId="ADAL" clId="{96D6969B-F62F-4FFC-BCB7-0DCFD1A75426}" dt="2019-02-27T16:01:25.258" v="3" actId="692"/>
          <pc:sldLayoutMkLst>
            <pc:docMk/>
            <pc:sldMasterMk cId="1310585009" sldId="2147483648"/>
            <pc:sldLayoutMk cId="1510609416" sldId="2147483649"/>
          </pc:sldLayoutMkLst>
          <pc:cxnChg chg="mod">
            <ac:chgData name="Jessica Webb" userId="116bfa15-fab5-4298-95a6-2aaa2e478e3d" providerId="ADAL" clId="{96D6969B-F62F-4FFC-BCB7-0DCFD1A75426}" dt="2019-02-27T16:01:25.258" v="3" actId="692"/>
            <ac:cxnSpMkLst>
              <pc:docMk/>
              <pc:sldMasterMk cId="1310585009" sldId="2147483648"/>
              <pc:sldLayoutMk cId="1510609416" sldId="2147483649"/>
              <ac:cxnSpMk id="11" creationId="{7EC38ABE-2AD2-4A85-A4E6-F7BFB7CD534B}"/>
            </ac:cxnSpMkLst>
          </pc:cxnChg>
        </pc:sldLayoutChg>
        <pc:sldLayoutChg chg="modSp">
          <pc:chgData name="Jessica Webb" userId="116bfa15-fab5-4298-95a6-2aaa2e478e3d" providerId="ADAL" clId="{96D6969B-F62F-4FFC-BCB7-0DCFD1A75426}" dt="2019-02-27T16:03:55.290" v="89" actId="14100"/>
          <pc:sldLayoutMkLst>
            <pc:docMk/>
            <pc:sldMasterMk cId="1310585009" sldId="2147483648"/>
            <pc:sldLayoutMk cId="3599343734" sldId="2147483650"/>
          </pc:sldLayoutMkLst>
          <pc:cxnChg chg="mod">
            <ac:chgData name="Jessica Webb" userId="116bfa15-fab5-4298-95a6-2aaa2e478e3d" providerId="ADAL" clId="{96D6969B-F62F-4FFC-BCB7-0DCFD1A75426}" dt="2019-02-27T16:03:55.290" v="89" actId="14100"/>
            <ac:cxnSpMkLst>
              <pc:docMk/>
              <pc:sldMasterMk cId="1310585009" sldId="2147483648"/>
              <pc:sldLayoutMk cId="3599343734" sldId="2147483650"/>
              <ac:cxnSpMk id="8" creationId="{00000000-0000-0000-0000-000000000000}"/>
            </ac:cxnSpMkLst>
          </pc:cxnChg>
        </pc:sldLayoutChg>
        <pc:sldLayoutChg chg="del">
          <pc:chgData name="Jessica Webb" userId="116bfa15-fab5-4298-95a6-2aaa2e478e3d" providerId="ADAL" clId="{96D6969B-F62F-4FFC-BCB7-0DCFD1A75426}" dt="2019-03-05T15:26:28.318" v="424" actId="2696"/>
          <pc:sldLayoutMkLst>
            <pc:docMk/>
            <pc:sldMasterMk cId="1310585009" sldId="2147483648"/>
            <pc:sldLayoutMk cId="2097070264" sldId="2147483658"/>
          </pc:sldLayoutMkLst>
        </pc:sldLayoutChg>
      </pc:sldMasterChg>
    </pc:docChg>
  </pc:docChgLst>
  <pc:docChgLst>
    <pc:chgData name="Mike Ross" userId="7954c944-6085-4b08-be0b-82a8f61afa5b" providerId="ADAL" clId="{8BAADC49-BE4C-4818-89E3-631D7D26985B}"/>
    <pc:docChg chg="addSld delSld modSld">
      <pc:chgData name="Mike Ross" userId="7954c944-6085-4b08-be0b-82a8f61afa5b" providerId="ADAL" clId="{8BAADC49-BE4C-4818-89E3-631D7D26985B}" dt="2019-02-06T10:07:31.850" v="15" actId="2696"/>
      <pc:docMkLst>
        <pc:docMk/>
      </pc:docMkLst>
      <pc:sldChg chg="modSp add">
        <pc:chgData name="Mike Ross" userId="7954c944-6085-4b08-be0b-82a8f61afa5b" providerId="ADAL" clId="{8BAADC49-BE4C-4818-89E3-631D7D26985B}" dt="2019-02-06T10:06:51.315" v="13" actId="20577"/>
        <pc:sldMkLst>
          <pc:docMk/>
          <pc:sldMk cId="2688812206" sldId="288"/>
        </pc:sldMkLst>
        <pc:spChg chg="mod">
          <ac:chgData name="Mike Ross" userId="7954c944-6085-4b08-be0b-82a8f61afa5b" providerId="ADAL" clId="{8BAADC49-BE4C-4818-89E3-631D7D26985B}" dt="2019-02-06T10:06:34.034" v="3"/>
          <ac:spMkLst>
            <pc:docMk/>
            <pc:sldMk cId="2688812206" sldId="288"/>
            <ac:spMk id="2" creationId="{76BDDFB0-6DF0-426A-B78D-2BE03AB8CFAB}"/>
          </ac:spMkLst>
        </pc:spChg>
        <pc:spChg chg="mod">
          <ac:chgData name="Mike Ross" userId="7954c944-6085-4b08-be0b-82a8f61afa5b" providerId="ADAL" clId="{8BAADC49-BE4C-4818-89E3-631D7D26985B}" dt="2019-02-06T10:06:51.315" v="13" actId="20577"/>
          <ac:spMkLst>
            <pc:docMk/>
            <pc:sldMk cId="2688812206" sldId="288"/>
            <ac:spMk id="3" creationId="{417BB6E1-36A5-4503-BB0C-F2B4BAED078D}"/>
          </ac:spMkLst>
        </pc:spChg>
      </pc:sldChg>
      <pc:sldMasterChg chg="delSldLayout">
        <pc:chgData name="Mike Ross" userId="7954c944-6085-4b08-be0b-82a8f61afa5b" providerId="ADAL" clId="{8BAADC49-BE4C-4818-89E3-631D7D26985B}" dt="2019-02-06T10:07:31.850" v="15" actId="2696"/>
        <pc:sldMasterMkLst>
          <pc:docMk/>
          <pc:sldMasterMk cId="1310585009" sldId="2147483648"/>
        </pc:sldMasterMkLst>
      </pc:sldMasterChg>
    </pc:docChg>
  </pc:docChgLst>
  <pc:docChgLst>
    <pc:chgData name="Emma Arnold" userId="8993a44a-1dde-43d4-879e-84867f47ccd8" providerId="ADAL" clId="{8E19A3FB-9C54-45F0-BBAE-C53A2B970384}"/>
    <pc:docChg chg="undo redo custSel addSld delSld modSld sldOrd modMainMaster">
      <pc:chgData name="Emma Arnold" userId="8993a44a-1dde-43d4-879e-84867f47ccd8" providerId="ADAL" clId="{8E19A3FB-9C54-45F0-BBAE-C53A2B970384}" dt="2019-02-11T16:24:47.161" v="6441" actId="14100"/>
      <pc:docMkLst>
        <pc:docMk/>
      </pc:docMkLst>
      <pc:sldChg chg="modSp">
        <pc:chgData name="Emma Arnold" userId="8993a44a-1dde-43d4-879e-84867f47ccd8" providerId="ADAL" clId="{8E19A3FB-9C54-45F0-BBAE-C53A2B970384}" dt="2019-02-04T18:03:08.065" v="5487" actId="20577"/>
        <pc:sldMkLst>
          <pc:docMk/>
          <pc:sldMk cId="2819996977" sldId="257"/>
        </pc:sldMkLst>
        <pc:spChg chg="mod">
          <ac:chgData name="Emma Arnold" userId="8993a44a-1dde-43d4-879e-84867f47ccd8" providerId="ADAL" clId="{8E19A3FB-9C54-45F0-BBAE-C53A2B970384}" dt="2019-01-15T08:56:04.015" v="288" actId="20577"/>
          <ac:spMkLst>
            <pc:docMk/>
            <pc:sldMk cId="2819996977" sldId="257"/>
            <ac:spMk id="5" creationId="{250BE2CA-369C-423F-951C-39A5281AF2AA}"/>
          </ac:spMkLst>
        </pc:spChg>
        <pc:spChg chg="mod">
          <ac:chgData name="Emma Arnold" userId="8993a44a-1dde-43d4-879e-84867f47ccd8" providerId="ADAL" clId="{8E19A3FB-9C54-45F0-BBAE-C53A2B970384}" dt="2019-02-04T18:03:08.065" v="5487" actId="20577"/>
          <ac:spMkLst>
            <pc:docMk/>
            <pc:sldMk cId="2819996977" sldId="257"/>
            <ac:spMk id="9" creationId="{9B940526-E652-49E9-80CD-519D5A66C408}"/>
          </ac:spMkLst>
        </pc:spChg>
      </pc:sldChg>
      <pc:sldChg chg="addSp delSp modSp">
        <pc:chgData name="Emma Arnold" userId="8993a44a-1dde-43d4-879e-84867f47ccd8" providerId="ADAL" clId="{8E19A3FB-9C54-45F0-BBAE-C53A2B970384}" dt="2019-01-15T09:11:59.920" v="415"/>
        <pc:sldMkLst>
          <pc:docMk/>
          <pc:sldMk cId="677538094" sldId="262"/>
        </pc:sldMkLst>
        <pc:spChg chg="add del mod">
          <ac:chgData name="Emma Arnold" userId="8993a44a-1dde-43d4-879e-84867f47ccd8" providerId="ADAL" clId="{8E19A3FB-9C54-45F0-BBAE-C53A2B970384}" dt="2019-01-14T15:08:44.872" v="111" actId="20577"/>
          <ac:spMkLst>
            <pc:docMk/>
            <pc:sldMk cId="677538094" sldId="262"/>
            <ac:spMk id="3" creationId="{5063EEA9-9C9A-4A2D-A3F0-415C846FD6AD}"/>
          </ac:spMkLst>
        </pc:spChg>
        <pc:spChg chg="add del mod">
          <ac:chgData name="Emma Arnold" userId="8993a44a-1dde-43d4-879e-84867f47ccd8" providerId="ADAL" clId="{8E19A3FB-9C54-45F0-BBAE-C53A2B970384}" dt="2019-01-14T15:08:44.872" v="111" actId="20577"/>
          <ac:spMkLst>
            <pc:docMk/>
            <pc:sldMk cId="677538094" sldId="262"/>
            <ac:spMk id="4" creationId="{4A2B8197-B29E-45D3-9E4E-FEF506A8B81A}"/>
          </ac:spMkLst>
        </pc:spChg>
        <pc:spChg chg="add del mod">
          <ac:chgData name="Emma Arnold" userId="8993a44a-1dde-43d4-879e-84867f47ccd8" providerId="ADAL" clId="{8E19A3FB-9C54-45F0-BBAE-C53A2B970384}" dt="2019-01-15T09:11:54.862" v="414"/>
          <ac:spMkLst>
            <pc:docMk/>
            <pc:sldMk cId="677538094" sldId="262"/>
            <ac:spMk id="4" creationId="{FC25EDD2-564A-44FF-8C6E-02ED8DB955BA}"/>
          </ac:spMkLst>
        </pc:spChg>
        <pc:spChg chg="add del mod">
          <ac:chgData name="Emma Arnold" userId="8993a44a-1dde-43d4-879e-84867f47ccd8" providerId="ADAL" clId="{8E19A3FB-9C54-45F0-BBAE-C53A2B970384}" dt="2019-01-15T09:11:54.862" v="414"/>
          <ac:spMkLst>
            <pc:docMk/>
            <pc:sldMk cId="677538094" sldId="262"/>
            <ac:spMk id="5" creationId="{61AFDD8B-383E-4CB3-9115-18CA1ACD1434}"/>
          </ac:spMkLst>
        </pc:spChg>
        <pc:spChg chg="add del mod">
          <ac:chgData name="Emma Arnold" userId="8993a44a-1dde-43d4-879e-84867f47ccd8" providerId="ADAL" clId="{8E19A3FB-9C54-45F0-BBAE-C53A2B970384}" dt="2019-01-15T09:11:59.920" v="415"/>
          <ac:spMkLst>
            <pc:docMk/>
            <pc:sldMk cId="677538094" sldId="262"/>
            <ac:spMk id="6" creationId="{93B4728D-AD9B-4CA2-9C89-E41566E8DF7A}"/>
          </ac:spMkLst>
        </pc:spChg>
        <pc:spChg chg="add del mod">
          <ac:chgData name="Emma Arnold" userId="8993a44a-1dde-43d4-879e-84867f47ccd8" providerId="ADAL" clId="{8E19A3FB-9C54-45F0-BBAE-C53A2B970384}" dt="2019-01-15T09:11:59.920" v="415"/>
          <ac:spMkLst>
            <pc:docMk/>
            <pc:sldMk cId="677538094" sldId="262"/>
            <ac:spMk id="7" creationId="{CE9BC17A-DAB9-4928-BE04-29B13AEB6744}"/>
          </ac:spMkLst>
        </pc:spChg>
        <pc:spChg chg="mod">
          <ac:chgData name="Emma Arnold" userId="8993a44a-1dde-43d4-879e-84867f47ccd8" providerId="ADAL" clId="{8E19A3FB-9C54-45F0-BBAE-C53A2B970384}" dt="2019-01-15T09:08:10.208" v="410" actId="20577"/>
          <ac:spMkLst>
            <pc:docMk/>
            <pc:sldMk cId="677538094" sldId="262"/>
            <ac:spMk id="71" creationId="{00000000-0000-0000-0000-000000000000}"/>
          </ac:spMkLst>
        </pc:spChg>
        <pc:spChg chg="del">
          <ac:chgData name="Emma Arnold" userId="8993a44a-1dde-43d4-879e-84867f47ccd8" providerId="ADAL" clId="{8E19A3FB-9C54-45F0-BBAE-C53A2B970384}" dt="2019-01-14T15:07:12.532" v="100" actId="478"/>
          <ac:spMkLst>
            <pc:docMk/>
            <pc:sldMk cId="677538094" sldId="262"/>
            <ac:spMk id="72" creationId="{00000000-0000-0000-0000-000000000000}"/>
          </ac:spMkLst>
        </pc:spChg>
        <pc:picChg chg="add del mod ord modCrop">
          <ac:chgData name="Emma Arnold" userId="8993a44a-1dde-43d4-879e-84867f47ccd8" providerId="ADAL" clId="{8E19A3FB-9C54-45F0-BBAE-C53A2B970384}" dt="2019-01-15T09:04:06.351" v="340" actId="478"/>
          <ac:picMkLst>
            <pc:docMk/>
            <pc:sldMk cId="677538094" sldId="262"/>
            <ac:picMk id="2" creationId="{45DEBDD4-7768-4666-9E25-A5AADB2683B2}"/>
          </ac:picMkLst>
        </pc:picChg>
        <pc:picChg chg="add mod ord modCrop">
          <ac:chgData name="Emma Arnold" userId="8993a44a-1dde-43d4-879e-84867f47ccd8" providerId="ADAL" clId="{8E19A3FB-9C54-45F0-BBAE-C53A2B970384}" dt="2019-01-15T09:04:40.537" v="348" actId="14100"/>
          <ac:picMkLst>
            <pc:docMk/>
            <pc:sldMk cId="677538094" sldId="262"/>
            <ac:picMk id="3" creationId="{7F383E49-D1B9-4A82-B6C8-ABE24D047B98}"/>
          </ac:picMkLst>
        </pc:picChg>
        <pc:picChg chg="del">
          <ac:chgData name="Emma Arnold" userId="8993a44a-1dde-43d4-879e-84867f47ccd8" providerId="ADAL" clId="{8E19A3FB-9C54-45F0-BBAE-C53A2B970384}" dt="2019-01-14T15:07:18.557" v="101" actId="478"/>
          <ac:picMkLst>
            <pc:docMk/>
            <pc:sldMk cId="677538094" sldId="262"/>
            <ac:picMk id="69" creationId="{00000000-0000-0000-0000-000000000000}"/>
          </ac:picMkLst>
        </pc:picChg>
      </pc:sldChg>
      <pc:sldChg chg="addSp delSp modSp">
        <pc:chgData name="Emma Arnold" userId="8993a44a-1dde-43d4-879e-84867f47ccd8" providerId="ADAL" clId="{8E19A3FB-9C54-45F0-BBAE-C53A2B970384}" dt="2019-02-11T11:58:44.501" v="5737" actId="1076"/>
        <pc:sldMkLst>
          <pc:docMk/>
          <pc:sldMk cId="2252804076" sldId="263"/>
        </pc:sldMkLst>
        <pc:spChg chg="add del mod">
          <ac:chgData name="Emma Arnold" userId="8993a44a-1dde-43d4-879e-84867f47ccd8" providerId="ADAL" clId="{8E19A3FB-9C54-45F0-BBAE-C53A2B970384}" dt="2019-01-14T15:21:47.535" v="143" actId="20577"/>
          <ac:spMkLst>
            <pc:docMk/>
            <pc:sldMk cId="2252804076" sldId="263"/>
            <ac:spMk id="2" creationId="{CED4220B-39CA-4DC0-9F90-81C3AA2E533B}"/>
          </ac:spMkLst>
        </pc:spChg>
        <pc:spChg chg="add mod">
          <ac:chgData name="Emma Arnold" userId="8993a44a-1dde-43d4-879e-84867f47ccd8" providerId="ADAL" clId="{8E19A3FB-9C54-45F0-BBAE-C53A2B970384}" dt="2019-02-04T16:54:00.315" v="5439"/>
          <ac:spMkLst>
            <pc:docMk/>
            <pc:sldMk cId="2252804076" sldId="263"/>
            <ac:spMk id="2" creationId="{FD39EB68-D013-41DE-8584-F23C6A202ECE}"/>
          </ac:spMkLst>
        </pc:spChg>
        <pc:spChg chg="add del mod">
          <ac:chgData name="Emma Arnold" userId="8993a44a-1dde-43d4-879e-84867f47ccd8" providerId="ADAL" clId="{8E19A3FB-9C54-45F0-BBAE-C53A2B970384}" dt="2019-01-14T15:21:47.535" v="143" actId="20577"/>
          <ac:spMkLst>
            <pc:docMk/>
            <pc:sldMk cId="2252804076" sldId="263"/>
            <ac:spMk id="3" creationId="{5982E233-89DD-476B-BB7D-3468B506B41D}"/>
          </ac:spMkLst>
        </pc:spChg>
        <pc:spChg chg="add mod">
          <ac:chgData name="Emma Arnold" userId="8993a44a-1dde-43d4-879e-84867f47ccd8" providerId="ADAL" clId="{8E19A3FB-9C54-45F0-BBAE-C53A2B970384}" dt="2019-02-11T11:45:17.968" v="5614" actId="1076"/>
          <ac:spMkLst>
            <pc:docMk/>
            <pc:sldMk cId="2252804076" sldId="263"/>
            <ac:spMk id="3" creationId="{EBCF09D9-B63A-44BA-8893-D286D4431DE5}"/>
          </ac:spMkLst>
        </pc:spChg>
        <pc:spChg chg="mod">
          <ac:chgData name="Emma Arnold" userId="8993a44a-1dde-43d4-879e-84867f47ccd8" providerId="ADAL" clId="{8E19A3FB-9C54-45F0-BBAE-C53A2B970384}" dt="2019-02-11T11:57:18.999" v="5731" actId="20577"/>
          <ac:spMkLst>
            <pc:docMk/>
            <pc:sldMk cId="2252804076" sldId="263"/>
            <ac:spMk id="79" creationId="{00000000-0000-0000-0000-000000000000}"/>
          </ac:spMkLst>
        </pc:spChg>
        <pc:picChg chg="del mod ord modCrop">
          <ac:chgData name="Emma Arnold" userId="8993a44a-1dde-43d4-879e-84867f47ccd8" providerId="ADAL" clId="{8E19A3FB-9C54-45F0-BBAE-C53A2B970384}" dt="2019-02-11T11:43:05.116" v="5532" actId="478"/>
          <ac:picMkLst>
            <pc:docMk/>
            <pc:sldMk cId="2252804076" sldId="263"/>
            <ac:picMk id="78" creationId="{00000000-0000-0000-0000-000000000000}"/>
          </ac:picMkLst>
        </pc:picChg>
        <pc:picChg chg="add mod">
          <ac:chgData name="Emma Arnold" userId="8993a44a-1dde-43d4-879e-84867f47ccd8" providerId="ADAL" clId="{8E19A3FB-9C54-45F0-BBAE-C53A2B970384}" dt="2019-02-11T11:58:44.501" v="5737" actId="1076"/>
          <ac:picMkLst>
            <pc:docMk/>
            <pc:sldMk cId="2252804076" sldId="263"/>
            <ac:picMk id="1026" creationId="{8DC057A8-F287-420C-A594-4E04A9D0EE9B}"/>
          </ac:picMkLst>
        </pc:picChg>
      </pc:sldChg>
      <pc:sldChg chg="addSp delSp modSp">
        <pc:chgData name="Emma Arnold" userId="8993a44a-1dde-43d4-879e-84867f47ccd8" providerId="ADAL" clId="{8E19A3FB-9C54-45F0-BBAE-C53A2B970384}" dt="2019-02-11T14:19:01.336" v="5784" actId="20577"/>
        <pc:sldMkLst>
          <pc:docMk/>
          <pc:sldMk cId="3453792054" sldId="264"/>
        </pc:sldMkLst>
        <pc:spChg chg="add del mod">
          <ac:chgData name="Emma Arnold" userId="8993a44a-1dde-43d4-879e-84867f47ccd8" providerId="ADAL" clId="{8E19A3FB-9C54-45F0-BBAE-C53A2B970384}" dt="2019-01-14T15:38:53.065" v="271" actId="478"/>
          <ac:spMkLst>
            <pc:docMk/>
            <pc:sldMk cId="3453792054" sldId="264"/>
            <ac:spMk id="2" creationId="{FEC8791D-5DD5-4F87-8346-AAAA64A928C7}"/>
          </ac:spMkLst>
        </pc:spChg>
        <pc:spChg chg="add del mod">
          <ac:chgData name="Emma Arnold" userId="8993a44a-1dde-43d4-879e-84867f47ccd8" providerId="ADAL" clId="{8E19A3FB-9C54-45F0-BBAE-C53A2B970384}" dt="2019-01-14T15:38:53.065" v="271" actId="478"/>
          <ac:spMkLst>
            <pc:docMk/>
            <pc:sldMk cId="3453792054" sldId="264"/>
            <ac:spMk id="3" creationId="{708A1A15-7805-4CD0-A6A1-FC39CDBB3C55}"/>
          </ac:spMkLst>
        </pc:spChg>
        <pc:spChg chg="mod">
          <ac:chgData name="Emma Arnold" userId="8993a44a-1dde-43d4-879e-84867f47ccd8" providerId="ADAL" clId="{8E19A3FB-9C54-45F0-BBAE-C53A2B970384}" dt="2019-02-11T14:19:01.336" v="5784" actId="20577"/>
          <ac:spMkLst>
            <pc:docMk/>
            <pc:sldMk cId="3453792054" sldId="264"/>
            <ac:spMk id="86" creationId="{00000000-0000-0000-0000-000000000000}"/>
          </ac:spMkLst>
        </pc:spChg>
        <pc:spChg chg="del">
          <ac:chgData name="Emma Arnold" userId="8993a44a-1dde-43d4-879e-84867f47ccd8" providerId="ADAL" clId="{8E19A3FB-9C54-45F0-BBAE-C53A2B970384}" dt="2019-01-14T15:31:50.940" v="157" actId="478"/>
          <ac:spMkLst>
            <pc:docMk/>
            <pc:sldMk cId="3453792054" sldId="264"/>
            <ac:spMk id="87" creationId="{00000000-0000-0000-0000-000000000000}"/>
          </ac:spMkLst>
        </pc:spChg>
        <pc:picChg chg="mod modCrop">
          <ac:chgData name="Emma Arnold" userId="8993a44a-1dde-43d4-879e-84867f47ccd8" providerId="ADAL" clId="{8E19A3FB-9C54-45F0-BBAE-C53A2B970384}" dt="2019-01-14T15:32:06.458" v="158" actId="732"/>
          <ac:picMkLst>
            <pc:docMk/>
            <pc:sldMk cId="3453792054" sldId="264"/>
            <ac:picMk id="84" creationId="{00000000-0000-0000-0000-000000000000}"/>
          </ac:picMkLst>
        </pc:picChg>
      </pc:sldChg>
      <pc:sldChg chg="addSp delSp modSp">
        <pc:chgData name="Emma Arnold" userId="8993a44a-1dde-43d4-879e-84867f47ccd8" providerId="ADAL" clId="{8E19A3FB-9C54-45F0-BBAE-C53A2B970384}" dt="2019-02-11T12:01:56.505" v="5738" actId="20577"/>
        <pc:sldMkLst>
          <pc:docMk/>
          <pc:sldMk cId="154888338" sldId="265"/>
        </pc:sldMkLst>
        <pc:spChg chg="add del mod">
          <ac:chgData name="Emma Arnold" userId="8993a44a-1dde-43d4-879e-84867f47ccd8" providerId="ADAL" clId="{8E19A3FB-9C54-45F0-BBAE-C53A2B970384}" dt="2019-01-14T15:42:17.660" v="284" actId="478"/>
          <ac:spMkLst>
            <pc:docMk/>
            <pc:sldMk cId="154888338" sldId="265"/>
            <ac:spMk id="3" creationId="{2AF125F1-AD04-4CB2-946A-C6255F488E78}"/>
          </ac:spMkLst>
        </pc:spChg>
        <pc:spChg chg="add del mod">
          <ac:chgData name="Emma Arnold" userId="8993a44a-1dde-43d4-879e-84867f47ccd8" providerId="ADAL" clId="{8E19A3FB-9C54-45F0-BBAE-C53A2B970384}" dt="2019-01-14T15:42:17.660" v="284" actId="478"/>
          <ac:spMkLst>
            <pc:docMk/>
            <pc:sldMk cId="154888338" sldId="265"/>
            <ac:spMk id="4" creationId="{FC6030C9-38AD-46CA-9F9C-274F05E08AB0}"/>
          </ac:spMkLst>
        </pc:spChg>
        <pc:spChg chg="mod">
          <ac:chgData name="Emma Arnold" userId="8993a44a-1dde-43d4-879e-84867f47ccd8" providerId="ADAL" clId="{8E19A3FB-9C54-45F0-BBAE-C53A2B970384}" dt="2019-01-28T14:56:20.268" v="1034" actId="207"/>
          <ac:spMkLst>
            <pc:docMk/>
            <pc:sldMk cId="154888338" sldId="265"/>
            <ac:spMk id="94" creationId="{00000000-0000-0000-0000-000000000000}"/>
          </ac:spMkLst>
        </pc:spChg>
        <pc:spChg chg="mod">
          <ac:chgData name="Emma Arnold" userId="8993a44a-1dde-43d4-879e-84867f47ccd8" providerId="ADAL" clId="{8E19A3FB-9C54-45F0-BBAE-C53A2B970384}" dt="2019-02-11T12:01:56.505" v="5738" actId="20577"/>
          <ac:spMkLst>
            <pc:docMk/>
            <pc:sldMk cId="154888338" sldId="265"/>
            <ac:spMk id="95" creationId="{00000000-0000-0000-0000-000000000000}"/>
          </ac:spMkLst>
        </pc:spChg>
        <pc:spChg chg="del">
          <ac:chgData name="Emma Arnold" userId="8993a44a-1dde-43d4-879e-84867f47ccd8" providerId="ADAL" clId="{8E19A3FB-9C54-45F0-BBAE-C53A2B970384}" dt="2019-01-14T15:43:27.663" v="285" actId="478"/>
          <ac:spMkLst>
            <pc:docMk/>
            <pc:sldMk cId="154888338" sldId="265"/>
            <ac:spMk id="96" creationId="{00000000-0000-0000-0000-000000000000}"/>
          </ac:spMkLst>
        </pc:spChg>
        <pc:picChg chg="add del mod ord modCrop">
          <ac:chgData name="Emma Arnold" userId="8993a44a-1dde-43d4-879e-84867f47ccd8" providerId="ADAL" clId="{8E19A3FB-9C54-45F0-BBAE-C53A2B970384}" dt="2019-01-14T15:43:30.708" v="286" actId="478"/>
          <ac:picMkLst>
            <pc:docMk/>
            <pc:sldMk cId="154888338" sldId="265"/>
            <ac:picMk id="2" creationId="{5F98C20A-8B74-485F-8D30-480B8F7374B3}"/>
          </ac:picMkLst>
        </pc:picChg>
        <pc:picChg chg="add del mod ord modCrop">
          <ac:chgData name="Emma Arnold" userId="8993a44a-1dde-43d4-879e-84867f47ccd8" providerId="ADAL" clId="{8E19A3FB-9C54-45F0-BBAE-C53A2B970384}" dt="2019-01-28T14:50:14.006" v="1000" actId="478"/>
          <ac:picMkLst>
            <pc:docMk/>
            <pc:sldMk cId="154888338" sldId="265"/>
            <ac:picMk id="2" creationId="{8EFBE2BE-E86E-485D-88C0-7C2E7CD600BA}"/>
          </ac:picMkLst>
        </pc:picChg>
        <pc:picChg chg="add del mod ord modCrop">
          <ac:chgData name="Emma Arnold" userId="8993a44a-1dde-43d4-879e-84867f47ccd8" providerId="ADAL" clId="{8E19A3FB-9C54-45F0-BBAE-C53A2B970384}" dt="2019-01-28T14:51:09.381" v="1009" actId="478"/>
          <ac:picMkLst>
            <pc:docMk/>
            <pc:sldMk cId="154888338" sldId="265"/>
            <ac:picMk id="3" creationId="{7C010342-46BB-4CA4-98C2-DAD654AC51AC}"/>
          </ac:picMkLst>
        </pc:picChg>
        <pc:picChg chg="add del mod ord modCrop">
          <ac:chgData name="Emma Arnold" userId="8993a44a-1dde-43d4-879e-84867f47ccd8" providerId="ADAL" clId="{8E19A3FB-9C54-45F0-BBAE-C53A2B970384}" dt="2019-01-28T14:56:12.535" v="1032" actId="478"/>
          <ac:picMkLst>
            <pc:docMk/>
            <pc:sldMk cId="154888338" sldId="265"/>
            <ac:picMk id="4" creationId="{8925FB7E-3ABF-4E4E-B270-CCF55BDBAE0F}"/>
          </ac:picMkLst>
        </pc:picChg>
        <pc:picChg chg="add del mod ord modCrop">
          <ac:chgData name="Emma Arnold" userId="8993a44a-1dde-43d4-879e-84867f47ccd8" providerId="ADAL" clId="{8E19A3FB-9C54-45F0-BBAE-C53A2B970384}" dt="2019-01-28T14:56:13.926" v="1033" actId="478"/>
          <ac:picMkLst>
            <pc:docMk/>
            <pc:sldMk cId="154888338" sldId="265"/>
            <ac:picMk id="5" creationId="{43019A34-C6EE-4E51-A32A-B07FD0F95EA8}"/>
          </ac:picMkLst>
        </pc:picChg>
        <pc:picChg chg="add mod ord modCrop">
          <ac:chgData name="Emma Arnold" userId="8993a44a-1dde-43d4-879e-84867f47ccd8" providerId="ADAL" clId="{8E19A3FB-9C54-45F0-BBAE-C53A2B970384}" dt="2019-01-29T16:43:16.837" v="5112" actId="14100"/>
          <ac:picMkLst>
            <pc:docMk/>
            <pc:sldMk cId="154888338" sldId="265"/>
            <ac:picMk id="6" creationId="{CBF7C4D2-8B71-4ADB-B832-BE9AEA4E1C2D}"/>
          </ac:picMkLst>
        </pc:picChg>
        <pc:picChg chg="del">
          <ac:chgData name="Emma Arnold" userId="8993a44a-1dde-43d4-879e-84867f47ccd8" providerId="ADAL" clId="{8E19A3FB-9C54-45F0-BBAE-C53A2B970384}" dt="2019-01-14T15:41:10.318" v="273" actId="478"/>
          <ac:picMkLst>
            <pc:docMk/>
            <pc:sldMk cId="154888338" sldId="265"/>
            <ac:picMk id="92" creationId="{00000000-0000-0000-0000-000000000000}"/>
          </ac:picMkLst>
        </pc:picChg>
        <pc:picChg chg="del">
          <ac:chgData name="Emma Arnold" userId="8993a44a-1dde-43d4-879e-84867f47ccd8" providerId="ADAL" clId="{8E19A3FB-9C54-45F0-BBAE-C53A2B970384}" dt="2019-01-14T15:41:08.500" v="272" actId="478"/>
          <ac:picMkLst>
            <pc:docMk/>
            <pc:sldMk cId="154888338" sldId="265"/>
            <ac:picMk id="93" creationId="{00000000-0000-0000-0000-000000000000}"/>
          </ac:picMkLst>
        </pc:picChg>
      </pc:sldChg>
      <pc:sldChg chg="addSp delSp modSp">
        <pc:chgData name="Emma Arnold" userId="8993a44a-1dde-43d4-879e-84867f47ccd8" providerId="ADAL" clId="{8E19A3FB-9C54-45F0-BBAE-C53A2B970384}" dt="2019-02-11T12:02:48.448" v="5768" actId="20577"/>
        <pc:sldMkLst>
          <pc:docMk/>
          <pc:sldMk cId="943080805" sldId="266"/>
        </pc:sldMkLst>
        <pc:spChg chg="add del mod">
          <ac:chgData name="Emma Arnold" userId="8993a44a-1dde-43d4-879e-84867f47ccd8" providerId="ADAL" clId="{8E19A3FB-9C54-45F0-BBAE-C53A2B970384}" dt="2019-01-28T14:09:42.205" v="834"/>
          <ac:spMkLst>
            <pc:docMk/>
            <pc:sldMk cId="943080805" sldId="266"/>
            <ac:spMk id="2" creationId="{6B3888CF-11DE-420D-ADA3-B119475F87AC}"/>
          </ac:spMkLst>
        </pc:spChg>
        <pc:spChg chg="add del mod">
          <ac:chgData name="Emma Arnold" userId="8993a44a-1dde-43d4-879e-84867f47ccd8" providerId="ADAL" clId="{8E19A3FB-9C54-45F0-BBAE-C53A2B970384}" dt="2019-01-28T14:09:42.205" v="834"/>
          <ac:spMkLst>
            <pc:docMk/>
            <pc:sldMk cId="943080805" sldId="266"/>
            <ac:spMk id="3" creationId="{C93C2B11-03B7-4BBD-8B46-B937E2EB6FD9}"/>
          </ac:spMkLst>
        </pc:spChg>
        <pc:spChg chg="add mod">
          <ac:chgData name="Emma Arnold" userId="8993a44a-1dde-43d4-879e-84867f47ccd8" providerId="ADAL" clId="{8E19A3FB-9C54-45F0-BBAE-C53A2B970384}" dt="2019-02-11T12:02:48.448" v="5768" actId="20577"/>
          <ac:spMkLst>
            <pc:docMk/>
            <pc:sldMk cId="943080805" sldId="266"/>
            <ac:spMk id="6" creationId="{7C78C017-DFA9-4F42-BFF9-2DCB6928241B}"/>
          </ac:spMkLst>
        </pc:spChg>
        <pc:spChg chg="add del mod">
          <ac:chgData name="Emma Arnold" userId="8993a44a-1dde-43d4-879e-84867f47ccd8" providerId="ADAL" clId="{8E19A3FB-9C54-45F0-BBAE-C53A2B970384}" dt="2019-01-28T14:23:06.266" v="878"/>
          <ac:spMkLst>
            <pc:docMk/>
            <pc:sldMk cId="943080805" sldId="266"/>
            <ac:spMk id="8" creationId="{A29CD37E-DD98-4E51-A99F-6DDE34538432}"/>
          </ac:spMkLst>
        </pc:spChg>
        <pc:spChg chg="add del mod">
          <ac:chgData name="Emma Arnold" userId="8993a44a-1dde-43d4-879e-84867f47ccd8" providerId="ADAL" clId="{8E19A3FB-9C54-45F0-BBAE-C53A2B970384}" dt="2019-01-28T14:23:06.266" v="878"/>
          <ac:spMkLst>
            <pc:docMk/>
            <pc:sldMk cId="943080805" sldId="266"/>
            <ac:spMk id="9" creationId="{AC69BF5D-FD92-4983-AD15-CB491D0B415B}"/>
          </ac:spMkLst>
        </pc:spChg>
        <pc:spChg chg="add del mod ord">
          <ac:chgData name="Emma Arnold" userId="8993a44a-1dde-43d4-879e-84867f47ccd8" providerId="ADAL" clId="{8E19A3FB-9C54-45F0-BBAE-C53A2B970384}" dt="2019-01-28T16:07:42.755" v="1384" actId="478"/>
          <ac:spMkLst>
            <pc:docMk/>
            <pc:sldMk cId="943080805" sldId="266"/>
            <ac:spMk id="17" creationId="{8CB63D57-1CFC-442D-B481-D1FD5F9B86F3}"/>
          </ac:spMkLst>
        </pc:spChg>
        <pc:spChg chg="mod">
          <ac:chgData name="Emma Arnold" userId="8993a44a-1dde-43d4-879e-84867f47ccd8" providerId="ADAL" clId="{8E19A3FB-9C54-45F0-BBAE-C53A2B970384}" dt="2019-01-28T14:20:45.995" v="870" actId="207"/>
          <ac:spMkLst>
            <pc:docMk/>
            <pc:sldMk cId="943080805" sldId="266"/>
            <ac:spMk id="104" creationId="{00000000-0000-0000-0000-000000000000}"/>
          </ac:spMkLst>
        </pc:spChg>
        <pc:spChg chg="mod">
          <ac:chgData name="Emma Arnold" userId="8993a44a-1dde-43d4-879e-84867f47ccd8" providerId="ADAL" clId="{8E19A3FB-9C54-45F0-BBAE-C53A2B970384}" dt="2019-02-04T17:02:24.066" v="5447" actId="20577"/>
          <ac:spMkLst>
            <pc:docMk/>
            <pc:sldMk cId="943080805" sldId="266"/>
            <ac:spMk id="105" creationId="{00000000-0000-0000-0000-000000000000}"/>
          </ac:spMkLst>
        </pc:spChg>
        <pc:picChg chg="add del mod ord modCrop">
          <ac:chgData name="Emma Arnold" userId="8993a44a-1dde-43d4-879e-84867f47ccd8" providerId="ADAL" clId="{8E19A3FB-9C54-45F0-BBAE-C53A2B970384}" dt="2019-01-28T14:15:32.707" v="851" actId="478"/>
          <ac:picMkLst>
            <pc:docMk/>
            <pc:sldMk cId="943080805" sldId="266"/>
            <ac:picMk id="4" creationId="{0018D25D-4735-49ED-A7D4-9A123406CF1A}"/>
          </ac:picMkLst>
        </pc:picChg>
        <pc:picChg chg="add del mod ord modCrop">
          <ac:chgData name="Emma Arnold" userId="8993a44a-1dde-43d4-879e-84867f47ccd8" providerId="ADAL" clId="{8E19A3FB-9C54-45F0-BBAE-C53A2B970384}" dt="2019-01-28T14:19:50.790" v="860" actId="478"/>
          <ac:picMkLst>
            <pc:docMk/>
            <pc:sldMk cId="943080805" sldId="266"/>
            <ac:picMk id="5" creationId="{B2F50567-97B0-4D33-94A1-0022879FE6FE}"/>
          </ac:picMkLst>
        </pc:picChg>
        <pc:picChg chg="add del mod ord modCrop">
          <ac:chgData name="Emma Arnold" userId="8993a44a-1dde-43d4-879e-84867f47ccd8" providerId="ADAL" clId="{8E19A3FB-9C54-45F0-BBAE-C53A2B970384}" dt="2019-01-28T14:28:51.798" v="936" actId="478"/>
          <ac:picMkLst>
            <pc:docMk/>
            <pc:sldMk cId="943080805" sldId="266"/>
            <ac:picMk id="6" creationId="{B16718B4-9EF6-49B3-AC74-6146B427BCFC}"/>
          </ac:picMkLst>
        </pc:picChg>
        <pc:picChg chg="add del mod ord modCrop">
          <ac:chgData name="Emma Arnold" userId="8993a44a-1dde-43d4-879e-84867f47ccd8" providerId="ADAL" clId="{8E19A3FB-9C54-45F0-BBAE-C53A2B970384}" dt="2019-01-28T14:28:56.006" v="937" actId="478"/>
          <ac:picMkLst>
            <pc:docMk/>
            <pc:sldMk cId="943080805" sldId="266"/>
            <ac:picMk id="7" creationId="{2B0A9474-A35B-49B8-9AEC-8E7BE9549B5C}"/>
          </ac:picMkLst>
        </pc:picChg>
        <pc:picChg chg="add del mod">
          <ac:chgData name="Emma Arnold" userId="8993a44a-1dde-43d4-879e-84867f47ccd8" providerId="ADAL" clId="{8E19A3FB-9C54-45F0-BBAE-C53A2B970384}" dt="2019-01-28T14:29:15.155" v="943" actId="478"/>
          <ac:picMkLst>
            <pc:docMk/>
            <pc:sldMk cId="943080805" sldId="266"/>
            <ac:picMk id="10" creationId="{AA099A9A-17AA-4EE8-B4FC-F77CA75FC859}"/>
          </ac:picMkLst>
        </pc:picChg>
        <pc:picChg chg="add del mod ord modCrop">
          <ac:chgData name="Emma Arnold" userId="8993a44a-1dde-43d4-879e-84867f47ccd8" providerId="ADAL" clId="{8E19A3FB-9C54-45F0-BBAE-C53A2B970384}" dt="2019-01-28T14:31:07.814" v="953" actId="478"/>
          <ac:picMkLst>
            <pc:docMk/>
            <pc:sldMk cId="943080805" sldId="266"/>
            <ac:picMk id="11" creationId="{B0165DFA-7DBC-4625-B042-D7C7A998F13B}"/>
          </ac:picMkLst>
        </pc:picChg>
        <pc:picChg chg="add del mod ord modCrop">
          <ac:chgData name="Emma Arnold" userId="8993a44a-1dde-43d4-879e-84867f47ccd8" providerId="ADAL" clId="{8E19A3FB-9C54-45F0-BBAE-C53A2B970384}" dt="2019-01-28T15:31:44.679" v="1214" actId="478"/>
          <ac:picMkLst>
            <pc:docMk/>
            <pc:sldMk cId="943080805" sldId="266"/>
            <ac:picMk id="12" creationId="{D7DBEF02-C6E7-46E6-8C6E-0DA9756EA919}"/>
          </ac:picMkLst>
        </pc:picChg>
        <pc:picChg chg="add del mod ord modCrop">
          <ac:chgData name="Emma Arnold" userId="8993a44a-1dde-43d4-879e-84867f47ccd8" providerId="ADAL" clId="{8E19A3FB-9C54-45F0-BBAE-C53A2B970384}" dt="2019-01-28T15:32:17.203" v="1221" actId="478"/>
          <ac:picMkLst>
            <pc:docMk/>
            <pc:sldMk cId="943080805" sldId="266"/>
            <ac:picMk id="13" creationId="{8A643A63-27EA-4A07-B008-2EF672C84D76}"/>
          </ac:picMkLst>
        </pc:picChg>
        <pc:picChg chg="add del mod ord">
          <ac:chgData name="Emma Arnold" userId="8993a44a-1dde-43d4-879e-84867f47ccd8" providerId="ADAL" clId="{8E19A3FB-9C54-45F0-BBAE-C53A2B970384}" dt="2019-01-28T15:34:15.797" v="1227" actId="478"/>
          <ac:picMkLst>
            <pc:docMk/>
            <pc:sldMk cId="943080805" sldId="266"/>
            <ac:picMk id="14" creationId="{8AD828FD-A740-4CC9-B3AA-CA751F10BF7B}"/>
          </ac:picMkLst>
        </pc:picChg>
        <pc:picChg chg="add del mod ord modCrop">
          <ac:chgData name="Emma Arnold" userId="8993a44a-1dde-43d4-879e-84867f47ccd8" providerId="ADAL" clId="{8E19A3FB-9C54-45F0-BBAE-C53A2B970384}" dt="2019-01-28T15:59:32.850" v="1297" actId="478"/>
          <ac:picMkLst>
            <pc:docMk/>
            <pc:sldMk cId="943080805" sldId="266"/>
            <ac:picMk id="15" creationId="{A5D5A047-137C-4064-BAAA-B31BC8A8C44F}"/>
          </ac:picMkLst>
        </pc:picChg>
        <pc:picChg chg="add mod ord modCrop">
          <ac:chgData name="Emma Arnold" userId="8993a44a-1dde-43d4-879e-84867f47ccd8" providerId="ADAL" clId="{8E19A3FB-9C54-45F0-BBAE-C53A2B970384}" dt="2019-01-28T16:02:56.866" v="1355" actId="1036"/>
          <ac:picMkLst>
            <pc:docMk/>
            <pc:sldMk cId="943080805" sldId="266"/>
            <ac:picMk id="16" creationId="{335A3F78-7C58-440B-A28F-42A90917DEFA}"/>
          </ac:picMkLst>
        </pc:picChg>
        <pc:picChg chg="add mod ord modCrop">
          <ac:chgData name="Emma Arnold" userId="8993a44a-1dde-43d4-879e-84867f47ccd8" providerId="ADAL" clId="{8E19A3FB-9C54-45F0-BBAE-C53A2B970384}" dt="2019-01-28T16:13:36.057" v="1390" actId="167"/>
          <ac:picMkLst>
            <pc:docMk/>
            <pc:sldMk cId="943080805" sldId="266"/>
            <ac:picMk id="18" creationId="{D5C69BE9-E8FC-4409-9119-6A4188E13507}"/>
          </ac:picMkLst>
        </pc:picChg>
        <pc:picChg chg="del">
          <ac:chgData name="Emma Arnold" userId="8993a44a-1dde-43d4-879e-84867f47ccd8" providerId="ADAL" clId="{8E19A3FB-9C54-45F0-BBAE-C53A2B970384}" dt="2019-01-28T14:14:17.955" v="835" actId="478"/>
          <ac:picMkLst>
            <pc:docMk/>
            <pc:sldMk cId="943080805" sldId="266"/>
            <ac:picMk id="101" creationId="{00000000-0000-0000-0000-000000000000}"/>
          </ac:picMkLst>
        </pc:picChg>
        <pc:picChg chg="del">
          <ac:chgData name="Emma Arnold" userId="8993a44a-1dde-43d4-879e-84867f47ccd8" providerId="ADAL" clId="{8E19A3FB-9C54-45F0-BBAE-C53A2B970384}" dt="2019-01-28T14:14:23.286" v="837" actId="478"/>
          <ac:picMkLst>
            <pc:docMk/>
            <pc:sldMk cId="943080805" sldId="266"/>
            <ac:picMk id="102" creationId="{00000000-0000-0000-0000-000000000000}"/>
          </ac:picMkLst>
        </pc:picChg>
        <pc:picChg chg="del">
          <ac:chgData name="Emma Arnold" userId="8993a44a-1dde-43d4-879e-84867f47ccd8" providerId="ADAL" clId="{8E19A3FB-9C54-45F0-BBAE-C53A2B970384}" dt="2019-01-28T14:14:21.382" v="836" actId="478"/>
          <ac:picMkLst>
            <pc:docMk/>
            <pc:sldMk cId="943080805" sldId="266"/>
            <ac:picMk id="103" creationId="{00000000-0000-0000-0000-000000000000}"/>
          </ac:picMkLst>
        </pc:picChg>
      </pc:sldChg>
      <pc:sldChg chg="addSp delSp modSp">
        <pc:chgData name="Emma Arnold" userId="8993a44a-1dde-43d4-879e-84867f47ccd8" providerId="ADAL" clId="{8E19A3FB-9C54-45F0-BBAE-C53A2B970384}" dt="2019-02-11T14:16:28.300" v="5770" actId="20577"/>
        <pc:sldMkLst>
          <pc:docMk/>
          <pc:sldMk cId="1892894561" sldId="267"/>
        </pc:sldMkLst>
        <pc:spChg chg="add del mod">
          <ac:chgData name="Emma Arnold" userId="8993a44a-1dde-43d4-879e-84867f47ccd8" providerId="ADAL" clId="{8E19A3FB-9C54-45F0-BBAE-C53A2B970384}" dt="2019-01-28T16:14:46.671" v="1397"/>
          <ac:spMkLst>
            <pc:docMk/>
            <pc:sldMk cId="1892894561" sldId="267"/>
            <ac:spMk id="2" creationId="{61787897-3C83-478B-BC75-2CFC901AE5E8}"/>
          </ac:spMkLst>
        </pc:spChg>
        <pc:spChg chg="add del mod">
          <ac:chgData name="Emma Arnold" userId="8993a44a-1dde-43d4-879e-84867f47ccd8" providerId="ADAL" clId="{8E19A3FB-9C54-45F0-BBAE-C53A2B970384}" dt="2019-01-28T16:14:46.671" v="1397"/>
          <ac:spMkLst>
            <pc:docMk/>
            <pc:sldMk cId="1892894561" sldId="267"/>
            <ac:spMk id="3" creationId="{D621B779-D56B-44DC-B9CB-92C05461FC11}"/>
          </ac:spMkLst>
        </pc:spChg>
        <pc:spChg chg="mod">
          <ac:chgData name="Emma Arnold" userId="8993a44a-1dde-43d4-879e-84867f47ccd8" providerId="ADAL" clId="{8E19A3FB-9C54-45F0-BBAE-C53A2B970384}" dt="2019-01-28T16:23:08.612" v="1424" actId="20577"/>
          <ac:spMkLst>
            <pc:docMk/>
            <pc:sldMk cId="1892894561" sldId="267"/>
            <ac:spMk id="111" creationId="{00000000-0000-0000-0000-000000000000}"/>
          </ac:spMkLst>
        </pc:spChg>
        <pc:spChg chg="mod">
          <ac:chgData name="Emma Arnold" userId="8993a44a-1dde-43d4-879e-84867f47ccd8" providerId="ADAL" clId="{8E19A3FB-9C54-45F0-BBAE-C53A2B970384}" dt="2019-02-11T14:16:28.300" v="5770" actId="20577"/>
          <ac:spMkLst>
            <pc:docMk/>
            <pc:sldMk cId="1892894561" sldId="267"/>
            <ac:spMk id="112" creationId="{00000000-0000-0000-0000-000000000000}"/>
          </ac:spMkLst>
        </pc:spChg>
        <pc:picChg chg="add mod ord modCrop">
          <ac:chgData name="Emma Arnold" userId="8993a44a-1dde-43d4-879e-84867f47ccd8" providerId="ADAL" clId="{8E19A3FB-9C54-45F0-BBAE-C53A2B970384}" dt="2019-01-28T16:42:30.921" v="1826" actId="14100"/>
          <ac:picMkLst>
            <pc:docMk/>
            <pc:sldMk cId="1892894561" sldId="267"/>
            <ac:picMk id="4" creationId="{2881E3F7-444D-427C-8C1C-AED2D37BB0C2}"/>
          </ac:picMkLst>
        </pc:picChg>
        <pc:picChg chg="del mod modCrop">
          <ac:chgData name="Emma Arnold" userId="8993a44a-1dde-43d4-879e-84867f47ccd8" providerId="ADAL" clId="{8E19A3FB-9C54-45F0-BBAE-C53A2B970384}" dt="2019-01-28T16:38:49.334" v="1712" actId="478"/>
          <ac:picMkLst>
            <pc:docMk/>
            <pc:sldMk cId="1892894561" sldId="267"/>
            <ac:picMk id="110" creationId="{00000000-0000-0000-0000-000000000000}"/>
          </ac:picMkLst>
        </pc:picChg>
      </pc:sldChg>
      <pc:sldChg chg="addSp delSp modSp">
        <pc:chgData name="Emma Arnold" userId="8993a44a-1dde-43d4-879e-84867f47ccd8" providerId="ADAL" clId="{8E19A3FB-9C54-45F0-BBAE-C53A2B970384}" dt="2019-02-11T14:17:15.239" v="5771"/>
        <pc:sldMkLst>
          <pc:docMk/>
          <pc:sldMk cId="80074362" sldId="268"/>
        </pc:sldMkLst>
        <pc:spChg chg="add mod">
          <ac:chgData name="Emma Arnold" userId="8993a44a-1dde-43d4-879e-84867f47ccd8" providerId="ADAL" clId="{8E19A3FB-9C54-45F0-BBAE-C53A2B970384}" dt="2019-02-11T14:17:15.239" v="5771"/>
          <ac:spMkLst>
            <pc:docMk/>
            <pc:sldMk cId="80074362" sldId="268"/>
            <ac:spMk id="2" creationId="{5957FE73-5604-47FD-B2F9-B63F10C1013A}"/>
          </ac:spMkLst>
        </pc:spChg>
        <pc:spChg chg="add del mod">
          <ac:chgData name="Emma Arnold" userId="8993a44a-1dde-43d4-879e-84867f47ccd8" providerId="ADAL" clId="{8E19A3FB-9C54-45F0-BBAE-C53A2B970384}" dt="2019-01-28T16:42:39.335" v="1827"/>
          <ac:spMkLst>
            <pc:docMk/>
            <pc:sldMk cId="80074362" sldId="268"/>
            <ac:spMk id="2" creationId="{9DC44354-3CD4-4877-878F-EC51545AAB23}"/>
          </ac:spMkLst>
        </pc:spChg>
        <pc:spChg chg="add del mod">
          <ac:chgData name="Emma Arnold" userId="8993a44a-1dde-43d4-879e-84867f47ccd8" providerId="ADAL" clId="{8E19A3FB-9C54-45F0-BBAE-C53A2B970384}" dt="2019-01-28T16:42:39.335" v="1827"/>
          <ac:spMkLst>
            <pc:docMk/>
            <pc:sldMk cId="80074362" sldId="268"/>
            <ac:spMk id="3" creationId="{BB179167-FA48-4FBC-8523-3082650CB9BD}"/>
          </ac:spMkLst>
        </pc:spChg>
        <pc:spChg chg="mod">
          <ac:chgData name="Emma Arnold" userId="8993a44a-1dde-43d4-879e-84867f47ccd8" providerId="ADAL" clId="{8E19A3FB-9C54-45F0-BBAE-C53A2B970384}" dt="2019-01-29T17:22:40.752" v="5303" actId="20577"/>
          <ac:spMkLst>
            <pc:docMk/>
            <pc:sldMk cId="80074362" sldId="268"/>
            <ac:spMk id="119" creationId="{00000000-0000-0000-0000-000000000000}"/>
          </ac:spMkLst>
        </pc:spChg>
        <pc:picChg chg="add mod ord modCrop">
          <ac:chgData name="Emma Arnold" userId="8993a44a-1dde-43d4-879e-84867f47ccd8" providerId="ADAL" clId="{8E19A3FB-9C54-45F0-BBAE-C53A2B970384}" dt="2019-01-29T16:51:06.354" v="5198" actId="14100"/>
          <ac:picMkLst>
            <pc:docMk/>
            <pc:sldMk cId="80074362" sldId="268"/>
            <ac:picMk id="4" creationId="{81C5E5CF-EA00-450D-B53E-822D2CF3A272}"/>
          </ac:picMkLst>
        </pc:picChg>
        <pc:picChg chg="del">
          <ac:chgData name="Emma Arnold" userId="8993a44a-1dde-43d4-879e-84867f47ccd8" providerId="ADAL" clId="{8E19A3FB-9C54-45F0-BBAE-C53A2B970384}" dt="2019-01-28T16:46:26.421" v="1828" actId="478"/>
          <ac:picMkLst>
            <pc:docMk/>
            <pc:sldMk cId="80074362" sldId="268"/>
            <ac:picMk id="117" creationId="{00000000-0000-0000-0000-000000000000}"/>
          </ac:picMkLst>
        </pc:picChg>
      </pc:sldChg>
      <pc:sldChg chg="addSp delSp modSp">
        <pc:chgData name="Emma Arnold" userId="8993a44a-1dde-43d4-879e-84867f47ccd8" providerId="ADAL" clId="{8E19A3FB-9C54-45F0-BBAE-C53A2B970384}" dt="2019-02-11T14:24:09.245" v="6022" actId="14100"/>
        <pc:sldMkLst>
          <pc:docMk/>
          <pc:sldMk cId="3582916115" sldId="269"/>
        </pc:sldMkLst>
        <pc:spChg chg="add del mod">
          <ac:chgData name="Emma Arnold" userId="8993a44a-1dde-43d4-879e-84867f47ccd8" providerId="ADAL" clId="{8E19A3FB-9C54-45F0-BBAE-C53A2B970384}" dt="2019-01-28T17:27:11.640" v="2086"/>
          <ac:spMkLst>
            <pc:docMk/>
            <pc:sldMk cId="3582916115" sldId="269"/>
            <ac:spMk id="2" creationId="{299253F9-F690-4ED8-9206-734E0874F51A}"/>
          </ac:spMkLst>
        </pc:spChg>
        <pc:spChg chg="add mod">
          <ac:chgData name="Emma Arnold" userId="8993a44a-1dde-43d4-879e-84867f47ccd8" providerId="ADAL" clId="{8E19A3FB-9C54-45F0-BBAE-C53A2B970384}" dt="2019-02-11T14:22:10.896" v="5928" actId="1076"/>
          <ac:spMkLst>
            <pc:docMk/>
            <pc:sldMk cId="3582916115" sldId="269"/>
            <ac:spMk id="2" creationId="{79206E13-FF2F-417B-8EE5-C9FFA1A568C4}"/>
          </ac:spMkLst>
        </pc:spChg>
        <pc:spChg chg="add del mod">
          <ac:chgData name="Emma Arnold" userId="8993a44a-1dde-43d4-879e-84867f47ccd8" providerId="ADAL" clId="{8E19A3FB-9C54-45F0-BBAE-C53A2B970384}" dt="2019-01-28T17:27:11.640" v="2086"/>
          <ac:spMkLst>
            <pc:docMk/>
            <pc:sldMk cId="3582916115" sldId="269"/>
            <ac:spMk id="3" creationId="{3C0B5193-E911-4D8D-AB29-2A36F94B966F}"/>
          </ac:spMkLst>
        </pc:spChg>
        <pc:spChg chg="add del mod">
          <ac:chgData name="Emma Arnold" userId="8993a44a-1dde-43d4-879e-84867f47ccd8" providerId="ADAL" clId="{8E19A3FB-9C54-45F0-BBAE-C53A2B970384}" dt="2019-02-11T14:23:29.298" v="6016"/>
          <ac:spMkLst>
            <pc:docMk/>
            <pc:sldMk cId="3582916115" sldId="269"/>
            <ac:spMk id="3" creationId="{74BF770F-C1F0-4D30-9198-D5FD738EAA0F}"/>
          </ac:spMkLst>
        </pc:spChg>
        <pc:spChg chg="add del mod">
          <ac:chgData name="Emma Arnold" userId="8993a44a-1dde-43d4-879e-84867f47ccd8" providerId="ADAL" clId="{8E19A3FB-9C54-45F0-BBAE-C53A2B970384}" dt="2019-02-11T14:23:29.298" v="6016"/>
          <ac:spMkLst>
            <pc:docMk/>
            <pc:sldMk cId="3582916115" sldId="269"/>
            <ac:spMk id="4" creationId="{8D4CAFCB-B1F0-4E30-97F8-4E240184020B}"/>
          </ac:spMkLst>
        </pc:spChg>
        <pc:spChg chg="add del mod">
          <ac:chgData name="Emma Arnold" userId="8993a44a-1dde-43d4-879e-84867f47ccd8" providerId="ADAL" clId="{8E19A3FB-9C54-45F0-BBAE-C53A2B970384}" dt="2019-01-28T17:35:06.794" v="2104"/>
          <ac:spMkLst>
            <pc:docMk/>
            <pc:sldMk cId="3582916115" sldId="269"/>
            <ac:spMk id="5" creationId="{F152D9D4-B178-43A8-9A5C-C9AF9FF567D5}"/>
          </ac:spMkLst>
        </pc:spChg>
        <pc:spChg chg="add del mod">
          <ac:chgData name="Emma Arnold" userId="8993a44a-1dde-43d4-879e-84867f47ccd8" providerId="ADAL" clId="{8E19A3FB-9C54-45F0-BBAE-C53A2B970384}" dt="2019-01-28T17:35:06.794" v="2104"/>
          <ac:spMkLst>
            <pc:docMk/>
            <pc:sldMk cId="3582916115" sldId="269"/>
            <ac:spMk id="6" creationId="{BC3444DF-A309-4A5A-ACA2-ED19B1656559}"/>
          </ac:spMkLst>
        </pc:spChg>
        <pc:spChg chg="add mod ord">
          <ac:chgData name="Emma Arnold" userId="8993a44a-1dde-43d4-879e-84867f47ccd8" providerId="ADAL" clId="{8E19A3FB-9C54-45F0-BBAE-C53A2B970384}" dt="2019-02-11T14:24:09.245" v="6022" actId="14100"/>
          <ac:spMkLst>
            <pc:docMk/>
            <pc:sldMk cId="3582916115" sldId="269"/>
            <ac:spMk id="13" creationId="{A0DC8651-24BD-45CD-8C48-156F986A7DF7}"/>
          </ac:spMkLst>
        </pc:spChg>
        <pc:spChg chg="add del mod">
          <ac:chgData name="Emma Arnold" userId="8993a44a-1dde-43d4-879e-84867f47ccd8" providerId="ADAL" clId="{8E19A3FB-9C54-45F0-BBAE-C53A2B970384}" dt="2019-01-28T17:56:19.418" v="2294"/>
          <ac:spMkLst>
            <pc:docMk/>
            <pc:sldMk cId="3582916115" sldId="269"/>
            <ac:spMk id="14" creationId="{F84F5728-4F8B-4BB7-86C2-3F1C486407DF}"/>
          </ac:spMkLst>
        </pc:spChg>
        <pc:spChg chg="add del mod">
          <ac:chgData name="Emma Arnold" userId="8993a44a-1dde-43d4-879e-84867f47ccd8" providerId="ADAL" clId="{8E19A3FB-9C54-45F0-BBAE-C53A2B970384}" dt="2019-01-28T17:56:19.418" v="2294"/>
          <ac:spMkLst>
            <pc:docMk/>
            <pc:sldMk cId="3582916115" sldId="269"/>
            <ac:spMk id="15" creationId="{0D0608AD-BC00-43B2-9E1C-FCD856563828}"/>
          </ac:spMkLst>
        </pc:spChg>
        <pc:spChg chg="del mod">
          <ac:chgData name="Emma Arnold" userId="8993a44a-1dde-43d4-879e-84867f47ccd8" providerId="ADAL" clId="{8E19A3FB-9C54-45F0-BBAE-C53A2B970384}" dt="2019-01-28T17:28:22.725" v="2092" actId="478"/>
          <ac:spMkLst>
            <pc:docMk/>
            <pc:sldMk cId="3582916115" sldId="269"/>
            <ac:spMk id="125" creationId="{00000000-0000-0000-0000-000000000000}"/>
          </ac:spMkLst>
        </pc:spChg>
        <pc:spChg chg="mod">
          <ac:chgData name="Emma Arnold" userId="8993a44a-1dde-43d4-879e-84867f47ccd8" providerId="ADAL" clId="{8E19A3FB-9C54-45F0-BBAE-C53A2B970384}" dt="2019-01-28T17:56:06.824" v="2292" actId="207"/>
          <ac:spMkLst>
            <pc:docMk/>
            <pc:sldMk cId="3582916115" sldId="269"/>
            <ac:spMk id="127" creationId="{00000000-0000-0000-0000-000000000000}"/>
          </ac:spMkLst>
        </pc:spChg>
        <pc:spChg chg="mod">
          <ac:chgData name="Emma Arnold" userId="8993a44a-1dde-43d4-879e-84867f47ccd8" providerId="ADAL" clId="{8E19A3FB-9C54-45F0-BBAE-C53A2B970384}" dt="2019-02-11T14:23:24.428" v="6015" actId="207"/>
          <ac:spMkLst>
            <pc:docMk/>
            <pc:sldMk cId="3582916115" sldId="269"/>
            <ac:spMk id="128" creationId="{00000000-0000-0000-0000-000000000000}"/>
          </ac:spMkLst>
        </pc:spChg>
        <pc:picChg chg="add del mod ord modCrop">
          <ac:chgData name="Emma Arnold" userId="8993a44a-1dde-43d4-879e-84867f47ccd8" providerId="ADAL" clId="{8E19A3FB-9C54-45F0-BBAE-C53A2B970384}" dt="2019-01-28T17:37:07.396" v="2111" actId="478"/>
          <ac:picMkLst>
            <pc:docMk/>
            <pc:sldMk cId="3582916115" sldId="269"/>
            <ac:picMk id="4" creationId="{17E05B90-2987-4D5D-BBEF-FAB3C3450D9D}"/>
          </ac:picMkLst>
        </pc:picChg>
        <pc:picChg chg="add del mod ord modCrop">
          <ac:chgData name="Emma Arnold" userId="8993a44a-1dde-43d4-879e-84867f47ccd8" providerId="ADAL" clId="{8E19A3FB-9C54-45F0-BBAE-C53A2B970384}" dt="2019-01-28T17:39:12.546" v="2121" actId="478"/>
          <ac:picMkLst>
            <pc:docMk/>
            <pc:sldMk cId="3582916115" sldId="269"/>
            <ac:picMk id="7" creationId="{4A6B36E4-A071-43EC-A360-8B90D1449ADA}"/>
          </ac:picMkLst>
        </pc:picChg>
        <pc:picChg chg="add del mod">
          <ac:chgData name="Emma Arnold" userId="8993a44a-1dde-43d4-879e-84867f47ccd8" providerId="ADAL" clId="{8E19A3FB-9C54-45F0-BBAE-C53A2B970384}" dt="2019-01-28T17:41:44.789" v="2126" actId="478"/>
          <ac:picMkLst>
            <pc:docMk/>
            <pc:sldMk cId="3582916115" sldId="269"/>
            <ac:picMk id="8" creationId="{C8AC7147-F3FA-4786-AA64-EAA294D8BF0B}"/>
          </ac:picMkLst>
        </pc:picChg>
        <pc:picChg chg="add del mod modCrop">
          <ac:chgData name="Emma Arnold" userId="8993a44a-1dde-43d4-879e-84867f47ccd8" providerId="ADAL" clId="{8E19A3FB-9C54-45F0-BBAE-C53A2B970384}" dt="2019-01-28T17:42:12.032" v="2133" actId="478"/>
          <ac:picMkLst>
            <pc:docMk/>
            <pc:sldMk cId="3582916115" sldId="269"/>
            <ac:picMk id="9" creationId="{E81ECF8F-21E6-45B2-A2A9-B1AA8E899FDA}"/>
          </ac:picMkLst>
        </pc:picChg>
        <pc:picChg chg="add del">
          <ac:chgData name="Emma Arnold" userId="8993a44a-1dde-43d4-879e-84867f47ccd8" providerId="ADAL" clId="{8E19A3FB-9C54-45F0-BBAE-C53A2B970384}" dt="2019-01-28T17:52:11.296" v="2135" actId="478"/>
          <ac:picMkLst>
            <pc:docMk/>
            <pc:sldMk cId="3582916115" sldId="269"/>
            <ac:picMk id="10" creationId="{B8628B8C-3E82-44C8-AB8C-3C1E5192948B}"/>
          </ac:picMkLst>
        </pc:picChg>
        <pc:picChg chg="add del mod ord">
          <ac:chgData name="Emma Arnold" userId="8993a44a-1dde-43d4-879e-84867f47ccd8" providerId="ADAL" clId="{8E19A3FB-9C54-45F0-BBAE-C53A2B970384}" dt="2019-01-28T17:52:55.571" v="2143" actId="478"/>
          <ac:picMkLst>
            <pc:docMk/>
            <pc:sldMk cId="3582916115" sldId="269"/>
            <ac:picMk id="11" creationId="{7B9B0FF0-66A7-4196-95B7-7A0B9CD8DB8D}"/>
          </ac:picMkLst>
        </pc:picChg>
        <pc:picChg chg="add mod ord modCrop">
          <ac:chgData name="Emma Arnold" userId="8993a44a-1dde-43d4-879e-84867f47ccd8" providerId="ADAL" clId="{8E19A3FB-9C54-45F0-BBAE-C53A2B970384}" dt="2019-02-11T14:24:00.975" v="6021" actId="732"/>
          <ac:picMkLst>
            <pc:docMk/>
            <pc:sldMk cId="3582916115" sldId="269"/>
            <ac:picMk id="12" creationId="{3501137D-D723-4CC1-8C1B-71ED70CAB914}"/>
          </ac:picMkLst>
        </pc:picChg>
        <pc:picChg chg="add del mod ord modCrop">
          <ac:chgData name="Emma Arnold" userId="8993a44a-1dde-43d4-879e-84867f47ccd8" providerId="ADAL" clId="{8E19A3FB-9C54-45F0-BBAE-C53A2B970384}" dt="2019-01-29T12:35:04.449" v="3205" actId="478"/>
          <ac:picMkLst>
            <pc:docMk/>
            <pc:sldMk cId="3582916115" sldId="269"/>
            <ac:picMk id="16" creationId="{0A6D74C1-9566-457B-9219-60BA7345EBD1}"/>
          </ac:picMkLst>
        </pc:picChg>
        <pc:picChg chg="del">
          <ac:chgData name="Emma Arnold" userId="8993a44a-1dde-43d4-879e-84867f47ccd8" providerId="ADAL" clId="{8E19A3FB-9C54-45F0-BBAE-C53A2B970384}" dt="2019-01-28T17:34:05.076" v="2093" actId="478"/>
          <ac:picMkLst>
            <pc:docMk/>
            <pc:sldMk cId="3582916115" sldId="269"/>
            <ac:picMk id="124" creationId="{00000000-0000-0000-0000-000000000000}"/>
          </ac:picMkLst>
        </pc:picChg>
        <pc:picChg chg="del">
          <ac:chgData name="Emma Arnold" userId="8993a44a-1dde-43d4-879e-84867f47ccd8" providerId="ADAL" clId="{8E19A3FB-9C54-45F0-BBAE-C53A2B970384}" dt="2019-01-28T17:28:18.581" v="2091" actId="478"/>
          <ac:picMkLst>
            <pc:docMk/>
            <pc:sldMk cId="3582916115" sldId="269"/>
            <ac:picMk id="126" creationId="{00000000-0000-0000-0000-000000000000}"/>
          </ac:picMkLst>
        </pc:picChg>
      </pc:sldChg>
      <pc:sldChg chg="addSp modSp">
        <pc:chgData name="Emma Arnold" userId="8993a44a-1dde-43d4-879e-84867f47ccd8" providerId="ADAL" clId="{8E19A3FB-9C54-45F0-BBAE-C53A2B970384}" dt="2019-02-11T16:24:47.161" v="6441" actId="14100"/>
        <pc:sldMkLst>
          <pc:docMk/>
          <pc:sldMk cId="1235372844" sldId="270"/>
        </pc:sldMkLst>
        <pc:picChg chg="add mod">
          <ac:chgData name="Emma Arnold" userId="8993a44a-1dde-43d4-879e-84867f47ccd8" providerId="ADAL" clId="{8E19A3FB-9C54-45F0-BBAE-C53A2B970384}" dt="2019-02-11T16:24:47.161" v="6441" actId="14100"/>
          <ac:picMkLst>
            <pc:docMk/>
            <pc:sldMk cId="1235372844" sldId="270"/>
            <ac:picMk id="2" creationId="{7A52C68F-A630-407A-B6AA-FE8585239FDD}"/>
          </ac:picMkLst>
        </pc:picChg>
      </pc:sldChg>
      <pc:sldChg chg="addSp delSp modSp">
        <pc:chgData name="Emma Arnold" userId="8993a44a-1dde-43d4-879e-84867f47ccd8" providerId="ADAL" clId="{8E19A3FB-9C54-45F0-BBAE-C53A2B970384}" dt="2019-02-11T14:29:12.489" v="6032" actId="20577"/>
        <pc:sldMkLst>
          <pc:docMk/>
          <pc:sldMk cId="4122534918" sldId="271"/>
        </pc:sldMkLst>
        <pc:spChg chg="add del mod">
          <ac:chgData name="Emma Arnold" userId="8993a44a-1dde-43d4-879e-84867f47ccd8" providerId="ADAL" clId="{8E19A3FB-9C54-45F0-BBAE-C53A2B970384}" dt="2019-01-29T12:55:31.275" v="3346"/>
          <ac:spMkLst>
            <pc:docMk/>
            <pc:sldMk cId="4122534918" sldId="271"/>
            <ac:spMk id="2" creationId="{31ADFE5A-AC2B-48EA-9DCD-091522FAF569}"/>
          </ac:spMkLst>
        </pc:spChg>
        <pc:spChg chg="add del mod">
          <ac:chgData name="Emma Arnold" userId="8993a44a-1dde-43d4-879e-84867f47ccd8" providerId="ADAL" clId="{8E19A3FB-9C54-45F0-BBAE-C53A2B970384}" dt="2019-01-29T12:55:31.275" v="3346"/>
          <ac:spMkLst>
            <pc:docMk/>
            <pc:sldMk cId="4122534918" sldId="271"/>
            <ac:spMk id="3" creationId="{AAAA7522-3593-49AA-B7C8-D102EB33788D}"/>
          </ac:spMkLst>
        </pc:spChg>
        <pc:spChg chg="add del mod ord">
          <ac:chgData name="Emma Arnold" userId="8993a44a-1dde-43d4-879e-84867f47ccd8" providerId="ADAL" clId="{8E19A3FB-9C54-45F0-BBAE-C53A2B970384}" dt="2019-01-29T13:56:09.769" v="3452" actId="478"/>
          <ac:spMkLst>
            <pc:docMk/>
            <pc:sldMk cId="4122534918" sldId="271"/>
            <ac:spMk id="5" creationId="{5B1AD99E-ED8C-4837-831A-2DDC44ECC747}"/>
          </ac:spMkLst>
        </pc:spChg>
        <pc:spChg chg="add del mod">
          <ac:chgData name="Emma Arnold" userId="8993a44a-1dde-43d4-879e-84867f47ccd8" providerId="ADAL" clId="{8E19A3FB-9C54-45F0-BBAE-C53A2B970384}" dt="2019-01-29T13:56:12.657" v="3453"/>
          <ac:spMkLst>
            <pc:docMk/>
            <pc:sldMk cId="4122534918" sldId="271"/>
            <ac:spMk id="6" creationId="{5EE96A2E-1F45-4760-83C4-90CCF092A0B3}"/>
          </ac:spMkLst>
        </pc:spChg>
        <pc:spChg chg="add del mod">
          <ac:chgData name="Emma Arnold" userId="8993a44a-1dde-43d4-879e-84867f47ccd8" providerId="ADAL" clId="{8E19A3FB-9C54-45F0-BBAE-C53A2B970384}" dt="2019-01-29T13:56:12.657" v="3453"/>
          <ac:spMkLst>
            <pc:docMk/>
            <pc:sldMk cId="4122534918" sldId="271"/>
            <ac:spMk id="7" creationId="{F2B4333C-1B4F-4A7C-B791-8FEE88214210}"/>
          </ac:spMkLst>
        </pc:spChg>
        <pc:spChg chg="mod">
          <ac:chgData name="Emma Arnold" userId="8993a44a-1dde-43d4-879e-84867f47ccd8" providerId="ADAL" clId="{8E19A3FB-9C54-45F0-BBAE-C53A2B970384}" dt="2019-01-29T12:57:01.217" v="3363" actId="207"/>
          <ac:spMkLst>
            <pc:docMk/>
            <pc:sldMk cId="4122534918" sldId="271"/>
            <ac:spMk id="142" creationId="{00000000-0000-0000-0000-000000000000}"/>
          </ac:spMkLst>
        </pc:spChg>
        <pc:spChg chg="mod">
          <ac:chgData name="Emma Arnold" userId="8993a44a-1dde-43d4-879e-84867f47ccd8" providerId="ADAL" clId="{8E19A3FB-9C54-45F0-BBAE-C53A2B970384}" dt="2019-02-11T14:29:12.489" v="6032" actId="20577"/>
          <ac:spMkLst>
            <pc:docMk/>
            <pc:sldMk cId="4122534918" sldId="271"/>
            <ac:spMk id="143" creationId="{00000000-0000-0000-0000-000000000000}"/>
          </ac:spMkLst>
        </pc:spChg>
        <pc:picChg chg="add del mod ord modCrop">
          <ac:chgData name="Emma Arnold" userId="8993a44a-1dde-43d4-879e-84867f47ccd8" providerId="ADAL" clId="{8E19A3FB-9C54-45F0-BBAE-C53A2B970384}" dt="2019-01-29T13:56:05.128" v="3451" actId="478"/>
          <ac:picMkLst>
            <pc:docMk/>
            <pc:sldMk cId="4122534918" sldId="271"/>
            <ac:picMk id="4" creationId="{B9CC3D24-21F1-414B-A369-A329332052A6}"/>
          </ac:picMkLst>
        </pc:picChg>
        <pc:picChg chg="add del mod ord modCrop">
          <ac:chgData name="Emma Arnold" userId="8993a44a-1dde-43d4-879e-84867f47ccd8" providerId="ADAL" clId="{8E19A3FB-9C54-45F0-BBAE-C53A2B970384}" dt="2019-01-29T13:57:14.441" v="3473" actId="478"/>
          <ac:picMkLst>
            <pc:docMk/>
            <pc:sldMk cId="4122534918" sldId="271"/>
            <ac:picMk id="8" creationId="{600849C8-0A08-4121-8707-01E4B78A347B}"/>
          </ac:picMkLst>
        </pc:picChg>
        <pc:picChg chg="add mod ord modCrop">
          <ac:chgData name="Emma Arnold" userId="8993a44a-1dde-43d4-879e-84867f47ccd8" providerId="ADAL" clId="{8E19A3FB-9C54-45F0-BBAE-C53A2B970384}" dt="2019-01-29T14:22:40.964" v="3789" actId="14100"/>
          <ac:picMkLst>
            <pc:docMk/>
            <pc:sldMk cId="4122534918" sldId="271"/>
            <ac:picMk id="9" creationId="{95853BBA-F6D8-4A8B-85B7-0373F0AC8665}"/>
          </ac:picMkLst>
        </pc:picChg>
        <pc:picChg chg="del">
          <ac:chgData name="Emma Arnold" userId="8993a44a-1dde-43d4-879e-84867f47ccd8" providerId="ADAL" clId="{8E19A3FB-9C54-45F0-BBAE-C53A2B970384}" dt="2019-01-29T12:55:24.668" v="3345" actId="478"/>
          <ac:picMkLst>
            <pc:docMk/>
            <pc:sldMk cId="4122534918" sldId="271"/>
            <ac:picMk id="141" creationId="{00000000-0000-0000-0000-000000000000}"/>
          </ac:picMkLst>
        </pc:picChg>
      </pc:sldChg>
      <pc:sldChg chg="addSp delSp modSp">
        <pc:chgData name="Emma Arnold" userId="8993a44a-1dde-43d4-879e-84867f47ccd8" providerId="ADAL" clId="{8E19A3FB-9C54-45F0-BBAE-C53A2B970384}" dt="2019-01-29T14:20:56.230" v="3761" actId="1076"/>
        <pc:sldMkLst>
          <pc:docMk/>
          <pc:sldMk cId="1010790637" sldId="272"/>
        </pc:sldMkLst>
        <pc:spChg chg="add del mod">
          <ac:chgData name="Emma Arnold" userId="8993a44a-1dde-43d4-879e-84867f47ccd8" providerId="ADAL" clId="{8E19A3FB-9C54-45F0-BBAE-C53A2B970384}" dt="2019-01-29T14:01:39.513" v="3503"/>
          <ac:spMkLst>
            <pc:docMk/>
            <pc:sldMk cId="1010790637" sldId="272"/>
            <ac:spMk id="2" creationId="{D2538921-3D81-4A06-9198-09392D6BEEE1}"/>
          </ac:spMkLst>
        </pc:spChg>
        <pc:spChg chg="add del mod">
          <ac:chgData name="Emma Arnold" userId="8993a44a-1dde-43d4-879e-84867f47ccd8" providerId="ADAL" clId="{8E19A3FB-9C54-45F0-BBAE-C53A2B970384}" dt="2019-01-29T14:01:39.513" v="3503"/>
          <ac:spMkLst>
            <pc:docMk/>
            <pc:sldMk cId="1010790637" sldId="272"/>
            <ac:spMk id="3" creationId="{4C2961F6-1C1F-4BDB-8324-F22FC1D8F776}"/>
          </ac:spMkLst>
        </pc:spChg>
        <pc:spChg chg="add del mod">
          <ac:chgData name="Emma Arnold" userId="8993a44a-1dde-43d4-879e-84867f47ccd8" providerId="ADAL" clId="{8E19A3FB-9C54-45F0-BBAE-C53A2B970384}" dt="2019-01-29T14:05:21.298" v="3523"/>
          <ac:spMkLst>
            <pc:docMk/>
            <pc:sldMk cId="1010790637" sldId="272"/>
            <ac:spMk id="4" creationId="{E8BD106A-F7F3-4E2E-BEDE-C0566D931DAD}"/>
          </ac:spMkLst>
        </pc:spChg>
        <pc:spChg chg="add del mod">
          <ac:chgData name="Emma Arnold" userId="8993a44a-1dde-43d4-879e-84867f47ccd8" providerId="ADAL" clId="{8E19A3FB-9C54-45F0-BBAE-C53A2B970384}" dt="2019-01-29T14:05:21.298" v="3523"/>
          <ac:spMkLst>
            <pc:docMk/>
            <pc:sldMk cId="1010790637" sldId="272"/>
            <ac:spMk id="5" creationId="{86D84513-39EE-4156-87AB-0C2C46AF0A0A}"/>
          </ac:spMkLst>
        </pc:spChg>
        <pc:spChg chg="add del mod">
          <ac:chgData name="Emma Arnold" userId="8993a44a-1dde-43d4-879e-84867f47ccd8" providerId="ADAL" clId="{8E19A3FB-9C54-45F0-BBAE-C53A2B970384}" dt="2019-01-29T14:05:23.515" v="3524"/>
          <ac:spMkLst>
            <pc:docMk/>
            <pc:sldMk cId="1010790637" sldId="272"/>
            <ac:spMk id="6" creationId="{A2EAEBA2-C816-406B-863C-2124246C4BC7}"/>
          </ac:spMkLst>
        </pc:spChg>
        <pc:spChg chg="add del mod">
          <ac:chgData name="Emma Arnold" userId="8993a44a-1dde-43d4-879e-84867f47ccd8" providerId="ADAL" clId="{8E19A3FB-9C54-45F0-BBAE-C53A2B970384}" dt="2019-01-29T14:05:23.515" v="3524"/>
          <ac:spMkLst>
            <pc:docMk/>
            <pc:sldMk cId="1010790637" sldId="272"/>
            <ac:spMk id="7" creationId="{11037E6C-1B92-4CB3-B26A-7EF813A16C0F}"/>
          </ac:spMkLst>
        </pc:spChg>
        <pc:spChg chg="mod">
          <ac:chgData name="Emma Arnold" userId="8993a44a-1dde-43d4-879e-84867f47ccd8" providerId="ADAL" clId="{8E19A3FB-9C54-45F0-BBAE-C53A2B970384}" dt="2019-01-29T14:20:38.245" v="3758" actId="20577"/>
          <ac:spMkLst>
            <pc:docMk/>
            <pc:sldMk cId="1010790637" sldId="272"/>
            <ac:spMk id="153" creationId="{00000000-0000-0000-0000-000000000000}"/>
          </ac:spMkLst>
        </pc:spChg>
        <pc:picChg chg="add mod ord modCrop">
          <ac:chgData name="Emma Arnold" userId="8993a44a-1dde-43d4-879e-84867f47ccd8" providerId="ADAL" clId="{8E19A3FB-9C54-45F0-BBAE-C53A2B970384}" dt="2019-01-29T14:20:56.230" v="3761" actId="1076"/>
          <ac:picMkLst>
            <pc:docMk/>
            <pc:sldMk cId="1010790637" sldId="272"/>
            <ac:picMk id="8" creationId="{2B114DDB-8548-41E7-9CDB-829DA46D82ED}"/>
          </ac:picMkLst>
        </pc:picChg>
        <pc:picChg chg="del mod">
          <ac:chgData name="Emma Arnold" userId="8993a44a-1dde-43d4-879e-84867f47ccd8" providerId="ADAL" clId="{8E19A3FB-9C54-45F0-BBAE-C53A2B970384}" dt="2019-01-29T14:01:50.181" v="3505" actId="478"/>
          <ac:picMkLst>
            <pc:docMk/>
            <pc:sldMk cId="1010790637" sldId="272"/>
            <ac:picMk id="149" creationId="{00000000-0000-0000-0000-000000000000}"/>
          </ac:picMkLst>
        </pc:picChg>
        <pc:picChg chg="del">
          <ac:chgData name="Emma Arnold" userId="8993a44a-1dde-43d4-879e-84867f47ccd8" providerId="ADAL" clId="{8E19A3FB-9C54-45F0-BBAE-C53A2B970384}" dt="2019-01-29T14:02:02.305" v="3508" actId="478"/>
          <ac:picMkLst>
            <pc:docMk/>
            <pc:sldMk cId="1010790637" sldId="272"/>
            <ac:picMk id="150" creationId="{00000000-0000-0000-0000-000000000000}"/>
          </ac:picMkLst>
        </pc:picChg>
        <pc:picChg chg="del mod">
          <ac:chgData name="Emma Arnold" userId="8993a44a-1dde-43d4-879e-84867f47ccd8" providerId="ADAL" clId="{8E19A3FB-9C54-45F0-BBAE-C53A2B970384}" dt="2019-01-29T14:10:48.154" v="3538" actId="478"/>
          <ac:picMkLst>
            <pc:docMk/>
            <pc:sldMk cId="1010790637" sldId="272"/>
            <ac:picMk id="151" creationId="{00000000-0000-0000-0000-000000000000}"/>
          </ac:picMkLst>
        </pc:picChg>
      </pc:sldChg>
      <pc:sldChg chg="addSp delSp modSp">
        <pc:chgData name="Emma Arnold" userId="8993a44a-1dde-43d4-879e-84867f47ccd8" providerId="ADAL" clId="{8E19A3FB-9C54-45F0-BBAE-C53A2B970384}" dt="2019-01-29T17:01:04.485" v="5246" actId="20577"/>
        <pc:sldMkLst>
          <pc:docMk/>
          <pc:sldMk cId="3032627337" sldId="273"/>
        </pc:sldMkLst>
        <pc:spChg chg="add del mod">
          <ac:chgData name="Emma Arnold" userId="8993a44a-1dde-43d4-879e-84867f47ccd8" providerId="ADAL" clId="{8E19A3FB-9C54-45F0-BBAE-C53A2B970384}" dt="2019-01-29T15:15:13.234" v="4093"/>
          <ac:spMkLst>
            <pc:docMk/>
            <pc:sldMk cId="3032627337" sldId="273"/>
            <ac:spMk id="2" creationId="{077C2655-2FAF-4094-88B5-AF0D17A2BDF9}"/>
          </ac:spMkLst>
        </pc:spChg>
        <pc:spChg chg="add del mod">
          <ac:chgData name="Emma Arnold" userId="8993a44a-1dde-43d4-879e-84867f47ccd8" providerId="ADAL" clId="{8E19A3FB-9C54-45F0-BBAE-C53A2B970384}" dt="2019-01-29T15:15:13.234" v="4093"/>
          <ac:spMkLst>
            <pc:docMk/>
            <pc:sldMk cId="3032627337" sldId="273"/>
            <ac:spMk id="3" creationId="{FC0410EA-1206-4F8A-924F-FAA56E71D2CB}"/>
          </ac:spMkLst>
        </pc:spChg>
        <pc:spChg chg="mod">
          <ac:chgData name="Emma Arnold" userId="8993a44a-1dde-43d4-879e-84867f47ccd8" providerId="ADAL" clId="{8E19A3FB-9C54-45F0-BBAE-C53A2B970384}" dt="2019-01-29T17:01:04.485" v="5246" actId="20577"/>
          <ac:spMkLst>
            <pc:docMk/>
            <pc:sldMk cId="3032627337" sldId="273"/>
            <ac:spMk id="159" creationId="{00000000-0000-0000-0000-000000000000}"/>
          </ac:spMkLst>
        </pc:spChg>
        <pc:picChg chg="add del mod ord modCrop">
          <ac:chgData name="Emma Arnold" userId="8993a44a-1dde-43d4-879e-84867f47ccd8" providerId="ADAL" clId="{8E19A3FB-9C54-45F0-BBAE-C53A2B970384}" dt="2019-01-29T16:59:18.869" v="5224" actId="478"/>
          <ac:picMkLst>
            <pc:docMk/>
            <pc:sldMk cId="3032627337" sldId="273"/>
            <ac:picMk id="4" creationId="{36DB2926-0F9A-4BD2-A1FB-3F2B146892D7}"/>
          </ac:picMkLst>
        </pc:picChg>
        <pc:picChg chg="add mod ord modCrop">
          <ac:chgData name="Emma Arnold" userId="8993a44a-1dde-43d4-879e-84867f47ccd8" providerId="ADAL" clId="{8E19A3FB-9C54-45F0-BBAE-C53A2B970384}" dt="2019-01-29T17:00:58.051" v="5244" actId="1076"/>
          <ac:picMkLst>
            <pc:docMk/>
            <pc:sldMk cId="3032627337" sldId="273"/>
            <ac:picMk id="5" creationId="{D9F07E21-9D4D-4DFA-9050-58E7E27CB595}"/>
          </ac:picMkLst>
        </pc:picChg>
        <pc:picChg chg="del mod ord">
          <ac:chgData name="Emma Arnold" userId="8993a44a-1dde-43d4-879e-84867f47ccd8" providerId="ADAL" clId="{8E19A3FB-9C54-45F0-BBAE-C53A2B970384}" dt="2019-01-29T15:32:17.754" v="4314" actId="478"/>
          <ac:picMkLst>
            <pc:docMk/>
            <pc:sldMk cId="3032627337" sldId="273"/>
            <ac:picMk id="160" creationId="{00000000-0000-0000-0000-000000000000}"/>
          </ac:picMkLst>
        </pc:picChg>
      </pc:sldChg>
      <pc:sldChg chg="addSp delSp modSp ord">
        <pc:chgData name="Emma Arnold" userId="8993a44a-1dde-43d4-879e-84867f47ccd8" providerId="ADAL" clId="{8E19A3FB-9C54-45F0-BBAE-C53A2B970384}" dt="2019-01-29T16:57:17.514" v="5223" actId="20577"/>
        <pc:sldMkLst>
          <pc:docMk/>
          <pc:sldMk cId="2594007535" sldId="274"/>
        </pc:sldMkLst>
        <pc:spChg chg="add del mod">
          <ac:chgData name="Emma Arnold" userId="8993a44a-1dde-43d4-879e-84867f47ccd8" providerId="ADAL" clId="{8E19A3FB-9C54-45F0-BBAE-C53A2B970384}" dt="2019-01-29T14:35:01.868" v="3799"/>
          <ac:spMkLst>
            <pc:docMk/>
            <pc:sldMk cId="2594007535" sldId="274"/>
            <ac:spMk id="4" creationId="{23DA04A4-F966-46B1-B95A-956CD3D37DFD}"/>
          </ac:spMkLst>
        </pc:spChg>
        <pc:spChg chg="add del mod">
          <ac:chgData name="Emma Arnold" userId="8993a44a-1dde-43d4-879e-84867f47ccd8" providerId="ADAL" clId="{8E19A3FB-9C54-45F0-BBAE-C53A2B970384}" dt="2019-01-29T14:35:01.868" v="3799"/>
          <ac:spMkLst>
            <pc:docMk/>
            <pc:sldMk cId="2594007535" sldId="274"/>
            <ac:spMk id="5" creationId="{515EE42A-0FF2-498D-A12E-6EEDD920CEB7}"/>
          </ac:spMkLst>
        </pc:spChg>
        <pc:spChg chg="mod">
          <ac:chgData name="Emma Arnold" userId="8993a44a-1dde-43d4-879e-84867f47ccd8" providerId="ADAL" clId="{8E19A3FB-9C54-45F0-BBAE-C53A2B970384}" dt="2019-01-29T16:57:17.514" v="5223" actId="20577"/>
          <ac:spMkLst>
            <pc:docMk/>
            <pc:sldMk cId="2594007535" sldId="274"/>
            <ac:spMk id="168" creationId="{00000000-0000-0000-0000-000000000000}"/>
          </ac:spMkLst>
        </pc:spChg>
        <pc:picChg chg="add del">
          <ac:chgData name="Emma Arnold" userId="8993a44a-1dde-43d4-879e-84867f47ccd8" providerId="ADAL" clId="{8E19A3FB-9C54-45F0-BBAE-C53A2B970384}" dt="2019-01-29T14:32:58.809" v="3794" actId="478"/>
          <ac:picMkLst>
            <pc:docMk/>
            <pc:sldMk cId="2594007535" sldId="274"/>
            <ac:picMk id="2" creationId="{41C7EE1A-132C-4395-9717-2B28193BB740}"/>
          </ac:picMkLst>
        </pc:picChg>
        <pc:picChg chg="add del mod">
          <ac:chgData name="Emma Arnold" userId="8993a44a-1dde-43d4-879e-84867f47ccd8" providerId="ADAL" clId="{8E19A3FB-9C54-45F0-BBAE-C53A2B970384}" dt="2019-01-29T14:33:14.723" v="3798" actId="478"/>
          <ac:picMkLst>
            <pc:docMk/>
            <pc:sldMk cId="2594007535" sldId="274"/>
            <ac:picMk id="3" creationId="{76A53A42-8833-4F4C-91B3-72CB6E338F95}"/>
          </ac:picMkLst>
        </pc:picChg>
        <pc:picChg chg="add del mod ord modCrop">
          <ac:chgData name="Emma Arnold" userId="8993a44a-1dde-43d4-879e-84867f47ccd8" providerId="ADAL" clId="{8E19A3FB-9C54-45F0-BBAE-C53A2B970384}" dt="2019-01-29T14:35:43.429" v="3807" actId="478"/>
          <ac:picMkLst>
            <pc:docMk/>
            <pc:sldMk cId="2594007535" sldId="274"/>
            <ac:picMk id="6" creationId="{14213FA0-E9B0-4BA4-ADDE-516A8E9A7304}"/>
          </ac:picMkLst>
        </pc:picChg>
        <pc:picChg chg="add mod ord modCrop">
          <ac:chgData name="Emma Arnold" userId="8993a44a-1dde-43d4-879e-84867f47ccd8" providerId="ADAL" clId="{8E19A3FB-9C54-45F0-BBAE-C53A2B970384}" dt="2019-01-29T14:49:25.698" v="3820" actId="732"/>
          <ac:picMkLst>
            <pc:docMk/>
            <pc:sldMk cId="2594007535" sldId="274"/>
            <ac:picMk id="7" creationId="{A561630A-157F-46E1-8C0E-003B05F3719F}"/>
          </ac:picMkLst>
        </pc:picChg>
        <pc:picChg chg="del">
          <ac:chgData name="Emma Arnold" userId="8993a44a-1dde-43d4-879e-84867f47ccd8" providerId="ADAL" clId="{8E19A3FB-9C54-45F0-BBAE-C53A2B970384}" dt="2019-01-29T14:32:51.512" v="3792" actId="478"/>
          <ac:picMkLst>
            <pc:docMk/>
            <pc:sldMk cId="2594007535" sldId="274"/>
            <ac:picMk id="165" creationId="{00000000-0000-0000-0000-000000000000}"/>
          </ac:picMkLst>
        </pc:picChg>
        <pc:picChg chg="del">
          <ac:chgData name="Emma Arnold" userId="8993a44a-1dde-43d4-879e-84867f47ccd8" providerId="ADAL" clId="{8E19A3FB-9C54-45F0-BBAE-C53A2B970384}" dt="2019-01-29T14:32:47.874" v="3791" actId="478"/>
          <ac:picMkLst>
            <pc:docMk/>
            <pc:sldMk cId="2594007535" sldId="274"/>
            <ac:picMk id="166" creationId="{00000000-0000-0000-0000-000000000000}"/>
          </ac:picMkLst>
        </pc:picChg>
      </pc:sldChg>
      <pc:sldChg chg="addSp delSp modSp ord">
        <pc:chgData name="Emma Arnold" userId="8993a44a-1dde-43d4-879e-84867f47ccd8" providerId="ADAL" clId="{8E19A3FB-9C54-45F0-BBAE-C53A2B970384}" dt="2019-02-04T18:09:10.262" v="5527" actId="20577"/>
        <pc:sldMkLst>
          <pc:docMk/>
          <pc:sldMk cId="888336884" sldId="276"/>
        </pc:sldMkLst>
        <pc:spChg chg="add del mod">
          <ac:chgData name="Emma Arnold" userId="8993a44a-1dde-43d4-879e-84867f47ccd8" providerId="ADAL" clId="{8E19A3FB-9C54-45F0-BBAE-C53A2B970384}" dt="2019-01-29T15:01:07.490" v="3932"/>
          <ac:spMkLst>
            <pc:docMk/>
            <pc:sldMk cId="888336884" sldId="276"/>
            <ac:spMk id="2" creationId="{BEFD8107-65AD-414B-8522-150865ACA9D4}"/>
          </ac:spMkLst>
        </pc:spChg>
        <pc:spChg chg="add del mod">
          <ac:chgData name="Emma Arnold" userId="8993a44a-1dde-43d4-879e-84867f47ccd8" providerId="ADAL" clId="{8E19A3FB-9C54-45F0-BBAE-C53A2B970384}" dt="2019-01-29T15:01:07.490" v="3932"/>
          <ac:spMkLst>
            <pc:docMk/>
            <pc:sldMk cId="888336884" sldId="276"/>
            <ac:spMk id="3" creationId="{1F0F34FA-FE7B-4F45-8B33-D6A008AF8C55}"/>
          </ac:spMkLst>
        </pc:spChg>
        <pc:spChg chg="add del mod">
          <ac:chgData name="Emma Arnold" userId="8993a44a-1dde-43d4-879e-84867f47ccd8" providerId="ADAL" clId="{8E19A3FB-9C54-45F0-BBAE-C53A2B970384}" dt="2019-01-29T15:08:36.485" v="4025"/>
          <ac:spMkLst>
            <pc:docMk/>
            <pc:sldMk cId="888336884" sldId="276"/>
            <ac:spMk id="6" creationId="{18C6FAA2-4860-42AE-86BD-79C3976AF730}"/>
          </ac:spMkLst>
        </pc:spChg>
        <pc:spChg chg="add del mod">
          <ac:chgData name="Emma Arnold" userId="8993a44a-1dde-43d4-879e-84867f47ccd8" providerId="ADAL" clId="{8E19A3FB-9C54-45F0-BBAE-C53A2B970384}" dt="2019-01-29T15:08:36.485" v="4025"/>
          <ac:spMkLst>
            <pc:docMk/>
            <pc:sldMk cId="888336884" sldId="276"/>
            <ac:spMk id="7" creationId="{BC08AE6C-C7D3-4115-AFAC-89B88BA9F829}"/>
          </ac:spMkLst>
        </pc:spChg>
        <pc:spChg chg="mod">
          <ac:chgData name="Emma Arnold" userId="8993a44a-1dde-43d4-879e-84867f47ccd8" providerId="ADAL" clId="{8E19A3FB-9C54-45F0-BBAE-C53A2B970384}" dt="2019-01-29T15:08:41.040" v="4026" actId="207"/>
          <ac:spMkLst>
            <pc:docMk/>
            <pc:sldMk cId="888336884" sldId="276"/>
            <ac:spMk id="183" creationId="{00000000-0000-0000-0000-000000000000}"/>
          </ac:spMkLst>
        </pc:spChg>
        <pc:spChg chg="mod">
          <ac:chgData name="Emma Arnold" userId="8993a44a-1dde-43d4-879e-84867f47ccd8" providerId="ADAL" clId="{8E19A3FB-9C54-45F0-BBAE-C53A2B970384}" dt="2019-02-04T18:09:10.262" v="5527" actId="20577"/>
          <ac:spMkLst>
            <pc:docMk/>
            <pc:sldMk cId="888336884" sldId="276"/>
            <ac:spMk id="184" creationId="{00000000-0000-0000-0000-000000000000}"/>
          </ac:spMkLst>
        </pc:spChg>
        <pc:picChg chg="add del mod">
          <ac:chgData name="Emma Arnold" userId="8993a44a-1dde-43d4-879e-84867f47ccd8" providerId="ADAL" clId="{8E19A3FB-9C54-45F0-BBAE-C53A2B970384}" dt="2019-01-29T15:02:22.661" v="3937" actId="478"/>
          <ac:picMkLst>
            <pc:docMk/>
            <pc:sldMk cId="888336884" sldId="276"/>
            <ac:picMk id="4" creationId="{797B9241-392E-4AF0-B92C-371F1E6C903F}"/>
          </ac:picMkLst>
        </pc:picChg>
        <pc:picChg chg="add mod ord modCrop">
          <ac:chgData name="Emma Arnold" userId="8993a44a-1dde-43d4-879e-84867f47ccd8" providerId="ADAL" clId="{8E19A3FB-9C54-45F0-BBAE-C53A2B970384}" dt="2019-01-29T15:03:39.200" v="3953" actId="732"/>
          <ac:picMkLst>
            <pc:docMk/>
            <pc:sldMk cId="888336884" sldId="276"/>
            <ac:picMk id="5" creationId="{EA5D8F58-B9D9-43FF-AACE-0756BA09E3EA}"/>
          </ac:picMkLst>
        </pc:picChg>
        <pc:picChg chg="del">
          <ac:chgData name="Emma Arnold" userId="8993a44a-1dde-43d4-879e-84867f47ccd8" providerId="ADAL" clId="{8E19A3FB-9C54-45F0-BBAE-C53A2B970384}" dt="2019-01-29T15:00:58.527" v="3931" actId="478"/>
          <ac:picMkLst>
            <pc:docMk/>
            <pc:sldMk cId="888336884" sldId="276"/>
            <ac:picMk id="181" creationId="{00000000-0000-0000-0000-000000000000}"/>
          </ac:picMkLst>
        </pc:picChg>
        <pc:picChg chg="del">
          <ac:chgData name="Emma Arnold" userId="8993a44a-1dde-43d4-879e-84867f47ccd8" providerId="ADAL" clId="{8E19A3FB-9C54-45F0-BBAE-C53A2B970384}" dt="2019-01-29T15:00:56.055" v="3930" actId="478"/>
          <ac:picMkLst>
            <pc:docMk/>
            <pc:sldMk cId="888336884" sldId="276"/>
            <ac:picMk id="182" creationId="{00000000-0000-0000-0000-000000000000}"/>
          </ac:picMkLst>
        </pc:picChg>
      </pc:sldChg>
      <pc:sldChg chg="addSp delSp modSp">
        <pc:chgData name="Emma Arnold" userId="8993a44a-1dde-43d4-879e-84867f47ccd8" providerId="ADAL" clId="{8E19A3FB-9C54-45F0-BBAE-C53A2B970384}" dt="2019-02-04T19:41:53.400" v="5528" actId="20577"/>
        <pc:sldMkLst>
          <pc:docMk/>
          <pc:sldMk cId="2298557857" sldId="279"/>
        </pc:sldMkLst>
        <pc:spChg chg="add del mod">
          <ac:chgData name="Emma Arnold" userId="8993a44a-1dde-43d4-879e-84867f47ccd8" providerId="ADAL" clId="{8E19A3FB-9C54-45F0-BBAE-C53A2B970384}" dt="2019-01-29T16:05:24.037" v="4577"/>
          <ac:spMkLst>
            <pc:docMk/>
            <pc:sldMk cId="2298557857" sldId="279"/>
            <ac:spMk id="2" creationId="{1E3AD7B8-E01B-4CA5-BFA7-37F3445801AB}"/>
          </ac:spMkLst>
        </pc:spChg>
        <pc:spChg chg="add del mod">
          <ac:chgData name="Emma Arnold" userId="8993a44a-1dde-43d4-879e-84867f47ccd8" providerId="ADAL" clId="{8E19A3FB-9C54-45F0-BBAE-C53A2B970384}" dt="2019-01-29T16:05:24.037" v="4577"/>
          <ac:spMkLst>
            <pc:docMk/>
            <pc:sldMk cId="2298557857" sldId="279"/>
            <ac:spMk id="3" creationId="{A3588E68-F817-43F9-A6DA-144BE9DA65F1}"/>
          </ac:spMkLst>
        </pc:spChg>
        <pc:spChg chg="add del mod ord">
          <ac:chgData name="Emma Arnold" userId="8993a44a-1dde-43d4-879e-84867f47ccd8" providerId="ADAL" clId="{8E19A3FB-9C54-45F0-BBAE-C53A2B970384}" dt="2019-01-29T16:15:10.732" v="4752" actId="478"/>
          <ac:spMkLst>
            <pc:docMk/>
            <pc:sldMk cId="2298557857" sldId="279"/>
            <ac:spMk id="5" creationId="{3F0E3122-024E-495F-9BD3-B350AF70626F}"/>
          </ac:spMkLst>
        </pc:spChg>
        <pc:spChg chg="mod">
          <ac:chgData name="Emma Arnold" userId="8993a44a-1dde-43d4-879e-84867f47ccd8" providerId="ADAL" clId="{8E19A3FB-9C54-45F0-BBAE-C53A2B970384}" dt="2019-02-04T19:41:53.400" v="5528" actId="20577"/>
          <ac:spMkLst>
            <pc:docMk/>
            <pc:sldMk cId="2298557857" sldId="279"/>
            <ac:spMk id="207" creationId="{00000000-0000-0000-0000-000000000000}"/>
          </ac:spMkLst>
        </pc:spChg>
        <pc:spChg chg="del">
          <ac:chgData name="Emma Arnold" userId="8993a44a-1dde-43d4-879e-84867f47ccd8" providerId="ADAL" clId="{8E19A3FB-9C54-45F0-BBAE-C53A2B970384}" dt="2019-01-29T16:08:25.144" v="4586" actId="478"/>
          <ac:spMkLst>
            <pc:docMk/>
            <pc:sldMk cId="2298557857" sldId="279"/>
            <ac:spMk id="208" creationId="{00000000-0000-0000-0000-000000000000}"/>
          </ac:spMkLst>
        </pc:spChg>
        <pc:picChg chg="add del mod ord modCrop">
          <ac:chgData name="Emma Arnold" userId="8993a44a-1dde-43d4-879e-84867f47ccd8" providerId="ADAL" clId="{8E19A3FB-9C54-45F0-BBAE-C53A2B970384}" dt="2019-01-29T16:15:12.857" v="4753" actId="478"/>
          <ac:picMkLst>
            <pc:docMk/>
            <pc:sldMk cId="2298557857" sldId="279"/>
            <ac:picMk id="4" creationId="{57420395-F1E6-4A81-8A94-8403C463FAAE}"/>
          </ac:picMkLst>
        </pc:picChg>
        <pc:picChg chg="add mod ord modCrop">
          <ac:chgData name="Emma Arnold" userId="8993a44a-1dde-43d4-879e-84867f47ccd8" providerId="ADAL" clId="{8E19A3FB-9C54-45F0-BBAE-C53A2B970384}" dt="2019-01-29T16:15:47.613" v="4763" actId="14100"/>
          <ac:picMkLst>
            <pc:docMk/>
            <pc:sldMk cId="2298557857" sldId="279"/>
            <ac:picMk id="6" creationId="{F4E5F51D-513C-4913-8476-96859AE7D8DB}"/>
          </ac:picMkLst>
        </pc:picChg>
        <pc:picChg chg="del mod modCrop">
          <ac:chgData name="Emma Arnold" userId="8993a44a-1dde-43d4-879e-84867f47ccd8" providerId="ADAL" clId="{8E19A3FB-9C54-45F0-BBAE-C53A2B970384}" dt="2019-01-29T16:05:16.595" v="4575" actId="478"/>
          <ac:picMkLst>
            <pc:docMk/>
            <pc:sldMk cId="2298557857" sldId="279"/>
            <ac:picMk id="204" creationId="{00000000-0000-0000-0000-000000000000}"/>
          </ac:picMkLst>
        </pc:picChg>
        <pc:picChg chg="del mod">
          <ac:chgData name="Emma Arnold" userId="8993a44a-1dde-43d4-879e-84867f47ccd8" providerId="ADAL" clId="{8E19A3FB-9C54-45F0-BBAE-C53A2B970384}" dt="2019-01-29T16:05:20.085" v="4576" actId="478"/>
          <ac:picMkLst>
            <pc:docMk/>
            <pc:sldMk cId="2298557857" sldId="279"/>
            <ac:picMk id="205" creationId="{00000000-0000-0000-0000-000000000000}"/>
          </ac:picMkLst>
        </pc:picChg>
      </pc:sldChg>
      <pc:sldChg chg="addSp delSp modSp">
        <pc:chgData name="Emma Arnold" userId="8993a44a-1dde-43d4-879e-84867f47ccd8" providerId="ADAL" clId="{8E19A3FB-9C54-45F0-BBAE-C53A2B970384}" dt="2019-01-29T16:36:08.965" v="5087" actId="20577"/>
        <pc:sldMkLst>
          <pc:docMk/>
          <pc:sldMk cId="4127016884" sldId="281"/>
        </pc:sldMkLst>
        <pc:spChg chg="add del mod">
          <ac:chgData name="Emma Arnold" userId="8993a44a-1dde-43d4-879e-84867f47ccd8" providerId="ADAL" clId="{8E19A3FB-9C54-45F0-BBAE-C53A2B970384}" dt="2019-01-29T16:26:30.247" v="4927"/>
          <ac:spMkLst>
            <pc:docMk/>
            <pc:sldMk cId="4127016884" sldId="281"/>
            <ac:spMk id="2" creationId="{1D57D710-1D5B-46D9-A79B-D3F70DA166AE}"/>
          </ac:spMkLst>
        </pc:spChg>
        <pc:spChg chg="add del mod">
          <ac:chgData name="Emma Arnold" userId="8993a44a-1dde-43d4-879e-84867f47ccd8" providerId="ADAL" clId="{8E19A3FB-9C54-45F0-BBAE-C53A2B970384}" dt="2019-01-29T16:26:30.247" v="4927"/>
          <ac:spMkLst>
            <pc:docMk/>
            <pc:sldMk cId="4127016884" sldId="281"/>
            <ac:spMk id="3" creationId="{B6144167-41EE-4A3F-9519-73BF4D41DC73}"/>
          </ac:spMkLst>
        </pc:spChg>
        <pc:spChg chg="add mod">
          <ac:chgData name="Emma Arnold" userId="8993a44a-1dde-43d4-879e-84867f47ccd8" providerId="ADAL" clId="{8E19A3FB-9C54-45F0-BBAE-C53A2B970384}" dt="2019-01-29T16:27:31.296" v="4936" actId="1076"/>
          <ac:spMkLst>
            <pc:docMk/>
            <pc:sldMk cId="4127016884" sldId="281"/>
            <ac:spMk id="4" creationId="{B530530C-C5B7-48C5-8130-140792C544A8}"/>
          </ac:spMkLst>
        </pc:spChg>
        <pc:spChg chg="add mod">
          <ac:chgData name="Emma Arnold" userId="8993a44a-1dde-43d4-879e-84867f47ccd8" providerId="ADAL" clId="{8E19A3FB-9C54-45F0-BBAE-C53A2B970384}" dt="2019-01-29T16:31:47.584" v="4994" actId="207"/>
          <ac:spMkLst>
            <pc:docMk/>
            <pc:sldMk cId="4127016884" sldId="281"/>
            <ac:spMk id="8" creationId="{CCE82F63-567E-4398-98FF-95609603290E}"/>
          </ac:spMkLst>
        </pc:spChg>
        <pc:spChg chg="mod">
          <ac:chgData name="Emma Arnold" userId="8993a44a-1dde-43d4-879e-84867f47ccd8" providerId="ADAL" clId="{8E19A3FB-9C54-45F0-BBAE-C53A2B970384}" dt="2019-01-29T16:36:08.965" v="5087" actId="20577"/>
          <ac:spMkLst>
            <pc:docMk/>
            <pc:sldMk cId="4127016884" sldId="281"/>
            <ac:spMk id="221" creationId="{00000000-0000-0000-0000-000000000000}"/>
          </ac:spMkLst>
        </pc:spChg>
        <pc:spChg chg="mod">
          <ac:chgData name="Emma Arnold" userId="8993a44a-1dde-43d4-879e-84867f47ccd8" providerId="ADAL" clId="{8E19A3FB-9C54-45F0-BBAE-C53A2B970384}" dt="2019-01-29T16:27:47.984" v="4939" actId="14100"/>
          <ac:spMkLst>
            <pc:docMk/>
            <pc:sldMk cId="4127016884" sldId="281"/>
            <ac:spMk id="223" creationId="{00000000-0000-0000-0000-000000000000}"/>
          </ac:spMkLst>
        </pc:spChg>
        <pc:spChg chg="mod">
          <ac:chgData name="Emma Arnold" userId="8993a44a-1dde-43d4-879e-84867f47ccd8" providerId="ADAL" clId="{8E19A3FB-9C54-45F0-BBAE-C53A2B970384}" dt="2019-01-29T16:27:47.984" v="4939" actId="14100"/>
          <ac:spMkLst>
            <pc:docMk/>
            <pc:sldMk cId="4127016884" sldId="281"/>
            <ac:spMk id="224" creationId="{00000000-0000-0000-0000-000000000000}"/>
          </ac:spMkLst>
        </pc:spChg>
        <pc:picChg chg="mod">
          <ac:chgData name="Emma Arnold" userId="8993a44a-1dde-43d4-879e-84867f47ccd8" providerId="ADAL" clId="{8E19A3FB-9C54-45F0-BBAE-C53A2B970384}" dt="2019-01-29T16:27:47.984" v="4939" actId="14100"/>
          <ac:picMkLst>
            <pc:docMk/>
            <pc:sldMk cId="4127016884" sldId="281"/>
            <ac:picMk id="222" creationId="{00000000-0000-0000-0000-000000000000}"/>
          </ac:picMkLst>
        </pc:picChg>
        <pc:cxnChg chg="mod">
          <ac:chgData name="Emma Arnold" userId="8993a44a-1dde-43d4-879e-84867f47ccd8" providerId="ADAL" clId="{8E19A3FB-9C54-45F0-BBAE-C53A2B970384}" dt="2019-01-29T16:27:47.984" v="4939" actId="14100"/>
          <ac:cxnSpMkLst>
            <pc:docMk/>
            <pc:sldMk cId="4127016884" sldId="281"/>
            <ac:cxnSpMk id="225" creationId="{00000000-0000-0000-0000-000000000000}"/>
          </ac:cxnSpMkLst>
        </pc:cxnChg>
        <pc:cxnChg chg="mod">
          <ac:chgData name="Emma Arnold" userId="8993a44a-1dde-43d4-879e-84867f47ccd8" providerId="ADAL" clId="{8E19A3FB-9C54-45F0-BBAE-C53A2B970384}" dt="2019-01-29T16:27:47.984" v="4939" actId="14100"/>
          <ac:cxnSpMkLst>
            <pc:docMk/>
            <pc:sldMk cId="4127016884" sldId="281"/>
            <ac:cxnSpMk id="226" creationId="{00000000-0000-0000-0000-000000000000}"/>
          </ac:cxnSpMkLst>
        </pc:cxnChg>
        <pc:cxnChg chg="mod">
          <ac:chgData name="Emma Arnold" userId="8993a44a-1dde-43d4-879e-84867f47ccd8" providerId="ADAL" clId="{8E19A3FB-9C54-45F0-BBAE-C53A2B970384}" dt="2019-01-29T16:27:47.984" v="4939" actId="14100"/>
          <ac:cxnSpMkLst>
            <pc:docMk/>
            <pc:sldMk cId="4127016884" sldId="281"/>
            <ac:cxnSpMk id="227" creationId="{00000000-0000-0000-0000-000000000000}"/>
          </ac:cxnSpMkLst>
        </pc:cxnChg>
      </pc:sldChg>
      <pc:sldChg chg="addSp delSp modSp">
        <pc:chgData name="Emma Arnold" userId="8993a44a-1dde-43d4-879e-84867f47ccd8" providerId="ADAL" clId="{8E19A3FB-9C54-45F0-BBAE-C53A2B970384}" dt="2019-01-29T16:39:57.661" v="5104" actId="20577"/>
        <pc:sldMkLst>
          <pc:docMk/>
          <pc:sldMk cId="2574488214" sldId="282"/>
        </pc:sldMkLst>
        <pc:spChg chg="add del mod">
          <ac:chgData name="Emma Arnold" userId="8993a44a-1dde-43d4-879e-84867f47ccd8" providerId="ADAL" clId="{8E19A3FB-9C54-45F0-BBAE-C53A2B970384}" dt="2019-01-29T16:39:43.534" v="5103"/>
          <ac:spMkLst>
            <pc:docMk/>
            <pc:sldMk cId="2574488214" sldId="282"/>
            <ac:spMk id="3" creationId="{34AB5E7F-01AB-40EA-B2F5-8FBB76B7BA1B}"/>
          </ac:spMkLst>
        </pc:spChg>
        <pc:spChg chg="add del mod">
          <ac:chgData name="Emma Arnold" userId="8993a44a-1dde-43d4-879e-84867f47ccd8" providerId="ADAL" clId="{8E19A3FB-9C54-45F0-BBAE-C53A2B970384}" dt="2019-01-29T16:39:43.534" v="5103"/>
          <ac:spMkLst>
            <pc:docMk/>
            <pc:sldMk cId="2574488214" sldId="282"/>
            <ac:spMk id="4" creationId="{CE954402-F90A-472E-A4AE-403F33F94975}"/>
          </ac:spMkLst>
        </pc:spChg>
        <pc:spChg chg="mod">
          <ac:chgData name="Emma Arnold" userId="8993a44a-1dde-43d4-879e-84867f47ccd8" providerId="ADAL" clId="{8E19A3FB-9C54-45F0-BBAE-C53A2B970384}" dt="2019-01-29T16:39:57.661" v="5104" actId="20577"/>
          <ac:spMkLst>
            <pc:docMk/>
            <pc:sldMk cId="2574488214" sldId="282"/>
            <ac:spMk id="235" creationId="{00000000-0000-0000-0000-000000000000}"/>
          </ac:spMkLst>
        </pc:spChg>
        <pc:picChg chg="add mod ord modCrop">
          <ac:chgData name="Emma Arnold" userId="8993a44a-1dde-43d4-879e-84867f47ccd8" providerId="ADAL" clId="{8E19A3FB-9C54-45F0-BBAE-C53A2B970384}" dt="2019-01-29T16:39:36.251" v="5102" actId="167"/>
          <ac:picMkLst>
            <pc:docMk/>
            <pc:sldMk cId="2574488214" sldId="282"/>
            <ac:picMk id="2" creationId="{28724A9A-A478-4B67-8ECD-63F0F6A647B4}"/>
          </ac:picMkLst>
        </pc:picChg>
        <pc:picChg chg="del">
          <ac:chgData name="Emma Arnold" userId="8993a44a-1dde-43d4-879e-84867f47ccd8" providerId="ADAL" clId="{8E19A3FB-9C54-45F0-BBAE-C53A2B970384}" dt="2019-01-29T16:38:02.044" v="5092" actId="478"/>
          <ac:picMkLst>
            <pc:docMk/>
            <pc:sldMk cId="2574488214" sldId="282"/>
            <ac:picMk id="232" creationId="{00000000-0000-0000-0000-000000000000}"/>
          </ac:picMkLst>
        </pc:picChg>
        <pc:picChg chg="mod modCrop">
          <ac:chgData name="Emma Arnold" userId="8993a44a-1dde-43d4-879e-84867f47ccd8" providerId="ADAL" clId="{8E19A3FB-9C54-45F0-BBAE-C53A2B970384}" dt="2019-01-29T16:38:51.339" v="5096" actId="732"/>
          <ac:picMkLst>
            <pc:docMk/>
            <pc:sldMk cId="2574488214" sldId="282"/>
            <ac:picMk id="233" creationId="{00000000-0000-0000-0000-000000000000}"/>
          </ac:picMkLst>
        </pc:picChg>
      </pc:sldChg>
      <pc:sldChg chg="addSp delSp modSp add ord">
        <pc:chgData name="Emma Arnold" userId="8993a44a-1dde-43d4-879e-84867f47ccd8" providerId="ADAL" clId="{8E19A3FB-9C54-45F0-BBAE-C53A2B970384}" dt="2019-02-11T14:19:15.978" v="5794" actId="20577"/>
        <pc:sldMkLst>
          <pc:docMk/>
          <pc:sldMk cId="411762711" sldId="287"/>
        </pc:sldMkLst>
        <pc:spChg chg="mod">
          <ac:chgData name="Emma Arnold" userId="8993a44a-1dde-43d4-879e-84867f47ccd8" providerId="ADAL" clId="{8E19A3FB-9C54-45F0-BBAE-C53A2B970384}" dt="2019-01-29T12:19:59.670" v="2931" actId="20577"/>
          <ac:spMkLst>
            <pc:docMk/>
            <pc:sldMk cId="411762711" sldId="287"/>
            <ac:spMk id="2" creationId="{EB8B26D2-5E43-4687-ACC2-2921F72A75AF}"/>
          </ac:spMkLst>
        </pc:spChg>
        <pc:spChg chg="mod">
          <ac:chgData name="Emma Arnold" userId="8993a44a-1dde-43d4-879e-84867f47ccd8" providerId="ADAL" clId="{8E19A3FB-9C54-45F0-BBAE-C53A2B970384}" dt="2019-02-11T14:19:15.978" v="5794" actId="20577"/>
          <ac:spMkLst>
            <pc:docMk/>
            <pc:sldMk cId="411762711" sldId="287"/>
            <ac:spMk id="3" creationId="{890F3F19-C2CD-4166-AEFC-9B568D0087CA}"/>
          </ac:spMkLst>
        </pc:spChg>
        <pc:picChg chg="add del mod">
          <ac:chgData name="Emma Arnold" userId="8993a44a-1dde-43d4-879e-84867f47ccd8" providerId="ADAL" clId="{8E19A3FB-9C54-45F0-BBAE-C53A2B970384}" dt="2019-01-29T12:23:55.904" v="3153" actId="478"/>
          <ac:picMkLst>
            <pc:docMk/>
            <pc:sldMk cId="411762711" sldId="287"/>
            <ac:picMk id="4" creationId="{82331AEF-BE3C-4D9A-96CD-D6C6580969BD}"/>
          </ac:picMkLst>
        </pc:picChg>
        <pc:picChg chg="add del mod ord">
          <ac:chgData name="Emma Arnold" userId="8993a44a-1dde-43d4-879e-84867f47ccd8" providerId="ADAL" clId="{8E19A3FB-9C54-45F0-BBAE-C53A2B970384}" dt="2019-01-29T12:25:34.474" v="3159" actId="478"/>
          <ac:picMkLst>
            <pc:docMk/>
            <pc:sldMk cId="411762711" sldId="287"/>
            <ac:picMk id="5" creationId="{A18961BA-F416-4897-BD2C-2260FEA3AAB8}"/>
          </ac:picMkLst>
        </pc:picChg>
        <pc:picChg chg="add del mod ord">
          <ac:chgData name="Emma Arnold" userId="8993a44a-1dde-43d4-879e-84867f47ccd8" providerId="ADAL" clId="{8E19A3FB-9C54-45F0-BBAE-C53A2B970384}" dt="2019-01-29T12:26:46.642" v="3164" actId="478"/>
          <ac:picMkLst>
            <pc:docMk/>
            <pc:sldMk cId="411762711" sldId="287"/>
            <ac:picMk id="6" creationId="{E8B3DB6F-8E36-41A2-ABA3-B2E124077804}"/>
          </ac:picMkLst>
        </pc:picChg>
        <pc:picChg chg="add del mod ord modCrop">
          <ac:chgData name="Emma Arnold" userId="8993a44a-1dde-43d4-879e-84867f47ccd8" providerId="ADAL" clId="{8E19A3FB-9C54-45F0-BBAE-C53A2B970384}" dt="2019-01-29T12:39:16.203" v="3221" actId="478"/>
          <ac:picMkLst>
            <pc:docMk/>
            <pc:sldMk cId="411762711" sldId="287"/>
            <ac:picMk id="7" creationId="{B265624C-003D-4D8E-9040-9F5C1679CB6F}"/>
          </ac:picMkLst>
        </pc:picChg>
        <pc:picChg chg="add del mod">
          <ac:chgData name="Emma Arnold" userId="8993a44a-1dde-43d4-879e-84867f47ccd8" providerId="ADAL" clId="{8E19A3FB-9C54-45F0-BBAE-C53A2B970384}" dt="2019-01-29T12:29:28.587" v="3181" actId="478"/>
          <ac:picMkLst>
            <pc:docMk/>
            <pc:sldMk cId="411762711" sldId="287"/>
            <ac:picMk id="8" creationId="{AFFFBC84-6E27-4690-A91F-E940A77676E9}"/>
          </ac:picMkLst>
        </pc:picChg>
        <pc:picChg chg="add del mod ord modCrop">
          <ac:chgData name="Emma Arnold" userId="8993a44a-1dde-43d4-879e-84867f47ccd8" providerId="ADAL" clId="{8E19A3FB-9C54-45F0-BBAE-C53A2B970384}" dt="2019-01-29T12:33:50.450" v="3189" actId="478"/>
          <ac:picMkLst>
            <pc:docMk/>
            <pc:sldMk cId="411762711" sldId="287"/>
            <ac:picMk id="9" creationId="{B35C2C67-0CA0-4014-A8A2-359676CDC01E}"/>
          </ac:picMkLst>
        </pc:picChg>
        <pc:picChg chg="add del mod ord">
          <ac:chgData name="Emma Arnold" userId="8993a44a-1dde-43d4-879e-84867f47ccd8" providerId="ADAL" clId="{8E19A3FB-9C54-45F0-BBAE-C53A2B970384}" dt="2019-01-29T12:35:46.854" v="3211" actId="478"/>
          <ac:picMkLst>
            <pc:docMk/>
            <pc:sldMk cId="411762711" sldId="287"/>
            <ac:picMk id="10" creationId="{739C9F75-915F-4CB8-9B73-FB639B1F0A87}"/>
          </ac:picMkLst>
        </pc:picChg>
        <pc:picChg chg="add del mod ord modCrop">
          <ac:chgData name="Emma Arnold" userId="8993a44a-1dde-43d4-879e-84867f47ccd8" providerId="ADAL" clId="{8E19A3FB-9C54-45F0-BBAE-C53A2B970384}" dt="2019-01-29T13:04:06.081" v="3395" actId="478"/>
          <ac:picMkLst>
            <pc:docMk/>
            <pc:sldMk cId="411762711" sldId="287"/>
            <ac:picMk id="11" creationId="{7E33BF96-CCCB-482D-8377-AABB06DF8633}"/>
          </ac:picMkLst>
        </pc:picChg>
        <pc:picChg chg="add del mod ord modCrop">
          <ac:chgData name="Emma Arnold" userId="8993a44a-1dde-43d4-879e-84867f47ccd8" providerId="ADAL" clId="{8E19A3FB-9C54-45F0-BBAE-C53A2B970384}" dt="2019-01-29T13:04:10.907" v="3397" actId="478"/>
          <ac:picMkLst>
            <pc:docMk/>
            <pc:sldMk cId="411762711" sldId="287"/>
            <ac:picMk id="12" creationId="{672DCDBF-5462-4FA7-9BC7-30CD95FF478A}"/>
          </ac:picMkLst>
        </pc:picChg>
        <pc:picChg chg="add del mod modCrop">
          <ac:chgData name="Emma Arnold" userId="8993a44a-1dde-43d4-879e-84867f47ccd8" providerId="ADAL" clId="{8E19A3FB-9C54-45F0-BBAE-C53A2B970384}" dt="2019-01-29T13:04:08.402" v="3396" actId="478"/>
          <ac:picMkLst>
            <pc:docMk/>
            <pc:sldMk cId="411762711" sldId="287"/>
            <ac:picMk id="13" creationId="{649A4E23-4723-4853-8A7B-6D62416F7580}"/>
          </ac:picMkLst>
        </pc:picChg>
        <pc:picChg chg="add del mod ord modCrop">
          <ac:chgData name="Emma Arnold" userId="8993a44a-1dde-43d4-879e-84867f47ccd8" providerId="ADAL" clId="{8E19A3FB-9C54-45F0-BBAE-C53A2B970384}" dt="2019-01-29T13:04:44.270" v="3406" actId="478"/>
          <ac:picMkLst>
            <pc:docMk/>
            <pc:sldMk cId="411762711" sldId="287"/>
            <ac:picMk id="14" creationId="{81C5EC14-D357-4FBA-9481-0237BD109FCB}"/>
          </ac:picMkLst>
        </pc:picChg>
        <pc:picChg chg="add mod ord modCrop">
          <ac:chgData name="Emma Arnold" userId="8993a44a-1dde-43d4-879e-84867f47ccd8" providerId="ADAL" clId="{8E19A3FB-9C54-45F0-BBAE-C53A2B970384}" dt="2019-01-29T13:07:53.508" v="3417" actId="14100"/>
          <ac:picMkLst>
            <pc:docMk/>
            <pc:sldMk cId="411762711" sldId="287"/>
            <ac:picMk id="15" creationId="{B8F1965B-D41C-4489-8000-97FDF737F08A}"/>
          </ac:picMkLst>
        </pc:picChg>
      </pc:sldChg>
      <pc:sldChg chg="addSp delSp modSp add">
        <pc:chgData name="Emma Arnold" userId="8993a44a-1dde-43d4-879e-84867f47ccd8" providerId="ADAL" clId="{8E19A3FB-9C54-45F0-BBAE-C53A2B970384}" dt="2019-02-11T16:19:03.014" v="6438" actId="15"/>
        <pc:sldMkLst>
          <pc:docMk/>
          <pc:sldMk cId="73630592" sldId="290"/>
        </pc:sldMkLst>
        <pc:spChg chg="add del mod">
          <ac:chgData name="Emma Arnold" userId="8993a44a-1dde-43d4-879e-84867f47ccd8" providerId="ADAL" clId="{8E19A3FB-9C54-45F0-BBAE-C53A2B970384}" dt="2019-02-11T16:18:54.612" v="6437"/>
          <ac:spMkLst>
            <pc:docMk/>
            <pc:sldMk cId="73630592" sldId="290"/>
            <ac:spMk id="5" creationId="{4D388BF1-FE25-4E13-974A-6AEE5DF9E661}"/>
          </ac:spMkLst>
        </pc:spChg>
        <pc:spChg chg="add del mod">
          <ac:chgData name="Emma Arnold" userId="8993a44a-1dde-43d4-879e-84867f47ccd8" providerId="ADAL" clId="{8E19A3FB-9C54-45F0-BBAE-C53A2B970384}" dt="2019-02-11T16:18:54.612" v="6437"/>
          <ac:spMkLst>
            <pc:docMk/>
            <pc:sldMk cId="73630592" sldId="290"/>
            <ac:spMk id="6" creationId="{513A1E9B-E77D-421F-847B-517FFE0C1DA5}"/>
          </ac:spMkLst>
        </pc:spChg>
        <pc:spChg chg="mod">
          <ac:chgData name="Emma Arnold" userId="8993a44a-1dde-43d4-879e-84867f47ccd8" providerId="ADAL" clId="{8E19A3FB-9C54-45F0-BBAE-C53A2B970384}" dt="2019-02-11T16:19:03.014" v="6438" actId="15"/>
          <ac:spMkLst>
            <pc:docMk/>
            <pc:sldMk cId="73630592" sldId="290"/>
            <ac:spMk id="199" creationId="{00000000-0000-0000-0000-000000000000}"/>
          </ac:spMkLst>
        </pc:spChg>
        <pc:picChg chg="add del mod ord modCrop">
          <ac:chgData name="Emma Arnold" userId="8993a44a-1dde-43d4-879e-84867f47ccd8" providerId="ADAL" clId="{8E19A3FB-9C54-45F0-BBAE-C53A2B970384}" dt="2019-02-11T15:46:20.504" v="6396" actId="478"/>
          <ac:picMkLst>
            <pc:docMk/>
            <pc:sldMk cId="73630592" sldId="290"/>
            <ac:picMk id="2" creationId="{384EEE25-C130-4FC5-BE6E-FBC0C188057E}"/>
          </ac:picMkLst>
        </pc:picChg>
        <pc:picChg chg="add mod ord modCrop">
          <ac:chgData name="Emma Arnold" userId="8993a44a-1dde-43d4-879e-84867f47ccd8" providerId="ADAL" clId="{8E19A3FB-9C54-45F0-BBAE-C53A2B970384}" dt="2019-02-11T15:46:48.409" v="6403" actId="167"/>
          <ac:picMkLst>
            <pc:docMk/>
            <pc:sldMk cId="73630592" sldId="290"/>
            <ac:picMk id="3" creationId="{B4087D9D-208E-4BA5-9235-AF6B0A475180}"/>
          </ac:picMkLst>
        </pc:picChg>
        <pc:picChg chg="del">
          <ac:chgData name="Emma Arnold" userId="8993a44a-1dde-43d4-879e-84867f47ccd8" providerId="ADAL" clId="{8E19A3FB-9C54-45F0-BBAE-C53A2B970384}" dt="2019-02-11T15:45:08.633" v="6388" actId="478"/>
          <ac:picMkLst>
            <pc:docMk/>
            <pc:sldMk cId="73630592" sldId="290"/>
            <ac:picMk id="4" creationId="{89E13EA3-320C-4A1A-BE0C-2B0BB94B3BFE}"/>
          </ac:picMkLst>
        </pc:picChg>
      </pc:sldChg>
      <pc:sldMasterChg chg="modSldLayout">
        <pc:chgData name="Emma Arnold" userId="8993a44a-1dde-43d4-879e-84867f47ccd8" providerId="ADAL" clId="{8E19A3FB-9C54-45F0-BBAE-C53A2B970384}" dt="2019-02-11T11:38:12.868" v="5531" actId="20577"/>
        <pc:sldMasterMkLst>
          <pc:docMk/>
          <pc:sldMasterMk cId="1310585009" sldId="2147483648"/>
        </pc:sldMasterMkLst>
        <pc:sldLayoutChg chg="modSp">
          <pc:chgData name="Emma Arnold" userId="8993a44a-1dde-43d4-879e-84867f47ccd8" providerId="ADAL" clId="{8E19A3FB-9C54-45F0-BBAE-C53A2B970384}" dt="2019-02-11T11:37:55.450" v="5529" actId="14100"/>
          <pc:sldLayoutMkLst>
            <pc:docMk/>
            <pc:sldMasterMk cId="1310585009" sldId="2147483648"/>
            <pc:sldLayoutMk cId="3599343734" sldId="2147483650"/>
          </pc:sldLayoutMkLst>
          <pc:cxnChg chg="mod">
            <ac:chgData name="Emma Arnold" userId="8993a44a-1dde-43d4-879e-84867f47ccd8" providerId="ADAL" clId="{8E19A3FB-9C54-45F0-BBAE-C53A2B970384}" dt="2019-02-11T11:37:55.450" v="5529"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8E19A3FB-9C54-45F0-BBAE-C53A2B970384}" dt="2019-02-04T18:02:19.632" v="5481" actId="20577"/>
          <pc:sldLayoutMkLst>
            <pc:docMk/>
            <pc:sldMasterMk cId="1310585009" sldId="2147483648"/>
            <pc:sldLayoutMk cId="3018863990" sldId="2147483652"/>
          </pc:sldLayoutMkLst>
          <pc:spChg chg="mod">
            <ac:chgData name="Emma Arnold" userId="8993a44a-1dde-43d4-879e-84867f47ccd8" providerId="ADAL" clId="{8E19A3FB-9C54-45F0-BBAE-C53A2B970384}" dt="2019-02-04T18:02:19.632" v="5481" actId="20577"/>
            <ac:spMkLst>
              <pc:docMk/>
              <pc:sldMasterMk cId="1310585009" sldId="2147483648"/>
              <pc:sldLayoutMk cId="3018863990" sldId="2147483652"/>
              <ac:spMk id="10" creationId="{00000000-0000-0000-0000-000000000000}"/>
            </ac:spMkLst>
          </pc:spChg>
        </pc:sldLayoutChg>
        <pc:sldLayoutChg chg="modSp">
          <pc:chgData name="Emma Arnold" userId="8993a44a-1dde-43d4-879e-84867f47ccd8" providerId="ADAL" clId="{8E19A3FB-9C54-45F0-BBAE-C53A2B970384}" dt="2019-02-04T18:02:36.735" v="5483" actId="20577"/>
          <pc:sldLayoutMkLst>
            <pc:docMk/>
            <pc:sldMasterMk cId="1310585009" sldId="2147483648"/>
            <pc:sldLayoutMk cId="842197891" sldId="2147483653"/>
          </pc:sldLayoutMkLst>
          <pc:spChg chg="mod">
            <ac:chgData name="Emma Arnold" userId="8993a44a-1dde-43d4-879e-84867f47ccd8" providerId="ADAL" clId="{8E19A3FB-9C54-45F0-BBAE-C53A2B970384}" dt="2019-02-04T18:02:36.735" v="5483" actId="20577"/>
            <ac:spMkLst>
              <pc:docMk/>
              <pc:sldMasterMk cId="1310585009" sldId="2147483648"/>
              <pc:sldLayoutMk cId="842197891" sldId="2147483653"/>
              <ac:spMk id="12" creationId="{22E268C9-BCA6-4CDD-9FAC-A3EB40D2C31A}"/>
            </ac:spMkLst>
          </pc:spChg>
        </pc:sldLayoutChg>
        <pc:sldLayoutChg chg="modSp">
          <pc:chgData name="Emma Arnold" userId="8993a44a-1dde-43d4-879e-84867f47ccd8" providerId="ADAL" clId="{8E19A3FB-9C54-45F0-BBAE-C53A2B970384}" dt="2019-02-11T11:38:12.868" v="5531" actId="20577"/>
          <pc:sldLayoutMkLst>
            <pc:docMk/>
            <pc:sldMasterMk cId="1310585009" sldId="2147483648"/>
            <pc:sldLayoutMk cId="1343773056" sldId="2147483656"/>
          </pc:sldLayoutMkLst>
          <pc:spChg chg="mod">
            <ac:chgData name="Emma Arnold" userId="8993a44a-1dde-43d4-879e-84867f47ccd8" providerId="ADAL" clId="{8E19A3FB-9C54-45F0-BBAE-C53A2B970384}" dt="2019-02-11T11:38:12.868" v="5531" actId="20577"/>
            <ac:spMkLst>
              <pc:docMk/>
              <pc:sldMasterMk cId="1310585009" sldId="2147483648"/>
              <pc:sldLayoutMk cId="1343773056" sldId="2147483656"/>
              <ac:spMk id="2" creationId="{00000000-0000-0000-0000-000000000000}"/>
            </ac:spMkLst>
          </pc:spChg>
          <pc:spChg chg="mod">
            <ac:chgData name="Emma Arnold" userId="8993a44a-1dde-43d4-879e-84867f47ccd8" providerId="ADAL" clId="{8E19A3FB-9C54-45F0-BBAE-C53A2B970384}" dt="2019-02-04T18:02:52.357" v="5485" actId="20577"/>
            <ac:spMkLst>
              <pc:docMk/>
              <pc:sldMasterMk cId="1310585009" sldId="2147483648"/>
              <pc:sldLayoutMk cId="1343773056" sldId="2147483656"/>
              <ac:spMk id="10" creationId="{A8BA2C15-B5A5-4A99-885E-8EFD74311AA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14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8795884fc_0_2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48795884fc_0_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68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8795884fc_0_7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48795884fc_0_7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97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9be4c7a98_0_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49be4c7a98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73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9be4c7a98_0_1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49be4c7a98_0_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15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9be4c7a98_0_1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49be4c7a98_0_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13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9be4c7a98_1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g49be4c7a98_1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0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a6b1d97f2_2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a6b1d97f2_2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4a6b1d97f2_2_1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dirty="0"/>
          </a:p>
        </p:txBody>
      </p:sp>
    </p:spTree>
    <p:extLst>
      <p:ext uri="{BB962C8B-B14F-4D97-AF65-F5344CB8AC3E}">
        <p14:creationId xmlns:p14="http://schemas.microsoft.com/office/powerpoint/2010/main" val="10845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9be4c7a98_0_2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49be4c7a98_0_2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12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9be4c7a98_0_2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g49be4c7a98_0_2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19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9fec70f7f_1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9fec70f7f_1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g49fec70f7f_1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dirty="0"/>
          </a:p>
        </p:txBody>
      </p:sp>
    </p:spTree>
    <p:extLst>
      <p:ext uri="{BB962C8B-B14F-4D97-AF65-F5344CB8AC3E}">
        <p14:creationId xmlns:p14="http://schemas.microsoft.com/office/powerpoint/2010/main" val="256871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8795884fc_0_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 name="Google Shape;75;g48795884fc_0_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953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9be4c7a98_0_3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g49be4c7a98_0_3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311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8795884fc_0_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g48795884fc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3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8795884fc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g48795884fc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95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8795884fc_0_27: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g48795884fc_0_2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43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795884fc_0_3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g48795884fc_0_3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30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8795884fc_0_4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g48795884fc_0_4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82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8795884fc_0_4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g48795884fc_0_4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14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8795884fc_0_5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g48795884fc_0_5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87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dirty="0"/>
          </a:p>
        </p:txBody>
      </p:sp>
    </p:spTree>
    <p:extLst>
      <p:ext uri="{BB962C8B-B14F-4D97-AF65-F5344CB8AC3E}">
        <p14:creationId xmlns:p14="http://schemas.microsoft.com/office/powerpoint/2010/main" val="3408994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F4A6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1981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441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C0E8DC-71A8-48E8-ADD9-4CDB2107CB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Performance characteristics of metals</a:t>
            </a:r>
          </a:p>
          <a:p>
            <a:pPr>
              <a:spcBef>
                <a:spcPts val="288"/>
              </a:spcBef>
            </a:pPr>
            <a:r>
              <a:rPr lang="en-GB" sz="1200" b="0" dirty="0">
                <a:solidFill>
                  <a:srgbClr val="FFFFFF"/>
                </a:solidFill>
                <a:effectLst>
                  <a:glow rad="228600">
                    <a:schemeClr val="tx1">
                      <a:alpha val="40000"/>
                    </a:schemeClr>
                  </a:glow>
                </a:effectLst>
                <a:latin typeface="Arial"/>
                <a:cs typeface="Arial"/>
              </a:rPr>
              <a:t>Unit 4 Performance characteristics of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A6B3B3BA-2624-4534-9C8C-EDF28FD2A18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922B80A-EF56-4F3A-A1A4-FB268F507F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22E268C9-BCA6-4CDD-9FAC-A3EB40D2C31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Performance characteristics of metals</a:t>
            </a:r>
          </a:p>
          <a:p>
            <a:pPr>
              <a:spcBef>
                <a:spcPts val="288"/>
              </a:spcBef>
            </a:pPr>
            <a:r>
              <a:rPr lang="en-GB" sz="1200" b="0" dirty="0">
                <a:solidFill>
                  <a:srgbClr val="FFFFFF"/>
                </a:solidFill>
                <a:effectLst>
                  <a:glow rad="228600">
                    <a:schemeClr val="tx1">
                      <a:alpha val="40000"/>
                    </a:schemeClr>
                  </a:glow>
                </a:effectLst>
                <a:latin typeface="Arial"/>
                <a:cs typeface="Arial"/>
              </a:rPr>
              <a:t>Unit 4 Performance characteristics of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6B341A1-FD89-4713-9228-8EA118F1E9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26E328B8-2844-457A-B392-B5FDCD9A58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dirty="0">
                <a:solidFill>
                  <a:srgbClr val="FFFFFF"/>
                </a:solidFill>
                <a:effectLst>
                  <a:glow rad="228600">
                    <a:schemeClr val="tx1">
                      <a:alpha val="40000"/>
                    </a:schemeClr>
                  </a:glow>
                </a:effectLst>
                <a:latin typeface="Arial"/>
                <a:cs typeface="Arial"/>
              </a:rPr>
              <a:t>Unit 4 Performance characteristics of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A67"/>
                </a:solidFill>
                <a:latin typeface="Arial"/>
                <a:cs typeface="Arial"/>
              </a:defRPr>
            </a:lvl2pPr>
            <a:lvl3pPr marL="723900" indent="-279400">
              <a:lnSpc>
                <a:spcPct val="100000"/>
              </a:lnSpc>
              <a:buFont typeface="Arial"/>
              <a:buChar char="•"/>
              <a:defRPr lang="en-US" sz="2000" kern="1200" baseline="0" dirty="0" smtClean="0">
                <a:solidFill>
                  <a:srgbClr val="E3441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5638BD5-52B5-4EAC-A071-05BA65BE9A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DB32DDB7-DE9D-44B7-A162-C3DAABDB74F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Stock forms and types of metals</a:t>
            </a:r>
          </a:p>
          <a:p>
            <a:pPr>
              <a:spcBef>
                <a:spcPts val="288"/>
              </a:spcBef>
            </a:pPr>
            <a:r>
              <a:rPr lang="en-GB" sz="1200" b="0" dirty="0">
                <a:solidFill>
                  <a:srgbClr val="FFFFFF"/>
                </a:solidFill>
                <a:effectLst>
                  <a:glow rad="228600">
                    <a:schemeClr val="tx1">
                      <a:alpha val="40000"/>
                    </a:schemeClr>
                  </a:glow>
                </a:effectLst>
                <a:latin typeface="Arial"/>
                <a:cs typeface="Arial"/>
              </a:rPr>
              <a:t>Unit 4 Performance characteristics of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27279F4C-3750-4954-9BDF-60E57A2D9B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088152E8-D437-4E57-BF44-5AF63ABC30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A8BA2C15-B5A5-4A99-885E-8EFD74311AA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Performance characteristics of metals</a:t>
            </a:r>
          </a:p>
          <a:p>
            <a:pPr>
              <a:spcBef>
                <a:spcPts val="288"/>
              </a:spcBef>
            </a:pPr>
            <a:r>
              <a:rPr lang="en-GB" sz="1200" b="0" dirty="0">
                <a:solidFill>
                  <a:srgbClr val="FFFFFF"/>
                </a:solidFill>
                <a:effectLst>
                  <a:glow rad="228600">
                    <a:schemeClr val="tx1">
                      <a:alpha val="40000"/>
                    </a:schemeClr>
                  </a:glow>
                </a:effectLst>
                <a:latin typeface="Arial"/>
                <a:cs typeface="Arial"/>
              </a:rPr>
              <a:t>Unit 4 Performance characteristics of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youtube.com/watch?v=8ZYUBmmtQlI"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youtube.com/watch?v=gQK21572oSU"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youtube.com/watch?v=YsmzuDzOsX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cArEU2hLSF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123044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Performance characteristics of metals</a:t>
            </a:r>
          </a:p>
          <a:p>
            <a:endParaRPr lang="en-GB" sz="2000" b="1" dirty="0">
              <a:latin typeface="Museo 900" panose="02000000000000000000" pitchFamily="2" charset="0"/>
            </a:endParaRPr>
          </a:p>
          <a:p>
            <a:r>
              <a:rPr lang="en-US" sz="2000" b="1" dirty="0">
                <a:latin typeface="Museo 100" panose="02000000000000000000" pitchFamily="2" charset="0"/>
              </a:rPr>
              <a:t>Unit 4 </a:t>
            </a:r>
            <a:r>
              <a:rPr lang="en-GB" sz="2000" dirty="0">
                <a:latin typeface="Museo 100" panose="02000000000000000000" pitchFamily="2" charset="0"/>
              </a:rPr>
              <a:t>Performance characteristics of metals</a:t>
            </a:r>
            <a:endParaRPr lang="en-US" sz="200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0F4A6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0F4A67"/>
                </a:solidFill>
                <a:latin typeface="Arial"/>
                <a:cs typeface="Arial"/>
              </a:rPr>
              <a:t>2</a:t>
            </a:r>
          </a:p>
        </p:txBody>
      </p:sp>
      <p:sp>
        <p:nvSpPr>
          <p:cNvPr id="2" name="Rectangle 1">
            <a:extLst>
              <a:ext uri="{FF2B5EF4-FFF2-40B4-BE49-F238E27FC236}">
                <a16:creationId xmlns:a16="http://schemas.microsoft.com/office/drawing/2014/main" id="{B50304C4-B978-4D76-9457-4A6F29B76759}"/>
              </a:ext>
            </a:extLst>
          </p:cNvPr>
          <p:cNvSpPr/>
          <p:nvPr/>
        </p:nvSpPr>
        <p:spPr>
          <a:xfrm>
            <a:off x="296475" y="3071674"/>
            <a:ext cx="3519585" cy="861774"/>
          </a:xfrm>
          <a:prstGeom prst="rect">
            <a:avLst/>
          </a:prstGeom>
        </p:spPr>
        <p:txBody>
          <a:bodyPr wrap="square">
            <a:spAutoFit/>
          </a:bodyPr>
          <a:lstStyle/>
          <a:p>
            <a:pPr lvl="3">
              <a:spcBef>
                <a:spcPts val="300"/>
              </a:spcBef>
            </a:pPr>
            <a:r>
              <a:rPr lang="en-US" sz="2500" dirty="0">
                <a:solidFill>
                  <a:schemeClr val="bg1"/>
                </a:solidFill>
                <a:latin typeface="Museo 100" panose="02000000000000000000" pitchFamily="50" charset="0"/>
              </a:rPr>
              <a:t>Product Design </a:t>
            </a:r>
            <a:r>
              <a:rPr lang="en-US" sz="2500" dirty="0">
                <a:solidFill>
                  <a:srgbClr val="0F4A67"/>
                </a:solidFill>
                <a:latin typeface="Museo 100" panose="02000000000000000000" pitchFamily="50" charset="0"/>
              </a:rPr>
              <a:t>7552</a:t>
            </a:r>
            <a:endParaRPr lang="en-GB" dirty="0">
              <a:solidFill>
                <a:srgbClr val="0F4A67"/>
              </a:solidFil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EE67AE-E258-415D-A550-0970E18A5D8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
          <a:stretch/>
        </p:blipFill>
        <p:spPr>
          <a:xfrm>
            <a:off x="4152900" y="647700"/>
            <a:ext cx="4991100" cy="6210300"/>
          </a:xfrm>
          <a:prstGeom prst="rect">
            <a:avLst/>
          </a:prstGeom>
        </p:spPr>
      </p:pic>
      <p:sp>
        <p:nvSpPr>
          <p:cNvPr id="2" name="Text Placeholder 1">
            <a:extLst>
              <a:ext uri="{FF2B5EF4-FFF2-40B4-BE49-F238E27FC236}">
                <a16:creationId xmlns:a16="http://schemas.microsoft.com/office/drawing/2014/main" id="{EB8B26D2-5E43-4687-ACC2-2921F72A75AF}"/>
              </a:ext>
            </a:extLst>
          </p:cNvPr>
          <p:cNvSpPr>
            <a:spLocks noGrp="1"/>
          </p:cNvSpPr>
          <p:nvPr>
            <p:ph type="body" sz="quarter" idx="13"/>
          </p:nvPr>
        </p:nvSpPr>
        <p:spPr/>
        <p:txBody>
          <a:bodyPr/>
          <a:lstStyle/>
          <a:p>
            <a:r>
              <a:rPr lang="en-GB" dirty="0"/>
              <a:t>Material strength</a:t>
            </a:r>
          </a:p>
        </p:txBody>
      </p:sp>
      <p:sp>
        <p:nvSpPr>
          <p:cNvPr id="3" name="Text Placeholder 2">
            <a:extLst>
              <a:ext uri="{FF2B5EF4-FFF2-40B4-BE49-F238E27FC236}">
                <a16:creationId xmlns:a16="http://schemas.microsoft.com/office/drawing/2014/main" id="{890F3F19-C2CD-4166-AEFC-9B568D0087CA}"/>
              </a:ext>
            </a:extLst>
          </p:cNvPr>
          <p:cNvSpPr>
            <a:spLocks noGrp="1"/>
          </p:cNvSpPr>
          <p:nvPr>
            <p:ph type="body" sz="quarter" idx="14"/>
          </p:nvPr>
        </p:nvSpPr>
        <p:spPr>
          <a:xfrm>
            <a:off x="724280" y="1704179"/>
            <a:ext cx="7797230" cy="3453607"/>
          </a:xfrm>
        </p:spPr>
        <p:txBody>
          <a:bodyPr/>
          <a:lstStyle/>
          <a:p>
            <a:r>
              <a:rPr lang="en-GB" dirty="0"/>
              <a:t>The strength of metals can be measured </a:t>
            </a:r>
            <a:br>
              <a:rPr lang="en-GB" dirty="0"/>
            </a:br>
            <a:r>
              <a:rPr lang="en-GB" dirty="0"/>
              <a:t>in different ways  </a:t>
            </a:r>
          </a:p>
          <a:p>
            <a:r>
              <a:rPr lang="en-GB" dirty="0"/>
              <a:t>You should know about:</a:t>
            </a:r>
          </a:p>
          <a:p>
            <a:pPr lvl="1"/>
            <a:r>
              <a:rPr lang="en-GB" dirty="0"/>
              <a:t>Compressive strength</a:t>
            </a:r>
          </a:p>
          <a:p>
            <a:pPr lvl="1"/>
            <a:r>
              <a:rPr lang="en-GB" dirty="0"/>
              <a:t>Tensile strength</a:t>
            </a:r>
          </a:p>
          <a:p>
            <a:pPr lvl="1"/>
            <a:r>
              <a:rPr lang="en-GB" dirty="0"/>
              <a:t>Bending strength</a:t>
            </a:r>
          </a:p>
          <a:p>
            <a:pPr lvl="1"/>
            <a:r>
              <a:rPr lang="en-GB" dirty="0"/>
              <a:t>Torsional strength</a:t>
            </a:r>
          </a:p>
          <a:p>
            <a:pPr lvl="1"/>
            <a:r>
              <a:rPr lang="en-GB" dirty="0"/>
              <a:t>Shear strength</a:t>
            </a:r>
          </a:p>
          <a:p>
            <a:pPr lvl="2"/>
            <a:r>
              <a:rPr lang="en-GB" dirty="0"/>
              <a:t>Why does a bridge need </a:t>
            </a:r>
            <a:br>
              <a:rPr lang="en-GB" dirty="0"/>
            </a:br>
            <a:r>
              <a:rPr lang="en-GB" dirty="0"/>
              <a:t>good torsional strength?</a:t>
            </a:r>
          </a:p>
        </p:txBody>
      </p:sp>
    </p:spTree>
    <p:extLst>
      <p:ext uri="{BB962C8B-B14F-4D97-AF65-F5344CB8AC3E}">
        <p14:creationId xmlns:p14="http://schemas.microsoft.com/office/powerpoint/2010/main" val="41176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Picture 5">
            <a:extLst>
              <a:ext uri="{FF2B5EF4-FFF2-40B4-BE49-F238E27FC236}">
                <a16:creationId xmlns:a16="http://schemas.microsoft.com/office/drawing/2014/main" id="{147A6E9D-48F2-4D9E-9432-6CA1FBCBCD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127" name="Google Shape;127;p19"/>
          <p:cNvSpPr txBox="1">
            <a:spLocks noGrp="1"/>
          </p:cNvSpPr>
          <p:nvPr>
            <p:ph type="body" sz="quarter" idx="13"/>
          </p:nvPr>
        </p:nvSpPr>
        <p:spPr/>
        <p:txBody>
          <a:bodyPr/>
          <a:lstStyle/>
          <a:p>
            <a:pPr lvl="0"/>
            <a:r>
              <a:rPr lang="en-GB" dirty="0">
                <a:solidFill>
                  <a:schemeClr val="bg1"/>
                </a:solidFill>
              </a:rPr>
              <a:t>Tensile Strength</a:t>
            </a:r>
            <a:endParaRPr lang="en-GB" dirty="0">
              <a:solidFill>
                <a:schemeClr val="bg1"/>
              </a:solidFill>
              <a:sym typeface="Arial"/>
            </a:endParaRPr>
          </a:p>
        </p:txBody>
      </p:sp>
      <p:sp>
        <p:nvSpPr>
          <p:cNvPr id="128" name="Google Shape;128;p19"/>
          <p:cNvSpPr txBox="1">
            <a:spLocks noGrp="1"/>
          </p:cNvSpPr>
          <p:nvPr>
            <p:ph type="body" sz="quarter" idx="14"/>
          </p:nvPr>
        </p:nvSpPr>
        <p:spPr/>
        <p:txBody>
          <a:bodyPr/>
          <a:lstStyle/>
          <a:p>
            <a:pPr lvl="0"/>
            <a:r>
              <a:rPr lang="en-US" dirty="0">
                <a:solidFill>
                  <a:schemeClr val="bg1"/>
                </a:solidFill>
              </a:rPr>
              <a:t>Tensile strength is the ability of a </a:t>
            </a:r>
            <a:br>
              <a:rPr lang="en-US" dirty="0">
                <a:solidFill>
                  <a:schemeClr val="bg1"/>
                </a:solidFill>
              </a:rPr>
            </a:br>
            <a:r>
              <a:rPr lang="en-US" dirty="0">
                <a:solidFill>
                  <a:schemeClr val="bg1"/>
                </a:solidFill>
              </a:rPr>
              <a:t>metal to withstand pulling forces</a:t>
            </a:r>
          </a:p>
          <a:p>
            <a:pPr lvl="1"/>
            <a:r>
              <a:rPr lang="en-US" dirty="0">
                <a:solidFill>
                  <a:schemeClr val="bg1"/>
                </a:solidFill>
              </a:rPr>
              <a:t>Tensile strength is the point at </a:t>
            </a:r>
            <a:br>
              <a:rPr lang="en-US" dirty="0">
                <a:solidFill>
                  <a:schemeClr val="bg1"/>
                </a:solidFill>
              </a:rPr>
            </a:br>
            <a:r>
              <a:rPr lang="en-US" dirty="0">
                <a:solidFill>
                  <a:schemeClr val="bg1"/>
                </a:solidFill>
              </a:rPr>
              <a:t>which a material goes from </a:t>
            </a:r>
            <a:br>
              <a:rPr lang="en-US" dirty="0">
                <a:solidFill>
                  <a:schemeClr val="bg1"/>
                </a:solidFill>
              </a:rPr>
            </a:br>
            <a:r>
              <a:rPr lang="en-US" dirty="0">
                <a:solidFill>
                  <a:schemeClr val="bg1"/>
                </a:solidFill>
              </a:rPr>
              <a:t>elastic to plastic deformation</a:t>
            </a:r>
          </a:p>
          <a:p>
            <a:pPr lvl="1"/>
            <a:r>
              <a:rPr lang="en-US" dirty="0">
                <a:solidFill>
                  <a:schemeClr val="bg1"/>
                </a:solidFill>
              </a:rPr>
              <a:t>It is the limit of tensile stress </a:t>
            </a:r>
            <a:br>
              <a:rPr lang="en-US" dirty="0">
                <a:solidFill>
                  <a:schemeClr val="bg1"/>
                </a:solidFill>
              </a:rPr>
            </a:br>
            <a:r>
              <a:rPr lang="en-US" dirty="0">
                <a:solidFill>
                  <a:schemeClr val="bg1"/>
                </a:solidFill>
              </a:rPr>
              <a:t>before either ductile failure </a:t>
            </a:r>
            <a:br>
              <a:rPr lang="en-US" dirty="0">
                <a:solidFill>
                  <a:schemeClr val="bg1"/>
                </a:solidFill>
              </a:rPr>
            </a:br>
            <a:r>
              <a:rPr lang="en-US" dirty="0">
                <a:solidFill>
                  <a:schemeClr val="bg1"/>
                </a:solidFill>
              </a:rPr>
              <a:t>or brittle failure</a:t>
            </a:r>
          </a:p>
          <a:p>
            <a:pPr lvl="2"/>
            <a:r>
              <a:rPr lang="en-US" dirty="0">
                <a:solidFill>
                  <a:schemeClr val="bg1"/>
                </a:solidFill>
              </a:rPr>
              <a:t>What is the difference between </a:t>
            </a:r>
            <a:br>
              <a:rPr lang="en-US" dirty="0">
                <a:solidFill>
                  <a:schemeClr val="bg1"/>
                </a:solidFill>
              </a:rPr>
            </a:br>
            <a:r>
              <a:rPr lang="en-US" dirty="0">
                <a:solidFill>
                  <a:schemeClr val="bg1"/>
                </a:solidFill>
              </a:rPr>
              <a:t>ductile and brittle tensile failure?</a:t>
            </a:r>
          </a:p>
        </p:txBody>
      </p:sp>
      <p:pic>
        <p:nvPicPr>
          <p:cNvPr id="11" name="Picture 10">
            <a:extLst>
              <a:ext uri="{FF2B5EF4-FFF2-40B4-BE49-F238E27FC236}">
                <a16:creationId xmlns:a16="http://schemas.microsoft.com/office/drawing/2014/main" id="{8EF6DDDD-9F28-4D87-9310-5152B07FED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
        <p:nvSpPr>
          <p:cNvPr id="2" name="Rectangle 1">
            <a:extLst>
              <a:ext uri="{FF2B5EF4-FFF2-40B4-BE49-F238E27FC236}">
                <a16:creationId xmlns:a16="http://schemas.microsoft.com/office/drawing/2014/main" id="{C57FE4ED-DD28-43E8-90D7-E9A6138F565C}"/>
              </a:ext>
            </a:extLst>
          </p:cNvPr>
          <p:cNvSpPr/>
          <p:nvPr/>
        </p:nvSpPr>
        <p:spPr>
          <a:xfrm>
            <a:off x="0" y="6210300"/>
            <a:ext cx="6254750" cy="369332"/>
          </a:xfrm>
          <a:prstGeom prst="rect">
            <a:avLst/>
          </a:prstGeom>
          <a:solidFill>
            <a:srgbClr val="C1C6CC"/>
          </a:solidFill>
        </p:spPr>
        <p:txBody>
          <a:bodyPr wrap="square">
            <a:spAutoFit/>
          </a:bodyPr>
          <a:lstStyle/>
          <a:p>
            <a:r>
              <a:rPr lang="en-GB" dirty="0">
                <a:hlinkClick r:id="rId5"/>
              </a:rPr>
              <a:t>https://www.youtube.com/watch?v=8ZYUBmmtQlI</a:t>
            </a:r>
            <a:r>
              <a:rPr lang="en-GB" dirty="0"/>
              <a:t> </a:t>
            </a:r>
          </a:p>
        </p:txBody>
      </p:sp>
    </p:spTree>
    <p:extLst>
      <p:ext uri="{BB962C8B-B14F-4D97-AF65-F5344CB8AC3E}">
        <p14:creationId xmlns:p14="http://schemas.microsoft.com/office/powerpoint/2010/main" val="35829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1</a:t>
            </a:r>
            <a:r>
              <a:rPr lang="en-GB" dirty="0"/>
              <a:t> of </a:t>
            </a:r>
            <a:r>
              <a:rPr lang="en-GB" b="1" dirty="0"/>
              <a:t>Worksheet 1</a:t>
            </a:r>
            <a:endParaRPr b="1" dirty="0"/>
          </a:p>
          <a:p>
            <a:pPr marL="0" lvl="0" indent="0" algn="l" rtl="0">
              <a:spcBef>
                <a:spcPts val="0"/>
              </a:spcBef>
              <a:spcAft>
                <a:spcPts val="1400"/>
              </a:spcAft>
              <a:buNone/>
            </a:pPr>
            <a:endParaRPr dirty="0"/>
          </a:p>
        </p:txBody>
      </p:sp>
      <p:pic>
        <p:nvPicPr>
          <p:cNvPr id="4" name="Picture 3">
            <a:extLst>
              <a:ext uri="{FF2B5EF4-FFF2-40B4-BE49-F238E27FC236}">
                <a16:creationId xmlns:a16="http://schemas.microsoft.com/office/drawing/2014/main" id="{9EA81B2C-2657-4F13-AAA5-1C395EB372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1934" y="2254592"/>
            <a:ext cx="4860131" cy="4203357"/>
          </a:xfrm>
          <a:prstGeom prst="rect">
            <a:avLst/>
          </a:prstGeom>
        </p:spPr>
      </p:pic>
    </p:spTree>
    <p:extLst>
      <p:ext uri="{BB962C8B-B14F-4D97-AF65-F5344CB8AC3E}">
        <p14:creationId xmlns:p14="http://schemas.microsoft.com/office/powerpoint/2010/main" val="123537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1"/>
          <p:cNvSpPr txBox="1">
            <a:spLocks noGrp="1"/>
          </p:cNvSpPr>
          <p:nvPr>
            <p:ph type="body" sz="quarter" idx="13"/>
          </p:nvPr>
        </p:nvSpPr>
        <p:spPr/>
        <p:txBody>
          <a:bodyPr/>
          <a:lstStyle/>
          <a:p>
            <a:pPr lvl="0"/>
            <a:r>
              <a:rPr lang="en-GB" dirty="0"/>
              <a:t>Physical properties</a:t>
            </a:r>
            <a:endParaRPr lang="en-GB" dirty="0">
              <a:sym typeface="Arial"/>
            </a:endParaRPr>
          </a:p>
        </p:txBody>
      </p:sp>
      <p:sp>
        <p:nvSpPr>
          <p:cNvPr id="143" name="Google Shape;143;p21"/>
          <p:cNvSpPr txBox="1">
            <a:spLocks noGrp="1"/>
          </p:cNvSpPr>
          <p:nvPr>
            <p:ph type="body" sz="quarter" idx="14"/>
          </p:nvPr>
        </p:nvSpPr>
        <p:spPr/>
        <p:txBody>
          <a:bodyPr/>
          <a:lstStyle/>
          <a:p>
            <a:pPr lvl="0"/>
            <a:r>
              <a:rPr lang="en-US" dirty="0"/>
              <a:t>Physical properties are the measurable characteristics a material displays</a:t>
            </a:r>
          </a:p>
          <a:p>
            <a:pPr lvl="0"/>
            <a:r>
              <a:rPr lang="en-US" dirty="0"/>
              <a:t>You need to know about: </a:t>
            </a:r>
          </a:p>
          <a:p>
            <a:pPr lvl="1"/>
            <a:r>
              <a:rPr lang="en-US" dirty="0"/>
              <a:t>Density</a:t>
            </a:r>
          </a:p>
          <a:p>
            <a:pPr lvl="1"/>
            <a:r>
              <a:rPr lang="en-US" dirty="0"/>
              <a:t>Melting points</a:t>
            </a:r>
          </a:p>
          <a:p>
            <a:pPr lvl="1"/>
            <a:r>
              <a:rPr lang="en-US" dirty="0"/>
              <a:t>Thermal conductivity</a:t>
            </a:r>
          </a:p>
          <a:p>
            <a:pPr lvl="1"/>
            <a:r>
              <a:rPr lang="en-US" dirty="0"/>
              <a:t>Electrical conductivity</a:t>
            </a:r>
          </a:p>
          <a:p>
            <a:pPr lvl="1"/>
            <a:r>
              <a:rPr lang="en-US" dirty="0"/>
              <a:t>Resistance to corrosion</a:t>
            </a:r>
          </a:p>
          <a:p>
            <a:pPr lvl="1"/>
            <a:r>
              <a:rPr lang="en-US" dirty="0"/>
              <a:t>Ability to take applied coatings and finishes</a:t>
            </a:r>
          </a:p>
          <a:p>
            <a:pPr lvl="1"/>
            <a:r>
              <a:rPr lang="en-US" dirty="0"/>
              <a:t>Ability to be alloyed and joined with heat processes</a:t>
            </a:r>
          </a:p>
          <a:p>
            <a:pPr lvl="0"/>
            <a:endParaRPr lang="en-US" dirty="0"/>
          </a:p>
        </p:txBody>
      </p:sp>
      <p:pic>
        <p:nvPicPr>
          <p:cNvPr id="3" name="Picture 2">
            <a:extLst>
              <a:ext uri="{FF2B5EF4-FFF2-40B4-BE49-F238E27FC236}">
                <a16:creationId xmlns:a16="http://schemas.microsoft.com/office/drawing/2014/main" id="{E900FC15-C30C-45A8-B7F4-B8C1CE3317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9400" y="647699"/>
            <a:ext cx="2536832" cy="5019675"/>
          </a:xfrm>
          <a:prstGeom prst="rect">
            <a:avLst/>
          </a:prstGeom>
        </p:spPr>
      </p:pic>
    </p:spTree>
    <p:extLst>
      <p:ext uri="{BB962C8B-B14F-4D97-AF65-F5344CB8AC3E}">
        <p14:creationId xmlns:p14="http://schemas.microsoft.com/office/powerpoint/2010/main" val="412253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3" name="Picture 2">
            <a:extLst>
              <a:ext uri="{FF2B5EF4-FFF2-40B4-BE49-F238E27FC236}">
                <a16:creationId xmlns:a16="http://schemas.microsoft.com/office/drawing/2014/main" id="{B3776795-0BEF-426D-A174-0EDB3DCE6B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3000" y="3131532"/>
            <a:ext cx="4191000" cy="3029786"/>
          </a:xfrm>
          <a:prstGeom prst="rect">
            <a:avLst/>
          </a:prstGeom>
        </p:spPr>
      </p:pic>
      <p:sp>
        <p:nvSpPr>
          <p:cNvPr id="152" name="Google Shape;152;p22"/>
          <p:cNvSpPr txBox="1">
            <a:spLocks noGrp="1"/>
          </p:cNvSpPr>
          <p:nvPr>
            <p:ph type="body" sz="quarter" idx="13"/>
          </p:nvPr>
        </p:nvSpPr>
        <p:spPr/>
        <p:txBody>
          <a:bodyPr/>
          <a:lstStyle/>
          <a:p>
            <a:pPr lvl="0"/>
            <a:r>
              <a:rPr lang="en-GB" dirty="0"/>
              <a:t>Density</a:t>
            </a:r>
            <a:endParaRPr lang="en-GB" dirty="0">
              <a:sym typeface="Arial"/>
            </a:endParaRPr>
          </a:p>
        </p:txBody>
      </p:sp>
      <p:sp>
        <p:nvSpPr>
          <p:cNvPr id="153" name="Google Shape;153;p22"/>
          <p:cNvSpPr txBox="1">
            <a:spLocks noGrp="1"/>
          </p:cNvSpPr>
          <p:nvPr>
            <p:ph type="body" sz="quarter" idx="14"/>
          </p:nvPr>
        </p:nvSpPr>
        <p:spPr>
          <a:xfrm>
            <a:off x="724280" y="1704179"/>
            <a:ext cx="7797230" cy="3453607"/>
          </a:xfrm>
        </p:spPr>
        <p:txBody>
          <a:bodyPr/>
          <a:lstStyle/>
          <a:p>
            <a:pPr lvl="0"/>
            <a:r>
              <a:rPr lang="en-US" dirty="0"/>
              <a:t>Most metals have a high density as the atomic lattice structure is closely packed together</a:t>
            </a:r>
          </a:p>
          <a:p>
            <a:pPr lvl="1"/>
            <a:r>
              <a:rPr lang="en-US" dirty="0"/>
              <a:t>Platinum and tungsten have very high densities</a:t>
            </a:r>
          </a:p>
          <a:p>
            <a:pPr lvl="1"/>
            <a:r>
              <a:rPr lang="en-US" dirty="0"/>
              <a:t>The name ‘tungsten’ is derived from the </a:t>
            </a:r>
            <a:br>
              <a:rPr lang="en-US" dirty="0"/>
            </a:br>
            <a:r>
              <a:rPr lang="en-US" dirty="0"/>
              <a:t>Swedish for ‘heavy stone’ </a:t>
            </a:r>
          </a:p>
          <a:p>
            <a:pPr lvl="1"/>
            <a:r>
              <a:rPr lang="en-US" dirty="0">
                <a:solidFill>
                  <a:srgbClr val="E34413"/>
                </a:solidFill>
              </a:rPr>
              <a:t>What applications might a high </a:t>
            </a:r>
            <a:br>
              <a:rPr lang="en-US" dirty="0">
                <a:solidFill>
                  <a:srgbClr val="E34413"/>
                </a:solidFill>
              </a:rPr>
            </a:br>
            <a:r>
              <a:rPr lang="en-US" dirty="0">
                <a:solidFill>
                  <a:srgbClr val="E34413"/>
                </a:solidFill>
              </a:rPr>
              <a:t>density metal be used for?</a:t>
            </a:r>
          </a:p>
          <a:p>
            <a:pPr lvl="1"/>
            <a:r>
              <a:rPr lang="en-US" dirty="0">
                <a:solidFill>
                  <a:srgbClr val="E34413"/>
                </a:solidFill>
              </a:rPr>
              <a:t>Aluminum and titanium have </a:t>
            </a:r>
            <a:br>
              <a:rPr lang="en-US" dirty="0">
                <a:solidFill>
                  <a:srgbClr val="E34413"/>
                </a:solidFill>
              </a:rPr>
            </a:br>
            <a:r>
              <a:rPr lang="en-US" dirty="0">
                <a:solidFill>
                  <a:srgbClr val="E34413"/>
                </a:solidFill>
              </a:rPr>
              <a:t>relatively low densities</a:t>
            </a:r>
          </a:p>
          <a:p>
            <a:pPr lvl="1"/>
            <a:r>
              <a:rPr lang="en-US" dirty="0">
                <a:solidFill>
                  <a:srgbClr val="E34413"/>
                </a:solidFill>
              </a:rPr>
              <a:t>Where would this be</a:t>
            </a:r>
            <a:br>
              <a:rPr lang="en-US" dirty="0">
                <a:solidFill>
                  <a:srgbClr val="E34413"/>
                </a:solidFill>
              </a:rPr>
            </a:br>
            <a:r>
              <a:rPr lang="en-US" dirty="0">
                <a:solidFill>
                  <a:srgbClr val="E34413"/>
                </a:solidFill>
              </a:rPr>
              <a:t>advantageous?</a:t>
            </a:r>
          </a:p>
          <a:p>
            <a:pPr lvl="0"/>
            <a:endParaRPr lang="en-US" dirty="0"/>
          </a:p>
          <a:p>
            <a:pPr lvl="0"/>
            <a:endParaRPr lang="en-US" dirty="0"/>
          </a:p>
        </p:txBody>
      </p:sp>
    </p:spTree>
    <p:extLst>
      <p:ext uri="{BB962C8B-B14F-4D97-AF65-F5344CB8AC3E}">
        <p14:creationId xmlns:p14="http://schemas.microsoft.com/office/powerpoint/2010/main" val="101079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3" name="Picture 2">
            <a:extLst>
              <a:ext uri="{FF2B5EF4-FFF2-40B4-BE49-F238E27FC236}">
                <a16:creationId xmlns:a16="http://schemas.microsoft.com/office/drawing/2014/main" id="{FF3107CA-35D9-46B6-AE7D-672EF4425B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167" name="Google Shape;167;p24"/>
          <p:cNvSpPr txBox="1">
            <a:spLocks noGrp="1"/>
          </p:cNvSpPr>
          <p:nvPr>
            <p:ph type="body" sz="quarter" idx="13"/>
          </p:nvPr>
        </p:nvSpPr>
        <p:spPr/>
        <p:txBody>
          <a:bodyPr/>
          <a:lstStyle/>
          <a:p>
            <a:pPr lvl="0"/>
            <a:r>
              <a:rPr lang="en-GB" dirty="0"/>
              <a:t>Thermal conductivity</a:t>
            </a:r>
            <a:endParaRPr lang="en-GB" dirty="0">
              <a:sym typeface="Arial"/>
            </a:endParaRPr>
          </a:p>
        </p:txBody>
      </p:sp>
      <p:sp>
        <p:nvSpPr>
          <p:cNvPr id="168" name="Google Shape;168;p24"/>
          <p:cNvSpPr txBox="1">
            <a:spLocks noGrp="1"/>
          </p:cNvSpPr>
          <p:nvPr>
            <p:ph type="body" sz="quarter" idx="14"/>
          </p:nvPr>
        </p:nvSpPr>
        <p:spPr/>
        <p:txBody>
          <a:bodyPr/>
          <a:lstStyle/>
          <a:p>
            <a:pPr lvl="0"/>
            <a:r>
              <a:rPr lang="en-US" dirty="0"/>
              <a:t>Thermal conductivity varies across different types of metals and alloys</a:t>
            </a:r>
          </a:p>
          <a:p>
            <a:pPr lvl="1"/>
            <a:r>
              <a:rPr lang="en-US" dirty="0"/>
              <a:t>Copper is particularly good at conducting heat</a:t>
            </a:r>
          </a:p>
          <a:p>
            <a:pPr lvl="1"/>
            <a:r>
              <a:rPr lang="en-US" dirty="0"/>
              <a:t>Comparatively, steel is a poorer </a:t>
            </a:r>
            <a:br>
              <a:rPr lang="en-US" dirty="0"/>
            </a:br>
            <a:r>
              <a:rPr lang="en-US" dirty="0"/>
              <a:t>conductor of heat making it </a:t>
            </a:r>
            <a:br>
              <a:rPr lang="en-US" dirty="0"/>
            </a:br>
            <a:r>
              <a:rPr lang="en-US" dirty="0"/>
              <a:t>more suitable for high </a:t>
            </a:r>
            <a:br>
              <a:rPr lang="en-US" dirty="0"/>
            </a:br>
            <a:r>
              <a:rPr lang="en-US" dirty="0"/>
              <a:t>temperature environments</a:t>
            </a:r>
          </a:p>
          <a:p>
            <a:pPr lvl="2"/>
            <a:r>
              <a:rPr lang="en-US" dirty="0"/>
              <a:t>List three different applications </a:t>
            </a:r>
            <a:br>
              <a:rPr lang="en-US" dirty="0"/>
            </a:br>
            <a:r>
              <a:rPr lang="en-US" dirty="0"/>
              <a:t>of copper where thermal </a:t>
            </a:r>
            <a:br>
              <a:rPr lang="en-US" dirty="0"/>
            </a:br>
            <a:r>
              <a:rPr lang="en-US" dirty="0"/>
              <a:t>conductivity is important</a:t>
            </a:r>
          </a:p>
          <a:p>
            <a:pPr lvl="0"/>
            <a:endParaRPr lang="en-US" dirty="0"/>
          </a:p>
          <a:p>
            <a:pPr lvl="0"/>
            <a:endParaRPr lang="en-US" dirty="0"/>
          </a:p>
        </p:txBody>
      </p:sp>
      <p:pic>
        <p:nvPicPr>
          <p:cNvPr id="8" name="Picture 7">
            <a:extLst>
              <a:ext uri="{FF2B5EF4-FFF2-40B4-BE49-F238E27FC236}">
                <a16:creationId xmlns:a16="http://schemas.microsoft.com/office/drawing/2014/main" id="{156B365C-E676-46D9-963E-152752BEFE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259400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6" name="Picture 5">
            <a:extLst>
              <a:ext uri="{FF2B5EF4-FFF2-40B4-BE49-F238E27FC236}">
                <a16:creationId xmlns:a16="http://schemas.microsoft.com/office/drawing/2014/main" id="{E5DB423A-3738-4875-AA30-C7302A7FF2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183" name="Google Shape;183;p26"/>
          <p:cNvSpPr txBox="1">
            <a:spLocks noGrp="1"/>
          </p:cNvSpPr>
          <p:nvPr>
            <p:ph type="body" sz="quarter" idx="13"/>
          </p:nvPr>
        </p:nvSpPr>
        <p:spPr/>
        <p:txBody>
          <a:bodyPr/>
          <a:lstStyle/>
          <a:p>
            <a:pPr lvl="0"/>
            <a:r>
              <a:rPr lang="en-GB" dirty="0">
                <a:solidFill>
                  <a:schemeClr val="bg1"/>
                </a:solidFill>
              </a:rPr>
              <a:t>Melting points</a:t>
            </a:r>
            <a:endParaRPr lang="en-GB" dirty="0">
              <a:solidFill>
                <a:schemeClr val="bg1"/>
              </a:solidFill>
              <a:sym typeface="Arial"/>
            </a:endParaRPr>
          </a:p>
        </p:txBody>
      </p:sp>
      <p:sp>
        <p:nvSpPr>
          <p:cNvPr id="184" name="Google Shape;184;p26"/>
          <p:cNvSpPr txBox="1">
            <a:spLocks noGrp="1"/>
          </p:cNvSpPr>
          <p:nvPr>
            <p:ph type="body" sz="quarter" idx="14"/>
          </p:nvPr>
        </p:nvSpPr>
        <p:spPr/>
        <p:txBody>
          <a:bodyPr/>
          <a:lstStyle/>
          <a:p>
            <a:pPr lvl="0"/>
            <a:r>
              <a:rPr lang="en-US" dirty="0">
                <a:solidFill>
                  <a:schemeClr val="bg1"/>
                </a:solidFill>
              </a:rPr>
              <a:t>Most metals have high melting points </a:t>
            </a:r>
          </a:p>
          <a:p>
            <a:pPr lvl="1"/>
            <a:r>
              <a:rPr lang="en-US" dirty="0">
                <a:solidFill>
                  <a:schemeClr val="bg1"/>
                </a:solidFill>
              </a:rPr>
              <a:t>Tungsten has the highest melting point </a:t>
            </a:r>
            <a:br>
              <a:rPr lang="en-US" dirty="0">
                <a:solidFill>
                  <a:schemeClr val="bg1"/>
                </a:solidFill>
              </a:rPr>
            </a:br>
            <a:r>
              <a:rPr lang="en-US" dirty="0">
                <a:solidFill>
                  <a:schemeClr val="bg1"/>
                </a:solidFill>
              </a:rPr>
              <a:t>of all metals at 3422</a:t>
            </a:r>
            <a:r>
              <a:rPr lang="en-US" dirty="0">
                <a:solidFill>
                  <a:schemeClr val="bg1"/>
                </a:solidFill>
                <a:sym typeface="Helvetica Neue"/>
              </a:rPr>
              <a:t>°C</a:t>
            </a:r>
          </a:p>
          <a:p>
            <a:pPr lvl="1"/>
            <a:r>
              <a:rPr lang="en-US" dirty="0">
                <a:solidFill>
                  <a:schemeClr val="bg1"/>
                </a:solidFill>
              </a:rPr>
              <a:t>Tungsten is used in light bulb filaments </a:t>
            </a:r>
            <a:br>
              <a:rPr lang="en-US" dirty="0">
                <a:solidFill>
                  <a:schemeClr val="bg1"/>
                </a:solidFill>
              </a:rPr>
            </a:br>
            <a:r>
              <a:rPr lang="en-US" dirty="0">
                <a:solidFill>
                  <a:schemeClr val="bg1"/>
                </a:solidFill>
              </a:rPr>
              <a:t>and other high temperature applications</a:t>
            </a:r>
          </a:p>
          <a:p>
            <a:pPr lvl="1"/>
            <a:r>
              <a:rPr lang="en-US" dirty="0">
                <a:solidFill>
                  <a:schemeClr val="bg1"/>
                </a:solidFill>
              </a:rPr>
              <a:t>Mercury, tin and lead have much lower </a:t>
            </a:r>
            <a:br>
              <a:rPr lang="en-US" dirty="0">
                <a:solidFill>
                  <a:schemeClr val="bg1"/>
                </a:solidFill>
              </a:rPr>
            </a:br>
            <a:r>
              <a:rPr lang="en-US" dirty="0">
                <a:solidFill>
                  <a:schemeClr val="bg1"/>
                </a:solidFill>
              </a:rPr>
              <a:t>melting points</a:t>
            </a:r>
          </a:p>
          <a:p>
            <a:pPr lvl="2"/>
            <a:r>
              <a:rPr lang="en-US" dirty="0"/>
              <a:t>The melting point of mercury is -38.83</a:t>
            </a:r>
            <a:r>
              <a:rPr lang="en-US" dirty="0">
                <a:sym typeface="Helvetica Neue"/>
              </a:rPr>
              <a:t>°C </a:t>
            </a:r>
          </a:p>
          <a:p>
            <a:pPr lvl="2"/>
            <a:r>
              <a:rPr lang="en-US" dirty="0">
                <a:sym typeface="Helvetica Neue"/>
              </a:rPr>
              <a:t>What form will mercury take </a:t>
            </a:r>
            <a:br>
              <a:rPr lang="en-US" dirty="0">
                <a:sym typeface="Helvetica Neue"/>
              </a:rPr>
            </a:br>
            <a:r>
              <a:rPr lang="en-US" dirty="0">
                <a:sym typeface="Helvetica Neue"/>
              </a:rPr>
              <a:t>at room temperature?</a:t>
            </a:r>
            <a:endParaRPr lang="en-US" dirty="0"/>
          </a:p>
          <a:p>
            <a:pPr lvl="0"/>
            <a:endParaRPr lang="en-US" dirty="0"/>
          </a:p>
          <a:p>
            <a:pPr lvl="0"/>
            <a:endParaRPr lang="en-US" dirty="0"/>
          </a:p>
          <a:p>
            <a:pPr lvl="0"/>
            <a:endParaRPr lang="en-US" dirty="0"/>
          </a:p>
        </p:txBody>
      </p:sp>
      <p:pic>
        <p:nvPicPr>
          <p:cNvPr id="10" name="Picture 9">
            <a:extLst>
              <a:ext uri="{FF2B5EF4-FFF2-40B4-BE49-F238E27FC236}">
                <a16:creationId xmlns:a16="http://schemas.microsoft.com/office/drawing/2014/main" id="{BA6DAC4D-77DC-49D7-AAF4-B77545C67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88833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Picture 2">
            <a:extLst>
              <a:ext uri="{FF2B5EF4-FFF2-40B4-BE49-F238E27FC236}">
                <a16:creationId xmlns:a16="http://schemas.microsoft.com/office/drawing/2014/main" id="{6DF0C486-6907-49C1-9B0C-57B319CD5C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7284" y="1125537"/>
            <a:ext cx="3946716" cy="4606925"/>
          </a:xfrm>
          <a:prstGeom prst="rect">
            <a:avLst/>
          </a:prstGeom>
        </p:spPr>
      </p:pic>
      <p:sp>
        <p:nvSpPr>
          <p:cNvPr id="174" name="Google Shape;174;p25"/>
          <p:cNvSpPr txBox="1">
            <a:spLocks noGrp="1"/>
          </p:cNvSpPr>
          <p:nvPr>
            <p:ph type="body" sz="quarter" idx="13"/>
          </p:nvPr>
        </p:nvSpPr>
        <p:spPr/>
        <p:txBody>
          <a:bodyPr/>
          <a:lstStyle/>
          <a:p>
            <a:pPr lvl="0"/>
            <a:r>
              <a:rPr lang="en-GB" dirty="0"/>
              <a:t>Electrical conductivity</a:t>
            </a:r>
            <a:endParaRPr lang="en-GB" dirty="0">
              <a:sym typeface="Arial"/>
            </a:endParaRPr>
          </a:p>
        </p:txBody>
      </p:sp>
      <p:sp>
        <p:nvSpPr>
          <p:cNvPr id="176" name="Google Shape;176;p25"/>
          <p:cNvSpPr txBox="1">
            <a:spLocks noGrp="1"/>
          </p:cNvSpPr>
          <p:nvPr>
            <p:ph type="body" sz="quarter" idx="14"/>
          </p:nvPr>
        </p:nvSpPr>
        <p:spPr>
          <a:xfrm>
            <a:off x="724280" y="1704179"/>
            <a:ext cx="7797230" cy="3453607"/>
          </a:xfrm>
        </p:spPr>
        <p:txBody>
          <a:bodyPr/>
          <a:lstStyle/>
          <a:p>
            <a:pPr lvl="0"/>
            <a:r>
              <a:rPr lang="en-US" dirty="0"/>
              <a:t>Electrical conductivity varies across </a:t>
            </a:r>
            <a:br>
              <a:rPr lang="en-US" dirty="0"/>
            </a:br>
            <a:r>
              <a:rPr lang="en-US" dirty="0"/>
              <a:t>different metals </a:t>
            </a:r>
          </a:p>
          <a:p>
            <a:pPr lvl="1"/>
            <a:r>
              <a:rPr lang="en-US" dirty="0"/>
              <a:t>Silver has the best electrical conductivity </a:t>
            </a:r>
            <a:br>
              <a:rPr lang="en-US" dirty="0"/>
            </a:br>
            <a:r>
              <a:rPr lang="en-US" dirty="0"/>
              <a:t>of all metals</a:t>
            </a:r>
          </a:p>
          <a:p>
            <a:pPr lvl="1"/>
            <a:r>
              <a:rPr lang="en-US" dirty="0"/>
              <a:t>Copper also has good conductivity </a:t>
            </a:r>
            <a:br>
              <a:rPr lang="en-US" dirty="0"/>
            </a:br>
            <a:r>
              <a:rPr lang="en-US" dirty="0"/>
              <a:t>and is far less expensive </a:t>
            </a:r>
          </a:p>
          <a:p>
            <a:pPr lvl="1"/>
            <a:r>
              <a:rPr lang="en-US" dirty="0"/>
              <a:t>Gold has better corrosion resistance</a:t>
            </a:r>
          </a:p>
          <a:p>
            <a:pPr lvl="2"/>
            <a:r>
              <a:rPr lang="en-US" dirty="0"/>
              <a:t>Why would these factors be </a:t>
            </a:r>
            <a:br>
              <a:rPr lang="en-US" dirty="0"/>
            </a:br>
            <a:r>
              <a:rPr lang="en-US" dirty="0"/>
              <a:t>important in electronic </a:t>
            </a:r>
            <a:br>
              <a:rPr lang="en-US" dirty="0"/>
            </a:br>
            <a:r>
              <a:rPr lang="en-US" dirty="0"/>
              <a:t>applications?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04231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7E757DF9-BFD4-4DF3-8086-DB3247CD9C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6450" y="3187573"/>
            <a:ext cx="2952750" cy="2764194"/>
          </a:xfrm>
          <a:prstGeom prst="rect">
            <a:avLst/>
          </a:prstGeom>
        </p:spPr>
      </p:pic>
      <p:sp>
        <p:nvSpPr>
          <p:cNvPr id="159" name="Google Shape;159;p23"/>
          <p:cNvSpPr txBox="1">
            <a:spLocks noGrp="1"/>
          </p:cNvSpPr>
          <p:nvPr>
            <p:ph type="body" sz="quarter" idx="14"/>
          </p:nvPr>
        </p:nvSpPr>
        <p:spPr/>
        <p:txBody>
          <a:bodyPr/>
          <a:lstStyle/>
          <a:p>
            <a:pPr lvl="0"/>
            <a:r>
              <a:rPr lang="en-US" dirty="0"/>
              <a:t>Metals have variable resistance to damage caused by oxidisation or other chemical reactions</a:t>
            </a:r>
          </a:p>
          <a:p>
            <a:pPr lvl="1"/>
            <a:r>
              <a:rPr lang="en-US" dirty="0"/>
              <a:t>Some metals are very unreactive and do not corrode easily</a:t>
            </a:r>
          </a:p>
          <a:p>
            <a:pPr lvl="1"/>
            <a:r>
              <a:rPr lang="en-US" dirty="0"/>
              <a:t>We still find silver, gold and bronze coins </a:t>
            </a:r>
            <a:br>
              <a:rPr lang="en-US" dirty="0"/>
            </a:br>
            <a:r>
              <a:rPr lang="en-US" dirty="0"/>
              <a:t>that are thousands of years old </a:t>
            </a:r>
          </a:p>
          <a:p>
            <a:pPr lvl="1"/>
            <a:r>
              <a:rPr lang="en-US" dirty="0">
                <a:solidFill>
                  <a:srgbClr val="E34413"/>
                </a:solidFill>
              </a:rPr>
              <a:t>How does this prove these metals </a:t>
            </a:r>
            <a:br>
              <a:rPr lang="en-US" dirty="0">
                <a:solidFill>
                  <a:srgbClr val="E34413"/>
                </a:solidFill>
              </a:rPr>
            </a:br>
            <a:r>
              <a:rPr lang="en-US" dirty="0">
                <a:solidFill>
                  <a:srgbClr val="E34413"/>
                </a:solidFill>
              </a:rPr>
              <a:t>have good corrosion resistance?</a:t>
            </a:r>
          </a:p>
          <a:p>
            <a:pPr lvl="1"/>
            <a:r>
              <a:rPr lang="en-US" dirty="0">
                <a:solidFill>
                  <a:srgbClr val="E34413"/>
                </a:solidFill>
              </a:rPr>
              <a:t>What other applications of bronze </a:t>
            </a:r>
            <a:br>
              <a:rPr lang="en-US" dirty="0">
                <a:solidFill>
                  <a:srgbClr val="E34413"/>
                </a:solidFill>
              </a:rPr>
            </a:br>
            <a:r>
              <a:rPr lang="en-US" dirty="0">
                <a:solidFill>
                  <a:srgbClr val="E34413"/>
                </a:solidFill>
              </a:rPr>
              <a:t>take advantage of this property? </a:t>
            </a:r>
          </a:p>
          <a:p>
            <a:pPr lvl="1"/>
            <a:r>
              <a:rPr lang="en-US" dirty="0"/>
              <a:t>Nowadays alloying or applied finishes </a:t>
            </a:r>
            <a:br>
              <a:rPr lang="en-US" dirty="0"/>
            </a:br>
            <a:r>
              <a:rPr lang="en-US" dirty="0"/>
              <a:t>can protect metals that corrode easily </a:t>
            </a:r>
          </a:p>
          <a:p>
            <a:pPr lvl="0"/>
            <a:endParaRPr lang="en-US" dirty="0"/>
          </a:p>
          <a:p>
            <a:pPr lvl="0"/>
            <a:endParaRPr lang="en-US" dirty="0"/>
          </a:p>
        </p:txBody>
      </p:sp>
      <p:sp>
        <p:nvSpPr>
          <p:cNvPr id="158" name="Google Shape;158;p23"/>
          <p:cNvSpPr txBox="1">
            <a:spLocks noGrp="1"/>
          </p:cNvSpPr>
          <p:nvPr>
            <p:ph type="body" sz="quarter" idx="13"/>
          </p:nvPr>
        </p:nvSpPr>
        <p:spPr/>
        <p:txBody>
          <a:bodyPr/>
          <a:lstStyle/>
          <a:p>
            <a:pPr lvl="0"/>
            <a:r>
              <a:rPr lang="en-GB" dirty="0"/>
              <a:t>Resistance to corrosion</a:t>
            </a:r>
            <a:endParaRPr lang="en-GB" dirty="0">
              <a:sym typeface="Arial"/>
            </a:endParaRPr>
          </a:p>
        </p:txBody>
      </p:sp>
    </p:spTree>
    <p:extLst>
      <p:ext uri="{BB962C8B-B14F-4D97-AF65-F5344CB8AC3E}">
        <p14:creationId xmlns:p14="http://schemas.microsoft.com/office/powerpoint/2010/main" val="3032627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91" name="Google Shape;191;p27"/>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2</a:t>
            </a:r>
            <a:r>
              <a:rPr lang="en-GB" dirty="0"/>
              <a:t> of your </a:t>
            </a:r>
            <a:r>
              <a:rPr lang="en-GB" b="1" dirty="0"/>
              <a:t>Worksheet</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105625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BDDFB0-6DF0-426A-B78D-2BE03AB8CFAB}"/>
              </a:ext>
            </a:extLst>
          </p:cNvPr>
          <p:cNvSpPr>
            <a:spLocks noGrp="1"/>
          </p:cNvSpPr>
          <p:nvPr>
            <p:ph type="body" sz="quarter" idx="14"/>
          </p:nvPr>
        </p:nvSpPr>
        <p:spPr/>
        <p:txBody>
          <a:bodyPr/>
          <a:lstStyle/>
          <a:p>
            <a:r>
              <a:rPr lang="en-US" dirty="0"/>
              <a:t>Be able to identify different physical and mechanical properties for a range of metals</a:t>
            </a:r>
          </a:p>
          <a:p>
            <a:r>
              <a:rPr lang="en-US" dirty="0"/>
              <a:t>Describe the different performance characteristics </a:t>
            </a:r>
            <a:br>
              <a:rPr lang="en-US" dirty="0"/>
            </a:br>
            <a:r>
              <a:rPr lang="en-US" dirty="0"/>
              <a:t>for a range of metals</a:t>
            </a:r>
          </a:p>
          <a:p>
            <a:r>
              <a:rPr lang="en-US" dirty="0"/>
              <a:t>Explain how the different properties of metals affect their selection for a range of applications</a:t>
            </a:r>
          </a:p>
          <a:p>
            <a:endParaRPr lang="en-GB" dirty="0"/>
          </a:p>
        </p:txBody>
      </p:sp>
      <p:sp>
        <p:nvSpPr>
          <p:cNvPr id="3" name="Text Placeholder 2">
            <a:extLst>
              <a:ext uri="{FF2B5EF4-FFF2-40B4-BE49-F238E27FC236}">
                <a16:creationId xmlns:a16="http://schemas.microsoft.com/office/drawing/2014/main" id="{417BB6E1-36A5-4503-BB0C-F2B4BAED078D}"/>
              </a:ext>
            </a:extLst>
          </p:cNvPr>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68881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4" name="Picture 3">
            <a:extLst>
              <a:ext uri="{FF2B5EF4-FFF2-40B4-BE49-F238E27FC236}">
                <a16:creationId xmlns:a16="http://schemas.microsoft.com/office/drawing/2014/main" id="{679C0661-B759-4E05-8C31-C72A209E72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1125" y="1962548"/>
            <a:ext cx="3952875" cy="4895452"/>
          </a:xfrm>
          <a:prstGeom prst="rect">
            <a:avLst/>
          </a:prstGeom>
        </p:spPr>
      </p:pic>
      <p:sp>
        <p:nvSpPr>
          <p:cNvPr id="198" name="Google Shape;198;p28"/>
          <p:cNvSpPr txBox="1">
            <a:spLocks noGrp="1"/>
          </p:cNvSpPr>
          <p:nvPr>
            <p:ph type="body" sz="quarter" idx="13"/>
          </p:nvPr>
        </p:nvSpPr>
        <p:spPr/>
        <p:txBody>
          <a:bodyPr/>
          <a:lstStyle/>
          <a:p>
            <a:pPr lvl="0"/>
            <a:r>
              <a:rPr lang="en-US" dirty="0"/>
              <a:t>Ability to be joined with heat</a:t>
            </a:r>
            <a:endParaRPr lang="en-US" dirty="0">
              <a:sym typeface="Arial"/>
            </a:endParaRPr>
          </a:p>
        </p:txBody>
      </p:sp>
      <p:sp>
        <p:nvSpPr>
          <p:cNvPr id="199" name="Google Shape;199;p28"/>
          <p:cNvSpPr txBox="1">
            <a:spLocks noGrp="1"/>
          </p:cNvSpPr>
          <p:nvPr>
            <p:ph type="body" sz="quarter" idx="14"/>
          </p:nvPr>
        </p:nvSpPr>
        <p:spPr/>
        <p:txBody>
          <a:bodyPr/>
          <a:lstStyle/>
          <a:p>
            <a:pPr lvl="0"/>
            <a:r>
              <a:rPr lang="en-US" dirty="0"/>
              <a:t>Metals ability to be joined with heat relies </a:t>
            </a:r>
            <a:br>
              <a:rPr lang="en-US" dirty="0"/>
            </a:br>
            <a:r>
              <a:rPr lang="en-US" dirty="0"/>
              <a:t>on the melting point of the metal and </a:t>
            </a:r>
            <a:br>
              <a:rPr lang="en-US" dirty="0"/>
            </a:br>
            <a:r>
              <a:rPr lang="en-US" dirty="0"/>
              <a:t>its conductivity</a:t>
            </a:r>
          </a:p>
          <a:p>
            <a:pPr lvl="1"/>
            <a:r>
              <a:rPr lang="en-US" dirty="0"/>
              <a:t>Soldering, brazing and welding are </a:t>
            </a:r>
            <a:br>
              <a:rPr lang="en-US" dirty="0"/>
            </a:br>
            <a:r>
              <a:rPr lang="en-US" dirty="0"/>
              <a:t>heat processes used to join </a:t>
            </a:r>
            <a:br>
              <a:rPr lang="en-US" dirty="0"/>
            </a:br>
            <a:r>
              <a:rPr lang="en-US" dirty="0"/>
              <a:t>metals together</a:t>
            </a:r>
          </a:p>
          <a:p>
            <a:pPr lvl="1"/>
            <a:r>
              <a:rPr lang="en-US" dirty="0"/>
              <a:t>Copper, brass and silver </a:t>
            </a:r>
            <a:br>
              <a:rPr lang="en-US" dirty="0"/>
            </a:br>
            <a:r>
              <a:rPr lang="en-US" dirty="0"/>
              <a:t>solder easily</a:t>
            </a:r>
          </a:p>
          <a:p>
            <a:pPr lvl="1"/>
            <a:r>
              <a:rPr lang="en-US" dirty="0"/>
              <a:t>Mild steel requires greater heat </a:t>
            </a:r>
            <a:br>
              <a:rPr lang="en-US" dirty="0"/>
            </a:br>
            <a:r>
              <a:rPr lang="en-US" dirty="0"/>
              <a:t>and may be brazed or welded</a:t>
            </a:r>
          </a:p>
          <a:p>
            <a:pPr lvl="1"/>
            <a:r>
              <a:rPr lang="en-US" dirty="0">
                <a:solidFill>
                  <a:srgbClr val="E34413"/>
                </a:solidFill>
              </a:rPr>
              <a:t>Why are stainless steel and </a:t>
            </a:r>
            <a:br>
              <a:rPr lang="en-US" dirty="0">
                <a:solidFill>
                  <a:srgbClr val="E34413"/>
                </a:solidFill>
              </a:rPr>
            </a:br>
            <a:r>
              <a:rPr lang="en-US" dirty="0">
                <a:solidFill>
                  <a:srgbClr val="E34413"/>
                </a:solidFill>
              </a:rPr>
              <a:t>aluminium more difficult to </a:t>
            </a:r>
            <a:br>
              <a:rPr lang="en-US" dirty="0">
                <a:solidFill>
                  <a:srgbClr val="E34413"/>
                </a:solidFill>
              </a:rPr>
            </a:br>
            <a:r>
              <a:rPr lang="en-US" dirty="0">
                <a:solidFill>
                  <a:srgbClr val="E34413"/>
                </a:solidFill>
              </a:rPr>
              <a:t>join together using heat?</a:t>
            </a:r>
            <a:br>
              <a:rPr lang="en-US" dirty="0"/>
            </a:br>
            <a:br>
              <a:rPr lang="en-US" dirty="0"/>
            </a:br>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73630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3" name="Picture 2">
            <a:extLst>
              <a:ext uri="{FF2B5EF4-FFF2-40B4-BE49-F238E27FC236}">
                <a16:creationId xmlns:a16="http://schemas.microsoft.com/office/drawing/2014/main" id="{A2BCE00C-20CC-4AAA-9091-E881B1EC38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9912" y="1175610"/>
            <a:ext cx="2615013" cy="5101418"/>
          </a:xfrm>
          <a:prstGeom prst="rect">
            <a:avLst/>
          </a:prstGeom>
        </p:spPr>
      </p:pic>
      <p:sp>
        <p:nvSpPr>
          <p:cNvPr id="206" name="Google Shape;206;p29"/>
          <p:cNvSpPr txBox="1">
            <a:spLocks noGrp="1"/>
          </p:cNvSpPr>
          <p:nvPr>
            <p:ph type="body" sz="quarter" idx="13"/>
          </p:nvPr>
        </p:nvSpPr>
        <p:spPr/>
        <p:txBody>
          <a:bodyPr/>
          <a:lstStyle/>
          <a:p>
            <a:pPr lvl="0"/>
            <a:r>
              <a:rPr lang="en-GB" dirty="0"/>
              <a:t>Ability to take finishes</a:t>
            </a:r>
            <a:endParaRPr lang="en-GB" dirty="0">
              <a:sym typeface="Arial"/>
            </a:endParaRPr>
          </a:p>
        </p:txBody>
      </p:sp>
      <p:sp>
        <p:nvSpPr>
          <p:cNvPr id="207" name="Google Shape;207;p29"/>
          <p:cNvSpPr txBox="1">
            <a:spLocks noGrp="1"/>
          </p:cNvSpPr>
          <p:nvPr>
            <p:ph type="body" sz="quarter" idx="14"/>
          </p:nvPr>
        </p:nvSpPr>
        <p:spPr/>
        <p:txBody>
          <a:bodyPr/>
          <a:lstStyle/>
          <a:p>
            <a:pPr lvl="0"/>
            <a:r>
              <a:rPr lang="en-US" dirty="0"/>
              <a:t>Some metals require coatings and </a:t>
            </a:r>
            <a:br>
              <a:rPr lang="en-US" dirty="0"/>
            </a:br>
            <a:r>
              <a:rPr lang="en-US" dirty="0"/>
              <a:t>finishes in order to improve durability </a:t>
            </a:r>
            <a:br>
              <a:rPr lang="en-US" dirty="0"/>
            </a:br>
            <a:r>
              <a:rPr lang="en-US" dirty="0"/>
              <a:t>and aesthetics</a:t>
            </a:r>
          </a:p>
          <a:p>
            <a:pPr lvl="1"/>
            <a:r>
              <a:rPr lang="en-US" dirty="0"/>
              <a:t>Steel requires a finish otherwise it will rust</a:t>
            </a:r>
          </a:p>
          <a:p>
            <a:pPr lvl="1"/>
            <a:r>
              <a:rPr lang="en-US" dirty="0"/>
              <a:t>Anodising is used to increase the aluminium </a:t>
            </a:r>
            <a:br>
              <a:rPr lang="en-US" dirty="0"/>
            </a:br>
            <a:r>
              <a:rPr lang="en-US" dirty="0"/>
              <a:t>oxide layer to prevent corrosion </a:t>
            </a:r>
          </a:p>
          <a:p>
            <a:pPr lvl="1"/>
            <a:r>
              <a:rPr lang="en-US" dirty="0"/>
              <a:t>Stainless steel does not require a finish</a:t>
            </a:r>
          </a:p>
          <a:p>
            <a:pPr lvl="1"/>
            <a:r>
              <a:rPr lang="en-US" dirty="0">
                <a:solidFill>
                  <a:srgbClr val="E34413"/>
                </a:solidFill>
              </a:rPr>
              <a:t>The inclusion of which element gives stainless </a:t>
            </a:r>
            <a:br>
              <a:rPr lang="en-US" dirty="0">
                <a:solidFill>
                  <a:srgbClr val="E34413"/>
                </a:solidFill>
              </a:rPr>
            </a:br>
            <a:r>
              <a:rPr lang="en-US" dirty="0">
                <a:solidFill>
                  <a:srgbClr val="E34413"/>
                </a:solidFill>
              </a:rPr>
              <a:t>steel its protective surface layer?</a:t>
            </a:r>
          </a:p>
          <a:p>
            <a:pPr lvl="1"/>
            <a:r>
              <a:rPr lang="en-US" dirty="0">
                <a:solidFill>
                  <a:srgbClr val="E34413"/>
                </a:solidFill>
              </a:rPr>
              <a:t>Which other metals do not require</a:t>
            </a:r>
            <a:br>
              <a:rPr lang="en-US" dirty="0">
                <a:solidFill>
                  <a:srgbClr val="E34413"/>
                </a:solidFill>
              </a:rPr>
            </a:br>
            <a:r>
              <a:rPr lang="en-US" dirty="0">
                <a:solidFill>
                  <a:srgbClr val="E34413"/>
                </a:solidFill>
              </a:rPr>
              <a:t>a finish to be applied?</a:t>
            </a:r>
          </a:p>
          <a:p>
            <a:pPr marL="0" lvl="0" indent="0">
              <a:buNone/>
            </a:pPr>
            <a:br>
              <a:rPr lang="en-US" dirty="0"/>
            </a:br>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29855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215" name="Google Shape;215;p3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3</a:t>
            </a:r>
            <a:r>
              <a:rPr lang="en-GB" dirty="0"/>
              <a:t> of your </a:t>
            </a:r>
            <a:r>
              <a:rPr lang="en-GB" b="1" dirty="0"/>
              <a:t>Worksheet</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425004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body" sz="quarter" idx="13"/>
          </p:nvPr>
        </p:nvSpPr>
        <p:spPr/>
        <p:txBody>
          <a:bodyPr/>
          <a:lstStyle/>
          <a:p>
            <a:pPr lvl="0"/>
            <a:r>
              <a:rPr lang="en-GB" dirty="0"/>
              <a:t>Defects in metals</a:t>
            </a:r>
            <a:endParaRPr lang="en-GB" dirty="0">
              <a:sym typeface="Arial"/>
            </a:endParaRPr>
          </a:p>
        </p:txBody>
      </p:sp>
      <p:sp>
        <p:nvSpPr>
          <p:cNvPr id="221" name="Google Shape;221;p31"/>
          <p:cNvSpPr txBox="1">
            <a:spLocks noGrp="1"/>
          </p:cNvSpPr>
          <p:nvPr>
            <p:ph type="body" sz="quarter" idx="14"/>
          </p:nvPr>
        </p:nvSpPr>
        <p:spPr/>
        <p:txBody>
          <a:bodyPr/>
          <a:lstStyle/>
          <a:p>
            <a:pPr lvl="0"/>
            <a:r>
              <a:rPr lang="en-US" dirty="0"/>
              <a:t>Metals can have various defects where there are imperfections in the arrangement of the atoms</a:t>
            </a:r>
          </a:p>
          <a:p>
            <a:pPr lvl="0"/>
            <a:r>
              <a:rPr lang="en-US" dirty="0"/>
              <a:t>These imperfections can result from: </a:t>
            </a:r>
          </a:p>
          <a:p>
            <a:pPr lvl="1"/>
            <a:r>
              <a:rPr lang="en-US" dirty="0"/>
              <a:t>Deformation, rapid cooling, radiation </a:t>
            </a:r>
            <a:br>
              <a:rPr lang="en-US" dirty="0"/>
            </a:br>
            <a:r>
              <a:rPr lang="en-US" dirty="0"/>
              <a:t>or impact</a:t>
            </a:r>
          </a:p>
          <a:p>
            <a:pPr lvl="1"/>
            <a:r>
              <a:rPr lang="en-US" dirty="0"/>
              <a:t>Imperfections could be focused </a:t>
            </a:r>
            <a:br>
              <a:rPr lang="en-US" dirty="0"/>
            </a:br>
            <a:r>
              <a:rPr lang="en-US" dirty="0"/>
              <a:t>at one point, in a line, across a </a:t>
            </a:r>
            <a:br>
              <a:rPr lang="en-US" dirty="0"/>
            </a:br>
            <a:r>
              <a:rPr lang="en-US" dirty="0"/>
              <a:t>plane or as a 3D bulk e.g. cluster </a:t>
            </a:r>
            <a:br>
              <a:rPr lang="en-US" dirty="0"/>
            </a:br>
            <a:r>
              <a:rPr lang="en-US" dirty="0"/>
              <a:t>of impurities or a hole</a:t>
            </a:r>
          </a:p>
          <a:p>
            <a:pPr lvl="1"/>
            <a:r>
              <a:rPr lang="en-US" dirty="0"/>
              <a:t>Dislocations are line defects where the </a:t>
            </a:r>
            <a:br>
              <a:rPr lang="en-US" dirty="0"/>
            </a:br>
            <a:r>
              <a:rPr lang="en-US" dirty="0"/>
              <a:t>atoms of the crystal lattice are misaligned</a:t>
            </a:r>
            <a:br>
              <a:rPr lang="en-US" dirty="0"/>
            </a:br>
            <a:endParaRPr lang="en-US" dirty="0"/>
          </a:p>
          <a:p>
            <a:pPr lvl="0"/>
            <a:endParaRPr lang="en-US" dirty="0"/>
          </a:p>
        </p:txBody>
      </p:sp>
      <p:pic>
        <p:nvPicPr>
          <p:cNvPr id="9" name="Picture 8">
            <a:extLst>
              <a:ext uri="{FF2B5EF4-FFF2-40B4-BE49-F238E27FC236}">
                <a16:creationId xmlns:a16="http://schemas.microsoft.com/office/drawing/2014/main" id="{42A1B209-6259-4326-97E7-BE3D42BD31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0274" y="2416925"/>
            <a:ext cx="2953726" cy="3747738"/>
          </a:xfrm>
          <a:prstGeom prst="rect">
            <a:avLst/>
          </a:prstGeom>
        </p:spPr>
      </p:pic>
    </p:spTree>
    <p:extLst>
      <p:ext uri="{BB962C8B-B14F-4D97-AF65-F5344CB8AC3E}">
        <p14:creationId xmlns:p14="http://schemas.microsoft.com/office/powerpoint/2010/main" val="412701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4" name="Picture 3">
            <a:extLst>
              <a:ext uri="{FF2B5EF4-FFF2-40B4-BE49-F238E27FC236}">
                <a16:creationId xmlns:a16="http://schemas.microsoft.com/office/drawing/2014/main" id="{7AAD0688-BE90-4EF6-9F29-9400D41CD7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1"/>
            <a:ext cx="9144000" cy="6210299"/>
          </a:xfrm>
          <a:prstGeom prst="rect">
            <a:avLst/>
          </a:prstGeom>
        </p:spPr>
      </p:pic>
      <p:sp>
        <p:nvSpPr>
          <p:cNvPr id="234" name="Google Shape;234;p32"/>
          <p:cNvSpPr txBox="1">
            <a:spLocks noGrp="1"/>
          </p:cNvSpPr>
          <p:nvPr>
            <p:ph type="body" sz="quarter" idx="13"/>
          </p:nvPr>
        </p:nvSpPr>
        <p:spPr/>
        <p:txBody>
          <a:bodyPr/>
          <a:lstStyle/>
          <a:p>
            <a:pPr lvl="0"/>
            <a:r>
              <a:rPr lang="en-GB" dirty="0"/>
              <a:t>Plenary</a:t>
            </a:r>
            <a:endParaRPr lang="en-GB" dirty="0">
              <a:sym typeface="Arial"/>
            </a:endParaRPr>
          </a:p>
        </p:txBody>
      </p:sp>
      <p:sp>
        <p:nvSpPr>
          <p:cNvPr id="235" name="Google Shape;235;p32"/>
          <p:cNvSpPr txBox="1">
            <a:spLocks noGrp="1"/>
          </p:cNvSpPr>
          <p:nvPr>
            <p:ph type="body" sz="quarter" idx="14"/>
          </p:nvPr>
        </p:nvSpPr>
        <p:spPr/>
        <p:txBody>
          <a:bodyPr/>
          <a:lstStyle/>
          <a:p>
            <a:pPr lvl="0"/>
            <a:r>
              <a:rPr lang="en-US" dirty="0"/>
              <a:t>Watch the </a:t>
            </a:r>
            <a:r>
              <a:rPr lang="en-US" b="1" dirty="0"/>
              <a:t>Link video </a:t>
            </a:r>
            <a:r>
              <a:rPr lang="en-US" dirty="0"/>
              <a:t>- then identify and justify the mechanical and physical properties of the different metals parts of Arup’s Millennium Bridge  </a:t>
            </a:r>
            <a:endParaRPr lang="en-US" dirty="0">
              <a:sym typeface="Arial"/>
            </a:endParaRPr>
          </a:p>
        </p:txBody>
      </p:sp>
      <p:pic>
        <p:nvPicPr>
          <p:cNvPr id="8" name="Picture 7">
            <a:extLst>
              <a:ext uri="{FF2B5EF4-FFF2-40B4-BE49-F238E27FC236}">
                <a16:creationId xmlns:a16="http://schemas.microsoft.com/office/drawing/2014/main" id="{7AF8D3E4-D7CC-4019-92F3-D9CFA3E936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858" y="6260463"/>
            <a:ext cx="1578539" cy="437426"/>
          </a:xfrm>
          <a:prstGeom prst="rect">
            <a:avLst/>
          </a:prstGeom>
        </p:spPr>
      </p:pic>
      <p:sp>
        <p:nvSpPr>
          <p:cNvPr id="2" name="Rectangle 1">
            <a:extLst>
              <a:ext uri="{FF2B5EF4-FFF2-40B4-BE49-F238E27FC236}">
                <a16:creationId xmlns:a16="http://schemas.microsoft.com/office/drawing/2014/main" id="{6BECF4A1-6BDB-4B0C-A03E-FC323C3C9BF9}"/>
              </a:ext>
            </a:extLst>
          </p:cNvPr>
          <p:cNvSpPr/>
          <p:nvPr/>
        </p:nvSpPr>
        <p:spPr>
          <a:xfrm>
            <a:off x="2898558" y="1056953"/>
            <a:ext cx="5419817" cy="369332"/>
          </a:xfrm>
          <a:prstGeom prst="rect">
            <a:avLst/>
          </a:prstGeom>
          <a:noFill/>
        </p:spPr>
        <p:txBody>
          <a:bodyPr wrap="square">
            <a:spAutoFit/>
          </a:bodyPr>
          <a:lstStyle/>
          <a:p>
            <a:r>
              <a:rPr lang="en-GB" dirty="0">
                <a:hlinkClick r:id="rId5"/>
              </a:rPr>
              <a:t>https://www.youtube.com/watch?v=gQK21572oSU</a:t>
            </a:r>
            <a:r>
              <a:rPr lang="en-GB" dirty="0"/>
              <a:t> </a:t>
            </a:r>
          </a:p>
        </p:txBody>
      </p:sp>
    </p:spTree>
    <p:extLst>
      <p:ext uri="{BB962C8B-B14F-4D97-AF65-F5344CB8AC3E}">
        <p14:creationId xmlns:p14="http://schemas.microsoft.com/office/powerpoint/2010/main" val="25744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4" name="Picture 3">
            <a:extLst>
              <a:ext uri="{FF2B5EF4-FFF2-40B4-BE49-F238E27FC236}">
                <a16:creationId xmlns:a16="http://schemas.microsoft.com/office/drawing/2014/main" id="{79B4F125-1178-43F6-8C9E-D7379DB92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5323" y="1137180"/>
            <a:ext cx="4948677" cy="5151326"/>
          </a:xfrm>
          <a:prstGeom prst="rect">
            <a:avLst/>
          </a:prstGeom>
        </p:spPr>
      </p:pic>
      <p:sp>
        <p:nvSpPr>
          <p:cNvPr id="70" name="Google Shape;70;p12"/>
          <p:cNvSpPr txBox="1">
            <a:spLocks noGrp="1"/>
          </p:cNvSpPr>
          <p:nvPr>
            <p:ph type="body" sz="quarter" idx="13"/>
          </p:nvPr>
        </p:nvSpPr>
        <p:spPr/>
        <p:txBody>
          <a:bodyPr/>
          <a:lstStyle/>
          <a:p>
            <a:pPr lvl="0"/>
            <a:r>
              <a:rPr lang="en-GB" dirty="0"/>
              <a:t>Starter</a:t>
            </a:r>
            <a:endParaRPr lang="en-GB" dirty="0">
              <a:sym typeface="Arial"/>
            </a:endParaRPr>
          </a:p>
        </p:txBody>
      </p:sp>
      <p:sp>
        <p:nvSpPr>
          <p:cNvPr id="71" name="Google Shape;71;p12"/>
          <p:cNvSpPr txBox="1">
            <a:spLocks noGrp="1"/>
          </p:cNvSpPr>
          <p:nvPr>
            <p:ph type="body" sz="quarter" idx="14"/>
          </p:nvPr>
        </p:nvSpPr>
        <p:spPr/>
        <p:txBody>
          <a:bodyPr/>
          <a:lstStyle/>
          <a:p>
            <a:pPr lvl="0"/>
            <a:r>
              <a:rPr lang="en-US" dirty="0"/>
              <a:t>Identify which metal types and forms </a:t>
            </a:r>
            <a:br>
              <a:rPr lang="en-US" dirty="0"/>
            </a:br>
            <a:r>
              <a:rPr lang="en-US" dirty="0"/>
              <a:t>may have been used in this </a:t>
            </a:r>
            <a:br>
              <a:rPr lang="en-US" dirty="0"/>
            </a:br>
            <a:r>
              <a:rPr lang="en-US" dirty="0"/>
              <a:t>children’s playground</a:t>
            </a:r>
          </a:p>
          <a:p>
            <a:pPr lvl="0"/>
            <a:r>
              <a:rPr lang="en-US" dirty="0"/>
              <a:t>State which material properties</a:t>
            </a:r>
            <a:br>
              <a:rPr lang="en-US" dirty="0"/>
            </a:br>
            <a:r>
              <a:rPr lang="en-US" dirty="0"/>
              <a:t>and characteristics you think </a:t>
            </a:r>
            <a:br>
              <a:rPr lang="en-US" dirty="0"/>
            </a:br>
            <a:r>
              <a:rPr lang="en-US" dirty="0"/>
              <a:t>would be required in </a:t>
            </a:r>
            <a:br>
              <a:rPr lang="en-US" dirty="0"/>
            </a:br>
            <a:r>
              <a:rPr lang="en-US" dirty="0"/>
              <a:t>each case</a:t>
            </a:r>
          </a:p>
        </p:txBody>
      </p:sp>
    </p:spTree>
    <p:extLst>
      <p:ext uri="{BB962C8B-B14F-4D97-AF65-F5344CB8AC3E}">
        <p14:creationId xmlns:p14="http://schemas.microsoft.com/office/powerpoint/2010/main" val="67753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body" sz="quarter" idx="13"/>
          </p:nvPr>
        </p:nvSpPr>
        <p:spPr/>
        <p:txBody>
          <a:bodyPr/>
          <a:lstStyle/>
          <a:p>
            <a:pPr lvl="0"/>
            <a:r>
              <a:rPr lang="en-GB" dirty="0"/>
              <a:t>Atomic structure of metals</a:t>
            </a:r>
            <a:endParaRPr lang="en-GB" dirty="0">
              <a:sym typeface="Arial"/>
            </a:endParaRPr>
          </a:p>
        </p:txBody>
      </p:sp>
      <p:sp>
        <p:nvSpPr>
          <p:cNvPr id="79" name="Google Shape;79;p13"/>
          <p:cNvSpPr txBox="1">
            <a:spLocks noGrp="1"/>
          </p:cNvSpPr>
          <p:nvPr>
            <p:ph type="body" sz="quarter" idx="14"/>
          </p:nvPr>
        </p:nvSpPr>
        <p:spPr/>
        <p:txBody>
          <a:bodyPr/>
          <a:lstStyle/>
          <a:p>
            <a:pPr lvl="0"/>
            <a:r>
              <a:rPr lang="en-US" dirty="0"/>
              <a:t>Atoms in metals exist in a regular lattice structure</a:t>
            </a:r>
          </a:p>
          <a:p>
            <a:pPr lvl="1"/>
            <a:r>
              <a:rPr lang="en-US" dirty="0"/>
              <a:t>Metal crystals are made up of positive </a:t>
            </a:r>
            <a:br>
              <a:rPr lang="en-US" dirty="0"/>
            </a:br>
            <a:r>
              <a:rPr lang="en-US" dirty="0"/>
              <a:t>metal ions surrounded by a sea of </a:t>
            </a:r>
            <a:br>
              <a:rPr lang="en-US" dirty="0"/>
            </a:br>
            <a:r>
              <a:rPr lang="en-US" dirty="0"/>
              <a:t>​free-moving negative electrons</a:t>
            </a:r>
          </a:p>
          <a:p>
            <a:pPr lvl="1"/>
            <a:r>
              <a:rPr lang="en-US" dirty="0"/>
              <a:t>This structure means metals are</a:t>
            </a:r>
            <a:br>
              <a:rPr lang="en-US" dirty="0"/>
            </a:br>
            <a:r>
              <a:rPr lang="en-US" dirty="0"/>
              <a:t>good ​electrical conductors</a:t>
            </a:r>
          </a:p>
          <a:p>
            <a:pPr lvl="1"/>
            <a:r>
              <a:rPr lang="en-US" dirty="0"/>
              <a:t>The strong electrostatic </a:t>
            </a:r>
            <a:br>
              <a:rPr lang="en-US" dirty="0"/>
            </a:br>
            <a:r>
              <a:rPr lang="en-US" dirty="0"/>
              <a:t>attraction between ions and </a:t>
            </a:r>
            <a:br>
              <a:rPr lang="en-US" dirty="0"/>
            </a:br>
            <a:r>
              <a:rPr lang="en-US" dirty="0"/>
              <a:t>electrons creates a tight bond</a:t>
            </a:r>
          </a:p>
          <a:p>
            <a:pPr lvl="2"/>
            <a:r>
              <a:rPr lang="en-US" dirty="0"/>
              <a:t>Why do most metals have </a:t>
            </a:r>
            <a:br>
              <a:rPr lang="en-US" dirty="0"/>
            </a:br>
            <a:r>
              <a:rPr lang="en-US" dirty="0"/>
              <a:t>high melting points?</a:t>
            </a:r>
          </a:p>
          <a:p>
            <a:pPr marL="0" lvl="0" indent="0">
              <a:buNone/>
            </a:pPr>
            <a:endParaRPr lang="en-US" dirty="0"/>
          </a:p>
        </p:txBody>
      </p:sp>
      <p:pic>
        <p:nvPicPr>
          <p:cNvPr id="6" name="Picture 5">
            <a:extLst>
              <a:ext uri="{FF2B5EF4-FFF2-40B4-BE49-F238E27FC236}">
                <a16:creationId xmlns:a16="http://schemas.microsoft.com/office/drawing/2014/main" id="{AA3875F5-9BB2-4B08-A17A-69731C41FF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3500" y="2250210"/>
            <a:ext cx="4000500" cy="3969199"/>
          </a:xfrm>
          <a:prstGeom prst="rect">
            <a:avLst/>
          </a:prstGeom>
        </p:spPr>
      </p:pic>
      <p:sp>
        <p:nvSpPr>
          <p:cNvPr id="2" name="Rectangle 1">
            <a:extLst>
              <a:ext uri="{FF2B5EF4-FFF2-40B4-BE49-F238E27FC236}">
                <a16:creationId xmlns:a16="http://schemas.microsoft.com/office/drawing/2014/main" id="{9FF60D9F-63FD-498B-8F09-25AC30908119}"/>
              </a:ext>
            </a:extLst>
          </p:cNvPr>
          <p:cNvSpPr/>
          <p:nvPr/>
        </p:nvSpPr>
        <p:spPr>
          <a:xfrm>
            <a:off x="0" y="6488668"/>
            <a:ext cx="6387483" cy="369332"/>
          </a:xfrm>
          <a:prstGeom prst="rect">
            <a:avLst/>
          </a:prstGeom>
        </p:spPr>
        <p:txBody>
          <a:bodyPr wrap="square">
            <a:spAutoFit/>
          </a:bodyPr>
          <a:lstStyle/>
          <a:p>
            <a:r>
              <a:rPr lang="en-GB" dirty="0">
                <a:hlinkClick r:id="rId4"/>
              </a:rPr>
              <a:t>https://www.youtube.com/watch?v=YsmzuDzOsXg</a:t>
            </a:r>
            <a:r>
              <a:rPr lang="en-GB" dirty="0"/>
              <a:t> </a:t>
            </a:r>
          </a:p>
        </p:txBody>
      </p:sp>
    </p:spTree>
    <p:extLst>
      <p:ext uri="{BB962C8B-B14F-4D97-AF65-F5344CB8AC3E}">
        <p14:creationId xmlns:p14="http://schemas.microsoft.com/office/powerpoint/2010/main" val="225280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a:extLst>
              <a:ext uri="{FF2B5EF4-FFF2-40B4-BE49-F238E27FC236}">
                <a16:creationId xmlns:a16="http://schemas.microsoft.com/office/drawing/2014/main" id="{AD463FAA-DACE-4E9F-89A3-7A35882132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8120"/>
            <a:ext cx="9144000" cy="6209880"/>
          </a:xfrm>
          <a:prstGeom prst="rect">
            <a:avLst/>
          </a:prstGeom>
        </p:spPr>
      </p:pic>
      <p:sp>
        <p:nvSpPr>
          <p:cNvPr id="85" name="Google Shape;85;p14"/>
          <p:cNvSpPr txBox="1">
            <a:spLocks noGrp="1"/>
          </p:cNvSpPr>
          <p:nvPr>
            <p:ph type="body" sz="quarter" idx="13"/>
          </p:nvPr>
        </p:nvSpPr>
        <p:spPr/>
        <p:txBody>
          <a:bodyPr/>
          <a:lstStyle/>
          <a:p>
            <a:pPr lvl="0"/>
            <a:r>
              <a:rPr lang="en-GB" dirty="0"/>
              <a:t>Mechanical properties</a:t>
            </a:r>
            <a:endParaRPr lang="en-GB" dirty="0">
              <a:sym typeface="Arial"/>
            </a:endParaRPr>
          </a:p>
        </p:txBody>
      </p:sp>
      <p:sp>
        <p:nvSpPr>
          <p:cNvPr id="86" name="Google Shape;86;p14"/>
          <p:cNvSpPr txBox="1">
            <a:spLocks noGrp="1"/>
          </p:cNvSpPr>
          <p:nvPr>
            <p:ph type="body" sz="quarter" idx="14"/>
          </p:nvPr>
        </p:nvSpPr>
        <p:spPr/>
        <p:txBody>
          <a:bodyPr/>
          <a:lstStyle/>
          <a:p>
            <a:pPr lvl="0"/>
            <a:r>
              <a:rPr lang="en-US" dirty="0"/>
              <a:t>Mechanical properties are the characteristics a material displays when subject to an external force</a:t>
            </a:r>
          </a:p>
          <a:p>
            <a:pPr lvl="0"/>
            <a:r>
              <a:rPr lang="en-US" dirty="0"/>
              <a:t>You need to know about:</a:t>
            </a:r>
          </a:p>
          <a:p>
            <a:pPr lvl="1"/>
            <a:r>
              <a:rPr lang="en-US" dirty="0">
                <a:solidFill>
                  <a:schemeClr val="tx1"/>
                </a:solidFill>
              </a:rPr>
              <a:t>Hardness</a:t>
            </a:r>
          </a:p>
          <a:p>
            <a:pPr lvl="1"/>
            <a:r>
              <a:rPr lang="en-US" dirty="0">
                <a:solidFill>
                  <a:schemeClr val="tx1"/>
                </a:solidFill>
              </a:rPr>
              <a:t>Toughness</a:t>
            </a:r>
          </a:p>
          <a:p>
            <a:pPr lvl="1"/>
            <a:r>
              <a:rPr lang="en-US" dirty="0">
                <a:solidFill>
                  <a:schemeClr val="tx1"/>
                </a:solidFill>
              </a:rPr>
              <a:t>Malleability</a:t>
            </a:r>
          </a:p>
          <a:p>
            <a:pPr lvl="1"/>
            <a:r>
              <a:rPr lang="en-US" dirty="0">
                <a:solidFill>
                  <a:schemeClr val="tx1"/>
                </a:solidFill>
              </a:rPr>
              <a:t>Elasticity</a:t>
            </a:r>
          </a:p>
          <a:p>
            <a:pPr lvl="1"/>
            <a:r>
              <a:rPr lang="en-US" dirty="0">
                <a:solidFill>
                  <a:schemeClr val="tx1"/>
                </a:solidFill>
              </a:rPr>
              <a:t>Tensile strength</a:t>
            </a:r>
          </a:p>
          <a:p>
            <a:pPr lvl="0"/>
            <a:endParaRPr lang="en-US" dirty="0"/>
          </a:p>
        </p:txBody>
      </p:sp>
      <p:pic>
        <p:nvPicPr>
          <p:cNvPr id="5" name="Picture 4">
            <a:extLst>
              <a:ext uri="{FF2B5EF4-FFF2-40B4-BE49-F238E27FC236}">
                <a16:creationId xmlns:a16="http://schemas.microsoft.com/office/drawing/2014/main" id="{84E335E4-139A-4D66-AE7D-A2A72E9EB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345379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a:extLst>
              <a:ext uri="{FF2B5EF4-FFF2-40B4-BE49-F238E27FC236}">
                <a16:creationId xmlns:a16="http://schemas.microsoft.com/office/drawing/2014/main" id="{E1D894EB-8F95-440B-B2FE-DAD4DFDA22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6749" y="3190223"/>
            <a:ext cx="4027251" cy="2761544"/>
          </a:xfrm>
          <a:prstGeom prst="rect">
            <a:avLst/>
          </a:prstGeom>
        </p:spPr>
      </p:pic>
      <p:sp>
        <p:nvSpPr>
          <p:cNvPr id="94" name="Google Shape;94;p15"/>
          <p:cNvSpPr txBox="1">
            <a:spLocks noGrp="1"/>
          </p:cNvSpPr>
          <p:nvPr>
            <p:ph type="body" sz="quarter" idx="13"/>
          </p:nvPr>
        </p:nvSpPr>
        <p:spPr/>
        <p:txBody>
          <a:bodyPr/>
          <a:lstStyle/>
          <a:p>
            <a:pPr lvl="0"/>
            <a:r>
              <a:rPr lang="en-GB" dirty="0"/>
              <a:t>Hardness </a:t>
            </a:r>
            <a:endParaRPr lang="en-GB" dirty="0">
              <a:sym typeface="Arial"/>
            </a:endParaRPr>
          </a:p>
        </p:txBody>
      </p:sp>
      <p:sp>
        <p:nvSpPr>
          <p:cNvPr id="95" name="Google Shape;95;p15"/>
          <p:cNvSpPr txBox="1">
            <a:spLocks noGrp="1"/>
          </p:cNvSpPr>
          <p:nvPr>
            <p:ph type="body" sz="quarter" idx="14"/>
          </p:nvPr>
        </p:nvSpPr>
        <p:spPr>
          <a:xfrm>
            <a:off x="724280" y="1704179"/>
            <a:ext cx="7797230" cy="3453607"/>
          </a:xfrm>
        </p:spPr>
        <p:txBody>
          <a:bodyPr/>
          <a:lstStyle/>
          <a:p>
            <a:pPr lvl="0"/>
            <a:r>
              <a:rPr lang="en-US" dirty="0"/>
              <a:t>The hardness of metals determines how well they withstand wear and abrasion</a:t>
            </a:r>
          </a:p>
          <a:p>
            <a:pPr lvl="1"/>
            <a:r>
              <a:rPr lang="en-US" dirty="0">
                <a:solidFill>
                  <a:schemeClr val="tx1"/>
                </a:solidFill>
              </a:rPr>
              <a:t>Tightly packed atoms form a strong metallic bond</a:t>
            </a:r>
          </a:p>
          <a:p>
            <a:pPr lvl="1"/>
            <a:r>
              <a:rPr lang="en-US" dirty="0">
                <a:solidFill>
                  <a:schemeClr val="tx1"/>
                </a:solidFill>
              </a:rPr>
              <a:t>Alloys are usually harder than pure metals</a:t>
            </a:r>
          </a:p>
          <a:p>
            <a:pPr lvl="1"/>
            <a:r>
              <a:rPr lang="en-US" dirty="0">
                <a:solidFill>
                  <a:schemeClr val="tx1"/>
                </a:solidFill>
              </a:rPr>
              <a:t>Alloys have different sized atoms </a:t>
            </a:r>
            <a:br>
              <a:rPr lang="en-US" dirty="0">
                <a:solidFill>
                  <a:schemeClr val="tx1"/>
                </a:solidFill>
              </a:rPr>
            </a:br>
            <a:r>
              <a:rPr lang="en-US" dirty="0">
                <a:solidFill>
                  <a:schemeClr val="tx1"/>
                </a:solidFill>
              </a:rPr>
              <a:t>which mean they are less able</a:t>
            </a:r>
            <a:br>
              <a:rPr lang="en-US" dirty="0">
                <a:solidFill>
                  <a:schemeClr val="tx1"/>
                </a:solidFill>
              </a:rPr>
            </a:br>
            <a:r>
              <a:rPr lang="en-US" dirty="0">
                <a:solidFill>
                  <a:schemeClr val="tx1"/>
                </a:solidFill>
              </a:rPr>
              <a:t>to slide over one another </a:t>
            </a:r>
            <a:br>
              <a:rPr lang="en-US" dirty="0">
                <a:solidFill>
                  <a:schemeClr val="tx1"/>
                </a:solidFill>
              </a:rPr>
            </a:br>
            <a:r>
              <a:rPr lang="en-US" dirty="0">
                <a:solidFill>
                  <a:schemeClr val="tx1"/>
                </a:solidFill>
              </a:rPr>
              <a:t>making the metal harder</a:t>
            </a:r>
          </a:p>
          <a:p>
            <a:pPr lvl="2"/>
            <a:r>
              <a:rPr lang="en-US" dirty="0"/>
              <a:t>Which are the hardest metals?</a:t>
            </a:r>
          </a:p>
          <a:p>
            <a:pPr marL="0" lvl="0" indent="0">
              <a:buNone/>
            </a:pPr>
            <a:endParaRPr lang="en-US" dirty="0"/>
          </a:p>
          <a:p>
            <a:pPr lvl="0"/>
            <a:endParaRPr lang="en-US" dirty="0"/>
          </a:p>
        </p:txBody>
      </p:sp>
    </p:spTree>
    <p:extLst>
      <p:ext uri="{BB962C8B-B14F-4D97-AF65-F5344CB8AC3E}">
        <p14:creationId xmlns:p14="http://schemas.microsoft.com/office/powerpoint/2010/main" val="15488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5" name="Picture 4">
            <a:extLst>
              <a:ext uri="{FF2B5EF4-FFF2-40B4-BE49-F238E27FC236}">
                <a16:creationId xmlns:a16="http://schemas.microsoft.com/office/drawing/2014/main" id="{5F74391D-37EF-4B84-B32B-EEF5ECB377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104" name="Google Shape;104;p16"/>
          <p:cNvSpPr txBox="1">
            <a:spLocks noGrp="1"/>
          </p:cNvSpPr>
          <p:nvPr>
            <p:ph type="body" sz="quarter" idx="13"/>
          </p:nvPr>
        </p:nvSpPr>
        <p:spPr/>
        <p:txBody>
          <a:bodyPr/>
          <a:lstStyle/>
          <a:p>
            <a:pPr lvl="0"/>
            <a:r>
              <a:rPr lang="en-GB" dirty="0">
                <a:solidFill>
                  <a:schemeClr val="bg1"/>
                </a:solidFill>
              </a:rPr>
              <a:t>Toughness</a:t>
            </a:r>
            <a:endParaRPr lang="en-GB" dirty="0">
              <a:solidFill>
                <a:schemeClr val="bg1"/>
              </a:solidFill>
              <a:sym typeface="Arial"/>
            </a:endParaRPr>
          </a:p>
        </p:txBody>
      </p:sp>
      <p:sp>
        <p:nvSpPr>
          <p:cNvPr id="105" name="Google Shape;105;p16"/>
          <p:cNvSpPr txBox="1">
            <a:spLocks noGrp="1"/>
          </p:cNvSpPr>
          <p:nvPr>
            <p:ph type="body" sz="quarter" idx="14"/>
          </p:nvPr>
        </p:nvSpPr>
        <p:spPr/>
        <p:txBody>
          <a:bodyPr/>
          <a:lstStyle/>
          <a:p>
            <a:pPr lvl="0"/>
            <a:r>
              <a:rPr lang="en-US" dirty="0">
                <a:solidFill>
                  <a:schemeClr val="bg1"/>
                </a:solidFill>
              </a:rPr>
              <a:t>The toughness of metals determines their </a:t>
            </a:r>
            <a:br>
              <a:rPr lang="en-US" dirty="0">
                <a:solidFill>
                  <a:schemeClr val="bg1"/>
                </a:solidFill>
              </a:rPr>
            </a:br>
            <a:r>
              <a:rPr lang="en-US" dirty="0">
                <a:solidFill>
                  <a:schemeClr val="bg1"/>
                </a:solidFill>
              </a:rPr>
              <a:t>ability to absorb energy without cracking</a:t>
            </a:r>
          </a:p>
          <a:p>
            <a:pPr lvl="1"/>
            <a:r>
              <a:rPr lang="en-US" dirty="0">
                <a:solidFill>
                  <a:schemeClr val="bg1"/>
                </a:solidFill>
              </a:rPr>
              <a:t>A tough metal will be both malleable and ductile</a:t>
            </a:r>
          </a:p>
          <a:p>
            <a:pPr lvl="1"/>
            <a:r>
              <a:rPr lang="en-US" dirty="0">
                <a:solidFill>
                  <a:schemeClr val="bg1"/>
                </a:solidFill>
              </a:rPr>
              <a:t>On impact, atoms in tough metals move past </a:t>
            </a:r>
            <a:br>
              <a:rPr lang="en-US" dirty="0">
                <a:solidFill>
                  <a:schemeClr val="bg1"/>
                </a:solidFill>
              </a:rPr>
            </a:br>
            <a:r>
              <a:rPr lang="en-US" dirty="0">
                <a:solidFill>
                  <a:schemeClr val="bg1"/>
                </a:solidFill>
              </a:rPr>
              <a:t>each other allowing the metal to deform </a:t>
            </a:r>
            <a:br>
              <a:rPr lang="en-US" dirty="0">
                <a:solidFill>
                  <a:schemeClr val="bg1"/>
                </a:solidFill>
              </a:rPr>
            </a:br>
            <a:r>
              <a:rPr lang="en-US" dirty="0">
                <a:solidFill>
                  <a:schemeClr val="bg1"/>
                </a:solidFill>
              </a:rPr>
              <a:t>instead of breaking</a:t>
            </a:r>
          </a:p>
          <a:p>
            <a:pPr lvl="1"/>
            <a:r>
              <a:rPr lang="en-US" dirty="0">
                <a:solidFill>
                  <a:schemeClr val="bg1"/>
                </a:solidFill>
              </a:rPr>
              <a:t>‘Superalloys’ like C300 Maraging steel </a:t>
            </a:r>
            <a:br>
              <a:rPr lang="en-US" dirty="0">
                <a:solidFill>
                  <a:schemeClr val="bg1"/>
                </a:solidFill>
              </a:rPr>
            </a:br>
            <a:r>
              <a:rPr lang="en-US" dirty="0">
                <a:solidFill>
                  <a:schemeClr val="bg1"/>
                </a:solidFill>
              </a:rPr>
              <a:t>have been developed to have above </a:t>
            </a:r>
            <a:br>
              <a:rPr lang="en-US" dirty="0">
                <a:solidFill>
                  <a:schemeClr val="bg1"/>
                </a:solidFill>
              </a:rPr>
            </a:br>
            <a:r>
              <a:rPr lang="en-US" dirty="0">
                <a:solidFill>
                  <a:schemeClr val="bg1"/>
                </a:solidFill>
              </a:rPr>
              <a:t>average levels of toughness</a:t>
            </a:r>
          </a:p>
          <a:p>
            <a:pPr lvl="2"/>
            <a:r>
              <a:rPr lang="en-US" dirty="0"/>
              <a:t>Why is mild steel still used in the </a:t>
            </a:r>
            <a:br>
              <a:rPr lang="en-US" dirty="0"/>
            </a:br>
            <a:r>
              <a:rPr lang="en-US" dirty="0"/>
              <a:t>manufacture of car bonnets?</a:t>
            </a:r>
          </a:p>
          <a:p>
            <a:pPr lvl="0"/>
            <a:endParaRPr lang="en-US" dirty="0"/>
          </a:p>
        </p:txBody>
      </p:sp>
      <p:pic>
        <p:nvPicPr>
          <p:cNvPr id="9" name="Picture 8">
            <a:extLst>
              <a:ext uri="{FF2B5EF4-FFF2-40B4-BE49-F238E27FC236}">
                <a16:creationId xmlns:a16="http://schemas.microsoft.com/office/drawing/2014/main" id="{544F9FFA-15C0-4855-B3B8-6C32C47FE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383" y="6260463"/>
            <a:ext cx="1578539" cy="437426"/>
          </a:xfrm>
          <a:prstGeom prst="rect">
            <a:avLst/>
          </a:prstGeom>
        </p:spPr>
      </p:pic>
    </p:spTree>
    <p:extLst>
      <p:ext uri="{BB962C8B-B14F-4D97-AF65-F5344CB8AC3E}">
        <p14:creationId xmlns:p14="http://schemas.microsoft.com/office/powerpoint/2010/main" val="94308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a:extLst>
              <a:ext uri="{FF2B5EF4-FFF2-40B4-BE49-F238E27FC236}">
                <a16:creationId xmlns:a16="http://schemas.microsoft.com/office/drawing/2014/main" id="{9C636F76-9839-4C65-B16F-CF224994BA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76111" y="2419531"/>
            <a:ext cx="3367889" cy="4438470"/>
          </a:xfrm>
          <a:prstGeom prst="rect">
            <a:avLst/>
          </a:prstGeom>
        </p:spPr>
      </p:pic>
      <p:sp>
        <p:nvSpPr>
          <p:cNvPr id="111" name="Google Shape;111;p17"/>
          <p:cNvSpPr txBox="1">
            <a:spLocks noGrp="1"/>
          </p:cNvSpPr>
          <p:nvPr>
            <p:ph type="body" sz="quarter" idx="13"/>
          </p:nvPr>
        </p:nvSpPr>
        <p:spPr/>
        <p:txBody>
          <a:bodyPr/>
          <a:lstStyle/>
          <a:p>
            <a:pPr lvl="0"/>
            <a:r>
              <a:rPr lang="en-GB" dirty="0"/>
              <a:t>Malleability and Ductility</a:t>
            </a:r>
            <a:endParaRPr lang="en-GB" dirty="0">
              <a:sym typeface="Arial"/>
            </a:endParaRPr>
          </a:p>
        </p:txBody>
      </p:sp>
      <p:sp>
        <p:nvSpPr>
          <p:cNvPr id="112" name="Google Shape;112;p17"/>
          <p:cNvSpPr txBox="1">
            <a:spLocks noGrp="1"/>
          </p:cNvSpPr>
          <p:nvPr>
            <p:ph type="body" sz="quarter" idx="14"/>
          </p:nvPr>
        </p:nvSpPr>
        <p:spPr/>
        <p:txBody>
          <a:bodyPr/>
          <a:lstStyle/>
          <a:p>
            <a:pPr lvl="0"/>
            <a:r>
              <a:rPr lang="en-US" dirty="0"/>
              <a:t>Both properties refer to a metal’s ability to withstand plastic deformation and retain its new shape</a:t>
            </a:r>
          </a:p>
          <a:p>
            <a:pPr lvl="1"/>
            <a:r>
              <a:rPr lang="en-US" b="1" dirty="0"/>
              <a:t>Malleable</a:t>
            </a:r>
            <a:r>
              <a:rPr lang="en-US" dirty="0"/>
              <a:t> metals can be bent, pressed </a:t>
            </a:r>
            <a:br>
              <a:rPr lang="en-US" dirty="0"/>
            </a:br>
            <a:r>
              <a:rPr lang="en-US" dirty="0"/>
              <a:t>and manipulated without fracturing</a:t>
            </a:r>
          </a:p>
          <a:p>
            <a:pPr lvl="1"/>
            <a:r>
              <a:rPr lang="en-US" b="1" dirty="0"/>
              <a:t>Ductile</a:t>
            </a:r>
            <a:r>
              <a:rPr lang="en-US" dirty="0"/>
              <a:t> metals can be drawn or stretched </a:t>
            </a:r>
            <a:br>
              <a:rPr lang="en-US" dirty="0"/>
            </a:br>
            <a:r>
              <a:rPr lang="en-US" dirty="0"/>
              <a:t>without breaking</a:t>
            </a:r>
          </a:p>
          <a:p>
            <a:pPr lvl="1"/>
            <a:r>
              <a:rPr lang="en-US" dirty="0"/>
              <a:t>Metal atoms move over each other to </a:t>
            </a:r>
            <a:br>
              <a:rPr lang="en-US" dirty="0"/>
            </a:br>
            <a:r>
              <a:rPr lang="en-US" dirty="0"/>
              <a:t>allow deformation</a:t>
            </a:r>
          </a:p>
          <a:p>
            <a:pPr lvl="2"/>
            <a:r>
              <a:rPr lang="en-US" dirty="0"/>
              <a:t>Which metals are most malleable?</a:t>
            </a:r>
          </a:p>
          <a:p>
            <a:pPr lvl="2"/>
            <a:r>
              <a:rPr lang="en-US" dirty="0"/>
              <a:t>Which metals are most ductile?</a:t>
            </a:r>
          </a:p>
          <a:p>
            <a:pPr lvl="2"/>
            <a:r>
              <a:rPr lang="en-US" dirty="0"/>
              <a:t>In what applications is ductility vital?</a:t>
            </a:r>
          </a:p>
          <a:p>
            <a:pPr lvl="0"/>
            <a:endParaRPr lang="en-US" dirty="0"/>
          </a:p>
          <a:p>
            <a:pPr lvl="0"/>
            <a:endParaRPr lang="en-US" dirty="0"/>
          </a:p>
        </p:txBody>
      </p:sp>
    </p:spTree>
    <p:extLst>
      <p:ext uri="{BB962C8B-B14F-4D97-AF65-F5344CB8AC3E}">
        <p14:creationId xmlns:p14="http://schemas.microsoft.com/office/powerpoint/2010/main" val="189289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a:extLst>
              <a:ext uri="{FF2B5EF4-FFF2-40B4-BE49-F238E27FC236}">
                <a16:creationId xmlns:a16="http://schemas.microsoft.com/office/drawing/2014/main" id="{306C8B56-937A-4AD0-81AC-B81FA4E2D3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237383" y="2046517"/>
            <a:ext cx="3906617" cy="3905250"/>
          </a:xfrm>
          <a:prstGeom prst="rect">
            <a:avLst/>
          </a:prstGeom>
        </p:spPr>
      </p:pic>
      <p:sp>
        <p:nvSpPr>
          <p:cNvPr id="118" name="Google Shape;118;p18"/>
          <p:cNvSpPr txBox="1">
            <a:spLocks noGrp="1"/>
          </p:cNvSpPr>
          <p:nvPr>
            <p:ph type="body" sz="quarter" idx="13"/>
          </p:nvPr>
        </p:nvSpPr>
        <p:spPr/>
        <p:txBody>
          <a:bodyPr/>
          <a:lstStyle/>
          <a:p>
            <a:pPr lvl="0"/>
            <a:r>
              <a:rPr lang="en-GB" dirty="0"/>
              <a:t>Elasticity</a:t>
            </a:r>
            <a:endParaRPr lang="en-GB" dirty="0">
              <a:sym typeface="Arial"/>
            </a:endParaRPr>
          </a:p>
        </p:txBody>
      </p:sp>
      <p:sp>
        <p:nvSpPr>
          <p:cNvPr id="119" name="Google Shape;119;p18"/>
          <p:cNvSpPr txBox="1">
            <a:spLocks noGrp="1"/>
          </p:cNvSpPr>
          <p:nvPr>
            <p:ph type="body" sz="quarter" idx="14"/>
          </p:nvPr>
        </p:nvSpPr>
        <p:spPr/>
        <p:txBody>
          <a:bodyPr/>
          <a:lstStyle/>
          <a:p>
            <a:pPr lvl="0"/>
            <a:r>
              <a:rPr lang="en-US" dirty="0"/>
              <a:t>Elasticity is a material’s resistance to distortion and ability to return to its original shape</a:t>
            </a:r>
          </a:p>
          <a:p>
            <a:pPr lvl="1"/>
            <a:r>
              <a:rPr lang="en-US" dirty="0"/>
              <a:t>Steel is said to be more elastic than </a:t>
            </a:r>
            <a:br>
              <a:rPr lang="en-US" dirty="0"/>
            </a:br>
            <a:r>
              <a:rPr lang="en-US" dirty="0"/>
              <a:t>rubber because it requires a </a:t>
            </a:r>
            <a:br>
              <a:rPr lang="en-US" dirty="0"/>
            </a:br>
            <a:r>
              <a:rPr lang="en-US" dirty="0"/>
              <a:t>greater deforming force</a:t>
            </a:r>
          </a:p>
          <a:p>
            <a:pPr lvl="1"/>
            <a:r>
              <a:rPr lang="en-US" dirty="0"/>
              <a:t>Nitinol (nickel titanium) is known </a:t>
            </a:r>
            <a:br>
              <a:rPr lang="en-US" dirty="0"/>
            </a:br>
            <a:r>
              <a:rPr lang="en-US" dirty="0"/>
              <a:t>as a super-elastic alloy</a:t>
            </a:r>
          </a:p>
          <a:p>
            <a:pPr lvl="2"/>
            <a:r>
              <a:rPr lang="en-US" dirty="0"/>
              <a:t>What makes nitinol a suitable </a:t>
            </a:r>
            <a:br>
              <a:rPr lang="en-US" dirty="0"/>
            </a:br>
            <a:r>
              <a:rPr lang="en-US" dirty="0"/>
              <a:t>material for use in surgical </a:t>
            </a:r>
            <a:br>
              <a:rPr lang="en-US" dirty="0"/>
            </a:br>
            <a:r>
              <a:rPr lang="en-US" dirty="0"/>
              <a:t>implants and dental braces?</a:t>
            </a:r>
          </a:p>
          <a:p>
            <a:pPr marL="444500" lvl="1" indent="0">
              <a:buNone/>
            </a:pPr>
            <a:endParaRPr lang="en-US" dirty="0"/>
          </a:p>
          <a:p>
            <a:pPr lvl="0"/>
            <a:endParaRPr lang="en-US" dirty="0"/>
          </a:p>
        </p:txBody>
      </p:sp>
      <p:sp>
        <p:nvSpPr>
          <p:cNvPr id="2" name="Rectangle 1">
            <a:extLst>
              <a:ext uri="{FF2B5EF4-FFF2-40B4-BE49-F238E27FC236}">
                <a16:creationId xmlns:a16="http://schemas.microsoft.com/office/drawing/2014/main" id="{0B7386FF-CFA8-44E6-89AD-5BD35030F40E}"/>
              </a:ext>
            </a:extLst>
          </p:cNvPr>
          <p:cNvSpPr/>
          <p:nvPr/>
        </p:nvSpPr>
        <p:spPr>
          <a:xfrm>
            <a:off x="0" y="6488668"/>
            <a:ext cx="5872579" cy="369332"/>
          </a:xfrm>
          <a:prstGeom prst="rect">
            <a:avLst/>
          </a:prstGeom>
        </p:spPr>
        <p:txBody>
          <a:bodyPr wrap="square">
            <a:spAutoFit/>
          </a:bodyPr>
          <a:lstStyle/>
          <a:p>
            <a:r>
              <a:rPr lang="en-GB" dirty="0">
                <a:hlinkClick r:id="rId4"/>
              </a:rPr>
              <a:t>https://www.youtube.com/watch?v=cArEU2hLSFU</a:t>
            </a:r>
            <a:r>
              <a:rPr lang="en-GB" dirty="0"/>
              <a:t> </a:t>
            </a:r>
          </a:p>
        </p:txBody>
      </p:sp>
    </p:spTree>
    <p:extLst>
      <p:ext uri="{BB962C8B-B14F-4D97-AF65-F5344CB8AC3E}">
        <p14:creationId xmlns:p14="http://schemas.microsoft.com/office/powerpoint/2010/main" val="8007436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42EE9-951E-4E04-9B49-81BFB5B9C6C9}">
  <ds:schemaRefs>
    <ds:schemaRef ds:uri="http://purl.org/dc/elements/1.1/"/>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94dce8ab-38ff-4714-b1ed-1fc5e4d9abd1"/>
    <ds:schemaRef ds:uri="http://schemas.microsoft.com/office/2006/metadata/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981ED169-AE95-4C30-8C40-E27C65D79F8E}">
  <ds:schemaRefs>
    <ds:schemaRef ds:uri="http://schemas.microsoft.com/sharepoint/v3/contenttype/forms"/>
  </ds:schemaRefs>
</ds:datastoreItem>
</file>

<file path=customXml/itemProps3.xml><?xml version="1.0" encoding="utf-8"?>
<ds:datastoreItem xmlns:ds="http://schemas.openxmlformats.org/officeDocument/2006/customXml" ds:itemID="{7082E576-53B1-4D9C-80B4-8EC8A3713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1991</TotalTime>
  <Words>1242</Words>
  <Application>Microsoft Office PowerPoint</Application>
  <PresentationFormat>On-screen Show (4:3)</PresentationFormat>
  <Paragraphs>148</Paragraphs>
  <Slides>25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Museo 500</vt:lpstr>
      <vt:lpstr>Museo 900</vt:lpstr>
      <vt:lpstr>Museo 100</vt:lpstr>
      <vt:lpstr>Helvetica Neue</vt:lpstr>
      <vt:lpstr>Museo 700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Simon Rossiter</cp:lastModifiedBy>
  <cp:revision>12</cp:revision>
  <cp:lastPrinted>2016-07-07T15:33:43Z</cp:lastPrinted>
  <dcterms:created xsi:type="dcterms:W3CDTF">2016-07-06T09:17:47Z</dcterms:created>
  <dcterms:modified xsi:type="dcterms:W3CDTF">2020-04-23T10:40:05Z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