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tcc" TargetMode="External"/><Relationship Id="rId3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keyboard-input-input-device-98410/" TargetMode="External"/><Relationship Id="rId3" Type="http://schemas.openxmlformats.org/officeDocument/2006/relationships/hyperlink" Target="https://pixabay.com/vectors/microphone-audio-micro-recording-2104091/" TargetMode="External"/><Relationship Id="rId4" Type="http://schemas.openxmlformats.org/officeDocument/2006/relationships/hyperlink" Target="https://pixabay.com/illustrations/the-mouse-cursor-click-icon-shown-3184905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ea948baa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ea948ba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10-05-2021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10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ncce.io/tcc</a:t>
            </a: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38cbaf4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b38cbaf4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eb07e6303_5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eb07e6303_5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5ea948baa0_8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5ea948baa0_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Secondary –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objectives slides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b38cbaf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b38cbaf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They are all </a:t>
            </a:r>
            <a:r>
              <a:rPr b="1" lang="en-GB" sz="1000">
                <a:latin typeface="Quicksand"/>
                <a:ea typeface="Quicksand"/>
                <a:cs typeface="Quicksand"/>
                <a:sym typeface="Quicksand"/>
              </a:rPr>
              <a:t>events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The learners should recognise that they are all Scratch blocks, but the link is that they all require the user to interact in some way with the program to trigger a sequence of code to be executed.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The Scratch blocks that are found under the Event menu</a:t>
            </a:r>
            <a:r>
              <a:rPr lang="en-GB"/>
              <a:t>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b38cbaf4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b38cbaf4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Keyboard 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https://pixabay.com/vectors/keyboard-input-input-device-98410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Voice icon 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https://pixabay.com/vectors/microphone-audio-micro-recording-2104091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Finger press 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https://pixabay.com/illustrations/the-mouse-cursor-click-icon-shown-3184905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88db06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588db06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38cbaf4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38cbaf4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38cbaf4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38cbaf4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b38cbaf4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b38cbaf4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38cbaf4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b38cbaf4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90225" y="4164475"/>
            <a:ext cx="171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hyperlink" Target="https://www.youtube.com/watch?v=fypSGGZZfzM&amp;feature=emb_logo" TargetMode="External"/><Relationship Id="rId5" Type="http://schemas.openxmlformats.org/officeDocument/2006/relationships/hyperlink" Target="https://www.youtube.com/watch?v=fypSGGZZfzM&amp;feature=emb_logo" TargetMode="External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2: </a:t>
            </a:r>
            <a:r>
              <a:rPr lang="en-GB"/>
              <a:t>Tappy Tap App</a:t>
            </a:r>
            <a:endParaRPr/>
          </a:p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Year 8 – Programming – Mobile app development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310900" y="1651700"/>
            <a:ext cx="4096500" cy="27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sequence should the two events be in?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Does it matter?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Justify your answer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/>
              <a:t>Think/pair/share.</a:t>
            </a:r>
            <a:endParaRPr b="1"/>
          </a:p>
        </p:txBody>
      </p:sp>
      <p:sp>
        <p:nvSpPr>
          <p:cNvPr id="147" name="Google Shape;147;p1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Ordering events</a:t>
            </a:r>
            <a:endParaRPr/>
          </a:p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4705636" y="107444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705636" y="2909672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875" y="1074448"/>
            <a:ext cx="3938475" cy="13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875" y="2909674"/>
            <a:ext cx="3938475" cy="134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1238" y="3841825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Learnt about event-driven programming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Used coding techniques to develop your mobile app further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19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Look at how to debug common errors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Develop the score screen of your app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Start planning a project where you will develop your own app</a:t>
            </a:r>
            <a:endParaRPr/>
          </a:p>
        </p:txBody>
      </p:sp>
      <p:sp>
        <p:nvSpPr>
          <p:cNvPr id="163" name="Google Shape;163;p1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 will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Recognise that events can control the flow of a program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a block-based programming language to create a sequence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user input in an </a:t>
            </a:r>
            <a:r>
              <a:rPr lang="en-GB"/>
              <a:t>event-driven</a:t>
            </a:r>
            <a:r>
              <a:rPr lang="en-GB"/>
              <a:t> programming environment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variables in an </a:t>
            </a:r>
            <a:r>
              <a:rPr lang="en-GB"/>
              <a:t>event-driven</a:t>
            </a:r>
            <a:r>
              <a:rPr lang="en-GB"/>
              <a:t> programming environment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Develop a partially complete application to include additional functionality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2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Tappy Tap App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825" y="415325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all these blocks have in common?</a:t>
            </a:r>
            <a:endParaRPr/>
          </a:p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100" y="2168775"/>
            <a:ext cx="1189500" cy="121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 rotWithShape="1">
          <a:blip r:embed="rId4">
            <a:alphaModFix/>
          </a:blip>
          <a:srcRect b="52905" l="0" r="30342" t="0"/>
          <a:stretch/>
        </p:blipFill>
        <p:spPr>
          <a:xfrm>
            <a:off x="6026650" y="1289298"/>
            <a:ext cx="2249350" cy="11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 rotWithShape="1">
          <a:blip r:embed="rId5">
            <a:alphaModFix/>
          </a:blip>
          <a:srcRect b="52752" l="0" r="31842" t="0"/>
          <a:stretch/>
        </p:blipFill>
        <p:spPr>
          <a:xfrm>
            <a:off x="210900" y="3485800"/>
            <a:ext cx="2449350" cy="7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 rotWithShape="1">
          <a:blip r:embed="rId6">
            <a:alphaModFix/>
          </a:blip>
          <a:srcRect b="52001" l="0" r="31455" t="0"/>
          <a:stretch/>
        </p:blipFill>
        <p:spPr>
          <a:xfrm>
            <a:off x="310900" y="1289300"/>
            <a:ext cx="2249350" cy="93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 rotWithShape="1">
          <a:blip r:embed="rId7">
            <a:alphaModFix/>
          </a:blip>
          <a:srcRect b="53216" l="0" r="32313" t="0"/>
          <a:stretch/>
        </p:blipFill>
        <p:spPr>
          <a:xfrm>
            <a:off x="5075700" y="3529900"/>
            <a:ext cx="3815850" cy="11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event-driven programming, the flow of the program is controlled by events.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Events can be user</a:t>
            </a:r>
            <a:r>
              <a:rPr lang="en-GB"/>
              <a:t> actions</a:t>
            </a:r>
            <a:r>
              <a:rPr lang="en-GB"/>
              <a:t> such as: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Mouse clicks (or the touchscreen </a:t>
            </a:r>
            <a:r>
              <a:rPr lang="en-GB"/>
              <a:t>equivalent</a:t>
            </a:r>
            <a:r>
              <a:rPr lang="en-GB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Key presses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Hovering over a picture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Voice input (</a:t>
            </a:r>
            <a:r>
              <a:rPr lang="en-GB"/>
              <a:t>“OK Google…”</a:t>
            </a:r>
            <a:r>
              <a:rPr lang="en-GB"/>
              <a:t>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Events can also be also be triggered by: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Sensors (e.g. if movement is sensed, turn the light 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Messages from other programs</a:t>
            </a:r>
            <a:endParaRPr/>
          </a:p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Event-driven</a:t>
            </a:r>
            <a:r>
              <a:rPr lang="en-GB"/>
              <a:t> programming</a:t>
            </a:r>
            <a:endParaRPr/>
          </a:p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841" y="1522375"/>
            <a:ext cx="1482324" cy="12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 rotWithShape="1">
          <a:blip r:embed="rId4">
            <a:alphaModFix/>
          </a:blip>
          <a:srcRect b="0" l="59329" r="0" t="0"/>
          <a:stretch/>
        </p:blipFill>
        <p:spPr>
          <a:xfrm>
            <a:off x="7757228" y="2308600"/>
            <a:ext cx="752774" cy="112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475" y="3128525"/>
            <a:ext cx="839624" cy="83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3525" y="44997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Event-driven programming </a:t>
            </a:r>
            <a:endParaRPr/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0925" y="1356998"/>
            <a:ext cx="5379076" cy="8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9100" y="2332450"/>
            <a:ext cx="1555500" cy="2645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3"/>
          <p:cNvGrpSpPr/>
          <p:nvPr/>
        </p:nvGrpSpPr>
        <p:grpSpPr>
          <a:xfrm>
            <a:off x="539600" y="1081150"/>
            <a:ext cx="2243120" cy="3821001"/>
            <a:chOff x="539600" y="1081150"/>
            <a:chExt cx="2243120" cy="3821001"/>
          </a:xfrm>
        </p:grpSpPr>
        <p:pic>
          <p:nvPicPr>
            <p:cNvPr id="95" name="Google Shape;95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9600" y="1081150"/>
              <a:ext cx="2243120" cy="3821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 rotWithShape="1">
            <a:blip r:embed="rId6">
              <a:alphaModFix/>
            </a:blip>
            <a:srcRect b="0" l="59329" r="0" t="0"/>
            <a:stretch/>
          </p:blipFill>
          <p:spPr>
            <a:xfrm>
              <a:off x="1896853" y="3438800"/>
              <a:ext cx="752774" cy="1129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3"/>
          <p:cNvSpPr txBox="1"/>
          <p:nvPr/>
        </p:nvSpPr>
        <p:spPr>
          <a:xfrm>
            <a:off x="2782725" y="3298800"/>
            <a:ext cx="13458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event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" name="Google Shape;98;p13"/>
          <p:cNvCxnSpPr/>
          <p:nvPr/>
        </p:nvCxnSpPr>
        <p:spPr>
          <a:xfrm rot="-5400000">
            <a:off x="3450850" y="2640525"/>
            <a:ext cx="1229700" cy="533700"/>
          </a:xfrm>
          <a:prstGeom prst="bentConnector3">
            <a:avLst>
              <a:gd fmla="val 85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9" name="Google Shape;99;p13"/>
          <p:cNvCxnSpPr>
            <a:endCxn id="93" idx="0"/>
          </p:cNvCxnSpPr>
          <p:nvPr/>
        </p:nvCxnSpPr>
        <p:spPr>
          <a:xfrm>
            <a:off x="6263450" y="1826650"/>
            <a:ext cx="803400" cy="5058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" name="Google Shape;100;p13"/>
          <p:cNvSpPr txBox="1"/>
          <p:nvPr/>
        </p:nvSpPr>
        <p:spPr>
          <a:xfrm>
            <a:off x="4407400" y="2292525"/>
            <a:ext cx="14340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Code execution is triggered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902700" y="2429650"/>
            <a:ext cx="11973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Result of code being executed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Events in App Lab</a:t>
            </a:r>
            <a:endParaRPr/>
          </a:p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875" y="39581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310900" y="1087900"/>
            <a:ext cx="37236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Quicksand"/>
                <a:ea typeface="Quicksand"/>
                <a:cs typeface="Quicksand"/>
                <a:sym typeface="Quicksand"/>
              </a:rPr>
              <a:t>Watch </a:t>
            </a:r>
            <a:r>
              <a:rPr lang="en-GB" sz="18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this video</a:t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1" name="Google Shape;111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7138" y="1688050"/>
            <a:ext cx="5358934" cy="30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10900" y="1017725"/>
            <a:ext cx="57309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Sign into your account from last week.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Together we will now complete the following: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Add the game and score screens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Add an </a:t>
            </a:r>
            <a:r>
              <a:rPr lang="en-GB"/>
              <a:t>e</a:t>
            </a:r>
            <a:r>
              <a:rPr lang="en-GB"/>
              <a:t>vent</a:t>
            </a:r>
            <a:r>
              <a:rPr lang="en-GB"/>
              <a:t> that will move to the game screen when the </a:t>
            </a:r>
            <a:r>
              <a:rPr b="1" lang="en-GB"/>
              <a:t>Startbutton</a:t>
            </a:r>
            <a:r>
              <a:rPr lang="en-GB"/>
              <a:t> is clicked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Add code that will automatically switch the screen to the score screen after five seconds</a:t>
            </a:r>
            <a:endParaRPr/>
          </a:p>
        </p:txBody>
      </p:sp>
      <p:sp>
        <p:nvSpPr>
          <p:cNvPr id="117" name="Google Shape;117;p15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Live coding</a:t>
            </a:r>
            <a:endParaRPr/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674" y="920975"/>
            <a:ext cx="1928449" cy="364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125" y="3779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310900" y="1170125"/>
            <a:ext cx="5877600" cy="3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/>
              <a:t>Y</a:t>
            </a:r>
            <a:r>
              <a:rPr lang="en-GB"/>
              <a:t>ou will be placed into pairs to complete the </a:t>
            </a:r>
            <a:r>
              <a:rPr lang="en-GB"/>
              <a:t>next activity</a:t>
            </a:r>
            <a:r>
              <a:rPr lang="en-GB"/>
              <a:t>. You will take </a:t>
            </a:r>
            <a:r>
              <a:rPr lang="en-GB"/>
              <a:t>turns </a:t>
            </a:r>
            <a:r>
              <a:rPr lang="en-GB"/>
              <a:t>to be the driver and the navigator.</a:t>
            </a:r>
            <a:endParaRPr/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Pair programming</a:t>
            </a:r>
            <a:endParaRPr/>
          </a:p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250" y="714113"/>
            <a:ext cx="2582451" cy="172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310900" y="2530950"/>
            <a:ext cx="8655900" cy="21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driver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 Your role is to control the keyboard and mouse and place the code blocks into the correct places.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3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navigator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 Your role is to help support the driver by watching for any mistakes, reading instructions to the driver, and seeking support if needed.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310900" y="1017725"/>
            <a:ext cx="58995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Follow the instructions and challenges on the worksheet to develop your game further.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How to be successful with this task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Teamwork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Driver: focus on the code and workspace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Navigator: read the instructions to the driver, watch the code being entered by the driver, and look at the work of others to help with problem-solving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Game development</a:t>
            </a:r>
            <a:endParaRPr/>
          </a:p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17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350" y="1586313"/>
            <a:ext cx="2582451" cy="17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7013" y="1939638"/>
            <a:ext cx="409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