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7" r:id="rId5"/>
    <p:sldId id="261" r:id="rId6"/>
    <p:sldId id="262" r:id="rId7"/>
    <p:sldId id="263" r:id="rId8"/>
    <p:sldId id="264" r:id="rId9"/>
    <p:sldId id="273" r:id="rId10"/>
    <p:sldId id="265" r:id="rId11"/>
    <p:sldId id="266" r:id="rId12"/>
    <p:sldId id="267" r:id="rId13"/>
    <p:sldId id="268" r:id="rId14"/>
    <p:sldId id="269" r:id="rId15"/>
    <p:sldId id="270" r:id="rId16"/>
    <p:sldId id="271" r:id="rId17"/>
    <p:sldId id="274" r:id="rId18"/>
    <p:sldId id="272" r:id="rId19"/>
    <p:sldId id="259" r:id="rId20"/>
  </p:sldIdLst>
  <p:sldSz cx="9144000" cy="6858000" type="screen4x3"/>
  <p:notesSz cx="6797675" cy="9926638"/>
  <p:embeddedFontLst>
    <p:embeddedFont>
      <p:font typeface="Calibri" panose="020F0502020204030204" pitchFamily="34" charset="0"/>
      <p:regular r:id="rId22"/>
      <p:bold r:id="rId23"/>
      <p:italic r:id="rId24"/>
      <p:boldItalic r:id="rId25"/>
    </p:embeddedFont>
    <p:embeddedFont>
      <p:font typeface="Museo 100" panose="02000000000000000000" pitchFamily="2" charset="0"/>
      <p:regular r:id="rId26"/>
    </p:embeddedFont>
    <p:embeddedFont>
      <p:font typeface="Museo 500" panose="02000000000000000000" pitchFamily="2" charset="0"/>
      <p:regular r:id="rId27"/>
    </p:embeddedFont>
    <p:embeddedFont>
      <p:font typeface="Museo 700" panose="02000000000000000000" pitchFamily="2" charset="0"/>
      <p:bold r:id="rId28"/>
    </p:embeddedFont>
    <p:embeddedFont>
      <p:font typeface="Museo 900" panose="02000000000000000000" pitchFamily="2" charset="0"/>
      <p:bold r:id="rId29"/>
    </p:embeddedFont>
    <p:embeddedFont>
      <p:font typeface="Museo900-Regular" panose="02000000000000000000" pitchFamily="2" charset="0"/>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2E31"/>
    <a:srgbClr val="B498B8"/>
    <a:srgbClr val="FFD800"/>
    <a:srgbClr val="E3E2E7"/>
    <a:srgbClr val="D87002"/>
    <a:srgbClr val="82D5EA"/>
    <a:srgbClr val="5C74B4"/>
    <a:srgbClr val="808E86"/>
    <a:srgbClr val="913F2E"/>
    <a:srgbClr val="6473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81D5D-A935-4CC0-B25F-0E5517954022}" v="1" dt="2019-08-05T16:05:43.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p:scale>
          <a:sx n="118" d="100"/>
          <a:sy n="118" d="100"/>
        </p:scale>
        <p:origin x="1320"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D92E5508-74C0-4A8D-A055-4A7D15253157}"/>
    <pc:docChg chg="undo custSel modSld">
      <pc:chgData name="Leonora Sheppard" userId="3688f6d8-1f97-408e-a4fe-cc859c551ddb" providerId="ADAL" clId="{D92E5508-74C0-4A8D-A055-4A7D15253157}" dt="2019-07-19T14:40:09.818" v="77" actId="6549"/>
      <pc:docMkLst>
        <pc:docMk/>
      </pc:docMkLst>
      <pc:sldChg chg="modSp">
        <pc:chgData name="Leonora Sheppard" userId="3688f6d8-1f97-408e-a4fe-cc859c551ddb" providerId="ADAL" clId="{D92E5508-74C0-4A8D-A055-4A7D15253157}" dt="2019-07-19T14:39:14.568" v="61" actId="20577"/>
        <pc:sldMkLst>
          <pc:docMk/>
          <pc:sldMk cId="0" sldId="267"/>
        </pc:sldMkLst>
        <pc:spChg chg="mod">
          <ac:chgData name="Leonora Sheppard" userId="3688f6d8-1f97-408e-a4fe-cc859c551ddb" providerId="ADAL" clId="{D92E5508-74C0-4A8D-A055-4A7D15253157}" dt="2019-07-19T14:39:14.568" v="61" actId="20577"/>
          <ac:spMkLst>
            <pc:docMk/>
            <pc:sldMk cId="0" sldId="267"/>
            <ac:spMk id="107" creationId="{00000000-0000-0000-0000-000000000000}"/>
          </ac:spMkLst>
        </pc:spChg>
      </pc:sldChg>
      <pc:sldChg chg="modSp">
        <pc:chgData name="Leonora Sheppard" userId="3688f6d8-1f97-408e-a4fe-cc859c551ddb" providerId="ADAL" clId="{D92E5508-74C0-4A8D-A055-4A7D15253157}" dt="2019-07-19T14:40:09.818" v="77" actId="6549"/>
        <pc:sldMkLst>
          <pc:docMk/>
          <pc:sldMk cId="0" sldId="268"/>
        </pc:sldMkLst>
        <pc:spChg chg="mod">
          <ac:chgData name="Leonora Sheppard" userId="3688f6d8-1f97-408e-a4fe-cc859c551ddb" providerId="ADAL" clId="{D92E5508-74C0-4A8D-A055-4A7D15253157}" dt="2019-07-19T14:40:09.818" v="77" actId="6549"/>
          <ac:spMkLst>
            <pc:docMk/>
            <pc:sldMk cId="0" sldId="268"/>
            <ac:spMk id="118" creationId="{00000000-0000-0000-0000-000000000000}"/>
          </ac:spMkLst>
        </pc:spChg>
      </pc:sldChg>
      <pc:sldChg chg="modSp">
        <pc:chgData name="Leonora Sheppard" userId="3688f6d8-1f97-408e-a4fe-cc859c551ddb" providerId="ADAL" clId="{D92E5508-74C0-4A8D-A055-4A7D15253157}" dt="2019-07-19T14:37:13.914" v="2" actId="20577"/>
        <pc:sldMkLst>
          <pc:docMk/>
          <pc:sldMk cId="3132431109" sldId="273"/>
        </pc:sldMkLst>
        <pc:spChg chg="mod">
          <ac:chgData name="Leonora Sheppard" userId="3688f6d8-1f97-408e-a4fe-cc859c551ddb" providerId="ADAL" clId="{D92E5508-74C0-4A8D-A055-4A7D15253157}" dt="2019-07-19T14:37:13.914" v="2" actId="20577"/>
          <ac:spMkLst>
            <pc:docMk/>
            <pc:sldMk cId="3132431109" sldId="273"/>
            <ac:spMk id="86" creationId="{00000000-0000-0000-0000-000000000000}"/>
          </ac:spMkLst>
        </pc:spChg>
      </pc:sldChg>
    </pc:docChg>
  </pc:docChgLst>
  <pc:docChgLst>
    <pc:chgData name="Mike Ross" userId="7954c944-6085-4b08-be0b-82a8f61afa5b" providerId="ADAL" clId="{48D81D5D-A935-4CC0-B25F-0E5517954022}"/>
    <pc:docChg chg="undo redo custSel addSld delSld modSld modMainMaster">
      <pc:chgData name="Mike Ross" userId="7954c944-6085-4b08-be0b-82a8f61afa5b" providerId="ADAL" clId="{48D81D5D-A935-4CC0-B25F-0E5517954022}" dt="2019-08-05T16:16:18.328" v="1651" actId="313"/>
      <pc:docMkLst>
        <pc:docMk/>
      </pc:docMkLst>
      <pc:sldChg chg="addSp delSp modSp">
        <pc:chgData name="Mike Ross" userId="7954c944-6085-4b08-be0b-82a8f61afa5b" providerId="ADAL" clId="{48D81D5D-A935-4CC0-B25F-0E5517954022}" dt="2019-07-22T12:59:44.094" v="1614" actId="478"/>
        <pc:sldMkLst>
          <pc:docMk/>
          <pc:sldMk cId="0" sldId="261"/>
        </pc:sldMkLst>
        <pc:spChg chg="mod">
          <ac:chgData name="Mike Ross" userId="7954c944-6085-4b08-be0b-82a8f61afa5b" providerId="ADAL" clId="{48D81D5D-A935-4CC0-B25F-0E5517954022}" dt="2019-07-17T09:53:17.018" v="41" actId="20577"/>
          <ac:spMkLst>
            <pc:docMk/>
            <pc:sldMk cId="0" sldId="261"/>
            <ac:spMk id="64" creationId="{00000000-0000-0000-0000-000000000000}"/>
          </ac:spMkLst>
        </pc:spChg>
        <pc:picChg chg="add del mod">
          <ac:chgData name="Mike Ross" userId="7954c944-6085-4b08-be0b-82a8f61afa5b" providerId="ADAL" clId="{48D81D5D-A935-4CC0-B25F-0E5517954022}" dt="2019-07-22T12:59:44.094" v="1614" actId="478"/>
          <ac:picMkLst>
            <pc:docMk/>
            <pc:sldMk cId="0" sldId="261"/>
            <ac:picMk id="2" creationId="{7E8A4601-BDD9-4AF6-9FBA-5782E9226252}"/>
          </ac:picMkLst>
        </pc:picChg>
      </pc:sldChg>
      <pc:sldChg chg="addSp delSp modSp">
        <pc:chgData name="Mike Ross" userId="7954c944-6085-4b08-be0b-82a8f61afa5b" providerId="ADAL" clId="{48D81D5D-A935-4CC0-B25F-0E5517954022}" dt="2019-07-17T10:00:45.937" v="93" actId="1076"/>
        <pc:sldMkLst>
          <pc:docMk/>
          <pc:sldMk cId="0" sldId="262"/>
        </pc:sldMkLst>
        <pc:spChg chg="add del mod">
          <ac:chgData name="Mike Ross" userId="7954c944-6085-4b08-be0b-82a8f61afa5b" providerId="ADAL" clId="{48D81D5D-A935-4CC0-B25F-0E5517954022}" dt="2019-07-17T09:58:59.975" v="46"/>
          <ac:spMkLst>
            <pc:docMk/>
            <pc:sldMk cId="0" sldId="262"/>
            <ac:spMk id="2" creationId="{A4E4D9A1-926A-4F3B-8B53-5EBA56603776}"/>
          </ac:spMkLst>
        </pc:spChg>
        <pc:spChg chg="add del mod">
          <ac:chgData name="Mike Ross" userId="7954c944-6085-4b08-be0b-82a8f61afa5b" providerId="ADAL" clId="{48D81D5D-A935-4CC0-B25F-0E5517954022}" dt="2019-07-17T09:58:59.975" v="46"/>
          <ac:spMkLst>
            <pc:docMk/>
            <pc:sldMk cId="0" sldId="262"/>
            <ac:spMk id="3" creationId="{FA1D30A4-7CBC-4B6E-8195-D42A6041F2C8}"/>
          </ac:spMkLst>
        </pc:spChg>
        <pc:spChg chg="mod">
          <ac:chgData name="Mike Ross" userId="7954c944-6085-4b08-be0b-82a8f61afa5b" providerId="ADAL" clId="{48D81D5D-A935-4CC0-B25F-0E5517954022}" dt="2019-07-17T10:00:40.156" v="92" actId="6549"/>
          <ac:spMkLst>
            <pc:docMk/>
            <pc:sldMk cId="0" sldId="262"/>
            <ac:spMk id="71" creationId="{00000000-0000-0000-0000-000000000000}"/>
          </ac:spMkLst>
        </pc:spChg>
        <pc:picChg chg="del">
          <ac:chgData name="Mike Ross" userId="7954c944-6085-4b08-be0b-82a8f61afa5b" providerId="ADAL" clId="{48D81D5D-A935-4CC0-B25F-0E5517954022}" dt="2019-07-17T09:58:52.674" v="43" actId="478"/>
          <ac:picMkLst>
            <pc:docMk/>
            <pc:sldMk cId="0" sldId="262"/>
            <ac:picMk id="9" creationId="{B5BABE7E-793E-40EE-A691-837BD73DAB16}"/>
          </ac:picMkLst>
        </pc:picChg>
        <pc:picChg chg="del">
          <ac:chgData name="Mike Ross" userId="7954c944-6085-4b08-be0b-82a8f61afa5b" providerId="ADAL" clId="{48D81D5D-A935-4CC0-B25F-0E5517954022}" dt="2019-07-17T09:58:51.432" v="42" actId="478"/>
          <ac:picMkLst>
            <pc:docMk/>
            <pc:sldMk cId="0" sldId="262"/>
            <ac:picMk id="69" creationId="{00000000-0000-0000-0000-000000000000}"/>
          </ac:picMkLst>
        </pc:picChg>
        <pc:picChg chg="add mod">
          <ac:chgData name="Mike Ross" userId="7954c944-6085-4b08-be0b-82a8f61afa5b" providerId="ADAL" clId="{48D81D5D-A935-4CC0-B25F-0E5517954022}" dt="2019-07-17T10:00:45.937" v="93" actId="1076"/>
          <ac:picMkLst>
            <pc:docMk/>
            <pc:sldMk cId="0" sldId="262"/>
            <ac:picMk id="1026" creationId="{B085B65B-E3CE-4C5E-88AD-F6F4C4E9CC9D}"/>
          </ac:picMkLst>
        </pc:picChg>
      </pc:sldChg>
      <pc:sldChg chg="modSp">
        <pc:chgData name="Mike Ross" userId="7954c944-6085-4b08-be0b-82a8f61afa5b" providerId="ADAL" clId="{48D81D5D-A935-4CC0-B25F-0E5517954022}" dt="2019-07-17T10:16:53.979" v="159" actId="20577"/>
        <pc:sldMkLst>
          <pc:docMk/>
          <pc:sldMk cId="0" sldId="263"/>
        </pc:sldMkLst>
        <pc:spChg chg="mod">
          <ac:chgData name="Mike Ross" userId="7954c944-6085-4b08-be0b-82a8f61afa5b" providerId="ADAL" clId="{48D81D5D-A935-4CC0-B25F-0E5517954022}" dt="2019-07-17T10:16:53.979" v="159" actId="20577"/>
          <ac:spMkLst>
            <pc:docMk/>
            <pc:sldMk cId="0" sldId="263"/>
            <ac:spMk id="78" creationId="{00000000-0000-0000-0000-000000000000}"/>
          </ac:spMkLst>
        </pc:spChg>
        <pc:picChg chg="mod modCrop">
          <ac:chgData name="Mike Ross" userId="7954c944-6085-4b08-be0b-82a8f61afa5b" providerId="ADAL" clId="{48D81D5D-A935-4CC0-B25F-0E5517954022}" dt="2019-07-17T10:15:10.516" v="96" actId="732"/>
          <ac:picMkLst>
            <pc:docMk/>
            <pc:sldMk cId="0" sldId="263"/>
            <ac:picMk id="76" creationId="{00000000-0000-0000-0000-000000000000}"/>
          </ac:picMkLst>
        </pc:picChg>
      </pc:sldChg>
      <pc:sldChg chg="addSp delSp modSp setBg">
        <pc:chgData name="Mike Ross" userId="7954c944-6085-4b08-be0b-82a8f61afa5b" providerId="ADAL" clId="{48D81D5D-A935-4CC0-B25F-0E5517954022}" dt="2019-08-05T16:04:29.388" v="1618" actId="20577"/>
        <pc:sldMkLst>
          <pc:docMk/>
          <pc:sldMk cId="0" sldId="264"/>
        </pc:sldMkLst>
        <pc:spChg chg="add del mod">
          <ac:chgData name="Mike Ross" userId="7954c944-6085-4b08-be0b-82a8f61afa5b" providerId="ADAL" clId="{48D81D5D-A935-4CC0-B25F-0E5517954022}" dt="2019-07-17T10:44:09.919" v="166"/>
          <ac:spMkLst>
            <pc:docMk/>
            <pc:sldMk cId="0" sldId="264"/>
            <ac:spMk id="2" creationId="{960DDE13-3BCF-4EF0-AE1A-3B552C2F2E3D}"/>
          </ac:spMkLst>
        </pc:spChg>
        <pc:spChg chg="add del mod">
          <ac:chgData name="Mike Ross" userId="7954c944-6085-4b08-be0b-82a8f61afa5b" providerId="ADAL" clId="{48D81D5D-A935-4CC0-B25F-0E5517954022}" dt="2019-07-17T10:44:09.919" v="166"/>
          <ac:spMkLst>
            <pc:docMk/>
            <pc:sldMk cId="0" sldId="264"/>
            <ac:spMk id="3" creationId="{3A5E10C5-1054-46C2-B3DE-739B868C2FD6}"/>
          </ac:spMkLst>
        </pc:spChg>
        <pc:spChg chg="mod">
          <ac:chgData name="Mike Ross" userId="7954c944-6085-4b08-be0b-82a8f61afa5b" providerId="ADAL" clId="{48D81D5D-A935-4CC0-B25F-0E5517954022}" dt="2019-08-05T16:04:29.388" v="1618" actId="20577"/>
          <ac:spMkLst>
            <pc:docMk/>
            <pc:sldMk cId="0" sldId="264"/>
            <ac:spMk id="85" creationId="{00000000-0000-0000-0000-000000000000}"/>
          </ac:spMkLst>
        </pc:spChg>
        <pc:spChg chg="mod">
          <ac:chgData name="Mike Ross" userId="7954c944-6085-4b08-be0b-82a8f61afa5b" providerId="ADAL" clId="{48D81D5D-A935-4CC0-B25F-0E5517954022}" dt="2019-07-17T10:45:34.182" v="219" actId="20577"/>
          <ac:spMkLst>
            <pc:docMk/>
            <pc:sldMk cId="0" sldId="264"/>
            <ac:spMk id="86" creationId="{00000000-0000-0000-0000-000000000000}"/>
          </ac:spMkLst>
        </pc:spChg>
        <pc:picChg chg="del">
          <ac:chgData name="Mike Ross" userId="7954c944-6085-4b08-be0b-82a8f61afa5b" providerId="ADAL" clId="{48D81D5D-A935-4CC0-B25F-0E5517954022}" dt="2019-07-17T10:43:42.400" v="161" actId="478"/>
          <ac:picMkLst>
            <pc:docMk/>
            <pc:sldMk cId="0" sldId="264"/>
            <ac:picMk id="83" creationId="{00000000-0000-0000-0000-000000000000}"/>
          </ac:picMkLst>
        </pc:picChg>
        <pc:picChg chg="del">
          <ac:chgData name="Mike Ross" userId="7954c944-6085-4b08-be0b-82a8f61afa5b" providerId="ADAL" clId="{48D81D5D-A935-4CC0-B25F-0E5517954022}" dt="2019-07-17T10:17:26.073" v="160" actId="478"/>
          <ac:picMkLst>
            <pc:docMk/>
            <pc:sldMk cId="0" sldId="264"/>
            <ac:picMk id="84" creationId="{00000000-0000-0000-0000-000000000000}"/>
          </ac:picMkLst>
        </pc:picChg>
        <pc:picChg chg="add mod">
          <ac:chgData name="Mike Ross" userId="7954c944-6085-4b08-be0b-82a8f61afa5b" providerId="ADAL" clId="{48D81D5D-A935-4CC0-B25F-0E5517954022}" dt="2019-07-17T10:44:59.627" v="169" actId="1076"/>
          <ac:picMkLst>
            <pc:docMk/>
            <pc:sldMk cId="0" sldId="264"/>
            <ac:picMk id="2050" creationId="{F130E2B4-68D2-4569-B6C4-A37E2BC384CF}"/>
          </ac:picMkLst>
        </pc:picChg>
      </pc:sldChg>
      <pc:sldChg chg="modSp">
        <pc:chgData name="Mike Ross" userId="7954c944-6085-4b08-be0b-82a8f61afa5b" providerId="ADAL" clId="{48D81D5D-A935-4CC0-B25F-0E5517954022}" dt="2019-07-17T13:20:36.864" v="1042" actId="6549"/>
        <pc:sldMkLst>
          <pc:docMk/>
          <pc:sldMk cId="0" sldId="265"/>
        </pc:sldMkLst>
        <pc:spChg chg="mod">
          <ac:chgData name="Mike Ross" userId="7954c944-6085-4b08-be0b-82a8f61afa5b" providerId="ADAL" clId="{48D81D5D-A935-4CC0-B25F-0E5517954022}" dt="2019-07-17T13:20:36.864" v="1042" actId="6549"/>
          <ac:spMkLst>
            <pc:docMk/>
            <pc:sldMk cId="0" sldId="265"/>
            <ac:spMk id="93" creationId="{00000000-0000-0000-0000-000000000000}"/>
          </ac:spMkLst>
        </pc:spChg>
        <pc:picChg chg="mod ord modCrop">
          <ac:chgData name="Mike Ross" userId="7954c944-6085-4b08-be0b-82a8f61afa5b" providerId="ADAL" clId="{48D81D5D-A935-4CC0-B25F-0E5517954022}" dt="2019-07-17T11:26:37.765" v="751" actId="14100"/>
          <ac:picMkLst>
            <pc:docMk/>
            <pc:sldMk cId="0" sldId="265"/>
            <ac:picMk id="92" creationId="{00000000-0000-0000-0000-000000000000}"/>
          </ac:picMkLst>
        </pc:picChg>
      </pc:sldChg>
      <pc:sldChg chg="addSp delSp modSp">
        <pc:chgData name="Mike Ross" userId="7954c944-6085-4b08-be0b-82a8f61afa5b" providerId="ADAL" clId="{48D81D5D-A935-4CC0-B25F-0E5517954022}" dt="2019-07-17T13:22:27.928" v="1057" actId="14"/>
        <pc:sldMkLst>
          <pc:docMk/>
          <pc:sldMk cId="0" sldId="266"/>
        </pc:sldMkLst>
        <pc:spChg chg="mod">
          <ac:chgData name="Mike Ross" userId="7954c944-6085-4b08-be0b-82a8f61afa5b" providerId="ADAL" clId="{48D81D5D-A935-4CC0-B25F-0E5517954022}" dt="2019-07-17T13:22:27.928" v="1057" actId="14"/>
          <ac:spMkLst>
            <pc:docMk/>
            <pc:sldMk cId="0" sldId="266"/>
            <ac:spMk id="100" creationId="{00000000-0000-0000-0000-000000000000}"/>
          </ac:spMkLst>
        </pc:spChg>
        <pc:picChg chg="del mod modCrop">
          <ac:chgData name="Mike Ross" userId="7954c944-6085-4b08-be0b-82a8f61afa5b" providerId="ADAL" clId="{48D81D5D-A935-4CC0-B25F-0E5517954022}" dt="2019-07-17T11:29:08.283" v="759" actId="478"/>
          <ac:picMkLst>
            <pc:docMk/>
            <pc:sldMk cId="0" sldId="266"/>
            <ac:picMk id="99" creationId="{00000000-0000-0000-0000-000000000000}"/>
          </ac:picMkLst>
        </pc:picChg>
        <pc:picChg chg="add mod">
          <ac:chgData name="Mike Ross" userId="7954c944-6085-4b08-be0b-82a8f61afa5b" providerId="ADAL" clId="{48D81D5D-A935-4CC0-B25F-0E5517954022}" dt="2019-07-17T13:21:16.334" v="1046" actId="14100"/>
          <ac:picMkLst>
            <pc:docMk/>
            <pc:sldMk cId="0" sldId="266"/>
            <ac:picMk id="4098" creationId="{5DDB1023-03AD-44F9-AF78-78DAD59743B1}"/>
          </ac:picMkLst>
        </pc:picChg>
      </pc:sldChg>
      <pc:sldChg chg="addSp delSp modSp">
        <pc:chgData name="Mike Ross" userId="7954c944-6085-4b08-be0b-82a8f61afa5b" providerId="ADAL" clId="{48D81D5D-A935-4CC0-B25F-0E5517954022}" dt="2019-08-05T16:13:21.510" v="1646" actId="5793"/>
        <pc:sldMkLst>
          <pc:docMk/>
          <pc:sldMk cId="0" sldId="267"/>
        </pc:sldMkLst>
        <pc:spChg chg="mod">
          <ac:chgData name="Mike Ross" userId="7954c944-6085-4b08-be0b-82a8f61afa5b" providerId="ADAL" clId="{48D81D5D-A935-4CC0-B25F-0E5517954022}" dt="2019-08-05T16:13:21.510" v="1646" actId="5793"/>
          <ac:spMkLst>
            <pc:docMk/>
            <pc:sldMk cId="0" sldId="267"/>
            <ac:spMk id="107" creationId="{00000000-0000-0000-0000-000000000000}"/>
          </ac:spMkLst>
        </pc:spChg>
        <pc:picChg chg="del mod">
          <ac:chgData name="Mike Ross" userId="7954c944-6085-4b08-be0b-82a8f61afa5b" providerId="ADAL" clId="{48D81D5D-A935-4CC0-B25F-0E5517954022}" dt="2019-07-17T11:41:54.853" v="967" actId="478"/>
          <ac:picMkLst>
            <pc:docMk/>
            <pc:sldMk cId="0" sldId="267"/>
            <ac:picMk id="106" creationId="{00000000-0000-0000-0000-000000000000}"/>
          </ac:picMkLst>
        </pc:picChg>
        <pc:picChg chg="mod">
          <ac:chgData name="Mike Ross" userId="7954c944-6085-4b08-be0b-82a8f61afa5b" providerId="ADAL" clId="{48D81D5D-A935-4CC0-B25F-0E5517954022}" dt="2019-07-17T11:42:34.484" v="983" actId="14100"/>
          <ac:picMkLst>
            <pc:docMk/>
            <pc:sldMk cId="0" sldId="267"/>
            <ac:picMk id="108" creationId="{00000000-0000-0000-0000-000000000000}"/>
          </ac:picMkLst>
        </pc:picChg>
        <pc:picChg chg="mod">
          <ac:chgData name="Mike Ross" userId="7954c944-6085-4b08-be0b-82a8f61afa5b" providerId="ADAL" clId="{48D81D5D-A935-4CC0-B25F-0E5517954022}" dt="2019-07-17T11:45:20.633" v="997" actId="1076"/>
          <ac:picMkLst>
            <pc:docMk/>
            <pc:sldMk cId="0" sldId="267"/>
            <ac:picMk id="109" creationId="{00000000-0000-0000-0000-000000000000}"/>
          </ac:picMkLst>
        </pc:picChg>
        <pc:picChg chg="mod modCrop">
          <ac:chgData name="Mike Ross" userId="7954c944-6085-4b08-be0b-82a8f61afa5b" providerId="ADAL" clId="{48D81D5D-A935-4CC0-B25F-0E5517954022}" dt="2019-07-17T11:45:22.936" v="998" actId="1076"/>
          <ac:picMkLst>
            <pc:docMk/>
            <pc:sldMk cId="0" sldId="267"/>
            <ac:picMk id="110" creationId="{00000000-0000-0000-0000-000000000000}"/>
          </ac:picMkLst>
        </pc:picChg>
        <pc:picChg chg="add del mod">
          <ac:chgData name="Mike Ross" userId="7954c944-6085-4b08-be0b-82a8f61afa5b" providerId="ADAL" clId="{48D81D5D-A935-4CC0-B25F-0E5517954022}" dt="2019-07-17T11:42:45.311" v="986" actId="478"/>
          <ac:picMkLst>
            <pc:docMk/>
            <pc:sldMk cId="0" sldId="267"/>
            <ac:picMk id="5122" creationId="{FED8B4B4-91CF-4589-95D5-A909B61D3FD6}"/>
          </ac:picMkLst>
        </pc:picChg>
        <pc:picChg chg="add mod">
          <ac:chgData name="Mike Ross" userId="7954c944-6085-4b08-be0b-82a8f61afa5b" providerId="ADAL" clId="{48D81D5D-A935-4CC0-B25F-0E5517954022}" dt="2019-07-17T11:45:36.360" v="1003" actId="1076"/>
          <ac:picMkLst>
            <pc:docMk/>
            <pc:sldMk cId="0" sldId="267"/>
            <ac:picMk id="5124" creationId="{848D8929-BE90-40F9-91D5-D13A35745AD4}"/>
          </ac:picMkLst>
        </pc:picChg>
      </pc:sldChg>
      <pc:sldChg chg="modSp">
        <pc:chgData name="Mike Ross" userId="7954c944-6085-4b08-be0b-82a8f61afa5b" providerId="ADAL" clId="{48D81D5D-A935-4CC0-B25F-0E5517954022}" dt="2019-07-17T13:26:11.087" v="1124" actId="20577"/>
        <pc:sldMkLst>
          <pc:docMk/>
          <pc:sldMk cId="0" sldId="268"/>
        </pc:sldMkLst>
        <pc:spChg chg="mod">
          <ac:chgData name="Mike Ross" userId="7954c944-6085-4b08-be0b-82a8f61afa5b" providerId="ADAL" clId="{48D81D5D-A935-4CC0-B25F-0E5517954022}" dt="2019-07-17T13:24:49.688" v="1075" actId="20577"/>
          <ac:spMkLst>
            <pc:docMk/>
            <pc:sldMk cId="0" sldId="268"/>
            <ac:spMk id="117" creationId="{00000000-0000-0000-0000-000000000000}"/>
          </ac:spMkLst>
        </pc:spChg>
        <pc:spChg chg="mod">
          <ac:chgData name="Mike Ross" userId="7954c944-6085-4b08-be0b-82a8f61afa5b" providerId="ADAL" clId="{48D81D5D-A935-4CC0-B25F-0E5517954022}" dt="2019-07-17T13:26:11.087" v="1124" actId="20577"/>
          <ac:spMkLst>
            <pc:docMk/>
            <pc:sldMk cId="0" sldId="268"/>
            <ac:spMk id="118" creationId="{00000000-0000-0000-0000-000000000000}"/>
          </ac:spMkLst>
        </pc:spChg>
        <pc:picChg chg="mod modCrop">
          <ac:chgData name="Mike Ross" userId="7954c944-6085-4b08-be0b-82a8f61afa5b" providerId="ADAL" clId="{48D81D5D-A935-4CC0-B25F-0E5517954022}" dt="2019-07-17T13:10:50.529" v="1025" actId="732"/>
          <ac:picMkLst>
            <pc:docMk/>
            <pc:sldMk cId="0" sldId="268"/>
            <ac:picMk id="115" creationId="{00000000-0000-0000-0000-000000000000}"/>
          </ac:picMkLst>
        </pc:picChg>
        <pc:picChg chg="mod">
          <ac:chgData name="Mike Ross" userId="7954c944-6085-4b08-be0b-82a8f61afa5b" providerId="ADAL" clId="{48D81D5D-A935-4CC0-B25F-0E5517954022}" dt="2019-07-17T13:10:41.082" v="1024" actId="1035"/>
          <ac:picMkLst>
            <pc:docMk/>
            <pc:sldMk cId="0" sldId="268"/>
            <ac:picMk id="116" creationId="{00000000-0000-0000-0000-000000000000}"/>
          </ac:picMkLst>
        </pc:picChg>
      </pc:sldChg>
      <pc:sldChg chg="addSp delSp modSp">
        <pc:chgData name="Mike Ross" userId="7954c944-6085-4b08-be0b-82a8f61afa5b" providerId="ADAL" clId="{48D81D5D-A935-4CC0-B25F-0E5517954022}" dt="2019-08-05T16:15:24.482" v="1650" actId="20577"/>
        <pc:sldMkLst>
          <pc:docMk/>
          <pc:sldMk cId="0" sldId="269"/>
        </pc:sldMkLst>
        <pc:spChg chg="mod">
          <ac:chgData name="Mike Ross" userId="7954c944-6085-4b08-be0b-82a8f61afa5b" providerId="ADAL" clId="{48D81D5D-A935-4CC0-B25F-0E5517954022}" dt="2019-08-05T16:15:24.482" v="1650" actId="20577"/>
          <ac:spMkLst>
            <pc:docMk/>
            <pc:sldMk cId="0" sldId="269"/>
            <ac:spMk id="124" creationId="{00000000-0000-0000-0000-000000000000}"/>
          </ac:spMkLst>
        </pc:spChg>
        <pc:picChg chg="del mod ord modCrop">
          <ac:chgData name="Mike Ross" userId="7954c944-6085-4b08-be0b-82a8f61afa5b" providerId="ADAL" clId="{48D81D5D-A935-4CC0-B25F-0E5517954022}" dt="2019-07-17T14:46:53.210" v="1156" actId="478"/>
          <ac:picMkLst>
            <pc:docMk/>
            <pc:sldMk cId="0" sldId="269"/>
            <ac:picMk id="125" creationId="{00000000-0000-0000-0000-000000000000}"/>
          </ac:picMkLst>
        </pc:picChg>
        <pc:picChg chg="add mod">
          <ac:chgData name="Mike Ross" userId="7954c944-6085-4b08-be0b-82a8f61afa5b" providerId="ADAL" clId="{48D81D5D-A935-4CC0-B25F-0E5517954022}" dt="2019-07-17T14:47:11.137" v="1164" actId="167"/>
          <ac:picMkLst>
            <pc:docMk/>
            <pc:sldMk cId="0" sldId="269"/>
            <ac:picMk id="6146" creationId="{2C69A349-A467-471A-8B0B-2A4AD72AAD9A}"/>
          </ac:picMkLst>
        </pc:picChg>
      </pc:sldChg>
      <pc:sldChg chg="addSp delSp modSp add del">
        <pc:chgData name="Mike Ross" userId="7954c944-6085-4b08-be0b-82a8f61afa5b" providerId="ADAL" clId="{48D81D5D-A935-4CC0-B25F-0E5517954022}" dt="2019-08-05T16:16:18.328" v="1651" actId="313"/>
        <pc:sldMkLst>
          <pc:docMk/>
          <pc:sldMk cId="0" sldId="270"/>
        </pc:sldMkLst>
        <pc:spChg chg="mod">
          <ac:chgData name="Mike Ross" userId="7954c944-6085-4b08-be0b-82a8f61afa5b" providerId="ADAL" clId="{48D81D5D-A935-4CC0-B25F-0E5517954022}" dt="2019-07-17T15:35:49.638" v="1431" actId="20577"/>
          <ac:spMkLst>
            <pc:docMk/>
            <pc:sldMk cId="0" sldId="270"/>
            <ac:spMk id="131" creationId="{00000000-0000-0000-0000-000000000000}"/>
          </ac:spMkLst>
        </pc:spChg>
        <pc:spChg chg="mod">
          <ac:chgData name="Mike Ross" userId="7954c944-6085-4b08-be0b-82a8f61afa5b" providerId="ADAL" clId="{48D81D5D-A935-4CC0-B25F-0E5517954022}" dt="2019-08-05T16:16:18.328" v="1651" actId="313"/>
          <ac:spMkLst>
            <pc:docMk/>
            <pc:sldMk cId="0" sldId="270"/>
            <ac:spMk id="132" creationId="{00000000-0000-0000-0000-000000000000}"/>
          </ac:spMkLst>
        </pc:spChg>
        <pc:spChg chg="del">
          <ac:chgData name="Mike Ross" userId="7954c944-6085-4b08-be0b-82a8f61afa5b" providerId="ADAL" clId="{48D81D5D-A935-4CC0-B25F-0E5517954022}" dt="2019-07-17T14:44:55.101" v="1151" actId="478"/>
          <ac:spMkLst>
            <pc:docMk/>
            <pc:sldMk cId="0" sldId="270"/>
            <ac:spMk id="134" creationId="{00000000-0000-0000-0000-000000000000}"/>
          </ac:spMkLst>
        </pc:spChg>
        <pc:spChg chg="del">
          <ac:chgData name="Mike Ross" userId="7954c944-6085-4b08-be0b-82a8f61afa5b" providerId="ADAL" clId="{48D81D5D-A935-4CC0-B25F-0E5517954022}" dt="2019-07-17T14:44:50.461" v="1149" actId="478"/>
          <ac:spMkLst>
            <pc:docMk/>
            <pc:sldMk cId="0" sldId="270"/>
            <ac:spMk id="135" creationId="{00000000-0000-0000-0000-000000000000}"/>
          </ac:spMkLst>
        </pc:spChg>
        <pc:picChg chg="add">
          <ac:chgData name="Mike Ross" userId="7954c944-6085-4b08-be0b-82a8f61afa5b" providerId="ADAL" clId="{48D81D5D-A935-4CC0-B25F-0E5517954022}" dt="2019-07-17T14:54:55.579" v="1261"/>
          <ac:picMkLst>
            <pc:docMk/>
            <pc:sldMk cId="0" sldId="270"/>
            <ac:picMk id="8" creationId="{60B30818-6A1E-490A-BA52-7669F89E0160}"/>
          </ac:picMkLst>
        </pc:picChg>
        <pc:picChg chg="add">
          <ac:chgData name="Mike Ross" userId="7954c944-6085-4b08-be0b-82a8f61afa5b" providerId="ADAL" clId="{48D81D5D-A935-4CC0-B25F-0E5517954022}" dt="2019-07-17T14:54:55.579" v="1261"/>
          <ac:picMkLst>
            <pc:docMk/>
            <pc:sldMk cId="0" sldId="270"/>
            <ac:picMk id="9" creationId="{D8082B64-126D-4B11-8BA4-E06BD4444559}"/>
          </ac:picMkLst>
        </pc:picChg>
        <pc:picChg chg="del">
          <ac:chgData name="Mike Ross" userId="7954c944-6085-4b08-be0b-82a8f61afa5b" providerId="ADAL" clId="{48D81D5D-A935-4CC0-B25F-0E5517954022}" dt="2019-07-17T14:54:43.528" v="1260" actId="478"/>
          <ac:picMkLst>
            <pc:docMk/>
            <pc:sldMk cId="0" sldId="270"/>
            <ac:picMk id="130" creationId="{00000000-0000-0000-0000-000000000000}"/>
          </ac:picMkLst>
        </pc:picChg>
        <pc:picChg chg="del">
          <ac:chgData name="Mike Ross" userId="7954c944-6085-4b08-be0b-82a8f61afa5b" providerId="ADAL" clId="{48D81D5D-A935-4CC0-B25F-0E5517954022}" dt="2019-07-17T14:44:53.121" v="1150" actId="478"/>
          <ac:picMkLst>
            <pc:docMk/>
            <pc:sldMk cId="0" sldId="270"/>
            <ac:picMk id="133" creationId="{00000000-0000-0000-0000-000000000000}"/>
          </ac:picMkLst>
        </pc:picChg>
      </pc:sldChg>
      <pc:sldChg chg="addSp delSp modSp">
        <pc:chgData name="Mike Ross" userId="7954c944-6085-4b08-be0b-82a8f61afa5b" providerId="ADAL" clId="{48D81D5D-A935-4CC0-B25F-0E5517954022}" dt="2019-07-18T07:42:06.134" v="1606" actId="20577"/>
        <pc:sldMkLst>
          <pc:docMk/>
          <pc:sldMk cId="0" sldId="271"/>
        </pc:sldMkLst>
        <pc:spChg chg="add del mod">
          <ac:chgData name="Mike Ross" userId="7954c944-6085-4b08-be0b-82a8f61afa5b" providerId="ADAL" clId="{48D81D5D-A935-4CC0-B25F-0E5517954022}" dt="2019-07-17T15:24:54.380" v="1395"/>
          <ac:spMkLst>
            <pc:docMk/>
            <pc:sldMk cId="0" sldId="271"/>
            <ac:spMk id="2" creationId="{1A95C3F7-0B13-41D2-97B1-43EB54F221B5}"/>
          </ac:spMkLst>
        </pc:spChg>
        <pc:spChg chg="add del mod">
          <ac:chgData name="Mike Ross" userId="7954c944-6085-4b08-be0b-82a8f61afa5b" providerId="ADAL" clId="{48D81D5D-A935-4CC0-B25F-0E5517954022}" dt="2019-07-17T15:24:54.380" v="1395"/>
          <ac:spMkLst>
            <pc:docMk/>
            <pc:sldMk cId="0" sldId="271"/>
            <ac:spMk id="3" creationId="{2AE4FF97-270D-4341-8131-90254D90544C}"/>
          </ac:spMkLst>
        </pc:spChg>
        <pc:spChg chg="mod">
          <ac:chgData name="Mike Ross" userId="7954c944-6085-4b08-be0b-82a8f61afa5b" providerId="ADAL" clId="{48D81D5D-A935-4CC0-B25F-0E5517954022}" dt="2019-07-18T07:42:06.134" v="1606" actId="20577"/>
          <ac:spMkLst>
            <pc:docMk/>
            <pc:sldMk cId="0" sldId="271"/>
            <ac:spMk id="141" creationId="{00000000-0000-0000-0000-000000000000}"/>
          </ac:spMkLst>
        </pc:spChg>
        <pc:spChg chg="mod">
          <ac:chgData name="Mike Ross" userId="7954c944-6085-4b08-be0b-82a8f61afa5b" providerId="ADAL" clId="{48D81D5D-A935-4CC0-B25F-0E5517954022}" dt="2019-07-17T15:35:42.162" v="1427" actId="20577"/>
          <ac:spMkLst>
            <pc:docMk/>
            <pc:sldMk cId="0" sldId="271"/>
            <ac:spMk id="142" creationId="{00000000-0000-0000-0000-000000000000}"/>
          </ac:spMkLst>
        </pc:spChg>
        <pc:picChg chg="del mod">
          <ac:chgData name="Mike Ross" userId="7954c944-6085-4b08-be0b-82a8f61afa5b" providerId="ADAL" clId="{48D81D5D-A935-4CC0-B25F-0E5517954022}" dt="2019-07-17T15:24:52.274" v="1394" actId="478"/>
          <ac:picMkLst>
            <pc:docMk/>
            <pc:sldMk cId="0" sldId="271"/>
            <ac:picMk id="140" creationId="{00000000-0000-0000-0000-000000000000}"/>
          </ac:picMkLst>
        </pc:picChg>
      </pc:sldChg>
      <pc:sldChg chg="modSp">
        <pc:chgData name="Mike Ross" userId="7954c944-6085-4b08-be0b-82a8f61afa5b" providerId="ADAL" clId="{48D81D5D-A935-4CC0-B25F-0E5517954022}" dt="2019-07-17T15:55:03.403" v="1488" actId="20577"/>
        <pc:sldMkLst>
          <pc:docMk/>
          <pc:sldMk cId="0" sldId="272"/>
        </pc:sldMkLst>
        <pc:spChg chg="mod">
          <ac:chgData name="Mike Ross" userId="7954c944-6085-4b08-be0b-82a8f61afa5b" providerId="ADAL" clId="{48D81D5D-A935-4CC0-B25F-0E5517954022}" dt="2019-07-17T15:55:03.403" v="1488" actId="20577"/>
          <ac:spMkLst>
            <pc:docMk/>
            <pc:sldMk cId="0" sldId="272"/>
            <ac:spMk id="149" creationId="{00000000-0000-0000-0000-000000000000}"/>
          </ac:spMkLst>
        </pc:spChg>
        <pc:picChg chg="mod modCrop">
          <ac:chgData name="Mike Ross" userId="7954c944-6085-4b08-be0b-82a8f61afa5b" providerId="ADAL" clId="{48D81D5D-A935-4CC0-B25F-0E5517954022}" dt="2019-07-17T15:54:20.891" v="1465" actId="732"/>
          <ac:picMkLst>
            <pc:docMk/>
            <pc:sldMk cId="0" sldId="272"/>
            <ac:picMk id="147" creationId="{00000000-0000-0000-0000-000000000000}"/>
          </ac:picMkLst>
        </pc:picChg>
      </pc:sldChg>
      <pc:sldChg chg="addSp delSp modSp add setBg">
        <pc:chgData name="Mike Ross" userId="7954c944-6085-4b08-be0b-82a8f61afa5b" providerId="ADAL" clId="{48D81D5D-A935-4CC0-B25F-0E5517954022}" dt="2019-08-05T16:07:27.433" v="1636" actId="20577"/>
        <pc:sldMkLst>
          <pc:docMk/>
          <pc:sldMk cId="3132431109" sldId="273"/>
        </pc:sldMkLst>
        <pc:spChg chg="mod">
          <ac:chgData name="Mike Ross" userId="7954c944-6085-4b08-be0b-82a8f61afa5b" providerId="ADAL" clId="{48D81D5D-A935-4CC0-B25F-0E5517954022}" dt="2019-07-17T11:06:17.820" v="270" actId="20577"/>
          <ac:spMkLst>
            <pc:docMk/>
            <pc:sldMk cId="3132431109" sldId="273"/>
            <ac:spMk id="85" creationId="{00000000-0000-0000-0000-000000000000}"/>
          </ac:spMkLst>
        </pc:spChg>
        <pc:spChg chg="mod">
          <ac:chgData name="Mike Ross" userId="7954c944-6085-4b08-be0b-82a8f61afa5b" providerId="ADAL" clId="{48D81D5D-A935-4CC0-B25F-0E5517954022}" dt="2019-08-05T16:07:27.433" v="1636" actId="20577"/>
          <ac:spMkLst>
            <pc:docMk/>
            <pc:sldMk cId="3132431109" sldId="273"/>
            <ac:spMk id="86" creationId="{00000000-0000-0000-0000-000000000000}"/>
          </ac:spMkLst>
        </pc:spChg>
        <pc:picChg chg="del">
          <ac:chgData name="Mike Ross" userId="7954c944-6085-4b08-be0b-82a8f61afa5b" providerId="ADAL" clId="{48D81D5D-A935-4CC0-B25F-0E5517954022}" dt="2019-07-17T10:45:48.609" v="220" actId="478"/>
          <ac:picMkLst>
            <pc:docMk/>
            <pc:sldMk cId="3132431109" sldId="273"/>
            <ac:picMk id="2050" creationId="{F130E2B4-68D2-4569-B6C4-A37E2BC384CF}"/>
          </ac:picMkLst>
        </pc:picChg>
        <pc:picChg chg="add mod">
          <ac:chgData name="Mike Ross" userId="7954c944-6085-4b08-be0b-82a8f61afa5b" providerId="ADAL" clId="{48D81D5D-A935-4CC0-B25F-0E5517954022}" dt="2019-07-17T11:20:07.689" v="701" actId="732"/>
          <ac:picMkLst>
            <pc:docMk/>
            <pc:sldMk cId="3132431109" sldId="273"/>
            <ac:picMk id="3074" creationId="{962BAEC2-CA14-4119-ACEC-9B68B6F9F08A}"/>
          </ac:picMkLst>
        </pc:picChg>
      </pc:sldChg>
      <pc:sldChg chg="modSp add">
        <pc:chgData name="Mike Ross" userId="7954c944-6085-4b08-be0b-82a8f61afa5b" providerId="ADAL" clId="{48D81D5D-A935-4CC0-B25F-0E5517954022}" dt="2019-07-18T09:19:07.780" v="1613" actId="20577"/>
        <pc:sldMkLst>
          <pc:docMk/>
          <pc:sldMk cId="4191351655" sldId="274"/>
        </pc:sldMkLst>
        <pc:spChg chg="mod">
          <ac:chgData name="Mike Ross" userId="7954c944-6085-4b08-be0b-82a8f61afa5b" providerId="ADAL" clId="{48D81D5D-A935-4CC0-B25F-0E5517954022}" dt="2019-07-17T16:01:11.275" v="1502" actId="20577"/>
          <ac:spMkLst>
            <pc:docMk/>
            <pc:sldMk cId="4191351655" sldId="274"/>
            <ac:spMk id="2" creationId="{7EA8B429-71FF-46D9-9774-A228DC6414E1}"/>
          </ac:spMkLst>
        </pc:spChg>
        <pc:spChg chg="mod">
          <ac:chgData name="Mike Ross" userId="7954c944-6085-4b08-be0b-82a8f61afa5b" providerId="ADAL" clId="{48D81D5D-A935-4CC0-B25F-0E5517954022}" dt="2019-07-18T09:19:07.780" v="1613" actId="20577"/>
          <ac:spMkLst>
            <pc:docMk/>
            <pc:sldMk cId="4191351655" sldId="274"/>
            <ac:spMk id="3" creationId="{3C557D62-A464-4728-8411-BC0C50CFED7D}"/>
          </ac:spMkLst>
        </pc:spChg>
      </pc:sldChg>
      <pc:sldMasterChg chg="modSldLayout">
        <pc:chgData name="Mike Ross" userId="7954c944-6085-4b08-be0b-82a8f61afa5b" providerId="ADAL" clId="{48D81D5D-A935-4CC0-B25F-0E5517954022}" dt="2019-07-17T09:52:51.854" v="36" actId="14100"/>
        <pc:sldMasterMkLst>
          <pc:docMk/>
          <pc:sldMasterMk cId="1310585009" sldId="2147483648"/>
        </pc:sldMasterMkLst>
        <pc:sldLayoutChg chg="modSp">
          <pc:chgData name="Mike Ross" userId="7954c944-6085-4b08-be0b-82a8f61afa5b" providerId="ADAL" clId="{48D81D5D-A935-4CC0-B25F-0E5517954022}" dt="2019-07-17T09:52:51.854" v="36" actId="14100"/>
          <pc:sldLayoutMkLst>
            <pc:docMk/>
            <pc:sldMasterMk cId="1310585009" sldId="2147483648"/>
            <pc:sldLayoutMk cId="3599343734" sldId="2147483650"/>
          </pc:sldLayoutMkLst>
          <pc:cxnChg chg="mod">
            <ac:chgData name="Mike Ross" userId="7954c944-6085-4b08-be0b-82a8f61afa5b" providerId="ADAL" clId="{48D81D5D-A935-4CC0-B25F-0E5517954022}" dt="2019-07-17T09:52:51.854" v="36" actId="14100"/>
            <ac:cxnSpMkLst>
              <pc:docMk/>
              <pc:sldMasterMk cId="1310585009" sldId="2147483648"/>
              <pc:sldLayoutMk cId="3599343734" sldId="2147483650"/>
              <ac:cxnSpMk id="8" creationId="{00000000-0000-0000-0000-000000000000}"/>
            </ac:cxnSpMkLst>
          </pc:cxnChg>
        </pc:sldLayoutChg>
      </pc:sldMasterChg>
    </pc:docChg>
  </pc:docChgLst>
  <pc:docChgLst>
    <pc:chgData name="Jessica Webb" userId="116bfa15-fab5-4298-95a6-2aaa2e478e3d" providerId="ADAL" clId="{51802942-99D5-4A30-8E15-3B830F9020B0}"/>
    <pc:docChg chg="modSld modMainMaster">
      <pc:chgData name="Jessica Webb" userId="116bfa15-fab5-4298-95a6-2aaa2e478e3d" providerId="ADAL" clId="{51802942-99D5-4A30-8E15-3B830F9020B0}" dt="2019-08-06T10:16:52.232" v="17"/>
      <pc:docMkLst>
        <pc:docMk/>
      </pc:docMkLst>
      <pc:sldChg chg="addSp">
        <pc:chgData name="Jessica Webb" userId="116bfa15-fab5-4298-95a6-2aaa2e478e3d" providerId="ADAL" clId="{51802942-99D5-4A30-8E15-3B830F9020B0}" dt="2019-08-06T10:11:46.970" v="8"/>
        <pc:sldMkLst>
          <pc:docMk/>
          <pc:sldMk cId="0" sldId="263"/>
        </pc:sldMkLst>
        <pc:picChg chg="add">
          <ac:chgData name="Jessica Webb" userId="116bfa15-fab5-4298-95a6-2aaa2e478e3d" providerId="ADAL" clId="{51802942-99D5-4A30-8E15-3B830F9020B0}" dt="2019-08-06T10:11:46.970" v="8"/>
          <ac:picMkLst>
            <pc:docMk/>
            <pc:sldMk cId="0" sldId="263"/>
            <ac:picMk id="5" creationId="{8F077061-2187-4E16-A588-E6A0BEB5CB6B}"/>
          </ac:picMkLst>
        </pc:picChg>
      </pc:sldChg>
      <pc:sldChg chg="addSp modSp">
        <pc:chgData name="Jessica Webb" userId="116bfa15-fab5-4298-95a6-2aaa2e478e3d" providerId="ADAL" clId="{51802942-99D5-4A30-8E15-3B830F9020B0}" dt="2019-08-06T10:11:52.138" v="9"/>
        <pc:sldMkLst>
          <pc:docMk/>
          <pc:sldMk cId="0" sldId="268"/>
        </pc:sldMkLst>
        <pc:picChg chg="mod">
          <ac:chgData name="Jessica Webb" userId="116bfa15-fab5-4298-95a6-2aaa2e478e3d" providerId="ADAL" clId="{51802942-99D5-4A30-8E15-3B830F9020B0}" dt="2019-08-06T10:06:32.267" v="6" actId="14100"/>
          <ac:picMkLst>
            <pc:docMk/>
            <pc:sldMk cId="0" sldId="268"/>
            <ac:picMk id="3" creationId="{BE6910E3-F91A-4246-9101-DA40BF7BCB8C}"/>
          </ac:picMkLst>
        </pc:picChg>
        <pc:picChg chg="add">
          <ac:chgData name="Jessica Webb" userId="116bfa15-fab5-4298-95a6-2aaa2e478e3d" providerId="ADAL" clId="{51802942-99D5-4A30-8E15-3B830F9020B0}" dt="2019-08-06T10:11:52.138" v="9"/>
          <ac:picMkLst>
            <pc:docMk/>
            <pc:sldMk cId="0" sldId="268"/>
            <ac:picMk id="6" creationId="{C8D7F67F-3221-4C23-AE96-C29942808801}"/>
          </ac:picMkLst>
        </pc:picChg>
        <pc:picChg chg="mod modCrop">
          <ac:chgData name="Jessica Webb" userId="116bfa15-fab5-4298-95a6-2aaa2e478e3d" providerId="ADAL" clId="{51802942-99D5-4A30-8E15-3B830F9020B0}" dt="2019-08-06T10:06:34.555" v="7" actId="14100"/>
          <ac:picMkLst>
            <pc:docMk/>
            <pc:sldMk cId="0" sldId="268"/>
            <ac:picMk id="116" creationId="{00000000-0000-0000-0000-000000000000}"/>
          </ac:picMkLst>
        </pc:picChg>
      </pc:sldChg>
      <pc:sldChg chg="addSp">
        <pc:chgData name="Jessica Webb" userId="116bfa15-fab5-4298-95a6-2aaa2e478e3d" providerId="ADAL" clId="{51802942-99D5-4A30-8E15-3B830F9020B0}" dt="2019-08-06T10:11:53.969" v="10"/>
        <pc:sldMkLst>
          <pc:docMk/>
          <pc:sldMk cId="0" sldId="269"/>
        </pc:sldMkLst>
        <pc:picChg chg="add">
          <ac:chgData name="Jessica Webb" userId="116bfa15-fab5-4298-95a6-2aaa2e478e3d" providerId="ADAL" clId="{51802942-99D5-4A30-8E15-3B830F9020B0}" dt="2019-08-06T10:11:53.969" v="10"/>
          <ac:picMkLst>
            <pc:docMk/>
            <pc:sldMk cId="0" sldId="269"/>
            <ac:picMk id="5" creationId="{603AD5E3-54D8-4B32-B270-A52206776979}"/>
          </ac:picMkLst>
        </pc:picChg>
      </pc:sldChg>
      <pc:sldChg chg="modSp">
        <pc:chgData name="Jessica Webb" userId="116bfa15-fab5-4298-95a6-2aaa2e478e3d" providerId="ADAL" clId="{51802942-99D5-4A30-8E15-3B830F9020B0}" dt="2019-08-06T10:16:52.232" v="17"/>
        <pc:sldMkLst>
          <pc:docMk/>
          <pc:sldMk cId="0" sldId="270"/>
        </pc:sldMkLst>
        <pc:spChg chg="mod">
          <ac:chgData name="Jessica Webb" userId="116bfa15-fab5-4298-95a6-2aaa2e478e3d" providerId="ADAL" clId="{51802942-99D5-4A30-8E15-3B830F9020B0}" dt="2019-08-06T10:16:52.232" v="17"/>
          <ac:spMkLst>
            <pc:docMk/>
            <pc:sldMk cId="0" sldId="270"/>
            <ac:spMk id="132" creationId="{00000000-0000-0000-0000-000000000000}"/>
          </ac:spMkLst>
        </pc:spChg>
      </pc:sldChg>
      <pc:sldChg chg="addSp">
        <pc:chgData name="Jessica Webb" userId="116bfa15-fab5-4298-95a6-2aaa2e478e3d" providerId="ADAL" clId="{51802942-99D5-4A30-8E15-3B830F9020B0}" dt="2019-08-06T10:11:57.811" v="11"/>
        <pc:sldMkLst>
          <pc:docMk/>
          <pc:sldMk cId="0" sldId="272"/>
        </pc:sldMkLst>
        <pc:picChg chg="add">
          <ac:chgData name="Jessica Webb" userId="116bfa15-fab5-4298-95a6-2aaa2e478e3d" providerId="ADAL" clId="{51802942-99D5-4A30-8E15-3B830F9020B0}" dt="2019-08-06T10:11:57.811" v="11"/>
          <ac:picMkLst>
            <pc:docMk/>
            <pc:sldMk cId="0" sldId="272"/>
            <ac:picMk id="5" creationId="{21954884-8BAD-4D5C-8CE0-05D1C36696C3}"/>
          </ac:picMkLst>
        </pc:picChg>
      </pc:sldChg>
      <pc:sldMasterChg chg="delSldLayout modSldLayout">
        <pc:chgData name="Jessica Webb" userId="116bfa15-fab5-4298-95a6-2aaa2e478e3d" providerId="ADAL" clId="{51802942-99D5-4A30-8E15-3B830F9020B0}" dt="2019-08-06T10:04:16.242" v="2" actId="2696"/>
        <pc:sldMasterMkLst>
          <pc:docMk/>
          <pc:sldMasterMk cId="1310585009" sldId="2147483648"/>
        </pc:sldMasterMkLst>
        <pc:sldLayoutChg chg="modSp">
          <pc:chgData name="Jessica Webb" userId="116bfa15-fab5-4298-95a6-2aaa2e478e3d" providerId="ADAL" clId="{51802942-99D5-4A30-8E15-3B830F9020B0}" dt="2019-08-06T10:03:00.755" v="1" actId="14100"/>
          <pc:sldLayoutMkLst>
            <pc:docMk/>
            <pc:sldMasterMk cId="1310585009" sldId="2147483648"/>
            <pc:sldLayoutMk cId="3599343734" sldId="2147483650"/>
          </pc:sldLayoutMkLst>
          <pc:cxnChg chg="mod">
            <ac:chgData name="Jessica Webb" userId="116bfa15-fab5-4298-95a6-2aaa2e478e3d" providerId="ADAL" clId="{51802942-99D5-4A30-8E15-3B830F9020B0}" dt="2019-08-06T10:03:00.755" v="1" actId="14100"/>
            <ac:cxnSpMkLst>
              <pc:docMk/>
              <pc:sldMasterMk cId="1310585009" sldId="2147483648"/>
              <pc:sldLayoutMk cId="3599343734" sldId="2147483650"/>
              <ac:cxnSpMk id="8" creationId="{00000000-0000-0000-0000-000000000000}"/>
            </ac:cxnSpMkLst>
          </pc:cxnChg>
        </pc:sldLayoutChg>
        <pc:sldLayoutChg chg="del">
          <pc:chgData name="Jessica Webb" userId="116bfa15-fab5-4298-95a6-2aaa2e478e3d" providerId="ADAL" clId="{51802942-99D5-4A30-8E15-3B830F9020B0}" dt="2019-08-06T10:04:16.242" v="2" actId="2696"/>
          <pc:sldLayoutMkLst>
            <pc:docMk/>
            <pc:sldMasterMk cId="1310585009" sldId="2147483648"/>
            <pc:sldLayoutMk cId="4083444103" sldId="2147483658"/>
          </pc:sldLayoutMkLst>
        </pc:sldLayoutChg>
      </pc:sldMasterChg>
    </pc:docChg>
  </pc:docChgLst>
  <pc:docChgLst>
    <pc:chgData name="Andy Gray" userId="3900aca3-aa6e-4813-b4e0-c02f9e48a0aa" providerId="ADAL" clId="{A899CDE9-4B75-40AD-B17E-31B67C34CD94}"/>
    <pc:docChg chg="undo custSel modSld">
      <pc:chgData name="Andy Gray" userId="3900aca3-aa6e-4813-b4e0-c02f9e48a0aa" providerId="ADAL" clId="{A899CDE9-4B75-40AD-B17E-31B67C34CD94}" dt="2019-07-23T12:21:42.277" v="284" actId="1076"/>
      <pc:docMkLst>
        <pc:docMk/>
      </pc:docMkLst>
      <pc:sldChg chg="addSp delSp modSp">
        <pc:chgData name="Andy Gray" userId="3900aca3-aa6e-4813-b4e0-c02f9e48a0aa" providerId="ADAL" clId="{A899CDE9-4B75-40AD-B17E-31B67C34CD94}" dt="2019-07-23T12:12:56.055" v="275" actId="1076"/>
        <pc:sldMkLst>
          <pc:docMk/>
          <pc:sldMk cId="0" sldId="262"/>
        </pc:sldMkLst>
        <pc:picChg chg="add mod ord modCrop">
          <ac:chgData name="Andy Gray" userId="3900aca3-aa6e-4813-b4e0-c02f9e48a0aa" providerId="ADAL" clId="{A899CDE9-4B75-40AD-B17E-31B67C34CD94}" dt="2019-07-23T12:12:56.055" v="275" actId="1076"/>
          <ac:picMkLst>
            <pc:docMk/>
            <pc:sldMk cId="0" sldId="262"/>
            <ac:picMk id="3" creationId="{20BEDE10-881A-491D-9BD9-4C5322DAAE00}"/>
          </ac:picMkLst>
        </pc:picChg>
        <pc:picChg chg="del">
          <ac:chgData name="Andy Gray" userId="3900aca3-aa6e-4813-b4e0-c02f9e48a0aa" providerId="ADAL" clId="{A899CDE9-4B75-40AD-B17E-31B67C34CD94}" dt="2019-07-23T12:12:29.782" v="269" actId="478"/>
          <ac:picMkLst>
            <pc:docMk/>
            <pc:sldMk cId="0" sldId="262"/>
            <ac:picMk id="1026" creationId="{B085B65B-E3CE-4C5E-88AD-F6F4C4E9CC9D}"/>
          </ac:picMkLst>
        </pc:picChg>
      </pc:sldChg>
      <pc:sldChg chg="addSp delSp modSp setBg">
        <pc:chgData name="Andy Gray" userId="3900aca3-aa6e-4813-b4e0-c02f9e48a0aa" providerId="ADAL" clId="{A899CDE9-4B75-40AD-B17E-31B67C34CD94}" dt="2019-07-23T11:44:49.099" v="24" actId="478"/>
        <pc:sldMkLst>
          <pc:docMk/>
          <pc:sldMk cId="0" sldId="263"/>
        </pc:sldMkLst>
        <pc:picChg chg="add mod ord modCrop">
          <ac:chgData name="Andy Gray" userId="3900aca3-aa6e-4813-b4e0-c02f9e48a0aa" providerId="ADAL" clId="{A899CDE9-4B75-40AD-B17E-31B67C34CD94}" dt="2019-07-23T11:44:18.503" v="22" actId="732"/>
          <ac:picMkLst>
            <pc:docMk/>
            <pc:sldMk cId="0" sldId="263"/>
            <ac:picMk id="3" creationId="{CF66E649-1364-4009-A0B6-3CEED6C2EFEA}"/>
          </ac:picMkLst>
        </pc:picChg>
        <pc:picChg chg="add del">
          <ac:chgData name="Andy Gray" userId="3900aca3-aa6e-4813-b4e0-c02f9e48a0aa" providerId="ADAL" clId="{A899CDE9-4B75-40AD-B17E-31B67C34CD94}" dt="2019-07-23T11:44:49.099" v="24" actId="478"/>
          <ac:picMkLst>
            <pc:docMk/>
            <pc:sldMk cId="0" sldId="263"/>
            <ac:picMk id="7" creationId="{D893BBDC-1593-44A7-85C0-31EE2520427F}"/>
          </ac:picMkLst>
        </pc:picChg>
        <pc:picChg chg="del mod">
          <ac:chgData name="Andy Gray" userId="3900aca3-aa6e-4813-b4e0-c02f9e48a0aa" providerId="ADAL" clId="{A899CDE9-4B75-40AD-B17E-31B67C34CD94}" dt="2019-07-23T11:43:13.158" v="9" actId="478"/>
          <ac:picMkLst>
            <pc:docMk/>
            <pc:sldMk cId="0" sldId="263"/>
            <ac:picMk id="76" creationId="{00000000-0000-0000-0000-000000000000}"/>
          </ac:picMkLst>
        </pc:picChg>
      </pc:sldChg>
      <pc:sldChg chg="addSp delSp modSp">
        <pc:chgData name="Andy Gray" userId="3900aca3-aa6e-4813-b4e0-c02f9e48a0aa" providerId="ADAL" clId="{A899CDE9-4B75-40AD-B17E-31B67C34CD94}" dt="2019-07-23T12:21:42.277" v="284" actId="1076"/>
        <pc:sldMkLst>
          <pc:docMk/>
          <pc:sldMk cId="0" sldId="264"/>
        </pc:sldMkLst>
        <pc:picChg chg="add del mod ord">
          <ac:chgData name="Andy Gray" userId="3900aca3-aa6e-4813-b4e0-c02f9e48a0aa" providerId="ADAL" clId="{A899CDE9-4B75-40AD-B17E-31B67C34CD94}" dt="2019-07-23T12:21:19.644" v="276" actId="478"/>
          <ac:picMkLst>
            <pc:docMk/>
            <pc:sldMk cId="0" sldId="264"/>
            <ac:picMk id="3" creationId="{D827B651-AFA6-4AB0-A583-A2DBC4E53354}"/>
          </ac:picMkLst>
        </pc:picChg>
        <pc:picChg chg="add mod">
          <ac:chgData name="Andy Gray" userId="3900aca3-aa6e-4813-b4e0-c02f9e48a0aa" providerId="ADAL" clId="{A899CDE9-4B75-40AD-B17E-31B67C34CD94}" dt="2019-07-23T12:21:42.277" v="284" actId="1076"/>
          <ac:picMkLst>
            <pc:docMk/>
            <pc:sldMk cId="0" sldId="264"/>
            <ac:picMk id="5" creationId="{F7EE7079-C8CE-462E-B9B3-E43B90B31899}"/>
          </ac:picMkLst>
        </pc:picChg>
        <pc:picChg chg="del">
          <ac:chgData name="Andy Gray" userId="3900aca3-aa6e-4813-b4e0-c02f9e48a0aa" providerId="ADAL" clId="{A899CDE9-4B75-40AD-B17E-31B67C34CD94}" dt="2019-07-23T11:47:03.140" v="49" actId="478"/>
          <ac:picMkLst>
            <pc:docMk/>
            <pc:sldMk cId="0" sldId="264"/>
            <ac:picMk id="2050" creationId="{F130E2B4-68D2-4569-B6C4-A37E2BC384CF}"/>
          </ac:picMkLst>
        </pc:picChg>
      </pc:sldChg>
      <pc:sldChg chg="addSp delSp modSp">
        <pc:chgData name="Andy Gray" userId="3900aca3-aa6e-4813-b4e0-c02f9e48a0aa" providerId="ADAL" clId="{A899CDE9-4B75-40AD-B17E-31B67C34CD94}" dt="2019-07-23T11:53:37.691" v="109" actId="1036"/>
        <pc:sldMkLst>
          <pc:docMk/>
          <pc:sldMk cId="0" sldId="265"/>
        </pc:sldMkLst>
        <pc:picChg chg="add mod ord modCrop">
          <ac:chgData name="Andy Gray" userId="3900aca3-aa6e-4813-b4e0-c02f9e48a0aa" providerId="ADAL" clId="{A899CDE9-4B75-40AD-B17E-31B67C34CD94}" dt="2019-07-23T11:53:37.691" v="109" actId="1036"/>
          <ac:picMkLst>
            <pc:docMk/>
            <pc:sldMk cId="0" sldId="265"/>
            <ac:picMk id="3" creationId="{5B4233AE-B43B-4F9A-9C4E-FFC07E7EA880}"/>
          </ac:picMkLst>
        </pc:picChg>
        <pc:picChg chg="del">
          <ac:chgData name="Andy Gray" userId="3900aca3-aa6e-4813-b4e0-c02f9e48a0aa" providerId="ADAL" clId="{A899CDE9-4B75-40AD-B17E-31B67C34CD94}" dt="2019-07-23T11:53:30.090" v="106" actId="478"/>
          <ac:picMkLst>
            <pc:docMk/>
            <pc:sldMk cId="0" sldId="265"/>
            <ac:picMk id="92" creationId="{00000000-0000-0000-0000-000000000000}"/>
          </ac:picMkLst>
        </pc:picChg>
      </pc:sldChg>
      <pc:sldChg chg="addSp delSp modSp">
        <pc:chgData name="Andy Gray" userId="3900aca3-aa6e-4813-b4e0-c02f9e48a0aa" providerId="ADAL" clId="{A899CDE9-4B75-40AD-B17E-31B67C34CD94}" dt="2019-07-23T11:56:24.200" v="131"/>
        <pc:sldMkLst>
          <pc:docMk/>
          <pc:sldMk cId="0" sldId="266"/>
        </pc:sldMkLst>
        <pc:spChg chg="mod">
          <ac:chgData name="Andy Gray" userId="3900aca3-aa6e-4813-b4e0-c02f9e48a0aa" providerId="ADAL" clId="{A899CDE9-4B75-40AD-B17E-31B67C34CD94}" dt="2019-07-23T11:56:10.685" v="130" actId="20577"/>
          <ac:spMkLst>
            <pc:docMk/>
            <pc:sldMk cId="0" sldId="266"/>
            <ac:spMk id="100" creationId="{00000000-0000-0000-0000-000000000000}"/>
          </ac:spMkLst>
        </pc:spChg>
        <pc:picChg chg="add del mod ord modCrop">
          <ac:chgData name="Andy Gray" userId="3900aca3-aa6e-4813-b4e0-c02f9e48a0aa" providerId="ADAL" clId="{A899CDE9-4B75-40AD-B17E-31B67C34CD94}" dt="2019-07-23T11:55:39.602" v="125" actId="167"/>
          <ac:picMkLst>
            <pc:docMk/>
            <pc:sldMk cId="0" sldId="266"/>
            <ac:picMk id="3" creationId="{F2F8EB28-C54B-4B25-B773-610BAD288DB7}"/>
          </ac:picMkLst>
        </pc:picChg>
        <pc:picChg chg="add">
          <ac:chgData name="Andy Gray" userId="3900aca3-aa6e-4813-b4e0-c02f9e48a0aa" providerId="ADAL" clId="{A899CDE9-4B75-40AD-B17E-31B67C34CD94}" dt="2019-07-23T11:56:24.200" v="131"/>
          <ac:picMkLst>
            <pc:docMk/>
            <pc:sldMk cId="0" sldId="266"/>
            <ac:picMk id="7" creationId="{CA7CF11B-EAD0-4C10-9DAC-199A134ACB2D}"/>
          </ac:picMkLst>
        </pc:picChg>
        <pc:picChg chg="del">
          <ac:chgData name="Andy Gray" userId="3900aca3-aa6e-4813-b4e0-c02f9e48a0aa" providerId="ADAL" clId="{A899CDE9-4B75-40AD-B17E-31B67C34CD94}" dt="2019-07-23T11:55:15.578" v="119" actId="478"/>
          <ac:picMkLst>
            <pc:docMk/>
            <pc:sldMk cId="0" sldId="266"/>
            <ac:picMk id="4098" creationId="{5DDB1023-03AD-44F9-AF78-78DAD59743B1}"/>
          </ac:picMkLst>
        </pc:picChg>
      </pc:sldChg>
      <pc:sldChg chg="addSp delSp modSp">
        <pc:chgData name="Andy Gray" userId="3900aca3-aa6e-4813-b4e0-c02f9e48a0aa" providerId="ADAL" clId="{A899CDE9-4B75-40AD-B17E-31B67C34CD94}" dt="2019-07-23T12:03:44.694" v="202" actId="1076"/>
        <pc:sldMkLst>
          <pc:docMk/>
          <pc:sldMk cId="0" sldId="267"/>
        </pc:sldMkLst>
        <pc:picChg chg="add mod ord modCrop">
          <ac:chgData name="Andy Gray" userId="3900aca3-aa6e-4813-b4e0-c02f9e48a0aa" providerId="ADAL" clId="{A899CDE9-4B75-40AD-B17E-31B67C34CD94}" dt="2019-07-23T12:00:34.943" v="168" actId="167"/>
          <ac:picMkLst>
            <pc:docMk/>
            <pc:sldMk cId="0" sldId="267"/>
            <ac:picMk id="3" creationId="{86E9874D-3939-45D4-9CD9-7BFB4AE49CD2}"/>
          </ac:picMkLst>
        </pc:picChg>
        <pc:picChg chg="add mod modCrop">
          <ac:chgData name="Andy Gray" userId="3900aca3-aa6e-4813-b4e0-c02f9e48a0aa" providerId="ADAL" clId="{A899CDE9-4B75-40AD-B17E-31B67C34CD94}" dt="2019-07-23T12:03:39.327" v="200" actId="1076"/>
          <ac:picMkLst>
            <pc:docMk/>
            <pc:sldMk cId="0" sldId="267"/>
            <ac:picMk id="5" creationId="{8A5745C2-63C2-4740-AF69-0556EC4E76A7}"/>
          </ac:picMkLst>
        </pc:picChg>
        <pc:picChg chg="add mod ord modCrop">
          <ac:chgData name="Andy Gray" userId="3900aca3-aa6e-4813-b4e0-c02f9e48a0aa" providerId="ADAL" clId="{A899CDE9-4B75-40AD-B17E-31B67C34CD94}" dt="2019-07-23T12:03:43.021" v="201" actId="1076"/>
          <ac:picMkLst>
            <pc:docMk/>
            <pc:sldMk cId="0" sldId="267"/>
            <ac:picMk id="7" creationId="{39A56897-A1B1-4F6F-A360-D7ABC321F79E}"/>
          </ac:picMkLst>
        </pc:picChg>
        <pc:picChg chg="add mod">
          <ac:chgData name="Andy Gray" userId="3900aca3-aa6e-4813-b4e0-c02f9e48a0aa" providerId="ADAL" clId="{A899CDE9-4B75-40AD-B17E-31B67C34CD94}" dt="2019-07-23T12:03:44.694" v="202" actId="1076"/>
          <ac:picMkLst>
            <pc:docMk/>
            <pc:sldMk cId="0" sldId="267"/>
            <ac:picMk id="9" creationId="{5B270450-EE29-48BD-B1BE-6F4847CEAB00}"/>
          </ac:picMkLst>
        </pc:picChg>
        <pc:picChg chg="del mod">
          <ac:chgData name="Andy Gray" userId="3900aca3-aa6e-4813-b4e0-c02f9e48a0aa" providerId="ADAL" clId="{A899CDE9-4B75-40AD-B17E-31B67C34CD94}" dt="2019-07-23T12:00:36.539" v="169" actId="478"/>
          <ac:picMkLst>
            <pc:docMk/>
            <pc:sldMk cId="0" sldId="267"/>
            <ac:picMk id="108" creationId="{00000000-0000-0000-0000-000000000000}"/>
          </ac:picMkLst>
        </pc:picChg>
        <pc:picChg chg="del">
          <ac:chgData name="Andy Gray" userId="3900aca3-aa6e-4813-b4e0-c02f9e48a0aa" providerId="ADAL" clId="{A899CDE9-4B75-40AD-B17E-31B67C34CD94}" dt="2019-07-23T11:58:44.655" v="150" actId="478"/>
          <ac:picMkLst>
            <pc:docMk/>
            <pc:sldMk cId="0" sldId="267"/>
            <ac:picMk id="109" creationId="{00000000-0000-0000-0000-000000000000}"/>
          </ac:picMkLst>
        </pc:picChg>
        <pc:picChg chg="del mod modCrop">
          <ac:chgData name="Andy Gray" userId="3900aca3-aa6e-4813-b4e0-c02f9e48a0aa" providerId="ADAL" clId="{A899CDE9-4B75-40AD-B17E-31B67C34CD94}" dt="2019-07-23T12:02:27.653" v="181" actId="478"/>
          <ac:picMkLst>
            <pc:docMk/>
            <pc:sldMk cId="0" sldId="267"/>
            <ac:picMk id="110" creationId="{00000000-0000-0000-0000-000000000000}"/>
          </ac:picMkLst>
        </pc:picChg>
        <pc:picChg chg="del mod">
          <ac:chgData name="Andy Gray" userId="3900aca3-aa6e-4813-b4e0-c02f9e48a0aa" providerId="ADAL" clId="{A899CDE9-4B75-40AD-B17E-31B67C34CD94}" dt="2019-07-23T12:03:17.128" v="195" actId="478"/>
          <ac:picMkLst>
            <pc:docMk/>
            <pc:sldMk cId="0" sldId="267"/>
            <ac:picMk id="5124" creationId="{848D8929-BE90-40F9-91D5-D13A35745AD4}"/>
          </ac:picMkLst>
        </pc:picChg>
      </pc:sldChg>
      <pc:sldChg chg="addSp delSp modSp">
        <pc:chgData name="Andy Gray" userId="3900aca3-aa6e-4813-b4e0-c02f9e48a0aa" providerId="ADAL" clId="{A899CDE9-4B75-40AD-B17E-31B67C34CD94}" dt="2019-07-23T12:06:10.643" v="229" actId="167"/>
        <pc:sldMkLst>
          <pc:docMk/>
          <pc:sldMk cId="0" sldId="268"/>
        </pc:sldMkLst>
        <pc:picChg chg="add mod ord modCrop">
          <ac:chgData name="Andy Gray" userId="3900aca3-aa6e-4813-b4e0-c02f9e48a0aa" providerId="ADAL" clId="{A899CDE9-4B75-40AD-B17E-31B67C34CD94}" dt="2019-07-23T12:06:10.643" v="229" actId="167"/>
          <ac:picMkLst>
            <pc:docMk/>
            <pc:sldMk cId="0" sldId="268"/>
            <ac:picMk id="3" creationId="{BE6910E3-F91A-4246-9101-DA40BF7BCB8C}"/>
          </ac:picMkLst>
        </pc:picChg>
        <pc:picChg chg="del">
          <ac:chgData name="Andy Gray" userId="3900aca3-aa6e-4813-b4e0-c02f9e48a0aa" providerId="ADAL" clId="{A899CDE9-4B75-40AD-B17E-31B67C34CD94}" dt="2019-07-23T12:04:54.619" v="204" actId="478"/>
          <ac:picMkLst>
            <pc:docMk/>
            <pc:sldMk cId="0" sldId="268"/>
            <ac:picMk id="115" creationId="{00000000-0000-0000-0000-000000000000}"/>
          </ac:picMkLst>
        </pc:picChg>
        <pc:picChg chg="mod ord">
          <ac:chgData name="Andy Gray" userId="3900aca3-aa6e-4813-b4e0-c02f9e48a0aa" providerId="ADAL" clId="{A899CDE9-4B75-40AD-B17E-31B67C34CD94}" dt="2019-07-23T12:06:06.893" v="228" actId="167"/>
          <ac:picMkLst>
            <pc:docMk/>
            <pc:sldMk cId="0" sldId="268"/>
            <ac:picMk id="116" creationId="{00000000-0000-0000-0000-000000000000}"/>
          </ac:picMkLst>
        </pc:picChg>
      </pc:sldChg>
      <pc:sldChg chg="addSp delSp modSp">
        <pc:chgData name="Andy Gray" userId="3900aca3-aa6e-4813-b4e0-c02f9e48a0aa" providerId="ADAL" clId="{A899CDE9-4B75-40AD-B17E-31B67C34CD94}" dt="2019-07-23T12:08:03.361" v="240" actId="167"/>
        <pc:sldMkLst>
          <pc:docMk/>
          <pc:sldMk cId="0" sldId="269"/>
        </pc:sldMkLst>
        <pc:picChg chg="add mod ord modCrop">
          <ac:chgData name="Andy Gray" userId="3900aca3-aa6e-4813-b4e0-c02f9e48a0aa" providerId="ADAL" clId="{A899CDE9-4B75-40AD-B17E-31B67C34CD94}" dt="2019-07-23T12:08:03.361" v="240" actId="167"/>
          <ac:picMkLst>
            <pc:docMk/>
            <pc:sldMk cId="0" sldId="269"/>
            <ac:picMk id="3" creationId="{AA6F87A7-58A7-42AE-961A-71701D7059E2}"/>
          </ac:picMkLst>
        </pc:picChg>
        <pc:picChg chg="del">
          <ac:chgData name="Andy Gray" userId="3900aca3-aa6e-4813-b4e0-c02f9e48a0aa" providerId="ADAL" clId="{A899CDE9-4B75-40AD-B17E-31B67C34CD94}" dt="2019-07-23T12:07:27.133" v="230" actId="478"/>
          <ac:picMkLst>
            <pc:docMk/>
            <pc:sldMk cId="0" sldId="269"/>
            <ac:picMk id="6146" creationId="{2C69A349-A467-471A-8B0B-2A4AD72AAD9A}"/>
          </ac:picMkLst>
        </pc:picChg>
      </pc:sldChg>
      <pc:sldChg chg="addSp delSp modSp">
        <pc:chgData name="Andy Gray" userId="3900aca3-aa6e-4813-b4e0-c02f9e48a0aa" providerId="ADAL" clId="{A899CDE9-4B75-40AD-B17E-31B67C34CD94}" dt="2019-07-23T12:11:58.427" v="261" actId="1076"/>
        <pc:sldMkLst>
          <pc:docMk/>
          <pc:sldMk cId="0" sldId="272"/>
        </pc:sldMkLst>
        <pc:picChg chg="add mod ord modCrop">
          <ac:chgData name="Andy Gray" userId="3900aca3-aa6e-4813-b4e0-c02f9e48a0aa" providerId="ADAL" clId="{A899CDE9-4B75-40AD-B17E-31B67C34CD94}" dt="2019-07-23T12:11:58.427" v="261" actId="1076"/>
          <ac:picMkLst>
            <pc:docMk/>
            <pc:sldMk cId="0" sldId="272"/>
            <ac:picMk id="3" creationId="{99F7699B-2F34-42A3-A3FE-F80A3F5D1213}"/>
          </ac:picMkLst>
        </pc:picChg>
        <pc:picChg chg="del mod">
          <ac:chgData name="Andy Gray" userId="3900aca3-aa6e-4813-b4e0-c02f9e48a0aa" providerId="ADAL" clId="{A899CDE9-4B75-40AD-B17E-31B67C34CD94}" dt="2019-07-23T12:10:57.275" v="242" actId="478"/>
          <ac:picMkLst>
            <pc:docMk/>
            <pc:sldMk cId="0" sldId="272"/>
            <ac:picMk id="147" creationId="{00000000-0000-0000-0000-000000000000}"/>
          </ac:picMkLst>
        </pc:picChg>
      </pc:sldChg>
      <pc:sldChg chg="addSp delSp modSp">
        <pc:chgData name="Andy Gray" userId="3900aca3-aa6e-4813-b4e0-c02f9e48a0aa" providerId="ADAL" clId="{A899CDE9-4B75-40AD-B17E-31B67C34CD94}" dt="2019-07-23T11:51:52.409" v="94" actId="20577"/>
        <pc:sldMkLst>
          <pc:docMk/>
          <pc:sldMk cId="3132431109" sldId="273"/>
        </pc:sldMkLst>
        <pc:spChg chg="mod">
          <ac:chgData name="Andy Gray" userId="3900aca3-aa6e-4813-b4e0-c02f9e48a0aa" providerId="ADAL" clId="{A899CDE9-4B75-40AD-B17E-31B67C34CD94}" dt="2019-07-23T11:51:52.409" v="94" actId="20577"/>
          <ac:spMkLst>
            <pc:docMk/>
            <pc:sldMk cId="3132431109" sldId="273"/>
            <ac:spMk id="86" creationId="{00000000-0000-0000-0000-000000000000}"/>
          </ac:spMkLst>
        </pc:spChg>
        <pc:picChg chg="add mod ord modCrop">
          <ac:chgData name="Andy Gray" userId="3900aca3-aa6e-4813-b4e0-c02f9e48a0aa" providerId="ADAL" clId="{A899CDE9-4B75-40AD-B17E-31B67C34CD94}" dt="2019-07-23T11:51:19.257" v="85" actId="732"/>
          <ac:picMkLst>
            <pc:docMk/>
            <pc:sldMk cId="3132431109" sldId="273"/>
            <ac:picMk id="3" creationId="{8E936126-9C23-41D7-A0EE-CD2A353DC2BF}"/>
          </ac:picMkLst>
        </pc:picChg>
        <pc:picChg chg="add del mod">
          <ac:chgData name="Andy Gray" userId="3900aca3-aa6e-4813-b4e0-c02f9e48a0aa" providerId="ADAL" clId="{A899CDE9-4B75-40AD-B17E-31B67C34CD94}" dt="2019-07-23T11:51:39.556" v="90" actId="478"/>
          <ac:picMkLst>
            <pc:docMk/>
            <pc:sldMk cId="3132431109" sldId="273"/>
            <ac:picMk id="7" creationId="{C18F1E7E-36DF-47F9-B742-319C126EF0E6}"/>
          </ac:picMkLst>
        </pc:picChg>
        <pc:picChg chg="del mod">
          <ac:chgData name="Andy Gray" userId="3900aca3-aa6e-4813-b4e0-c02f9e48a0aa" providerId="ADAL" clId="{A899CDE9-4B75-40AD-B17E-31B67C34CD94}" dt="2019-07-23T11:49:44.667" v="69" actId="478"/>
          <ac:picMkLst>
            <pc:docMk/>
            <pc:sldMk cId="3132431109" sldId="273"/>
            <ac:picMk id="3074" creationId="{962BAEC2-CA14-4119-ACEC-9B68B6F9F08A}"/>
          </ac:picMkLst>
        </pc:picChg>
      </pc:sldChg>
    </pc:docChg>
  </pc:docChgLst>
  <pc:docChgLst>
    <pc:chgData name="Andy Gray" userId="3900aca3-aa6e-4813-b4e0-c02f9e48a0aa" providerId="ADAL" clId="{28F01C05-3754-4FE7-8907-8762381CF2B5}"/>
    <pc:docChg chg="custSel delSld modSld modMainMaster">
      <pc:chgData name="Andy Gray" userId="3900aca3-aa6e-4813-b4e0-c02f9e48a0aa" providerId="ADAL" clId="{28F01C05-3754-4FE7-8907-8762381CF2B5}" dt="2019-07-03T10:26:23.011" v="76" actId="167"/>
      <pc:docMkLst>
        <pc:docMk/>
      </pc:docMkLst>
      <pc:sldChg chg="modSp">
        <pc:chgData name="Andy Gray" userId="3900aca3-aa6e-4813-b4e0-c02f9e48a0aa" providerId="ADAL" clId="{28F01C05-3754-4FE7-8907-8762381CF2B5}" dt="2019-07-03T10:16:21.986" v="6" actId="947"/>
        <pc:sldMkLst>
          <pc:docMk/>
          <pc:sldMk cId="2819996977" sldId="257"/>
        </pc:sldMkLst>
        <pc:spChg chg="mod">
          <ac:chgData name="Andy Gray" userId="3900aca3-aa6e-4813-b4e0-c02f9e48a0aa" providerId="ADAL" clId="{28F01C05-3754-4FE7-8907-8762381CF2B5}" dt="2019-07-03T10:16:21.986" v="6" actId="947"/>
          <ac:spMkLst>
            <pc:docMk/>
            <pc:sldMk cId="2819996977" sldId="257"/>
            <ac:spMk id="9" creationId="{9B940526-E652-49E9-80CD-519D5A66C408}"/>
          </ac:spMkLst>
        </pc:spChg>
      </pc:sldChg>
      <pc:sldChg chg="addSp delSp modSp">
        <pc:chgData name="Andy Gray" userId="3900aca3-aa6e-4813-b4e0-c02f9e48a0aa" providerId="ADAL" clId="{28F01C05-3754-4FE7-8907-8762381CF2B5}" dt="2019-07-03T10:17:01.377" v="20" actId="20577"/>
        <pc:sldMkLst>
          <pc:docMk/>
          <pc:sldMk cId="0" sldId="261"/>
        </pc:sldMkLst>
        <pc:spChg chg="add del mod">
          <ac:chgData name="Andy Gray" userId="3900aca3-aa6e-4813-b4e0-c02f9e48a0aa" providerId="ADAL" clId="{28F01C05-3754-4FE7-8907-8762381CF2B5}" dt="2019-07-03T10:16:39.670" v="7"/>
          <ac:spMkLst>
            <pc:docMk/>
            <pc:sldMk cId="0" sldId="261"/>
            <ac:spMk id="2" creationId="{0D520AFD-E138-4442-B2A1-B127227C84B7}"/>
          </ac:spMkLst>
        </pc:spChg>
        <pc:spChg chg="add del mod">
          <ac:chgData name="Andy Gray" userId="3900aca3-aa6e-4813-b4e0-c02f9e48a0aa" providerId="ADAL" clId="{28F01C05-3754-4FE7-8907-8762381CF2B5}" dt="2019-07-03T10:16:39.670" v="7"/>
          <ac:spMkLst>
            <pc:docMk/>
            <pc:sldMk cId="0" sldId="261"/>
            <ac:spMk id="3" creationId="{1F3341D9-A477-47BE-BDEE-1FC530782A45}"/>
          </ac:spMkLst>
        </pc:spChg>
        <pc:spChg chg="add mod">
          <ac:chgData name="Andy Gray" userId="3900aca3-aa6e-4813-b4e0-c02f9e48a0aa" providerId="ADAL" clId="{28F01C05-3754-4FE7-8907-8762381CF2B5}" dt="2019-07-03T10:17:01.377" v="20" actId="20577"/>
          <ac:spMkLst>
            <pc:docMk/>
            <pc:sldMk cId="0" sldId="261"/>
            <ac:spMk id="5" creationId="{3FB24DA0-ED17-46A3-BC3C-0365451B5BEC}"/>
          </ac:spMkLst>
        </pc:spChg>
        <pc:spChg chg="del mod">
          <ac:chgData name="Andy Gray" userId="3900aca3-aa6e-4813-b4e0-c02f9e48a0aa" providerId="ADAL" clId="{28F01C05-3754-4FE7-8907-8762381CF2B5}" dt="2019-07-03T10:16:55.746" v="10" actId="478"/>
          <ac:spMkLst>
            <pc:docMk/>
            <pc:sldMk cId="0" sldId="261"/>
            <ac:spMk id="63" creationId="{00000000-0000-0000-0000-000000000000}"/>
          </ac:spMkLst>
        </pc:spChg>
        <pc:spChg chg="mod">
          <ac:chgData name="Andy Gray" userId="3900aca3-aa6e-4813-b4e0-c02f9e48a0aa" providerId="ADAL" clId="{28F01C05-3754-4FE7-8907-8762381CF2B5}" dt="2019-07-03T10:16:50.909" v="9"/>
          <ac:spMkLst>
            <pc:docMk/>
            <pc:sldMk cId="0" sldId="261"/>
            <ac:spMk id="64" creationId="{00000000-0000-0000-0000-000000000000}"/>
          </ac:spMkLst>
        </pc:spChg>
      </pc:sldChg>
      <pc:sldChg chg="addSp delSp modSp">
        <pc:chgData name="Andy Gray" userId="3900aca3-aa6e-4813-b4e0-c02f9e48a0aa" providerId="ADAL" clId="{28F01C05-3754-4FE7-8907-8762381CF2B5}" dt="2019-07-03T10:26:23.011" v="76" actId="167"/>
        <pc:sldMkLst>
          <pc:docMk/>
          <pc:sldMk cId="0" sldId="262"/>
        </pc:sldMkLst>
        <pc:spChg chg="add del mod">
          <ac:chgData name="Andy Gray" userId="3900aca3-aa6e-4813-b4e0-c02f9e48a0aa" providerId="ADAL" clId="{28F01C05-3754-4FE7-8907-8762381CF2B5}" dt="2019-07-03T10:17:07.184" v="21"/>
          <ac:spMkLst>
            <pc:docMk/>
            <pc:sldMk cId="0" sldId="262"/>
            <ac:spMk id="2" creationId="{CC0CA4EB-5E38-420D-99E6-8481DC625355}"/>
          </ac:spMkLst>
        </pc:spChg>
        <pc:spChg chg="add del mod">
          <ac:chgData name="Andy Gray" userId="3900aca3-aa6e-4813-b4e0-c02f9e48a0aa" providerId="ADAL" clId="{28F01C05-3754-4FE7-8907-8762381CF2B5}" dt="2019-07-03T10:17:07.184" v="21"/>
          <ac:spMkLst>
            <pc:docMk/>
            <pc:sldMk cId="0" sldId="262"/>
            <ac:spMk id="3" creationId="{A7C15C39-03E6-407C-A1F5-1EBE4416B89C}"/>
          </ac:spMkLst>
        </pc:spChg>
        <pc:spChg chg="add del mod">
          <ac:chgData name="Andy Gray" userId="3900aca3-aa6e-4813-b4e0-c02f9e48a0aa" providerId="ADAL" clId="{28F01C05-3754-4FE7-8907-8762381CF2B5}" dt="2019-07-03T10:24:41.113" v="60"/>
          <ac:spMkLst>
            <pc:docMk/>
            <pc:sldMk cId="0" sldId="262"/>
            <ac:spMk id="4" creationId="{596F5872-D799-48E1-B574-A7BA59C76753}"/>
          </ac:spMkLst>
        </pc:spChg>
        <pc:spChg chg="add del mod">
          <ac:chgData name="Andy Gray" userId="3900aca3-aa6e-4813-b4e0-c02f9e48a0aa" providerId="ADAL" clId="{28F01C05-3754-4FE7-8907-8762381CF2B5}" dt="2019-07-03T10:24:41.113" v="60"/>
          <ac:spMkLst>
            <pc:docMk/>
            <pc:sldMk cId="0" sldId="262"/>
            <ac:spMk id="5" creationId="{D4B59BAC-7A6D-4C5C-B7BF-A003276E0113}"/>
          </ac:spMkLst>
        </pc:spChg>
        <pc:spChg chg="mod">
          <ac:chgData name="Andy Gray" userId="3900aca3-aa6e-4813-b4e0-c02f9e48a0aa" providerId="ADAL" clId="{28F01C05-3754-4FE7-8907-8762381CF2B5}" dt="2019-07-03T10:24:48.733" v="62" actId="207"/>
          <ac:spMkLst>
            <pc:docMk/>
            <pc:sldMk cId="0" sldId="262"/>
            <ac:spMk id="70" creationId="{00000000-0000-0000-0000-000000000000}"/>
          </ac:spMkLst>
        </pc:spChg>
        <pc:spChg chg="mod">
          <ac:chgData name="Andy Gray" userId="3900aca3-aa6e-4813-b4e0-c02f9e48a0aa" providerId="ADAL" clId="{28F01C05-3754-4FE7-8907-8762381CF2B5}" dt="2019-07-03T10:25:15.134" v="67" actId="20577"/>
          <ac:spMkLst>
            <pc:docMk/>
            <pc:sldMk cId="0" sldId="262"/>
            <ac:spMk id="71" creationId="{00000000-0000-0000-0000-000000000000}"/>
          </ac:spMkLst>
        </pc:spChg>
        <pc:picChg chg="add mod ord modCrop">
          <ac:chgData name="Andy Gray" userId="3900aca3-aa6e-4813-b4e0-c02f9e48a0aa" providerId="ADAL" clId="{28F01C05-3754-4FE7-8907-8762381CF2B5}" dt="2019-07-03T10:26:23.011" v="76" actId="167"/>
          <ac:picMkLst>
            <pc:docMk/>
            <pc:sldMk cId="0" sldId="262"/>
            <ac:picMk id="9" creationId="{B5BABE7E-793E-40EE-A691-837BD73DAB16}"/>
          </ac:picMkLst>
        </pc:picChg>
        <pc:picChg chg="mod ord modCrop">
          <ac:chgData name="Andy Gray" userId="3900aca3-aa6e-4813-b4e0-c02f9e48a0aa" providerId="ADAL" clId="{28F01C05-3754-4FE7-8907-8762381CF2B5}" dt="2019-07-03T10:26:19.339" v="75" actId="167"/>
          <ac:picMkLst>
            <pc:docMk/>
            <pc:sldMk cId="0" sldId="262"/>
            <ac:picMk id="69" creationId="{00000000-0000-0000-0000-000000000000}"/>
          </ac:picMkLst>
        </pc:picChg>
      </pc:sldChg>
      <pc:sldChg chg="addSp delSp modSp">
        <pc:chgData name="Andy Gray" userId="3900aca3-aa6e-4813-b4e0-c02f9e48a0aa" providerId="ADAL" clId="{28F01C05-3754-4FE7-8907-8762381CF2B5}" dt="2019-07-03T10:21:24.078" v="42" actId="207"/>
        <pc:sldMkLst>
          <pc:docMk/>
          <pc:sldMk cId="0" sldId="263"/>
        </pc:sldMkLst>
        <pc:spChg chg="add del mod">
          <ac:chgData name="Andy Gray" userId="3900aca3-aa6e-4813-b4e0-c02f9e48a0aa" providerId="ADAL" clId="{28F01C05-3754-4FE7-8907-8762381CF2B5}" dt="2019-07-03T10:19:10.135" v="27"/>
          <ac:spMkLst>
            <pc:docMk/>
            <pc:sldMk cId="0" sldId="263"/>
            <ac:spMk id="2" creationId="{057AFD48-9348-422C-B2AF-EC19FDE18C6F}"/>
          </ac:spMkLst>
        </pc:spChg>
        <pc:spChg chg="add del mod">
          <ac:chgData name="Andy Gray" userId="3900aca3-aa6e-4813-b4e0-c02f9e48a0aa" providerId="ADAL" clId="{28F01C05-3754-4FE7-8907-8762381CF2B5}" dt="2019-07-03T10:19:10.135" v="27"/>
          <ac:spMkLst>
            <pc:docMk/>
            <pc:sldMk cId="0" sldId="263"/>
            <ac:spMk id="3" creationId="{942A33F8-C753-4479-A6D9-FEAAD8D0EAAF}"/>
          </ac:spMkLst>
        </pc:spChg>
        <pc:spChg chg="add del mod">
          <ac:chgData name="Andy Gray" userId="3900aca3-aa6e-4813-b4e0-c02f9e48a0aa" providerId="ADAL" clId="{28F01C05-3754-4FE7-8907-8762381CF2B5}" dt="2019-07-03T10:19:36.326" v="30"/>
          <ac:spMkLst>
            <pc:docMk/>
            <pc:sldMk cId="0" sldId="263"/>
            <ac:spMk id="4" creationId="{1D7CC25C-FAF3-40A3-B46D-8B4D6F8AECD0}"/>
          </ac:spMkLst>
        </pc:spChg>
        <pc:spChg chg="add del mod">
          <ac:chgData name="Andy Gray" userId="3900aca3-aa6e-4813-b4e0-c02f9e48a0aa" providerId="ADAL" clId="{28F01C05-3754-4FE7-8907-8762381CF2B5}" dt="2019-07-03T10:19:36.326" v="30"/>
          <ac:spMkLst>
            <pc:docMk/>
            <pc:sldMk cId="0" sldId="263"/>
            <ac:spMk id="5" creationId="{4D692D84-25BD-4CD9-8ABD-E9862BF62E92}"/>
          </ac:spMkLst>
        </pc:spChg>
        <pc:spChg chg="add del mod">
          <ac:chgData name="Andy Gray" userId="3900aca3-aa6e-4813-b4e0-c02f9e48a0aa" providerId="ADAL" clId="{28F01C05-3754-4FE7-8907-8762381CF2B5}" dt="2019-07-03T10:20:24.939" v="31"/>
          <ac:spMkLst>
            <pc:docMk/>
            <pc:sldMk cId="0" sldId="263"/>
            <ac:spMk id="6" creationId="{F82222A2-4BF9-4901-9F4E-D4224C9DDA90}"/>
          </ac:spMkLst>
        </pc:spChg>
        <pc:spChg chg="add del mod">
          <ac:chgData name="Andy Gray" userId="3900aca3-aa6e-4813-b4e0-c02f9e48a0aa" providerId="ADAL" clId="{28F01C05-3754-4FE7-8907-8762381CF2B5}" dt="2019-07-03T10:20:24.939" v="31"/>
          <ac:spMkLst>
            <pc:docMk/>
            <pc:sldMk cId="0" sldId="263"/>
            <ac:spMk id="7" creationId="{1B57E15F-8711-46D9-B15A-126FD737EFE0}"/>
          </ac:spMkLst>
        </pc:spChg>
        <pc:spChg chg="add del mod">
          <ac:chgData name="Andy Gray" userId="3900aca3-aa6e-4813-b4e0-c02f9e48a0aa" providerId="ADAL" clId="{28F01C05-3754-4FE7-8907-8762381CF2B5}" dt="2019-07-03T10:21:19.018" v="41"/>
          <ac:spMkLst>
            <pc:docMk/>
            <pc:sldMk cId="0" sldId="263"/>
            <ac:spMk id="8" creationId="{FE06CC6B-AE34-4E9E-ACCB-AE98F08B2B72}"/>
          </ac:spMkLst>
        </pc:spChg>
        <pc:spChg chg="add del mod">
          <ac:chgData name="Andy Gray" userId="3900aca3-aa6e-4813-b4e0-c02f9e48a0aa" providerId="ADAL" clId="{28F01C05-3754-4FE7-8907-8762381CF2B5}" dt="2019-07-03T10:21:19.018" v="41"/>
          <ac:spMkLst>
            <pc:docMk/>
            <pc:sldMk cId="0" sldId="263"/>
            <ac:spMk id="9" creationId="{819595A8-C8AB-4ED3-BAF5-683E24929469}"/>
          </ac:spMkLst>
        </pc:spChg>
        <pc:spChg chg="mod">
          <ac:chgData name="Andy Gray" userId="3900aca3-aa6e-4813-b4e0-c02f9e48a0aa" providerId="ADAL" clId="{28F01C05-3754-4FE7-8907-8762381CF2B5}" dt="2019-07-03T10:21:24.078" v="42" actId="207"/>
          <ac:spMkLst>
            <pc:docMk/>
            <pc:sldMk cId="0" sldId="263"/>
            <ac:spMk id="78" creationId="{00000000-0000-0000-0000-000000000000}"/>
          </ac:spMkLst>
        </pc:spChg>
      </pc:sldChg>
      <pc:sldChg chg="addSp delSp modSp">
        <pc:chgData name="Andy Gray" userId="3900aca3-aa6e-4813-b4e0-c02f9e48a0aa" providerId="ADAL" clId="{28F01C05-3754-4FE7-8907-8762381CF2B5}" dt="2019-07-03T10:21:52.395" v="45" actId="207"/>
        <pc:sldMkLst>
          <pc:docMk/>
          <pc:sldMk cId="0" sldId="264"/>
        </pc:sldMkLst>
        <pc:spChg chg="add del mod">
          <ac:chgData name="Andy Gray" userId="3900aca3-aa6e-4813-b4e0-c02f9e48a0aa" providerId="ADAL" clId="{28F01C05-3754-4FE7-8907-8762381CF2B5}" dt="2019-07-03T10:21:03.514" v="39"/>
          <ac:spMkLst>
            <pc:docMk/>
            <pc:sldMk cId="0" sldId="264"/>
            <ac:spMk id="2" creationId="{02D89C04-BF05-4581-BB3F-C95AF79FBB9D}"/>
          </ac:spMkLst>
        </pc:spChg>
        <pc:spChg chg="add del mod">
          <ac:chgData name="Andy Gray" userId="3900aca3-aa6e-4813-b4e0-c02f9e48a0aa" providerId="ADAL" clId="{28F01C05-3754-4FE7-8907-8762381CF2B5}" dt="2019-07-03T10:21:03.514" v="39"/>
          <ac:spMkLst>
            <pc:docMk/>
            <pc:sldMk cId="0" sldId="264"/>
            <ac:spMk id="3" creationId="{C95B8C9F-DF47-4365-9775-C8ACF19EF7F8}"/>
          </ac:spMkLst>
        </pc:spChg>
        <pc:spChg chg="add del mod">
          <ac:chgData name="Andy Gray" userId="3900aca3-aa6e-4813-b4e0-c02f9e48a0aa" providerId="ADAL" clId="{28F01C05-3754-4FE7-8907-8762381CF2B5}" dt="2019-07-03T10:21:12.624" v="40"/>
          <ac:spMkLst>
            <pc:docMk/>
            <pc:sldMk cId="0" sldId="264"/>
            <ac:spMk id="4" creationId="{5E66726B-3B49-472F-91CD-BD621591F0A7}"/>
          </ac:spMkLst>
        </pc:spChg>
        <pc:spChg chg="add del mod">
          <ac:chgData name="Andy Gray" userId="3900aca3-aa6e-4813-b4e0-c02f9e48a0aa" providerId="ADAL" clId="{28F01C05-3754-4FE7-8907-8762381CF2B5}" dt="2019-07-03T10:21:12.624" v="40"/>
          <ac:spMkLst>
            <pc:docMk/>
            <pc:sldMk cId="0" sldId="264"/>
            <ac:spMk id="5" creationId="{4594F540-4608-4BEC-8924-7FB3E3F433E9}"/>
          </ac:spMkLst>
        </pc:spChg>
        <pc:spChg chg="add del mod">
          <ac:chgData name="Andy Gray" userId="3900aca3-aa6e-4813-b4e0-c02f9e48a0aa" providerId="ADAL" clId="{28F01C05-3754-4FE7-8907-8762381CF2B5}" dt="2019-07-03T10:21:42.465" v="43"/>
          <ac:spMkLst>
            <pc:docMk/>
            <pc:sldMk cId="0" sldId="264"/>
            <ac:spMk id="6" creationId="{2874E39F-C9AA-4F03-AD1F-E5B365DA0893}"/>
          </ac:spMkLst>
        </pc:spChg>
        <pc:spChg chg="add del mod">
          <ac:chgData name="Andy Gray" userId="3900aca3-aa6e-4813-b4e0-c02f9e48a0aa" providerId="ADAL" clId="{28F01C05-3754-4FE7-8907-8762381CF2B5}" dt="2019-07-03T10:21:42.465" v="43"/>
          <ac:spMkLst>
            <pc:docMk/>
            <pc:sldMk cId="0" sldId="264"/>
            <ac:spMk id="7" creationId="{835D7F86-86C9-426D-9F8B-A64581F6C178}"/>
          </ac:spMkLst>
        </pc:spChg>
        <pc:spChg chg="mod">
          <ac:chgData name="Andy Gray" userId="3900aca3-aa6e-4813-b4e0-c02f9e48a0aa" providerId="ADAL" clId="{28F01C05-3754-4FE7-8907-8762381CF2B5}" dt="2019-07-03T10:21:52.395" v="45" actId="207"/>
          <ac:spMkLst>
            <pc:docMk/>
            <pc:sldMk cId="0" sldId="264"/>
            <ac:spMk id="85" creationId="{00000000-0000-0000-0000-000000000000}"/>
          </ac:spMkLst>
        </pc:spChg>
        <pc:spChg chg="mod">
          <ac:chgData name="Andy Gray" userId="3900aca3-aa6e-4813-b4e0-c02f9e48a0aa" providerId="ADAL" clId="{28F01C05-3754-4FE7-8907-8762381CF2B5}" dt="2019-07-03T10:21:49.953" v="44" actId="207"/>
          <ac:spMkLst>
            <pc:docMk/>
            <pc:sldMk cId="0" sldId="264"/>
            <ac:spMk id="86" creationId="{00000000-0000-0000-0000-000000000000}"/>
          </ac:spMkLst>
        </pc:spChg>
      </pc:sldChg>
      <pc:sldChg chg="addSp delSp modSp">
        <pc:chgData name="Andy Gray" userId="3900aca3-aa6e-4813-b4e0-c02f9e48a0aa" providerId="ADAL" clId="{28F01C05-3754-4FE7-8907-8762381CF2B5}" dt="2019-07-03T10:22:01.795" v="46"/>
        <pc:sldMkLst>
          <pc:docMk/>
          <pc:sldMk cId="0" sldId="265"/>
        </pc:sldMkLst>
        <pc:spChg chg="add del mod">
          <ac:chgData name="Andy Gray" userId="3900aca3-aa6e-4813-b4e0-c02f9e48a0aa" providerId="ADAL" clId="{28F01C05-3754-4FE7-8907-8762381CF2B5}" dt="2019-07-03T10:22:01.795" v="46"/>
          <ac:spMkLst>
            <pc:docMk/>
            <pc:sldMk cId="0" sldId="265"/>
            <ac:spMk id="2" creationId="{5E5CB26E-88DE-437D-83BF-E6E0FB331713}"/>
          </ac:spMkLst>
        </pc:spChg>
        <pc:spChg chg="add del mod">
          <ac:chgData name="Andy Gray" userId="3900aca3-aa6e-4813-b4e0-c02f9e48a0aa" providerId="ADAL" clId="{28F01C05-3754-4FE7-8907-8762381CF2B5}" dt="2019-07-03T10:22:01.795" v="46"/>
          <ac:spMkLst>
            <pc:docMk/>
            <pc:sldMk cId="0" sldId="265"/>
            <ac:spMk id="3" creationId="{553B5C70-6206-4D45-A329-412FC2AB2BF6}"/>
          </ac:spMkLst>
        </pc:spChg>
      </pc:sldChg>
      <pc:sldChg chg="addSp delSp modSp">
        <pc:chgData name="Andy Gray" userId="3900aca3-aa6e-4813-b4e0-c02f9e48a0aa" providerId="ADAL" clId="{28F01C05-3754-4FE7-8907-8762381CF2B5}" dt="2019-07-03T10:22:09.457" v="47"/>
        <pc:sldMkLst>
          <pc:docMk/>
          <pc:sldMk cId="0" sldId="266"/>
        </pc:sldMkLst>
        <pc:spChg chg="add del mod">
          <ac:chgData name="Andy Gray" userId="3900aca3-aa6e-4813-b4e0-c02f9e48a0aa" providerId="ADAL" clId="{28F01C05-3754-4FE7-8907-8762381CF2B5}" dt="2019-07-03T10:22:09.457" v="47"/>
          <ac:spMkLst>
            <pc:docMk/>
            <pc:sldMk cId="0" sldId="266"/>
            <ac:spMk id="2" creationId="{A96B3EDF-4A76-41E6-9602-14A2AF9A7607}"/>
          </ac:spMkLst>
        </pc:spChg>
        <pc:spChg chg="add del mod">
          <ac:chgData name="Andy Gray" userId="3900aca3-aa6e-4813-b4e0-c02f9e48a0aa" providerId="ADAL" clId="{28F01C05-3754-4FE7-8907-8762381CF2B5}" dt="2019-07-03T10:22:09.457" v="47"/>
          <ac:spMkLst>
            <pc:docMk/>
            <pc:sldMk cId="0" sldId="266"/>
            <ac:spMk id="3" creationId="{FFE00278-3CCF-4F55-BA64-1EF1ABD272AC}"/>
          </ac:spMkLst>
        </pc:spChg>
      </pc:sldChg>
      <pc:sldChg chg="addSp delSp modSp">
        <pc:chgData name="Andy Gray" userId="3900aca3-aa6e-4813-b4e0-c02f9e48a0aa" providerId="ADAL" clId="{28F01C05-3754-4FE7-8907-8762381CF2B5}" dt="2019-07-03T10:22:17.870" v="48"/>
        <pc:sldMkLst>
          <pc:docMk/>
          <pc:sldMk cId="0" sldId="267"/>
        </pc:sldMkLst>
        <pc:spChg chg="add del mod">
          <ac:chgData name="Andy Gray" userId="3900aca3-aa6e-4813-b4e0-c02f9e48a0aa" providerId="ADAL" clId="{28F01C05-3754-4FE7-8907-8762381CF2B5}" dt="2019-07-03T10:22:17.870" v="48"/>
          <ac:spMkLst>
            <pc:docMk/>
            <pc:sldMk cId="0" sldId="267"/>
            <ac:spMk id="2" creationId="{1CD01324-F6CB-453B-8E23-6EDFCEB0A874}"/>
          </ac:spMkLst>
        </pc:spChg>
        <pc:spChg chg="add del mod">
          <ac:chgData name="Andy Gray" userId="3900aca3-aa6e-4813-b4e0-c02f9e48a0aa" providerId="ADAL" clId="{28F01C05-3754-4FE7-8907-8762381CF2B5}" dt="2019-07-03T10:22:17.870" v="48"/>
          <ac:spMkLst>
            <pc:docMk/>
            <pc:sldMk cId="0" sldId="267"/>
            <ac:spMk id="3" creationId="{1B8D1F1D-DC6E-4806-9A7C-EEF290BFAA72}"/>
          </ac:spMkLst>
        </pc:spChg>
      </pc:sldChg>
      <pc:sldChg chg="addSp delSp modSp">
        <pc:chgData name="Andy Gray" userId="3900aca3-aa6e-4813-b4e0-c02f9e48a0aa" providerId="ADAL" clId="{28F01C05-3754-4FE7-8907-8762381CF2B5}" dt="2019-07-03T10:22:31.722" v="51" actId="207"/>
        <pc:sldMkLst>
          <pc:docMk/>
          <pc:sldMk cId="0" sldId="268"/>
        </pc:sldMkLst>
        <pc:spChg chg="add del mod">
          <ac:chgData name="Andy Gray" userId="3900aca3-aa6e-4813-b4e0-c02f9e48a0aa" providerId="ADAL" clId="{28F01C05-3754-4FE7-8907-8762381CF2B5}" dt="2019-07-03T10:22:24.979" v="49"/>
          <ac:spMkLst>
            <pc:docMk/>
            <pc:sldMk cId="0" sldId="268"/>
            <ac:spMk id="2" creationId="{EA162B9D-51AA-4BAA-9189-D6DF6F2661D0}"/>
          </ac:spMkLst>
        </pc:spChg>
        <pc:spChg chg="add del mod">
          <ac:chgData name="Andy Gray" userId="3900aca3-aa6e-4813-b4e0-c02f9e48a0aa" providerId="ADAL" clId="{28F01C05-3754-4FE7-8907-8762381CF2B5}" dt="2019-07-03T10:22:24.979" v="49"/>
          <ac:spMkLst>
            <pc:docMk/>
            <pc:sldMk cId="0" sldId="268"/>
            <ac:spMk id="3" creationId="{35D8B8DF-264D-400B-B17E-9E072DEB8D89}"/>
          </ac:spMkLst>
        </pc:spChg>
        <pc:spChg chg="mod">
          <ac:chgData name="Andy Gray" userId="3900aca3-aa6e-4813-b4e0-c02f9e48a0aa" providerId="ADAL" clId="{28F01C05-3754-4FE7-8907-8762381CF2B5}" dt="2019-07-03T10:22:31.722" v="51" actId="207"/>
          <ac:spMkLst>
            <pc:docMk/>
            <pc:sldMk cId="0" sldId="268"/>
            <ac:spMk id="117" creationId="{00000000-0000-0000-0000-000000000000}"/>
          </ac:spMkLst>
        </pc:spChg>
        <pc:spChg chg="mod">
          <ac:chgData name="Andy Gray" userId="3900aca3-aa6e-4813-b4e0-c02f9e48a0aa" providerId="ADAL" clId="{28F01C05-3754-4FE7-8907-8762381CF2B5}" dt="2019-07-03T10:22:29.310" v="50" actId="207"/>
          <ac:spMkLst>
            <pc:docMk/>
            <pc:sldMk cId="0" sldId="268"/>
            <ac:spMk id="118" creationId="{00000000-0000-0000-0000-000000000000}"/>
          </ac:spMkLst>
        </pc:spChg>
      </pc:sldChg>
      <pc:sldChg chg="addSp delSp modSp">
        <pc:chgData name="Andy Gray" userId="3900aca3-aa6e-4813-b4e0-c02f9e48a0aa" providerId="ADAL" clId="{28F01C05-3754-4FE7-8907-8762381CF2B5}" dt="2019-07-03T10:22:40.641" v="52"/>
        <pc:sldMkLst>
          <pc:docMk/>
          <pc:sldMk cId="0" sldId="269"/>
        </pc:sldMkLst>
        <pc:spChg chg="add del mod">
          <ac:chgData name="Andy Gray" userId="3900aca3-aa6e-4813-b4e0-c02f9e48a0aa" providerId="ADAL" clId="{28F01C05-3754-4FE7-8907-8762381CF2B5}" dt="2019-07-03T10:22:40.641" v="52"/>
          <ac:spMkLst>
            <pc:docMk/>
            <pc:sldMk cId="0" sldId="269"/>
            <ac:spMk id="2" creationId="{F80B8C85-6553-45E0-876C-AF82E0E8E7BF}"/>
          </ac:spMkLst>
        </pc:spChg>
        <pc:spChg chg="add del mod">
          <ac:chgData name="Andy Gray" userId="3900aca3-aa6e-4813-b4e0-c02f9e48a0aa" providerId="ADAL" clId="{28F01C05-3754-4FE7-8907-8762381CF2B5}" dt="2019-07-03T10:22:40.641" v="52"/>
          <ac:spMkLst>
            <pc:docMk/>
            <pc:sldMk cId="0" sldId="269"/>
            <ac:spMk id="3" creationId="{FB828CA0-932D-462D-B1F2-437F3111E777}"/>
          </ac:spMkLst>
        </pc:spChg>
      </pc:sldChg>
      <pc:sldChg chg="addSp delSp modSp">
        <pc:chgData name="Andy Gray" userId="3900aca3-aa6e-4813-b4e0-c02f9e48a0aa" providerId="ADAL" clId="{28F01C05-3754-4FE7-8907-8762381CF2B5}" dt="2019-07-03T10:22:49.087" v="53"/>
        <pc:sldMkLst>
          <pc:docMk/>
          <pc:sldMk cId="0" sldId="270"/>
        </pc:sldMkLst>
        <pc:spChg chg="add del mod">
          <ac:chgData name="Andy Gray" userId="3900aca3-aa6e-4813-b4e0-c02f9e48a0aa" providerId="ADAL" clId="{28F01C05-3754-4FE7-8907-8762381CF2B5}" dt="2019-07-03T10:22:49.087" v="53"/>
          <ac:spMkLst>
            <pc:docMk/>
            <pc:sldMk cId="0" sldId="270"/>
            <ac:spMk id="2" creationId="{768A397E-8CCB-4E96-9664-1B449B440C4E}"/>
          </ac:spMkLst>
        </pc:spChg>
        <pc:spChg chg="add del mod">
          <ac:chgData name="Andy Gray" userId="3900aca3-aa6e-4813-b4e0-c02f9e48a0aa" providerId="ADAL" clId="{28F01C05-3754-4FE7-8907-8762381CF2B5}" dt="2019-07-03T10:22:49.087" v="53"/>
          <ac:spMkLst>
            <pc:docMk/>
            <pc:sldMk cId="0" sldId="270"/>
            <ac:spMk id="3" creationId="{9E268ACA-987C-4AEF-876B-1CCB5B31CCC2}"/>
          </ac:spMkLst>
        </pc:spChg>
      </pc:sldChg>
      <pc:sldChg chg="addSp delSp modSp">
        <pc:chgData name="Andy Gray" userId="3900aca3-aa6e-4813-b4e0-c02f9e48a0aa" providerId="ADAL" clId="{28F01C05-3754-4FE7-8907-8762381CF2B5}" dt="2019-07-03T10:23:00.920" v="55"/>
        <pc:sldMkLst>
          <pc:docMk/>
          <pc:sldMk cId="0" sldId="271"/>
        </pc:sldMkLst>
        <pc:spChg chg="add del mod">
          <ac:chgData name="Andy Gray" userId="3900aca3-aa6e-4813-b4e0-c02f9e48a0aa" providerId="ADAL" clId="{28F01C05-3754-4FE7-8907-8762381CF2B5}" dt="2019-07-03T10:22:54.747" v="54"/>
          <ac:spMkLst>
            <pc:docMk/>
            <pc:sldMk cId="0" sldId="271"/>
            <ac:spMk id="2" creationId="{28B7180F-C701-4081-B3FE-83EA1FAB18FB}"/>
          </ac:spMkLst>
        </pc:spChg>
        <pc:spChg chg="add del mod">
          <ac:chgData name="Andy Gray" userId="3900aca3-aa6e-4813-b4e0-c02f9e48a0aa" providerId="ADAL" clId="{28F01C05-3754-4FE7-8907-8762381CF2B5}" dt="2019-07-03T10:22:54.747" v="54"/>
          <ac:spMkLst>
            <pc:docMk/>
            <pc:sldMk cId="0" sldId="271"/>
            <ac:spMk id="3" creationId="{AECD0BE3-88DF-4189-A9D7-0820944DB0CD}"/>
          </ac:spMkLst>
        </pc:spChg>
        <pc:spChg chg="add del mod">
          <ac:chgData name="Andy Gray" userId="3900aca3-aa6e-4813-b4e0-c02f9e48a0aa" providerId="ADAL" clId="{28F01C05-3754-4FE7-8907-8762381CF2B5}" dt="2019-07-03T10:23:00.920" v="55"/>
          <ac:spMkLst>
            <pc:docMk/>
            <pc:sldMk cId="0" sldId="271"/>
            <ac:spMk id="4" creationId="{13AA098E-6301-4D6F-A8B6-BCA6FD8C1D2E}"/>
          </ac:spMkLst>
        </pc:spChg>
        <pc:spChg chg="add del mod">
          <ac:chgData name="Andy Gray" userId="3900aca3-aa6e-4813-b4e0-c02f9e48a0aa" providerId="ADAL" clId="{28F01C05-3754-4FE7-8907-8762381CF2B5}" dt="2019-07-03T10:23:00.920" v="55"/>
          <ac:spMkLst>
            <pc:docMk/>
            <pc:sldMk cId="0" sldId="271"/>
            <ac:spMk id="5" creationId="{AC7CFA21-A9E1-4756-8FC4-B5BCBD4B6EEF}"/>
          </ac:spMkLst>
        </pc:spChg>
      </pc:sldChg>
      <pc:sldChg chg="addSp delSp modSp">
        <pc:chgData name="Andy Gray" userId="3900aca3-aa6e-4813-b4e0-c02f9e48a0aa" providerId="ADAL" clId="{28F01C05-3754-4FE7-8907-8762381CF2B5}" dt="2019-07-03T10:23:18.851" v="58" actId="207"/>
        <pc:sldMkLst>
          <pc:docMk/>
          <pc:sldMk cId="0" sldId="272"/>
        </pc:sldMkLst>
        <pc:spChg chg="add del mod">
          <ac:chgData name="Andy Gray" userId="3900aca3-aa6e-4813-b4e0-c02f9e48a0aa" providerId="ADAL" clId="{28F01C05-3754-4FE7-8907-8762381CF2B5}" dt="2019-07-03T10:23:07.158" v="56"/>
          <ac:spMkLst>
            <pc:docMk/>
            <pc:sldMk cId="0" sldId="272"/>
            <ac:spMk id="2" creationId="{F931ED19-45C7-4FE7-A586-7B1AAFE3F5F3}"/>
          </ac:spMkLst>
        </pc:spChg>
        <pc:spChg chg="add del mod">
          <ac:chgData name="Andy Gray" userId="3900aca3-aa6e-4813-b4e0-c02f9e48a0aa" providerId="ADAL" clId="{28F01C05-3754-4FE7-8907-8762381CF2B5}" dt="2019-07-03T10:23:07.158" v="56"/>
          <ac:spMkLst>
            <pc:docMk/>
            <pc:sldMk cId="0" sldId="272"/>
            <ac:spMk id="3" creationId="{5478C0F3-58D0-4245-966D-06783D0B4385}"/>
          </ac:spMkLst>
        </pc:spChg>
        <pc:spChg chg="mod">
          <ac:chgData name="Andy Gray" userId="3900aca3-aa6e-4813-b4e0-c02f9e48a0aa" providerId="ADAL" clId="{28F01C05-3754-4FE7-8907-8762381CF2B5}" dt="2019-07-03T10:23:18.851" v="58" actId="207"/>
          <ac:spMkLst>
            <pc:docMk/>
            <pc:sldMk cId="0" sldId="272"/>
            <ac:spMk id="148" creationId="{00000000-0000-0000-0000-000000000000}"/>
          </ac:spMkLst>
        </pc:spChg>
        <pc:spChg chg="mod">
          <ac:chgData name="Andy Gray" userId="3900aca3-aa6e-4813-b4e0-c02f9e48a0aa" providerId="ADAL" clId="{28F01C05-3754-4FE7-8907-8762381CF2B5}" dt="2019-07-03T10:23:16.495" v="57" actId="207"/>
          <ac:spMkLst>
            <pc:docMk/>
            <pc:sldMk cId="0" sldId="272"/>
            <ac:spMk id="149" creationId="{00000000-0000-0000-0000-000000000000}"/>
          </ac:spMkLst>
        </pc:spChg>
      </pc:sldChg>
      <pc:sldMasterChg chg="delSldLayout modSldLayout">
        <pc:chgData name="Andy Gray" userId="3900aca3-aa6e-4813-b4e0-c02f9e48a0aa" providerId="ADAL" clId="{28F01C05-3754-4FE7-8907-8762381CF2B5}" dt="2019-07-03T10:23:29.619" v="59" actId="20577"/>
        <pc:sldMasterMkLst>
          <pc:docMk/>
          <pc:sldMasterMk cId="1310585009" sldId="2147483648"/>
        </pc:sldMasterMkLst>
        <pc:sldLayoutChg chg="modSp">
          <pc:chgData name="Andy Gray" userId="3900aca3-aa6e-4813-b4e0-c02f9e48a0aa" providerId="ADAL" clId="{28F01C05-3754-4FE7-8907-8762381CF2B5}" dt="2019-07-03T10:17:41.821" v="26" actId="207"/>
          <pc:sldLayoutMkLst>
            <pc:docMk/>
            <pc:sldMasterMk cId="1310585009" sldId="2147483648"/>
            <pc:sldLayoutMk cId="1632537213" sldId="2147483651"/>
          </pc:sldLayoutMkLst>
          <pc:spChg chg="mod">
            <ac:chgData name="Andy Gray" userId="3900aca3-aa6e-4813-b4e0-c02f9e48a0aa" providerId="ADAL" clId="{28F01C05-3754-4FE7-8907-8762381CF2B5}" dt="2019-07-03T10:17:39.683" v="25"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28F01C05-3754-4FE7-8907-8762381CF2B5}" dt="2019-07-03T10:17:41.821" v="26" actId="207"/>
            <ac:spMkLst>
              <pc:docMk/>
              <pc:sldMasterMk cId="1310585009" sldId="2147483648"/>
              <pc:sldLayoutMk cId="1632537213" sldId="2147483651"/>
              <ac:spMk id="10" creationId="{00000000-0000-0000-0000-000000000000}"/>
            </ac:spMkLst>
          </pc:spChg>
        </pc:sldLayoutChg>
        <pc:sldLayoutChg chg="modSp">
          <pc:chgData name="Andy Gray" userId="3900aca3-aa6e-4813-b4e0-c02f9e48a0aa" providerId="ADAL" clId="{28F01C05-3754-4FE7-8907-8762381CF2B5}" dt="2019-07-03T10:23:29.619" v="59" actId="20577"/>
          <pc:sldLayoutMkLst>
            <pc:docMk/>
            <pc:sldMasterMk cId="1310585009" sldId="2147483648"/>
            <pc:sldLayoutMk cId="1343773056" sldId="2147483656"/>
          </pc:sldLayoutMkLst>
          <pc:spChg chg="mod">
            <ac:chgData name="Andy Gray" userId="3900aca3-aa6e-4813-b4e0-c02f9e48a0aa" providerId="ADAL" clId="{28F01C05-3754-4FE7-8907-8762381CF2B5}" dt="2019-07-03T10:23:29.619" v="59" actId="20577"/>
            <ac:spMkLst>
              <pc:docMk/>
              <pc:sldMasterMk cId="1310585009" sldId="2147483648"/>
              <pc:sldLayoutMk cId="1343773056" sldId="2147483656"/>
              <ac:spMk id="2"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8/6/2019</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 name="Google Shape;61;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b8c27e190_0_3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g5b8c27e190_0_3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b8c27e190_0_3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 name="Google Shape;128;g5b8c27e190_0_3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b8c27e190_0_4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g5b8c27e190_0_4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b8c27e190_0_5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g5b8c27e190_0_5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b8c27e190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 name="Google Shape;74;g5b8c27e190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b8c27e190_0_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1" name="Google Shape;81;g5b8c27e190_0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b8c27e190_0_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1" name="Google Shape;81;g5b8c27e190_0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80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b8c27e190_0_1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g5b8c27e190_0_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b8c27e190_0_1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g5b8c27e190_0_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b8c27e190_0_2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g5b8c27e190_0_2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b8c27e190_0_2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g5b8c27e190_0_2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87002"/>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22221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498B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D69501-CF20-4489-897C-C2E75912AF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94BAED09-B46B-4FEE-A464-65EC829AA3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Accuracy in design and manufacture</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46B7F1-50FB-44EB-8629-94BE62D502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09783E07-374C-4954-A682-C43A61FB3B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CB9565DA-5CA3-44BE-9A1B-97CE17D6943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Accuracy in design and manufacture</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D0B74B-DA75-457F-8999-568C9C833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a:extLst>
              <a:ext uri="{FF2B5EF4-FFF2-40B4-BE49-F238E27FC236}">
                <a16:creationId xmlns:a16="http://schemas.microsoft.com/office/drawing/2014/main" id="{5BB54B1D-98A9-4361-AA29-0D60782F8A3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Accuracy in design and manufacture</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476D53-5C6B-492D-A1FE-B1E7050900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DB185552-B971-42A6-898E-6DD7DA243F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pic>
        <p:nvPicPr>
          <p:cNvPr id="10" name="Picture 9"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B498B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1CDDF72B-5EDD-4C1E-AAB7-6D9940E4CF0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Accuracy in design and manufacture</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45DD8-7BA7-43F2-8E89-8A0C1D4EAA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9E9EE44A-9F27-462D-A37C-6E82B32F6D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6" name="TextBox 5">
            <a:extLst>
              <a:ext uri="{FF2B5EF4-FFF2-40B4-BE49-F238E27FC236}">
                <a16:creationId xmlns:a16="http://schemas.microsoft.com/office/drawing/2014/main" id="{E32FEE3D-1BB2-49BD-9F0B-44A76EB2A0E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Accuracy in design and manufacture</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632E31"/>
                </a:solidFill>
                <a:latin typeface="Museo 100" panose="02000000000000000000" pitchFamily="50" charset="0"/>
              </a:rPr>
              <a:t>7552</a:t>
            </a:r>
            <a:endParaRPr lang="en-GB" dirty="0">
              <a:solidFill>
                <a:srgbClr val="632E31"/>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Accuracy in design and manufacture</a:t>
            </a:r>
          </a:p>
          <a:p>
            <a:pPr>
              <a:lnSpc>
                <a:spcPts val="2000"/>
              </a:lnSpc>
              <a:spcBef>
                <a:spcPts val="3100"/>
              </a:spcBef>
            </a:pPr>
            <a:r>
              <a:rPr lang="en-US" sz="2000" b="0" spc="0" dirty="0">
                <a:latin typeface="Museo 100" panose="02000000000000000000" pitchFamily="2" charset="0"/>
              </a:rPr>
              <a:t>Unit </a:t>
            </a:r>
            <a:r>
              <a:rPr lang="en-GB" sz="2000" b="0" spc="0" dirty="0">
                <a:latin typeface="Museo 100" panose="02000000000000000000" pitchFamily="2" charset="0"/>
              </a:rPr>
              <a:t>14 Design processes</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D87002"/>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GB" sz="4500" b="1" dirty="0">
                <a:solidFill>
                  <a:srgbClr val="D87002"/>
                </a:solidFill>
                <a:latin typeface="Arial"/>
                <a:cs typeface="Arial"/>
              </a:rPr>
              <a:t>7</a:t>
            </a:r>
            <a:endParaRPr lang="en-US" sz="4500" b="1" dirty="0">
              <a:solidFill>
                <a:srgbClr val="D87002"/>
              </a:solidFill>
              <a:latin typeface="Arial"/>
              <a:cs typeface="Arial"/>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3" name="Picture 2" descr="A close up of a piece of paper&#10;&#10;Description generated with high confidence">
            <a:extLst>
              <a:ext uri="{FF2B5EF4-FFF2-40B4-BE49-F238E27FC236}">
                <a16:creationId xmlns:a16="http://schemas.microsoft.com/office/drawing/2014/main" id="{BE6910E3-F91A-4246-9101-DA40BF7BCB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47552"/>
            <a:ext cx="9144001" cy="6210449"/>
          </a:xfrm>
          <a:prstGeom prst="rect">
            <a:avLst/>
          </a:prstGeom>
        </p:spPr>
      </p:pic>
      <p:pic>
        <p:nvPicPr>
          <p:cNvPr id="116" name="Google Shape;116;g5b8c27e190_0_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647553"/>
            <a:ext cx="9144000" cy="6210448"/>
          </a:xfrm>
          <a:prstGeom prst="rect">
            <a:avLst/>
          </a:prstGeom>
          <a:noFill/>
          <a:ln>
            <a:noFill/>
          </a:ln>
        </p:spPr>
      </p:pic>
      <p:sp>
        <p:nvSpPr>
          <p:cNvPr id="117" name="Google Shape;117;g5b8c27e190_0_25"/>
          <p:cNvSpPr txBox="1">
            <a:spLocks noGrp="1"/>
          </p:cNvSpPr>
          <p:nvPr>
            <p:ph type="body" sz="quarter" idx="13"/>
          </p:nvPr>
        </p:nvSpPr>
        <p:spPr/>
        <p:txBody>
          <a:bodyPr/>
          <a:lstStyle/>
          <a:p>
            <a:pPr lvl="0"/>
            <a:r>
              <a:rPr lang="en-GB" dirty="0">
                <a:solidFill>
                  <a:schemeClr val="bg1"/>
                </a:solidFill>
              </a:rPr>
              <a:t>Datums</a:t>
            </a:r>
          </a:p>
        </p:txBody>
      </p:sp>
      <p:sp>
        <p:nvSpPr>
          <p:cNvPr id="118" name="Google Shape;118;g5b8c27e190_0_25"/>
          <p:cNvSpPr txBox="1">
            <a:spLocks noGrp="1"/>
          </p:cNvSpPr>
          <p:nvPr>
            <p:ph type="body" sz="quarter" idx="14"/>
          </p:nvPr>
        </p:nvSpPr>
        <p:spPr/>
        <p:txBody>
          <a:bodyPr/>
          <a:lstStyle/>
          <a:p>
            <a:r>
              <a:rPr lang="en-GB" dirty="0">
                <a:solidFill>
                  <a:schemeClr val="bg1"/>
                </a:solidFill>
              </a:rPr>
              <a:t>Datum surfaces are an </a:t>
            </a:r>
            <a:br>
              <a:rPr lang="en-GB" dirty="0">
                <a:solidFill>
                  <a:schemeClr val="bg1"/>
                </a:solidFill>
              </a:rPr>
            </a:br>
            <a:r>
              <a:rPr lang="en-GB" dirty="0">
                <a:solidFill>
                  <a:schemeClr val="bg1"/>
                </a:solidFill>
              </a:rPr>
              <a:t>important factor to consider </a:t>
            </a:r>
            <a:br>
              <a:rPr lang="en-GB" dirty="0">
                <a:solidFill>
                  <a:schemeClr val="bg1"/>
                </a:solidFill>
              </a:rPr>
            </a:br>
            <a:r>
              <a:rPr lang="en-GB" dirty="0">
                <a:solidFill>
                  <a:schemeClr val="bg1"/>
                </a:solidFill>
              </a:rPr>
              <a:t>- they are the edge from which </a:t>
            </a:r>
            <a:br>
              <a:rPr lang="en-GB" dirty="0">
                <a:solidFill>
                  <a:schemeClr val="bg1"/>
                </a:solidFill>
              </a:rPr>
            </a:br>
            <a:r>
              <a:rPr lang="en-GB" dirty="0">
                <a:solidFill>
                  <a:schemeClr val="bg1"/>
                </a:solidFill>
              </a:rPr>
              <a:t>other measurements are taken</a:t>
            </a:r>
          </a:p>
          <a:p>
            <a:pPr lvl="1"/>
            <a:r>
              <a:rPr lang="en-GB" dirty="0">
                <a:solidFill>
                  <a:schemeClr val="bg1"/>
                </a:solidFill>
              </a:rPr>
              <a:t>Datum surfaces reduce the amount </a:t>
            </a:r>
            <a:br>
              <a:rPr lang="en-GB" dirty="0">
                <a:solidFill>
                  <a:schemeClr val="bg1"/>
                </a:solidFill>
              </a:rPr>
            </a:br>
            <a:r>
              <a:rPr lang="en-GB" dirty="0">
                <a:solidFill>
                  <a:schemeClr val="bg1"/>
                </a:solidFill>
              </a:rPr>
              <a:t>of cumulative error in manufacture</a:t>
            </a:r>
          </a:p>
          <a:p>
            <a:pPr lvl="1"/>
            <a:r>
              <a:rPr lang="en-GB" dirty="0">
                <a:solidFill>
                  <a:schemeClr val="bg1"/>
                </a:solidFill>
              </a:rPr>
              <a:t>How can they achieve this?</a:t>
            </a:r>
          </a:p>
          <a:p>
            <a:pPr lvl="0"/>
            <a:endParaRPr lang="en-GB" dirty="0"/>
          </a:p>
          <a:p>
            <a:pPr lvl="0"/>
            <a:endParaRPr lang="en-GB" dirty="0"/>
          </a:p>
        </p:txBody>
      </p:sp>
      <p:pic>
        <p:nvPicPr>
          <p:cNvPr id="6" name="Graphic 5">
            <a:extLst>
              <a:ext uri="{FF2B5EF4-FFF2-40B4-BE49-F238E27FC236}">
                <a16:creationId xmlns:a16="http://schemas.microsoft.com/office/drawing/2014/main" id="{C8D7F67F-3221-4C23-AE96-C299428088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3271" y="6306819"/>
            <a:ext cx="1432860" cy="3381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3" name="Picture 2" descr="A picture containing object&#10;&#10;Description generated with very high confidence">
            <a:extLst>
              <a:ext uri="{FF2B5EF4-FFF2-40B4-BE49-F238E27FC236}">
                <a16:creationId xmlns:a16="http://schemas.microsoft.com/office/drawing/2014/main" id="{AA6F87A7-58A7-42AE-961A-71701D7059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8150" y="646432"/>
            <a:ext cx="7965850" cy="6211567"/>
          </a:xfrm>
          <a:prstGeom prst="rect">
            <a:avLst/>
          </a:prstGeom>
        </p:spPr>
      </p:pic>
      <p:sp>
        <p:nvSpPr>
          <p:cNvPr id="123" name="Google Shape;123;g5b8c27e190_0_30"/>
          <p:cNvSpPr txBox="1">
            <a:spLocks noGrp="1"/>
          </p:cNvSpPr>
          <p:nvPr>
            <p:ph type="body" sz="quarter" idx="13"/>
          </p:nvPr>
        </p:nvSpPr>
        <p:spPr/>
        <p:txBody>
          <a:bodyPr/>
          <a:lstStyle/>
          <a:p>
            <a:pPr lvl="0"/>
            <a:r>
              <a:rPr lang="en-GB" dirty="0"/>
              <a:t>Testing</a:t>
            </a:r>
          </a:p>
        </p:txBody>
      </p:sp>
      <p:sp>
        <p:nvSpPr>
          <p:cNvPr id="124" name="Google Shape;124;g5b8c27e190_0_30"/>
          <p:cNvSpPr txBox="1">
            <a:spLocks noGrp="1"/>
          </p:cNvSpPr>
          <p:nvPr>
            <p:ph type="body" sz="quarter" idx="14"/>
          </p:nvPr>
        </p:nvSpPr>
        <p:spPr/>
        <p:txBody>
          <a:bodyPr/>
          <a:lstStyle/>
          <a:p>
            <a:pPr lvl="0"/>
            <a:r>
              <a:rPr lang="en-GB" dirty="0"/>
              <a:t>Quality control ensures </a:t>
            </a:r>
            <a:br>
              <a:rPr lang="en-GB" dirty="0"/>
            </a:br>
            <a:r>
              <a:rPr lang="en-GB" dirty="0"/>
              <a:t>all components remain </a:t>
            </a:r>
            <a:br>
              <a:rPr lang="en-GB" dirty="0"/>
            </a:br>
            <a:r>
              <a:rPr lang="en-GB" dirty="0"/>
              <a:t>within tolerance and are </a:t>
            </a:r>
            <a:br>
              <a:rPr lang="en-GB" dirty="0"/>
            </a:br>
            <a:r>
              <a:rPr lang="en-GB" dirty="0"/>
              <a:t>dimensionally accurate</a:t>
            </a:r>
          </a:p>
          <a:p>
            <a:pPr lvl="1"/>
            <a:r>
              <a:rPr lang="en-GB" dirty="0"/>
              <a:t>Testing can be carried out using </a:t>
            </a:r>
            <a:br>
              <a:rPr lang="en-GB" dirty="0"/>
            </a:br>
            <a:r>
              <a:rPr lang="en-GB" dirty="0"/>
              <a:t>a profile projector, also called an </a:t>
            </a:r>
            <a:br>
              <a:rPr lang="en-GB" dirty="0"/>
            </a:br>
            <a:r>
              <a:rPr lang="en-GB" dirty="0"/>
              <a:t>optical comparator to accurately</a:t>
            </a:r>
            <a:br>
              <a:rPr lang="en-GB" dirty="0"/>
            </a:br>
            <a:r>
              <a:rPr lang="en-GB" dirty="0"/>
              <a:t>check measurements</a:t>
            </a:r>
          </a:p>
          <a:p>
            <a:pPr lvl="1"/>
            <a:r>
              <a:rPr lang="en-GB" dirty="0"/>
              <a:t>Alternatively, trained engineers may </a:t>
            </a:r>
            <a:br>
              <a:rPr lang="en-GB" dirty="0"/>
            </a:br>
            <a:r>
              <a:rPr lang="en-GB" dirty="0"/>
              <a:t>be required to check parts using </a:t>
            </a:r>
            <a:br>
              <a:rPr lang="en-GB" dirty="0"/>
            </a:br>
            <a:r>
              <a:rPr lang="en-GB" dirty="0"/>
              <a:t>digital micrometres or Vernier callipers </a:t>
            </a:r>
            <a:br>
              <a:rPr lang="en-GB" dirty="0"/>
            </a:br>
            <a:r>
              <a:rPr lang="en-GB" dirty="0"/>
              <a:t>which may provide </a:t>
            </a:r>
            <a:br>
              <a:rPr lang="en-GB" dirty="0"/>
            </a:br>
            <a:r>
              <a:rPr lang="en-GB" dirty="0"/>
              <a:t>more flexibility</a:t>
            </a:r>
          </a:p>
          <a:p>
            <a:pPr lvl="0"/>
            <a:endParaRPr lang="en-GB" dirty="0"/>
          </a:p>
        </p:txBody>
      </p:sp>
      <p:pic>
        <p:nvPicPr>
          <p:cNvPr id="5" name="Graphic 4">
            <a:extLst>
              <a:ext uri="{FF2B5EF4-FFF2-40B4-BE49-F238E27FC236}">
                <a16:creationId xmlns:a16="http://schemas.microsoft.com/office/drawing/2014/main" id="{603AD5E3-54D8-4B32-B270-A522067769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g5b8c27e190_0_35"/>
          <p:cNvSpPr txBox="1">
            <a:spLocks noGrp="1"/>
          </p:cNvSpPr>
          <p:nvPr>
            <p:ph type="body" sz="quarter" idx="13"/>
          </p:nvPr>
        </p:nvSpPr>
        <p:spPr/>
        <p:txBody>
          <a:bodyPr/>
          <a:lstStyle/>
          <a:p>
            <a:pPr lvl="0"/>
            <a:r>
              <a:rPr lang="en-GB" dirty="0"/>
              <a:t>Go no-go gauge</a:t>
            </a:r>
          </a:p>
        </p:txBody>
      </p:sp>
      <p:sp>
        <p:nvSpPr>
          <p:cNvPr id="132" name="Google Shape;132;g5b8c27e190_0_35"/>
          <p:cNvSpPr txBox="1">
            <a:spLocks noGrp="1"/>
          </p:cNvSpPr>
          <p:nvPr>
            <p:ph type="body" sz="quarter" idx="14"/>
          </p:nvPr>
        </p:nvSpPr>
        <p:spPr/>
        <p:txBody>
          <a:bodyPr/>
          <a:lstStyle/>
          <a:p>
            <a:pPr lvl="0"/>
            <a:r>
              <a:rPr lang="en-GB" dirty="0"/>
              <a:t>Go no-go gauges are inspection </a:t>
            </a:r>
            <a:br>
              <a:rPr lang="en-GB" dirty="0"/>
            </a:br>
            <a:r>
              <a:rPr lang="en-GB" dirty="0"/>
              <a:t>tools that are used to check work </a:t>
            </a:r>
            <a:br>
              <a:rPr lang="en-GB" dirty="0"/>
            </a:br>
            <a:r>
              <a:rPr lang="en-GB" dirty="0"/>
              <a:t>against a given tolerance</a:t>
            </a:r>
          </a:p>
          <a:p>
            <a:pPr lvl="1"/>
            <a:r>
              <a:rPr lang="en-GB" dirty="0"/>
              <a:t>They can be used quickly and easily </a:t>
            </a:r>
            <a:br>
              <a:rPr lang="en-GB" dirty="0"/>
            </a:br>
            <a:r>
              <a:rPr lang="en-GB" dirty="0"/>
              <a:t>by unskilled workers</a:t>
            </a:r>
          </a:p>
          <a:p>
            <a:pPr lvl="1"/>
            <a:r>
              <a:rPr lang="en-GB" dirty="0"/>
              <a:t>The check involves two tests – the </a:t>
            </a:r>
            <a:br>
              <a:rPr lang="en-GB" dirty="0"/>
            </a:br>
            <a:r>
              <a:rPr lang="en-GB" dirty="0"/>
              <a:t>workpiece has to pass one test (go) </a:t>
            </a:r>
            <a:br>
              <a:rPr lang="en-GB" dirty="0"/>
            </a:br>
            <a:r>
              <a:rPr lang="en-GB" dirty="0"/>
              <a:t>by fitting one gauge, then the workpiece </a:t>
            </a:r>
            <a:br>
              <a:rPr lang="en-GB" dirty="0"/>
            </a:br>
            <a:r>
              <a:rPr lang="en-GB" dirty="0"/>
              <a:t>must not fit and fail the other (no-go) </a:t>
            </a:r>
          </a:p>
          <a:p>
            <a:pPr lvl="2"/>
            <a:r>
              <a:rPr lang="en-GB" dirty="0"/>
              <a:t>What are the benefits of using </a:t>
            </a:r>
            <a:br>
              <a:rPr lang="en-GB" dirty="0"/>
            </a:br>
            <a:r>
              <a:rPr lang="en-GB" dirty="0"/>
              <a:t>this test in mass production?</a:t>
            </a:r>
          </a:p>
          <a:p>
            <a:pPr lvl="0"/>
            <a:endParaRPr lang="en-GB" dirty="0"/>
          </a:p>
          <a:p>
            <a:pPr lvl="0"/>
            <a:endParaRPr lang="en-GB" dirty="0"/>
          </a:p>
        </p:txBody>
      </p:sp>
      <p:pic>
        <p:nvPicPr>
          <p:cNvPr id="8" name="Picture 7" descr="A close up of a device&#10;&#10;Description generated with high confidence">
            <a:extLst>
              <a:ext uri="{FF2B5EF4-FFF2-40B4-BE49-F238E27FC236}">
                <a16:creationId xmlns:a16="http://schemas.microsoft.com/office/drawing/2014/main" id="{60B30818-6A1E-490A-BA52-7669F89E01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7359" y="1784144"/>
            <a:ext cx="1940420" cy="1556216"/>
          </a:xfrm>
          <a:prstGeom prst="rect">
            <a:avLst/>
          </a:prstGeom>
        </p:spPr>
      </p:pic>
      <p:pic>
        <p:nvPicPr>
          <p:cNvPr id="9" name="Picture 8">
            <a:extLst>
              <a:ext uri="{FF2B5EF4-FFF2-40B4-BE49-F238E27FC236}">
                <a16:creationId xmlns:a16="http://schemas.microsoft.com/office/drawing/2014/main" id="{D8082B64-126D-4B11-8BA4-E06BD44445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1363" y="4257136"/>
            <a:ext cx="1972413" cy="15818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g5b8c27e190_0_40"/>
          <p:cNvSpPr txBox="1">
            <a:spLocks noGrp="1"/>
          </p:cNvSpPr>
          <p:nvPr>
            <p:ph type="body" sz="quarter" idx="13"/>
          </p:nvPr>
        </p:nvSpPr>
        <p:spPr/>
        <p:txBody>
          <a:bodyPr/>
          <a:lstStyle/>
          <a:p>
            <a:pPr lvl="0"/>
            <a:r>
              <a:rPr lang="en-GB" dirty="0"/>
              <a:t>Increasing production speed</a:t>
            </a:r>
          </a:p>
        </p:txBody>
      </p:sp>
      <p:sp>
        <p:nvSpPr>
          <p:cNvPr id="142" name="Google Shape;142;g5b8c27e190_0_40"/>
          <p:cNvSpPr txBox="1">
            <a:spLocks noGrp="1"/>
          </p:cNvSpPr>
          <p:nvPr>
            <p:ph type="body" sz="quarter" idx="14"/>
          </p:nvPr>
        </p:nvSpPr>
        <p:spPr/>
        <p:txBody>
          <a:bodyPr/>
          <a:lstStyle/>
          <a:p>
            <a:pPr lvl="0"/>
            <a:r>
              <a:rPr lang="en-GB" dirty="0"/>
              <a:t>Accuracy and speed of production can be increased and improved through a number of methods</a:t>
            </a:r>
          </a:p>
          <a:p>
            <a:pPr lvl="1"/>
            <a:r>
              <a:rPr lang="en-GB" dirty="0"/>
              <a:t>Jigs help control the motion of the tool, remove the need for marking out and ensure cuts are in the same place every time</a:t>
            </a:r>
          </a:p>
          <a:p>
            <a:pPr lvl="1"/>
            <a:r>
              <a:rPr lang="en-GB" dirty="0"/>
              <a:t>Fixtures are frames with holding points and clamps and are used when machining, welding and gluing </a:t>
            </a:r>
          </a:p>
          <a:p>
            <a:pPr lvl="1"/>
            <a:r>
              <a:rPr lang="en-GB" dirty="0"/>
              <a:t>Templates allow a pattern to be transferred onto material and ensure the same shape is always marked out</a:t>
            </a:r>
          </a:p>
          <a:p>
            <a:pPr lvl="2"/>
            <a:r>
              <a:rPr lang="en-GB" dirty="0"/>
              <a:t>How can the use of jigs, fixtures and templates reduce the need for high level skills?</a:t>
            </a:r>
          </a:p>
          <a:p>
            <a:pPr lvl="0"/>
            <a:endParaRPr lang="en-GB" dirty="0"/>
          </a:p>
          <a:p>
            <a:pPr lvl="0"/>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A8B429-71FF-46D9-9774-A228DC6414E1}"/>
              </a:ext>
            </a:extLst>
          </p:cNvPr>
          <p:cNvSpPr>
            <a:spLocks noGrp="1"/>
          </p:cNvSpPr>
          <p:nvPr>
            <p:ph type="body" sz="quarter" idx="13"/>
          </p:nvPr>
        </p:nvSpPr>
        <p:spPr/>
        <p:txBody>
          <a:bodyPr/>
          <a:lstStyle/>
          <a:p>
            <a:r>
              <a:rPr lang="en-GB" dirty="0"/>
              <a:t>Worksheet 7</a:t>
            </a:r>
          </a:p>
        </p:txBody>
      </p:sp>
      <p:sp>
        <p:nvSpPr>
          <p:cNvPr id="3" name="Text Placeholder 2">
            <a:extLst>
              <a:ext uri="{FF2B5EF4-FFF2-40B4-BE49-F238E27FC236}">
                <a16:creationId xmlns:a16="http://schemas.microsoft.com/office/drawing/2014/main" id="{3C557D62-A464-4728-8411-BC0C50CFED7D}"/>
              </a:ext>
            </a:extLst>
          </p:cNvPr>
          <p:cNvSpPr>
            <a:spLocks noGrp="1"/>
          </p:cNvSpPr>
          <p:nvPr>
            <p:ph type="body" sz="quarter" idx="14"/>
          </p:nvPr>
        </p:nvSpPr>
        <p:spPr/>
        <p:txBody>
          <a:bodyPr/>
          <a:lstStyle/>
          <a:p>
            <a:r>
              <a:rPr lang="en-GB" dirty="0"/>
              <a:t>Complete </a:t>
            </a:r>
            <a:r>
              <a:rPr lang="en-GB" b="1" dirty="0"/>
              <a:t>Tasks</a:t>
            </a:r>
            <a:r>
              <a:rPr lang="en-GB" dirty="0"/>
              <a:t> </a:t>
            </a:r>
            <a:r>
              <a:rPr lang="en-GB" b="1" dirty="0"/>
              <a:t>1</a:t>
            </a:r>
            <a:r>
              <a:rPr lang="en-GB" dirty="0"/>
              <a:t> and </a:t>
            </a:r>
            <a:r>
              <a:rPr lang="en-GB" b="1" dirty="0"/>
              <a:t>2</a:t>
            </a:r>
            <a:r>
              <a:rPr lang="en-GB" dirty="0"/>
              <a:t> of your </a:t>
            </a:r>
            <a:r>
              <a:rPr lang="en-GB" b="1" dirty="0"/>
              <a:t>Worksheet</a:t>
            </a:r>
          </a:p>
        </p:txBody>
      </p:sp>
    </p:spTree>
    <p:extLst>
      <p:ext uri="{BB962C8B-B14F-4D97-AF65-F5344CB8AC3E}">
        <p14:creationId xmlns:p14="http://schemas.microsoft.com/office/powerpoint/2010/main" val="419135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descr="A close up of a clock&#10;&#10;Description generated with very high confidence">
            <a:extLst>
              <a:ext uri="{FF2B5EF4-FFF2-40B4-BE49-F238E27FC236}">
                <a16:creationId xmlns:a16="http://schemas.microsoft.com/office/drawing/2014/main" id="{99F7699B-2F34-42A3-A3FE-F80A3F5D12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46813"/>
            <a:ext cx="9144001" cy="6211187"/>
          </a:xfrm>
          <a:prstGeom prst="rect">
            <a:avLst/>
          </a:prstGeom>
        </p:spPr>
      </p:pic>
      <p:sp>
        <p:nvSpPr>
          <p:cNvPr id="148" name="Google Shape;148;g5b8c27e190_0_50"/>
          <p:cNvSpPr txBox="1">
            <a:spLocks noGrp="1"/>
          </p:cNvSpPr>
          <p:nvPr>
            <p:ph type="body" sz="quarter" idx="13"/>
          </p:nvPr>
        </p:nvSpPr>
        <p:spPr/>
        <p:txBody>
          <a:bodyPr/>
          <a:lstStyle/>
          <a:p>
            <a:pPr lvl="0"/>
            <a:r>
              <a:rPr lang="en-GB" dirty="0">
                <a:solidFill>
                  <a:schemeClr val="bg1"/>
                </a:solidFill>
              </a:rPr>
              <a:t>Plenary</a:t>
            </a:r>
          </a:p>
        </p:txBody>
      </p:sp>
      <p:sp>
        <p:nvSpPr>
          <p:cNvPr id="149" name="Google Shape;149;g5b8c27e190_0_50"/>
          <p:cNvSpPr txBox="1">
            <a:spLocks noGrp="1"/>
          </p:cNvSpPr>
          <p:nvPr>
            <p:ph type="body" sz="quarter" idx="14"/>
          </p:nvPr>
        </p:nvSpPr>
        <p:spPr/>
        <p:txBody>
          <a:bodyPr/>
          <a:lstStyle/>
          <a:p>
            <a:pPr lvl="0"/>
            <a:r>
              <a:rPr lang="en-GB" dirty="0">
                <a:solidFill>
                  <a:schemeClr val="bg1"/>
                </a:solidFill>
              </a:rPr>
              <a:t>Explain the need for </a:t>
            </a:r>
            <a:br>
              <a:rPr lang="en-GB" dirty="0">
                <a:solidFill>
                  <a:schemeClr val="bg1"/>
                </a:solidFill>
              </a:rPr>
            </a:br>
            <a:r>
              <a:rPr lang="en-GB" dirty="0">
                <a:solidFill>
                  <a:schemeClr val="bg1"/>
                </a:solidFill>
              </a:rPr>
              <a:t>tight tolerances in a</a:t>
            </a:r>
            <a:br>
              <a:rPr lang="en-GB" dirty="0">
                <a:solidFill>
                  <a:schemeClr val="bg1"/>
                </a:solidFill>
              </a:rPr>
            </a:br>
            <a:r>
              <a:rPr lang="en-GB" dirty="0">
                <a:solidFill>
                  <a:schemeClr val="bg1"/>
                </a:solidFill>
              </a:rPr>
              <a:t>highly engineered </a:t>
            </a:r>
            <a:br>
              <a:rPr lang="en-GB" dirty="0">
                <a:solidFill>
                  <a:schemeClr val="bg1"/>
                </a:solidFill>
              </a:rPr>
            </a:br>
            <a:r>
              <a:rPr lang="en-GB" dirty="0">
                <a:solidFill>
                  <a:schemeClr val="bg1"/>
                </a:solidFill>
              </a:rPr>
              <a:t>product like a </a:t>
            </a:r>
            <a:br>
              <a:rPr lang="en-GB" dirty="0">
                <a:solidFill>
                  <a:schemeClr val="bg1"/>
                </a:solidFill>
              </a:rPr>
            </a:br>
            <a:r>
              <a:rPr lang="en-GB" dirty="0">
                <a:solidFill>
                  <a:schemeClr val="bg1"/>
                </a:solidFill>
              </a:rPr>
              <a:t>Rolex watch</a:t>
            </a:r>
          </a:p>
          <a:p>
            <a:pPr lvl="0"/>
            <a:endParaRPr lang="en-GB" dirty="0"/>
          </a:p>
          <a:p>
            <a:pPr lvl="0"/>
            <a:endParaRPr lang="en-GB" dirty="0"/>
          </a:p>
          <a:p>
            <a:pPr lvl="0"/>
            <a:endParaRPr lang="en-GB" dirty="0"/>
          </a:p>
        </p:txBody>
      </p:sp>
      <p:pic>
        <p:nvPicPr>
          <p:cNvPr id="5" name="Graphic 4">
            <a:extLst>
              <a:ext uri="{FF2B5EF4-FFF2-40B4-BE49-F238E27FC236}">
                <a16:creationId xmlns:a16="http://schemas.microsoft.com/office/drawing/2014/main" id="{21954884-8BAD-4D5C-8CE0-05D1C3669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2"/>
          <p:cNvSpPr txBox="1">
            <a:spLocks noGrp="1"/>
          </p:cNvSpPr>
          <p:nvPr>
            <p:ph type="body" sz="quarter" idx="14"/>
          </p:nvPr>
        </p:nvSpPr>
        <p:spPr/>
        <p:txBody>
          <a:bodyPr/>
          <a:lstStyle/>
          <a:p>
            <a:pPr lvl="0"/>
            <a:r>
              <a:rPr lang="en-GB" dirty="0"/>
              <a:t>Understand and explain the importance of accuracy </a:t>
            </a:r>
            <a:br>
              <a:rPr lang="en-GB" dirty="0"/>
            </a:br>
            <a:r>
              <a:rPr lang="en-GB" dirty="0"/>
              <a:t>in manufacture</a:t>
            </a:r>
          </a:p>
          <a:p>
            <a:pPr lvl="0"/>
            <a:r>
              <a:rPr lang="en-GB" dirty="0"/>
              <a:t>Explain how testing can eliminate errors in production</a:t>
            </a:r>
          </a:p>
          <a:p>
            <a:pPr lvl="0"/>
            <a:r>
              <a:rPr lang="en-GB" dirty="0"/>
              <a:t>Evaluate the use of measuring aids for ensuring consistency in accuracy and reducing human error</a:t>
            </a:r>
          </a:p>
        </p:txBody>
      </p:sp>
      <p:sp>
        <p:nvSpPr>
          <p:cNvPr id="5" name="Text Placeholder 4">
            <a:extLst>
              <a:ext uri="{FF2B5EF4-FFF2-40B4-BE49-F238E27FC236}">
                <a16:creationId xmlns:a16="http://schemas.microsoft.com/office/drawing/2014/main" id="{3FB24DA0-ED17-46A3-BC3C-0365451B5BEC}"/>
              </a:ext>
            </a:extLst>
          </p:cNvPr>
          <p:cNvSpPr>
            <a:spLocks noGrp="1"/>
          </p:cNvSpPr>
          <p:nvPr>
            <p:ph type="body" sz="quarter" idx="13"/>
          </p:nvPr>
        </p:nvSpPr>
        <p:spPr/>
        <p:txBody>
          <a:bodyPr/>
          <a:lstStyle/>
          <a:p>
            <a:r>
              <a:rPr lang="en-US" dirty="0"/>
              <a:t>Objectives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Picture 2" descr="A violin on top of a guitar&#10;&#10;Description generated with high confidence">
            <a:extLst>
              <a:ext uri="{FF2B5EF4-FFF2-40B4-BE49-F238E27FC236}">
                <a16:creationId xmlns:a16="http://schemas.microsoft.com/office/drawing/2014/main" id="{20BEDE10-881A-491D-9BD9-4C5322DAAE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944" y="2817629"/>
            <a:ext cx="5784112" cy="3408146"/>
          </a:xfrm>
          <a:prstGeom prst="rect">
            <a:avLst/>
          </a:prstGeom>
        </p:spPr>
      </p:pic>
      <p:sp>
        <p:nvSpPr>
          <p:cNvPr id="70" name="Google Shape;70;p3"/>
          <p:cNvSpPr txBox="1">
            <a:spLocks noGrp="1"/>
          </p:cNvSpPr>
          <p:nvPr>
            <p:ph type="body" sz="quarter" idx="13"/>
          </p:nvPr>
        </p:nvSpPr>
        <p:spPr/>
        <p:txBody>
          <a:bodyPr/>
          <a:lstStyle/>
          <a:p>
            <a:pPr lvl="0"/>
            <a:r>
              <a:rPr lang="en-GB" dirty="0"/>
              <a:t>Starter</a:t>
            </a:r>
          </a:p>
        </p:txBody>
      </p:sp>
      <p:sp>
        <p:nvSpPr>
          <p:cNvPr id="71" name="Google Shape;71;p3"/>
          <p:cNvSpPr txBox="1">
            <a:spLocks noGrp="1"/>
          </p:cNvSpPr>
          <p:nvPr>
            <p:ph type="body" sz="quarter" idx="14"/>
          </p:nvPr>
        </p:nvSpPr>
        <p:spPr/>
        <p:txBody>
          <a:bodyPr/>
          <a:lstStyle/>
          <a:p>
            <a:pPr lvl="0"/>
            <a:r>
              <a:rPr lang="en-GB" dirty="0"/>
              <a:t>In pairs, discuss how jigs, templates and other aids could be used in the production of a violin</a:t>
            </a:r>
          </a:p>
          <a:p>
            <a:pPr lvl="0"/>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800"/>
        </a:solidFill>
        <a:effectLst/>
      </p:bgPr>
    </p:bg>
    <p:spTree>
      <p:nvGrpSpPr>
        <p:cNvPr id="1" name="Shape 75"/>
        <p:cNvGrpSpPr/>
        <p:nvPr/>
      </p:nvGrpSpPr>
      <p:grpSpPr>
        <a:xfrm>
          <a:off x="0" y="0"/>
          <a:ext cx="0" cy="0"/>
          <a:chOff x="0" y="0"/>
          <a:chExt cx="0" cy="0"/>
        </a:xfrm>
      </p:grpSpPr>
      <p:pic>
        <p:nvPicPr>
          <p:cNvPr id="3" name="Picture 2" descr="A close up of a yellow wall&#10;&#10;Description generated with high confidence">
            <a:extLst>
              <a:ext uri="{FF2B5EF4-FFF2-40B4-BE49-F238E27FC236}">
                <a16:creationId xmlns:a16="http://schemas.microsoft.com/office/drawing/2014/main" id="{CF66E649-1364-4009-A0B6-3CEED6C2EF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3720"/>
            <a:ext cx="9144000" cy="6204280"/>
          </a:xfrm>
          <a:prstGeom prst="rect">
            <a:avLst/>
          </a:prstGeom>
        </p:spPr>
      </p:pic>
      <p:sp>
        <p:nvSpPr>
          <p:cNvPr id="77" name="Google Shape;77;g5b8c27e190_0_0"/>
          <p:cNvSpPr txBox="1">
            <a:spLocks noGrp="1"/>
          </p:cNvSpPr>
          <p:nvPr>
            <p:ph type="body" sz="quarter" idx="13"/>
          </p:nvPr>
        </p:nvSpPr>
        <p:spPr/>
        <p:txBody>
          <a:bodyPr/>
          <a:lstStyle/>
          <a:p>
            <a:pPr lvl="0"/>
            <a:r>
              <a:rPr lang="en-GB" dirty="0"/>
              <a:t>Accuracy in manufacture</a:t>
            </a:r>
          </a:p>
        </p:txBody>
      </p:sp>
      <p:sp>
        <p:nvSpPr>
          <p:cNvPr id="78" name="Google Shape;78;g5b8c27e190_0_0"/>
          <p:cNvSpPr txBox="1">
            <a:spLocks noGrp="1"/>
          </p:cNvSpPr>
          <p:nvPr>
            <p:ph type="body" sz="quarter" idx="14"/>
          </p:nvPr>
        </p:nvSpPr>
        <p:spPr/>
        <p:txBody>
          <a:bodyPr/>
          <a:lstStyle/>
          <a:p>
            <a:pPr lvl="0"/>
            <a:r>
              <a:rPr lang="en-GB" dirty="0"/>
              <a:t>Accuracy is a vital part of commercial </a:t>
            </a:r>
            <a:br>
              <a:rPr lang="en-GB" dirty="0"/>
            </a:br>
            <a:r>
              <a:rPr lang="en-GB" dirty="0"/>
              <a:t>manufacture for all levels of production</a:t>
            </a:r>
          </a:p>
          <a:p>
            <a:pPr lvl="1"/>
            <a:r>
              <a:rPr lang="en-GB" dirty="0">
                <a:solidFill>
                  <a:schemeClr val="tx1"/>
                </a:solidFill>
              </a:rPr>
              <a:t>It is necessary to ensure products function effectively</a:t>
            </a:r>
          </a:p>
          <a:p>
            <a:pPr lvl="1"/>
            <a:r>
              <a:rPr lang="en-GB" dirty="0">
                <a:solidFill>
                  <a:schemeClr val="tx1"/>
                </a:solidFill>
              </a:rPr>
              <a:t>The correct use of measuring and marking out tools reduces the need for additional equipment to reduce errors especially important in mass production</a:t>
            </a:r>
          </a:p>
          <a:p>
            <a:pPr lvl="1"/>
            <a:r>
              <a:rPr lang="en-GB" dirty="0">
                <a:solidFill>
                  <a:schemeClr val="tx1"/>
                </a:solidFill>
              </a:rPr>
              <a:t>Name some measuring tools you have used in the </a:t>
            </a:r>
            <a:br>
              <a:rPr lang="en-GB" dirty="0">
                <a:solidFill>
                  <a:schemeClr val="tx1"/>
                </a:solidFill>
              </a:rPr>
            </a:br>
            <a:r>
              <a:rPr lang="en-GB" dirty="0">
                <a:solidFill>
                  <a:schemeClr val="tx1"/>
                </a:solidFill>
              </a:rPr>
              <a:t>school workshops</a:t>
            </a:r>
          </a:p>
          <a:p>
            <a:pPr lvl="0"/>
            <a:endParaRPr lang="en-GB" dirty="0"/>
          </a:p>
        </p:txBody>
      </p:sp>
      <p:pic>
        <p:nvPicPr>
          <p:cNvPr id="5" name="Graphic 4">
            <a:extLst>
              <a:ext uri="{FF2B5EF4-FFF2-40B4-BE49-F238E27FC236}">
                <a16:creationId xmlns:a16="http://schemas.microsoft.com/office/drawing/2014/main" id="{8F077061-2187-4E16-A588-E6A0BEB5CB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E2E7"/>
        </a:solidFill>
        <a:effectLst/>
      </p:bgPr>
    </p:bg>
    <p:spTree>
      <p:nvGrpSpPr>
        <p:cNvPr id="1" name="Shape 82"/>
        <p:cNvGrpSpPr/>
        <p:nvPr/>
      </p:nvGrpSpPr>
      <p:grpSpPr>
        <a:xfrm>
          <a:off x="0" y="0"/>
          <a:ext cx="0" cy="0"/>
          <a:chOff x="0" y="0"/>
          <a:chExt cx="0" cy="0"/>
        </a:xfrm>
      </p:grpSpPr>
      <p:sp>
        <p:nvSpPr>
          <p:cNvPr id="85" name="Google Shape;85;g5b8c27e190_0_5"/>
          <p:cNvSpPr txBox="1">
            <a:spLocks noGrp="1"/>
          </p:cNvSpPr>
          <p:nvPr>
            <p:ph type="body" sz="quarter" idx="13"/>
          </p:nvPr>
        </p:nvSpPr>
        <p:spPr/>
        <p:txBody>
          <a:bodyPr/>
          <a:lstStyle/>
          <a:p>
            <a:pPr lvl="0"/>
            <a:r>
              <a:rPr lang="en-GB" dirty="0"/>
              <a:t>Marking out and measuring</a:t>
            </a:r>
          </a:p>
        </p:txBody>
      </p:sp>
      <p:sp>
        <p:nvSpPr>
          <p:cNvPr id="86" name="Google Shape;86;g5b8c27e190_0_5"/>
          <p:cNvSpPr txBox="1">
            <a:spLocks noGrp="1"/>
          </p:cNvSpPr>
          <p:nvPr>
            <p:ph type="body" sz="quarter" idx="14"/>
          </p:nvPr>
        </p:nvSpPr>
        <p:spPr/>
        <p:txBody>
          <a:bodyPr/>
          <a:lstStyle/>
          <a:p>
            <a:pPr lvl="0"/>
            <a:r>
              <a:rPr lang="en-GB" dirty="0"/>
              <a:t>Depending on the material, a variety of tools are used when marking out for manufacture</a:t>
            </a:r>
          </a:p>
          <a:p>
            <a:pPr lvl="1"/>
            <a:r>
              <a:rPr lang="en-GB" dirty="0"/>
              <a:t>Which tools are common to most material types?</a:t>
            </a:r>
          </a:p>
          <a:p>
            <a:pPr lvl="0"/>
            <a:endParaRPr lang="en-GB" dirty="0"/>
          </a:p>
        </p:txBody>
      </p:sp>
      <p:pic>
        <p:nvPicPr>
          <p:cNvPr id="5" name="Picture 4" descr="A group of items on a table&#10;&#10;Description generated with high confidence">
            <a:extLst>
              <a:ext uri="{FF2B5EF4-FFF2-40B4-BE49-F238E27FC236}">
                <a16:creationId xmlns:a16="http://schemas.microsoft.com/office/drawing/2014/main" id="{F7EE7079-C8CE-462E-B9B3-E43B90B318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9797" y="3085089"/>
            <a:ext cx="5484405" cy="35371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3" name="Picture 2" descr="A picture containing tool&#10;&#10;Description generated with high confidence">
            <a:extLst>
              <a:ext uri="{FF2B5EF4-FFF2-40B4-BE49-F238E27FC236}">
                <a16:creationId xmlns:a16="http://schemas.microsoft.com/office/drawing/2014/main" id="{8E936126-9C23-41D7-A0EE-CD2A353DC2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797900" y="3511907"/>
            <a:ext cx="5893515" cy="798685"/>
          </a:xfrm>
          <a:prstGeom prst="rect">
            <a:avLst/>
          </a:prstGeom>
        </p:spPr>
      </p:pic>
      <p:sp>
        <p:nvSpPr>
          <p:cNvPr id="85" name="Google Shape;85;g5b8c27e190_0_5"/>
          <p:cNvSpPr txBox="1">
            <a:spLocks noGrp="1"/>
          </p:cNvSpPr>
          <p:nvPr>
            <p:ph type="body" sz="quarter" idx="13"/>
          </p:nvPr>
        </p:nvSpPr>
        <p:spPr/>
        <p:txBody>
          <a:bodyPr/>
          <a:lstStyle/>
          <a:p>
            <a:pPr lvl="0"/>
            <a:r>
              <a:rPr lang="en-GB" dirty="0"/>
              <a:t>Marking out different materials</a:t>
            </a:r>
          </a:p>
        </p:txBody>
      </p:sp>
      <p:sp>
        <p:nvSpPr>
          <p:cNvPr id="86" name="Google Shape;86;g5b8c27e190_0_5"/>
          <p:cNvSpPr txBox="1">
            <a:spLocks noGrp="1"/>
          </p:cNvSpPr>
          <p:nvPr>
            <p:ph type="body" sz="quarter" idx="14"/>
          </p:nvPr>
        </p:nvSpPr>
        <p:spPr/>
        <p:txBody>
          <a:bodyPr/>
          <a:lstStyle/>
          <a:p>
            <a:r>
              <a:rPr lang="en-GB" dirty="0"/>
              <a:t>Different materials call for slightly different tools </a:t>
            </a:r>
          </a:p>
          <a:p>
            <a:pPr lvl="1"/>
            <a:r>
              <a:rPr lang="en-GB" dirty="0"/>
              <a:t>For timbers a marking knife, marking gauge, mortice gauge, sliding bevel and a try square are required along with a </a:t>
            </a:r>
            <a:br>
              <a:rPr lang="en-GB" dirty="0"/>
            </a:br>
            <a:r>
              <a:rPr lang="en-GB" dirty="0"/>
              <a:t>sharp, wide leaded pencil known as a carpenter’s pencil</a:t>
            </a:r>
          </a:p>
          <a:p>
            <a:pPr lvl="1"/>
            <a:r>
              <a:rPr lang="en-GB" dirty="0"/>
              <a:t>Metals use engineers squares, scribers and scribing blocks, vee block, callipers, centre punch and Vernier gauges, additionally metal can be painted with engineer’s blue </a:t>
            </a:r>
          </a:p>
          <a:p>
            <a:pPr lvl="1"/>
            <a:r>
              <a:rPr lang="en-GB" dirty="0">
                <a:solidFill>
                  <a:srgbClr val="B498B8"/>
                </a:solidFill>
              </a:rPr>
              <a:t>What is engineers blue and how is it used?</a:t>
            </a:r>
          </a:p>
          <a:p>
            <a:pPr lvl="1"/>
            <a:r>
              <a:rPr lang="en-GB" dirty="0">
                <a:solidFill>
                  <a:srgbClr val="B498B8"/>
                </a:solidFill>
              </a:rPr>
              <a:t>How do you ensure a marked line is parallel to an edge </a:t>
            </a:r>
            <a:br>
              <a:rPr lang="en-GB" dirty="0">
                <a:solidFill>
                  <a:srgbClr val="B498B8"/>
                </a:solidFill>
              </a:rPr>
            </a:br>
            <a:r>
              <a:rPr lang="en-GB" dirty="0">
                <a:solidFill>
                  <a:srgbClr val="B498B8"/>
                </a:solidFill>
              </a:rPr>
              <a:t>when working with woods and metals?</a:t>
            </a:r>
          </a:p>
          <a:p>
            <a:pPr lvl="1"/>
            <a:r>
              <a:rPr lang="en-GB" dirty="0">
                <a:solidFill>
                  <a:srgbClr val="B498B8"/>
                </a:solidFill>
              </a:rPr>
              <a:t>Why might laser devices be used for measuring in larger scale production?</a:t>
            </a:r>
          </a:p>
          <a:p>
            <a:pPr lvl="0"/>
            <a:endParaRPr lang="en-GB" dirty="0"/>
          </a:p>
        </p:txBody>
      </p:sp>
    </p:spTree>
    <p:extLst>
      <p:ext uri="{BB962C8B-B14F-4D97-AF65-F5344CB8AC3E}">
        <p14:creationId xmlns:p14="http://schemas.microsoft.com/office/powerpoint/2010/main" val="313243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3" name="Picture 2" descr="A hand holding a black device&#10;&#10;Description generated with high confidence">
            <a:extLst>
              <a:ext uri="{FF2B5EF4-FFF2-40B4-BE49-F238E27FC236}">
                <a16:creationId xmlns:a16="http://schemas.microsoft.com/office/drawing/2014/main" id="{5B4233AE-B43B-4F9A-9C4E-FFC07E7EA8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33442" y="3009014"/>
            <a:ext cx="5010558" cy="3853829"/>
          </a:xfrm>
          <a:prstGeom prst="rect">
            <a:avLst/>
          </a:prstGeom>
        </p:spPr>
      </p:pic>
      <p:sp>
        <p:nvSpPr>
          <p:cNvPr id="91" name="Google Shape;91;g5b8c27e190_0_10"/>
          <p:cNvSpPr txBox="1">
            <a:spLocks noGrp="1"/>
          </p:cNvSpPr>
          <p:nvPr>
            <p:ph type="body" sz="quarter" idx="13"/>
          </p:nvPr>
        </p:nvSpPr>
        <p:spPr/>
        <p:txBody>
          <a:bodyPr/>
          <a:lstStyle/>
          <a:p>
            <a:pPr lvl="0"/>
            <a:r>
              <a:rPr lang="en-GB" dirty="0"/>
              <a:t>High precision</a:t>
            </a:r>
          </a:p>
        </p:txBody>
      </p:sp>
      <p:sp>
        <p:nvSpPr>
          <p:cNvPr id="93" name="Google Shape;93;g5b8c27e190_0_10"/>
          <p:cNvSpPr txBox="1">
            <a:spLocks noGrp="1"/>
          </p:cNvSpPr>
          <p:nvPr>
            <p:ph type="body" sz="quarter" idx="14"/>
          </p:nvPr>
        </p:nvSpPr>
        <p:spPr/>
        <p:txBody>
          <a:bodyPr/>
          <a:lstStyle/>
          <a:p>
            <a:pPr lvl="0"/>
            <a:r>
              <a:rPr lang="en-GB" dirty="0"/>
              <a:t>For precise measurements, where fine tolerances are required additional equipment is used</a:t>
            </a:r>
          </a:p>
          <a:p>
            <a:pPr lvl="1"/>
            <a:r>
              <a:rPr lang="en-GB" dirty="0"/>
              <a:t>Micrometres, Vernier callipers and dial gauges can all be used to precisely measure components </a:t>
            </a:r>
          </a:p>
          <a:p>
            <a:pPr lvl="1"/>
            <a:r>
              <a:rPr lang="en-GB" dirty="0"/>
              <a:t>Coordinate measuring machines (CMM), profile projectors and digital test gauges are often </a:t>
            </a:r>
            <a:br>
              <a:rPr lang="en-GB" dirty="0"/>
            </a:br>
            <a:r>
              <a:rPr lang="en-GB" dirty="0"/>
              <a:t>used in industry </a:t>
            </a:r>
          </a:p>
          <a:p>
            <a:pPr lvl="1"/>
            <a:r>
              <a:rPr lang="en-GB" dirty="0"/>
              <a:t>Digital readouts are usually </a:t>
            </a:r>
            <a:br>
              <a:rPr lang="en-GB" dirty="0"/>
            </a:br>
            <a:r>
              <a:rPr lang="en-GB" dirty="0"/>
              <a:t>preferred over mechanical </a:t>
            </a:r>
            <a:br>
              <a:rPr lang="en-GB" dirty="0"/>
            </a:br>
            <a:r>
              <a:rPr lang="en-GB" dirty="0"/>
              <a:t>dial indicators by many as </a:t>
            </a:r>
            <a:br>
              <a:rPr lang="en-GB" dirty="0"/>
            </a:br>
            <a:r>
              <a:rPr lang="en-GB" dirty="0"/>
              <a:t>the display is easier to read</a:t>
            </a:r>
          </a:p>
          <a:p>
            <a:pPr lvl="0"/>
            <a:endParaRPr lang="en-GB" dirty="0"/>
          </a:p>
          <a:p>
            <a:pPr lvl="0"/>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descr="A picture containing caliper, device&#10;&#10;Description generated with very high confidence">
            <a:extLst>
              <a:ext uri="{FF2B5EF4-FFF2-40B4-BE49-F238E27FC236}">
                <a16:creationId xmlns:a16="http://schemas.microsoft.com/office/drawing/2014/main" id="{F2F8EB28-C54B-4B25-B773-610BAD288D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76577" y="2829377"/>
            <a:ext cx="5167423" cy="4028623"/>
          </a:xfrm>
          <a:prstGeom prst="rect">
            <a:avLst/>
          </a:prstGeom>
        </p:spPr>
      </p:pic>
      <p:sp>
        <p:nvSpPr>
          <p:cNvPr id="98" name="Google Shape;98;g5b8c27e190_0_15"/>
          <p:cNvSpPr txBox="1">
            <a:spLocks noGrp="1"/>
          </p:cNvSpPr>
          <p:nvPr>
            <p:ph type="body" sz="quarter" idx="13"/>
          </p:nvPr>
        </p:nvSpPr>
        <p:spPr/>
        <p:txBody>
          <a:bodyPr/>
          <a:lstStyle/>
          <a:p>
            <a:pPr lvl="0"/>
            <a:r>
              <a:rPr lang="en-GB" dirty="0"/>
              <a:t>Metric vs imperial</a:t>
            </a:r>
          </a:p>
        </p:txBody>
      </p:sp>
      <p:sp>
        <p:nvSpPr>
          <p:cNvPr id="100" name="Google Shape;100;g5b8c27e190_0_15"/>
          <p:cNvSpPr txBox="1">
            <a:spLocks noGrp="1"/>
          </p:cNvSpPr>
          <p:nvPr>
            <p:ph type="body" sz="quarter" idx="14"/>
          </p:nvPr>
        </p:nvSpPr>
        <p:spPr/>
        <p:txBody>
          <a:bodyPr/>
          <a:lstStyle/>
          <a:p>
            <a:pPr lvl="0"/>
            <a:r>
              <a:rPr lang="en-GB" dirty="0"/>
              <a:t>It is worth considering the units in which drawings and parts are measured and made in</a:t>
            </a:r>
          </a:p>
          <a:p>
            <a:pPr lvl="1"/>
            <a:r>
              <a:rPr lang="en-GB" dirty="0"/>
              <a:t>In product design the metric international system of units </a:t>
            </a:r>
            <a:br>
              <a:rPr lang="en-GB" dirty="0"/>
            </a:br>
            <a:r>
              <a:rPr lang="en-GB" dirty="0"/>
              <a:t>is normally used, however the USA still used</a:t>
            </a:r>
            <a:br>
              <a:rPr lang="en-GB" dirty="0"/>
            </a:br>
            <a:r>
              <a:rPr lang="en-GB" dirty="0"/>
              <a:t>the imperial system</a:t>
            </a:r>
          </a:p>
          <a:p>
            <a:pPr lvl="1"/>
            <a:r>
              <a:rPr lang="en-GB" dirty="0"/>
              <a:t>Many CAD software packages are produced</a:t>
            </a:r>
            <a:br>
              <a:rPr lang="en-GB" dirty="0"/>
            </a:br>
            <a:r>
              <a:rPr lang="en-GB" dirty="0"/>
              <a:t>in the USA and may default to imperial units </a:t>
            </a:r>
          </a:p>
          <a:p>
            <a:pPr lvl="2"/>
            <a:r>
              <a:rPr lang="en-GB" dirty="0"/>
              <a:t>Why might the majority of countries </a:t>
            </a:r>
            <a:br>
              <a:rPr lang="en-GB" dirty="0"/>
            </a:br>
            <a:r>
              <a:rPr lang="en-GB" dirty="0"/>
              <a:t>around the world use the metric </a:t>
            </a:r>
            <a:br>
              <a:rPr lang="en-GB" dirty="0"/>
            </a:br>
            <a:r>
              <a:rPr lang="en-GB" dirty="0"/>
              <a:t>system of measuring?</a:t>
            </a:r>
          </a:p>
          <a:p>
            <a:pPr lvl="0"/>
            <a:endParaRPr lang="en-GB" dirty="0"/>
          </a:p>
          <a:p>
            <a:pPr lvl="0"/>
            <a:endParaRPr lang="en-GB" dirty="0"/>
          </a:p>
        </p:txBody>
      </p:sp>
      <p:pic>
        <p:nvPicPr>
          <p:cNvPr id="7" name="Picture 6">
            <a:extLst>
              <a:ext uri="{FF2B5EF4-FFF2-40B4-BE49-F238E27FC236}">
                <a16:creationId xmlns:a16="http://schemas.microsoft.com/office/drawing/2014/main" id="{CA7CF11B-EAD0-4C10-9DAC-199A134ACB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3" name="Picture 2" descr="A picture containing metalware, gear, indoor&#10;&#10;Description generated with very high confidence">
            <a:extLst>
              <a:ext uri="{FF2B5EF4-FFF2-40B4-BE49-F238E27FC236}">
                <a16:creationId xmlns:a16="http://schemas.microsoft.com/office/drawing/2014/main" id="{86E9874D-3939-45D4-9CD9-7BFB4AE49C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4004" y="4607278"/>
            <a:ext cx="2003158" cy="1984908"/>
          </a:xfrm>
          <a:prstGeom prst="rect">
            <a:avLst/>
          </a:prstGeom>
        </p:spPr>
      </p:pic>
      <p:sp>
        <p:nvSpPr>
          <p:cNvPr id="105" name="Google Shape;105;g5b8c27e190_0_20"/>
          <p:cNvSpPr txBox="1">
            <a:spLocks noGrp="1"/>
          </p:cNvSpPr>
          <p:nvPr>
            <p:ph type="body" sz="quarter" idx="13"/>
          </p:nvPr>
        </p:nvSpPr>
        <p:spPr/>
        <p:txBody>
          <a:bodyPr/>
          <a:lstStyle/>
          <a:p>
            <a:pPr lvl="0"/>
            <a:r>
              <a:rPr lang="en-GB" dirty="0"/>
              <a:t>Accuracy</a:t>
            </a:r>
          </a:p>
        </p:txBody>
      </p:sp>
      <p:sp>
        <p:nvSpPr>
          <p:cNvPr id="107" name="Google Shape;107;g5b8c27e190_0_20"/>
          <p:cNvSpPr txBox="1">
            <a:spLocks noGrp="1"/>
          </p:cNvSpPr>
          <p:nvPr>
            <p:ph type="body" sz="quarter" idx="14"/>
          </p:nvPr>
        </p:nvSpPr>
        <p:spPr/>
        <p:txBody>
          <a:bodyPr/>
          <a:lstStyle/>
          <a:p>
            <a:pPr lvl="0"/>
            <a:r>
              <a:rPr lang="en-GB" dirty="0"/>
              <a:t>Accuracy is defined as the conformity of a measurement to the required value</a:t>
            </a:r>
          </a:p>
          <a:p>
            <a:pPr lvl="1"/>
            <a:r>
              <a:rPr lang="en-GB" dirty="0"/>
              <a:t>The miniaturisation of parts has increased the level of accuracy required in manufacture</a:t>
            </a:r>
          </a:p>
          <a:p>
            <a:pPr lvl="1"/>
            <a:r>
              <a:rPr lang="en-GB" dirty="0"/>
              <a:t>The amount of tolerance required in products can vary considerably depending on size and function</a:t>
            </a:r>
          </a:p>
          <a:p>
            <a:pPr lvl="2"/>
            <a:r>
              <a:rPr lang="en-GB" dirty="0"/>
              <a:t>Put the products shown below in order of allowable tolerance</a:t>
            </a:r>
          </a:p>
          <a:p>
            <a:pPr lvl="0"/>
            <a:endParaRPr lang="en-GB" dirty="0"/>
          </a:p>
          <a:p>
            <a:pPr lvl="0"/>
            <a:endParaRPr lang="en-GB" i="1" dirty="0"/>
          </a:p>
        </p:txBody>
      </p:sp>
      <p:pic>
        <p:nvPicPr>
          <p:cNvPr id="5" name="Picture 4">
            <a:extLst>
              <a:ext uri="{FF2B5EF4-FFF2-40B4-BE49-F238E27FC236}">
                <a16:creationId xmlns:a16="http://schemas.microsoft.com/office/drawing/2014/main" id="{8A5745C2-63C2-4740-AF69-0556EC4E76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34721" y="4536268"/>
            <a:ext cx="1816034" cy="2323634"/>
          </a:xfrm>
          <a:prstGeom prst="rect">
            <a:avLst/>
          </a:prstGeom>
        </p:spPr>
      </p:pic>
      <p:pic>
        <p:nvPicPr>
          <p:cNvPr id="9" name="Picture 8" descr="A circuit board&#10;&#10;Description generated with high confidence">
            <a:extLst>
              <a:ext uri="{FF2B5EF4-FFF2-40B4-BE49-F238E27FC236}">
                <a16:creationId xmlns:a16="http://schemas.microsoft.com/office/drawing/2014/main" id="{5B270450-EE29-48BD-B1BE-6F4847CEAB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69107" flipH="1">
            <a:off x="6334587" y="4993338"/>
            <a:ext cx="2558077" cy="1698563"/>
          </a:xfrm>
          <a:prstGeom prst="rect">
            <a:avLst/>
          </a:prstGeom>
        </p:spPr>
      </p:pic>
      <p:pic>
        <p:nvPicPr>
          <p:cNvPr id="7" name="Picture 6" descr="A close up of a chair&#10;&#10;Description generated with very high confidence">
            <a:extLst>
              <a:ext uri="{FF2B5EF4-FFF2-40B4-BE49-F238E27FC236}">
                <a16:creationId xmlns:a16="http://schemas.microsoft.com/office/drawing/2014/main" id="{39A56897-A1B1-4F6F-A360-D7ABC321F7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32515" y="4559416"/>
            <a:ext cx="1718664" cy="215188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F78AA4-24F2-4D04-8248-455F3AC9BC80}">
  <ds:schemaRefs>
    <ds:schemaRef ds:uri="http://schemas.microsoft.com/sharepoint/v3/contenttype/forms"/>
  </ds:schemaRefs>
</ds:datastoreItem>
</file>

<file path=customXml/itemProps2.xml><?xml version="1.0" encoding="utf-8"?>
<ds:datastoreItem xmlns:ds="http://schemas.openxmlformats.org/officeDocument/2006/customXml" ds:itemID="{48CA0F0C-A236-43FD-8937-B9CA70865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605AAB-ED2E-4DC8-9F85-BD1967431680}">
  <ds:schemaRef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http://schemas.microsoft.com/office/2006/metadata/properties"/>
    <ds:schemaRef ds:uri="1ef05dc5-97a2-498b-bf7c-bd189143a1f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3978</TotalTime>
  <Words>370</Words>
  <Application>Microsoft Office PowerPoint</Application>
  <PresentationFormat>On-screen Show (4:3)</PresentationFormat>
  <Paragraphs>66</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Museo 900</vt:lpstr>
      <vt:lpstr>Museo 500</vt:lpstr>
      <vt:lpstr>Museo900-Regular</vt:lpstr>
      <vt:lpstr>Museo 700</vt:lpstr>
      <vt:lpstr>Calibri</vt:lpstr>
      <vt:lpstr>Museo 100</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Jessica Webb</cp:lastModifiedBy>
  <cp:revision>244</cp:revision>
  <cp:lastPrinted>2016-07-07T15:33:43Z</cp:lastPrinted>
  <dcterms:created xsi:type="dcterms:W3CDTF">2016-07-06T09:17:47Z</dcterms:created>
  <dcterms:modified xsi:type="dcterms:W3CDTF">2019-08-06T10:16:57Z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