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57" r:id="rId5"/>
  </p:sldMasterIdLst>
  <p:notesMasterIdLst>
    <p:notesMasterId r:id="rId36"/>
  </p:notesMasterIdLst>
  <p:sldIdLst>
    <p:sldId id="257" r:id="rId6"/>
    <p:sldId id="261" r:id="rId7"/>
    <p:sldId id="287" r:id="rId8"/>
    <p:sldId id="288" r:id="rId9"/>
    <p:sldId id="289" r:id="rId10"/>
    <p:sldId id="271" r:id="rId11"/>
    <p:sldId id="294" r:id="rId12"/>
    <p:sldId id="335" r:id="rId13"/>
    <p:sldId id="323" r:id="rId14"/>
    <p:sldId id="324" r:id="rId15"/>
    <p:sldId id="300" r:id="rId16"/>
    <p:sldId id="326" r:id="rId17"/>
    <p:sldId id="327" r:id="rId18"/>
    <p:sldId id="328" r:id="rId19"/>
    <p:sldId id="329" r:id="rId20"/>
    <p:sldId id="330" r:id="rId21"/>
    <p:sldId id="331" r:id="rId22"/>
    <p:sldId id="298" r:id="rId23"/>
    <p:sldId id="334" r:id="rId24"/>
    <p:sldId id="299" r:id="rId25"/>
    <p:sldId id="332" r:id="rId26"/>
    <p:sldId id="342" r:id="rId27"/>
    <p:sldId id="343" r:id="rId28"/>
    <p:sldId id="278" r:id="rId29"/>
    <p:sldId id="336" r:id="rId30"/>
    <p:sldId id="337" r:id="rId31"/>
    <p:sldId id="339" r:id="rId32"/>
    <p:sldId id="341" r:id="rId33"/>
    <p:sldId id="338" r:id="rId34"/>
    <p:sldId id="259" r:id="rId35"/>
  </p:sldIdLst>
  <p:sldSz cx="9144000" cy="6858000" type="screen4x3"/>
  <p:notesSz cx="6797675" cy="9926638"/>
  <p:embeddedFontLst>
    <p:embeddedFont>
      <p:font typeface="Calibri" panose="020F0502020204030204" pitchFamily="34" charset="0"/>
      <p:regular r:id="rId37"/>
      <p:bold r:id="rId38"/>
      <p:italic r:id="rId39"/>
      <p:boldItalic r:id="rId40"/>
    </p:embeddedFont>
    <p:embeddedFont>
      <p:font typeface="Museo 100" panose="02000000000000000000" pitchFamily="2" charset="0"/>
      <p:regular r:id="rId41"/>
    </p:embeddedFont>
    <p:embeddedFont>
      <p:font typeface="Museo 500" panose="02000000000000000000" pitchFamily="2" charset="0"/>
      <p:regular r:id="rId42"/>
    </p:embeddedFont>
    <p:embeddedFont>
      <p:font typeface="Museo 700" panose="02000000000000000000" pitchFamily="2" charset="0"/>
      <p:bold r:id="rId43"/>
    </p:embeddedFont>
    <p:embeddedFont>
      <p:font typeface="Museo 900" panose="02000000000000000000" pitchFamily="2" charset="0"/>
      <p:bold r:id="rId44"/>
    </p:embeddedFont>
    <p:embeddedFont>
      <p:font typeface="Museo900-Regular" panose="02000000000000000000" pitchFamily="2" charset="0"/>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orient="horz" pos="11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12" clrIdx="1">
    <p:extLst>
      <p:ext uri="{19B8F6BF-5375-455C-9EA6-DF929625EA0E}">
        <p15:presenceInfo xmlns:p15="http://schemas.microsoft.com/office/powerpoint/2012/main" userId="S-1-12-1-793777782-1082389635-4188577458-2944959137" providerId="AD"/>
      </p:ext>
    </p:extLst>
  </p:cmAuthor>
  <p:cmAuthor id="3" name="Mike Ross" initials="MR" lastIdx="5" clrIdx="2">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2F2F2"/>
    <a:srgbClr val="EEEFF2"/>
    <a:srgbClr val="F1BE3D"/>
    <a:srgbClr val="F2F6FF"/>
    <a:srgbClr val="EEEFDD"/>
    <a:srgbClr val="E9EAEF"/>
    <a:srgbClr val="C1C6CC"/>
    <a:srgbClr val="D1DA2E"/>
    <a:srgbClr val="206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EF398-1CDA-44DE-B0BC-8200FC522F6C}" v="3" dt="2019-02-27T10:02:08.323"/>
    <p1510:client id="{C9D18DC5-33C0-4D3C-8AEA-0521BC34B7C6}" v="16" dt="2019-02-27T15:43:29.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163" d="100"/>
          <a:sy n="163" d="100"/>
        </p:scale>
        <p:origin x="1734" y="138"/>
      </p:cViewPr>
      <p:guideLst>
        <p:guide orient="horz" pos="2183"/>
        <p:guide pos="2880"/>
        <p:guide orient="horz" pos="11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9D18DC5-33C0-4D3C-8AEA-0521BC34B7C6}"/>
    <pc:docChg chg="undo modSld">
      <pc:chgData name="Andy Gray" userId="3900aca3-aa6e-4813-b4e0-c02f9e48a0aa" providerId="ADAL" clId="{C9D18DC5-33C0-4D3C-8AEA-0521BC34B7C6}" dt="2019-02-27T15:42:52.390" v="13" actId="732"/>
      <pc:docMkLst>
        <pc:docMk/>
      </pc:docMkLst>
      <pc:sldChg chg="modSp">
        <pc:chgData name="Andy Gray" userId="3900aca3-aa6e-4813-b4e0-c02f9e48a0aa" providerId="ADAL" clId="{C9D18DC5-33C0-4D3C-8AEA-0521BC34B7C6}" dt="2019-02-27T15:33:19.918" v="1" actId="947"/>
        <pc:sldMkLst>
          <pc:docMk/>
          <pc:sldMk cId="2819996977" sldId="257"/>
        </pc:sldMkLst>
        <pc:spChg chg="mod">
          <ac:chgData name="Andy Gray" userId="3900aca3-aa6e-4813-b4e0-c02f9e48a0aa" providerId="ADAL" clId="{C9D18DC5-33C0-4D3C-8AEA-0521BC34B7C6}" dt="2019-02-27T15:33:19.918" v="1" actId="947"/>
          <ac:spMkLst>
            <pc:docMk/>
            <pc:sldMk cId="2819996977" sldId="257"/>
            <ac:spMk id="9" creationId="{9B940526-E652-49E9-80CD-519D5A66C408}"/>
          </ac:spMkLst>
        </pc:spChg>
      </pc:sldChg>
      <pc:sldChg chg="setBg">
        <pc:chgData name="Andy Gray" userId="3900aca3-aa6e-4813-b4e0-c02f9e48a0aa" providerId="ADAL" clId="{C9D18DC5-33C0-4D3C-8AEA-0521BC34B7C6}" dt="2019-02-27T15:40:43.562" v="2" actId="18331"/>
        <pc:sldMkLst>
          <pc:docMk/>
          <pc:sldMk cId="90306818" sldId="288"/>
        </pc:sldMkLst>
      </pc:sldChg>
      <pc:sldChg chg="modSp">
        <pc:chgData name="Andy Gray" userId="3900aca3-aa6e-4813-b4e0-c02f9e48a0aa" providerId="ADAL" clId="{C9D18DC5-33C0-4D3C-8AEA-0521BC34B7C6}" dt="2019-02-27T15:42:52.390" v="13" actId="732"/>
        <pc:sldMkLst>
          <pc:docMk/>
          <pc:sldMk cId="4203644575" sldId="294"/>
        </pc:sldMkLst>
        <pc:picChg chg="mod modCrop">
          <ac:chgData name="Andy Gray" userId="3900aca3-aa6e-4813-b4e0-c02f9e48a0aa" providerId="ADAL" clId="{C9D18DC5-33C0-4D3C-8AEA-0521BC34B7C6}" dt="2019-02-27T15:42:52.390" v="13" actId="732"/>
          <ac:picMkLst>
            <pc:docMk/>
            <pc:sldMk cId="4203644575" sldId="294"/>
            <ac:picMk id="5" creationId="{90542FCD-02C5-414A-8A8A-A0E7E8E18BB9}"/>
          </ac:picMkLst>
        </pc:picChg>
      </pc:sldChg>
    </pc:docChg>
  </pc:docChgLst>
  <pc:docChgLst>
    <pc:chgData name="Emma Berry" userId="2f501676-f483-4083-b29e-a8f9a18288af" providerId="ADAL" clId="{EBDDCD5C-9CC3-4902-82FD-11CC857E483A}"/>
    <pc:docChg chg="undo redo custSel addSld modSld sldOrd modMainMaster">
      <pc:chgData name="Emma Berry" userId="2f501676-f483-4083-b29e-a8f9a18288af" providerId="ADAL" clId="{EBDDCD5C-9CC3-4902-82FD-11CC857E483A}" dt="2019-02-01T22:01:43.537" v="2376" actId="20577"/>
      <pc:docMkLst>
        <pc:docMk/>
      </pc:docMkLst>
      <pc:sldChg chg="modSp">
        <pc:chgData name="Emma Berry" userId="2f501676-f483-4083-b29e-a8f9a18288af" providerId="ADAL" clId="{EBDDCD5C-9CC3-4902-82FD-11CC857E483A}" dt="2019-01-28T12:19:45.719" v="541" actId="20577"/>
        <pc:sldMkLst>
          <pc:docMk/>
          <pc:sldMk cId="2819996977" sldId="257"/>
        </pc:sldMkLst>
        <pc:spChg chg="mod">
          <ac:chgData name="Emma Berry" userId="2f501676-f483-4083-b29e-a8f9a18288af" providerId="ADAL" clId="{EBDDCD5C-9CC3-4902-82FD-11CC857E483A}" dt="2019-01-28T12:19:45.719" v="541" actId="20577"/>
          <ac:spMkLst>
            <pc:docMk/>
            <pc:sldMk cId="2819996977" sldId="257"/>
            <ac:spMk id="7" creationId="{C260AA86-96E8-47F8-B4C4-FEAE1A358404}"/>
          </ac:spMkLst>
        </pc:spChg>
      </pc:sldChg>
      <pc:sldChg chg="modSp">
        <pc:chgData name="Emma Berry" userId="2f501676-f483-4083-b29e-a8f9a18288af" providerId="ADAL" clId="{EBDDCD5C-9CC3-4902-82FD-11CC857E483A}" dt="2019-01-28T11:33:44.599" v="0" actId="20577"/>
        <pc:sldMkLst>
          <pc:docMk/>
          <pc:sldMk cId="293234154" sldId="261"/>
        </pc:sldMkLst>
        <pc:spChg chg="mod">
          <ac:chgData name="Emma Berry" userId="2f501676-f483-4083-b29e-a8f9a18288af" providerId="ADAL" clId="{EBDDCD5C-9CC3-4902-82FD-11CC857E483A}" dt="2019-01-28T11:33:44.599" v="0" actId="20577"/>
          <ac:spMkLst>
            <pc:docMk/>
            <pc:sldMk cId="293234154" sldId="261"/>
            <ac:spMk id="4" creationId="{C1628047-62BF-4B56-9608-63A75EFDB549}"/>
          </ac:spMkLst>
        </pc:spChg>
      </pc:sldChg>
      <pc:sldChg chg="addSp delSp modSp">
        <pc:chgData name="Emma Berry" userId="2f501676-f483-4083-b29e-a8f9a18288af" providerId="ADAL" clId="{EBDDCD5C-9CC3-4902-82FD-11CC857E483A}" dt="2019-01-28T12:09:38.308" v="455" actId="6549"/>
        <pc:sldMkLst>
          <pc:docMk/>
          <pc:sldMk cId="3551108336" sldId="271"/>
        </pc:sldMkLst>
        <pc:spChg chg="mod">
          <ac:chgData name="Emma Berry" userId="2f501676-f483-4083-b29e-a8f9a18288af" providerId="ADAL" clId="{EBDDCD5C-9CC3-4902-82FD-11CC857E483A}" dt="2019-01-28T12:09:38.308" v="455" actId="6549"/>
          <ac:spMkLst>
            <pc:docMk/>
            <pc:sldMk cId="3551108336" sldId="271"/>
            <ac:spMk id="3" creationId="{00000000-0000-0000-0000-000000000000}"/>
          </ac:spMkLst>
        </pc:spChg>
        <pc:picChg chg="add del mod ord">
          <ac:chgData name="Emma Berry" userId="2f501676-f483-4083-b29e-a8f9a18288af" providerId="ADAL" clId="{EBDDCD5C-9CC3-4902-82FD-11CC857E483A}" dt="2019-01-28T11:52:23.043" v="420" actId="478"/>
          <ac:picMkLst>
            <pc:docMk/>
            <pc:sldMk cId="3551108336" sldId="271"/>
            <ac:picMk id="1026" creationId="{F16824FE-C8D1-441E-B337-2D71E5255574}"/>
          </ac:picMkLst>
        </pc:picChg>
        <pc:picChg chg="add del mod ord modCrop">
          <ac:chgData name="Emma Berry" userId="2f501676-f483-4083-b29e-a8f9a18288af" providerId="ADAL" clId="{EBDDCD5C-9CC3-4902-82FD-11CC857E483A}" dt="2019-01-28T12:08:24.656" v="432" actId="478"/>
          <ac:picMkLst>
            <pc:docMk/>
            <pc:sldMk cId="3551108336" sldId="271"/>
            <ac:picMk id="1028" creationId="{AD6F50AA-E5A8-4E20-828D-097C16249247}"/>
          </ac:picMkLst>
        </pc:picChg>
        <pc:picChg chg="add mod ord modCrop">
          <ac:chgData name="Emma Berry" userId="2f501676-f483-4083-b29e-a8f9a18288af" providerId="ADAL" clId="{EBDDCD5C-9CC3-4902-82FD-11CC857E483A}" dt="2019-01-28T12:09:17.979" v="443" actId="732"/>
          <ac:picMkLst>
            <pc:docMk/>
            <pc:sldMk cId="3551108336" sldId="271"/>
            <ac:picMk id="1030" creationId="{C660D6A2-C59A-4E66-B450-F46620067D61}"/>
          </ac:picMkLst>
        </pc:picChg>
      </pc:sldChg>
      <pc:sldChg chg="modSp">
        <pc:chgData name="Emma Berry" userId="2f501676-f483-4083-b29e-a8f9a18288af" providerId="ADAL" clId="{EBDDCD5C-9CC3-4902-82FD-11CC857E483A}" dt="2019-01-31T15:27:22.314" v="2292" actId="20577"/>
        <pc:sldMkLst>
          <pc:docMk/>
          <pc:sldMk cId="1079245832" sldId="287"/>
        </pc:sldMkLst>
        <pc:spChg chg="mod">
          <ac:chgData name="Emma Berry" userId="2f501676-f483-4083-b29e-a8f9a18288af" providerId="ADAL" clId="{EBDDCD5C-9CC3-4902-82FD-11CC857E483A}" dt="2019-01-31T15:27:22.314" v="2292" actId="20577"/>
          <ac:spMkLst>
            <pc:docMk/>
            <pc:sldMk cId="1079245832" sldId="287"/>
            <ac:spMk id="3" creationId="{E878F6AC-C96B-44CC-869C-C41ED6755A6E}"/>
          </ac:spMkLst>
        </pc:spChg>
      </pc:sldChg>
      <pc:sldChg chg="modSp">
        <pc:chgData name="Emma Berry" userId="2f501676-f483-4083-b29e-a8f9a18288af" providerId="ADAL" clId="{EBDDCD5C-9CC3-4902-82FD-11CC857E483A}" dt="2019-01-31T15:28:44.038" v="2301" actId="6549"/>
        <pc:sldMkLst>
          <pc:docMk/>
          <pc:sldMk cId="90306818" sldId="288"/>
        </pc:sldMkLst>
        <pc:spChg chg="mod">
          <ac:chgData name="Emma Berry" userId="2f501676-f483-4083-b29e-a8f9a18288af" providerId="ADAL" clId="{EBDDCD5C-9CC3-4902-82FD-11CC857E483A}" dt="2019-01-31T15:28:44.038" v="2301" actId="6549"/>
          <ac:spMkLst>
            <pc:docMk/>
            <pc:sldMk cId="90306818" sldId="288"/>
            <ac:spMk id="3" creationId="{502B07CA-827D-446B-9EBD-550ACA119140}"/>
          </ac:spMkLst>
        </pc:spChg>
      </pc:sldChg>
      <pc:sldChg chg="ord">
        <pc:chgData name="Emma Berry" userId="2f501676-f483-4083-b29e-a8f9a18288af" providerId="ADAL" clId="{EBDDCD5C-9CC3-4902-82FD-11CC857E483A}" dt="2019-01-31T15:29:25.018" v="2302"/>
        <pc:sldMkLst>
          <pc:docMk/>
          <pc:sldMk cId="1185144691" sldId="289"/>
        </pc:sldMkLst>
      </pc:sldChg>
      <pc:sldChg chg="modSp">
        <pc:chgData name="Emma Berry" userId="2f501676-f483-4083-b29e-a8f9a18288af" providerId="ADAL" clId="{EBDDCD5C-9CC3-4902-82FD-11CC857E483A}" dt="2019-02-01T22:01:43.537" v="2376" actId="20577"/>
        <pc:sldMkLst>
          <pc:docMk/>
          <pc:sldMk cId="623637378" sldId="330"/>
        </pc:sldMkLst>
        <pc:spChg chg="mod">
          <ac:chgData name="Emma Berry" userId="2f501676-f483-4083-b29e-a8f9a18288af" providerId="ADAL" clId="{EBDDCD5C-9CC3-4902-82FD-11CC857E483A}" dt="2019-02-01T22:01:43.537" v="2376" actId="20577"/>
          <ac:spMkLst>
            <pc:docMk/>
            <pc:sldMk cId="623637378" sldId="330"/>
            <ac:spMk id="3" creationId="{00000000-0000-0000-0000-000000000000}"/>
          </ac:spMkLst>
        </pc:spChg>
        <pc:picChg chg="ord">
          <ac:chgData name="Emma Berry" userId="2f501676-f483-4083-b29e-a8f9a18288af" providerId="ADAL" clId="{EBDDCD5C-9CC3-4902-82FD-11CC857E483A}" dt="2019-02-01T22:01:23.124" v="2371" actId="167"/>
          <ac:picMkLst>
            <pc:docMk/>
            <pc:sldMk cId="623637378" sldId="330"/>
            <ac:picMk id="1026" creationId="{5100A469-18C5-432C-B734-C4BC92926B2F}"/>
          </ac:picMkLst>
        </pc:picChg>
      </pc:sldChg>
      <pc:sldChg chg="delSp">
        <pc:chgData name="Emma Berry" userId="2f501676-f483-4083-b29e-a8f9a18288af" providerId="ADAL" clId="{EBDDCD5C-9CC3-4902-82FD-11CC857E483A}" dt="2019-01-28T16:44:02.668" v="2164" actId="478"/>
        <pc:sldMkLst>
          <pc:docMk/>
          <pc:sldMk cId="1217966946" sldId="336"/>
        </pc:sldMkLst>
        <pc:picChg chg="del">
          <ac:chgData name="Emma Berry" userId="2f501676-f483-4083-b29e-a8f9a18288af" providerId="ADAL" clId="{EBDDCD5C-9CC3-4902-82FD-11CC857E483A}" dt="2019-01-28T16:44:02.209" v="2163" actId="478"/>
          <ac:picMkLst>
            <pc:docMk/>
            <pc:sldMk cId="1217966946" sldId="336"/>
            <ac:picMk id="4" creationId="{5FC023D4-EA79-4B9B-BC25-3ADD0AFFFA76}"/>
          </ac:picMkLst>
        </pc:picChg>
        <pc:picChg chg="del">
          <ac:chgData name="Emma Berry" userId="2f501676-f483-4083-b29e-a8f9a18288af" providerId="ADAL" clId="{EBDDCD5C-9CC3-4902-82FD-11CC857E483A}" dt="2019-01-28T16:44:02.668" v="2164" actId="478"/>
          <ac:picMkLst>
            <pc:docMk/>
            <pc:sldMk cId="1217966946" sldId="336"/>
            <ac:picMk id="6" creationId="{85D26309-C95C-4111-AC8D-B50A3F83078E}"/>
          </ac:picMkLst>
        </pc:picChg>
      </pc:sldChg>
      <pc:sldChg chg="modSp">
        <pc:chgData name="Emma Berry" userId="2f501676-f483-4083-b29e-a8f9a18288af" providerId="ADAL" clId="{EBDDCD5C-9CC3-4902-82FD-11CC857E483A}" dt="2019-01-28T12:14:39.556" v="539" actId="20577"/>
        <pc:sldMkLst>
          <pc:docMk/>
          <pc:sldMk cId="3824993955" sldId="338"/>
        </pc:sldMkLst>
        <pc:spChg chg="mod">
          <ac:chgData name="Emma Berry" userId="2f501676-f483-4083-b29e-a8f9a18288af" providerId="ADAL" clId="{EBDDCD5C-9CC3-4902-82FD-11CC857E483A}" dt="2019-01-28T12:14:39.556" v="539" actId="20577"/>
          <ac:spMkLst>
            <pc:docMk/>
            <pc:sldMk cId="3824993955" sldId="338"/>
            <ac:spMk id="3" creationId="{8DFE607E-2D1E-4B07-AB08-211E239B7E4C}"/>
          </ac:spMkLst>
        </pc:spChg>
      </pc:sldChg>
      <pc:sldChg chg="modSp">
        <pc:chgData name="Emma Berry" userId="2f501676-f483-4083-b29e-a8f9a18288af" providerId="ADAL" clId="{EBDDCD5C-9CC3-4902-82FD-11CC857E483A}" dt="2019-01-31T15:36:15.967" v="2306" actId="20577"/>
        <pc:sldMkLst>
          <pc:docMk/>
          <pc:sldMk cId="1650027979" sldId="341"/>
        </pc:sldMkLst>
        <pc:spChg chg="mod">
          <ac:chgData name="Emma Berry" userId="2f501676-f483-4083-b29e-a8f9a18288af" providerId="ADAL" clId="{EBDDCD5C-9CC3-4902-82FD-11CC857E483A}" dt="2019-01-31T15:36:15.967" v="2306" actId="20577"/>
          <ac:spMkLst>
            <pc:docMk/>
            <pc:sldMk cId="1650027979" sldId="341"/>
            <ac:spMk id="5" creationId="{731CB8EC-C50A-430E-BC77-BDF678805612}"/>
          </ac:spMkLst>
        </pc:spChg>
      </pc:sldChg>
      <pc:sldChg chg="addSp delSp modSp add addCm modCm">
        <pc:chgData name="Emma Berry" userId="2f501676-f483-4083-b29e-a8f9a18288af" providerId="ADAL" clId="{EBDDCD5C-9CC3-4902-82FD-11CC857E483A}" dt="2019-01-31T15:48:35.245" v="2370" actId="15"/>
        <pc:sldMkLst>
          <pc:docMk/>
          <pc:sldMk cId="3367934347" sldId="342"/>
        </pc:sldMkLst>
        <pc:spChg chg="mod">
          <ac:chgData name="Emma Berry" userId="2f501676-f483-4083-b29e-a8f9a18288af" providerId="ADAL" clId="{EBDDCD5C-9CC3-4902-82FD-11CC857E483A}" dt="2019-01-28T12:25:16.333" v="571" actId="313"/>
          <ac:spMkLst>
            <pc:docMk/>
            <pc:sldMk cId="3367934347" sldId="342"/>
            <ac:spMk id="2" creationId="{AFEDD320-CFE7-4D95-860E-FECECFA4B10F}"/>
          </ac:spMkLst>
        </pc:spChg>
        <pc:spChg chg="mod">
          <ac:chgData name="Emma Berry" userId="2f501676-f483-4083-b29e-a8f9a18288af" providerId="ADAL" clId="{EBDDCD5C-9CC3-4902-82FD-11CC857E483A}" dt="2019-01-31T15:48:35.245" v="2370" actId="15"/>
          <ac:spMkLst>
            <pc:docMk/>
            <pc:sldMk cId="3367934347" sldId="342"/>
            <ac:spMk id="3" creationId="{77BC7629-E79A-4F92-90AB-0908B6BACD34}"/>
          </ac:spMkLst>
        </pc:spChg>
        <pc:spChg chg="add del mod">
          <ac:chgData name="Emma Berry" userId="2f501676-f483-4083-b29e-a8f9a18288af" providerId="ADAL" clId="{EBDDCD5C-9CC3-4902-82FD-11CC857E483A}" dt="2019-01-28T12:47:40.881" v="1133" actId="478"/>
          <ac:spMkLst>
            <pc:docMk/>
            <pc:sldMk cId="3367934347" sldId="342"/>
            <ac:spMk id="17" creationId="{10BB8734-B9B7-4073-B4A5-E3976ED7EEDB}"/>
          </ac:spMkLst>
        </pc:spChg>
        <pc:spChg chg="add mod">
          <ac:chgData name="Emma Berry" userId="2f501676-f483-4083-b29e-a8f9a18288af" providerId="ADAL" clId="{EBDDCD5C-9CC3-4902-82FD-11CC857E483A}" dt="2019-01-28T12:48:53.715" v="1147" actId="164"/>
          <ac:spMkLst>
            <pc:docMk/>
            <pc:sldMk cId="3367934347" sldId="342"/>
            <ac:spMk id="18" creationId="{855DC6F1-9424-4C1D-A6D6-3BA0443B408F}"/>
          </ac:spMkLst>
        </pc:spChg>
        <pc:spChg chg="add mod">
          <ac:chgData name="Emma Berry" userId="2f501676-f483-4083-b29e-a8f9a18288af" providerId="ADAL" clId="{EBDDCD5C-9CC3-4902-82FD-11CC857E483A}" dt="2019-01-28T15:57:59.395" v="1452" actId="164"/>
          <ac:spMkLst>
            <pc:docMk/>
            <pc:sldMk cId="3367934347" sldId="342"/>
            <ac:spMk id="21" creationId="{729741A3-F8FE-4D4C-B6B7-C2B8477355A0}"/>
          </ac:spMkLst>
        </pc:spChg>
        <pc:spChg chg="add mod">
          <ac:chgData name="Emma Berry" userId="2f501676-f483-4083-b29e-a8f9a18288af" providerId="ADAL" clId="{EBDDCD5C-9CC3-4902-82FD-11CC857E483A}" dt="2019-01-28T15:57:59.395" v="1452" actId="164"/>
          <ac:spMkLst>
            <pc:docMk/>
            <pc:sldMk cId="3367934347" sldId="342"/>
            <ac:spMk id="28" creationId="{01E59B6D-817F-4864-BD34-F46539DB0E72}"/>
          </ac:spMkLst>
        </pc:spChg>
        <pc:grpChg chg="add del mod">
          <ac:chgData name="Emma Berry" userId="2f501676-f483-4083-b29e-a8f9a18288af" providerId="ADAL" clId="{EBDDCD5C-9CC3-4902-82FD-11CC857E483A}" dt="2019-01-28T15:43:09.589" v="1248" actId="478"/>
          <ac:grpSpMkLst>
            <pc:docMk/>
            <pc:sldMk cId="3367934347" sldId="342"/>
            <ac:grpSpMk id="19" creationId="{79EC6E62-7274-400C-B394-8C69B85EB5EA}"/>
          </ac:grpSpMkLst>
        </pc:grpChg>
        <pc:grpChg chg="add mod ord">
          <ac:chgData name="Emma Berry" userId="2f501676-f483-4083-b29e-a8f9a18288af" providerId="ADAL" clId="{EBDDCD5C-9CC3-4902-82FD-11CC857E483A}" dt="2019-01-28T16:12:16.166" v="2026" actId="1035"/>
          <ac:grpSpMkLst>
            <pc:docMk/>
            <pc:sldMk cId="3367934347" sldId="342"/>
            <ac:grpSpMk id="22" creationId="{839FE3CC-6090-454A-95F4-3C1F38DA861D}"/>
          </ac:grpSpMkLst>
        </pc:grpChg>
        <pc:picChg chg="add del mod">
          <ac:chgData name="Emma Berry" userId="2f501676-f483-4083-b29e-a8f9a18288af" providerId="ADAL" clId="{EBDDCD5C-9CC3-4902-82FD-11CC857E483A}" dt="2019-01-28T16:22:28.161" v="2159" actId="478"/>
          <ac:picMkLst>
            <pc:docMk/>
            <pc:sldMk cId="3367934347" sldId="342"/>
            <ac:picMk id="20" creationId="{83EE0642-865B-4129-9397-DF041142E271}"/>
          </ac:picMkLst>
        </pc:picChg>
        <pc:picChg chg="add del mod">
          <ac:chgData name="Emma Berry" userId="2f501676-f483-4083-b29e-a8f9a18288af" providerId="ADAL" clId="{EBDDCD5C-9CC3-4902-82FD-11CC857E483A}" dt="2019-01-31T15:47:54.509" v="2315" actId="1076"/>
          <ac:picMkLst>
            <pc:docMk/>
            <pc:sldMk cId="3367934347" sldId="342"/>
            <ac:picMk id="24" creationId="{73090CB5-AA35-40EF-A6E0-0984A159FE11}"/>
          </ac:picMkLst>
        </pc:picChg>
        <pc:picChg chg="add mod ord modCrop">
          <ac:chgData name="Emma Berry" userId="2f501676-f483-4083-b29e-a8f9a18288af" providerId="ADAL" clId="{EBDDCD5C-9CC3-4902-82FD-11CC857E483A}" dt="2019-01-28T16:12:09.178" v="2020" actId="1076"/>
          <ac:picMkLst>
            <pc:docMk/>
            <pc:sldMk cId="3367934347" sldId="342"/>
            <ac:picMk id="26" creationId="{48B334D2-0B32-488D-8E4E-B7CDA0A8BDF9}"/>
          </ac:picMkLst>
        </pc:picChg>
        <pc:picChg chg="add del mod">
          <ac:chgData name="Emma Berry" userId="2f501676-f483-4083-b29e-a8f9a18288af" providerId="ADAL" clId="{EBDDCD5C-9CC3-4902-82FD-11CC857E483A}" dt="2019-01-28T16:22:28.562" v="2160" actId="478"/>
          <ac:picMkLst>
            <pc:docMk/>
            <pc:sldMk cId="3367934347" sldId="342"/>
            <ac:picMk id="1026" creationId="{76BFF43D-D9B2-4ECE-B07E-1561624A3DF6}"/>
          </ac:picMkLst>
        </pc:picChg>
        <pc:picChg chg="add del mod">
          <ac:chgData name="Emma Berry" userId="2f501676-f483-4083-b29e-a8f9a18288af" providerId="ADAL" clId="{EBDDCD5C-9CC3-4902-82FD-11CC857E483A}" dt="2019-01-28T16:22:27.747" v="2158" actId="478"/>
          <ac:picMkLst>
            <pc:docMk/>
            <pc:sldMk cId="3367934347" sldId="342"/>
            <ac:picMk id="1028" creationId="{B445E6F4-67A0-46C1-98B1-9D5D98066FF8}"/>
          </ac:picMkLst>
        </pc:picChg>
        <pc:picChg chg="add mod">
          <ac:chgData name="Emma Berry" userId="2f501676-f483-4083-b29e-a8f9a18288af" providerId="ADAL" clId="{EBDDCD5C-9CC3-4902-82FD-11CC857E483A}" dt="2019-01-28T12:48:53.715" v="1147" actId="164"/>
          <ac:picMkLst>
            <pc:docMk/>
            <pc:sldMk cId="3367934347" sldId="342"/>
            <ac:picMk id="1030" creationId="{E42473F3-487E-42DA-A620-B42242FA02D6}"/>
          </ac:picMkLst>
        </pc:picChg>
        <pc:picChg chg="add mod modCrop">
          <ac:chgData name="Emma Berry" userId="2f501676-f483-4083-b29e-a8f9a18288af" providerId="ADAL" clId="{EBDDCD5C-9CC3-4902-82FD-11CC857E483A}" dt="2019-01-28T15:57:59.395" v="1452" actId="164"/>
          <ac:picMkLst>
            <pc:docMk/>
            <pc:sldMk cId="3367934347" sldId="342"/>
            <ac:picMk id="1032" creationId="{75E7A80C-08D3-4FF9-9936-4C12E99C38F6}"/>
          </ac:picMkLst>
        </pc:picChg>
        <pc:cxnChg chg="add del mod">
          <ac:chgData name="Emma Berry" userId="2f501676-f483-4083-b29e-a8f9a18288af" providerId="ADAL" clId="{EBDDCD5C-9CC3-4902-82FD-11CC857E483A}" dt="2019-01-28T12:46:50.113" v="1122" actId="478"/>
          <ac:cxnSpMkLst>
            <pc:docMk/>
            <pc:sldMk cId="3367934347" sldId="342"/>
            <ac:cxnSpMk id="5" creationId="{9B177C8D-2733-4AA7-81C8-D78A6E4EEF86}"/>
          </ac:cxnSpMkLst>
        </pc:cxnChg>
        <pc:cxnChg chg="add del mod">
          <ac:chgData name="Emma Berry" userId="2f501676-f483-4083-b29e-a8f9a18288af" providerId="ADAL" clId="{EBDDCD5C-9CC3-4902-82FD-11CC857E483A}" dt="2019-01-28T12:46:49.057" v="1121" actId="478"/>
          <ac:cxnSpMkLst>
            <pc:docMk/>
            <pc:sldMk cId="3367934347" sldId="342"/>
            <ac:cxnSpMk id="12" creationId="{F27E6BD3-B3C5-4A5C-A78F-AB5F5F86D5D0}"/>
          </ac:cxnSpMkLst>
        </pc:cxnChg>
      </pc:sldChg>
      <pc:sldChg chg="addSp delSp modSp add">
        <pc:chgData name="Emma Berry" userId="2f501676-f483-4083-b29e-a8f9a18288af" providerId="ADAL" clId="{EBDDCD5C-9CC3-4902-82FD-11CC857E483A}" dt="2019-01-28T16:44:07.535" v="2165" actId="478"/>
        <pc:sldMkLst>
          <pc:docMk/>
          <pc:sldMk cId="1522956057" sldId="343"/>
        </pc:sldMkLst>
        <pc:spChg chg="del">
          <ac:chgData name="Emma Berry" userId="2f501676-f483-4083-b29e-a8f9a18288af" providerId="ADAL" clId="{EBDDCD5C-9CC3-4902-82FD-11CC857E483A}" dt="2019-01-28T16:15:09.136" v="2033"/>
          <ac:spMkLst>
            <pc:docMk/>
            <pc:sldMk cId="1522956057" sldId="343"/>
            <ac:spMk id="2" creationId="{92D1522B-EF2A-4976-A311-7DBB8C969CDB}"/>
          </ac:spMkLst>
        </pc:spChg>
        <pc:spChg chg="del">
          <ac:chgData name="Emma Berry" userId="2f501676-f483-4083-b29e-a8f9a18288af" providerId="ADAL" clId="{EBDDCD5C-9CC3-4902-82FD-11CC857E483A}" dt="2019-01-28T16:15:09.136" v="2033"/>
          <ac:spMkLst>
            <pc:docMk/>
            <pc:sldMk cId="1522956057" sldId="343"/>
            <ac:spMk id="3" creationId="{46D14118-386A-4B65-B172-FC086E7E580F}"/>
          </ac:spMkLst>
        </pc:spChg>
        <pc:spChg chg="del topLvl">
          <ac:chgData name="Emma Berry" userId="2f501676-f483-4083-b29e-a8f9a18288af" providerId="ADAL" clId="{EBDDCD5C-9CC3-4902-82FD-11CC857E483A}" dt="2019-01-28T12:51:08.001" v="1156" actId="478"/>
          <ac:spMkLst>
            <pc:docMk/>
            <pc:sldMk cId="1522956057" sldId="343"/>
            <ac:spMk id="6" creationId="{EA26E608-8E76-4898-8C5B-A4DE4881A73F}"/>
          </ac:spMkLst>
        </pc:spChg>
        <pc:spChg chg="add del mod">
          <ac:chgData name="Emma Berry" userId="2f501676-f483-4083-b29e-a8f9a18288af" providerId="ADAL" clId="{EBDDCD5C-9CC3-4902-82FD-11CC857E483A}" dt="2019-01-28T16:14:26.866" v="2030" actId="478"/>
          <ac:spMkLst>
            <pc:docMk/>
            <pc:sldMk cId="1522956057" sldId="343"/>
            <ac:spMk id="10" creationId="{8D55C146-3FF0-4D8E-BD89-8423BC415653}"/>
          </ac:spMkLst>
        </pc:spChg>
        <pc:spChg chg="add mod ord">
          <ac:chgData name="Emma Berry" userId="2f501676-f483-4083-b29e-a8f9a18288af" providerId="ADAL" clId="{EBDDCD5C-9CC3-4902-82FD-11CC857E483A}" dt="2019-01-28T15:42:44.757" v="1246" actId="164"/>
          <ac:spMkLst>
            <pc:docMk/>
            <pc:sldMk cId="1522956057" sldId="343"/>
            <ac:spMk id="11" creationId="{373A2F70-5B26-411C-AD67-1DAB453DFCFF}"/>
          </ac:spMkLst>
        </pc:spChg>
        <pc:spChg chg="add mod">
          <ac:chgData name="Emma Berry" userId="2f501676-f483-4083-b29e-a8f9a18288af" providerId="ADAL" clId="{EBDDCD5C-9CC3-4902-82FD-11CC857E483A}" dt="2019-01-28T16:21:22.914" v="2139" actId="1076"/>
          <ac:spMkLst>
            <pc:docMk/>
            <pc:sldMk cId="1522956057" sldId="343"/>
            <ac:spMk id="18" creationId="{1AFB4B9E-A1BA-42A6-9CA9-56C145EF061F}"/>
          </ac:spMkLst>
        </pc:spChg>
        <pc:spChg chg="add mod">
          <ac:chgData name="Emma Berry" userId="2f501676-f483-4083-b29e-a8f9a18288af" providerId="ADAL" clId="{EBDDCD5C-9CC3-4902-82FD-11CC857E483A}" dt="2019-01-28T16:21:58.497" v="2143" actId="20577"/>
          <ac:spMkLst>
            <pc:docMk/>
            <pc:sldMk cId="1522956057" sldId="343"/>
            <ac:spMk id="19" creationId="{D34BC43D-51B0-4360-9306-C9DD6D52FFCF}"/>
          </ac:spMkLst>
        </pc:spChg>
        <pc:spChg chg="add mod">
          <ac:chgData name="Emma Berry" userId="2f501676-f483-4083-b29e-a8f9a18288af" providerId="ADAL" clId="{EBDDCD5C-9CC3-4902-82FD-11CC857E483A}" dt="2019-01-28T16:21:27.619" v="2140" actId="164"/>
          <ac:spMkLst>
            <pc:docMk/>
            <pc:sldMk cId="1522956057" sldId="343"/>
            <ac:spMk id="42" creationId="{1D736CA8-079A-429C-8E19-54821FF86883}"/>
          </ac:spMkLst>
        </pc:spChg>
        <pc:spChg chg="add mod">
          <ac:chgData name="Emma Berry" userId="2f501676-f483-4083-b29e-a8f9a18288af" providerId="ADAL" clId="{EBDDCD5C-9CC3-4902-82FD-11CC857E483A}" dt="2019-01-28T16:21:27.619" v="2140" actId="164"/>
          <ac:spMkLst>
            <pc:docMk/>
            <pc:sldMk cId="1522956057" sldId="343"/>
            <ac:spMk id="43" creationId="{4B2561E9-9423-4507-B479-29D06A7148A9}"/>
          </ac:spMkLst>
        </pc:spChg>
        <pc:spChg chg="add mod">
          <ac:chgData name="Emma Berry" userId="2f501676-f483-4083-b29e-a8f9a18288af" providerId="ADAL" clId="{EBDDCD5C-9CC3-4902-82FD-11CC857E483A}" dt="2019-01-28T16:21:27.619" v="2140" actId="164"/>
          <ac:spMkLst>
            <pc:docMk/>
            <pc:sldMk cId="1522956057" sldId="343"/>
            <ac:spMk id="44" creationId="{EAD639BD-67FA-49EF-9139-EA5DD883B53B}"/>
          </ac:spMkLst>
        </pc:spChg>
        <pc:grpChg chg="add del mod">
          <ac:chgData name="Emma Berry" userId="2f501676-f483-4083-b29e-a8f9a18288af" providerId="ADAL" clId="{EBDDCD5C-9CC3-4902-82FD-11CC857E483A}" dt="2019-01-28T12:51:08.001" v="1156" actId="478"/>
          <ac:grpSpMkLst>
            <pc:docMk/>
            <pc:sldMk cId="1522956057" sldId="343"/>
            <ac:grpSpMk id="4" creationId="{EBB27BE2-8351-4D54-87EF-2711FC84862D}"/>
          </ac:grpSpMkLst>
        </pc:grpChg>
        <pc:grpChg chg="add mod">
          <ac:chgData name="Emma Berry" userId="2f501676-f483-4083-b29e-a8f9a18288af" providerId="ADAL" clId="{EBDDCD5C-9CC3-4902-82FD-11CC857E483A}" dt="2019-01-28T16:19:14.839" v="2115" actId="164"/>
          <ac:grpSpMkLst>
            <pc:docMk/>
            <pc:sldMk cId="1522956057" sldId="343"/>
            <ac:grpSpMk id="16" creationId="{6CC1400D-C0E1-4709-97F3-DC45D4F83FAD}"/>
          </ac:grpSpMkLst>
        </pc:grpChg>
        <pc:grpChg chg="add mod">
          <ac:chgData name="Emma Berry" userId="2f501676-f483-4083-b29e-a8f9a18288af" providerId="ADAL" clId="{EBDDCD5C-9CC3-4902-82FD-11CC857E483A}" dt="2019-01-28T16:21:27.619" v="2140" actId="164"/>
          <ac:grpSpMkLst>
            <pc:docMk/>
            <pc:sldMk cId="1522956057" sldId="343"/>
            <ac:grpSpMk id="39" creationId="{162D6F36-30BB-4C20-8F37-ADCC62162516}"/>
          </ac:grpSpMkLst>
        </pc:grpChg>
        <pc:grpChg chg="add mod">
          <ac:chgData name="Emma Berry" userId="2f501676-f483-4083-b29e-a8f9a18288af" providerId="ADAL" clId="{EBDDCD5C-9CC3-4902-82FD-11CC857E483A}" dt="2019-01-28T16:21:32.090" v="2141" actId="1076"/>
          <ac:grpSpMkLst>
            <pc:docMk/>
            <pc:sldMk cId="1522956057" sldId="343"/>
            <ac:grpSpMk id="47" creationId="{E47BB62E-D414-4BBF-A019-DC15F396D01C}"/>
          </ac:grpSpMkLst>
        </pc:grpChg>
        <pc:picChg chg="del mod topLvl modCrop">
          <ac:chgData name="Emma Berry" userId="2f501676-f483-4083-b29e-a8f9a18288af" providerId="ADAL" clId="{EBDDCD5C-9CC3-4902-82FD-11CC857E483A}" dt="2019-01-28T16:13:28.117" v="2028" actId="478"/>
          <ac:picMkLst>
            <pc:docMk/>
            <pc:sldMk cId="1522956057" sldId="343"/>
            <ac:picMk id="5" creationId="{F079A87C-4774-45B6-AC24-073869E802B5}"/>
          </ac:picMkLst>
        </pc:picChg>
        <pc:picChg chg="add del mod">
          <ac:chgData name="Emma Berry" userId="2f501676-f483-4083-b29e-a8f9a18288af" providerId="ADAL" clId="{EBDDCD5C-9CC3-4902-82FD-11CC857E483A}" dt="2019-01-28T16:22:32.052" v="2161" actId="478"/>
          <ac:picMkLst>
            <pc:docMk/>
            <pc:sldMk cId="1522956057" sldId="343"/>
            <ac:picMk id="7" creationId="{4D59A452-97A8-4A4C-9792-E9DA16CE544E}"/>
          </ac:picMkLst>
        </pc:picChg>
        <pc:picChg chg="add mod modCrop">
          <ac:chgData name="Emma Berry" userId="2f501676-f483-4083-b29e-a8f9a18288af" providerId="ADAL" clId="{EBDDCD5C-9CC3-4902-82FD-11CC857E483A}" dt="2019-01-28T16:15:50.026" v="2050" actId="732"/>
          <ac:picMkLst>
            <pc:docMk/>
            <pc:sldMk cId="1522956057" sldId="343"/>
            <ac:picMk id="9" creationId="{43122FF6-88BD-4A98-B356-70893D32AEDF}"/>
          </ac:picMkLst>
        </pc:picChg>
        <pc:picChg chg="add del mod modCrop">
          <ac:chgData name="Emma Berry" userId="2f501676-f483-4083-b29e-a8f9a18288af" providerId="ADAL" clId="{EBDDCD5C-9CC3-4902-82FD-11CC857E483A}" dt="2019-01-28T15:40:25.958" v="1212" actId="478"/>
          <ac:picMkLst>
            <pc:docMk/>
            <pc:sldMk cId="1522956057" sldId="343"/>
            <ac:picMk id="12" creationId="{6818BE2A-53B4-4995-AC62-60B282B52E82}"/>
          </ac:picMkLst>
        </pc:picChg>
        <pc:picChg chg="add mod modCrop">
          <ac:chgData name="Emma Berry" userId="2f501676-f483-4083-b29e-a8f9a18288af" providerId="ADAL" clId="{EBDDCD5C-9CC3-4902-82FD-11CC857E483A}" dt="2019-01-28T15:42:44.757" v="1246" actId="164"/>
          <ac:picMkLst>
            <pc:docMk/>
            <pc:sldMk cId="1522956057" sldId="343"/>
            <ac:picMk id="15" creationId="{2DEF3633-1623-40F2-85AA-8C9FCD14AE70}"/>
          </ac:picMkLst>
        </pc:picChg>
        <pc:picChg chg="add del mod">
          <ac:chgData name="Emma Berry" userId="2f501676-f483-4083-b29e-a8f9a18288af" providerId="ADAL" clId="{EBDDCD5C-9CC3-4902-82FD-11CC857E483A}" dt="2019-01-28T16:44:07.535" v="2165" actId="478"/>
          <ac:picMkLst>
            <pc:docMk/>
            <pc:sldMk cId="1522956057" sldId="343"/>
            <ac:picMk id="17" creationId="{DAA4E6CD-39AA-40C1-8175-62CDECE091A0}"/>
          </ac:picMkLst>
        </pc:picChg>
        <pc:cxnChg chg="add del mod">
          <ac:chgData name="Emma Berry" userId="2f501676-f483-4083-b29e-a8f9a18288af" providerId="ADAL" clId="{EBDDCD5C-9CC3-4902-82FD-11CC857E483A}" dt="2019-01-28T15:41:37.413" v="1219" actId="478"/>
          <ac:cxnSpMkLst>
            <pc:docMk/>
            <pc:sldMk cId="1522956057" sldId="343"/>
            <ac:cxnSpMk id="14" creationId="{8AFF59F1-80A9-41F2-A393-72173D5A40DA}"/>
          </ac:cxnSpMkLst>
        </pc:cxnChg>
        <pc:cxnChg chg="add mod">
          <ac:chgData name="Emma Berry" userId="2f501676-f483-4083-b29e-a8f9a18288af" providerId="ADAL" clId="{EBDDCD5C-9CC3-4902-82FD-11CC857E483A}" dt="2019-01-28T16:19:14.839" v="2115" actId="164"/>
          <ac:cxnSpMkLst>
            <pc:docMk/>
            <pc:sldMk cId="1522956057" sldId="343"/>
            <ac:cxnSpMk id="21" creationId="{A4BBDF3B-45EB-4AE0-BE4C-393CB69C0C2F}"/>
          </ac:cxnSpMkLst>
        </pc:cxnChg>
        <pc:cxnChg chg="add mod">
          <ac:chgData name="Emma Berry" userId="2f501676-f483-4083-b29e-a8f9a18288af" providerId="ADAL" clId="{EBDDCD5C-9CC3-4902-82FD-11CC857E483A}" dt="2019-01-28T16:19:14.839" v="2115" actId="164"/>
          <ac:cxnSpMkLst>
            <pc:docMk/>
            <pc:sldMk cId="1522956057" sldId="343"/>
            <ac:cxnSpMk id="22" creationId="{7A88E6C3-E6FC-4895-8246-F799C2CFE409}"/>
          </ac:cxnSpMkLst>
        </pc:cxnChg>
        <pc:cxnChg chg="add del mod">
          <ac:chgData name="Emma Berry" userId="2f501676-f483-4083-b29e-a8f9a18288af" providerId="ADAL" clId="{EBDDCD5C-9CC3-4902-82FD-11CC857E483A}" dt="2019-01-28T16:16:37.234" v="2085" actId="478"/>
          <ac:cxnSpMkLst>
            <pc:docMk/>
            <pc:sldMk cId="1522956057" sldId="343"/>
            <ac:cxnSpMk id="23" creationId="{B444C278-541A-43CE-9C64-BA5D1F01E8D2}"/>
          </ac:cxnSpMkLst>
        </pc:cxnChg>
        <pc:cxnChg chg="add mod">
          <ac:chgData name="Emma Berry" userId="2f501676-f483-4083-b29e-a8f9a18288af" providerId="ADAL" clId="{EBDDCD5C-9CC3-4902-82FD-11CC857E483A}" dt="2019-01-28T16:19:14.839" v="2115" actId="164"/>
          <ac:cxnSpMkLst>
            <pc:docMk/>
            <pc:sldMk cId="1522956057" sldId="343"/>
            <ac:cxnSpMk id="25" creationId="{FC444F44-52F8-4E58-BD59-41E0E6A87D87}"/>
          </ac:cxnSpMkLst>
        </pc:cxnChg>
        <pc:cxnChg chg="add mod">
          <ac:chgData name="Emma Berry" userId="2f501676-f483-4083-b29e-a8f9a18288af" providerId="ADAL" clId="{EBDDCD5C-9CC3-4902-82FD-11CC857E483A}" dt="2019-01-28T16:19:14.839" v="2115" actId="164"/>
          <ac:cxnSpMkLst>
            <pc:docMk/>
            <pc:sldMk cId="1522956057" sldId="343"/>
            <ac:cxnSpMk id="27" creationId="{0C68D53B-0DE2-499D-9E5A-853F8A1BB8D7}"/>
          </ac:cxnSpMkLst>
        </pc:cxnChg>
        <pc:cxnChg chg="add mod">
          <ac:chgData name="Emma Berry" userId="2f501676-f483-4083-b29e-a8f9a18288af" providerId="ADAL" clId="{EBDDCD5C-9CC3-4902-82FD-11CC857E483A}" dt="2019-01-28T16:19:14.839" v="2115" actId="164"/>
          <ac:cxnSpMkLst>
            <pc:docMk/>
            <pc:sldMk cId="1522956057" sldId="343"/>
            <ac:cxnSpMk id="31" creationId="{69BFFAAE-8529-40BE-ABFA-859D8B7AC0D8}"/>
          </ac:cxnSpMkLst>
        </pc:cxnChg>
        <pc:cxnChg chg="add mod">
          <ac:chgData name="Emma Berry" userId="2f501676-f483-4083-b29e-a8f9a18288af" providerId="ADAL" clId="{EBDDCD5C-9CC3-4902-82FD-11CC857E483A}" dt="2019-01-28T16:19:14.839" v="2115" actId="164"/>
          <ac:cxnSpMkLst>
            <pc:docMk/>
            <pc:sldMk cId="1522956057" sldId="343"/>
            <ac:cxnSpMk id="32" creationId="{12703FD6-3ECB-45EA-915B-A67F76B17649}"/>
          </ac:cxnSpMkLst>
        </pc:cxnChg>
        <pc:cxnChg chg="add mod">
          <ac:chgData name="Emma Berry" userId="2f501676-f483-4083-b29e-a8f9a18288af" providerId="ADAL" clId="{EBDDCD5C-9CC3-4902-82FD-11CC857E483A}" dt="2019-01-28T16:19:14.839" v="2115" actId="164"/>
          <ac:cxnSpMkLst>
            <pc:docMk/>
            <pc:sldMk cId="1522956057" sldId="343"/>
            <ac:cxnSpMk id="34" creationId="{FF699DFC-6520-4899-AF25-31D8032A2ABB}"/>
          </ac:cxnSpMkLst>
        </pc:cxnChg>
        <pc:cxnChg chg="add del mod">
          <ac:chgData name="Emma Berry" userId="2f501676-f483-4083-b29e-a8f9a18288af" providerId="ADAL" clId="{EBDDCD5C-9CC3-4902-82FD-11CC857E483A}" dt="2019-01-28T16:19:50.981" v="2118" actId="478"/>
          <ac:cxnSpMkLst>
            <pc:docMk/>
            <pc:sldMk cId="1522956057" sldId="343"/>
            <ac:cxnSpMk id="38" creationId="{09AA953A-57B1-41C3-82CA-9A78104AE74B}"/>
          </ac:cxnSpMkLst>
        </pc:cxnChg>
        <pc:cxnChg chg="add del mod">
          <ac:chgData name="Emma Berry" userId="2f501676-f483-4083-b29e-a8f9a18288af" providerId="ADAL" clId="{EBDDCD5C-9CC3-4902-82FD-11CC857E483A}" dt="2019-01-28T16:21:19.283" v="2137" actId="478"/>
          <ac:cxnSpMkLst>
            <pc:docMk/>
            <pc:sldMk cId="1522956057" sldId="343"/>
            <ac:cxnSpMk id="41" creationId="{3A9D70C9-AECF-49A9-8F19-EDDD807CEDF4}"/>
          </ac:cxnSpMkLst>
        </pc:cxnChg>
        <pc:cxnChg chg="add del mod">
          <ac:chgData name="Emma Berry" userId="2f501676-f483-4083-b29e-a8f9a18288af" providerId="ADAL" clId="{EBDDCD5C-9CC3-4902-82FD-11CC857E483A}" dt="2019-01-28T16:21:14.514" v="2136" actId="478"/>
          <ac:cxnSpMkLst>
            <pc:docMk/>
            <pc:sldMk cId="1522956057" sldId="343"/>
            <ac:cxnSpMk id="46" creationId="{C302F393-FD67-491E-ACD0-FFCB38BF650D}"/>
          </ac:cxnSpMkLst>
        </pc:cxnChg>
      </pc:sldChg>
      <pc:sldMasterChg chg="modSldLayout">
        <pc:chgData name="Emma Berry" userId="2f501676-f483-4083-b29e-a8f9a18288af" providerId="ADAL" clId="{EBDDCD5C-9CC3-4902-82FD-11CC857E483A}" dt="2019-01-28T11:34:09.430" v="2" actId="14100"/>
        <pc:sldMasterMkLst>
          <pc:docMk/>
          <pc:sldMasterMk cId="1310585009" sldId="2147483648"/>
        </pc:sldMasterMkLst>
        <pc:sldLayoutChg chg="modSp">
          <pc:chgData name="Emma Berry" userId="2f501676-f483-4083-b29e-a8f9a18288af" providerId="ADAL" clId="{EBDDCD5C-9CC3-4902-82FD-11CC857E483A}" dt="2019-01-28T11:34:09.430" v="2" actId="14100"/>
          <pc:sldLayoutMkLst>
            <pc:docMk/>
            <pc:sldMasterMk cId="1310585009" sldId="2147483648"/>
            <pc:sldLayoutMk cId="3599343734" sldId="2147483650"/>
          </pc:sldLayoutMkLst>
          <pc:cxnChg chg="mod">
            <ac:chgData name="Emma Berry" userId="2f501676-f483-4083-b29e-a8f9a18288af" providerId="ADAL" clId="{EBDDCD5C-9CC3-4902-82FD-11CC857E483A}" dt="2019-01-28T11:34:09.430" v="2" actId="14100"/>
            <ac:cxnSpMkLst>
              <pc:docMk/>
              <pc:sldMasterMk cId="1310585009" sldId="2147483648"/>
              <pc:sldLayoutMk cId="3599343734" sldId="2147483650"/>
              <ac:cxnSpMk id="8" creationId="{00000000-0000-0000-0000-000000000000}"/>
            </ac:cxnSpMkLst>
          </pc:cxnChg>
        </pc:sldLayoutChg>
      </pc:sldMasterChg>
    </pc:docChg>
  </pc:docChgLst>
  <pc:docChgLst>
    <pc:chgData name="Mike Ross" userId="7954c944-6085-4b08-be0b-82a8f61afa5b" providerId="ADAL" clId="{73F1EC73-5DCA-4BF5-B2B4-72D74F177627}"/>
    <pc:docChg chg="custSel modSld">
      <pc:chgData name="Mike Ross" userId="7954c944-6085-4b08-be0b-82a8f61afa5b" providerId="ADAL" clId="{73F1EC73-5DCA-4BF5-B2B4-72D74F177627}" dt="2019-02-26T16:12:13.475" v="10" actId="20577"/>
      <pc:docMkLst>
        <pc:docMk/>
      </pc:docMkLst>
      <pc:sldChg chg="delCm">
        <pc:chgData name="Mike Ross" userId="7954c944-6085-4b08-be0b-82a8f61afa5b" providerId="ADAL" clId="{73F1EC73-5DCA-4BF5-B2B4-72D74F177627}" dt="2019-02-26T16:11:33.737" v="6" actId="1592"/>
        <pc:sldMkLst>
          <pc:docMk/>
          <pc:sldMk cId="2083603442" sldId="300"/>
        </pc:sldMkLst>
      </pc:sldChg>
      <pc:sldChg chg="modSp">
        <pc:chgData name="Mike Ross" userId="7954c944-6085-4b08-be0b-82a8f61afa5b" providerId="ADAL" clId="{73F1EC73-5DCA-4BF5-B2B4-72D74F177627}" dt="2019-02-26T16:11:57.203" v="8" actId="20577"/>
        <pc:sldMkLst>
          <pc:docMk/>
          <pc:sldMk cId="165960442" sldId="326"/>
        </pc:sldMkLst>
        <pc:spChg chg="mod">
          <ac:chgData name="Mike Ross" userId="7954c944-6085-4b08-be0b-82a8f61afa5b" providerId="ADAL" clId="{73F1EC73-5DCA-4BF5-B2B4-72D74F177627}" dt="2019-02-26T16:11:57.203" v="8" actId="20577"/>
          <ac:spMkLst>
            <pc:docMk/>
            <pc:sldMk cId="165960442" sldId="326"/>
            <ac:spMk id="2" creationId="{00000000-0000-0000-0000-000000000000}"/>
          </ac:spMkLst>
        </pc:spChg>
      </pc:sldChg>
      <pc:sldChg chg="delCm">
        <pc:chgData name="Mike Ross" userId="7954c944-6085-4b08-be0b-82a8f61afa5b" providerId="ADAL" clId="{73F1EC73-5DCA-4BF5-B2B4-72D74F177627}" dt="2019-02-26T16:10:52.247" v="0" actId="1592"/>
        <pc:sldMkLst>
          <pc:docMk/>
          <pc:sldMk cId="1088658498" sldId="327"/>
        </pc:sldMkLst>
      </pc:sldChg>
      <pc:sldChg chg="delCm">
        <pc:chgData name="Mike Ross" userId="7954c944-6085-4b08-be0b-82a8f61afa5b" providerId="ADAL" clId="{73F1EC73-5DCA-4BF5-B2B4-72D74F177627}" dt="2019-02-26T16:11:06.473" v="1" actId="1592"/>
        <pc:sldMkLst>
          <pc:docMk/>
          <pc:sldMk cId="2378363018" sldId="328"/>
        </pc:sldMkLst>
      </pc:sldChg>
      <pc:sldChg chg="delCm">
        <pc:chgData name="Mike Ross" userId="7954c944-6085-4b08-be0b-82a8f61afa5b" providerId="ADAL" clId="{73F1EC73-5DCA-4BF5-B2B4-72D74F177627}" dt="2019-02-26T16:11:09.472" v="2" actId="1592"/>
        <pc:sldMkLst>
          <pc:docMk/>
          <pc:sldMk cId="454944817" sldId="329"/>
        </pc:sldMkLst>
      </pc:sldChg>
      <pc:sldChg chg="delCm">
        <pc:chgData name="Mike Ross" userId="7954c944-6085-4b08-be0b-82a8f61afa5b" providerId="ADAL" clId="{73F1EC73-5DCA-4BF5-B2B4-72D74F177627}" dt="2019-02-26T16:11:13.353" v="3" actId="1592"/>
        <pc:sldMkLst>
          <pc:docMk/>
          <pc:sldMk cId="623637378" sldId="330"/>
        </pc:sldMkLst>
      </pc:sldChg>
      <pc:sldChg chg="modSp delCm">
        <pc:chgData name="Mike Ross" userId="7954c944-6085-4b08-be0b-82a8f61afa5b" providerId="ADAL" clId="{73F1EC73-5DCA-4BF5-B2B4-72D74F177627}" dt="2019-02-26T16:12:13.475" v="10" actId="20577"/>
        <pc:sldMkLst>
          <pc:docMk/>
          <pc:sldMk cId="3205969986" sldId="331"/>
        </pc:sldMkLst>
        <pc:spChg chg="mod">
          <ac:chgData name="Mike Ross" userId="7954c944-6085-4b08-be0b-82a8f61afa5b" providerId="ADAL" clId="{73F1EC73-5DCA-4BF5-B2B4-72D74F177627}" dt="2019-02-26T16:12:13.475" v="10" actId="20577"/>
          <ac:spMkLst>
            <pc:docMk/>
            <pc:sldMk cId="3205969986" sldId="331"/>
            <ac:spMk id="2" creationId="{00000000-0000-0000-0000-000000000000}"/>
          </ac:spMkLst>
        </pc:spChg>
      </pc:sldChg>
      <pc:sldChg chg="delCm">
        <pc:chgData name="Mike Ross" userId="7954c944-6085-4b08-be0b-82a8f61afa5b" providerId="ADAL" clId="{73F1EC73-5DCA-4BF5-B2B4-72D74F177627}" dt="2019-02-26T16:11:27.700" v="5" actId="1592"/>
        <pc:sldMkLst>
          <pc:docMk/>
          <pc:sldMk cId="1516964304" sldId="332"/>
        </pc:sldMkLst>
      </pc:sldChg>
    </pc:docChg>
  </pc:docChgLst>
  <pc:docChgLst>
    <pc:chgData name="Emma Berry" userId="2f501676-f483-4083-b29e-a8f9a18288af" providerId="ADAL" clId="{D004F1C9-333D-43F6-A059-1E32410A295A}"/>
    <pc:docChg chg="undo addSld delSld">
      <pc:chgData name="Emma Berry" userId="2f501676-f483-4083-b29e-a8f9a18288af" providerId="ADAL" clId="{D004F1C9-333D-43F6-A059-1E32410A295A}" dt="2019-01-28T09:40:36.600" v="25" actId="2696"/>
      <pc:docMkLst>
        <pc:docMk/>
      </pc:docMkLst>
      <pc:sldChg chg="add del">
        <pc:chgData name="Emma Berry" userId="2f501676-f483-4083-b29e-a8f9a18288af" providerId="ADAL" clId="{D004F1C9-333D-43F6-A059-1E32410A295A}" dt="2019-01-28T09:40:14.989" v="16" actId="2696"/>
        <pc:sldMkLst>
          <pc:docMk/>
          <pc:sldMk cId="3551108336" sldId="271"/>
        </pc:sldMkLst>
      </pc:sldChg>
      <pc:sldChg chg="add del">
        <pc:chgData name="Emma Berry" userId="2f501676-f483-4083-b29e-a8f9a18288af" providerId="ADAL" clId="{D004F1C9-333D-43F6-A059-1E32410A295A}" dt="2019-01-28T09:40:14.993" v="18" actId="2696"/>
        <pc:sldMkLst>
          <pc:docMk/>
          <pc:sldMk cId="1079245832" sldId="287"/>
        </pc:sldMkLst>
      </pc:sldChg>
      <pc:sldChg chg="add del">
        <pc:chgData name="Emma Berry" userId="2f501676-f483-4083-b29e-a8f9a18288af" providerId="ADAL" clId="{D004F1C9-333D-43F6-A059-1E32410A295A}" dt="2019-01-28T09:40:14.991" v="17" actId="2696"/>
        <pc:sldMkLst>
          <pc:docMk/>
          <pc:sldMk cId="90306818" sldId="288"/>
        </pc:sldMkLst>
      </pc:sldChg>
      <pc:sldChg chg="add del">
        <pc:chgData name="Emma Berry" userId="2f501676-f483-4083-b29e-a8f9a18288af" providerId="ADAL" clId="{D004F1C9-333D-43F6-A059-1E32410A295A}" dt="2019-01-28T09:40:14.976" v="15" actId="2696"/>
        <pc:sldMkLst>
          <pc:docMk/>
          <pc:sldMk cId="1185144691" sldId="289"/>
        </pc:sldMkLst>
      </pc:sldChg>
    </pc:docChg>
  </pc:docChgLst>
  <pc:docChgLst>
    <pc:chgData name="Mike Ross" userId="7954c944-6085-4b08-be0b-82a8f61afa5b" providerId="ADAL" clId="{B91722FF-816F-4ADB-A755-C58051CE9B1E}"/>
    <pc:docChg chg="custSel modSld modMainMaster">
      <pc:chgData name="Mike Ross" userId="7954c944-6085-4b08-be0b-82a8f61afa5b" providerId="ADAL" clId="{B91722FF-816F-4ADB-A755-C58051CE9B1E}" dt="2019-02-08T14:38:32.173" v="285" actId="20577"/>
      <pc:docMkLst>
        <pc:docMk/>
      </pc:docMkLst>
      <pc:sldChg chg="modSp addCm modCm">
        <pc:chgData name="Mike Ross" userId="7954c944-6085-4b08-be0b-82a8f61afa5b" providerId="ADAL" clId="{B91722FF-816F-4ADB-A755-C58051CE9B1E}" dt="2019-02-07T16:21:45.697" v="61"/>
        <pc:sldMkLst>
          <pc:docMk/>
          <pc:sldMk cId="3551108336" sldId="271"/>
        </pc:sldMkLst>
        <pc:spChg chg="mod">
          <ac:chgData name="Mike Ross" userId="7954c944-6085-4b08-be0b-82a8f61afa5b" providerId="ADAL" clId="{B91722FF-816F-4ADB-A755-C58051CE9B1E}" dt="2019-02-07T15:49:46.518" v="56" actId="20577"/>
          <ac:spMkLst>
            <pc:docMk/>
            <pc:sldMk cId="3551108336" sldId="271"/>
            <ac:spMk id="3" creationId="{00000000-0000-0000-0000-000000000000}"/>
          </ac:spMkLst>
        </pc:spChg>
      </pc:sldChg>
      <pc:sldChg chg="modSp">
        <pc:chgData name="Mike Ross" userId="7954c944-6085-4b08-be0b-82a8f61afa5b" providerId="ADAL" clId="{B91722FF-816F-4ADB-A755-C58051CE9B1E}" dt="2019-02-07T15:41:58.137" v="8" actId="20577"/>
        <pc:sldMkLst>
          <pc:docMk/>
          <pc:sldMk cId="1079245832" sldId="287"/>
        </pc:sldMkLst>
        <pc:spChg chg="mod">
          <ac:chgData name="Mike Ross" userId="7954c944-6085-4b08-be0b-82a8f61afa5b" providerId="ADAL" clId="{B91722FF-816F-4ADB-A755-C58051CE9B1E}" dt="2019-02-07T15:41:58.137" v="8" actId="20577"/>
          <ac:spMkLst>
            <pc:docMk/>
            <pc:sldMk cId="1079245832" sldId="287"/>
            <ac:spMk id="3" creationId="{E878F6AC-C96B-44CC-869C-C41ED6755A6E}"/>
          </ac:spMkLst>
        </pc:spChg>
        <pc:picChg chg="mod">
          <ac:chgData name="Mike Ross" userId="7954c944-6085-4b08-be0b-82a8f61afa5b" providerId="ADAL" clId="{B91722FF-816F-4ADB-A755-C58051CE9B1E}" dt="2019-02-07T15:39:51.865" v="2" actId="688"/>
          <ac:picMkLst>
            <pc:docMk/>
            <pc:sldMk cId="1079245832" sldId="287"/>
            <ac:picMk id="1028" creationId="{3DB19195-6CD3-4E4F-B014-230687D1E1A2}"/>
          </ac:picMkLst>
        </pc:picChg>
      </pc:sldChg>
      <pc:sldChg chg="addCm modCm">
        <pc:chgData name="Mike Ross" userId="7954c944-6085-4b08-be0b-82a8f61afa5b" providerId="ADAL" clId="{B91722FF-816F-4ADB-A755-C58051CE9B1E}" dt="2019-02-07T15:44:30.546" v="10"/>
        <pc:sldMkLst>
          <pc:docMk/>
          <pc:sldMk cId="90306818" sldId="288"/>
        </pc:sldMkLst>
      </pc:sldChg>
      <pc:sldChg chg="modSp">
        <pc:chgData name="Mike Ross" userId="7954c944-6085-4b08-be0b-82a8f61afa5b" providerId="ADAL" clId="{B91722FF-816F-4ADB-A755-C58051CE9B1E}" dt="2019-02-07T15:44:39.374" v="16" actId="6549"/>
        <pc:sldMkLst>
          <pc:docMk/>
          <pc:sldMk cId="1185144691" sldId="289"/>
        </pc:sldMkLst>
        <pc:spChg chg="mod">
          <ac:chgData name="Mike Ross" userId="7954c944-6085-4b08-be0b-82a8f61afa5b" providerId="ADAL" clId="{B91722FF-816F-4ADB-A755-C58051CE9B1E}" dt="2019-02-07T15:44:39.374" v="16" actId="6549"/>
          <ac:spMkLst>
            <pc:docMk/>
            <pc:sldMk cId="1185144691" sldId="289"/>
            <ac:spMk id="5" creationId="{FB6EAC52-56D2-4024-927D-DBF2EDEFE692}"/>
          </ac:spMkLst>
        </pc:spChg>
      </pc:sldChg>
      <pc:sldChg chg="delSp modSp">
        <pc:chgData name="Mike Ross" userId="7954c944-6085-4b08-be0b-82a8f61afa5b" providerId="ADAL" clId="{B91722FF-816F-4ADB-A755-C58051CE9B1E}" dt="2019-02-07T16:19:46.665" v="60" actId="478"/>
        <pc:sldMkLst>
          <pc:docMk/>
          <pc:sldMk cId="4203644575" sldId="294"/>
        </pc:sldMkLst>
        <pc:picChg chg="del mod">
          <ac:chgData name="Mike Ross" userId="7954c944-6085-4b08-be0b-82a8f61afa5b" providerId="ADAL" clId="{B91722FF-816F-4ADB-A755-C58051CE9B1E}" dt="2019-02-07T16:19:46.665" v="60" actId="478"/>
          <ac:picMkLst>
            <pc:docMk/>
            <pc:sldMk cId="4203644575" sldId="294"/>
            <ac:picMk id="7172" creationId="{DA4D75C4-51F5-4CE6-95AD-F0B6E559CA9C}"/>
          </ac:picMkLst>
        </pc:picChg>
      </pc:sldChg>
      <pc:sldChg chg="modSp addCm modCm">
        <pc:chgData name="Mike Ross" userId="7954c944-6085-4b08-be0b-82a8f61afa5b" providerId="ADAL" clId="{B91722FF-816F-4ADB-A755-C58051CE9B1E}" dt="2019-02-07T16:33:11.757" v="188"/>
        <pc:sldMkLst>
          <pc:docMk/>
          <pc:sldMk cId="83378351" sldId="298"/>
        </pc:sldMkLst>
        <pc:spChg chg="mod">
          <ac:chgData name="Mike Ross" userId="7954c944-6085-4b08-be0b-82a8f61afa5b" providerId="ADAL" clId="{B91722FF-816F-4ADB-A755-C58051CE9B1E}" dt="2019-02-07T16:32:59.388" v="186" actId="6549"/>
          <ac:spMkLst>
            <pc:docMk/>
            <pc:sldMk cId="83378351" sldId="298"/>
            <ac:spMk id="3" creationId="{A281881E-1F4F-47F3-961C-B4550603DBFF}"/>
          </ac:spMkLst>
        </pc:spChg>
        <pc:picChg chg="mod modCrop">
          <ac:chgData name="Mike Ross" userId="7954c944-6085-4b08-be0b-82a8f61afa5b" providerId="ADAL" clId="{B91722FF-816F-4ADB-A755-C58051CE9B1E}" dt="2019-02-07T16:30:23.898" v="80" actId="732"/>
          <ac:picMkLst>
            <pc:docMk/>
            <pc:sldMk cId="83378351" sldId="298"/>
            <ac:picMk id="9218" creationId="{653078C8-D498-43CB-A958-262162BD99D5}"/>
          </ac:picMkLst>
        </pc:picChg>
      </pc:sldChg>
      <pc:sldChg chg="modSp">
        <pc:chgData name="Mike Ross" userId="7954c944-6085-4b08-be0b-82a8f61afa5b" providerId="ADAL" clId="{B91722FF-816F-4ADB-A755-C58051CE9B1E}" dt="2019-02-07T16:26:07.916" v="66" actId="20577"/>
        <pc:sldMkLst>
          <pc:docMk/>
          <pc:sldMk cId="2083603442" sldId="300"/>
        </pc:sldMkLst>
        <pc:spChg chg="mod">
          <ac:chgData name="Mike Ross" userId="7954c944-6085-4b08-be0b-82a8f61afa5b" providerId="ADAL" clId="{B91722FF-816F-4ADB-A755-C58051CE9B1E}" dt="2019-02-07T16:26:07.916" v="66" actId="20577"/>
          <ac:spMkLst>
            <pc:docMk/>
            <pc:sldMk cId="2083603442" sldId="300"/>
            <ac:spMk id="5" creationId="{00000000-0000-0000-0000-000000000000}"/>
          </ac:spMkLst>
        </pc:spChg>
      </pc:sldChg>
      <pc:sldChg chg="modSp">
        <pc:chgData name="Mike Ross" userId="7954c944-6085-4b08-be0b-82a8f61afa5b" providerId="ADAL" clId="{B91722FF-816F-4ADB-A755-C58051CE9B1E}" dt="2019-02-07T16:27:22.564" v="71" actId="20577"/>
        <pc:sldMkLst>
          <pc:docMk/>
          <pc:sldMk cId="1088658498" sldId="327"/>
        </pc:sldMkLst>
        <pc:spChg chg="mod">
          <ac:chgData name="Mike Ross" userId="7954c944-6085-4b08-be0b-82a8f61afa5b" providerId="ADAL" clId="{B91722FF-816F-4ADB-A755-C58051CE9B1E}" dt="2019-02-07T16:27:22.564" v="71" actId="20577"/>
          <ac:spMkLst>
            <pc:docMk/>
            <pc:sldMk cId="1088658498" sldId="327"/>
            <ac:spMk id="2" creationId="{00000000-0000-0000-0000-000000000000}"/>
          </ac:spMkLst>
        </pc:spChg>
        <pc:spChg chg="mod">
          <ac:chgData name="Mike Ross" userId="7954c944-6085-4b08-be0b-82a8f61afa5b" providerId="ADAL" clId="{B91722FF-816F-4ADB-A755-C58051CE9B1E}" dt="2019-02-07T16:26:55.548" v="67" actId="20577"/>
          <ac:spMkLst>
            <pc:docMk/>
            <pc:sldMk cId="1088658498" sldId="327"/>
            <ac:spMk id="3" creationId="{00000000-0000-0000-0000-000000000000}"/>
          </ac:spMkLst>
        </pc:spChg>
      </pc:sldChg>
      <pc:sldChg chg="modSp">
        <pc:chgData name="Mike Ross" userId="7954c944-6085-4b08-be0b-82a8f61afa5b" providerId="ADAL" clId="{B91722FF-816F-4ADB-A755-C58051CE9B1E}" dt="2019-02-07T16:27:19.068" v="69" actId="20577"/>
        <pc:sldMkLst>
          <pc:docMk/>
          <pc:sldMk cId="2378363018" sldId="328"/>
        </pc:sldMkLst>
        <pc:spChg chg="mod">
          <ac:chgData name="Mike Ross" userId="7954c944-6085-4b08-be0b-82a8f61afa5b" providerId="ADAL" clId="{B91722FF-816F-4ADB-A755-C58051CE9B1E}" dt="2019-02-07T16:27:19.068" v="69" actId="20577"/>
          <ac:spMkLst>
            <pc:docMk/>
            <pc:sldMk cId="2378363018" sldId="328"/>
            <ac:spMk id="2" creationId="{00000000-0000-0000-0000-000000000000}"/>
          </ac:spMkLst>
        </pc:spChg>
      </pc:sldChg>
      <pc:sldChg chg="modSp addCm modCm">
        <pc:chgData name="Mike Ross" userId="7954c944-6085-4b08-be0b-82a8f61afa5b" providerId="ADAL" clId="{B91722FF-816F-4ADB-A755-C58051CE9B1E}" dt="2019-02-08T14:38:32.173" v="285" actId="20577"/>
        <pc:sldMkLst>
          <pc:docMk/>
          <pc:sldMk cId="454944817" sldId="329"/>
        </pc:sldMkLst>
        <pc:spChg chg="mod">
          <ac:chgData name="Mike Ross" userId="7954c944-6085-4b08-be0b-82a8f61afa5b" providerId="ADAL" clId="{B91722FF-816F-4ADB-A755-C58051CE9B1E}" dt="2019-02-08T14:38:32.173" v="285" actId="20577"/>
          <ac:spMkLst>
            <pc:docMk/>
            <pc:sldMk cId="454944817" sldId="329"/>
            <ac:spMk id="2" creationId="{00000000-0000-0000-0000-000000000000}"/>
          </ac:spMkLst>
        </pc:spChg>
      </pc:sldChg>
      <pc:sldChg chg="modSp">
        <pc:chgData name="Mike Ross" userId="7954c944-6085-4b08-be0b-82a8f61afa5b" providerId="ADAL" clId="{B91722FF-816F-4ADB-A755-C58051CE9B1E}" dt="2019-02-07T16:29:14.030" v="76" actId="20577"/>
        <pc:sldMkLst>
          <pc:docMk/>
          <pc:sldMk cId="623637378" sldId="330"/>
        </pc:sldMkLst>
        <pc:spChg chg="mod">
          <ac:chgData name="Mike Ross" userId="7954c944-6085-4b08-be0b-82a8f61afa5b" providerId="ADAL" clId="{B91722FF-816F-4ADB-A755-C58051CE9B1E}" dt="2019-02-07T16:29:08.437" v="75" actId="20577"/>
          <ac:spMkLst>
            <pc:docMk/>
            <pc:sldMk cId="623637378" sldId="330"/>
            <ac:spMk id="2" creationId="{00000000-0000-0000-0000-000000000000}"/>
          </ac:spMkLst>
        </pc:spChg>
        <pc:spChg chg="mod">
          <ac:chgData name="Mike Ross" userId="7954c944-6085-4b08-be0b-82a8f61afa5b" providerId="ADAL" clId="{B91722FF-816F-4ADB-A755-C58051CE9B1E}" dt="2019-02-07T16:29:14.030" v="76" actId="20577"/>
          <ac:spMkLst>
            <pc:docMk/>
            <pc:sldMk cId="623637378" sldId="330"/>
            <ac:spMk id="3" creationId="{00000000-0000-0000-0000-000000000000}"/>
          </ac:spMkLst>
        </pc:spChg>
      </pc:sldChg>
      <pc:sldChg chg="modSp">
        <pc:chgData name="Mike Ross" userId="7954c944-6085-4b08-be0b-82a8f61afa5b" providerId="ADAL" clId="{B91722FF-816F-4ADB-A755-C58051CE9B1E}" dt="2019-02-07T16:38:13.298" v="276" actId="20577"/>
        <pc:sldMkLst>
          <pc:docMk/>
          <pc:sldMk cId="1516964304" sldId="332"/>
        </pc:sldMkLst>
        <pc:spChg chg="mod">
          <ac:chgData name="Mike Ross" userId="7954c944-6085-4b08-be0b-82a8f61afa5b" providerId="ADAL" clId="{B91722FF-816F-4ADB-A755-C58051CE9B1E}" dt="2019-02-07T16:38:13.298" v="276" actId="20577"/>
          <ac:spMkLst>
            <pc:docMk/>
            <pc:sldMk cId="1516964304" sldId="332"/>
            <ac:spMk id="5" creationId="{00000000-0000-0000-0000-000000000000}"/>
          </ac:spMkLst>
        </pc:spChg>
      </pc:sldChg>
      <pc:sldChg chg="addSp delSp modSp">
        <pc:chgData name="Mike Ross" userId="7954c944-6085-4b08-be0b-82a8f61afa5b" providerId="ADAL" clId="{B91722FF-816F-4ADB-A755-C58051CE9B1E}" dt="2019-02-07T16:36:58.131" v="272" actId="20577"/>
        <pc:sldMkLst>
          <pc:docMk/>
          <pc:sldMk cId="2428878004" sldId="334"/>
        </pc:sldMkLst>
        <pc:spChg chg="mod">
          <ac:chgData name="Mike Ross" userId="7954c944-6085-4b08-be0b-82a8f61afa5b" providerId="ADAL" clId="{B91722FF-816F-4ADB-A755-C58051CE9B1E}" dt="2019-02-07T16:36:58.131" v="272" actId="20577"/>
          <ac:spMkLst>
            <pc:docMk/>
            <pc:sldMk cId="2428878004" sldId="334"/>
            <ac:spMk id="3" creationId="{E78C260E-7ABD-4D42-A9EA-EA5AC42C672D}"/>
          </ac:spMkLst>
        </pc:spChg>
        <pc:spChg chg="add mod">
          <ac:chgData name="Mike Ross" userId="7954c944-6085-4b08-be0b-82a8f61afa5b" providerId="ADAL" clId="{B91722FF-816F-4ADB-A755-C58051CE9B1E}" dt="2019-02-07T16:36:31.675" v="266" actId="207"/>
          <ac:spMkLst>
            <pc:docMk/>
            <pc:sldMk cId="2428878004" sldId="334"/>
            <ac:spMk id="4" creationId="{AE60E87E-14D2-4342-A28F-44EABCC41FED}"/>
          </ac:spMkLst>
        </pc:spChg>
        <pc:picChg chg="del">
          <ac:chgData name="Mike Ross" userId="7954c944-6085-4b08-be0b-82a8f61afa5b" providerId="ADAL" clId="{B91722FF-816F-4ADB-A755-C58051CE9B1E}" dt="2019-02-07T16:33:44.927" v="191" actId="478"/>
          <ac:picMkLst>
            <pc:docMk/>
            <pc:sldMk cId="2428878004" sldId="334"/>
            <ac:picMk id="10242" creationId="{F242CEB2-8C6A-4B31-8868-842B20DEF501}"/>
          </ac:picMkLst>
        </pc:picChg>
        <pc:picChg chg="mod ord modCrop">
          <ac:chgData name="Mike Ross" userId="7954c944-6085-4b08-be0b-82a8f61afa5b" providerId="ADAL" clId="{B91722FF-816F-4ADB-A755-C58051CE9B1E}" dt="2019-02-07T16:35:46.116" v="201" actId="14100"/>
          <ac:picMkLst>
            <pc:docMk/>
            <pc:sldMk cId="2428878004" sldId="334"/>
            <ac:picMk id="10244" creationId="{412D9D15-9335-4D9F-AE75-FCE99435E055}"/>
          </ac:picMkLst>
        </pc:picChg>
        <pc:picChg chg="del mod">
          <ac:chgData name="Mike Ross" userId="7954c944-6085-4b08-be0b-82a8f61afa5b" providerId="ADAL" clId="{B91722FF-816F-4ADB-A755-C58051CE9B1E}" dt="2019-02-07T16:33:46.832" v="192" actId="478"/>
          <ac:picMkLst>
            <pc:docMk/>
            <pc:sldMk cId="2428878004" sldId="334"/>
            <ac:picMk id="10246" creationId="{2E1421E2-93D0-464E-A1B6-D406C20DB2F0}"/>
          </ac:picMkLst>
        </pc:picChg>
      </pc:sldChg>
      <pc:sldChg chg="delSp modSp">
        <pc:chgData name="Mike Ross" userId="7954c944-6085-4b08-be0b-82a8f61afa5b" providerId="ADAL" clId="{B91722FF-816F-4ADB-A755-C58051CE9B1E}" dt="2019-02-07T16:23:41.406" v="65" actId="478"/>
        <pc:sldMkLst>
          <pc:docMk/>
          <pc:sldMk cId="755873957" sldId="335"/>
        </pc:sldMkLst>
        <pc:picChg chg="del mod">
          <ac:chgData name="Mike Ross" userId="7954c944-6085-4b08-be0b-82a8f61afa5b" providerId="ADAL" clId="{B91722FF-816F-4ADB-A755-C58051CE9B1E}" dt="2019-02-07T16:23:37.077" v="63" actId="478"/>
          <ac:picMkLst>
            <pc:docMk/>
            <pc:sldMk cId="755873957" sldId="335"/>
            <ac:picMk id="8194" creationId="{D434D36D-3077-488E-BC21-98BD98BB10D6}"/>
          </ac:picMkLst>
        </pc:picChg>
        <pc:picChg chg="del mod">
          <ac:chgData name="Mike Ross" userId="7954c944-6085-4b08-be0b-82a8f61afa5b" providerId="ADAL" clId="{B91722FF-816F-4ADB-A755-C58051CE9B1E}" dt="2019-02-07T16:23:41.406" v="65" actId="478"/>
          <ac:picMkLst>
            <pc:docMk/>
            <pc:sldMk cId="755873957" sldId="335"/>
            <ac:picMk id="8196" creationId="{6D218AC2-81BD-4CC6-B8B9-3890751E0E84}"/>
          </ac:picMkLst>
        </pc:picChg>
      </pc:sldChg>
      <pc:sldChg chg="modSp addCm">
        <pc:chgData name="Mike Ross" userId="7954c944-6085-4b08-be0b-82a8f61afa5b" providerId="ADAL" clId="{B91722FF-816F-4ADB-A755-C58051CE9B1E}" dt="2019-02-07T16:42:58.752" v="283"/>
        <pc:sldMkLst>
          <pc:docMk/>
          <pc:sldMk cId="976287932" sldId="337"/>
        </pc:sldMkLst>
        <pc:picChg chg="mod">
          <ac:chgData name="Mike Ross" userId="7954c944-6085-4b08-be0b-82a8f61afa5b" providerId="ADAL" clId="{B91722FF-816F-4ADB-A755-C58051CE9B1E}" dt="2019-02-07T16:42:06.726" v="282" actId="1076"/>
          <ac:picMkLst>
            <pc:docMk/>
            <pc:sldMk cId="976287932" sldId="337"/>
            <ac:picMk id="4" creationId="{B92ACAB6-FB09-41E9-BE63-D4082147B3B7}"/>
          </ac:picMkLst>
        </pc:picChg>
      </pc:sldChg>
      <pc:sldChg chg="modSp">
        <pc:chgData name="Mike Ross" userId="7954c944-6085-4b08-be0b-82a8f61afa5b" providerId="ADAL" clId="{B91722FF-816F-4ADB-A755-C58051CE9B1E}" dt="2019-02-07T16:38:30.818" v="277" actId="1076"/>
        <pc:sldMkLst>
          <pc:docMk/>
          <pc:sldMk cId="3367934347" sldId="342"/>
        </pc:sldMkLst>
        <pc:picChg chg="mod">
          <ac:chgData name="Mike Ross" userId="7954c944-6085-4b08-be0b-82a8f61afa5b" providerId="ADAL" clId="{B91722FF-816F-4ADB-A755-C58051CE9B1E}" dt="2019-02-07T16:38:30.818" v="277" actId="1076"/>
          <ac:picMkLst>
            <pc:docMk/>
            <pc:sldMk cId="3367934347" sldId="342"/>
            <ac:picMk id="24" creationId="{73090CB5-AA35-40EF-A6E0-0984A159FE11}"/>
          </ac:picMkLst>
        </pc:picChg>
      </pc:sldChg>
      <pc:sldChg chg="modSp">
        <pc:chgData name="Mike Ross" userId="7954c944-6085-4b08-be0b-82a8f61afa5b" providerId="ADAL" clId="{B91722FF-816F-4ADB-A755-C58051CE9B1E}" dt="2019-02-07T16:39:45.118" v="278" actId="1076"/>
        <pc:sldMkLst>
          <pc:docMk/>
          <pc:sldMk cId="1522956057" sldId="343"/>
        </pc:sldMkLst>
        <pc:grpChg chg="mod">
          <ac:chgData name="Mike Ross" userId="7954c944-6085-4b08-be0b-82a8f61afa5b" providerId="ADAL" clId="{B91722FF-816F-4ADB-A755-C58051CE9B1E}" dt="2019-02-07T16:39:45.118" v="278" actId="1076"/>
          <ac:grpSpMkLst>
            <pc:docMk/>
            <pc:sldMk cId="1522956057" sldId="343"/>
            <ac:grpSpMk id="47" creationId="{E47BB62E-D414-4BBF-A019-DC15F396D01C}"/>
          </ac:grpSpMkLst>
        </pc:grpChg>
      </pc:sldChg>
      <pc:sldMasterChg chg="modSldLayout">
        <pc:chgData name="Mike Ross" userId="7954c944-6085-4b08-be0b-82a8f61afa5b" providerId="ADAL" clId="{B91722FF-816F-4ADB-A755-C58051CE9B1E}" dt="2019-02-07T15:38:55.909" v="1" actId="20577"/>
        <pc:sldMasterMkLst>
          <pc:docMk/>
          <pc:sldMasterMk cId="1310585009" sldId="2147483648"/>
        </pc:sldMasterMkLst>
        <pc:sldLayoutChg chg="modSp">
          <pc:chgData name="Mike Ross" userId="7954c944-6085-4b08-be0b-82a8f61afa5b" providerId="ADAL" clId="{B91722FF-816F-4ADB-A755-C58051CE9B1E}" dt="2019-02-07T15:38:55.909" v="1" actId="20577"/>
          <pc:sldLayoutMkLst>
            <pc:docMk/>
            <pc:sldMasterMk cId="1310585009" sldId="2147483648"/>
            <pc:sldLayoutMk cId="1343773056" sldId="2147483656"/>
          </pc:sldLayoutMkLst>
          <pc:spChg chg="mod">
            <ac:chgData name="Mike Ross" userId="7954c944-6085-4b08-be0b-82a8f61afa5b" providerId="ADAL" clId="{B91722FF-816F-4ADB-A755-C58051CE9B1E}" dt="2019-02-07T15:38:55.909" v="1"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FDFEF398-1CDA-44DE-B0BC-8200FC522F6C}"/>
    <pc:docChg chg="undo custSel modSld">
      <pc:chgData name="Andy Gray" userId="3900aca3-aa6e-4813-b4e0-c02f9e48a0aa" providerId="ADAL" clId="{FDFEF398-1CDA-44DE-B0BC-8200FC522F6C}" dt="2019-02-27T10:02:08.323" v="137" actId="113"/>
      <pc:docMkLst>
        <pc:docMk/>
      </pc:docMkLst>
      <pc:sldChg chg="modSp">
        <pc:chgData name="Andy Gray" userId="3900aca3-aa6e-4813-b4e0-c02f9e48a0aa" providerId="ADAL" clId="{FDFEF398-1CDA-44DE-B0BC-8200FC522F6C}" dt="2019-02-27T10:02:08.323" v="137" actId="113"/>
        <pc:sldMkLst>
          <pc:docMk/>
          <pc:sldMk cId="2819996977" sldId="257"/>
        </pc:sldMkLst>
        <pc:spChg chg="mod">
          <ac:chgData name="Andy Gray" userId="3900aca3-aa6e-4813-b4e0-c02f9e48a0aa" providerId="ADAL" clId="{FDFEF398-1CDA-44DE-B0BC-8200FC522F6C}" dt="2019-02-27T10:02:08.323" v="137" actId="113"/>
          <ac:spMkLst>
            <pc:docMk/>
            <pc:sldMk cId="2819996977" sldId="257"/>
            <ac:spMk id="9" creationId="{9B940526-E652-49E9-80CD-519D5A66C408}"/>
          </ac:spMkLst>
        </pc:spChg>
      </pc:sldChg>
      <pc:sldChg chg="delSp setBg">
        <pc:chgData name="Andy Gray" userId="3900aca3-aa6e-4813-b4e0-c02f9e48a0aa" providerId="ADAL" clId="{FDFEF398-1CDA-44DE-B0BC-8200FC522F6C}" dt="2019-02-18T09:57:58.069" v="60" actId="478"/>
        <pc:sldMkLst>
          <pc:docMk/>
          <pc:sldMk cId="3551108336" sldId="271"/>
        </pc:sldMkLst>
        <pc:picChg chg="del">
          <ac:chgData name="Andy Gray" userId="3900aca3-aa6e-4813-b4e0-c02f9e48a0aa" providerId="ADAL" clId="{FDFEF398-1CDA-44DE-B0BC-8200FC522F6C}" dt="2019-02-18T09:57:58.069" v="60" actId="478"/>
          <ac:picMkLst>
            <pc:docMk/>
            <pc:sldMk cId="3551108336" sldId="271"/>
            <ac:picMk id="5" creationId="{FDAF0371-AEBF-5747-A23D-CFB2E1251DD6}"/>
          </ac:picMkLst>
        </pc:picChg>
      </pc:sldChg>
      <pc:sldChg chg="modSp">
        <pc:chgData name="Andy Gray" userId="3900aca3-aa6e-4813-b4e0-c02f9e48a0aa" providerId="ADAL" clId="{FDFEF398-1CDA-44DE-B0BC-8200FC522F6C}" dt="2019-02-18T11:43:55.145" v="132" actId="20577"/>
        <pc:sldMkLst>
          <pc:docMk/>
          <pc:sldMk cId="2736214269" sldId="323"/>
        </pc:sldMkLst>
        <pc:spChg chg="mod">
          <ac:chgData name="Andy Gray" userId="3900aca3-aa6e-4813-b4e0-c02f9e48a0aa" providerId="ADAL" clId="{FDFEF398-1CDA-44DE-B0BC-8200FC522F6C}" dt="2019-02-18T11:43:55.145" v="132" actId="20577"/>
          <ac:spMkLst>
            <pc:docMk/>
            <pc:sldMk cId="2736214269" sldId="323"/>
            <ac:spMk id="3" creationId="{00000000-0000-0000-0000-000000000000}"/>
          </ac:spMkLst>
        </pc:spChg>
      </pc:sldChg>
      <pc:sldChg chg="delCm">
        <pc:chgData name="Andy Gray" userId="3900aca3-aa6e-4813-b4e0-c02f9e48a0aa" providerId="ADAL" clId="{FDFEF398-1CDA-44DE-B0BC-8200FC522F6C}" dt="2019-02-18T11:44:01.756" v="133"/>
        <pc:sldMkLst>
          <pc:docMk/>
          <pc:sldMk cId="716709814" sldId="324"/>
        </pc:sldMkLst>
      </pc:sldChg>
      <pc:sldChg chg="modSp">
        <pc:chgData name="Andy Gray" userId="3900aca3-aa6e-4813-b4e0-c02f9e48a0aa" providerId="ADAL" clId="{FDFEF398-1CDA-44DE-B0BC-8200FC522F6C}" dt="2019-02-18T09:58:37.369" v="61" actId="14100"/>
        <pc:sldMkLst>
          <pc:docMk/>
          <pc:sldMk cId="2428878004" sldId="334"/>
        </pc:sldMkLst>
        <pc:picChg chg="mod">
          <ac:chgData name="Andy Gray" userId="3900aca3-aa6e-4813-b4e0-c02f9e48a0aa" providerId="ADAL" clId="{FDFEF398-1CDA-44DE-B0BC-8200FC522F6C}" dt="2019-02-18T09:58:37.369" v="61" actId="14100"/>
          <ac:picMkLst>
            <pc:docMk/>
            <pc:sldMk cId="2428878004" sldId="334"/>
            <ac:picMk id="6" creationId="{10928FB6-C01B-D549-A666-95A513BBCA1E}"/>
          </ac:picMkLst>
        </pc:picChg>
      </pc:sldChg>
      <pc:sldChg chg="delSp setBg">
        <pc:chgData name="Andy Gray" userId="3900aca3-aa6e-4813-b4e0-c02f9e48a0aa" providerId="ADAL" clId="{FDFEF398-1CDA-44DE-B0BC-8200FC522F6C}" dt="2019-02-18T09:49:40.768" v="56" actId="478"/>
        <pc:sldMkLst>
          <pc:docMk/>
          <pc:sldMk cId="755873957" sldId="335"/>
        </pc:sldMkLst>
        <pc:picChg chg="del">
          <ac:chgData name="Andy Gray" userId="3900aca3-aa6e-4813-b4e0-c02f9e48a0aa" providerId="ADAL" clId="{FDFEF398-1CDA-44DE-B0BC-8200FC522F6C}" dt="2019-02-18T09:49:40.768" v="56" actId="478"/>
          <ac:picMkLst>
            <pc:docMk/>
            <pc:sldMk cId="755873957" sldId="335"/>
            <ac:picMk id="5" creationId="{30BA95E9-BD9B-BC44-AA71-6AD0057F0E51}"/>
          </ac:picMkLst>
        </pc:picChg>
      </pc:sldChg>
      <pc:sldChg chg="addSp delSp modSp">
        <pc:chgData name="Andy Gray" userId="3900aca3-aa6e-4813-b4e0-c02f9e48a0aa" providerId="ADAL" clId="{FDFEF398-1CDA-44DE-B0BC-8200FC522F6C}" dt="2019-02-18T09:38:25.689" v="52"/>
        <pc:sldMkLst>
          <pc:docMk/>
          <pc:sldMk cId="1217966946" sldId="336"/>
        </pc:sldMkLst>
        <pc:picChg chg="add mod ord modCrop">
          <ac:chgData name="Andy Gray" userId="3900aca3-aa6e-4813-b4e0-c02f9e48a0aa" providerId="ADAL" clId="{FDFEF398-1CDA-44DE-B0BC-8200FC522F6C}" dt="2019-02-18T09:38:09.249" v="51" actId="1076"/>
          <ac:picMkLst>
            <pc:docMk/>
            <pc:sldMk cId="1217966946" sldId="336"/>
            <ac:picMk id="5" creationId="{B8076DE8-3972-4091-9FD4-E4BB6A60DDC2}"/>
          </ac:picMkLst>
        </pc:picChg>
        <pc:picChg chg="del">
          <ac:chgData name="Andy Gray" userId="3900aca3-aa6e-4813-b4e0-c02f9e48a0aa" providerId="ADAL" clId="{FDFEF398-1CDA-44DE-B0BC-8200FC522F6C}" dt="2019-02-18T09:37:05.666" v="37" actId="478"/>
          <ac:picMkLst>
            <pc:docMk/>
            <pc:sldMk cId="1217966946" sldId="336"/>
            <ac:picMk id="7" creationId="{65618448-C714-6D4E-98E0-699F7F97F15A}"/>
          </ac:picMkLst>
        </pc:picChg>
        <pc:picChg chg="add">
          <ac:chgData name="Andy Gray" userId="3900aca3-aa6e-4813-b4e0-c02f9e48a0aa" providerId="ADAL" clId="{FDFEF398-1CDA-44DE-B0BC-8200FC522F6C}" dt="2019-02-18T09:38:25.689" v="52"/>
          <ac:picMkLst>
            <pc:docMk/>
            <pc:sldMk cId="1217966946" sldId="336"/>
            <ac:picMk id="8" creationId="{CC3939A9-85B6-473D-A79C-95379DC68A78}"/>
          </ac:picMkLst>
        </pc:picChg>
      </pc:sldChg>
      <pc:sldChg chg="addSp delSp modSp delCm">
        <pc:chgData name="Andy Gray" userId="3900aca3-aa6e-4813-b4e0-c02f9e48a0aa" providerId="ADAL" clId="{FDFEF398-1CDA-44DE-B0BC-8200FC522F6C}" dt="2019-02-18T10:10:40.097" v="131" actId="1076"/>
        <pc:sldMkLst>
          <pc:docMk/>
          <pc:sldMk cId="976287932" sldId="337"/>
        </pc:sldMkLst>
        <pc:spChg chg="mod">
          <ac:chgData name="Andy Gray" userId="3900aca3-aa6e-4813-b4e0-c02f9e48a0aa" providerId="ADAL" clId="{FDFEF398-1CDA-44DE-B0BC-8200FC522F6C}" dt="2019-02-18T09:36:38.463" v="35" actId="20577"/>
          <ac:spMkLst>
            <pc:docMk/>
            <pc:sldMk cId="976287932" sldId="337"/>
            <ac:spMk id="3" creationId="{7BC0A3DA-6347-4C5E-A79A-1958310A56DF}"/>
          </ac:spMkLst>
        </pc:spChg>
        <pc:picChg chg="del">
          <ac:chgData name="Andy Gray" userId="3900aca3-aa6e-4813-b4e0-c02f9e48a0aa" providerId="ADAL" clId="{FDFEF398-1CDA-44DE-B0BC-8200FC522F6C}" dt="2019-02-18T09:31:37.051" v="0" actId="478"/>
          <ac:picMkLst>
            <pc:docMk/>
            <pc:sldMk cId="976287932" sldId="337"/>
            <ac:picMk id="4" creationId="{B92ACAB6-FB09-41E9-BE63-D4082147B3B7}"/>
          </ac:picMkLst>
        </pc:picChg>
        <pc:picChg chg="add del mod modCrop">
          <ac:chgData name="Andy Gray" userId="3900aca3-aa6e-4813-b4e0-c02f9e48a0aa" providerId="ADAL" clId="{FDFEF398-1CDA-44DE-B0BC-8200FC522F6C}" dt="2019-02-18T09:35:25.053" v="20" actId="478"/>
          <ac:picMkLst>
            <pc:docMk/>
            <pc:sldMk cId="976287932" sldId="337"/>
            <ac:picMk id="6" creationId="{227E1864-ECF6-4045-A6AB-529E4A818EDD}"/>
          </ac:picMkLst>
        </pc:picChg>
        <pc:picChg chg="add mod modCrop">
          <ac:chgData name="Andy Gray" userId="3900aca3-aa6e-4813-b4e0-c02f9e48a0aa" providerId="ADAL" clId="{FDFEF398-1CDA-44DE-B0BC-8200FC522F6C}" dt="2019-02-18T10:10:40.097" v="131" actId="1076"/>
          <ac:picMkLst>
            <pc:docMk/>
            <pc:sldMk cId="976287932" sldId="337"/>
            <ac:picMk id="8" creationId="{FFB95957-8F23-402A-BB59-F83473F9FEF0}"/>
          </ac:picMkLst>
        </pc:picChg>
        <pc:picChg chg="del">
          <ac:chgData name="Andy Gray" userId="3900aca3-aa6e-4813-b4e0-c02f9e48a0aa" providerId="ADAL" clId="{FDFEF398-1CDA-44DE-B0BC-8200FC522F6C}" dt="2019-02-18T09:31:39.839" v="1" actId="478"/>
          <ac:picMkLst>
            <pc:docMk/>
            <pc:sldMk cId="976287932" sldId="337"/>
            <ac:picMk id="19458" creationId="{B4A06E54-0829-4AE3-9441-0E3BB627EC42}"/>
          </ac:picMkLst>
        </pc:picChg>
      </pc:sldChg>
      <pc:sldChg chg="modSp">
        <pc:chgData name="Andy Gray" userId="3900aca3-aa6e-4813-b4e0-c02f9e48a0aa" providerId="ADAL" clId="{FDFEF398-1CDA-44DE-B0BC-8200FC522F6C}" dt="2019-02-18T11:45:40.611" v="135" actId="14100"/>
        <pc:sldMkLst>
          <pc:docMk/>
          <pc:sldMk cId="1197610028" sldId="339"/>
        </pc:sldMkLst>
        <pc:picChg chg="mod">
          <ac:chgData name="Andy Gray" userId="3900aca3-aa6e-4813-b4e0-c02f9e48a0aa" providerId="ADAL" clId="{FDFEF398-1CDA-44DE-B0BC-8200FC522F6C}" dt="2019-02-18T11:45:40.611" v="135" actId="14100"/>
          <ac:picMkLst>
            <pc:docMk/>
            <pc:sldMk cId="1197610028" sldId="339"/>
            <ac:picMk id="5" creationId="{1509C71F-C310-CA4C-87F4-65FBF470DAD4}"/>
          </ac:picMkLst>
        </pc:picChg>
      </pc:sldChg>
      <pc:sldChg chg="addSp delSp modSp setBg">
        <pc:chgData name="Andy Gray" userId="3900aca3-aa6e-4813-b4e0-c02f9e48a0aa" providerId="ADAL" clId="{FDFEF398-1CDA-44DE-B0BC-8200FC522F6C}" dt="2019-02-18T10:08:57.273" v="124" actId="1076"/>
        <pc:sldMkLst>
          <pc:docMk/>
          <pc:sldMk cId="3367934347" sldId="342"/>
        </pc:sldMkLst>
        <pc:spChg chg="add mod">
          <ac:chgData name="Andy Gray" userId="3900aca3-aa6e-4813-b4e0-c02f9e48a0aa" providerId="ADAL" clId="{FDFEF398-1CDA-44DE-B0BC-8200FC522F6C}" dt="2019-02-18T10:08:34.701" v="121" actId="164"/>
          <ac:spMkLst>
            <pc:docMk/>
            <pc:sldMk cId="3367934347" sldId="342"/>
            <ac:spMk id="6" creationId="{C992D7DA-444C-4701-92E4-7BD76ECC5ADC}"/>
          </ac:spMkLst>
        </pc:spChg>
        <pc:grpChg chg="add mod">
          <ac:chgData name="Andy Gray" userId="3900aca3-aa6e-4813-b4e0-c02f9e48a0aa" providerId="ADAL" clId="{FDFEF398-1CDA-44DE-B0BC-8200FC522F6C}" dt="2019-02-18T10:08:57.273" v="124" actId="1076"/>
          <ac:grpSpMkLst>
            <pc:docMk/>
            <pc:sldMk cId="3367934347" sldId="342"/>
            <ac:grpSpMk id="7" creationId="{990B0AD3-AD49-4698-8D80-225CB5227835}"/>
          </ac:grpSpMkLst>
        </pc:grpChg>
        <pc:grpChg chg="del">
          <ac:chgData name="Andy Gray" userId="3900aca3-aa6e-4813-b4e0-c02f9e48a0aa" providerId="ADAL" clId="{FDFEF398-1CDA-44DE-B0BC-8200FC522F6C}" dt="2019-02-18T10:02:39.726" v="71" actId="478"/>
          <ac:grpSpMkLst>
            <pc:docMk/>
            <pc:sldMk cId="3367934347" sldId="342"/>
            <ac:grpSpMk id="22" creationId="{839FE3CC-6090-454A-95F4-3C1F38DA861D}"/>
          </ac:grpSpMkLst>
        </pc:grpChg>
        <pc:picChg chg="add mod modCrop">
          <ac:chgData name="Andy Gray" userId="3900aca3-aa6e-4813-b4e0-c02f9e48a0aa" providerId="ADAL" clId="{FDFEF398-1CDA-44DE-B0BC-8200FC522F6C}" dt="2019-02-18T10:08:53.842" v="123" actId="1076"/>
          <ac:picMkLst>
            <pc:docMk/>
            <pc:sldMk cId="3367934347" sldId="342"/>
            <ac:picMk id="5" creationId="{DB38085A-3C55-4360-93BC-D23AD5D6416F}"/>
          </ac:picMkLst>
        </pc:picChg>
        <pc:picChg chg="add mod ord modCrop">
          <ac:chgData name="Andy Gray" userId="3900aca3-aa6e-4813-b4e0-c02f9e48a0aa" providerId="ADAL" clId="{FDFEF398-1CDA-44DE-B0BC-8200FC522F6C}" dt="2019-02-18T10:08:34.701" v="121" actId="164"/>
          <ac:picMkLst>
            <pc:docMk/>
            <pc:sldMk cId="3367934347" sldId="342"/>
            <ac:picMk id="11" creationId="{817BED47-2BE3-4D8A-8ABB-A804B723CFC2}"/>
          </ac:picMkLst>
        </pc:picChg>
        <pc:picChg chg="del mod">
          <ac:chgData name="Andy Gray" userId="3900aca3-aa6e-4813-b4e0-c02f9e48a0aa" providerId="ADAL" clId="{FDFEF398-1CDA-44DE-B0BC-8200FC522F6C}" dt="2019-02-18T10:05:42.715" v="112" actId="478"/>
          <ac:picMkLst>
            <pc:docMk/>
            <pc:sldMk cId="3367934347" sldId="342"/>
            <ac:picMk id="26" creationId="{48B334D2-0B32-488D-8E4E-B7CDA0A8BDF9}"/>
          </ac:picMkLst>
        </pc:picChg>
        <pc:picChg chg="del">
          <ac:chgData name="Andy Gray" userId="3900aca3-aa6e-4813-b4e0-c02f9e48a0aa" providerId="ADAL" clId="{FDFEF398-1CDA-44DE-B0BC-8200FC522F6C}" dt="2019-02-18T10:02:37.099" v="70" actId="478"/>
          <ac:picMkLst>
            <pc:docMk/>
            <pc:sldMk cId="3367934347" sldId="342"/>
            <ac:picMk id="1032" creationId="{75E7A80C-08D3-4FF9-9936-4C12E99C38F6}"/>
          </ac:picMkLst>
        </pc:picChg>
      </pc:sldChg>
    </pc:docChg>
  </pc:docChgLst>
  <pc:docChgLst>
    <pc:chgData name="Andy Gray" userId="3900aca3-aa6e-4813-b4e0-c02f9e48a0aa" providerId="ADAL" clId="{99C9107B-501E-CC4B-AF75-BEFBEFFCDC18}"/>
    <pc:docChg chg="undo custSel modSld">
      <pc:chgData name="Andy Gray" userId="3900aca3-aa6e-4813-b4e0-c02f9e48a0aa" providerId="ADAL" clId="{99C9107B-501E-CC4B-AF75-BEFBEFFCDC18}" dt="2019-02-17T23:49:01.614" v="357" actId="732"/>
      <pc:docMkLst>
        <pc:docMk/>
      </pc:docMkLst>
      <pc:sldChg chg="addSp delSp modSp">
        <pc:chgData name="Andy Gray" userId="3900aca3-aa6e-4813-b4e0-c02f9e48a0aa" providerId="ADAL" clId="{99C9107B-501E-CC4B-AF75-BEFBEFFCDC18}" dt="2019-02-17T23:49:01.614" v="357" actId="732"/>
        <pc:sldMkLst>
          <pc:docMk/>
          <pc:sldMk cId="3551108336" sldId="271"/>
        </pc:sldMkLst>
        <pc:spChg chg="mod">
          <ac:chgData name="Andy Gray" userId="3900aca3-aa6e-4813-b4e0-c02f9e48a0aa" providerId="ADAL" clId="{99C9107B-501E-CC4B-AF75-BEFBEFFCDC18}" dt="2019-02-17T23:47:52.494" v="351" actId="1076"/>
          <ac:spMkLst>
            <pc:docMk/>
            <pc:sldMk cId="3551108336" sldId="271"/>
            <ac:spMk id="3" creationId="{00000000-0000-0000-0000-000000000000}"/>
          </ac:spMkLst>
        </pc:spChg>
        <pc:picChg chg="add mod modCrop">
          <ac:chgData name="Andy Gray" userId="3900aca3-aa6e-4813-b4e0-c02f9e48a0aa" providerId="ADAL" clId="{99C9107B-501E-CC4B-AF75-BEFBEFFCDC18}" dt="2019-02-17T23:49:01.614" v="357" actId="732"/>
          <ac:picMkLst>
            <pc:docMk/>
            <pc:sldMk cId="3551108336" sldId="271"/>
            <ac:picMk id="5" creationId="{FDAF0371-AEBF-5747-A23D-CFB2E1251DD6}"/>
          </ac:picMkLst>
        </pc:picChg>
        <pc:picChg chg="del mod modCrop">
          <ac:chgData name="Andy Gray" userId="3900aca3-aa6e-4813-b4e0-c02f9e48a0aa" providerId="ADAL" clId="{99C9107B-501E-CC4B-AF75-BEFBEFFCDC18}" dt="2019-02-17T23:07:30.983" v="114" actId="478"/>
          <ac:picMkLst>
            <pc:docMk/>
            <pc:sldMk cId="3551108336" sldId="271"/>
            <ac:picMk id="1030" creationId="{C660D6A2-C59A-4E66-B450-F46620067D61}"/>
          </ac:picMkLst>
        </pc:picChg>
      </pc:sldChg>
      <pc:sldChg chg="addSp delSp modSp">
        <pc:chgData name="Andy Gray" userId="3900aca3-aa6e-4813-b4e0-c02f9e48a0aa" providerId="ADAL" clId="{99C9107B-501E-CC4B-AF75-BEFBEFFCDC18}" dt="2019-02-17T23:38:06.137" v="274" actId="732"/>
        <pc:sldMkLst>
          <pc:docMk/>
          <pc:sldMk cId="238041393" sldId="278"/>
        </pc:sldMkLst>
        <pc:picChg chg="add mod modCrop">
          <ac:chgData name="Andy Gray" userId="3900aca3-aa6e-4813-b4e0-c02f9e48a0aa" providerId="ADAL" clId="{99C9107B-501E-CC4B-AF75-BEFBEFFCDC18}" dt="2019-02-17T23:38:06.137" v="274" actId="732"/>
          <ac:picMkLst>
            <pc:docMk/>
            <pc:sldMk cId="238041393" sldId="278"/>
            <ac:picMk id="4" creationId="{49809CF1-28FD-2D46-BAD1-2AFD9487FAF3}"/>
          </ac:picMkLst>
        </pc:picChg>
        <pc:picChg chg="del mod modCrop">
          <ac:chgData name="Andy Gray" userId="3900aca3-aa6e-4813-b4e0-c02f9e48a0aa" providerId="ADAL" clId="{99C9107B-501E-CC4B-AF75-BEFBEFFCDC18}" dt="2019-02-17T23:37:47.138" v="271" actId="478"/>
          <ac:picMkLst>
            <pc:docMk/>
            <pc:sldMk cId="238041393" sldId="278"/>
            <ac:picMk id="16386" creationId="{11DAAF7E-27E0-4EE4-93B7-28BE5EB5062E}"/>
          </ac:picMkLst>
        </pc:picChg>
      </pc:sldChg>
      <pc:sldChg chg="addSp delSp modSp">
        <pc:chgData name="Andy Gray" userId="3900aca3-aa6e-4813-b4e0-c02f9e48a0aa" providerId="ADAL" clId="{99C9107B-501E-CC4B-AF75-BEFBEFFCDC18}" dt="2019-02-17T23:02:00.317" v="97" actId="1038"/>
        <pc:sldMkLst>
          <pc:docMk/>
          <pc:sldMk cId="1079245832" sldId="287"/>
        </pc:sldMkLst>
        <pc:picChg chg="add mod modCrop">
          <ac:chgData name="Andy Gray" userId="3900aca3-aa6e-4813-b4e0-c02f9e48a0aa" providerId="ADAL" clId="{99C9107B-501E-CC4B-AF75-BEFBEFFCDC18}" dt="2019-02-17T23:02:00.317" v="97" actId="1038"/>
          <ac:picMkLst>
            <pc:docMk/>
            <pc:sldMk cId="1079245832" sldId="287"/>
            <ac:picMk id="5" creationId="{D17E4F96-5045-2445-BDED-9B46C5EACC88}"/>
          </ac:picMkLst>
        </pc:picChg>
        <pc:picChg chg="del mod modCrop">
          <ac:chgData name="Andy Gray" userId="3900aca3-aa6e-4813-b4e0-c02f9e48a0aa" providerId="ADAL" clId="{99C9107B-501E-CC4B-AF75-BEFBEFFCDC18}" dt="2019-02-17T23:00:34.184" v="88" actId="478"/>
          <ac:picMkLst>
            <pc:docMk/>
            <pc:sldMk cId="1079245832" sldId="287"/>
            <ac:picMk id="1028" creationId="{3DB19195-6CD3-4E4F-B014-230687D1E1A2}"/>
          </ac:picMkLst>
        </pc:picChg>
      </pc:sldChg>
      <pc:sldChg chg="addSp delSp modSp setBg">
        <pc:chgData name="Andy Gray" userId="3900aca3-aa6e-4813-b4e0-c02f9e48a0aa" providerId="ADAL" clId="{99C9107B-501E-CC4B-AF75-BEFBEFFCDC18}" dt="2019-02-17T23:05:56.951" v="108" actId="1076"/>
        <pc:sldMkLst>
          <pc:docMk/>
          <pc:sldMk cId="90306818" sldId="288"/>
        </pc:sldMkLst>
        <pc:spChg chg="mod">
          <ac:chgData name="Andy Gray" userId="3900aca3-aa6e-4813-b4e0-c02f9e48a0aa" providerId="ADAL" clId="{99C9107B-501E-CC4B-AF75-BEFBEFFCDC18}" dt="2019-02-17T23:05:56.951" v="108" actId="1076"/>
          <ac:spMkLst>
            <pc:docMk/>
            <pc:sldMk cId="90306818" sldId="288"/>
            <ac:spMk id="6" creationId="{82BBE525-CA41-495C-9BEC-1D6A8C55BE24}"/>
          </ac:spMkLst>
        </pc:spChg>
        <pc:picChg chg="add del mod">
          <ac:chgData name="Andy Gray" userId="3900aca3-aa6e-4813-b4e0-c02f9e48a0aa" providerId="ADAL" clId="{99C9107B-501E-CC4B-AF75-BEFBEFFCDC18}" dt="2019-02-17T23:05:03.030" v="102" actId="478"/>
          <ac:picMkLst>
            <pc:docMk/>
            <pc:sldMk cId="90306818" sldId="288"/>
            <ac:picMk id="5" creationId="{D734C24A-E319-B141-A897-86081854C04F}"/>
          </ac:picMkLst>
        </pc:picChg>
        <pc:picChg chg="del mod modCrop">
          <ac:chgData name="Andy Gray" userId="3900aca3-aa6e-4813-b4e0-c02f9e48a0aa" providerId="ADAL" clId="{99C9107B-501E-CC4B-AF75-BEFBEFFCDC18}" dt="2019-02-17T23:05:26.437" v="104" actId="478"/>
          <ac:picMkLst>
            <pc:docMk/>
            <pc:sldMk cId="90306818" sldId="288"/>
            <ac:picMk id="2052" creationId="{6C149EC6-7D9A-44BC-9740-117C5B82FC81}"/>
          </ac:picMkLst>
        </pc:picChg>
      </pc:sldChg>
      <pc:sldChg chg="addSp delSp modSp setBg">
        <pc:chgData name="Andy Gray" userId="3900aca3-aa6e-4813-b4e0-c02f9e48a0aa" providerId="ADAL" clId="{99C9107B-501E-CC4B-AF75-BEFBEFFCDC18}" dt="2019-02-17T23:11:44.826" v="139"/>
        <pc:sldMkLst>
          <pc:docMk/>
          <pc:sldMk cId="4203644575" sldId="294"/>
        </pc:sldMkLst>
        <pc:picChg chg="add mod modCrop">
          <ac:chgData name="Andy Gray" userId="3900aca3-aa6e-4813-b4e0-c02f9e48a0aa" providerId="ADAL" clId="{99C9107B-501E-CC4B-AF75-BEFBEFFCDC18}" dt="2019-02-17T23:11:18.458" v="138" actId="732"/>
          <ac:picMkLst>
            <pc:docMk/>
            <pc:sldMk cId="4203644575" sldId="294"/>
            <ac:picMk id="5" creationId="{90542FCD-02C5-414A-8A8A-A0E7E8E18BB9}"/>
          </ac:picMkLst>
        </pc:picChg>
        <pc:picChg chg="del mod modCrop">
          <ac:chgData name="Andy Gray" userId="3900aca3-aa6e-4813-b4e0-c02f9e48a0aa" providerId="ADAL" clId="{99C9107B-501E-CC4B-AF75-BEFBEFFCDC18}" dt="2019-02-17T23:09:54.832" v="134" actId="478"/>
          <ac:picMkLst>
            <pc:docMk/>
            <pc:sldMk cId="4203644575" sldId="294"/>
            <ac:picMk id="7170" creationId="{3A917B78-35FE-40BE-9400-9866903CA72F}"/>
          </ac:picMkLst>
        </pc:picChg>
      </pc:sldChg>
      <pc:sldChg chg="addSp delSp modSp">
        <pc:chgData name="Andy Gray" userId="3900aca3-aa6e-4813-b4e0-c02f9e48a0aa" providerId="ADAL" clId="{99C9107B-501E-CC4B-AF75-BEFBEFFCDC18}" dt="2019-02-17T23:23:18.007" v="204" actId="732"/>
        <pc:sldMkLst>
          <pc:docMk/>
          <pc:sldMk cId="83378351" sldId="298"/>
        </pc:sldMkLst>
        <pc:picChg chg="add mod modCrop">
          <ac:chgData name="Andy Gray" userId="3900aca3-aa6e-4813-b4e0-c02f9e48a0aa" providerId="ADAL" clId="{99C9107B-501E-CC4B-AF75-BEFBEFFCDC18}" dt="2019-02-17T23:23:18.007" v="204" actId="732"/>
          <ac:picMkLst>
            <pc:docMk/>
            <pc:sldMk cId="83378351" sldId="298"/>
            <ac:picMk id="5" creationId="{E7DEC29B-30FC-F642-AC8C-2738DA80A98C}"/>
          </ac:picMkLst>
        </pc:picChg>
        <pc:picChg chg="del mod modCrop">
          <ac:chgData name="Andy Gray" userId="3900aca3-aa6e-4813-b4e0-c02f9e48a0aa" providerId="ADAL" clId="{99C9107B-501E-CC4B-AF75-BEFBEFFCDC18}" dt="2019-02-17T23:21:37.021" v="188" actId="478"/>
          <ac:picMkLst>
            <pc:docMk/>
            <pc:sldMk cId="83378351" sldId="298"/>
            <ac:picMk id="9218" creationId="{653078C8-D498-43CB-A958-262162BD99D5}"/>
          </ac:picMkLst>
        </pc:picChg>
      </pc:sldChg>
      <pc:sldChg chg="addSp delSp modSp">
        <pc:chgData name="Andy Gray" userId="3900aca3-aa6e-4813-b4e0-c02f9e48a0aa" providerId="ADAL" clId="{99C9107B-501E-CC4B-AF75-BEFBEFFCDC18}" dt="2019-02-17T23:34:15.529" v="253" actId="478"/>
        <pc:sldMkLst>
          <pc:docMk/>
          <pc:sldMk cId="120784005" sldId="299"/>
        </pc:sldMkLst>
        <pc:picChg chg="del mod modCrop">
          <ac:chgData name="Andy Gray" userId="3900aca3-aa6e-4813-b4e0-c02f9e48a0aa" providerId="ADAL" clId="{99C9107B-501E-CC4B-AF75-BEFBEFFCDC18}" dt="2019-02-17T23:34:15.529" v="253" actId="478"/>
          <ac:picMkLst>
            <pc:docMk/>
            <pc:sldMk cId="120784005" sldId="299"/>
            <ac:picMk id="5" creationId="{3AE3719A-B303-4E30-8390-16F8C81DB7D3}"/>
          </ac:picMkLst>
        </pc:picChg>
        <pc:picChg chg="add mod modCrop">
          <ac:chgData name="Andy Gray" userId="3900aca3-aa6e-4813-b4e0-c02f9e48a0aa" providerId="ADAL" clId="{99C9107B-501E-CC4B-AF75-BEFBEFFCDC18}" dt="2019-02-17T23:34:11.079" v="252" actId="167"/>
          <ac:picMkLst>
            <pc:docMk/>
            <pc:sldMk cId="120784005" sldId="299"/>
            <ac:picMk id="6" creationId="{7E52B63C-E7AC-7242-8C3C-2324C7BDE489}"/>
          </ac:picMkLst>
        </pc:picChg>
      </pc:sldChg>
      <pc:sldChg chg="addSp delSp modSp setBg">
        <pc:chgData name="Andy Gray" userId="3900aca3-aa6e-4813-b4e0-c02f9e48a0aa" providerId="ADAL" clId="{99C9107B-501E-CC4B-AF75-BEFBEFFCDC18}" dt="2019-02-17T23:18:41.396" v="178" actId="732"/>
        <pc:sldMkLst>
          <pc:docMk/>
          <pc:sldMk cId="165960442" sldId="326"/>
        </pc:sldMkLst>
        <pc:spChg chg="mod">
          <ac:chgData name="Andy Gray" userId="3900aca3-aa6e-4813-b4e0-c02f9e48a0aa" providerId="ADAL" clId="{99C9107B-501E-CC4B-AF75-BEFBEFFCDC18}" dt="2019-02-17T23:16:29.790" v="165" actId="1076"/>
          <ac:spMkLst>
            <pc:docMk/>
            <pc:sldMk cId="165960442" sldId="326"/>
            <ac:spMk id="2" creationId="{00000000-0000-0000-0000-000000000000}"/>
          </ac:spMkLst>
        </pc:spChg>
        <pc:spChg chg="mod">
          <ac:chgData name="Andy Gray" userId="3900aca3-aa6e-4813-b4e0-c02f9e48a0aa" providerId="ADAL" clId="{99C9107B-501E-CC4B-AF75-BEFBEFFCDC18}" dt="2019-02-17T23:17:47.537" v="174" actId="1076"/>
          <ac:spMkLst>
            <pc:docMk/>
            <pc:sldMk cId="165960442" sldId="326"/>
            <ac:spMk id="7" creationId="{70B4E4C6-2390-4320-97CB-8B7CD37282B3}"/>
          </ac:spMkLst>
        </pc:spChg>
        <pc:picChg chg="add mod modCrop">
          <ac:chgData name="Andy Gray" userId="3900aca3-aa6e-4813-b4e0-c02f9e48a0aa" providerId="ADAL" clId="{99C9107B-501E-CC4B-AF75-BEFBEFFCDC18}" dt="2019-02-17T23:18:41.396" v="178" actId="732"/>
          <ac:picMkLst>
            <pc:docMk/>
            <pc:sldMk cId="165960442" sldId="326"/>
            <ac:picMk id="5" creationId="{100FC10D-E78F-D649-B2E0-292F468F274B}"/>
          </ac:picMkLst>
        </pc:picChg>
        <pc:picChg chg="del mod modCrop">
          <ac:chgData name="Andy Gray" userId="3900aca3-aa6e-4813-b4e0-c02f9e48a0aa" providerId="ADAL" clId="{99C9107B-501E-CC4B-AF75-BEFBEFFCDC18}" dt="2019-02-17T23:14:20.095" v="154" actId="478"/>
          <ac:picMkLst>
            <pc:docMk/>
            <pc:sldMk cId="165960442" sldId="326"/>
            <ac:picMk id="12290" creationId="{7A4590F9-706F-4425-8920-73C42E5E401D}"/>
          </ac:picMkLst>
        </pc:picChg>
      </pc:sldChg>
      <pc:sldChg chg="addSp delSp modSp">
        <pc:chgData name="Andy Gray" userId="3900aca3-aa6e-4813-b4e0-c02f9e48a0aa" providerId="ADAL" clId="{99C9107B-501E-CC4B-AF75-BEFBEFFCDC18}" dt="2019-02-17T23:29:16.748" v="240" actId="14100"/>
        <pc:sldMkLst>
          <pc:docMk/>
          <pc:sldMk cId="2428878004" sldId="334"/>
        </pc:sldMkLst>
        <pc:spChg chg="del">
          <ac:chgData name="Andy Gray" userId="3900aca3-aa6e-4813-b4e0-c02f9e48a0aa" providerId="ADAL" clId="{99C9107B-501E-CC4B-AF75-BEFBEFFCDC18}" dt="2019-02-17T23:23:58.623" v="208" actId="478"/>
          <ac:spMkLst>
            <pc:docMk/>
            <pc:sldMk cId="2428878004" sldId="334"/>
            <ac:spMk id="4" creationId="{AE60E87E-14D2-4342-A28F-44EABCC41FED}"/>
          </ac:spMkLst>
        </pc:spChg>
        <pc:spChg chg="add mod">
          <ac:chgData name="Andy Gray" userId="3900aca3-aa6e-4813-b4e0-c02f9e48a0aa" providerId="ADAL" clId="{99C9107B-501E-CC4B-AF75-BEFBEFFCDC18}" dt="2019-02-17T23:29:16.748" v="240" actId="14100"/>
          <ac:spMkLst>
            <pc:docMk/>
            <pc:sldMk cId="2428878004" sldId="334"/>
            <ac:spMk id="8" creationId="{96B4DC81-9970-2249-823D-CB203E5C539E}"/>
          </ac:spMkLst>
        </pc:spChg>
        <pc:picChg chg="add mod modCrop">
          <ac:chgData name="Andy Gray" userId="3900aca3-aa6e-4813-b4e0-c02f9e48a0aa" providerId="ADAL" clId="{99C9107B-501E-CC4B-AF75-BEFBEFFCDC18}" dt="2019-02-17T23:27:52.400" v="229" actId="14100"/>
          <ac:picMkLst>
            <pc:docMk/>
            <pc:sldMk cId="2428878004" sldId="334"/>
            <ac:picMk id="6" creationId="{10928FB6-C01B-D549-A666-95A513BBCA1E}"/>
          </ac:picMkLst>
        </pc:picChg>
        <pc:picChg chg="del mod modCrop">
          <ac:chgData name="Andy Gray" userId="3900aca3-aa6e-4813-b4e0-c02f9e48a0aa" providerId="ADAL" clId="{99C9107B-501E-CC4B-AF75-BEFBEFFCDC18}" dt="2019-02-17T23:23:54.640" v="207" actId="478"/>
          <ac:picMkLst>
            <pc:docMk/>
            <pc:sldMk cId="2428878004" sldId="334"/>
            <ac:picMk id="10244" creationId="{412D9D15-9335-4D9F-AE75-FCE99435E055}"/>
          </ac:picMkLst>
        </pc:picChg>
      </pc:sldChg>
      <pc:sldChg chg="addSp delSp modSp">
        <pc:chgData name="Andy Gray" userId="3900aca3-aa6e-4813-b4e0-c02f9e48a0aa" providerId="ADAL" clId="{99C9107B-501E-CC4B-AF75-BEFBEFFCDC18}" dt="2019-02-17T23:46:59.609" v="347" actId="14100"/>
        <pc:sldMkLst>
          <pc:docMk/>
          <pc:sldMk cId="755873957" sldId="335"/>
        </pc:sldMkLst>
        <pc:picChg chg="add mod modCrop">
          <ac:chgData name="Andy Gray" userId="3900aca3-aa6e-4813-b4e0-c02f9e48a0aa" providerId="ADAL" clId="{99C9107B-501E-CC4B-AF75-BEFBEFFCDC18}" dt="2019-02-17T23:46:59.609" v="347" actId="14100"/>
          <ac:picMkLst>
            <pc:docMk/>
            <pc:sldMk cId="755873957" sldId="335"/>
            <ac:picMk id="5" creationId="{30BA95E9-BD9B-BC44-AA71-6AD0057F0E51}"/>
          </ac:picMkLst>
        </pc:picChg>
        <pc:picChg chg="del mod modCrop">
          <ac:chgData name="Andy Gray" userId="3900aca3-aa6e-4813-b4e0-c02f9e48a0aa" providerId="ADAL" clId="{99C9107B-501E-CC4B-AF75-BEFBEFFCDC18}" dt="2019-02-17T23:13:43.211" v="149" actId="478"/>
          <ac:picMkLst>
            <pc:docMk/>
            <pc:sldMk cId="755873957" sldId="335"/>
            <ac:picMk id="8198" creationId="{7D976AB1-0E8C-41C8-A18F-4350DB31BB87}"/>
          </ac:picMkLst>
        </pc:picChg>
      </pc:sldChg>
      <pc:sldChg chg="addSp delSp modSp">
        <pc:chgData name="Andy Gray" userId="3900aca3-aa6e-4813-b4e0-c02f9e48a0aa" providerId="ADAL" clId="{99C9107B-501E-CC4B-AF75-BEFBEFFCDC18}" dt="2019-02-17T23:41:13.839" v="302" actId="18131"/>
        <pc:sldMkLst>
          <pc:docMk/>
          <pc:sldMk cId="1217966946" sldId="336"/>
        </pc:sldMkLst>
        <pc:picChg chg="del mod modCrop">
          <ac:chgData name="Andy Gray" userId="3900aca3-aa6e-4813-b4e0-c02f9e48a0aa" providerId="ADAL" clId="{99C9107B-501E-CC4B-AF75-BEFBEFFCDC18}" dt="2019-02-17T23:39:18.312" v="284" actId="478"/>
          <ac:picMkLst>
            <pc:docMk/>
            <pc:sldMk cId="1217966946" sldId="336"/>
            <ac:picMk id="5" creationId="{013FBDDC-F898-4F4C-9A9E-0D610CD1B269}"/>
          </ac:picMkLst>
        </pc:picChg>
        <pc:picChg chg="add del mod">
          <ac:chgData name="Andy Gray" userId="3900aca3-aa6e-4813-b4e0-c02f9e48a0aa" providerId="ADAL" clId="{99C9107B-501E-CC4B-AF75-BEFBEFFCDC18}" dt="2019-02-17T23:39:41.212" v="288"/>
          <ac:picMkLst>
            <pc:docMk/>
            <pc:sldMk cId="1217966946" sldId="336"/>
            <ac:picMk id="6" creationId="{9EF5557D-D0C9-EB44-9490-5828DDCDBFF6}"/>
          </ac:picMkLst>
        </pc:picChg>
        <pc:picChg chg="add mod modCrop">
          <ac:chgData name="Andy Gray" userId="3900aca3-aa6e-4813-b4e0-c02f9e48a0aa" providerId="ADAL" clId="{99C9107B-501E-CC4B-AF75-BEFBEFFCDC18}" dt="2019-02-17T23:41:13.839" v="302" actId="18131"/>
          <ac:picMkLst>
            <pc:docMk/>
            <pc:sldMk cId="1217966946" sldId="336"/>
            <ac:picMk id="7" creationId="{65618448-C714-6D4E-98E0-699F7F97F15A}"/>
          </ac:picMkLst>
        </pc:picChg>
      </pc:sldChg>
      <pc:sldChg chg="addSp delSp modSp">
        <pc:chgData name="Andy Gray" userId="3900aca3-aa6e-4813-b4e0-c02f9e48a0aa" providerId="ADAL" clId="{99C9107B-501E-CC4B-AF75-BEFBEFFCDC18}" dt="2019-02-17T23:44:33.384" v="327" actId="732"/>
        <pc:sldMkLst>
          <pc:docMk/>
          <pc:sldMk cId="1197610028" sldId="339"/>
        </pc:sldMkLst>
        <pc:spChg chg="mod">
          <ac:chgData name="Andy Gray" userId="3900aca3-aa6e-4813-b4e0-c02f9e48a0aa" providerId="ADAL" clId="{99C9107B-501E-CC4B-AF75-BEFBEFFCDC18}" dt="2019-02-17T23:43:33.310" v="318" actId="20577"/>
          <ac:spMkLst>
            <pc:docMk/>
            <pc:sldMk cId="1197610028" sldId="339"/>
            <ac:spMk id="3" creationId="{98E7C43A-9C8F-4383-8749-324F6E5A0978}"/>
          </ac:spMkLst>
        </pc:spChg>
        <pc:picChg chg="add mod modCrop">
          <ac:chgData name="Andy Gray" userId="3900aca3-aa6e-4813-b4e0-c02f9e48a0aa" providerId="ADAL" clId="{99C9107B-501E-CC4B-AF75-BEFBEFFCDC18}" dt="2019-02-17T23:44:33.384" v="327" actId="732"/>
          <ac:picMkLst>
            <pc:docMk/>
            <pc:sldMk cId="1197610028" sldId="339"/>
            <ac:picMk id="5" creationId="{1509C71F-C310-CA4C-87F4-65FBF470DAD4}"/>
          </ac:picMkLst>
        </pc:picChg>
        <pc:picChg chg="del mod modCrop">
          <ac:chgData name="Andy Gray" userId="3900aca3-aa6e-4813-b4e0-c02f9e48a0aa" providerId="ADAL" clId="{99C9107B-501E-CC4B-AF75-BEFBEFFCDC18}" dt="2019-02-17T23:42:53.499" v="311" actId="478"/>
          <ac:picMkLst>
            <pc:docMk/>
            <pc:sldMk cId="1197610028" sldId="339"/>
            <ac:picMk id="20484" creationId="{5C32D25B-7DB9-4B6C-8B93-578FEE7E0585}"/>
          </ac:picMkLst>
        </pc:picChg>
      </pc:sldChg>
      <pc:sldChg chg="modSp delCm">
        <pc:chgData name="Andy Gray" userId="3900aca3-aa6e-4813-b4e0-c02f9e48a0aa" providerId="ADAL" clId="{99C9107B-501E-CC4B-AF75-BEFBEFFCDC18}" dt="2019-02-17T11:26:34.894" v="60" actId="14100"/>
        <pc:sldMkLst>
          <pc:docMk/>
          <pc:sldMk cId="3367934347" sldId="342"/>
        </pc:sldMkLst>
        <pc:spChg chg="mod">
          <ac:chgData name="Andy Gray" userId="3900aca3-aa6e-4813-b4e0-c02f9e48a0aa" providerId="ADAL" clId="{99C9107B-501E-CC4B-AF75-BEFBEFFCDC18}" dt="2019-02-17T11:23:46.714" v="47" actId="207"/>
          <ac:spMkLst>
            <pc:docMk/>
            <pc:sldMk cId="3367934347" sldId="342"/>
            <ac:spMk id="21" creationId="{729741A3-F8FE-4D4C-B6B7-C2B8477355A0}"/>
          </ac:spMkLst>
        </pc:spChg>
        <pc:spChg chg="mod">
          <ac:chgData name="Andy Gray" userId="3900aca3-aa6e-4813-b4e0-c02f9e48a0aa" providerId="ADAL" clId="{99C9107B-501E-CC4B-AF75-BEFBEFFCDC18}" dt="2019-02-17T11:26:34.894" v="60" actId="14100"/>
          <ac:spMkLst>
            <pc:docMk/>
            <pc:sldMk cId="3367934347" sldId="342"/>
            <ac:spMk id="28" creationId="{01E59B6D-817F-4864-BD34-F46539DB0E72}"/>
          </ac:spMkLst>
        </pc:spChg>
        <pc:picChg chg="mod modCrop">
          <ac:chgData name="Andy Gray" userId="3900aca3-aa6e-4813-b4e0-c02f9e48a0aa" providerId="ADAL" clId="{99C9107B-501E-CC4B-AF75-BEFBEFFCDC18}" dt="2019-02-17T11:23:14.679" v="43" actId="18131"/>
          <ac:picMkLst>
            <pc:docMk/>
            <pc:sldMk cId="3367934347" sldId="342"/>
            <ac:picMk id="26" creationId="{48B334D2-0B32-488D-8E4E-B7CDA0A8BDF9}"/>
          </ac:picMkLst>
        </pc:picChg>
        <pc:picChg chg="mod modCrop">
          <ac:chgData name="Andy Gray" userId="3900aca3-aa6e-4813-b4e0-c02f9e48a0aa" providerId="ADAL" clId="{99C9107B-501E-CC4B-AF75-BEFBEFFCDC18}" dt="2019-02-17T11:26:26.247" v="58" actId="18131"/>
          <ac:picMkLst>
            <pc:docMk/>
            <pc:sldMk cId="3367934347" sldId="342"/>
            <ac:picMk id="1032" creationId="{75E7A80C-08D3-4FF9-9936-4C12E99C38F6}"/>
          </ac:picMkLst>
        </pc:picChg>
      </pc:sldChg>
    </pc:docChg>
  </pc:docChgLst>
  <pc:docChgLst>
    <pc:chgData name="Emma Berry" userId="2f501676-f483-4083-b29e-a8f9a18288af" providerId="ADAL" clId="{4A529F86-BB73-4B70-8601-B32A0D565B9B}"/>
    <pc:docChg chg="undo custSel modSld">
      <pc:chgData name="Emma Berry" userId="2f501676-f483-4083-b29e-a8f9a18288af" providerId="ADAL" clId="{4A529F86-BB73-4B70-8601-B32A0D565B9B}" dt="2019-02-08T14:39:36.934" v="78"/>
      <pc:docMkLst>
        <pc:docMk/>
      </pc:docMkLst>
      <pc:sldChg chg="modSp delCm">
        <pc:chgData name="Emma Berry" userId="2f501676-f483-4083-b29e-a8f9a18288af" providerId="ADAL" clId="{4A529F86-BB73-4B70-8601-B32A0D565B9B}" dt="2019-02-08T13:37:41.982" v="71" actId="20577"/>
        <pc:sldMkLst>
          <pc:docMk/>
          <pc:sldMk cId="3551108336" sldId="271"/>
        </pc:sldMkLst>
        <pc:spChg chg="mod">
          <ac:chgData name="Emma Berry" userId="2f501676-f483-4083-b29e-a8f9a18288af" providerId="ADAL" clId="{4A529F86-BB73-4B70-8601-B32A0D565B9B}" dt="2019-02-08T13:37:41.982" v="71" actId="20577"/>
          <ac:spMkLst>
            <pc:docMk/>
            <pc:sldMk cId="3551108336" sldId="271"/>
            <ac:spMk id="3" creationId="{00000000-0000-0000-0000-000000000000}"/>
          </ac:spMkLst>
        </pc:spChg>
      </pc:sldChg>
      <pc:sldChg chg="modSp delCm">
        <pc:chgData name="Emma Berry" userId="2f501676-f483-4083-b29e-a8f9a18288af" providerId="ADAL" clId="{4A529F86-BB73-4B70-8601-B32A0D565B9B}" dt="2019-02-08T13:35:28.694" v="22" actId="20577"/>
        <pc:sldMkLst>
          <pc:docMk/>
          <pc:sldMk cId="90306818" sldId="288"/>
        </pc:sldMkLst>
        <pc:spChg chg="mod">
          <ac:chgData name="Emma Berry" userId="2f501676-f483-4083-b29e-a8f9a18288af" providerId="ADAL" clId="{4A529F86-BB73-4B70-8601-B32A0D565B9B}" dt="2019-02-08T13:35:28.694" v="22" actId="20577"/>
          <ac:spMkLst>
            <pc:docMk/>
            <pc:sldMk cId="90306818" sldId="288"/>
            <ac:spMk id="3" creationId="{502B07CA-827D-446B-9EBD-550ACA119140}"/>
          </ac:spMkLst>
        </pc:spChg>
      </pc:sldChg>
      <pc:sldChg chg="delCm">
        <pc:chgData name="Emma Berry" userId="2f501676-f483-4083-b29e-a8f9a18288af" providerId="ADAL" clId="{4A529F86-BB73-4B70-8601-B32A0D565B9B}" dt="2019-02-08T13:38:42.176" v="72"/>
        <pc:sldMkLst>
          <pc:docMk/>
          <pc:sldMk cId="83378351" sldId="298"/>
        </pc:sldMkLst>
      </pc:sldChg>
      <pc:sldChg chg="modTransition delCm">
        <pc:chgData name="Emma Berry" userId="2f501676-f483-4083-b29e-a8f9a18288af" providerId="ADAL" clId="{4A529F86-BB73-4B70-8601-B32A0D565B9B}" dt="2019-02-08T14:37:52.369" v="77"/>
        <pc:sldMkLst>
          <pc:docMk/>
          <pc:sldMk cId="454944817" sldId="329"/>
        </pc:sldMkLst>
      </pc:sldChg>
      <pc:sldChg chg="modCm">
        <pc:chgData name="Emma Berry" userId="2f501676-f483-4083-b29e-a8f9a18288af" providerId="ADAL" clId="{4A529F86-BB73-4B70-8601-B32A0D565B9B}" dt="2019-02-08T14:39:36.934" v="78"/>
        <pc:sldMkLst>
          <pc:docMk/>
          <pc:sldMk cId="976287932" sldId="337"/>
        </pc:sldMkLst>
      </pc:sldChg>
      <pc:sldChg chg="delSp">
        <pc:chgData name="Emma Berry" userId="2f501676-f483-4083-b29e-a8f9a18288af" providerId="ADAL" clId="{4A529F86-BB73-4B70-8601-B32A0D565B9B}" dt="2019-02-08T13:38:59.323" v="73" actId="478"/>
        <pc:sldMkLst>
          <pc:docMk/>
          <pc:sldMk cId="3367934347" sldId="342"/>
        </pc:sldMkLst>
        <pc:picChg chg="del">
          <ac:chgData name="Emma Berry" userId="2f501676-f483-4083-b29e-a8f9a18288af" providerId="ADAL" clId="{4A529F86-BB73-4B70-8601-B32A0D565B9B}" dt="2019-02-08T13:38:59.323" v="73" actId="478"/>
          <ac:picMkLst>
            <pc:docMk/>
            <pc:sldMk cId="3367934347" sldId="342"/>
            <ac:picMk id="24" creationId="{73090CB5-AA35-40EF-A6E0-0984A159FE11}"/>
          </ac:picMkLst>
        </pc:picChg>
      </pc:sldChg>
      <pc:sldChg chg="delSp modSp">
        <pc:chgData name="Emma Berry" userId="2f501676-f483-4083-b29e-a8f9a18288af" providerId="ADAL" clId="{4A529F86-BB73-4B70-8601-B32A0D565B9B}" dt="2019-02-08T13:40:16.649" v="75" actId="478"/>
        <pc:sldMkLst>
          <pc:docMk/>
          <pc:sldMk cId="1522956057" sldId="343"/>
        </pc:sldMkLst>
        <pc:grpChg chg="del mod">
          <ac:chgData name="Emma Berry" userId="2f501676-f483-4083-b29e-a8f9a18288af" providerId="ADAL" clId="{4A529F86-BB73-4B70-8601-B32A0D565B9B}" dt="2019-02-08T13:40:16.649" v="75" actId="478"/>
          <ac:grpSpMkLst>
            <pc:docMk/>
            <pc:sldMk cId="1522956057" sldId="343"/>
            <ac:grpSpMk id="47" creationId="{E47BB62E-D414-4BBF-A019-DC15F396D01C}"/>
          </ac:grpSpMkLst>
        </pc:grpChg>
      </pc:sldChg>
    </pc:docChg>
  </pc:docChgLst>
  <pc:docChgLst>
    <pc:chgData name="Leonora Sheppard" userId="3688f6d8-1f97-408e-a4fe-cc859c551ddb" providerId="ADAL" clId="{AB746B0D-AEAF-4778-BC63-74FCA58C8255}"/>
    <pc:docChg chg="custSel modSld">
      <pc:chgData name="Leonora Sheppard" userId="3688f6d8-1f97-408e-a4fe-cc859c551ddb" providerId="ADAL" clId="{AB746B0D-AEAF-4778-BC63-74FCA58C8255}" dt="2019-02-11T15:38:47.139" v="20" actId="20577"/>
      <pc:docMkLst>
        <pc:docMk/>
      </pc:docMkLst>
      <pc:sldChg chg="modSp">
        <pc:chgData name="Leonora Sheppard" userId="3688f6d8-1f97-408e-a4fe-cc859c551ddb" providerId="ADAL" clId="{AB746B0D-AEAF-4778-BC63-74FCA58C8255}" dt="2019-02-11T15:37:51.102" v="17" actId="20577"/>
        <pc:sldMkLst>
          <pc:docMk/>
          <pc:sldMk cId="1079245832" sldId="287"/>
        </pc:sldMkLst>
        <pc:spChg chg="mod">
          <ac:chgData name="Leonora Sheppard" userId="3688f6d8-1f97-408e-a4fe-cc859c551ddb" providerId="ADAL" clId="{AB746B0D-AEAF-4778-BC63-74FCA58C8255}" dt="2019-02-11T15:37:51.102" v="17" actId="20577"/>
          <ac:spMkLst>
            <pc:docMk/>
            <pc:sldMk cId="1079245832" sldId="287"/>
            <ac:spMk id="3" creationId="{E878F6AC-C96B-44CC-869C-C41ED6755A6E}"/>
          </ac:spMkLst>
        </pc:spChg>
      </pc:sldChg>
      <pc:sldChg chg="modSp">
        <pc:chgData name="Leonora Sheppard" userId="3688f6d8-1f97-408e-a4fe-cc859c551ddb" providerId="ADAL" clId="{AB746B0D-AEAF-4778-BC63-74FCA58C8255}" dt="2019-02-11T15:38:47.139" v="20" actId="20577"/>
        <pc:sldMkLst>
          <pc:docMk/>
          <pc:sldMk cId="2736214269" sldId="323"/>
        </pc:sldMkLst>
        <pc:spChg chg="mod">
          <ac:chgData name="Leonora Sheppard" userId="3688f6d8-1f97-408e-a4fe-cc859c551ddb" providerId="ADAL" clId="{AB746B0D-AEAF-4778-BC63-74FCA58C8255}" dt="2019-02-11T15:38:47.139" v="20" actId="20577"/>
          <ac:spMkLst>
            <pc:docMk/>
            <pc:sldMk cId="2736214269" sldId="323"/>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2/27/2019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C82BB"/>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529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95005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D29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91619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D295A"/>
                </a:solidFill>
                <a:latin typeface="Arial"/>
                <a:cs typeface="Arial"/>
              </a:defRPr>
            </a:lvl2pPr>
            <a:lvl3pPr marL="723900" indent="-279400">
              <a:lnSpc>
                <a:spcPct val="100000"/>
              </a:lnSpc>
              <a:buFont typeface="Arial"/>
              <a:buChar char="•"/>
              <a:defRPr lang="en-US" sz="2000" kern="1200" baseline="0" dirty="0" smtClean="0">
                <a:solidFill>
                  <a:srgbClr val="8C82B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Communication of design ideas</a:t>
            </a:r>
          </a:p>
          <a:p>
            <a:pPr>
              <a:spcBef>
                <a:spcPts val="288"/>
              </a:spcBef>
            </a:pPr>
            <a:r>
              <a:rPr lang="en-US" sz="1200" b="0">
                <a:solidFill>
                  <a:srgbClr val="FFFFFF"/>
                </a:solidFill>
                <a:effectLst>
                  <a:glow rad="228600">
                    <a:schemeClr val="tx1">
                      <a:alpha val="40000"/>
                    </a:schemeClr>
                  </a:glow>
                </a:effectLst>
                <a:latin typeface="Arial"/>
                <a:cs typeface="Arial"/>
              </a:rPr>
              <a:t>Unit 6</a:t>
            </a:r>
            <a:r>
              <a:rPr lang="en-US" sz="1200" b="0" baseline="0">
                <a:solidFill>
                  <a:srgbClr val="FFFFFF"/>
                </a:solidFill>
                <a:effectLst>
                  <a:glow rad="228600">
                    <a:schemeClr val="tx1">
                      <a:alpha val="40000"/>
                    </a:schemeClr>
                  </a:glow>
                </a:effectLst>
                <a:latin typeface="Arial"/>
                <a:cs typeface="Arial"/>
              </a:rPr>
              <a:t> </a:t>
            </a:r>
            <a:r>
              <a:rPr lang="en-US" sz="1200" b="0">
                <a:solidFill>
                  <a:srgbClr val="FFFFFF"/>
                </a:solidFill>
                <a:effectLst>
                  <a:glow rad="228600">
                    <a:schemeClr val="tx1">
                      <a:alpha val="40000"/>
                    </a:schemeClr>
                  </a:glow>
                </a:effectLst>
                <a:latin typeface="Arial"/>
                <a:cs typeface="Arial"/>
              </a:rPr>
              <a:t>Designing</a:t>
            </a:r>
            <a:r>
              <a:rPr lang="en-US" sz="1200" b="0" baseline="0">
                <a:solidFill>
                  <a:srgbClr val="FFFFFF"/>
                </a:solidFill>
                <a:effectLst>
                  <a:glow rad="228600">
                    <a:schemeClr val="tx1">
                      <a:alpha val="40000"/>
                    </a:schemeClr>
                  </a:glow>
                </a:effectLst>
                <a:latin typeface="Arial"/>
                <a:cs typeface="Arial"/>
              </a:rPr>
              <a:t> principles</a:t>
            </a:r>
            <a:endParaRPr lang="en-US" sz="1200" b="0">
              <a:solidFill>
                <a:srgbClr val="FFFFFF"/>
              </a:solidFill>
              <a:effectLst>
                <a:glow rad="228600">
                  <a:schemeClr val="tx1">
                    <a:alpha val="40000"/>
                  </a:schemeClr>
                </a:glow>
              </a:effectLst>
              <a:latin typeface="Arial"/>
              <a:cs typeface="Aria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119379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sp>
        <p:nvSpPr>
          <p:cNvPr id="10" name="TextBox 9"/>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Communication of design ideas</a:t>
            </a:r>
          </a:p>
          <a:p>
            <a:pPr>
              <a:spcBef>
                <a:spcPts val="288"/>
              </a:spcBef>
            </a:pPr>
            <a:r>
              <a:rPr lang="en-US" sz="1200" b="0">
                <a:solidFill>
                  <a:srgbClr val="FFFFFF"/>
                </a:solidFill>
                <a:effectLst>
                  <a:glow rad="228600">
                    <a:schemeClr val="tx1">
                      <a:alpha val="40000"/>
                    </a:schemeClr>
                  </a:glow>
                </a:effectLst>
                <a:latin typeface="Arial"/>
                <a:cs typeface="Arial"/>
              </a:rPr>
              <a:t>Unit 6</a:t>
            </a:r>
            <a:r>
              <a:rPr lang="en-US" sz="1200" b="0" baseline="0">
                <a:solidFill>
                  <a:srgbClr val="FFFFFF"/>
                </a:solidFill>
                <a:effectLst>
                  <a:glow rad="228600">
                    <a:schemeClr val="tx1">
                      <a:alpha val="40000"/>
                    </a:schemeClr>
                  </a:glow>
                </a:effectLst>
                <a:latin typeface="Arial"/>
                <a:cs typeface="Arial"/>
              </a:rPr>
              <a:t> </a:t>
            </a:r>
            <a:r>
              <a:rPr lang="en-US" sz="1200" b="0">
                <a:solidFill>
                  <a:srgbClr val="FFFFFF"/>
                </a:solidFill>
                <a:effectLst>
                  <a:glow rad="228600">
                    <a:schemeClr val="tx1">
                      <a:alpha val="40000"/>
                    </a:schemeClr>
                  </a:glow>
                </a:effectLst>
                <a:latin typeface="Arial"/>
                <a:cs typeface="Arial"/>
              </a:rPr>
              <a:t>Designing</a:t>
            </a:r>
            <a:r>
              <a:rPr lang="en-US" sz="1200" b="0" baseline="0">
                <a:solidFill>
                  <a:srgbClr val="FFFFFF"/>
                </a:solidFill>
                <a:effectLst>
                  <a:glow rad="228600">
                    <a:schemeClr val="tx1">
                      <a:alpha val="40000"/>
                    </a:schemeClr>
                  </a:glow>
                </a:effectLst>
                <a:latin typeface="Arial"/>
                <a:cs typeface="Arial"/>
              </a:rPr>
              <a:t> principles</a:t>
            </a:r>
            <a:endParaRPr lang="en-US" sz="1200" b="0">
              <a:solidFill>
                <a:srgbClr val="FFFFFF"/>
              </a:solidFill>
              <a:effectLst>
                <a:glow rad="228600">
                  <a:schemeClr val="tx1">
                    <a:alpha val="40000"/>
                  </a:schemeClr>
                </a:glow>
              </a:effectLst>
              <a:latin typeface="Arial"/>
              <a:cs typeface="Arial"/>
            </a:endParaRP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634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Communication of design ideas</a:t>
            </a:r>
          </a:p>
          <a:p>
            <a:pPr>
              <a:spcBef>
                <a:spcPts val="288"/>
              </a:spcBef>
            </a:pPr>
            <a:r>
              <a:rPr lang="en-US" sz="1200" b="0">
                <a:solidFill>
                  <a:srgbClr val="FFFFFF"/>
                </a:solidFill>
                <a:effectLst>
                  <a:glow rad="228600">
                    <a:schemeClr val="tx1">
                      <a:alpha val="40000"/>
                    </a:schemeClr>
                  </a:glow>
                </a:effectLst>
                <a:latin typeface="Arial"/>
                <a:cs typeface="Arial"/>
              </a:rPr>
              <a:t>Unit 6</a:t>
            </a:r>
            <a:r>
              <a:rPr lang="en-US" sz="1200" b="0" baseline="0">
                <a:solidFill>
                  <a:srgbClr val="FFFFFF"/>
                </a:solidFill>
                <a:effectLst>
                  <a:glow rad="228600">
                    <a:schemeClr val="tx1">
                      <a:alpha val="40000"/>
                    </a:schemeClr>
                  </a:glow>
                </a:effectLst>
                <a:latin typeface="Arial"/>
                <a:cs typeface="Arial"/>
              </a:rPr>
              <a:t> </a:t>
            </a:r>
            <a:r>
              <a:rPr lang="en-US" sz="1200" b="0">
                <a:solidFill>
                  <a:srgbClr val="FFFFFF"/>
                </a:solidFill>
                <a:effectLst>
                  <a:glow rad="228600">
                    <a:schemeClr val="tx1">
                      <a:alpha val="40000"/>
                    </a:schemeClr>
                  </a:glow>
                </a:effectLst>
                <a:latin typeface="Arial"/>
                <a:cs typeface="Arial"/>
              </a:rPr>
              <a:t>Designing</a:t>
            </a:r>
            <a:r>
              <a:rPr lang="en-US" sz="1200" b="0" baseline="0">
                <a:solidFill>
                  <a:srgbClr val="FFFFFF"/>
                </a:solidFill>
                <a:effectLst>
                  <a:glow rad="228600">
                    <a:schemeClr val="tx1">
                      <a:alpha val="40000"/>
                    </a:schemeClr>
                  </a:glow>
                </a:effectLst>
                <a:latin typeface="Arial"/>
                <a:cs typeface="Arial"/>
              </a:rPr>
              <a:t> principles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55597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Communication of design ideas</a:t>
            </a:r>
          </a:p>
          <a:p>
            <a:pPr>
              <a:spcBef>
                <a:spcPts val="288"/>
              </a:spcBef>
            </a:pPr>
            <a:r>
              <a:rPr lang="en-US" sz="1200" b="0">
                <a:solidFill>
                  <a:srgbClr val="FFFFFF"/>
                </a:solidFill>
                <a:effectLst>
                  <a:glow rad="228600">
                    <a:schemeClr val="tx1">
                      <a:alpha val="40000"/>
                    </a:schemeClr>
                  </a:glow>
                </a:effectLst>
                <a:latin typeface="Arial"/>
                <a:cs typeface="Arial"/>
              </a:rPr>
              <a:t>Unit 6</a:t>
            </a:r>
            <a:r>
              <a:rPr lang="en-US" sz="1200" b="0" baseline="0">
                <a:solidFill>
                  <a:srgbClr val="FFFFFF"/>
                </a:solidFill>
                <a:effectLst>
                  <a:glow rad="228600">
                    <a:schemeClr val="tx1">
                      <a:alpha val="40000"/>
                    </a:schemeClr>
                  </a:glow>
                </a:effectLst>
                <a:latin typeface="Arial"/>
                <a:cs typeface="Arial"/>
              </a:rPr>
              <a:t> </a:t>
            </a:r>
            <a:r>
              <a:rPr lang="en-US" sz="1200" b="0">
                <a:solidFill>
                  <a:srgbClr val="FFFFFF"/>
                </a:solidFill>
                <a:effectLst>
                  <a:glow rad="228600">
                    <a:schemeClr val="tx1">
                      <a:alpha val="40000"/>
                    </a:schemeClr>
                  </a:glow>
                </a:effectLst>
                <a:latin typeface="Arial"/>
                <a:cs typeface="Arial"/>
              </a:rPr>
              <a:t>Designing</a:t>
            </a:r>
            <a:r>
              <a:rPr lang="en-US" sz="1200" b="0" baseline="0">
                <a:solidFill>
                  <a:srgbClr val="FFFFFF"/>
                </a:solidFill>
                <a:effectLst>
                  <a:glow rad="228600">
                    <a:schemeClr val="tx1">
                      <a:alpha val="40000"/>
                    </a:schemeClr>
                  </a:glow>
                </a:effectLst>
                <a:latin typeface="Arial"/>
                <a:cs typeface="Arial"/>
              </a:rPr>
              <a:t> principles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16483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pic>
        <p:nvPicPr>
          <p:cNvPr id="11" name="Picture 1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Communication of design ideas</a:t>
            </a:r>
          </a:p>
          <a:p>
            <a:pPr>
              <a:spcBef>
                <a:spcPts val="288"/>
              </a:spcBef>
            </a:pPr>
            <a:r>
              <a:rPr lang="en-US" sz="1200" b="0">
                <a:solidFill>
                  <a:srgbClr val="FFFFFF"/>
                </a:solidFill>
                <a:effectLst>
                  <a:glow rad="228600">
                    <a:schemeClr val="tx1">
                      <a:alpha val="40000"/>
                    </a:schemeClr>
                  </a:glow>
                </a:effectLst>
                <a:latin typeface="Arial"/>
                <a:cs typeface="Arial"/>
              </a:rPr>
              <a:t>Unit 6</a:t>
            </a:r>
            <a:r>
              <a:rPr lang="en-US" sz="1200" b="0" baseline="0">
                <a:solidFill>
                  <a:srgbClr val="FFFFFF"/>
                </a:solidFill>
                <a:effectLst>
                  <a:glow rad="228600">
                    <a:schemeClr val="tx1">
                      <a:alpha val="40000"/>
                    </a:schemeClr>
                  </a:glow>
                </a:effectLst>
                <a:latin typeface="Arial"/>
                <a:cs typeface="Arial"/>
              </a:rPr>
              <a:t> </a:t>
            </a:r>
            <a:r>
              <a:rPr lang="en-US" sz="1200" b="0">
                <a:solidFill>
                  <a:srgbClr val="FFFFFF"/>
                </a:solidFill>
                <a:effectLst>
                  <a:glow rad="228600">
                    <a:schemeClr val="tx1">
                      <a:alpha val="40000"/>
                    </a:schemeClr>
                  </a:glow>
                </a:effectLst>
                <a:latin typeface="Arial"/>
                <a:cs typeface="Arial"/>
              </a:rPr>
              <a:t>Designing</a:t>
            </a:r>
            <a:r>
              <a:rPr lang="en-US" sz="1200" b="0" baseline="0">
                <a:solidFill>
                  <a:srgbClr val="FFFFFF"/>
                </a:solidFill>
                <a:effectLst>
                  <a:glow rad="228600">
                    <a:schemeClr val="tx1">
                      <a:alpha val="40000"/>
                    </a:schemeClr>
                  </a:glow>
                </a:effectLst>
                <a:latin typeface="Arial"/>
                <a:cs typeface="Arial"/>
              </a:rPr>
              <a:t> principles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228493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3959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35628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1BE3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5167C3-5015-4148-B8D1-772D83013E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9" y="6310840"/>
            <a:ext cx="1431094"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39599"/>
                </a:solidFill>
                <a:latin typeface="Arial"/>
                <a:cs typeface="Arial"/>
              </a:defRPr>
            </a:lvl2pPr>
            <a:lvl3pPr marL="723900" indent="-279400">
              <a:lnSpc>
                <a:spcPct val="100000"/>
              </a:lnSpc>
              <a:buFont typeface="Arial"/>
              <a:buChar char="•"/>
              <a:defRPr lang="en-US" sz="2000" kern="1200" baseline="0" dirty="0" smtClean="0">
                <a:solidFill>
                  <a:srgbClr val="F1BE3D"/>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Design communication</a:t>
            </a:r>
          </a:p>
          <a:p>
            <a:pPr>
              <a:spcBef>
                <a:spcPts val="288"/>
              </a:spcBef>
            </a:pPr>
            <a:r>
              <a:rPr lang="en-GB" sz="1200" b="0">
                <a:solidFill>
                  <a:srgbClr val="FFFFFF"/>
                </a:solidFill>
                <a:effectLst>
                  <a:glow rad="228600">
                    <a:schemeClr val="tx1">
                      <a:alpha val="40000"/>
                    </a:schemeClr>
                  </a:glow>
                </a:effectLst>
                <a:latin typeface="Arial"/>
                <a:cs typeface="Arial"/>
              </a:rPr>
              <a:t>Unit 12 Product design and development</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39599"/>
                </a:solidFill>
                <a:latin typeface="Arial"/>
                <a:cs typeface="Arial"/>
              </a:defRPr>
            </a:lvl2pPr>
            <a:lvl3pPr marL="723900" indent="-279400">
              <a:lnSpc>
                <a:spcPct val="100000"/>
              </a:lnSpc>
              <a:buFont typeface="Arial"/>
              <a:buChar char="•"/>
              <a:defRPr lang="en-US" sz="2000" kern="1200" baseline="0" dirty="0" smtClean="0">
                <a:solidFill>
                  <a:srgbClr val="F1BE3D"/>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21A7D0B-BD6E-4E79-88C3-A3266C14150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0BC5D9A8-723A-41DE-AEF5-3748EBE908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9" y="6310840"/>
            <a:ext cx="1431094" cy="338104"/>
          </a:xfrm>
          <a:prstGeom prst="rect">
            <a:avLst/>
          </a:prstGeom>
        </p:spPr>
      </p:pic>
      <p:sp>
        <p:nvSpPr>
          <p:cNvPr id="13" name="TextBox 12">
            <a:extLst>
              <a:ext uri="{FF2B5EF4-FFF2-40B4-BE49-F238E27FC236}">
                <a16:creationId xmlns:a16="http://schemas.microsoft.com/office/drawing/2014/main" id="{92688817-5E7F-4F86-88EE-5CBE1211DA3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Design communication</a:t>
            </a:r>
          </a:p>
          <a:p>
            <a:pPr>
              <a:spcBef>
                <a:spcPts val="288"/>
              </a:spcBef>
            </a:pPr>
            <a:r>
              <a:rPr lang="en-GB" sz="1200" b="0">
                <a:solidFill>
                  <a:srgbClr val="FFFFFF"/>
                </a:solidFill>
                <a:effectLst>
                  <a:glow rad="228600">
                    <a:schemeClr val="tx1">
                      <a:alpha val="40000"/>
                    </a:schemeClr>
                  </a:glow>
                </a:effectLst>
                <a:latin typeface="Arial"/>
                <a:cs typeface="Arial"/>
              </a:rPr>
              <a:t>Unit 12 Product design and development</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39599"/>
                </a:solidFill>
                <a:latin typeface="Arial"/>
                <a:cs typeface="Arial"/>
              </a:defRPr>
            </a:lvl2pPr>
            <a:lvl3pPr marL="723900" indent="-279400">
              <a:lnSpc>
                <a:spcPct val="100000"/>
              </a:lnSpc>
              <a:buFont typeface="Arial"/>
              <a:buChar char="•"/>
              <a:defRPr lang="en-US" sz="2000" kern="1200" baseline="0" dirty="0" smtClean="0">
                <a:solidFill>
                  <a:srgbClr val="F1BE3D"/>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D76D5EB1-4514-4275-92F2-EF188AE89A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86627A36-A416-4246-80D6-787155928C6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Design communication</a:t>
            </a:r>
          </a:p>
          <a:p>
            <a:pPr>
              <a:spcBef>
                <a:spcPts val="288"/>
              </a:spcBef>
            </a:pPr>
            <a:r>
              <a:rPr lang="en-GB" sz="1200" b="0">
                <a:solidFill>
                  <a:srgbClr val="FFFFFF"/>
                </a:solidFill>
                <a:effectLst>
                  <a:glow rad="228600">
                    <a:schemeClr val="tx1">
                      <a:alpha val="40000"/>
                    </a:schemeClr>
                  </a:glow>
                </a:effectLst>
                <a:latin typeface="Arial"/>
                <a:cs typeface="Arial"/>
              </a:rPr>
              <a:t>Unit 12 Product design and development</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39599"/>
                </a:solidFill>
                <a:latin typeface="Arial"/>
                <a:cs typeface="Arial"/>
              </a:defRPr>
            </a:lvl2pPr>
            <a:lvl3pPr marL="723900" indent="-279400">
              <a:lnSpc>
                <a:spcPct val="100000"/>
              </a:lnSpc>
              <a:buFont typeface="Arial"/>
              <a:buChar char="•"/>
              <a:defRPr lang="en-US" sz="2000" kern="1200" baseline="0" dirty="0" smtClean="0">
                <a:solidFill>
                  <a:srgbClr val="F1BE3D"/>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F1194FDC-2FBE-436D-A889-3B3D6DDA690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FE8BEC4D-F08B-447B-B300-2ADA4B43F176}"/>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Design communication</a:t>
            </a:r>
          </a:p>
          <a:p>
            <a:pPr>
              <a:spcBef>
                <a:spcPts val="288"/>
              </a:spcBef>
            </a:pPr>
            <a:r>
              <a:rPr lang="en-GB" sz="1200" b="0">
                <a:solidFill>
                  <a:srgbClr val="FFFFFF"/>
                </a:solidFill>
                <a:effectLst>
                  <a:glow rad="228600">
                    <a:schemeClr val="tx1">
                      <a:alpha val="40000"/>
                    </a:schemeClr>
                  </a:glow>
                </a:effectLst>
                <a:latin typeface="Arial"/>
                <a:cs typeface="Arial"/>
              </a:rPr>
              <a:t>Unit 12 Product design and development</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a:extLst>
              <a:ext uri="{FF2B5EF4-FFF2-40B4-BE49-F238E27FC236}">
                <a16:creationId xmlns:a16="http://schemas.microsoft.com/office/drawing/2014/main" id="{1205AAF5-2EDF-48A6-A6FD-2C0755C6C74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8" name="Picture 7">
            <a:extLst>
              <a:ext uri="{FF2B5EF4-FFF2-40B4-BE49-F238E27FC236}">
                <a16:creationId xmlns:a16="http://schemas.microsoft.com/office/drawing/2014/main" id="{028DDBB1-6BE1-4AB4-B800-8E8E709423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9" y="6310840"/>
            <a:ext cx="1431094" cy="338104"/>
          </a:xfrm>
          <a:prstGeom prst="rect">
            <a:avLst/>
          </a:prstGeom>
        </p:spPr>
      </p:pic>
      <p:sp>
        <p:nvSpPr>
          <p:cNvPr id="9" name="TextBox 8">
            <a:extLst>
              <a:ext uri="{FF2B5EF4-FFF2-40B4-BE49-F238E27FC236}">
                <a16:creationId xmlns:a16="http://schemas.microsoft.com/office/drawing/2014/main" id="{5D4FB91C-930B-4677-8B63-5F29D74B57BF}"/>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Design communication</a:t>
            </a:r>
          </a:p>
          <a:p>
            <a:pPr>
              <a:spcBef>
                <a:spcPts val="288"/>
              </a:spcBef>
            </a:pPr>
            <a:r>
              <a:rPr lang="en-GB" sz="1200" b="0">
                <a:solidFill>
                  <a:srgbClr val="FFFFFF"/>
                </a:solidFill>
                <a:effectLst>
                  <a:glow rad="228600">
                    <a:schemeClr val="tx1">
                      <a:alpha val="40000"/>
                    </a:schemeClr>
                  </a:glow>
                </a:effectLst>
                <a:latin typeface="Arial"/>
                <a:cs typeface="Arial"/>
              </a:rPr>
              <a:t>Unit 12 Product design and development</a:t>
            </a:r>
          </a:p>
        </p:txBody>
      </p:sp>
    </p:spTree>
    <p:extLst>
      <p:ext uri="{BB962C8B-B14F-4D97-AF65-F5344CB8AC3E}">
        <p14:creationId xmlns:p14="http://schemas.microsoft.com/office/powerpoint/2010/main" val="134377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1803399" y="1841231"/>
            <a:ext cx="2699327"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baseline="0">
                <a:solidFill>
                  <a:srgbClr val="8C82BB"/>
                </a:solidFill>
                <a:latin typeface="Arial"/>
                <a:cs typeface="Arial"/>
              </a:defRPr>
            </a:lvl4pPr>
            <a:lvl5pPr marL="1828800" indent="0">
              <a:buNone/>
              <a:defRPr/>
            </a:lvl5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GCSE</a:t>
            </a:r>
          </a:p>
          <a:p>
            <a:pPr lvl="3">
              <a:spcBef>
                <a:spcPts val="300"/>
              </a:spcBef>
            </a:pPr>
            <a:r>
              <a:rPr lang="en-US" sz="2500">
                <a:solidFill>
                  <a:schemeClr val="bg1"/>
                </a:solidFill>
                <a:latin typeface="Museo 100" panose="02000000000000000000" pitchFamily="50" charset="0"/>
              </a:rPr>
              <a:t>Design and Technology </a:t>
            </a:r>
            <a:r>
              <a:rPr lang="en-US" sz="2500">
                <a:latin typeface="Museo 100" panose="02000000000000000000" pitchFamily="50" charset="0"/>
              </a:rPr>
              <a:t>8552</a:t>
            </a:r>
            <a:endParaRPr lang="en-GB"/>
          </a:p>
        </p:txBody>
      </p:sp>
      <p:sp>
        <p:nvSpPr>
          <p:cNvPr id="21" name="Text Placeholder 19"/>
          <p:cNvSpPr>
            <a:spLocks noGrp="1"/>
          </p:cNvSpPr>
          <p:nvPr>
            <p:ph type="body" sz="quarter" idx="11" hasCustomPrompt="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r>
              <a:rPr lang="en-GB">
                <a:latin typeface="Museo 900" panose="02000000000000000000" pitchFamily="2" charset="0"/>
              </a:rPr>
              <a:t>Communication of design ideas</a:t>
            </a:r>
          </a:p>
          <a:p>
            <a:endParaRPr lang="en-GB" sz="2000">
              <a:latin typeface="Museo 900" panose="02000000000000000000" pitchFamily="2" charset="0"/>
            </a:endParaRPr>
          </a:p>
          <a:p>
            <a:endParaRPr lang="en-GB" sz="2000">
              <a:latin typeface="Museo 900" panose="02000000000000000000" pitchFamily="2" charset="0"/>
            </a:endParaRPr>
          </a:p>
          <a:p>
            <a:r>
              <a:rPr lang="en-US" sz="2000">
                <a:latin typeface="Museo 100" panose="02000000000000000000" pitchFamily="50" charset="0"/>
              </a:rPr>
              <a:t>Unit 6</a:t>
            </a:r>
          </a:p>
          <a:p>
            <a:pPr lvl="1">
              <a:spcBef>
                <a:spcPts val="0"/>
              </a:spcBef>
            </a:pPr>
            <a:r>
              <a:rPr lang="en-US" sz="2000">
                <a:latin typeface="Museo 100" panose="02000000000000000000" pitchFamily="50" charset="0"/>
              </a:rPr>
              <a:t>Designing principles</a:t>
            </a:r>
            <a:endParaRPr lang="en-US"/>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8C82BB"/>
            </a:solidFill>
            <a:miter lim="800000"/>
          </a:ln>
        </p:spPr>
        <p:txBody>
          <a:bodyPr vert="horz" lIns="0" tIns="0" rIns="0" bIns="0" anchor="ctr" anchorCtr="0"/>
          <a:lstStyle>
            <a:lvl1pPr marL="0" indent="0" algn="ctr">
              <a:buNone/>
              <a:defRPr lang="en-US" sz="4500" b="1" kern="1200" dirty="0" smtClean="0">
                <a:solidFill>
                  <a:srgbClr val="8C82BB"/>
                </a:solidFill>
                <a:latin typeface="Arial"/>
                <a:ea typeface="+mn-ea"/>
                <a:cs typeface="Arial"/>
              </a:defRPr>
            </a:lvl1pPr>
          </a:lstStyle>
          <a:p>
            <a:pPr lvl="0"/>
            <a:r>
              <a:rPr lang="en-US"/>
              <a:t>5</a:t>
            </a:r>
          </a:p>
        </p:txBody>
      </p:sp>
    </p:spTree>
    <p:extLst>
      <p:ext uri="{BB962C8B-B14F-4D97-AF65-F5344CB8AC3E}">
        <p14:creationId xmlns:p14="http://schemas.microsoft.com/office/powerpoint/2010/main" val="33641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9734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1BE3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F1BE3D"/>
                </a:solidFill>
                <a:latin typeface="Arial"/>
                <a:cs typeface="Arial"/>
              </a:rPr>
              <a:t>4</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F1BE3D"/>
                </a:solidFill>
                <a:latin typeface="Museo 100" panose="02000000000000000000" pitchFamily="50" charset="0"/>
              </a:rPr>
              <a:t>7552</a:t>
            </a:r>
            <a:endParaRPr lang="en-GB">
              <a:solidFill>
                <a:srgbClr val="F1BE3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95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Design communication</a:t>
            </a:r>
          </a:p>
          <a:p>
            <a:pPr>
              <a:lnSpc>
                <a:spcPts val="2000"/>
              </a:lnSpc>
              <a:spcBef>
                <a:spcPts val="5700"/>
              </a:spcBef>
            </a:pPr>
            <a:r>
              <a:rPr lang="en-US" sz="2000" b="0" spc="0" dirty="0">
                <a:latin typeface="Museo 100" panose="02000000000000000000" pitchFamily="2" charset="0"/>
              </a:rPr>
              <a:t>Unit 12 </a:t>
            </a:r>
            <a:r>
              <a:rPr lang="en-GB" sz="2000" b="0" spc="0" dirty="0">
                <a:latin typeface="Museo 100" panose="02000000000000000000" pitchFamily="2" charset="0"/>
              </a:rPr>
              <a:t>Product design and development</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Oblique projection</a:t>
            </a:r>
          </a:p>
          <a:p>
            <a:endParaRPr lang="en-US"/>
          </a:p>
        </p:txBody>
      </p:sp>
      <p:sp>
        <p:nvSpPr>
          <p:cNvPr id="3" name="Text Placeholder 2"/>
          <p:cNvSpPr>
            <a:spLocks noGrp="1"/>
          </p:cNvSpPr>
          <p:nvPr>
            <p:ph type="body" sz="quarter" idx="14"/>
          </p:nvPr>
        </p:nvSpPr>
        <p:spPr/>
        <p:txBody>
          <a:bodyPr/>
          <a:lstStyle/>
          <a:p>
            <a:r>
              <a:rPr lang="en-GB"/>
              <a:t>Oblique projection is a simpler technique and useful in the early stages of design</a:t>
            </a:r>
          </a:p>
          <a:p>
            <a:pPr lvl="1"/>
            <a:r>
              <a:rPr lang="en-GB"/>
              <a:t>What are the problems with oblique projection?</a:t>
            </a:r>
          </a:p>
          <a:p>
            <a:pPr marL="0" indent="0">
              <a:buNone/>
            </a:pPr>
            <a:endParaRPr lang="en-GB"/>
          </a:p>
        </p:txBody>
      </p:sp>
      <p:pic>
        <p:nvPicPr>
          <p:cNvPr id="7" name="Picture 6">
            <a:extLst>
              <a:ext uri="{FF2B5EF4-FFF2-40B4-BE49-F238E27FC236}">
                <a16:creationId xmlns:a16="http://schemas.microsoft.com/office/drawing/2014/main" id="{4F64C9BE-7481-48E4-B821-A5CF9B6CF5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7738" y="3151952"/>
            <a:ext cx="6156415" cy="3164849"/>
          </a:xfrm>
          <a:prstGeom prst="rect">
            <a:avLst/>
          </a:prstGeom>
        </p:spPr>
      </p:pic>
    </p:spTree>
    <p:extLst>
      <p:ext uri="{BB962C8B-B14F-4D97-AF65-F5344CB8AC3E}">
        <p14:creationId xmlns:p14="http://schemas.microsoft.com/office/powerpoint/2010/main" val="71670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Isometric projection</a:t>
            </a:r>
          </a:p>
          <a:p>
            <a:endParaRPr lang="en-US"/>
          </a:p>
        </p:txBody>
      </p:sp>
      <p:sp>
        <p:nvSpPr>
          <p:cNvPr id="5" name="Text Placeholder 4"/>
          <p:cNvSpPr>
            <a:spLocks noGrp="1"/>
          </p:cNvSpPr>
          <p:nvPr>
            <p:ph type="body" sz="quarter" idx="14"/>
          </p:nvPr>
        </p:nvSpPr>
        <p:spPr/>
        <p:txBody>
          <a:bodyPr/>
          <a:lstStyle/>
          <a:p>
            <a:r>
              <a:rPr lang="en-GB"/>
              <a:t>Isometric projection enables designers to draw an object in three dimensions which aids visualisation</a:t>
            </a:r>
          </a:p>
          <a:p>
            <a:pPr lvl="1"/>
            <a:r>
              <a:rPr lang="en-GB"/>
              <a:t>All lines are drawn at a 30° angle away from the nearest corner of the object and accurate measurements can </a:t>
            </a:r>
            <a:br>
              <a:rPr lang="en-GB"/>
            </a:br>
            <a:r>
              <a:rPr lang="en-GB"/>
              <a:t>be added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3271" y="3397345"/>
            <a:ext cx="4194310" cy="3137228"/>
          </a:xfrm>
          <a:prstGeom prst="rect">
            <a:avLst/>
          </a:prstGeom>
        </p:spPr>
      </p:pic>
    </p:spTree>
    <p:extLst>
      <p:ext uri="{BB962C8B-B14F-4D97-AF65-F5344CB8AC3E}">
        <p14:creationId xmlns:p14="http://schemas.microsoft.com/office/powerpoint/2010/main" val="208360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rawing of a map&#10;&#10;Description automatically generated">
            <a:extLst>
              <a:ext uri="{FF2B5EF4-FFF2-40B4-BE49-F238E27FC236}">
                <a16:creationId xmlns:a16="http://schemas.microsoft.com/office/drawing/2014/main" id="{100FC10D-E78F-D649-B2E0-292F468F274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38321"/>
            <a:ext cx="9144000" cy="6219679"/>
          </a:xfrm>
          <a:prstGeom prst="rect">
            <a:avLst/>
          </a:prstGeom>
        </p:spPr>
      </p:pic>
      <p:sp>
        <p:nvSpPr>
          <p:cNvPr id="7" name="Rectangle 6">
            <a:extLst>
              <a:ext uri="{FF2B5EF4-FFF2-40B4-BE49-F238E27FC236}">
                <a16:creationId xmlns:a16="http://schemas.microsoft.com/office/drawing/2014/main" id="{70B4E4C6-2390-4320-97CB-8B7CD37282B3}"/>
              </a:ext>
            </a:extLst>
          </p:cNvPr>
          <p:cNvSpPr/>
          <p:nvPr/>
        </p:nvSpPr>
        <p:spPr>
          <a:xfrm>
            <a:off x="0" y="638175"/>
            <a:ext cx="9144000" cy="6219825"/>
          </a:xfrm>
          <a:prstGeom prst="rect">
            <a:avLst/>
          </a:prstGeom>
          <a:gradFill>
            <a:gsLst>
              <a:gs pos="18000">
                <a:schemeClr val="bg1"/>
              </a:gs>
              <a:gs pos="39000">
                <a:schemeClr val="bg1">
                  <a:alpha val="69000"/>
                </a:schemeClr>
              </a:gs>
              <a:gs pos="51000">
                <a:schemeClr val="bg1">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a:xfrm>
            <a:off x="724280" y="906233"/>
            <a:ext cx="7816470" cy="670772"/>
          </a:xfrm>
        </p:spPr>
        <p:txBody>
          <a:bodyPr/>
          <a:lstStyle/>
          <a:p>
            <a:r>
              <a:rPr lang="en-GB" dirty="0"/>
              <a:t>One-point perspective sketch</a:t>
            </a:r>
          </a:p>
          <a:p>
            <a:endParaRPr lang="en-US" dirty="0"/>
          </a:p>
        </p:txBody>
      </p:sp>
      <p:sp>
        <p:nvSpPr>
          <p:cNvPr id="3" name="Text Placeholder 2"/>
          <p:cNvSpPr>
            <a:spLocks noGrp="1"/>
          </p:cNvSpPr>
          <p:nvPr>
            <p:ph type="body" sz="quarter" idx="14"/>
          </p:nvPr>
        </p:nvSpPr>
        <p:spPr/>
        <p:txBody>
          <a:bodyPr/>
          <a:lstStyle/>
          <a:p>
            <a:r>
              <a:rPr lang="en-GB"/>
              <a:t>This is one of the simplest styles, that you may sketch in a notebook, however its use is limited</a:t>
            </a:r>
          </a:p>
          <a:p>
            <a:pPr marL="0" indent="0">
              <a:buNone/>
            </a:pPr>
            <a:endParaRPr lang="en-GB"/>
          </a:p>
        </p:txBody>
      </p:sp>
    </p:spTree>
    <p:extLst>
      <p:ext uri="{BB962C8B-B14F-4D97-AF65-F5344CB8AC3E}">
        <p14:creationId xmlns:p14="http://schemas.microsoft.com/office/powerpoint/2010/main" val="16596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208" y="3111361"/>
            <a:ext cx="5260145" cy="3178223"/>
          </a:xfrm>
          <a:prstGeom prst="rect">
            <a:avLst/>
          </a:prstGeom>
        </p:spPr>
      </p:pic>
      <p:sp>
        <p:nvSpPr>
          <p:cNvPr id="2" name="Text Placeholder 1"/>
          <p:cNvSpPr>
            <a:spLocks noGrp="1"/>
          </p:cNvSpPr>
          <p:nvPr>
            <p:ph type="body" sz="quarter" idx="13"/>
          </p:nvPr>
        </p:nvSpPr>
        <p:spPr/>
        <p:txBody>
          <a:bodyPr/>
          <a:lstStyle/>
          <a:p>
            <a:r>
              <a:rPr lang="en-GB"/>
              <a:t>One-point perspective</a:t>
            </a:r>
          </a:p>
          <a:p>
            <a:endParaRPr lang="en-GB"/>
          </a:p>
          <a:p>
            <a:endParaRPr lang="en-US"/>
          </a:p>
        </p:txBody>
      </p:sp>
      <p:sp>
        <p:nvSpPr>
          <p:cNvPr id="3" name="Text Placeholder 2"/>
          <p:cNvSpPr>
            <a:spLocks noGrp="1"/>
          </p:cNvSpPr>
          <p:nvPr>
            <p:ph type="body" sz="quarter" idx="14"/>
          </p:nvPr>
        </p:nvSpPr>
        <p:spPr/>
        <p:txBody>
          <a:bodyPr/>
          <a:lstStyle/>
          <a:p>
            <a:r>
              <a:rPr lang="en-GB"/>
              <a:t>If you look square onto an object, it appears to get smaller &amp; converge towards a single vanishing point</a:t>
            </a:r>
          </a:p>
          <a:p>
            <a:pPr lvl="1"/>
            <a:r>
              <a:rPr lang="en-GB"/>
              <a:t>Perspective drawing looks more realistic as it emulates this</a:t>
            </a:r>
          </a:p>
          <a:p>
            <a:pPr marL="0" indent="0">
              <a:buNone/>
            </a:pPr>
            <a:endParaRPr lang="en-GB"/>
          </a:p>
        </p:txBody>
      </p:sp>
      <p:sp>
        <p:nvSpPr>
          <p:cNvPr id="4" name="Oval 3">
            <a:extLst>
              <a:ext uri="{FF2B5EF4-FFF2-40B4-BE49-F238E27FC236}">
                <a16:creationId xmlns:a16="http://schemas.microsoft.com/office/drawing/2014/main" id="{0E452B4D-3B8B-4B66-B224-E060638696A1}"/>
              </a:ext>
            </a:extLst>
          </p:cNvPr>
          <p:cNvSpPr/>
          <p:nvPr/>
        </p:nvSpPr>
        <p:spPr>
          <a:xfrm>
            <a:off x="4570964" y="3209925"/>
            <a:ext cx="276225" cy="276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8865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1D0F-2E00-481F-A4E1-2F523CE9B4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8410" y="2889203"/>
            <a:ext cx="3472166" cy="3197042"/>
          </a:xfrm>
          <a:prstGeom prst="rect">
            <a:avLst/>
          </a:prstGeom>
        </p:spPr>
      </p:pic>
      <p:sp>
        <p:nvSpPr>
          <p:cNvPr id="2" name="Text Placeholder 1"/>
          <p:cNvSpPr>
            <a:spLocks noGrp="1"/>
          </p:cNvSpPr>
          <p:nvPr>
            <p:ph type="body" sz="quarter" idx="13"/>
          </p:nvPr>
        </p:nvSpPr>
        <p:spPr/>
        <p:txBody>
          <a:bodyPr/>
          <a:lstStyle/>
          <a:p>
            <a:r>
              <a:rPr lang="en-GB"/>
              <a:t>Two-point perspective</a:t>
            </a:r>
          </a:p>
          <a:p>
            <a:endParaRPr lang="en-US"/>
          </a:p>
        </p:txBody>
      </p:sp>
      <p:sp>
        <p:nvSpPr>
          <p:cNvPr id="3" name="Text Placeholder 2"/>
          <p:cNvSpPr>
            <a:spLocks noGrp="1"/>
          </p:cNvSpPr>
          <p:nvPr>
            <p:ph type="body" sz="quarter" idx="14"/>
          </p:nvPr>
        </p:nvSpPr>
        <p:spPr/>
        <p:txBody>
          <a:bodyPr/>
          <a:lstStyle/>
          <a:p>
            <a:r>
              <a:rPr lang="en-GB"/>
              <a:t>Two point uses two vanishing points, so shapes that project towards them appear smaller</a:t>
            </a:r>
          </a:p>
          <a:p>
            <a:pPr lvl="1"/>
            <a:r>
              <a:rPr lang="en-GB"/>
              <a:t>This vanishing effect </a:t>
            </a:r>
            <a:br>
              <a:rPr lang="en-GB"/>
            </a:br>
            <a:r>
              <a:rPr lang="en-GB"/>
              <a:t>simulates the natural way </a:t>
            </a:r>
            <a:br>
              <a:rPr lang="en-GB"/>
            </a:br>
            <a:r>
              <a:rPr lang="en-GB"/>
              <a:t>we observe objects</a:t>
            </a:r>
          </a:p>
          <a:p>
            <a:pPr lvl="1"/>
            <a:r>
              <a:rPr lang="en-GB"/>
              <a:t>A rule can be used to draw</a:t>
            </a:r>
            <a:br>
              <a:rPr lang="en-GB"/>
            </a:br>
            <a:r>
              <a:rPr lang="en-GB"/>
              <a:t>the main structure with </a:t>
            </a:r>
            <a:br>
              <a:rPr lang="en-GB"/>
            </a:br>
            <a:r>
              <a:rPr lang="en-GB"/>
              <a:t>freehand sketching to add</a:t>
            </a:r>
            <a:br>
              <a:rPr lang="en-GB"/>
            </a:br>
            <a:r>
              <a:rPr lang="en-GB"/>
              <a:t>detail and curved forms</a:t>
            </a:r>
          </a:p>
        </p:txBody>
      </p:sp>
    </p:spTree>
    <p:extLst>
      <p:ext uri="{BB962C8B-B14F-4D97-AF65-F5344CB8AC3E}">
        <p14:creationId xmlns:p14="http://schemas.microsoft.com/office/powerpoint/2010/main" val="237836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Two-point perspective</a:t>
            </a:r>
          </a:p>
          <a:p>
            <a:endParaRPr lang="en-US"/>
          </a:p>
        </p:txBody>
      </p:sp>
      <p:sp>
        <p:nvSpPr>
          <p:cNvPr id="3" name="Text Placeholder 2"/>
          <p:cNvSpPr>
            <a:spLocks noGrp="1"/>
          </p:cNvSpPr>
          <p:nvPr>
            <p:ph type="body" sz="quarter" idx="14"/>
          </p:nvPr>
        </p:nvSpPr>
        <p:spPr/>
        <p:txBody>
          <a:bodyPr/>
          <a:lstStyle/>
          <a:p>
            <a:r>
              <a:rPr lang="en-GB">
                <a:solidFill>
                  <a:srgbClr val="5D295A"/>
                </a:solidFill>
                <a:latin typeface="Arial" panose="020B0604020202020204" pitchFamily="34" charset="0"/>
                <a:cs typeface="Arial" panose="020B0604020202020204" pitchFamily="34" charset="0"/>
              </a:rPr>
              <a:t>Does this look more realistic than oblique or isometric projection?</a:t>
            </a:r>
            <a:endParaRPr lang="en-US">
              <a:solidFill>
                <a:srgbClr val="5D295A"/>
              </a:solidFill>
              <a:latin typeface="Arial" panose="020B0604020202020204" pitchFamily="34" charset="0"/>
              <a:cs typeface="Arial" panose="020B0604020202020204" pitchFamily="34" charset="0"/>
            </a:endParaRPr>
          </a:p>
          <a:p>
            <a:endParaRPr lang="en-GB"/>
          </a:p>
          <a:p>
            <a:endParaRPr lang="en-GB"/>
          </a:p>
          <a:p>
            <a:endParaRPr lang="en-GB"/>
          </a:p>
          <a:p>
            <a:endParaRPr lang="en-GB"/>
          </a:p>
          <a:p>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6212" y="2584938"/>
            <a:ext cx="6261929" cy="4072800"/>
          </a:xfrm>
          <a:prstGeom prst="rect">
            <a:avLst/>
          </a:prstGeom>
        </p:spPr>
      </p:pic>
    </p:spTree>
    <p:extLst>
      <p:ext uri="{BB962C8B-B14F-4D97-AF65-F5344CB8AC3E}">
        <p14:creationId xmlns:p14="http://schemas.microsoft.com/office/powerpoint/2010/main" val="45494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00A469-18C5-432C-B734-C4BC92926B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984876" y="1927796"/>
            <a:ext cx="2835480" cy="41224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Three-point perspective</a:t>
            </a:r>
          </a:p>
          <a:p>
            <a:endParaRPr lang="en-US"/>
          </a:p>
        </p:txBody>
      </p:sp>
      <p:sp>
        <p:nvSpPr>
          <p:cNvPr id="3" name="Text Placeholder 2"/>
          <p:cNvSpPr>
            <a:spLocks noGrp="1"/>
          </p:cNvSpPr>
          <p:nvPr>
            <p:ph type="body" sz="quarter" idx="14"/>
          </p:nvPr>
        </p:nvSpPr>
        <p:spPr/>
        <p:txBody>
          <a:bodyPr/>
          <a:lstStyle/>
          <a:p>
            <a:r>
              <a:rPr lang="en-GB"/>
              <a:t>This can give a dynamic effect </a:t>
            </a:r>
            <a:br>
              <a:rPr lang="en-GB"/>
            </a:br>
            <a:r>
              <a:rPr lang="en-GB"/>
              <a:t>to a composition and makes </a:t>
            </a:r>
            <a:br>
              <a:rPr lang="en-GB"/>
            </a:br>
            <a:r>
              <a:rPr lang="en-GB"/>
              <a:t>concepts more interesting</a:t>
            </a:r>
          </a:p>
          <a:p>
            <a:pPr lvl="1"/>
            <a:r>
              <a:rPr lang="en-GB"/>
              <a:t>All the vertical construction lines will </a:t>
            </a:r>
            <a:br>
              <a:rPr lang="en-GB"/>
            </a:br>
            <a:r>
              <a:rPr lang="en-GB"/>
              <a:t>end at the third vanishing point</a:t>
            </a:r>
          </a:p>
          <a:p>
            <a:pPr lvl="1"/>
            <a:r>
              <a:rPr lang="en-GB"/>
              <a:t>The nearer the third vanishing point </a:t>
            </a:r>
            <a:br>
              <a:rPr lang="en-GB"/>
            </a:br>
            <a:r>
              <a:rPr lang="en-GB"/>
              <a:t>to the centre of the drawing, the </a:t>
            </a:r>
            <a:br>
              <a:rPr lang="en-GB"/>
            </a:br>
            <a:r>
              <a:rPr lang="en-GB"/>
              <a:t>greater the distortion</a:t>
            </a:r>
          </a:p>
          <a:p>
            <a:pPr lvl="1"/>
            <a:r>
              <a:rPr lang="en-GB"/>
              <a:t>This can create an extreme point </a:t>
            </a:r>
            <a:br>
              <a:rPr lang="en-GB"/>
            </a:br>
            <a:r>
              <a:rPr lang="en-GB"/>
              <a:t>of view which can make for a striking </a:t>
            </a:r>
            <a:br>
              <a:rPr lang="en-GB"/>
            </a:br>
            <a:r>
              <a:rPr lang="en-GB"/>
              <a:t>effect in architectural design</a:t>
            </a:r>
          </a:p>
          <a:p>
            <a:pPr marL="0" indent="0">
              <a:buNone/>
            </a:pPr>
            <a:endParaRPr lang="en-GB"/>
          </a:p>
        </p:txBody>
      </p:sp>
    </p:spTree>
    <p:extLst>
      <p:ext uri="{BB962C8B-B14F-4D97-AF65-F5344CB8AC3E}">
        <p14:creationId xmlns:p14="http://schemas.microsoft.com/office/powerpoint/2010/main" val="62363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Three-point perspective</a:t>
            </a:r>
          </a:p>
          <a:p>
            <a:endParaRPr lang="en-US" dirty="0"/>
          </a:p>
        </p:txBody>
      </p:sp>
      <p:sp>
        <p:nvSpPr>
          <p:cNvPr id="4" name="Text Placeholder 3">
            <a:extLst>
              <a:ext uri="{FF2B5EF4-FFF2-40B4-BE49-F238E27FC236}">
                <a16:creationId xmlns:a16="http://schemas.microsoft.com/office/drawing/2014/main" id="{CC633CD5-EA96-4520-A6F7-9923C88B857B}"/>
              </a:ext>
            </a:extLst>
          </p:cNvPr>
          <p:cNvSpPr>
            <a:spLocks noGrp="1"/>
          </p:cNvSpPr>
          <p:nvPr>
            <p:ph type="body" sz="quarter" idx="14"/>
          </p:nvPr>
        </p:nvSpPr>
        <p:spPr/>
        <p:txBody>
          <a:bodyPr/>
          <a:lstStyle/>
          <a:p>
            <a:r>
              <a:rPr lang="en-GB"/>
              <a:t>Where are the three vanishing points?</a:t>
            </a:r>
          </a:p>
        </p:txBody>
      </p:sp>
      <p:pic>
        <p:nvPicPr>
          <p:cNvPr id="5" name="Picture 4"/>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1686" y="2309919"/>
            <a:ext cx="5581657" cy="4547859"/>
          </a:xfrm>
          <a:prstGeom prst="rect">
            <a:avLst/>
          </a:prstGeom>
        </p:spPr>
      </p:pic>
    </p:spTree>
    <p:extLst>
      <p:ext uri="{BB962C8B-B14F-4D97-AF65-F5344CB8AC3E}">
        <p14:creationId xmlns:p14="http://schemas.microsoft.com/office/powerpoint/2010/main" val="320596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riting implement, stationary, table&#10;&#10;Description automatically generated">
            <a:extLst>
              <a:ext uri="{FF2B5EF4-FFF2-40B4-BE49-F238E27FC236}">
                <a16:creationId xmlns:a16="http://schemas.microsoft.com/office/drawing/2014/main" id="{E7DEC29B-30FC-F642-AC8C-2738DA80A9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flipH="1">
            <a:off x="5136024" y="2740296"/>
            <a:ext cx="5805461" cy="2210494"/>
          </a:xfrm>
          <a:prstGeom prst="rect">
            <a:avLst/>
          </a:prstGeom>
        </p:spPr>
      </p:pic>
      <p:sp>
        <p:nvSpPr>
          <p:cNvPr id="2" name="Text Placeholder 1">
            <a:extLst>
              <a:ext uri="{FF2B5EF4-FFF2-40B4-BE49-F238E27FC236}">
                <a16:creationId xmlns:a16="http://schemas.microsoft.com/office/drawing/2014/main" id="{47CBF0C8-64F2-4867-957B-06E5FE00100E}"/>
              </a:ext>
            </a:extLst>
          </p:cNvPr>
          <p:cNvSpPr>
            <a:spLocks noGrp="1"/>
          </p:cNvSpPr>
          <p:nvPr>
            <p:ph type="body" sz="quarter" idx="13"/>
          </p:nvPr>
        </p:nvSpPr>
        <p:spPr/>
        <p:txBody>
          <a:bodyPr/>
          <a:lstStyle/>
          <a:p>
            <a:r>
              <a:rPr lang="en-GB"/>
              <a:t>Mixed media and rendering</a:t>
            </a:r>
          </a:p>
          <a:p>
            <a:endParaRPr lang="en-GB"/>
          </a:p>
        </p:txBody>
      </p:sp>
      <p:sp>
        <p:nvSpPr>
          <p:cNvPr id="3" name="Text Placeholder 2">
            <a:extLst>
              <a:ext uri="{FF2B5EF4-FFF2-40B4-BE49-F238E27FC236}">
                <a16:creationId xmlns:a16="http://schemas.microsoft.com/office/drawing/2014/main" id="{A281881E-1F4F-47F3-961C-B4550603DBFF}"/>
              </a:ext>
            </a:extLst>
          </p:cNvPr>
          <p:cNvSpPr>
            <a:spLocks noGrp="1"/>
          </p:cNvSpPr>
          <p:nvPr>
            <p:ph type="body" sz="quarter" idx="14"/>
          </p:nvPr>
        </p:nvSpPr>
        <p:spPr>
          <a:xfrm>
            <a:off x="724280" y="1704179"/>
            <a:ext cx="7797230" cy="4116050"/>
          </a:xfrm>
        </p:spPr>
        <p:txBody>
          <a:bodyPr/>
          <a:lstStyle/>
          <a:p>
            <a:r>
              <a:rPr lang="en-GB"/>
              <a:t>Drawings can be embellished further with </a:t>
            </a:r>
            <a:br>
              <a:rPr lang="en-GB"/>
            </a:br>
            <a:r>
              <a:rPr lang="en-GB"/>
              <a:t>colour, tone and shadows to create depth, </a:t>
            </a:r>
            <a:br>
              <a:rPr lang="en-GB"/>
            </a:br>
            <a:r>
              <a:rPr lang="en-GB"/>
              <a:t>texture and show surface finishes</a:t>
            </a:r>
          </a:p>
          <a:p>
            <a:pPr lvl="1"/>
            <a:r>
              <a:rPr lang="en-GB"/>
              <a:t>Mixed media representations can combine pen, </a:t>
            </a:r>
            <a:br>
              <a:rPr lang="en-GB"/>
            </a:br>
            <a:r>
              <a:rPr lang="en-GB"/>
              <a:t>pencils, spirit markers, chalk and water colour</a:t>
            </a:r>
          </a:p>
          <a:p>
            <a:pPr lvl="1"/>
            <a:r>
              <a:rPr lang="en-GB"/>
              <a:t>Using spirit based markers to build up layers </a:t>
            </a:r>
            <a:br>
              <a:rPr lang="en-GB"/>
            </a:br>
            <a:r>
              <a:rPr lang="en-GB"/>
              <a:t>of colour is the traditional way designers render</a:t>
            </a:r>
            <a:br>
              <a:rPr lang="en-GB"/>
            </a:br>
            <a:r>
              <a:rPr lang="en-GB"/>
              <a:t>their work</a:t>
            </a:r>
          </a:p>
          <a:p>
            <a:pPr lvl="1"/>
            <a:r>
              <a:rPr lang="en-GB"/>
              <a:t>Increasingly, CAD packages can achieve similar </a:t>
            </a:r>
            <a:br>
              <a:rPr lang="en-GB"/>
            </a:br>
            <a:r>
              <a:rPr lang="en-GB"/>
              <a:t>effects more rapidly in a more versatile format, </a:t>
            </a:r>
            <a:br>
              <a:rPr lang="en-GB"/>
            </a:br>
            <a:r>
              <a:rPr lang="en-GB"/>
              <a:t>making alterations and different colour schemes </a:t>
            </a:r>
            <a:br>
              <a:rPr lang="en-GB"/>
            </a:br>
            <a:r>
              <a:rPr lang="en-GB"/>
              <a:t>and finishes</a:t>
            </a:r>
          </a:p>
          <a:p>
            <a:endParaRPr lang="en-GB"/>
          </a:p>
        </p:txBody>
      </p:sp>
    </p:spTree>
    <p:extLst>
      <p:ext uri="{BB962C8B-B14F-4D97-AF65-F5344CB8AC3E}">
        <p14:creationId xmlns:p14="http://schemas.microsoft.com/office/powerpoint/2010/main" val="8337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building&#10;&#10;Description automatically generated">
            <a:extLst>
              <a:ext uri="{FF2B5EF4-FFF2-40B4-BE49-F238E27FC236}">
                <a16:creationId xmlns:a16="http://schemas.microsoft.com/office/drawing/2014/main" id="{10928FB6-C01B-D549-A666-95A513BBCA1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51013" y="632206"/>
            <a:ext cx="6399123" cy="6225794"/>
          </a:xfrm>
          <a:prstGeom prst="rect">
            <a:avLst/>
          </a:prstGeom>
        </p:spPr>
      </p:pic>
      <p:sp>
        <p:nvSpPr>
          <p:cNvPr id="8" name="Rectangle 7">
            <a:extLst>
              <a:ext uri="{FF2B5EF4-FFF2-40B4-BE49-F238E27FC236}">
                <a16:creationId xmlns:a16="http://schemas.microsoft.com/office/drawing/2014/main" id="{96B4DC81-9970-2249-823D-CB203E5C539E}"/>
              </a:ext>
            </a:extLst>
          </p:cNvPr>
          <p:cNvSpPr/>
          <p:nvPr/>
        </p:nvSpPr>
        <p:spPr>
          <a:xfrm>
            <a:off x="0" y="638174"/>
            <a:ext cx="6392987" cy="5122546"/>
          </a:xfrm>
          <a:prstGeom prst="rect">
            <a:avLst/>
          </a:prstGeom>
          <a:gradFill>
            <a:gsLst>
              <a:gs pos="49000">
                <a:schemeClr val="bg1"/>
              </a:gs>
              <a:gs pos="62000">
                <a:schemeClr val="bg1">
                  <a:alpha val="69000"/>
                </a:schemeClr>
              </a:gs>
              <a:gs pos="77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34FFD47-9317-4E0F-8C8A-0BA25D3B2575}"/>
              </a:ext>
            </a:extLst>
          </p:cNvPr>
          <p:cNvSpPr>
            <a:spLocks noGrp="1"/>
          </p:cNvSpPr>
          <p:nvPr>
            <p:ph type="body" sz="quarter" idx="13"/>
          </p:nvPr>
        </p:nvSpPr>
        <p:spPr/>
        <p:txBody>
          <a:bodyPr/>
          <a:lstStyle/>
          <a:p>
            <a:r>
              <a:rPr lang="en-GB"/>
              <a:t>Presentation drawings</a:t>
            </a:r>
          </a:p>
        </p:txBody>
      </p:sp>
      <p:sp>
        <p:nvSpPr>
          <p:cNvPr id="3" name="Text Placeholder 2">
            <a:extLst>
              <a:ext uri="{FF2B5EF4-FFF2-40B4-BE49-F238E27FC236}">
                <a16:creationId xmlns:a16="http://schemas.microsoft.com/office/drawing/2014/main" id="{E78C260E-7ABD-4D42-A9EA-EA5AC42C672D}"/>
              </a:ext>
            </a:extLst>
          </p:cNvPr>
          <p:cNvSpPr>
            <a:spLocks noGrp="1"/>
          </p:cNvSpPr>
          <p:nvPr>
            <p:ph type="body" sz="quarter" idx="14"/>
          </p:nvPr>
        </p:nvSpPr>
        <p:spPr/>
        <p:txBody>
          <a:bodyPr/>
          <a:lstStyle/>
          <a:p>
            <a:r>
              <a:rPr lang="en-GB"/>
              <a:t>Use of rendering and mixed </a:t>
            </a:r>
            <a:br>
              <a:rPr lang="en-GB"/>
            </a:br>
            <a:r>
              <a:rPr lang="en-GB"/>
              <a:t>media brings an </a:t>
            </a:r>
            <a:br>
              <a:rPr lang="en-GB"/>
            </a:br>
            <a:r>
              <a:rPr lang="en-GB"/>
              <a:t>idea to life</a:t>
            </a:r>
          </a:p>
          <a:p>
            <a:pPr lvl="1"/>
            <a:r>
              <a:rPr lang="en-GB"/>
              <a:t>Why is this important </a:t>
            </a:r>
            <a:br>
              <a:rPr lang="en-GB"/>
            </a:br>
            <a:r>
              <a:rPr lang="en-GB"/>
              <a:t>when showing ideas </a:t>
            </a:r>
            <a:br>
              <a:rPr lang="en-GB"/>
            </a:br>
            <a:r>
              <a:rPr lang="en-GB"/>
              <a:t>to clients?</a:t>
            </a:r>
          </a:p>
        </p:txBody>
      </p:sp>
    </p:spTree>
    <p:extLst>
      <p:ext uri="{BB962C8B-B14F-4D97-AF65-F5344CB8AC3E}">
        <p14:creationId xmlns:p14="http://schemas.microsoft.com/office/powerpoint/2010/main" val="242887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1628047-62BF-4B56-9608-63A75EFDB549}"/>
              </a:ext>
            </a:extLst>
          </p:cNvPr>
          <p:cNvSpPr>
            <a:spLocks noGrp="1"/>
          </p:cNvSpPr>
          <p:nvPr>
            <p:ph type="body" sz="quarter" idx="14"/>
          </p:nvPr>
        </p:nvSpPr>
        <p:spPr>
          <a:xfrm>
            <a:off x="723600" y="1702800"/>
            <a:ext cx="7861300" cy="3543904"/>
          </a:xfrm>
        </p:spPr>
        <p:txBody>
          <a:bodyPr/>
          <a:lstStyle/>
          <a:p>
            <a:r>
              <a:rPr lang="en-GB" dirty="0"/>
              <a:t>Explain and demonstrate a range of communication and presentation techniques for conveying proposals and intentions to others</a:t>
            </a:r>
          </a:p>
        </p:txBody>
      </p:sp>
      <p:sp>
        <p:nvSpPr>
          <p:cNvPr id="5" name="Text Placeholder 2">
            <a:extLst>
              <a:ext uri="{FF2B5EF4-FFF2-40B4-BE49-F238E27FC236}">
                <a16:creationId xmlns:a16="http://schemas.microsoft.com/office/drawing/2014/main" id="{4F105981-5D5B-46BE-85AE-098378BE0594}"/>
              </a:ext>
            </a:extLst>
          </p:cNvPr>
          <p:cNvSpPr>
            <a:spLocks noGrp="1"/>
          </p:cNvSpPr>
          <p:nvPr>
            <p:ph type="body" sz="quarter" idx="13"/>
          </p:nvPr>
        </p:nvSpPr>
        <p:spPr>
          <a:xfrm>
            <a:off x="724280" y="906233"/>
            <a:ext cx="7816470" cy="670772"/>
          </a:xfrm>
        </p:spPr>
        <p:txBody>
          <a:bodyPr/>
          <a:lstStyle/>
          <a:p>
            <a:r>
              <a:rPr lang="en-GB"/>
              <a:t>Objectives</a:t>
            </a:r>
          </a:p>
        </p:txBody>
      </p:sp>
    </p:spTree>
    <p:extLst>
      <p:ext uri="{BB962C8B-B14F-4D97-AF65-F5344CB8AC3E}">
        <p14:creationId xmlns:p14="http://schemas.microsoft.com/office/powerpoint/2010/main" val="29323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2B63C-E7AC-7242-8C3C-2324C7BDE48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71014" y="4285732"/>
            <a:ext cx="6072938" cy="2572268"/>
          </a:xfrm>
          <a:prstGeom prst="rect">
            <a:avLst/>
          </a:prstGeom>
        </p:spPr>
      </p:pic>
      <p:sp>
        <p:nvSpPr>
          <p:cNvPr id="2" name="Text Placeholder 1">
            <a:extLst>
              <a:ext uri="{FF2B5EF4-FFF2-40B4-BE49-F238E27FC236}">
                <a16:creationId xmlns:a16="http://schemas.microsoft.com/office/drawing/2014/main" id="{0911B827-350E-4599-BD48-9B4286B79B09}"/>
              </a:ext>
            </a:extLst>
          </p:cNvPr>
          <p:cNvSpPr>
            <a:spLocks noGrp="1"/>
          </p:cNvSpPr>
          <p:nvPr>
            <p:ph type="body" sz="quarter" idx="13"/>
          </p:nvPr>
        </p:nvSpPr>
        <p:spPr/>
        <p:txBody>
          <a:bodyPr/>
          <a:lstStyle/>
          <a:p>
            <a:r>
              <a:rPr lang="en-GB"/>
              <a:t>Technical drawing</a:t>
            </a:r>
          </a:p>
        </p:txBody>
      </p:sp>
      <p:sp>
        <p:nvSpPr>
          <p:cNvPr id="3" name="Text Placeholder 2">
            <a:extLst>
              <a:ext uri="{FF2B5EF4-FFF2-40B4-BE49-F238E27FC236}">
                <a16:creationId xmlns:a16="http://schemas.microsoft.com/office/drawing/2014/main" id="{7A5679F1-B076-4B4A-8871-810B79057C50}"/>
              </a:ext>
            </a:extLst>
          </p:cNvPr>
          <p:cNvSpPr>
            <a:spLocks noGrp="1"/>
          </p:cNvSpPr>
          <p:nvPr>
            <p:ph type="body" sz="quarter" idx="14"/>
          </p:nvPr>
        </p:nvSpPr>
        <p:spPr/>
        <p:txBody>
          <a:bodyPr/>
          <a:lstStyle/>
          <a:p>
            <a:r>
              <a:rPr lang="en-GB"/>
              <a:t>Once ideas are finalised, dimensions and assembly details must be communicated to the manufacturer</a:t>
            </a:r>
          </a:p>
          <a:p>
            <a:pPr lvl="1"/>
            <a:r>
              <a:rPr lang="en-GB"/>
              <a:t>Technical, or working, drawings give practical details to enable a product to be manufactured</a:t>
            </a:r>
          </a:p>
          <a:p>
            <a:pPr lvl="1"/>
            <a:r>
              <a:rPr lang="en-GB"/>
              <a:t>Orthographic projection, cross-sectional and exploded views are ideal for this stage of design development</a:t>
            </a:r>
          </a:p>
          <a:p>
            <a:pPr lvl="1"/>
            <a:endParaRPr lang="en-GB"/>
          </a:p>
          <a:p>
            <a:endParaRPr lang="en-GB"/>
          </a:p>
        </p:txBody>
      </p:sp>
    </p:spTree>
    <p:extLst>
      <p:ext uri="{BB962C8B-B14F-4D97-AF65-F5344CB8AC3E}">
        <p14:creationId xmlns:p14="http://schemas.microsoft.com/office/powerpoint/2010/main" val="12078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3</a:t>
            </a:r>
            <a:r>
              <a:rPr lang="en-GB" baseline="30000"/>
              <a:t>rd</a:t>
            </a:r>
            <a:r>
              <a:rPr lang="en-GB"/>
              <a:t> angle orthographic drawing</a:t>
            </a:r>
          </a:p>
          <a:p>
            <a:endParaRPr lang="en-US"/>
          </a:p>
        </p:txBody>
      </p:sp>
      <p:sp>
        <p:nvSpPr>
          <p:cNvPr id="5" name="Text Placeholder 4"/>
          <p:cNvSpPr>
            <a:spLocks noGrp="1"/>
          </p:cNvSpPr>
          <p:nvPr>
            <p:ph type="body" sz="quarter" idx="14"/>
          </p:nvPr>
        </p:nvSpPr>
        <p:spPr/>
        <p:txBody>
          <a:bodyPr/>
          <a:lstStyle/>
          <a:p>
            <a:r>
              <a:rPr lang="en-GB"/>
              <a:t>Orthographic drawings typically include three 2D views – the plan, front and side elevations</a:t>
            </a:r>
          </a:p>
          <a:p>
            <a:pPr lvl="1"/>
            <a:r>
              <a:rPr lang="en-GB">
                <a:solidFill>
                  <a:srgbClr val="F1BE3D"/>
                </a:solidFill>
              </a:rPr>
              <a:t>What does the symbol in the bottom corner show?</a:t>
            </a:r>
          </a:p>
          <a:p>
            <a:endParaRPr lang="en-GB" b="1"/>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0599" y="3184533"/>
            <a:ext cx="4315185" cy="3135292"/>
          </a:xfrm>
          <a:prstGeom prst="rect">
            <a:avLst/>
          </a:prstGeom>
        </p:spPr>
      </p:pic>
      <p:pic>
        <p:nvPicPr>
          <p:cNvPr id="1026" name="Picture 2" descr="C:\Users\Rob\AppData\Roaming\PixelMetrics\CaptureWiz\Temp\53.png">
            <a:extLst>
              <a:ext uri="{FF2B5EF4-FFF2-40B4-BE49-F238E27FC236}">
                <a16:creationId xmlns:a16="http://schemas.microsoft.com/office/drawing/2014/main" id="{3CF5734C-3516-4F29-AC03-AE0E80D65CD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20863" y="5232289"/>
            <a:ext cx="1436568" cy="75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6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DD320-CFE7-4D95-860E-FECECFA4B10F}"/>
              </a:ext>
            </a:extLst>
          </p:cNvPr>
          <p:cNvSpPr>
            <a:spLocks noGrp="1"/>
          </p:cNvSpPr>
          <p:nvPr>
            <p:ph type="body" sz="quarter" idx="13"/>
          </p:nvPr>
        </p:nvSpPr>
        <p:spPr/>
        <p:txBody>
          <a:bodyPr/>
          <a:lstStyle/>
          <a:p>
            <a:r>
              <a:rPr lang="en-GB"/>
              <a:t>Dimensions and conventions</a:t>
            </a:r>
          </a:p>
        </p:txBody>
      </p:sp>
      <p:sp>
        <p:nvSpPr>
          <p:cNvPr id="3" name="Text Placeholder 2">
            <a:extLst>
              <a:ext uri="{FF2B5EF4-FFF2-40B4-BE49-F238E27FC236}">
                <a16:creationId xmlns:a16="http://schemas.microsoft.com/office/drawing/2014/main" id="{77BC7629-E79A-4F92-90AB-0908B6BACD34}"/>
              </a:ext>
            </a:extLst>
          </p:cNvPr>
          <p:cNvSpPr>
            <a:spLocks noGrp="1"/>
          </p:cNvSpPr>
          <p:nvPr>
            <p:ph type="body" sz="quarter" idx="14"/>
          </p:nvPr>
        </p:nvSpPr>
        <p:spPr/>
        <p:txBody>
          <a:bodyPr/>
          <a:lstStyle/>
          <a:p>
            <a:r>
              <a:rPr lang="en-GB"/>
              <a:t>Set standards and conventions for technical </a:t>
            </a:r>
            <a:br>
              <a:rPr lang="en-GB"/>
            </a:br>
            <a:r>
              <a:rPr lang="en-GB"/>
              <a:t>drawing make it easier to convey ideas</a:t>
            </a:r>
          </a:p>
          <a:p>
            <a:pPr lvl="1"/>
            <a:r>
              <a:rPr lang="en-GB"/>
              <a:t>Line styles and symbols are used for different features e.g. hidden, solid or central features</a:t>
            </a:r>
          </a:p>
          <a:p>
            <a:pPr lvl="1"/>
            <a:r>
              <a:rPr lang="en-GB" b="1"/>
              <a:t>Datum</a:t>
            </a:r>
            <a:r>
              <a:rPr lang="en-GB"/>
              <a:t> </a:t>
            </a:r>
            <a:r>
              <a:rPr lang="en-GB" b="1"/>
              <a:t>points</a:t>
            </a:r>
            <a:r>
              <a:rPr lang="en-GB"/>
              <a:t> set points on a drawing from which several dimensions are taken </a:t>
            </a:r>
            <a:r>
              <a:rPr lang="en-GB">
                <a:solidFill>
                  <a:srgbClr val="F1BE3D"/>
                </a:solidFill>
              </a:rPr>
              <a:t>– where is the datum point below?</a:t>
            </a:r>
          </a:p>
          <a:p>
            <a:pPr lvl="1"/>
            <a:r>
              <a:rPr lang="en-GB">
                <a:solidFill>
                  <a:srgbClr val="F1BE3D"/>
                </a:solidFill>
              </a:rPr>
              <a:t>Why do these conventions make it easier to convey ideas?</a:t>
            </a:r>
            <a:endParaRPr lang="en-GB"/>
          </a:p>
        </p:txBody>
      </p:sp>
      <p:pic>
        <p:nvPicPr>
          <p:cNvPr id="5" name="Picture 4" descr="A close up of a map&#10;&#10;Description generated with very high confidence">
            <a:extLst>
              <a:ext uri="{FF2B5EF4-FFF2-40B4-BE49-F238E27FC236}">
                <a16:creationId xmlns:a16="http://schemas.microsoft.com/office/drawing/2014/main" id="{DB38085A-3C55-4360-93BC-D23AD5D641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47641" y="4692650"/>
            <a:ext cx="4476751" cy="1873048"/>
          </a:xfrm>
          <a:prstGeom prst="rect">
            <a:avLst/>
          </a:prstGeom>
        </p:spPr>
      </p:pic>
      <p:grpSp>
        <p:nvGrpSpPr>
          <p:cNvPr id="7" name="Group 6">
            <a:extLst>
              <a:ext uri="{FF2B5EF4-FFF2-40B4-BE49-F238E27FC236}">
                <a16:creationId xmlns:a16="http://schemas.microsoft.com/office/drawing/2014/main" id="{990B0AD3-AD49-4698-8D80-225CB5227835}"/>
              </a:ext>
            </a:extLst>
          </p:cNvPr>
          <p:cNvGrpSpPr/>
          <p:nvPr/>
        </p:nvGrpSpPr>
        <p:grpSpPr>
          <a:xfrm>
            <a:off x="5859722" y="4692650"/>
            <a:ext cx="2326458" cy="1665725"/>
            <a:chOff x="6153018" y="4635500"/>
            <a:chExt cx="2326458" cy="1665725"/>
          </a:xfrm>
        </p:grpSpPr>
        <p:pic>
          <p:nvPicPr>
            <p:cNvPr id="11" name="Picture 10" descr="A close up of a map&#10;&#10;Description generated with very high confidence">
              <a:extLst>
                <a:ext uri="{FF2B5EF4-FFF2-40B4-BE49-F238E27FC236}">
                  <a16:creationId xmlns:a16="http://schemas.microsoft.com/office/drawing/2014/main" id="{817BED47-2BE3-4D8A-8ABB-A804B723CF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39" b="-7072"/>
            <a:stretch/>
          </p:blipFill>
          <p:spPr>
            <a:xfrm>
              <a:off x="6279308" y="4686300"/>
              <a:ext cx="2200168" cy="1614925"/>
            </a:xfrm>
            <a:prstGeom prst="rect">
              <a:avLst/>
            </a:prstGeom>
          </p:spPr>
        </p:pic>
        <p:sp>
          <p:nvSpPr>
            <p:cNvPr id="6" name="Rectangle 5">
              <a:extLst>
                <a:ext uri="{FF2B5EF4-FFF2-40B4-BE49-F238E27FC236}">
                  <a16:creationId xmlns:a16="http://schemas.microsoft.com/office/drawing/2014/main" id="{C992D7DA-444C-4701-92E4-7BD76ECC5ADC}"/>
                </a:ext>
              </a:extLst>
            </p:cNvPr>
            <p:cNvSpPr/>
            <p:nvPr/>
          </p:nvSpPr>
          <p:spPr>
            <a:xfrm>
              <a:off x="6153018" y="4635500"/>
              <a:ext cx="819282" cy="3302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793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AFB4B9E-A1BA-42A6-9CA9-56C145EF061F}"/>
              </a:ext>
            </a:extLst>
          </p:cNvPr>
          <p:cNvSpPr>
            <a:spLocks noGrp="1"/>
          </p:cNvSpPr>
          <p:nvPr>
            <p:ph type="body" sz="quarter" idx="13"/>
          </p:nvPr>
        </p:nvSpPr>
        <p:spPr>
          <a:xfrm>
            <a:off x="724280" y="906233"/>
            <a:ext cx="7816470" cy="670772"/>
          </a:xfrm>
        </p:spPr>
        <p:txBody>
          <a:bodyPr/>
          <a:lstStyle/>
          <a:p>
            <a:r>
              <a:rPr lang="en-GB"/>
              <a:t>Worksheet task</a:t>
            </a:r>
          </a:p>
        </p:txBody>
      </p:sp>
      <p:sp>
        <p:nvSpPr>
          <p:cNvPr id="19" name="Text Placeholder 18">
            <a:extLst>
              <a:ext uri="{FF2B5EF4-FFF2-40B4-BE49-F238E27FC236}">
                <a16:creationId xmlns:a16="http://schemas.microsoft.com/office/drawing/2014/main" id="{D34BC43D-51B0-4360-9306-C9DD6D52FFCF}"/>
              </a:ext>
            </a:extLst>
          </p:cNvPr>
          <p:cNvSpPr>
            <a:spLocks noGrp="1"/>
          </p:cNvSpPr>
          <p:nvPr>
            <p:ph type="body" sz="quarter" idx="14"/>
          </p:nvPr>
        </p:nvSpPr>
        <p:spPr/>
        <p:txBody>
          <a:bodyPr/>
          <a:lstStyle/>
          <a:p>
            <a:r>
              <a:rPr lang="en-GB"/>
              <a:t>Complete </a:t>
            </a:r>
            <a:r>
              <a:rPr lang="en-GB" b="1"/>
              <a:t>Task 2</a:t>
            </a:r>
            <a:r>
              <a:rPr lang="en-GB"/>
              <a:t> of the </a:t>
            </a:r>
            <a:r>
              <a:rPr lang="en-GB" b="1"/>
              <a:t>Worksheet</a:t>
            </a:r>
            <a:r>
              <a:rPr lang="en-GB"/>
              <a:t> </a:t>
            </a:r>
          </a:p>
          <a:p>
            <a:endParaRPr lang="en-GB"/>
          </a:p>
          <a:p>
            <a:endParaRPr lang="en-GB"/>
          </a:p>
        </p:txBody>
      </p:sp>
    </p:spTree>
    <p:extLst>
      <p:ext uri="{BB962C8B-B14F-4D97-AF65-F5344CB8AC3E}">
        <p14:creationId xmlns:p14="http://schemas.microsoft.com/office/powerpoint/2010/main" val="152295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linedrawing&#10;&#10;Description automatically generated">
            <a:extLst>
              <a:ext uri="{FF2B5EF4-FFF2-40B4-BE49-F238E27FC236}">
                <a16:creationId xmlns:a16="http://schemas.microsoft.com/office/drawing/2014/main" id="{49809CF1-28FD-2D46-BAD1-2AFD9487FA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00"/>
          <a:stretch/>
        </p:blipFill>
        <p:spPr>
          <a:xfrm>
            <a:off x="4511500" y="2596896"/>
            <a:ext cx="4632500" cy="3558379"/>
          </a:xfrm>
          <a:prstGeom prst="rect">
            <a:avLst/>
          </a:prstGeom>
        </p:spPr>
      </p:pic>
      <p:sp>
        <p:nvSpPr>
          <p:cNvPr id="5" name="Text Placeholder 1"/>
          <p:cNvSpPr>
            <a:spLocks noGrp="1"/>
          </p:cNvSpPr>
          <p:nvPr>
            <p:ph type="body" sz="quarter" idx="13"/>
          </p:nvPr>
        </p:nvSpPr>
        <p:spPr/>
        <p:txBody>
          <a:bodyPr/>
          <a:lstStyle/>
          <a:p>
            <a:r>
              <a:rPr lang="en-GB"/>
              <a:t>Built to scale</a:t>
            </a:r>
          </a:p>
        </p:txBody>
      </p:sp>
      <p:sp>
        <p:nvSpPr>
          <p:cNvPr id="3" name="Text Placeholder 2"/>
          <p:cNvSpPr>
            <a:spLocks noGrp="1"/>
          </p:cNvSpPr>
          <p:nvPr>
            <p:ph type="body" sz="quarter" idx="14"/>
          </p:nvPr>
        </p:nvSpPr>
        <p:spPr/>
        <p:txBody>
          <a:bodyPr/>
          <a:lstStyle/>
          <a:p>
            <a:r>
              <a:rPr lang="en-GB"/>
              <a:t>Orthographic drawings are invaluable to the anyone involved in the manufacture/build phase of a project</a:t>
            </a:r>
          </a:p>
          <a:p>
            <a:pPr lvl="1"/>
            <a:r>
              <a:rPr lang="en-GB"/>
              <a:t>Standard conventions are </a:t>
            </a:r>
            <a:br>
              <a:rPr lang="en-GB"/>
            </a:br>
            <a:r>
              <a:rPr lang="en-GB"/>
              <a:t>used in these drawings </a:t>
            </a:r>
            <a:br>
              <a:rPr lang="en-GB"/>
            </a:br>
            <a:r>
              <a:rPr lang="en-GB"/>
              <a:t>to show dimensions and </a:t>
            </a:r>
            <a:br>
              <a:rPr lang="en-GB"/>
            </a:br>
            <a:r>
              <a:rPr lang="en-GB"/>
              <a:t>structural details clearly </a:t>
            </a:r>
            <a:br>
              <a:rPr lang="en-GB"/>
            </a:br>
            <a:r>
              <a:rPr lang="en-GB"/>
              <a:t>with minimal text</a:t>
            </a:r>
          </a:p>
          <a:p>
            <a:pPr lvl="1"/>
            <a:r>
              <a:rPr lang="en-GB">
                <a:solidFill>
                  <a:srgbClr val="F1BE3D"/>
                </a:solidFill>
              </a:rPr>
              <a:t>They are drawn to scale – </a:t>
            </a:r>
            <a:br>
              <a:rPr lang="en-GB">
                <a:solidFill>
                  <a:srgbClr val="F1BE3D"/>
                </a:solidFill>
              </a:rPr>
            </a:br>
            <a:r>
              <a:rPr lang="en-GB">
                <a:solidFill>
                  <a:srgbClr val="F1BE3D"/>
                </a:solidFill>
              </a:rPr>
              <a:t>what does this mean and </a:t>
            </a:r>
            <a:br>
              <a:rPr lang="en-GB">
                <a:solidFill>
                  <a:srgbClr val="F1BE3D"/>
                </a:solidFill>
              </a:rPr>
            </a:br>
            <a:r>
              <a:rPr lang="en-GB">
                <a:solidFill>
                  <a:srgbClr val="F1BE3D"/>
                </a:solidFill>
              </a:rPr>
              <a:t>why is it useful?</a:t>
            </a:r>
          </a:p>
        </p:txBody>
      </p:sp>
    </p:spTree>
    <p:extLst>
      <p:ext uri="{BB962C8B-B14F-4D97-AF65-F5344CB8AC3E}">
        <p14:creationId xmlns:p14="http://schemas.microsoft.com/office/powerpoint/2010/main" val="23804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076DE8-3972-4091-9FD4-E4BB6A60DD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5541" y="2879678"/>
            <a:ext cx="3998459" cy="3978322"/>
          </a:xfrm>
          <a:prstGeom prst="rect">
            <a:avLst/>
          </a:prstGeom>
        </p:spPr>
      </p:pic>
      <p:sp>
        <p:nvSpPr>
          <p:cNvPr id="2" name="Text Placeholder 1">
            <a:extLst>
              <a:ext uri="{FF2B5EF4-FFF2-40B4-BE49-F238E27FC236}">
                <a16:creationId xmlns:a16="http://schemas.microsoft.com/office/drawing/2014/main" id="{E2D728A8-D310-418E-A82A-23C903E9AEC0}"/>
              </a:ext>
            </a:extLst>
          </p:cNvPr>
          <p:cNvSpPr>
            <a:spLocks noGrp="1"/>
          </p:cNvSpPr>
          <p:nvPr>
            <p:ph type="body" sz="quarter" idx="13"/>
          </p:nvPr>
        </p:nvSpPr>
        <p:spPr/>
        <p:txBody>
          <a:bodyPr/>
          <a:lstStyle/>
          <a:p>
            <a:r>
              <a:rPr lang="en-GB"/>
              <a:t>Sectional drawings</a:t>
            </a:r>
          </a:p>
        </p:txBody>
      </p:sp>
      <p:sp>
        <p:nvSpPr>
          <p:cNvPr id="3" name="Text Placeholder 2">
            <a:extLst>
              <a:ext uri="{FF2B5EF4-FFF2-40B4-BE49-F238E27FC236}">
                <a16:creationId xmlns:a16="http://schemas.microsoft.com/office/drawing/2014/main" id="{F1FF4F35-F188-42B2-B709-F6F9DB93E268}"/>
              </a:ext>
            </a:extLst>
          </p:cNvPr>
          <p:cNvSpPr>
            <a:spLocks noGrp="1"/>
          </p:cNvSpPr>
          <p:nvPr>
            <p:ph type="body" sz="quarter" idx="14"/>
          </p:nvPr>
        </p:nvSpPr>
        <p:spPr/>
        <p:txBody>
          <a:bodyPr/>
          <a:lstStyle/>
          <a:p>
            <a:r>
              <a:rPr lang="en-GB"/>
              <a:t>These truncate an object at a given point to show internal features that are otherwise hidden from view</a:t>
            </a:r>
          </a:p>
          <a:p>
            <a:pPr lvl="1"/>
            <a:r>
              <a:rPr lang="en-GB"/>
              <a:t>Sectional views may be incorporated</a:t>
            </a:r>
            <a:br>
              <a:rPr lang="en-GB"/>
            </a:br>
            <a:r>
              <a:rPr lang="en-GB"/>
              <a:t>into a 3D view or separately in 2D</a:t>
            </a:r>
          </a:p>
          <a:p>
            <a:pPr lvl="1"/>
            <a:r>
              <a:rPr lang="en-GB"/>
              <a:t>Again, these are essential for </a:t>
            </a:r>
            <a:br>
              <a:rPr lang="en-GB"/>
            </a:br>
            <a:r>
              <a:rPr lang="en-GB"/>
              <a:t>communicating ideas between </a:t>
            </a:r>
            <a:br>
              <a:rPr lang="en-GB"/>
            </a:br>
            <a:r>
              <a:rPr lang="en-GB"/>
              <a:t>designers and manufacturers </a:t>
            </a:r>
          </a:p>
          <a:p>
            <a:pPr lvl="1"/>
            <a:r>
              <a:rPr lang="en-GB"/>
              <a:t>They can also be used with </a:t>
            </a:r>
            <a:br>
              <a:rPr lang="en-GB"/>
            </a:br>
            <a:r>
              <a:rPr lang="en-GB"/>
              <a:t>clients and customers to highlight </a:t>
            </a:r>
            <a:br>
              <a:rPr lang="en-GB"/>
            </a:br>
            <a:r>
              <a:rPr lang="en-GB"/>
              <a:t>interesting or unique features</a:t>
            </a:r>
          </a:p>
          <a:p>
            <a:pPr lvl="1"/>
            <a:r>
              <a:rPr lang="en-GB"/>
              <a:t>Hatched sections show solid material </a:t>
            </a:r>
            <a:br>
              <a:rPr lang="en-GB"/>
            </a:br>
            <a:r>
              <a:rPr lang="en-GB"/>
              <a:t>and dotted lines show hidden features</a:t>
            </a:r>
          </a:p>
          <a:p>
            <a:pPr lvl="1"/>
            <a:endParaRPr lang="en-GB"/>
          </a:p>
        </p:txBody>
      </p:sp>
      <p:pic>
        <p:nvPicPr>
          <p:cNvPr id="8" name="Picture 7">
            <a:extLst>
              <a:ext uri="{FF2B5EF4-FFF2-40B4-BE49-F238E27FC236}">
                <a16:creationId xmlns:a16="http://schemas.microsoft.com/office/drawing/2014/main" id="{CC3939A9-85B6-473D-A79C-95379DC68A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9" y="6310840"/>
            <a:ext cx="1431094" cy="338104"/>
          </a:xfrm>
          <a:prstGeom prst="rect">
            <a:avLst/>
          </a:prstGeom>
        </p:spPr>
      </p:pic>
    </p:spTree>
    <p:extLst>
      <p:ext uri="{BB962C8B-B14F-4D97-AF65-F5344CB8AC3E}">
        <p14:creationId xmlns:p14="http://schemas.microsoft.com/office/powerpoint/2010/main" val="121796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B9594-68CC-456E-9674-7B79CD172457}"/>
              </a:ext>
            </a:extLst>
          </p:cNvPr>
          <p:cNvSpPr>
            <a:spLocks noGrp="1"/>
          </p:cNvSpPr>
          <p:nvPr>
            <p:ph type="body" sz="quarter" idx="13"/>
          </p:nvPr>
        </p:nvSpPr>
        <p:spPr/>
        <p:txBody>
          <a:bodyPr/>
          <a:lstStyle/>
          <a:p>
            <a:r>
              <a:rPr lang="en-GB"/>
              <a:t>Exploded views</a:t>
            </a:r>
          </a:p>
        </p:txBody>
      </p:sp>
      <p:sp>
        <p:nvSpPr>
          <p:cNvPr id="3" name="Text Placeholder 2">
            <a:extLst>
              <a:ext uri="{FF2B5EF4-FFF2-40B4-BE49-F238E27FC236}">
                <a16:creationId xmlns:a16="http://schemas.microsoft.com/office/drawing/2014/main" id="{7BC0A3DA-6347-4C5E-A79A-1958310A56DF}"/>
              </a:ext>
            </a:extLst>
          </p:cNvPr>
          <p:cNvSpPr>
            <a:spLocks noGrp="1"/>
          </p:cNvSpPr>
          <p:nvPr>
            <p:ph type="body" sz="quarter" idx="14"/>
          </p:nvPr>
        </p:nvSpPr>
        <p:spPr>
          <a:xfrm>
            <a:off x="724280" y="1704179"/>
            <a:ext cx="6536329" cy="3453607"/>
          </a:xfrm>
        </p:spPr>
        <p:txBody>
          <a:bodyPr/>
          <a:lstStyle/>
          <a:p>
            <a:r>
              <a:rPr lang="en-GB"/>
              <a:t>An exploded drawing shows how component parts of a product </a:t>
            </a:r>
            <a:br>
              <a:rPr lang="en-GB"/>
            </a:br>
            <a:r>
              <a:rPr lang="en-GB"/>
              <a:t>are assembled</a:t>
            </a:r>
          </a:p>
          <a:p>
            <a:pPr lvl="1"/>
            <a:r>
              <a:rPr lang="en-GB"/>
              <a:t>Components are aligned </a:t>
            </a:r>
            <a:br>
              <a:rPr lang="en-GB"/>
            </a:br>
            <a:r>
              <a:rPr lang="en-GB"/>
              <a:t>so its easy to show where </a:t>
            </a:r>
            <a:br>
              <a:rPr lang="en-GB"/>
            </a:br>
            <a:r>
              <a:rPr lang="en-GB"/>
              <a:t>each part fits together</a:t>
            </a:r>
          </a:p>
          <a:p>
            <a:pPr lvl="1"/>
            <a:r>
              <a:rPr lang="en-GB"/>
              <a:t>Extensively used for flat </a:t>
            </a:r>
            <a:br>
              <a:rPr lang="en-GB"/>
            </a:br>
            <a:r>
              <a:rPr lang="en-GB"/>
              <a:t>pack furniture assembly </a:t>
            </a:r>
            <a:br>
              <a:rPr lang="en-GB"/>
            </a:br>
            <a:r>
              <a:rPr lang="en-GB"/>
              <a:t>instructions or manuals </a:t>
            </a:r>
            <a:br>
              <a:rPr lang="en-GB"/>
            </a:br>
            <a:r>
              <a:rPr lang="en-GB"/>
              <a:t>supplied with kit models</a:t>
            </a:r>
          </a:p>
          <a:p>
            <a:endParaRPr lang="en-GB" b="1"/>
          </a:p>
        </p:txBody>
      </p:sp>
      <p:pic>
        <p:nvPicPr>
          <p:cNvPr id="8" name="Picture 7" descr="A close up of a logo&#10;&#10;Description generated with very high confidence">
            <a:extLst>
              <a:ext uri="{FF2B5EF4-FFF2-40B4-BE49-F238E27FC236}">
                <a16:creationId xmlns:a16="http://schemas.microsoft.com/office/drawing/2014/main" id="{FFB95957-8F23-402A-BB59-F83473F9FE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42368" y="965200"/>
            <a:ext cx="2187717" cy="5187950"/>
          </a:xfrm>
          <a:prstGeom prst="rect">
            <a:avLst/>
          </a:prstGeom>
        </p:spPr>
      </p:pic>
    </p:spTree>
    <p:extLst>
      <p:ext uri="{BB962C8B-B14F-4D97-AF65-F5344CB8AC3E}">
        <p14:creationId xmlns:p14="http://schemas.microsoft.com/office/powerpoint/2010/main" val="97628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6FF"/>
        </a:solidFill>
        <a:effectLst/>
      </p:bgPr>
    </p:bg>
    <p:spTree>
      <p:nvGrpSpPr>
        <p:cNvPr id="1" name=""/>
        <p:cNvGrpSpPr/>
        <p:nvPr/>
      </p:nvGrpSpPr>
      <p:grpSpPr>
        <a:xfrm>
          <a:off x="0" y="0"/>
          <a:ext cx="0" cy="0"/>
          <a:chOff x="0" y="0"/>
          <a:chExt cx="0" cy="0"/>
        </a:xfrm>
      </p:grpSpPr>
      <p:pic>
        <p:nvPicPr>
          <p:cNvPr id="5" name="Picture 4" descr="A hand holding a cell phone&#10;&#10;Description automatically generated">
            <a:extLst>
              <a:ext uri="{FF2B5EF4-FFF2-40B4-BE49-F238E27FC236}">
                <a16:creationId xmlns:a16="http://schemas.microsoft.com/office/drawing/2014/main" id="{1509C71F-C310-CA4C-87F4-65FBF470DAD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4045461" y="2860431"/>
            <a:ext cx="5098538" cy="3997569"/>
          </a:xfrm>
          <a:prstGeom prst="rect">
            <a:avLst/>
          </a:prstGeom>
        </p:spPr>
      </p:pic>
      <p:sp>
        <p:nvSpPr>
          <p:cNvPr id="2" name="Text Placeholder 1">
            <a:extLst>
              <a:ext uri="{FF2B5EF4-FFF2-40B4-BE49-F238E27FC236}">
                <a16:creationId xmlns:a16="http://schemas.microsoft.com/office/drawing/2014/main" id="{EA38D87F-E2C8-4619-B1EA-D5ADF01193A5}"/>
              </a:ext>
            </a:extLst>
          </p:cNvPr>
          <p:cNvSpPr>
            <a:spLocks noGrp="1"/>
          </p:cNvSpPr>
          <p:nvPr>
            <p:ph type="body" sz="quarter" idx="13"/>
          </p:nvPr>
        </p:nvSpPr>
        <p:spPr/>
        <p:txBody>
          <a:bodyPr/>
          <a:lstStyle/>
          <a:p>
            <a:r>
              <a:rPr lang="en-GB"/>
              <a:t>Make or break</a:t>
            </a:r>
          </a:p>
        </p:txBody>
      </p:sp>
      <p:sp>
        <p:nvSpPr>
          <p:cNvPr id="3" name="Text Placeholder 2">
            <a:extLst>
              <a:ext uri="{FF2B5EF4-FFF2-40B4-BE49-F238E27FC236}">
                <a16:creationId xmlns:a16="http://schemas.microsoft.com/office/drawing/2014/main" id="{98E7C43A-9C8F-4383-8749-324F6E5A0978}"/>
              </a:ext>
            </a:extLst>
          </p:cNvPr>
          <p:cNvSpPr>
            <a:spLocks noGrp="1"/>
          </p:cNvSpPr>
          <p:nvPr>
            <p:ph type="body" sz="quarter" idx="14"/>
          </p:nvPr>
        </p:nvSpPr>
        <p:spPr/>
        <p:txBody>
          <a:bodyPr/>
          <a:lstStyle/>
          <a:p>
            <a:r>
              <a:rPr lang="en-GB"/>
              <a:t>In summary, technical drawings like these are vital </a:t>
            </a:r>
            <a:br>
              <a:rPr lang="en-GB"/>
            </a:br>
            <a:r>
              <a:rPr lang="en-GB"/>
              <a:t>to take a product from a concept to reality</a:t>
            </a:r>
          </a:p>
          <a:p>
            <a:pPr lvl="1"/>
            <a:r>
              <a:rPr lang="en-GB"/>
              <a:t>They allow material quantities and costs to be calculated and demonstrate how a product and its components interact</a:t>
            </a:r>
          </a:p>
          <a:p>
            <a:pPr lvl="1"/>
            <a:r>
              <a:rPr lang="en-GB"/>
              <a:t>They ensure equipment can </a:t>
            </a:r>
            <a:br>
              <a:rPr lang="en-GB"/>
            </a:br>
            <a:r>
              <a:rPr lang="en-GB"/>
              <a:t>be set up accurately and </a:t>
            </a:r>
            <a:br>
              <a:rPr lang="en-GB"/>
            </a:br>
            <a:r>
              <a:rPr lang="en-GB"/>
              <a:t>within tolerance to produce </a:t>
            </a:r>
            <a:br>
              <a:rPr lang="en-GB"/>
            </a:br>
            <a:r>
              <a:rPr lang="en-GB"/>
              <a:t>safe, high quality products </a:t>
            </a:r>
            <a:br>
              <a:rPr lang="en-GB"/>
            </a:br>
            <a:r>
              <a:rPr lang="en-GB"/>
              <a:t>that are fit for purpose</a:t>
            </a:r>
          </a:p>
          <a:p>
            <a:endParaRPr lang="en-GB" b="1"/>
          </a:p>
        </p:txBody>
      </p:sp>
    </p:spTree>
    <p:extLst>
      <p:ext uri="{BB962C8B-B14F-4D97-AF65-F5344CB8AC3E}">
        <p14:creationId xmlns:p14="http://schemas.microsoft.com/office/powerpoint/2010/main" val="1197610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1ADF07-DE34-4D7E-A16C-B1E5F9095EE8}"/>
              </a:ext>
            </a:extLst>
          </p:cNvPr>
          <p:cNvSpPr>
            <a:spLocks noGrp="1"/>
          </p:cNvSpPr>
          <p:nvPr>
            <p:ph type="body" sz="quarter" idx="13"/>
          </p:nvPr>
        </p:nvSpPr>
        <p:spPr/>
        <p:txBody>
          <a:bodyPr/>
          <a:lstStyle/>
          <a:p>
            <a:r>
              <a:rPr lang="en-GB"/>
              <a:t>Worksheet task</a:t>
            </a:r>
          </a:p>
        </p:txBody>
      </p:sp>
      <p:sp>
        <p:nvSpPr>
          <p:cNvPr id="5" name="Text Placeholder 4">
            <a:extLst>
              <a:ext uri="{FF2B5EF4-FFF2-40B4-BE49-F238E27FC236}">
                <a16:creationId xmlns:a16="http://schemas.microsoft.com/office/drawing/2014/main" id="{731CB8EC-C50A-430E-BC77-BDF678805612}"/>
              </a:ext>
            </a:extLst>
          </p:cNvPr>
          <p:cNvSpPr>
            <a:spLocks noGrp="1"/>
          </p:cNvSpPr>
          <p:nvPr>
            <p:ph type="body" sz="quarter" idx="14"/>
          </p:nvPr>
        </p:nvSpPr>
        <p:spPr/>
        <p:txBody>
          <a:bodyPr/>
          <a:lstStyle/>
          <a:p>
            <a:r>
              <a:rPr lang="en-GB"/>
              <a:t>Complete </a:t>
            </a:r>
            <a:r>
              <a:rPr lang="en-GB" b="1"/>
              <a:t>Task 3 </a:t>
            </a:r>
            <a:r>
              <a:rPr lang="en-GB"/>
              <a:t>of the </a:t>
            </a:r>
            <a:r>
              <a:rPr lang="en-GB" b="1"/>
              <a:t>Worksheet</a:t>
            </a:r>
            <a:r>
              <a:rPr lang="en-GB"/>
              <a:t> </a:t>
            </a:r>
          </a:p>
          <a:p>
            <a:pPr marL="0" indent="0">
              <a:buNone/>
            </a:pPr>
            <a:endParaRPr lang="en-GB"/>
          </a:p>
        </p:txBody>
      </p:sp>
    </p:spTree>
    <p:extLst>
      <p:ext uri="{BB962C8B-B14F-4D97-AF65-F5344CB8AC3E}">
        <p14:creationId xmlns:p14="http://schemas.microsoft.com/office/powerpoint/2010/main" val="165002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1D201-FC2E-4097-9547-A4A930A75F9C}"/>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8DFE607E-2D1E-4B07-AB08-211E239B7E4C}"/>
              </a:ext>
            </a:extLst>
          </p:cNvPr>
          <p:cNvSpPr>
            <a:spLocks noGrp="1"/>
          </p:cNvSpPr>
          <p:nvPr>
            <p:ph type="body" sz="quarter" idx="14"/>
          </p:nvPr>
        </p:nvSpPr>
        <p:spPr/>
        <p:txBody>
          <a:bodyPr/>
          <a:lstStyle/>
          <a:p>
            <a:r>
              <a:rPr lang="en-GB"/>
              <a:t>Suggest a suitable drawing method for each of the following:</a:t>
            </a:r>
          </a:p>
          <a:p>
            <a:pPr lvl="1"/>
            <a:r>
              <a:rPr lang="en-GB"/>
              <a:t>Layout of seating for a new restaurant</a:t>
            </a:r>
          </a:p>
          <a:p>
            <a:pPr lvl="1"/>
            <a:r>
              <a:rPr lang="en-GB"/>
              <a:t>Internal structure of an engine part</a:t>
            </a:r>
          </a:p>
          <a:p>
            <a:pPr lvl="1"/>
            <a:r>
              <a:rPr lang="en-GB"/>
              <a:t>Final design to pitch to potential investors</a:t>
            </a:r>
          </a:p>
          <a:p>
            <a:pPr lvl="1"/>
            <a:r>
              <a:rPr lang="en-GB"/>
              <a:t>Explain a design to a manufacturer for injection moulding</a:t>
            </a:r>
          </a:p>
          <a:p>
            <a:endParaRPr lang="en-GB"/>
          </a:p>
        </p:txBody>
      </p:sp>
    </p:spTree>
    <p:extLst>
      <p:ext uri="{BB962C8B-B14F-4D97-AF65-F5344CB8AC3E}">
        <p14:creationId xmlns:p14="http://schemas.microsoft.com/office/powerpoint/2010/main" val="382499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pole&#10;&#10;Description automatically generated">
            <a:extLst>
              <a:ext uri="{FF2B5EF4-FFF2-40B4-BE49-F238E27FC236}">
                <a16:creationId xmlns:a16="http://schemas.microsoft.com/office/drawing/2014/main" id="{D17E4F96-5045-2445-BDED-9B46C5EACC8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p:blipFill>
        <p:spPr>
          <a:xfrm>
            <a:off x="4467414" y="1010703"/>
            <a:ext cx="4536885" cy="5847297"/>
          </a:xfrm>
          <a:prstGeom prst="rect">
            <a:avLst/>
          </a:prstGeom>
        </p:spPr>
      </p:pic>
      <p:sp>
        <p:nvSpPr>
          <p:cNvPr id="2" name="Text Placeholder 1">
            <a:extLst>
              <a:ext uri="{FF2B5EF4-FFF2-40B4-BE49-F238E27FC236}">
                <a16:creationId xmlns:a16="http://schemas.microsoft.com/office/drawing/2014/main" id="{FB5DC54E-4440-4E34-BBC5-51D853237671}"/>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E878F6AC-C96B-44CC-869C-C41ED6755A6E}"/>
              </a:ext>
            </a:extLst>
          </p:cNvPr>
          <p:cNvSpPr>
            <a:spLocks noGrp="1"/>
          </p:cNvSpPr>
          <p:nvPr>
            <p:ph type="body" sz="quarter" idx="14"/>
          </p:nvPr>
        </p:nvSpPr>
        <p:spPr/>
        <p:txBody>
          <a:bodyPr/>
          <a:lstStyle/>
          <a:p>
            <a:r>
              <a:rPr lang="en-GB" dirty="0"/>
              <a:t>What is design communication?</a:t>
            </a:r>
          </a:p>
          <a:p>
            <a:pPr lvl="1"/>
            <a:r>
              <a:rPr lang="en-GB" dirty="0"/>
              <a:t>How are design intentions </a:t>
            </a:r>
            <a:br>
              <a:rPr lang="en-GB" dirty="0"/>
            </a:br>
            <a:r>
              <a:rPr lang="en-GB" dirty="0"/>
              <a:t>conveyed to others?</a:t>
            </a:r>
          </a:p>
          <a:p>
            <a:pPr lvl="1"/>
            <a:r>
              <a:rPr lang="en-GB" dirty="0"/>
              <a:t>What are the advantages </a:t>
            </a:r>
            <a:br>
              <a:rPr lang="en-GB" dirty="0"/>
            </a:br>
            <a:r>
              <a:rPr lang="en-GB" dirty="0"/>
              <a:t>of using visuals over spoken </a:t>
            </a:r>
            <a:br>
              <a:rPr lang="en-GB" dirty="0"/>
            </a:br>
            <a:r>
              <a:rPr lang="en-GB" dirty="0"/>
              <a:t>or written words?</a:t>
            </a:r>
          </a:p>
          <a:p>
            <a:pPr lvl="1"/>
            <a:r>
              <a:rPr lang="en-GB" dirty="0"/>
              <a:t>People say ‘a picture speaks </a:t>
            </a:r>
            <a:br>
              <a:rPr lang="en-GB" dirty="0"/>
            </a:br>
            <a:r>
              <a:rPr lang="en-GB" dirty="0"/>
              <a:t>a thousand words’</a:t>
            </a:r>
          </a:p>
          <a:p>
            <a:pPr lvl="1"/>
            <a:r>
              <a:rPr lang="en-GB" dirty="0"/>
              <a:t>What does this mean?</a:t>
            </a:r>
          </a:p>
          <a:p>
            <a:pPr lvl="1"/>
            <a:endParaRPr lang="en-GB" dirty="0"/>
          </a:p>
          <a:p>
            <a:pPr lvl="1"/>
            <a:endParaRPr lang="en-GB" dirty="0"/>
          </a:p>
        </p:txBody>
      </p:sp>
    </p:spTree>
    <p:extLst>
      <p:ext uri="{BB962C8B-B14F-4D97-AF65-F5344CB8AC3E}">
        <p14:creationId xmlns:p14="http://schemas.microsoft.com/office/powerpoint/2010/main" val="1079245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BBE525-CA41-495C-9BEC-1D6A8C55BE24}"/>
              </a:ext>
            </a:extLst>
          </p:cNvPr>
          <p:cNvSpPr/>
          <p:nvPr/>
        </p:nvSpPr>
        <p:spPr>
          <a:xfrm>
            <a:off x="0" y="638175"/>
            <a:ext cx="9144000" cy="6219825"/>
          </a:xfrm>
          <a:prstGeom prst="rect">
            <a:avLst/>
          </a:prstGeom>
          <a:gradFill>
            <a:gsLst>
              <a:gs pos="49000">
                <a:schemeClr val="bg1"/>
              </a:gs>
              <a:gs pos="62000">
                <a:schemeClr val="bg1">
                  <a:alpha val="69000"/>
                </a:schemeClr>
              </a:gs>
              <a:gs pos="77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90075D1A-E734-4533-A353-149E30C161D7}"/>
              </a:ext>
            </a:extLst>
          </p:cNvPr>
          <p:cNvSpPr>
            <a:spLocks noGrp="1"/>
          </p:cNvSpPr>
          <p:nvPr>
            <p:ph type="body" sz="quarter" idx="13"/>
          </p:nvPr>
        </p:nvSpPr>
        <p:spPr/>
        <p:txBody>
          <a:bodyPr/>
          <a:lstStyle/>
          <a:p>
            <a:r>
              <a:rPr lang="en-GB"/>
              <a:t>Clear communication</a:t>
            </a:r>
          </a:p>
        </p:txBody>
      </p:sp>
      <p:sp>
        <p:nvSpPr>
          <p:cNvPr id="3" name="Text Placeholder 2">
            <a:extLst>
              <a:ext uri="{FF2B5EF4-FFF2-40B4-BE49-F238E27FC236}">
                <a16:creationId xmlns:a16="http://schemas.microsoft.com/office/drawing/2014/main" id="{502B07CA-827D-446B-9EBD-550ACA119140}"/>
              </a:ext>
            </a:extLst>
          </p:cNvPr>
          <p:cNvSpPr>
            <a:spLocks noGrp="1"/>
          </p:cNvSpPr>
          <p:nvPr>
            <p:ph type="body" sz="quarter" idx="14"/>
          </p:nvPr>
        </p:nvSpPr>
        <p:spPr/>
        <p:txBody>
          <a:bodyPr/>
          <a:lstStyle/>
          <a:p>
            <a:r>
              <a:rPr lang="en-US"/>
              <a:t>Whether generated by hand or using CAD </a:t>
            </a:r>
            <a:br>
              <a:rPr lang="en-US"/>
            </a:br>
            <a:r>
              <a:rPr lang="en-US"/>
              <a:t>software, various visual tools are used </a:t>
            </a:r>
            <a:br>
              <a:rPr lang="en-US"/>
            </a:br>
            <a:r>
              <a:rPr lang="en-US"/>
              <a:t>to simplify complex information</a:t>
            </a:r>
          </a:p>
          <a:p>
            <a:pPr lvl="1"/>
            <a:r>
              <a:rPr lang="en-US"/>
              <a:t>Colors and textures</a:t>
            </a:r>
          </a:p>
          <a:p>
            <a:pPr lvl="1"/>
            <a:r>
              <a:rPr lang="en-US"/>
              <a:t>Pictograms and symbols</a:t>
            </a:r>
          </a:p>
          <a:p>
            <a:pPr lvl="1"/>
            <a:r>
              <a:rPr lang="en-US"/>
              <a:t>Images, shapes and emoji’s</a:t>
            </a:r>
          </a:p>
          <a:p>
            <a:pPr lvl="1"/>
            <a:r>
              <a:rPr lang="en-US"/>
              <a:t>Words and fonts</a:t>
            </a:r>
          </a:p>
          <a:p>
            <a:r>
              <a:rPr lang="en-US"/>
              <a:t>These tools make up a kind</a:t>
            </a:r>
            <a:br>
              <a:rPr lang="en-US"/>
            </a:br>
            <a:r>
              <a:rPr lang="en-US"/>
              <a:t>of visual shorthand that </a:t>
            </a:r>
            <a:br>
              <a:rPr lang="en-US"/>
            </a:br>
            <a:r>
              <a:rPr lang="en-US"/>
              <a:t>users can decode</a:t>
            </a:r>
          </a:p>
        </p:txBody>
      </p:sp>
    </p:spTree>
    <p:extLst>
      <p:ext uri="{BB962C8B-B14F-4D97-AF65-F5344CB8AC3E}">
        <p14:creationId xmlns:p14="http://schemas.microsoft.com/office/powerpoint/2010/main" val="9030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993220-8706-4BC9-B152-A0A6BF82BFB4}"/>
              </a:ext>
            </a:extLst>
          </p:cNvPr>
          <p:cNvSpPr>
            <a:spLocks noGrp="1"/>
          </p:cNvSpPr>
          <p:nvPr>
            <p:ph type="body" sz="quarter" idx="13"/>
          </p:nvPr>
        </p:nvSpPr>
        <p:spPr/>
        <p:txBody>
          <a:bodyPr/>
          <a:lstStyle/>
          <a:p>
            <a:r>
              <a:rPr lang="en-GB"/>
              <a:t>Worksheet task</a:t>
            </a:r>
          </a:p>
        </p:txBody>
      </p:sp>
      <p:sp>
        <p:nvSpPr>
          <p:cNvPr id="5" name="Text Placeholder 4">
            <a:extLst>
              <a:ext uri="{FF2B5EF4-FFF2-40B4-BE49-F238E27FC236}">
                <a16:creationId xmlns:a16="http://schemas.microsoft.com/office/drawing/2014/main" id="{FB6EAC52-56D2-4024-927D-DBF2EDEFE692}"/>
              </a:ext>
            </a:extLst>
          </p:cNvPr>
          <p:cNvSpPr>
            <a:spLocks noGrp="1"/>
          </p:cNvSpPr>
          <p:nvPr>
            <p:ph type="body" sz="quarter" idx="14"/>
          </p:nvPr>
        </p:nvSpPr>
        <p:spPr/>
        <p:txBody>
          <a:bodyPr/>
          <a:lstStyle/>
          <a:p>
            <a:r>
              <a:rPr lang="en-GB"/>
              <a:t>Complete </a:t>
            </a:r>
            <a:r>
              <a:rPr lang="en-GB" b="1"/>
              <a:t>Task 1</a:t>
            </a:r>
            <a:r>
              <a:rPr lang="en-GB"/>
              <a:t> of </a:t>
            </a:r>
            <a:r>
              <a:rPr lang="en-GB" b="1"/>
              <a:t>Worksheet 4</a:t>
            </a:r>
            <a:r>
              <a:rPr lang="en-GB"/>
              <a:t> </a:t>
            </a:r>
          </a:p>
          <a:p>
            <a:endParaRPr lang="en-GB"/>
          </a:p>
        </p:txBody>
      </p:sp>
    </p:spTree>
    <p:extLst>
      <p:ext uri="{BB962C8B-B14F-4D97-AF65-F5344CB8AC3E}">
        <p14:creationId xmlns:p14="http://schemas.microsoft.com/office/powerpoint/2010/main" val="11851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Presenting ideas and intentions</a:t>
            </a:r>
          </a:p>
        </p:txBody>
      </p:sp>
      <p:sp>
        <p:nvSpPr>
          <p:cNvPr id="3" name="Text Placeholder 2"/>
          <p:cNvSpPr>
            <a:spLocks noGrp="1"/>
          </p:cNvSpPr>
          <p:nvPr>
            <p:ph type="body" sz="quarter" idx="14"/>
          </p:nvPr>
        </p:nvSpPr>
        <p:spPr>
          <a:xfrm>
            <a:off x="724280" y="1704179"/>
            <a:ext cx="7797230" cy="3453607"/>
          </a:xfrm>
        </p:spPr>
        <p:txBody>
          <a:bodyPr/>
          <a:lstStyle/>
          <a:p>
            <a:r>
              <a:rPr lang="en-GB"/>
              <a:t>You must be able to explain and demonstrate your design ideas through a variety of different communication techniques </a:t>
            </a:r>
          </a:p>
          <a:p>
            <a:pPr lvl="1"/>
            <a:r>
              <a:rPr lang="en-GB"/>
              <a:t>2D and 3D sketches</a:t>
            </a:r>
          </a:p>
          <a:p>
            <a:pPr lvl="1"/>
            <a:r>
              <a:rPr lang="en-GB"/>
              <a:t>Mixed media and rendering</a:t>
            </a:r>
          </a:p>
          <a:p>
            <a:pPr lvl="1"/>
            <a:r>
              <a:rPr lang="en-GB"/>
              <a:t>Technical drawings and dimensions</a:t>
            </a:r>
          </a:p>
          <a:p>
            <a:pPr lvl="2"/>
            <a:r>
              <a:rPr lang="en-GB"/>
              <a:t>Would you convey your </a:t>
            </a:r>
            <a:br>
              <a:rPr lang="en-GB"/>
            </a:br>
            <a:r>
              <a:rPr lang="en-GB"/>
              <a:t>ideas to a client and </a:t>
            </a:r>
            <a:br>
              <a:rPr lang="en-GB"/>
            </a:br>
            <a:r>
              <a:rPr lang="en-GB"/>
              <a:t>a manufacturer in the </a:t>
            </a:r>
            <a:br>
              <a:rPr lang="en-GB"/>
            </a:br>
            <a:r>
              <a:rPr lang="en-GB"/>
              <a:t>same way?</a:t>
            </a:r>
          </a:p>
        </p:txBody>
      </p:sp>
    </p:spTree>
    <p:extLst>
      <p:ext uri="{BB962C8B-B14F-4D97-AF65-F5344CB8AC3E}">
        <p14:creationId xmlns:p14="http://schemas.microsoft.com/office/powerpoint/2010/main" val="35511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Picture 4" descr="A close up of several top&#10;&#10;Description automatically generated">
            <a:extLst>
              <a:ext uri="{FF2B5EF4-FFF2-40B4-BE49-F238E27FC236}">
                <a16:creationId xmlns:a16="http://schemas.microsoft.com/office/drawing/2014/main" id="{90542FCD-02C5-414A-8A8A-A0E7E8E18BB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50632"/>
            <a:ext cx="9141060" cy="6207368"/>
          </a:xfrm>
          <a:prstGeom prst="rect">
            <a:avLst/>
          </a:prstGeom>
        </p:spPr>
      </p:pic>
      <p:sp>
        <p:nvSpPr>
          <p:cNvPr id="2" name="Text Placeholder 1">
            <a:extLst>
              <a:ext uri="{FF2B5EF4-FFF2-40B4-BE49-F238E27FC236}">
                <a16:creationId xmlns:a16="http://schemas.microsoft.com/office/drawing/2014/main" id="{FDAAEC24-4BAF-4E19-B470-88881008DE5B}"/>
              </a:ext>
            </a:extLst>
          </p:cNvPr>
          <p:cNvSpPr>
            <a:spLocks noGrp="1"/>
          </p:cNvSpPr>
          <p:nvPr>
            <p:ph type="body" sz="quarter" idx="13"/>
          </p:nvPr>
        </p:nvSpPr>
        <p:spPr/>
        <p:txBody>
          <a:bodyPr/>
          <a:lstStyle/>
          <a:p>
            <a:r>
              <a:rPr lang="en-GB"/>
              <a:t>Data vs ideas</a:t>
            </a:r>
          </a:p>
        </p:txBody>
      </p:sp>
      <p:sp>
        <p:nvSpPr>
          <p:cNvPr id="3" name="Text Placeholder 2">
            <a:extLst>
              <a:ext uri="{FF2B5EF4-FFF2-40B4-BE49-F238E27FC236}">
                <a16:creationId xmlns:a16="http://schemas.microsoft.com/office/drawing/2014/main" id="{521FDD7C-F65A-47D6-A395-7DEF811D5A95}"/>
              </a:ext>
            </a:extLst>
          </p:cNvPr>
          <p:cNvSpPr>
            <a:spLocks noGrp="1"/>
          </p:cNvSpPr>
          <p:nvPr>
            <p:ph type="body" sz="quarter" idx="14"/>
          </p:nvPr>
        </p:nvSpPr>
        <p:spPr/>
        <p:txBody>
          <a:bodyPr/>
          <a:lstStyle/>
          <a:p>
            <a:r>
              <a:rPr lang="en-GB"/>
              <a:t>Communicating data and communicating ideas are very different skills </a:t>
            </a:r>
          </a:p>
          <a:p>
            <a:pPr lvl="1"/>
            <a:r>
              <a:rPr lang="en-GB"/>
              <a:t>What are the top priorities when visualising data?</a:t>
            </a:r>
          </a:p>
          <a:p>
            <a:pPr lvl="1"/>
            <a:r>
              <a:rPr lang="en-GB"/>
              <a:t>What do you aim for when communicating initial ideas?</a:t>
            </a:r>
          </a:p>
          <a:p>
            <a:pPr lvl="1"/>
            <a:r>
              <a:rPr lang="en-GB"/>
              <a:t>What is the purpose of a final presentation drawing compared to development sketches?</a:t>
            </a:r>
          </a:p>
          <a:p>
            <a:pPr lvl="1"/>
            <a:r>
              <a:rPr lang="en-GB"/>
              <a:t>How are technical drawings used?</a:t>
            </a:r>
          </a:p>
        </p:txBody>
      </p:sp>
    </p:spTree>
    <p:extLst>
      <p:ext uri="{BB962C8B-B14F-4D97-AF65-F5344CB8AC3E}">
        <p14:creationId xmlns:p14="http://schemas.microsoft.com/office/powerpoint/2010/main" val="420364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6AF336-D940-4FD6-9B98-94A8E8E3AEA5}"/>
              </a:ext>
            </a:extLst>
          </p:cNvPr>
          <p:cNvSpPr>
            <a:spLocks noGrp="1"/>
          </p:cNvSpPr>
          <p:nvPr>
            <p:ph type="body" sz="quarter" idx="13"/>
          </p:nvPr>
        </p:nvSpPr>
        <p:spPr/>
        <p:txBody>
          <a:bodyPr/>
          <a:lstStyle/>
          <a:p>
            <a:r>
              <a:rPr lang="en-GB"/>
              <a:t>Sketching techniques</a:t>
            </a:r>
          </a:p>
        </p:txBody>
      </p:sp>
      <p:sp>
        <p:nvSpPr>
          <p:cNvPr id="3" name="Text Placeholder 2">
            <a:extLst>
              <a:ext uri="{FF2B5EF4-FFF2-40B4-BE49-F238E27FC236}">
                <a16:creationId xmlns:a16="http://schemas.microsoft.com/office/drawing/2014/main" id="{543410FF-27F8-4FE3-8ED9-7E7504C68226}"/>
              </a:ext>
            </a:extLst>
          </p:cNvPr>
          <p:cNvSpPr>
            <a:spLocks noGrp="1"/>
          </p:cNvSpPr>
          <p:nvPr>
            <p:ph type="body" sz="quarter" idx="14"/>
          </p:nvPr>
        </p:nvSpPr>
        <p:spPr/>
        <p:txBody>
          <a:bodyPr/>
          <a:lstStyle/>
          <a:p>
            <a:r>
              <a:rPr lang="en-GB"/>
              <a:t>Whether hand drawn or computer</a:t>
            </a:r>
            <a:br>
              <a:rPr lang="en-GB"/>
            </a:br>
            <a:r>
              <a:rPr lang="en-GB"/>
              <a:t>generated, various 2D and 3D </a:t>
            </a:r>
            <a:br>
              <a:rPr lang="en-GB"/>
            </a:br>
            <a:r>
              <a:rPr lang="en-GB"/>
              <a:t>methods are used to develop</a:t>
            </a:r>
            <a:br>
              <a:rPr lang="en-GB"/>
            </a:br>
            <a:r>
              <a:rPr lang="en-GB"/>
              <a:t>and communicate ideas</a:t>
            </a:r>
          </a:p>
          <a:p>
            <a:pPr lvl="1"/>
            <a:r>
              <a:rPr lang="en-GB"/>
              <a:t>3D drawings are better for </a:t>
            </a:r>
            <a:br>
              <a:rPr lang="en-GB"/>
            </a:br>
            <a:r>
              <a:rPr lang="en-GB"/>
              <a:t>representing the look and </a:t>
            </a:r>
            <a:br>
              <a:rPr lang="en-GB"/>
            </a:br>
            <a:r>
              <a:rPr lang="en-GB"/>
              <a:t>feel of an object</a:t>
            </a:r>
          </a:p>
          <a:p>
            <a:pPr lvl="1"/>
            <a:r>
              <a:rPr lang="en-GB"/>
              <a:t>2D drawings show profiles, </a:t>
            </a:r>
            <a:br>
              <a:rPr lang="en-GB"/>
            </a:br>
            <a:r>
              <a:rPr lang="en-GB"/>
              <a:t>dimensions, mechanical </a:t>
            </a:r>
            <a:br>
              <a:rPr lang="en-GB"/>
            </a:br>
            <a:r>
              <a:rPr lang="en-GB"/>
              <a:t>and electrical concepts</a:t>
            </a:r>
          </a:p>
          <a:p>
            <a:pPr lvl="1"/>
            <a:r>
              <a:rPr lang="en-GB">
                <a:solidFill>
                  <a:schemeClr val="tx1"/>
                </a:solidFill>
              </a:rPr>
              <a:t>Which of these would be more</a:t>
            </a:r>
            <a:br>
              <a:rPr lang="en-GB">
                <a:solidFill>
                  <a:schemeClr val="tx1"/>
                </a:solidFill>
              </a:rPr>
            </a:br>
            <a:r>
              <a:rPr lang="en-GB">
                <a:solidFill>
                  <a:schemeClr val="tx1"/>
                </a:solidFill>
              </a:rPr>
              <a:t>useful to a client? </a:t>
            </a:r>
          </a:p>
          <a:p>
            <a:pPr lvl="1"/>
            <a:endParaRPr lang="en-US"/>
          </a:p>
        </p:txBody>
      </p:sp>
    </p:spTree>
    <p:extLst>
      <p:ext uri="{BB962C8B-B14F-4D97-AF65-F5344CB8AC3E}">
        <p14:creationId xmlns:p14="http://schemas.microsoft.com/office/powerpoint/2010/main" val="75587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3D drawing techniques</a:t>
            </a:r>
          </a:p>
        </p:txBody>
      </p:sp>
      <p:sp>
        <p:nvSpPr>
          <p:cNvPr id="3" name="Text Placeholder 2"/>
          <p:cNvSpPr>
            <a:spLocks noGrp="1"/>
          </p:cNvSpPr>
          <p:nvPr>
            <p:ph type="body" sz="quarter" idx="14"/>
          </p:nvPr>
        </p:nvSpPr>
        <p:spPr/>
        <p:txBody>
          <a:bodyPr/>
          <a:lstStyle/>
          <a:p>
            <a:r>
              <a:rPr lang="en-GB"/>
              <a:t>Graphical projection and perspective are useful drawing skills for presenting designs</a:t>
            </a:r>
          </a:p>
          <a:p>
            <a:pPr lvl="1"/>
            <a:r>
              <a:rPr lang="en-GB"/>
              <a:t>There are </a:t>
            </a:r>
            <a:r>
              <a:rPr lang="en-GB" b="1"/>
              <a:t>three</a:t>
            </a:r>
            <a:r>
              <a:rPr lang="en-GB"/>
              <a:t> key types of 3D drawing styles:</a:t>
            </a:r>
          </a:p>
          <a:p>
            <a:pPr marL="990600" lvl="2"/>
            <a:r>
              <a:rPr lang="en-GB"/>
              <a:t>Oblique projection</a:t>
            </a:r>
          </a:p>
          <a:p>
            <a:pPr marL="990600" lvl="2"/>
            <a:r>
              <a:rPr lang="en-GB"/>
              <a:t>Isometric projection</a:t>
            </a:r>
          </a:p>
          <a:p>
            <a:pPr marL="990600" lvl="2"/>
            <a:r>
              <a:rPr lang="en-GB"/>
              <a:t>Perspective drawing</a:t>
            </a:r>
          </a:p>
          <a:p>
            <a:pPr marL="990600" lvl="2"/>
            <a:endParaRPr lang="en-GB"/>
          </a:p>
          <a:p>
            <a:r>
              <a:rPr lang="en-GB"/>
              <a:t>What are the key differences between isometric </a:t>
            </a:r>
            <a:br>
              <a:rPr lang="en-GB"/>
            </a:br>
            <a:r>
              <a:rPr lang="en-GB"/>
              <a:t>and perspective techniques?</a:t>
            </a:r>
          </a:p>
          <a:p>
            <a:pPr lvl="2"/>
            <a:endParaRPr lang="en-GB" sz="2200">
              <a:solidFill>
                <a:srgbClr val="5D295A"/>
              </a:solidFill>
              <a:latin typeface="Arial"/>
              <a:cs typeface="Arial"/>
            </a:endParaRPr>
          </a:p>
          <a:p>
            <a:pPr marL="1371600" lvl="3" indent="0">
              <a:buNone/>
            </a:pPr>
            <a:r>
              <a:rPr lang="en-GB">
                <a:solidFill>
                  <a:srgbClr val="8C82BB"/>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621426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CB4156-F254-4372-9138-520DC1096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5BA1D-F5F7-4A50-8015-A65DB4CBDF3E}">
  <ds:schemaRefs>
    <ds:schemaRef ds:uri="http://purl.org/dc/terms/"/>
    <ds:schemaRef ds:uri="http://schemas.microsoft.com/office/2006/documentManagement/typ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96C926C8-B0DD-43B4-9D87-FCDFEB2A8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591</Words>
  <Application>Microsoft Office PowerPoint</Application>
  <PresentationFormat>On-screen Show (4:3)</PresentationFormat>
  <Paragraphs>125</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Museo900-Regular</vt:lpstr>
      <vt:lpstr>Museo 700</vt:lpstr>
      <vt:lpstr>Museo 100</vt:lpstr>
      <vt:lpstr>Calibri</vt:lpstr>
      <vt:lpstr>Museo 900</vt:lpstr>
      <vt:lpstr>Museo 500</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1</cp:revision>
  <cp:lastPrinted>2019-01-28T15:23:55Z</cp:lastPrinted>
  <dcterms:created xsi:type="dcterms:W3CDTF">2016-07-06T09:17:47Z</dcterms:created>
  <dcterms:modified xsi:type="dcterms:W3CDTF">2019-02-27T15:43:39Z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