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7" r:id="rId5"/>
    <p:sldId id="275" r:id="rId6"/>
    <p:sldId id="262" r:id="rId7"/>
    <p:sldId id="263" r:id="rId8"/>
    <p:sldId id="264" r:id="rId9"/>
    <p:sldId id="265" r:id="rId10"/>
    <p:sldId id="266" r:id="rId11"/>
    <p:sldId id="267" r:id="rId12"/>
    <p:sldId id="268" r:id="rId13"/>
    <p:sldId id="270" r:id="rId14"/>
    <p:sldId id="276" r:id="rId15"/>
    <p:sldId id="271" r:id="rId16"/>
    <p:sldId id="272" r:id="rId17"/>
    <p:sldId id="273" r:id="rId18"/>
    <p:sldId id="274" r:id="rId19"/>
  </p:sldIdLst>
  <p:sldSz cx="9144000" cy="6858000" type="screen4x3"/>
  <p:notesSz cx="6797675" cy="9926638"/>
  <p:embeddedFontLst>
    <p:embeddedFont>
      <p:font typeface="Calibri" panose="020F0502020204030204" pitchFamily="34" charset="0"/>
      <p:regular r:id="rId21"/>
      <p:bold r:id="rId22"/>
      <p:italic r:id="rId23"/>
      <p:boldItalic r:id="rId24"/>
    </p:embeddedFont>
    <p:embeddedFont>
      <p:font typeface="Museo 100" panose="02000000000000000000" pitchFamily="2" charset="0"/>
      <p:regular r:id="rId25"/>
    </p:embeddedFont>
    <p:embeddedFont>
      <p:font typeface="Museo 500" panose="02000000000000000000" pitchFamily="2" charset="0"/>
      <p:regular r:id="rId26"/>
    </p:embeddedFont>
    <p:embeddedFont>
      <p:font typeface="Museo 700" panose="02000000000000000000" pitchFamily="2" charset="0"/>
      <p:bold r:id="rId27"/>
    </p:embeddedFont>
    <p:embeddedFont>
      <p:font typeface="Museo 900" panose="02000000000000000000" pitchFamily="2" charset="0"/>
      <p:bold r:id="rId28"/>
    </p:embeddedFont>
    <p:embeddedFont>
      <p:font typeface="Museo900-Regular" panose="02000000000000000000" pitchFamily="2" charset="0"/>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1" clrIdx="1">
    <p:extLst>
      <p:ext uri="{19B8F6BF-5375-455C-9EA6-DF929625EA0E}">
        <p15:presenceInfo xmlns:p15="http://schemas.microsoft.com/office/powerpoint/2012/main" userId="S::mike@pgonline.co.uk::7954c944-6085-4b08-be0b-82a8f61af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2E31"/>
    <a:srgbClr val="D87002"/>
    <a:srgbClr val="F5F5F7"/>
    <a:srgbClr val="EBEBEF"/>
    <a:srgbClr val="F5F4F9"/>
    <a:srgbClr val="EFEEF4"/>
    <a:srgbClr val="FFFFFF"/>
    <a:srgbClr val="8AA4D7"/>
    <a:srgbClr val="B498B8"/>
    <a:srgbClr val="F2F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60" autoAdjust="0"/>
    <p:restoredTop sz="97449" autoAdjust="0"/>
  </p:normalViewPr>
  <p:slideViewPr>
    <p:cSldViewPr snapToGrid="0">
      <p:cViewPr varScale="1">
        <p:scale>
          <a:sx n="109" d="100"/>
          <a:sy n="109" d="100"/>
        </p:scale>
        <p:origin x="1284" y="10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S::andy@pgonline.co.uk::3900aca3-aa6e-4813-b4e0-c02f9e48a0aa" providerId="AD" clId="Web-{44E056B3-DF5E-AFA8-71BB-1FC6213C2AED}"/>
    <pc:docChg chg="modSld">
      <pc:chgData name="Andy Gray" userId="S::andy@pgonline.co.uk::3900aca3-aa6e-4813-b4e0-c02f9e48a0aa" providerId="AD" clId="Web-{44E056B3-DF5E-AFA8-71BB-1FC6213C2AED}" dt="2019-07-22T15:45:50.236" v="1"/>
      <pc:docMkLst>
        <pc:docMk/>
      </pc:docMkLst>
      <pc:sldChg chg="modSp">
        <pc:chgData name="Andy Gray" userId="S::andy@pgonline.co.uk::3900aca3-aa6e-4813-b4e0-c02f9e48a0aa" providerId="AD" clId="Web-{44E056B3-DF5E-AFA8-71BB-1FC6213C2AED}" dt="2019-07-22T15:45:50.236" v="1"/>
        <pc:sldMkLst>
          <pc:docMk/>
          <pc:sldMk cId="0" sldId="262"/>
        </pc:sldMkLst>
        <pc:picChg chg="mod modCrop">
          <ac:chgData name="Andy Gray" userId="S::andy@pgonline.co.uk::3900aca3-aa6e-4813-b4e0-c02f9e48a0aa" providerId="AD" clId="Web-{44E056B3-DF5E-AFA8-71BB-1FC6213C2AED}" dt="2019-07-22T15:45:50.236" v="1"/>
          <ac:picMkLst>
            <pc:docMk/>
            <pc:sldMk cId="0" sldId="262"/>
            <ac:picMk id="1026" creationId="{9D3B101D-D73F-44A5-AAD5-5FE66CB1EDDF}"/>
          </ac:picMkLst>
        </pc:picChg>
      </pc:sldChg>
    </pc:docChg>
  </pc:docChgLst>
  <pc:docChgLst>
    <pc:chgData name="Leonora Sheppard" userId="3688f6d8-1f97-408e-a4fe-cc859c551ddb" providerId="ADAL" clId="{14835200-0EC4-42F6-9F84-8CEF2513F007}"/>
    <pc:docChg chg="undo modSld">
      <pc:chgData name="Leonora Sheppard" userId="3688f6d8-1f97-408e-a4fe-cc859c551ddb" providerId="ADAL" clId="{14835200-0EC4-42F6-9F84-8CEF2513F007}" dt="2019-08-06T13:25:59.316" v="7" actId="6549"/>
      <pc:docMkLst>
        <pc:docMk/>
      </pc:docMkLst>
      <pc:sldChg chg="modSp">
        <pc:chgData name="Leonora Sheppard" userId="3688f6d8-1f97-408e-a4fe-cc859c551ddb" providerId="ADAL" clId="{14835200-0EC4-42F6-9F84-8CEF2513F007}" dt="2019-08-06T13:25:59.316" v="7" actId="6549"/>
        <pc:sldMkLst>
          <pc:docMk/>
          <pc:sldMk cId="0" sldId="265"/>
        </pc:sldMkLst>
        <pc:spChg chg="mod">
          <ac:chgData name="Leonora Sheppard" userId="3688f6d8-1f97-408e-a4fe-cc859c551ddb" providerId="ADAL" clId="{14835200-0EC4-42F6-9F84-8CEF2513F007}" dt="2019-08-06T13:25:59.316" v="7" actId="6549"/>
          <ac:spMkLst>
            <pc:docMk/>
            <pc:sldMk cId="0" sldId="265"/>
            <ac:spMk id="142" creationId="{00000000-0000-0000-0000-000000000000}"/>
          </ac:spMkLst>
        </pc:spChg>
      </pc:sldChg>
    </pc:docChg>
  </pc:docChgLst>
  <pc:docChgLst>
    <pc:chgData name="Jessica Webb" userId="116bfa15-fab5-4298-95a6-2aaa2e478e3d" providerId="ADAL" clId="{045E20F9-775E-4A14-A1C8-604654415A10}"/>
    <pc:docChg chg="undo custSel modSld">
      <pc:chgData name="Jessica Webb" userId="116bfa15-fab5-4298-95a6-2aaa2e478e3d" providerId="ADAL" clId="{045E20F9-775E-4A14-A1C8-604654415A10}" dt="2019-08-05T15:53:10.818" v="39" actId="732"/>
      <pc:docMkLst>
        <pc:docMk/>
      </pc:docMkLst>
      <pc:sldChg chg="addSp delSp modSp">
        <pc:chgData name="Jessica Webb" userId="116bfa15-fab5-4298-95a6-2aaa2e478e3d" providerId="ADAL" clId="{045E20F9-775E-4A14-A1C8-604654415A10}" dt="2019-08-05T15:47:53.574" v="22"/>
        <pc:sldMkLst>
          <pc:docMk/>
          <pc:sldMk cId="0" sldId="262"/>
        </pc:sldMkLst>
        <pc:spChg chg="add del mod">
          <ac:chgData name="Jessica Webb" userId="116bfa15-fab5-4298-95a6-2aaa2e478e3d" providerId="ADAL" clId="{045E20F9-775E-4A14-A1C8-604654415A10}" dt="2019-08-05T15:47:53.574" v="22"/>
          <ac:spMkLst>
            <pc:docMk/>
            <pc:sldMk cId="0" sldId="262"/>
            <ac:spMk id="2" creationId="{715E9EE3-FA3E-475C-A9E5-317503AC0308}"/>
          </ac:spMkLst>
        </pc:spChg>
        <pc:spChg chg="add del mod">
          <ac:chgData name="Jessica Webb" userId="116bfa15-fab5-4298-95a6-2aaa2e478e3d" providerId="ADAL" clId="{045E20F9-775E-4A14-A1C8-604654415A10}" dt="2019-08-05T15:47:53.574" v="22"/>
          <ac:spMkLst>
            <pc:docMk/>
            <pc:sldMk cId="0" sldId="262"/>
            <ac:spMk id="4" creationId="{092B1C9A-069F-4E2D-ADA5-D93EFB4546C0}"/>
          </ac:spMkLst>
        </pc:spChg>
      </pc:sldChg>
      <pc:sldChg chg="addSp delSp modSp">
        <pc:chgData name="Jessica Webb" userId="116bfa15-fab5-4298-95a6-2aaa2e478e3d" providerId="ADAL" clId="{045E20F9-775E-4A14-A1C8-604654415A10}" dt="2019-08-05T15:48:01.707" v="23" actId="478"/>
        <pc:sldMkLst>
          <pc:docMk/>
          <pc:sldMk cId="0" sldId="263"/>
        </pc:sldMkLst>
        <pc:spChg chg="add del mod">
          <ac:chgData name="Jessica Webb" userId="116bfa15-fab5-4298-95a6-2aaa2e478e3d" providerId="ADAL" clId="{045E20F9-775E-4A14-A1C8-604654415A10}" dt="2019-08-05T15:47:49.980" v="21"/>
          <ac:spMkLst>
            <pc:docMk/>
            <pc:sldMk cId="0" sldId="263"/>
            <ac:spMk id="2" creationId="{DE222732-73A8-4018-9A89-6107BC09AFB0}"/>
          </ac:spMkLst>
        </pc:spChg>
        <pc:spChg chg="add del mod">
          <ac:chgData name="Jessica Webb" userId="116bfa15-fab5-4298-95a6-2aaa2e478e3d" providerId="ADAL" clId="{045E20F9-775E-4A14-A1C8-604654415A10}" dt="2019-08-05T15:47:49.980" v="21"/>
          <ac:spMkLst>
            <pc:docMk/>
            <pc:sldMk cId="0" sldId="263"/>
            <ac:spMk id="3" creationId="{7551818B-B2E6-48A0-BD0C-63B7257FEDA3}"/>
          </ac:spMkLst>
        </pc:spChg>
        <pc:picChg chg="del">
          <ac:chgData name="Jessica Webb" userId="116bfa15-fab5-4298-95a6-2aaa2e478e3d" providerId="ADAL" clId="{045E20F9-775E-4A14-A1C8-604654415A10}" dt="2019-08-05T15:48:01.707" v="23" actId="478"/>
          <ac:picMkLst>
            <pc:docMk/>
            <pc:sldMk cId="0" sldId="263"/>
            <ac:picMk id="122" creationId="{00000000-0000-0000-0000-000000000000}"/>
          </ac:picMkLst>
        </pc:picChg>
      </pc:sldChg>
      <pc:sldChg chg="addSp delSp modSp">
        <pc:chgData name="Jessica Webb" userId="116bfa15-fab5-4298-95a6-2aaa2e478e3d" providerId="ADAL" clId="{045E20F9-775E-4A14-A1C8-604654415A10}" dt="2019-08-05T15:51:59.552" v="31"/>
        <pc:sldMkLst>
          <pc:docMk/>
          <pc:sldMk cId="0" sldId="264"/>
        </pc:sldMkLst>
        <pc:spChg chg="add del mod">
          <ac:chgData name="Jessica Webb" userId="116bfa15-fab5-4298-95a6-2aaa2e478e3d" providerId="ADAL" clId="{045E20F9-775E-4A14-A1C8-604654415A10}" dt="2019-08-05T15:47:47.229" v="20"/>
          <ac:spMkLst>
            <pc:docMk/>
            <pc:sldMk cId="0" sldId="264"/>
            <ac:spMk id="2" creationId="{271378E2-CD23-4C85-AF79-7E1E184256BF}"/>
          </ac:spMkLst>
        </pc:spChg>
        <pc:spChg chg="add del mod">
          <ac:chgData name="Jessica Webb" userId="116bfa15-fab5-4298-95a6-2aaa2e478e3d" providerId="ADAL" clId="{045E20F9-775E-4A14-A1C8-604654415A10}" dt="2019-08-05T15:47:47.229" v="20"/>
          <ac:spMkLst>
            <pc:docMk/>
            <pc:sldMk cId="0" sldId="264"/>
            <ac:spMk id="3" creationId="{79B4779F-B723-47B7-8C70-C3C535847C11}"/>
          </ac:spMkLst>
        </pc:spChg>
        <pc:picChg chg="add">
          <ac:chgData name="Jessica Webb" userId="116bfa15-fab5-4298-95a6-2aaa2e478e3d" providerId="ADAL" clId="{045E20F9-775E-4A14-A1C8-604654415A10}" dt="2019-08-05T15:51:59.552" v="31"/>
          <ac:picMkLst>
            <pc:docMk/>
            <pc:sldMk cId="0" sldId="264"/>
            <ac:picMk id="8" creationId="{CA228029-2D12-48C6-93C6-88F0EEAD4C95}"/>
          </ac:picMkLst>
        </pc:picChg>
      </pc:sldChg>
      <pc:sldChg chg="addSp delSp modSp">
        <pc:chgData name="Jessica Webb" userId="116bfa15-fab5-4298-95a6-2aaa2e478e3d" providerId="ADAL" clId="{045E20F9-775E-4A14-A1C8-604654415A10}" dt="2019-08-05T15:52:26.260" v="32"/>
        <pc:sldMkLst>
          <pc:docMk/>
          <pc:sldMk cId="0" sldId="265"/>
        </pc:sldMkLst>
        <pc:spChg chg="add del mod">
          <ac:chgData name="Jessica Webb" userId="116bfa15-fab5-4298-95a6-2aaa2e478e3d" providerId="ADAL" clId="{045E20F9-775E-4A14-A1C8-604654415A10}" dt="2019-08-05T15:47:43.391" v="18"/>
          <ac:spMkLst>
            <pc:docMk/>
            <pc:sldMk cId="0" sldId="265"/>
            <ac:spMk id="2" creationId="{62F473B4-9184-464E-9B69-CF75B2063B00}"/>
          </ac:spMkLst>
        </pc:spChg>
        <pc:spChg chg="add del mod">
          <ac:chgData name="Jessica Webb" userId="116bfa15-fab5-4298-95a6-2aaa2e478e3d" providerId="ADAL" clId="{045E20F9-775E-4A14-A1C8-604654415A10}" dt="2019-08-05T15:47:43.391" v="18"/>
          <ac:spMkLst>
            <pc:docMk/>
            <pc:sldMk cId="0" sldId="265"/>
            <ac:spMk id="3" creationId="{2C8EF03A-E255-445F-8A6B-ABCE644E14BF}"/>
          </ac:spMkLst>
        </pc:spChg>
        <pc:picChg chg="add">
          <ac:chgData name="Jessica Webb" userId="116bfa15-fab5-4298-95a6-2aaa2e478e3d" providerId="ADAL" clId="{045E20F9-775E-4A14-A1C8-604654415A10}" dt="2019-08-05T15:52:26.260" v="32"/>
          <ac:picMkLst>
            <pc:docMk/>
            <pc:sldMk cId="0" sldId="265"/>
            <ac:picMk id="7" creationId="{8DB74EFA-427D-4A81-974B-3BC0C5581A32}"/>
          </ac:picMkLst>
        </pc:picChg>
      </pc:sldChg>
      <pc:sldChg chg="addSp delSp modSp">
        <pc:chgData name="Jessica Webb" userId="116bfa15-fab5-4298-95a6-2aaa2e478e3d" providerId="ADAL" clId="{045E20F9-775E-4A14-A1C8-604654415A10}" dt="2019-08-05T15:47:39.785" v="16"/>
        <pc:sldMkLst>
          <pc:docMk/>
          <pc:sldMk cId="0" sldId="266"/>
        </pc:sldMkLst>
        <pc:spChg chg="add del mod">
          <ac:chgData name="Jessica Webb" userId="116bfa15-fab5-4298-95a6-2aaa2e478e3d" providerId="ADAL" clId="{045E20F9-775E-4A14-A1C8-604654415A10}" dt="2019-08-05T15:47:39.785" v="16"/>
          <ac:spMkLst>
            <pc:docMk/>
            <pc:sldMk cId="0" sldId="266"/>
            <ac:spMk id="2" creationId="{B53AF755-20F5-41ED-962F-C0827B8317C9}"/>
          </ac:spMkLst>
        </pc:spChg>
        <pc:spChg chg="add del mod">
          <ac:chgData name="Jessica Webb" userId="116bfa15-fab5-4298-95a6-2aaa2e478e3d" providerId="ADAL" clId="{045E20F9-775E-4A14-A1C8-604654415A10}" dt="2019-08-05T15:47:39.785" v="16"/>
          <ac:spMkLst>
            <pc:docMk/>
            <pc:sldMk cId="0" sldId="266"/>
            <ac:spMk id="3" creationId="{BFF55458-46D0-436F-A5FB-5CF5364EA30B}"/>
          </ac:spMkLst>
        </pc:spChg>
      </pc:sldChg>
      <pc:sldChg chg="addSp delSp modSp">
        <pc:chgData name="Jessica Webb" userId="116bfa15-fab5-4298-95a6-2aaa2e478e3d" providerId="ADAL" clId="{045E20F9-775E-4A14-A1C8-604654415A10}" dt="2019-08-05T15:52:33.271" v="33"/>
        <pc:sldMkLst>
          <pc:docMk/>
          <pc:sldMk cId="0" sldId="267"/>
        </pc:sldMkLst>
        <pc:spChg chg="add del mod">
          <ac:chgData name="Jessica Webb" userId="116bfa15-fab5-4298-95a6-2aaa2e478e3d" providerId="ADAL" clId="{045E20F9-775E-4A14-A1C8-604654415A10}" dt="2019-08-05T15:47:33.722" v="14"/>
          <ac:spMkLst>
            <pc:docMk/>
            <pc:sldMk cId="0" sldId="267"/>
            <ac:spMk id="2" creationId="{44C3351F-2037-4E88-8566-D914B7B26A95}"/>
          </ac:spMkLst>
        </pc:spChg>
        <pc:spChg chg="add del mod">
          <ac:chgData name="Jessica Webb" userId="116bfa15-fab5-4298-95a6-2aaa2e478e3d" providerId="ADAL" clId="{045E20F9-775E-4A14-A1C8-604654415A10}" dt="2019-08-05T15:47:33.722" v="14"/>
          <ac:spMkLst>
            <pc:docMk/>
            <pc:sldMk cId="0" sldId="267"/>
            <ac:spMk id="3" creationId="{10BAC0EB-E473-4FF6-AFA8-1ABA0BB01063}"/>
          </ac:spMkLst>
        </pc:spChg>
        <pc:picChg chg="add">
          <ac:chgData name="Jessica Webb" userId="116bfa15-fab5-4298-95a6-2aaa2e478e3d" providerId="ADAL" clId="{045E20F9-775E-4A14-A1C8-604654415A10}" dt="2019-08-05T15:52:33.271" v="33"/>
          <ac:picMkLst>
            <pc:docMk/>
            <pc:sldMk cId="0" sldId="267"/>
            <ac:picMk id="7" creationId="{8DD938BB-91AB-436F-B07B-42BD61A159D1}"/>
          </ac:picMkLst>
        </pc:picChg>
      </pc:sldChg>
      <pc:sldChg chg="addSp delSp modSp">
        <pc:chgData name="Jessica Webb" userId="116bfa15-fab5-4298-95a6-2aaa2e478e3d" providerId="ADAL" clId="{045E20F9-775E-4A14-A1C8-604654415A10}" dt="2019-08-05T15:52:38.287" v="35" actId="478"/>
        <pc:sldMkLst>
          <pc:docMk/>
          <pc:sldMk cId="0" sldId="268"/>
        </pc:sldMkLst>
        <pc:spChg chg="add del mod">
          <ac:chgData name="Jessica Webb" userId="116bfa15-fab5-4298-95a6-2aaa2e478e3d" providerId="ADAL" clId="{045E20F9-775E-4A14-A1C8-604654415A10}" dt="2019-08-05T15:47:17.489" v="9"/>
          <ac:spMkLst>
            <pc:docMk/>
            <pc:sldMk cId="0" sldId="268"/>
            <ac:spMk id="2" creationId="{349A1976-BD18-4401-A876-71DCDB677702}"/>
          </ac:spMkLst>
        </pc:spChg>
        <pc:spChg chg="add del mod">
          <ac:chgData name="Jessica Webb" userId="116bfa15-fab5-4298-95a6-2aaa2e478e3d" providerId="ADAL" clId="{045E20F9-775E-4A14-A1C8-604654415A10}" dt="2019-08-05T15:47:17.489" v="9"/>
          <ac:spMkLst>
            <pc:docMk/>
            <pc:sldMk cId="0" sldId="268"/>
            <ac:spMk id="4" creationId="{95F2D7ED-5493-4EC5-8F49-0C32AAB11409}"/>
          </ac:spMkLst>
        </pc:spChg>
        <pc:spChg chg="mod">
          <ac:chgData name="Jessica Webb" userId="116bfa15-fab5-4298-95a6-2aaa2e478e3d" providerId="ADAL" clId="{045E20F9-775E-4A14-A1C8-604654415A10}" dt="2019-08-05T15:47:26.740" v="12" actId="207"/>
          <ac:spMkLst>
            <pc:docMk/>
            <pc:sldMk cId="0" sldId="268"/>
            <ac:spMk id="164" creationId="{00000000-0000-0000-0000-000000000000}"/>
          </ac:spMkLst>
        </pc:spChg>
        <pc:picChg chg="mod">
          <ac:chgData name="Jessica Webb" userId="116bfa15-fab5-4298-95a6-2aaa2e478e3d" providerId="ADAL" clId="{045E20F9-775E-4A14-A1C8-604654415A10}" dt="2019-08-05T15:47:21.729" v="11" actId="1076"/>
          <ac:picMkLst>
            <pc:docMk/>
            <pc:sldMk cId="0" sldId="268"/>
            <ac:picMk id="3" creationId="{CF8A43B0-0935-2549-99C4-EE2D72829089}"/>
          </ac:picMkLst>
        </pc:picChg>
        <pc:picChg chg="add del">
          <ac:chgData name="Jessica Webb" userId="116bfa15-fab5-4298-95a6-2aaa2e478e3d" providerId="ADAL" clId="{045E20F9-775E-4A14-A1C8-604654415A10}" dt="2019-08-05T15:52:38.287" v="35" actId="478"/>
          <ac:picMkLst>
            <pc:docMk/>
            <pc:sldMk cId="0" sldId="268"/>
            <ac:picMk id="7" creationId="{F62D4E99-F6AD-4183-A923-94936D20B703}"/>
          </ac:picMkLst>
        </pc:picChg>
      </pc:sldChg>
      <pc:sldChg chg="addSp delSp modSp">
        <pc:chgData name="Jessica Webb" userId="116bfa15-fab5-4298-95a6-2aaa2e478e3d" providerId="ADAL" clId="{045E20F9-775E-4A14-A1C8-604654415A10}" dt="2019-08-05T15:47:09.047" v="8" actId="113"/>
        <pc:sldMkLst>
          <pc:docMk/>
          <pc:sldMk cId="0" sldId="270"/>
        </pc:sldMkLst>
        <pc:spChg chg="add del mod">
          <ac:chgData name="Jessica Webb" userId="116bfa15-fab5-4298-95a6-2aaa2e478e3d" providerId="ADAL" clId="{045E20F9-775E-4A14-A1C8-604654415A10}" dt="2019-08-05T15:47:03.898" v="6"/>
          <ac:spMkLst>
            <pc:docMk/>
            <pc:sldMk cId="0" sldId="270"/>
            <ac:spMk id="2" creationId="{41166D33-B13B-43A4-BA89-AC7862FFC33C}"/>
          </ac:spMkLst>
        </pc:spChg>
        <pc:spChg chg="add del mod">
          <ac:chgData name="Jessica Webb" userId="116bfa15-fab5-4298-95a6-2aaa2e478e3d" providerId="ADAL" clId="{045E20F9-775E-4A14-A1C8-604654415A10}" dt="2019-08-05T15:47:03.898" v="6"/>
          <ac:spMkLst>
            <pc:docMk/>
            <pc:sldMk cId="0" sldId="270"/>
            <ac:spMk id="3" creationId="{EC4B9575-7626-45AC-823D-0EB6ADF0C2C4}"/>
          </ac:spMkLst>
        </pc:spChg>
        <pc:spChg chg="mod">
          <ac:chgData name="Jessica Webb" userId="116bfa15-fab5-4298-95a6-2aaa2e478e3d" providerId="ADAL" clId="{045E20F9-775E-4A14-A1C8-604654415A10}" dt="2019-08-05T15:47:09.047" v="8" actId="113"/>
          <ac:spMkLst>
            <pc:docMk/>
            <pc:sldMk cId="0" sldId="270"/>
            <ac:spMk id="181" creationId="{00000000-0000-0000-0000-000000000000}"/>
          </ac:spMkLst>
        </pc:spChg>
      </pc:sldChg>
      <pc:sldChg chg="addSp delSp modSp">
        <pc:chgData name="Jessica Webb" userId="116bfa15-fab5-4298-95a6-2aaa2e478e3d" providerId="ADAL" clId="{045E20F9-775E-4A14-A1C8-604654415A10}" dt="2019-08-05T15:46:43.993" v="1"/>
        <pc:sldMkLst>
          <pc:docMk/>
          <pc:sldMk cId="0" sldId="271"/>
        </pc:sldMkLst>
        <pc:spChg chg="add del mod">
          <ac:chgData name="Jessica Webb" userId="116bfa15-fab5-4298-95a6-2aaa2e478e3d" providerId="ADAL" clId="{045E20F9-775E-4A14-A1C8-604654415A10}" dt="2019-08-05T15:46:43.993" v="1"/>
          <ac:spMkLst>
            <pc:docMk/>
            <pc:sldMk cId="0" sldId="271"/>
            <ac:spMk id="2" creationId="{ACAD384D-B1F3-445F-A00A-5255A02CB53A}"/>
          </ac:spMkLst>
        </pc:spChg>
        <pc:spChg chg="add del mod">
          <ac:chgData name="Jessica Webb" userId="116bfa15-fab5-4298-95a6-2aaa2e478e3d" providerId="ADAL" clId="{045E20F9-775E-4A14-A1C8-604654415A10}" dt="2019-08-05T15:46:43.993" v="1"/>
          <ac:spMkLst>
            <pc:docMk/>
            <pc:sldMk cId="0" sldId="271"/>
            <ac:spMk id="3" creationId="{F49F8624-F3DB-4E56-B015-F345F491FB2F}"/>
          </ac:spMkLst>
        </pc:spChg>
        <pc:picChg chg="del">
          <ac:chgData name="Jessica Webb" userId="116bfa15-fab5-4298-95a6-2aaa2e478e3d" providerId="ADAL" clId="{045E20F9-775E-4A14-A1C8-604654415A10}" dt="2019-08-05T15:46:28.228" v="0" actId="478"/>
          <ac:picMkLst>
            <pc:docMk/>
            <pc:sldMk cId="0" sldId="271"/>
            <ac:picMk id="188" creationId="{00000000-0000-0000-0000-000000000000}"/>
          </ac:picMkLst>
        </pc:picChg>
      </pc:sldChg>
      <pc:sldChg chg="addSp delSp modSp">
        <pc:chgData name="Jessica Webb" userId="116bfa15-fab5-4298-95a6-2aaa2e478e3d" providerId="ADAL" clId="{045E20F9-775E-4A14-A1C8-604654415A10}" dt="2019-08-05T15:46:48.119" v="2"/>
        <pc:sldMkLst>
          <pc:docMk/>
          <pc:sldMk cId="0" sldId="272"/>
        </pc:sldMkLst>
        <pc:spChg chg="add del mod">
          <ac:chgData name="Jessica Webb" userId="116bfa15-fab5-4298-95a6-2aaa2e478e3d" providerId="ADAL" clId="{045E20F9-775E-4A14-A1C8-604654415A10}" dt="2019-08-05T15:46:48.119" v="2"/>
          <ac:spMkLst>
            <pc:docMk/>
            <pc:sldMk cId="0" sldId="272"/>
            <ac:spMk id="2" creationId="{F6BAE038-409E-4B0A-9ADB-58B082343742}"/>
          </ac:spMkLst>
        </pc:spChg>
        <pc:spChg chg="add del mod">
          <ac:chgData name="Jessica Webb" userId="116bfa15-fab5-4298-95a6-2aaa2e478e3d" providerId="ADAL" clId="{045E20F9-775E-4A14-A1C8-604654415A10}" dt="2019-08-05T15:46:48.119" v="2"/>
          <ac:spMkLst>
            <pc:docMk/>
            <pc:sldMk cId="0" sldId="272"/>
            <ac:spMk id="4" creationId="{484C9674-B62C-4737-80D7-AF11FF251A10}"/>
          </ac:spMkLst>
        </pc:spChg>
      </pc:sldChg>
      <pc:sldChg chg="addSp delSp modSp">
        <pc:chgData name="Jessica Webb" userId="116bfa15-fab5-4298-95a6-2aaa2e478e3d" providerId="ADAL" clId="{045E20F9-775E-4A14-A1C8-604654415A10}" dt="2019-08-05T15:51:33.963" v="30" actId="20577"/>
        <pc:sldMkLst>
          <pc:docMk/>
          <pc:sldMk cId="0" sldId="273"/>
        </pc:sldMkLst>
        <pc:spChg chg="add del mod">
          <ac:chgData name="Jessica Webb" userId="116bfa15-fab5-4298-95a6-2aaa2e478e3d" providerId="ADAL" clId="{045E20F9-775E-4A14-A1C8-604654415A10}" dt="2019-08-05T15:46:52.496" v="4"/>
          <ac:spMkLst>
            <pc:docMk/>
            <pc:sldMk cId="0" sldId="273"/>
            <ac:spMk id="2" creationId="{8A8EA6B9-B1E7-42AB-96CA-C43D1E35CEAC}"/>
          </ac:spMkLst>
        </pc:spChg>
        <pc:spChg chg="add del mod">
          <ac:chgData name="Jessica Webb" userId="116bfa15-fab5-4298-95a6-2aaa2e478e3d" providerId="ADAL" clId="{045E20F9-775E-4A14-A1C8-604654415A10}" dt="2019-08-05T15:46:52.496" v="4"/>
          <ac:spMkLst>
            <pc:docMk/>
            <pc:sldMk cId="0" sldId="273"/>
            <ac:spMk id="3" creationId="{93BC9A80-38A5-4976-B743-C8270E3572DC}"/>
          </ac:spMkLst>
        </pc:spChg>
        <pc:spChg chg="mod">
          <ac:chgData name="Jessica Webb" userId="116bfa15-fab5-4298-95a6-2aaa2e478e3d" providerId="ADAL" clId="{045E20F9-775E-4A14-A1C8-604654415A10}" dt="2019-08-05T15:51:33.963" v="30" actId="20577"/>
          <ac:spMkLst>
            <pc:docMk/>
            <pc:sldMk cId="0" sldId="273"/>
            <ac:spMk id="207" creationId="{00000000-0000-0000-0000-000000000000}"/>
          </ac:spMkLst>
        </pc:spChg>
      </pc:sldChg>
      <pc:sldChg chg="addSp delSp modSp">
        <pc:chgData name="Jessica Webb" userId="116bfa15-fab5-4298-95a6-2aaa2e478e3d" providerId="ADAL" clId="{045E20F9-775E-4A14-A1C8-604654415A10}" dt="2019-08-05T15:53:10.818" v="39" actId="732"/>
        <pc:sldMkLst>
          <pc:docMk/>
          <pc:sldMk cId="4294279795" sldId="276"/>
        </pc:sldMkLst>
        <pc:spChg chg="add del mod">
          <ac:chgData name="Jessica Webb" userId="116bfa15-fab5-4298-95a6-2aaa2e478e3d" providerId="ADAL" clId="{045E20F9-775E-4A14-A1C8-604654415A10}" dt="2019-08-05T15:46:57.136" v="5"/>
          <ac:spMkLst>
            <pc:docMk/>
            <pc:sldMk cId="4294279795" sldId="276"/>
            <ac:spMk id="2" creationId="{D2F2126D-9BCF-4337-97DD-F647D6AC381F}"/>
          </ac:spMkLst>
        </pc:spChg>
        <pc:spChg chg="add del mod">
          <ac:chgData name="Jessica Webb" userId="116bfa15-fab5-4298-95a6-2aaa2e478e3d" providerId="ADAL" clId="{045E20F9-775E-4A14-A1C8-604654415A10}" dt="2019-08-05T15:46:57.136" v="5"/>
          <ac:spMkLst>
            <pc:docMk/>
            <pc:sldMk cId="4294279795" sldId="276"/>
            <ac:spMk id="4" creationId="{68DA1C56-D97A-4AD0-892A-DA5EE767B66E}"/>
          </ac:spMkLst>
        </pc:spChg>
        <pc:spChg chg="mod">
          <ac:chgData name="Jessica Webb" userId="116bfa15-fab5-4298-95a6-2aaa2e478e3d" providerId="ADAL" clId="{045E20F9-775E-4A14-A1C8-604654415A10}" dt="2019-08-05T15:49:22.158" v="26" actId="948"/>
          <ac:spMkLst>
            <pc:docMk/>
            <pc:sldMk cId="4294279795" sldId="276"/>
            <ac:spMk id="174" creationId="{00000000-0000-0000-0000-000000000000}"/>
          </ac:spMkLst>
        </pc:spChg>
        <pc:picChg chg="mod modCrop">
          <ac:chgData name="Jessica Webb" userId="116bfa15-fab5-4298-95a6-2aaa2e478e3d" providerId="ADAL" clId="{045E20F9-775E-4A14-A1C8-604654415A10}" dt="2019-08-05T15:53:10.818" v="39" actId="732"/>
          <ac:picMkLst>
            <pc:docMk/>
            <pc:sldMk cId="4294279795" sldId="276"/>
            <ac:picMk id="3" creationId="{D9485B19-FE1F-274C-A047-2CADC6ADBDD0}"/>
          </ac:picMkLst>
        </pc:picChg>
        <pc:picChg chg="add del">
          <ac:chgData name="Jessica Webb" userId="116bfa15-fab5-4298-95a6-2aaa2e478e3d" providerId="ADAL" clId="{045E20F9-775E-4A14-A1C8-604654415A10}" dt="2019-08-05T15:53:00.035" v="38" actId="478"/>
          <ac:picMkLst>
            <pc:docMk/>
            <pc:sldMk cId="4294279795" sldId="276"/>
            <ac:picMk id="7" creationId="{EC3142FF-E21E-4D1F-9595-4422FC8EEBDC}"/>
          </ac:picMkLst>
        </pc:picChg>
      </pc:sldChg>
    </pc:docChg>
  </pc:docChgLst>
  <pc:docChgLst>
    <pc:chgData name="Leonora Sheppard" userId="3688f6d8-1f97-408e-a4fe-cc859c551ddb" providerId="ADAL" clId="{0DD1E8FC-D73F-43E4-8B30-E53A83B8A83C}"/>
    <pc:docChg chg="modSld">
      <pc:chgData name="Leonora Sheppard" userId="3688f6d8-1f97-408e-a4fe-cc859c551ddb" providerId="ADAL" clId="{0DD1E8FC-D73F-43E4-8B30-E53A83B8A83C}" dt="2019-07-19T10:06:08.686" v="2" actId="20577"/>
      <pc:docMkLst>
        <pc:docMk/>
      </pc:docMkLst>
      <pc:sldChg chg="modSp">
        <pc:chgData name="Leonora Sheppard" userId="3688f6d8-1f97-408e-a4fe-cc859c551ddb" providerId="ADAL" clId="{0DD1E8FC-D73F-43E4-8B30-E53A83B8A83C}" dt="2019-07-19T10:06:08.686" v="2" actId="20577"/>
        <pc:sldMkLst>
          <pc:docMk/>
          <pc:sldMk cId="0" sldId="273"/>
        </pc:sldMkLst>
        <pc:spChg chg="mod">
          <ac:chgData name="Leonora Sheppard" userId="3688f6d8-1f97-408e-a4fe-cc859c551ddb" providerId="ADAL" clId="{0DD1E8FC-D73F-43E4-8B30-E53A83B8A83C}" dt="2019-07-19T10:06:08.686" v="2" actId="20577"/>
          <ac:spMkLst>
            <pc:docMk/>
            <pc:sldMk cId="0" sldId="273"/>
            <ac:spMk id="207" creationId="{00000000-0000-0000-0000-000000000000}"/>
          </ac:spMkLst>
        </pc:spChg>
      </pc:sldChg>
    </pc:docChg>
  </pc:docChgLst>
  <pc:docChgLst>
    <pc:chgData name="Andy Gray" userId="3900aca3-aa6e-4813-b4e0-c02f9e48a0aa" providerId="ADAL" clId="{6CF096DF-5E02-4CFF-836A-F8FF4ABDEFFA}"/>
    <pc:docChg chg="undo custSel addSld delSld modSld modMainMaster">
      <pc:chgData name="Andy Gray" userId="3900aca3-aa6e-4813-b4e0-c02f9e48a0aa" providerId="ADAL" clId="{6CF096DF-5E02-4CFF-836A-F8FF4ABDEFFA}" dt="2019-07-02T15:37:11.069" v="316" actId="2696"/>
      <pc:docMkLst>
        <pc:docMk/>
      </pc:docMkLst>
      <pc:sldChg chg="modSp">
        <pc:chgData name="Andy Gray" userId="3900aca3-aa6e-4813-b4e0-c02f9e48a0aa" providerId="ADAL" clId="{6CF096DF-5E02-4CFF-836A-F8FF4ABDEFFA}" dt="2019-07-02T14:48:50.942" v="103" actId="113"/>
        <pc:sldMkLst>
          <pc:docMk/>
          <pc:sldMk cId="2819996977" sldId="257"/>
        </pc:sldMkLst>
        <pc:spChg chg="mod">
          <ac:chgData name="Andy Gray" userId="3900aca3-aa6e-4813-b4e0-c02f9e48a0aa" providerId="ADAL" clId="{6CF096DF-5E02-4CFF-836A-F8FF4ABDEFFA}" dt="2019-07-02T14:48:50.942" v="103" actId="113"/>
          <ac:spMkLst>
            <pc:docMk/>
            <pc:sldMk cId="2819996977" sldId="257"/>
            <ac:spMk id="9" creationId="{9B940526-E652-49E9-80CD-519D5A66C408}"/>
          </ac:spMkLst>
        </pc:spChg>
      </pc:sldChg>
      <pc:sldChg chg="addSp delSp modSp">
        <pc:chgData name="Andy Gray" userId="3900aca3-aa6e-4813-b4e0-c02f9e48a0aa" providerId="ADAL" clId="{6CF096DF-5E02-4CFF-836A-F8FF4ABDEFFA}" dt="2019-07-02T14:59:37.199" v="122" actId="207"/>
        <pc:sldMkLst>
          <pc:docMk/>
          <pc:sldMk cId="0" sldId="262"/>
        </pc:sldMkLst>
        <pc:spChg chg="add del mod">
          <ac:chgData name="Andy Gray" userId="3900aca3-aa6e-4813-b4e0-c02f9e48a0aa" providerId="ADAL" clId="{6CF096DF-5E02-4CFF-836A-F8FF4ABDEFFA}" dt="2019-07-02T14:43:24.279" v="2"/>
          <ac:spMkLst>
            <pc:docMk/>
            <pc:sldMk cId="0" sldId="262"/>
            <ac:spMk id="2" creationId="{1F0E2642-6572-43C1-82A0-4C58AA8C26F0}"/>
          </ac:spMkLst>
        </pc:spChg>
        <pc:spChg chg="add del mod">
          <ac:chgData name="Andy Gray" userId="3900aca3-aa6e-4813-b4e0-c02f9e48a0aa" providerId="ADAL" clId="{6CF096DF-5E02-4CFF-836A-F8FF4ABDEFFA}" dt="2019-07-02T14:43:24.279" v="2"/>
          <ac:spMkLst>
            <pc:docMk/>
            <pc:sldMk cId="0" sldId="262"/>
            <ac:spMk id="3" creationId="{D6FEC21B-4113-401B-9AF0-7CAAC016D0C3}"/>
          </ac:spMkLst>
        </pc:spChg>
        <pc:spChg chg="add del mod">
          <ac:chgData name="Andy Gray" userId="3900aca3-aa6e-4813-b4e0-c02f9e48a0aa" providerId="ADAL" clId="{6CF096DF-5E02-4CFF-836A-F8FF4ABDEFFA}" dt="2019-07-02T14:59:22.596" v="120"/>
          <ac:spMkLst>
            <pc:docMk/>
            <pc:sldMk cId="0" sldId="262"/>
            <ac:spMk id="4" creationId="{711A4244-1557-43E3-871C-2148E7E90E7C}"/>
          </ac:spMkLst>
        </pc:spChg>
        <pc:spChg chg="add del mod">
          <ac:chgData name="Andy Gray" userId="3900aca3-aa6e-4813-b4e0-c02f9e48a0aa" providerId="ADAL" clId="{6CF096DF-5E02-4CFF-836A-F8FF4ABDEFFA}" dt="2019-07-02T14:59:22.596" v="120"/>
          <ac:spMkLst>
            <pc:docMk/>
            <pc:sldMk cId="0" sldId="262"/>
            <ac:spMk id="5" creationId="{284EBB50-2E55-40CA-B7FC-9D35B8BAA910}"/>
          </ac:spMkLst>
        </pc:spChg>
        <pc:spChg chg="mod">
          <ac:chgData name="Andy Gray" userId="3900aca3-aa6e-4813-b4e0-c02f9e48a0aa" providerId="ADAL" clId="{6CF096DF-5E02-4CFF-836A-F8FF4ABDEFFA}" dt="2019-07-02T14:59:37.199" v="122" actId="207"/>
          <ac:spMkLst>
            <pc:docMk/>
            <pc:sldMk cId="0" sldId="262"/>
            <ac:spMk id="115" creationId="{00000000-0000-0000-0000-000000000000}"/>
          </ac:spMkLst>
        </pc:spChg>
        <pc:spChg chg="mod">
          <ac:chgData name="Andy Gray" userId="3900aca3-aa6e-4813-b4e0-c02f9e48a0aa" providerId="ADAL" clId="{6CF096DF-5E02-4CFF-836A-F8FF4ABDEFFA}" dt="2019-07-02T14:59:31.243" v="121" actId="207"/>
          <ac:spMkLst>
            <pc:docMk/>
            <pc:sldMk cId="0" sldId="262"/>
            <ac:spMk id="116" creationId="{00000000-0000-0000-0000-000000000000}"/>
          </ac:spMkLst>
        </pc:spChg>
      </pc:sldChg>
      <pc:sldChg chg="addSp delSp modSp">
        <pc:chgData name="Andy Gray" userId="3900aca3-aa6e-4813-b4e0-c02f9e48a0aa" providerId="ADAL" clId="{6CF096DF-5E02-4CFF-836A-F8FF4ABDEFFA}" dt="2019-07-02T14:48:02.800" v="99" actId="20577"/>
        <pc:sldMkLst>
          <pc:docMk/>
          <pc:sldMk cId="0" sldId="263"/>
        </pc:sldMkLst>
        <pc:spChg chg="add del mod">
          <ac:chgData name="Andy Gray" userId="3900aca3-aa6e-4813-b4e0-c02f9e48a0aa" providerId="ADAL" clId="{6CF096DF-5E02-4CFF-836A-F8FF4ABDEFFA}" dt="2019-07-02T14:43:40.676" v="3"/>
          <ac:spMkLst>
            <pc:docMk/>
            <pc:sldMk cId="0" sldId="263"/>
            <ac:spMk id="2" creationId="{075AB993-4062-4D51-B4E8-2487B2077428}"/>
          </ac:spMkLst>
        </pc:spChg>
        <pc:spChg chg="add del mod">
          <ac:chgData name="Andy Gray" userId="3900aca3-aa6e-4813-b4e0-c02f9e48a0aa" providerId="ADAL" clId="{6CF096DF-5E02-4CFF-836A-F8FF4ABDEFFA}" dt="2019-07-02T14:43:40.676" v="3"/>
          <ac:spMkLst>
            <pc:docMk/>
            <pc:sldMk cId="0" sldId="263"/>
            <ac:spMk id="3" creationId="{251C7C1E-D37F-462D-8A2A-819847954A83}"/>
          </ac:spMkLst>
        </pc:spChg>
        <pc:spChg chg="mod">
          <ac:chgData name="Andy Gray" userId="3900aca3-aa6e-4813-b4e0-c02f9e48a0aa" providerId="ADAL" clId="{6CF096DF-5E02-4CFF-836A-F8FF4ABDEFFA}" dt="2019-07-02T14:48:02.800" v="99" actId="20577"/>
          <ac:spMkLst>
            <pc:docMk/>
            <pc:sldMk cId="0" sldId="263"/>
            <ac:spMk id="124" creationId="{00000000-0000-0000-0000-000000000000}"/>
          </ac:spMkLst>
        </pc:spChg>
      </pc:sldChg>
      <pc:sldChg chg="addSp delSp modSp">
        <pc:chgData name="Andy Gray" userId="3900aca3-aa6e-4813-b4e0-c02f9e48a0aa" providerId="ADAL" clId="{6CF096DF-5E02-4CFF-836A-F8FF4ABDEFFA}" dt="2019-07-02T14:50:44.382" v="111" actId="113"/>
        <pc:sldMkLst>
          <pc:docMk/>
          <pc:sldMk cId="0" sldId="264"/>
        </pc:sldMkLst>
        <pc:spChg chg="add del mod">
          <ac:chgData name="Andy Gray" userId="3900aca3-aa6e-4813-b4e0-c02f9e48a0aa" providerId="ADAL" clId="{6CF096DF-5E02-4CFF-836A-F8FF4ABDEFFA}" dt="2019-07-02T14:49:50.751" v="107"/>
          <ac:spMkLst>
            <pc:docMk/>
            <pc:sldMk cId="0" sldId="264"/>
            <ac:spMk id="2" creationId="{A8D641B7-D067-4C15-BA2E-C0A121CCEF4B}"/>
          </ac:spMkLst>
        </pc:spChg>
        <pc:spChg chg="add del mod">
          <ac:chgData name="Andy Gray" userId="3900aca3-aa6e-4813-b4e0-c02f9e48a0aa" providerId="ADAL" clId="{6CF096DF-5E02-4CFF-836A-F8FF4ABDEFFA}" dt="2019-07-02T14:49:50.751" v="107"/>
          <ac:spMkLst>
            <pc:docMk/>
            <pc:sldMk cId="0" sldId="264"/>
            <ac:spMk id="3" creationId="{43328198-E09E-4C0D-82AB-34EAF933992E}"/>
          </ac:spMkLst>
        </pc:spChg>
        <pc:spChg chg="add del mod">
          <ac:chgData name="Andy Gray" userId="3900aca3-aa6e-4813-b4e0-c02f9e48a0aa" providerId="ADAL" clId="{6CF096DF-5E02-4CFF-836A-F8FF4ABDEFFA}" dt="2019-07-02T14:50:09.390" v="108"/>
          <ac:spMkLst>
            <pc:docMk/>
            <pc:sldMk cId="0" sldId="264"/>
            <ac:spMk id="4" creationId="{08C65643-B099-4CB6-B5F2-C85DE6301D57}"/>
          </ac:spMkLst>
        </pc:spChg>
        <pc:spChg chg="add del mod">
          <ac:chgData name="Andy Gray" userId="3900aca3-aa6e-4813-b4e0-c02f9e48a0aa" providerId="ADAL" clId="{6CF096DF-5E02-4CFF-836A-F8FF4ABDEFFA}" dt="2019-07-02T14:50:09.390" v="108"/>
          <ac:spMkLst>
            <pc:docMk/>
            <pc:sldMk cId="0" sldId="264"/>
            <ac:spMk id="5" creationId="{4736FD7D-8C67-4294-9264-96B62C743D6B}"/>
          </ac:spMkLst>
        </pc:spChg>
        <pc:spChg chg="mod">
          <ac:chgData name="Andy Gray" userId="3900aca3-aa6e-4813-b4e0-c02f9e48a0aa" providerId="ADAL" clId="{6CF096DF-5E02-4CFF-836A-F8FF4ABDEFFA}" dt="2019-07-02T14:50:44.382" v="111" actId="113"/>
          <ac:spMkLst>
            <pc:docMk/>
            <pc:sldMk cId="0" sldId="264"/>
            <ac:spMk id="132" creationId="{00000000-0000-0000-0000-000000000000}"/>
          </ac:spMkLst>
        </pc:spChg>
      </pc:sldChg>
      <pc:sldChg chg="addSp delSp modSp">
        <pc:chgData name="Andy Gray" userId="3900aca3-aa6e-4813-b4e0-c02f9e48a0aa" providerId="ADAL" clId="{6CF096DF-5E02-4CFF-836A-F8FF4ABDEFFA}" dt="2019-07-02T15:01:10.882" v="129"/>
        <pc:sldMkLst>
          <pc:docMk/>
          <pc:sldMk cId="0" sldId="265"/>
        </pc:sldMkLst>
        <pc:spChg chg="add del mod">
          <ac:chgData name="Andy Gray" userId="3900aca3-aa6e-4813-b4e0-c02f9e48a0aa" providerId="ADAL" clId="{6CF096DF-5E02-4CFF-836A-F8FF4ABDEFFA}" dt="2019-07-02T14:51:00.511" v="112"/>
          <ac:spMkLst>
            <pc:docMk/>
            <pc:sldMk cId="0" sldId="265"/>
            <ac:spMk id="2" creationId="{B159B133-4530-4D83-981F-E7124EEDBA3B}"/>
          </ac:spMkLst>
        </pc:spChg>
        <pc:spChg chg="add del mod">
          <ac:chgData name="Andy Gray" userId="3900aca3-aa6e-4813-b4e0-c02f9e48a0aa" providerId="ADAL" clId="{6CF096DF-5E02-4CFF-836A-F8FF4ABDEFFA}" dt="2019-07-02T14:51:00.511" v="112"/>
          <ac:spMkLst>
            <pc:docMk/>
            <pc:sldMk cId="0" sldId="265"/>
            <ac:spMk id="3" creationId="{A1FEF997-0E82-43CB-8D10-D24CB2933977}"/>
          </ac:spMkLst>
        </pc:spChg>
        <pc:spChg chg="add del mod">
          <ac:chgData name="Andy Gray" userId="3900aca3-aa6e-4813-b4e0-c02f9e48a0aa" providerId="ADAL" clId="{6CF096DF-5E02-4CFF-836A-F8FF4ABDEFFA}" dt="2019-07-02T15:00:28.667" v="123"/>
          <ac:spMkLst>
            <pc:docMk/>
            <pc:sldMk cId="0" sldId="265"/>
            <ac:spMk id="4" creationId="{F517F8B2-EC5A-480B-B4B7-A81EEB36DC15}"/>
          </ac:spMkLst>
        </pc:spChg>
        <pc:spChg chg="add del mod">
          <ac:chgData name="Andy Gray" userId="3900aca3-aa6e-4813-b4e0-c02f9e48a0aa" providerId="ADAL" clId="{6CF096DF-5E02-4CFF-836A-F8FF4ABDEFFA}" dt="2019-07-02T15:00:28.667" v="123"/>
          <ac:spMkLst>
            <pc:docMk/>
            <pc:sldMk cId="0" sldId="265"/>
            <ac:spMk id="5" creationId="{85BD4A16-5F66-4A6C-BA9F-04205788B58E}"/>
          </ac:spMkLst>
        </pc:spChg>
        <pc:spChg chg="add del mod">
          <ac:chgData name="Andy Gray" userId="3900aca3-aa6e-4813-b4e0-c02f9e48a0aa" providerId="ADAL" clId="{6CF096DF-5E02-4CFF-836A-F8FF4ABDEFFA}" dt="2019-07-02T15:01:10.882" v="129"/>
          <ac:spMkLst>
            <pc:docMk/>
            <pc:sldMk cId="0" sldId="265"/>
            <ac:spMk id="6" creationId="{4B63B169-6500-426F-8A5C-57E328C7A85D}"/>
          </ac:spMkLst>
        </pc:spChg>
        <pc:spChg chg="add del mod">
          <ac:chgData name="Andy Gray" userId="3900aca3-aa6e-4813-b4e0-c02f9e48a0aa" providerId="ADAL" clId="{6CF096DF-5E02-4CFF-836A-F8FF4ABDEFFA}" dt="2019-07-02T15:01:10.882" v="129"/>
          <ac:spMkLst>
            <pc:docMk/>
            <pc:sldMk cId="0" sldId="265"/>
            <ac:spMk id="7" creationId="{54B4DED2-BEDF-48D9-A880-690770657F76}"/>
          </ac:spMkLst>
        </pc:spChg>
        <pc:spChg chg="mod">
          <ac:chgData name="Andy Gray" userId="3900aca3-aa6e-4813-b4e0-c02f9e48a0aa" providerId="ADAL" clId="{6CF096DF-5E02-4CFF-836A-F8FF4ABDEFFA}" dt="2019-07-02T15:00:53.367" v="128" actId="20577"/>
          <ac:spMkLst>
            <pc:docMk/>
            <pc:sldMk cId="0" sldId="265"/>
            <ac:spMk id="142" creationId="{00000000-0000-0000-0000-000000000000}"/>
          </ac:spMkLst>
        </pc:spChg>
        <pc:picChg chg="mod">
          <ac:chgData name="Andy Gray" userId="3900aca3-aa6e-4813-b4e0-c02f9e48a0aa" providerId="ADAL" clId="{6CF096DF-5E02-4CFF-836A-F8FF4ABDEFFA}" dt="2019-07-02T15:00:39.294" v="124" actId="1076"/>
          <ac:picMkLst>
            <pc:docMk/>
            <pc:sldMk cId="0" sldId="265"/>
            <ac:picMk id="140" creationId="{00000000-0000-0000-0000-000000000000}"/>
          </ac:picMkLst>
        </pc:picChg>
      </pc:sldChg>
      <pc:sldChg chg="addSp delSp modSp">
        <pc:chgData name="Andy Gray" userId="3900aca3-aa6e-4813-b4e0-c02f9e48a0aa" providerId="ADAL" clId="{6CF096DF-5E02-4CFF-836A-F8FF4ABDEFFA}" dt="2019-07-02T14:52:05.919" v="117" actId="113"/>
        <pc:sldMkLst>
          <pc:docMk/>
          <pc:sldMk cId="0" sldId="266"/>
        </pc:sldMkLst>
        <pc:spChg chg="add del mod">
          <ac:chgData name="Andy Gray" userId="3900aca3-aa6e-4813-b4e0-c02f9e48a0aa" providerId="ADAL" clId="{6CF096DF-5E02-4CFF-836A-F8FF4ABDEFFA}" dt="2019-07-02T14:51:50.346" v="116"/>
          <ac:spMkLst>
            <pc:docMk/>
            <pc:sldMk cId="0" sldId="266"/>
            <ac:spMk id="2" creationId="{1A2D43F3-6E3F-4D24-9A95-FCBF4B5D3EAF}"/>
          </ac:spMkLst>
        </pc:spChg>
        <pc:spChg chg="add del mod">
          <ac:chgData name="Andy Gray" userId="3900aca3-aa6e-4813-b4e0-c02f9e48a0aa" providerId="ADAL" clId="{6CF096DF-5E02-4CFF-836A-F8FF4ABDEFFA}" dt="2019-07-02T14:51:50.346" v="116"/>
          <ac:spMkLst>
            <pc:docMk/>
            <pc:sldMk cId="0" sldId="266"/>
            <ac:spMk id="3" creationId="{9AAB9329-5177-48EF-AFA7-1A17A2175BBF}"/>
          </ac:spMkLst>
        </pc:spChg>
        <pc:spChg chg="mod">
          <ac:chgData name="Andy Gray" userId="3900aca3-aa6e-4813-b4e0-c02f9e48a0aa" providerId="ADAL" clId="{6CF096DF-5E02-4CFF-836A-F8FF4ABDEFFA}" dt="2019-07-02T14:52:05.919" v="117" actId="113"/>
          <ac:spMkLst>
            <pc:docMk/>
            <pc:sldMk cId="0" sldId="266"/>
            <ac:spMk id="149" creationId="{00000000-0000-0000-0000-000000000000}"/>
          </ac:spMkLst>
        </pc:spChg>
      </pc:sldChg>
      <pc:sldChg chg="addSp delSp modSp">
        <pc:chgData name="Andy Gray" userId="3900aca3-aa6e-4813-b4e0-c02f9e48a0aa" providerId="ADAL" clId="{6CF096DF-5E02-4CFF-836A-F8FF4ABDEFFA}" dt="2019-07-02T15:01:44.144" v="130"/>
        <pc:sldMkLst>
          <pc:docMk/>
          <pc:sldMk cId="0" sldId="267"/>
        </pc:sldMkLst>
        <pc:spChg chg="add del mod">
          <ac:chgData name="Andy Gray" userId="3900aca3-aa6e-4813-b4e0-c02f9e48a0aa" providerId="ADAL" clId="{6CF096DF-5E02-4CFF-836A-F8FF4ABDEFFA}" dt="2019-07-02T14:55:05.964" v="118"/>
          <ac:spMkLst>
            <pc:docMk/>
            <pc:sldMk cId="0" sldId="267"/>
            <ac:spMk id="2" creationId="{E34B3D4F-AD32-4917-B98F-09171F4810D0}"/>
          </ac:spMkLst>
        </pc:spChg>
        <pc:spChg chg="add del mod">
          <ac:chgData name="Andy Gray" userId="3900aca3-aa6e-4813-b4e0-c02f9e48a0aa" providerId="ADAL" clId="{6CF096DF-5E02-4CFF-836A-F8FF4ABDEFFA}" dt="2019-07-02T14:55:05.964" v="118"/>
          <ac:spMkLst>
            <pc:docMk/>
            <pc:sldMk cId="0" sldId="267"/>
            <ac:spMk id="3" creationId="{3AD37B42-4AD1-44C2-981F-2A8EE0E8397B}"/>
          </ac:spMkLst>
        </pc:spChg>
        <pc:spChg chg="add del mod">
          <ac:chgData name="Andy Gray" userId="3900aca3-aa6e-4813-b4e0-c02f9e48a0aa" providerId="ADAL" clId="{6CF096DF-5E02-4CFF-836A-F8FF4ABDEFFA}" dt="2019-07-02T15:01:44.144" v="130"/>
          <ac:spMkLst>
            <pc:docMk/>
            <pc:sldMk cId="0" sldId="267"/>
            <ac:spMk id="4" creationId="{2F3EE962-38C1-4B4C-B099-42292B0D13BF}"/>
          </ac:spMkLst>
        </pc:spChg>
        <pc:spChg chg="add del mod">
          <ac:chgData name="Andy Gray" userId="3900aca3-aa6e-4813-b4e0-c02f9e48a0aa" providerId="ADAL" clId="{6CF096DF-5E02-4CFF-836A-F8FF4ABDEFFA}" dt="2019-07-02T15:01:44.144" v="130"/>
          <ac:spMkLst>
            <pc:docMk/>
            <pc:sldMk cId="0" sldId="267"/>
            <ac:spMk id="5" creationId="{E60E5AEA-ED18-4D3C-B00C-13B7E468C103}"/>
          </ac:spMkLst>
        </pc:spChg>
      </pc:sldChg>
      <pc:sldChg chg="addSp delSp modSp">
        <pc:chgData name="Andy Gray" userId="3900aca3-aa6e-4813-b4e0-c02f9e48a0aa" providerId="ADAL" clId="{6CF096DF-5E02-4CFF-836A-F8FF4ABDEFFA}" dt="2019-07-02T15:02:32.643" v="136"/>
        <pc:sldMkLst>
          <pc:docMk/>
          <pc:sldMk cId="0" sldId="268"/>
        </pc:sldMkLst>
        <pc:spChg chg="add del mod">
          <ac:chgData name="Andy Gray" userId="3900aca3-aa6e-4813-b4e0-c02f9e48a0aa" providerId="ADAL" clId="{6CF096DF-5E02-4CFF-836A-F8FF4ABDEFFA}" dt="2019-07-02T15:02:32.643" v="136"/>
          <ac:spMkLst>
            <pc:docMk/>
            <pc:sldMk cId="0" sldId="268"/>
            <ac:spMk id="2" creationId="{B4FD17E3-BC02-49E8-8A57-EFEAE4386D05}"/>
          </ac:spMkLst>
        </pc:spChg>
        <pc:spChg chg="add del mod">
          <ac:chgData name="Andy Gray" userId="3900aca3-aa6e-4813-b4e0-c02f9e48a0aa" providerId="ADAL" clId="{6CF096DF-5E02-4CFF-836A-F8FF4ABDEFFA}" dt="2019-07-02T15:02:32.643" v="136"/>
          <ac:spMkLst>
            <pc:docMk/>
            <pc:sldMk cId="0" sldId="268"/>
            <ac:spMk id="3" creationId="{C7B7D684-14BD-4B2D-B1E3-5F863088E784}"/>
          </ac:spMkLst>
        </pc:spChg>
        <pc:picChg chg="mod">
          <ac:chgData name="Andy Gray" userId="3900aca3-aa6e-4813-b4e0-c02f9e48a0aa" providerId="ADAL" clId="{6CF096DF-5E02-4CFF-836A-F8FF4ABDEFFA}" dt="2019-07-02T15:02:16.022" v="135" actId="1076"/>
          <ac:picMkLst>
            <pc:docMk/>
            <pc:sldMk cId="0" sldId="268"/>
            <ac:picMk id="163" creationId="{00000000-0000-0000-0000-000000000000}"/>
          </ac:picMkLst>
        </pc:picChg>
      </pc:sldChg>
      <pc:sldChg chg="addSp delSp modSp">
        <pc:chgData name="Andy Gray" userId="3900aca3-aa6e-4813-b4e0-c02f9e48a0aa" providerId="ADAL" clId="{6CF096DF-5E02-4CFF-836A-F8FF4ABDEFFA}" dt="2019-07-02T15:03:10.521" v="137"/>
        <pc:sldMkLst>
          <pc:docMk/>
          <pc:sldMk cId="0" sldId="271"/>
        </pc:sldMkLst>
        <pc:spChg chg="add del mod">
          <ac:chgData name="Andy Gray" userId="3900aca3-aa6e-4813-b4e0-c02f9e48a0aa" providerId="ADAL" clId="{6CF096DF-5E02-4CFF-836A-F8FF4ABDEFFA}" dt="2019-07-02T15:03:10.521" v="137"/>
          <ac:spMkLst>
            <pc:docMk/>
            <pc:sldMk cId="0" sldId="271"/>
            <ac:spMk id="2" creationId="{E8474B20-C5D6-4062-8754-746F8304975D}"/>
          </ac:spMkLst>
        </pc:spChg>
        <pc:spChg chg="add del mod">
          <ac:chgData name="Andy Gray" userId="3900aca3-aa6e-4813-b4e0-c02f9e48a0aa" providerId="ADAL" clId="{6CF096DF-5E02-4CFF-836A-F8FF4ABDEFFA}" dt="2019-07-02T15:03:10.521" v="137"/>
          <ac:spMkLst>
            <pc:docMk/>
            <pc:sldMk cId="0" sldId="271"/>
            <ac:spMk id="3" creationId="{C7E037B4-3AD7-434A-9ABB-437650802ABA}"/>
          </ac:spMkLst>
        </pc:spChg>
      </pc:sldChg>
      <pc:sldChg chg="addSp delSp modSp">
        <pc:chgData name="Andy Gray" userId="3900aca3-aa6e-4813-b4e0-c02f9e48a0aa" providerId="ADAL" clId="{6CF096DF-5E02-4CFF-836A-F8FF4ABDEFFA}" dt="2019-07-02T15:25:45.446" v="140"/>
        <pc:sldMkLst>
          <pc:docMk/>
          <pc:sldMk cId="0" sldId="272"/>
        </pc:sldMkLst>
        <pc:spChg chg="add del mod">
          <ac:chgData name="Andy Gray" userId="3900aca3-aa6e-4813-b4e0-c02f9e48a0aa" providerId="ADAL" clId="{6CF096DF-5E02-4CFF-836A-F8FF4ABDEFFA}" dt="2019-07-02T15:03:41.673" v="138"/>
          <ac:spMkLst>
            <pc:docMk/>
            <pc:sldMk cId="0" sldId="272"/>
            <ac:spMk id="2" creationId="{521C736F-3F94-4BAE-BC01-63FD70488AC5}"/>
          </ac:spMkLst>
        </pc:spChg>
        <pc:spChg chg="add del mod">
          <ac:chgData name="Andy Gray" userId="3900aca3-aa6e-4813-b4e0-c02f9e48a0aa" providerId="ADAL" clId="{6CF096DF-5E02-4CFF-836A-F8FF4ABDEFFA}" dt="2019-07-02T15:03:41.673" v="138"/>
          <ac:spMkLst>
            <pc:docMk/>
            <pc:sldMk cId="0" sldId="272"/>
            <ac:spMk id="3" creationId="{7648546A-330F-4E24-891A-0208EB24ED28}"/>
          </ac:spMkLst>
        </pc:spChg>
        <pc:spChg chg="add del mod">
          <ac:chgData name="Andy Gray" userId="3900aca3-aa6e-4813-b4e0-c02f9e48a0aa" providerId="ADAL" clId="{6CF096DF-5E02-4CFF-836A-F8FF4ABDEFFA}" dt="2019-07-02T15:25:45.446" v="140"/>
          <ac:spMkLst>
            <pc:docMk/>
            <pc:sldMk cId="0" sldId="272"/>
            <ac:spMk id="4" creationId="{382D3CFA-4E3B-4A1C-9722-3AE9CCF72061}"/>
          </ac:spMkLst>
        </pc:spChg>
        <pc:spChg chg="add del mod">
          <ac:chgData name="Andy Gray" userId="3900aca3-aa6e-4813-b4e0-c02f9e48a0aa" providerId="ADAL" clId="{6CF096DF-5E02-4CFF-836A-F8FF4ABDEFFA}" dt="2019-07-02T15:25:45.446" v="140"/>
          <ac:spMkLst>
            <pc:docMk/>
            <pc:sldMk cId="0" sldId="272"/>
            <ac:spMk id="5" creationId="{9A2E0478-4A9A-4731-8ED2-A05AD71E84EF}"/>
          </ac:spMkLst>
        </pc:spChg>
      </pc:sldChg>
      <pc:sldChg chg="addSp delSp modSp add">
        <pc:chgData name="Andy Gray" userId="3900aca3-aa6e-4813-b4e0-c02f9e48a0aa" providerId="ADAL" clId="{6CF096DF-5E02-4CFF-836A-F8FF4ABDEFFA}" dt="2019-07-02T15:36:44.076" v="305" actId="20577"/>
        <pc:sldMkLst>
          <pc:docMk/>
          <pc:sldMk cId="3913864448" sldId="275"/>
        </pc:sldMkLst>
        <pc:spChg chg="del">
          <ac:chgData name="Andy Gray" userId="3900aca3-aa6e-4813-b4e0-c02f9e48a0aa" providerId="ADAL" clId="{6CF096DF-5E02-4CFF-836A-F8FF4ABDEFFA}" dt="2019-07-02T15:36:11.654" v="290"/>
          <ac:spMkLst>
            <pc:docMk/>
            <pc:sldMk cId="3913864448" sldId="275"/>
            <ac:spMk id="2" creationId="{D2837FB4-0A69-4838-AB6C-96A3526F2C9A}"/>
          </ac:spMkLst>
        </pc:spChg>
        <pc:spChg chg="del">
          <ac:chgData name="Andy Gray" userId="3900aca3-aa6e-4813-b4e0-c02f9e48a0aa" providerId="ADAL" clId="{6CF096DF-5E02-4CFF-836A-F8FF4ABDEFFA}" dt="2019-07-02T15:36:11.654" v="290"/>
          <ac:spMkLst>
            <pc:docMk/>
            <pc:sldMk cId="3913864448" sldId="275"/>
            <ac:spMk id="3" creationId="{AE5B41B2-7AC4-48EB-83BF-C6F5C0462860}"/>
          </ac:spMkLst>
        </pc:spChg>
        <pc:spChg chg="add del mod">
          <ac:chgData name="Andy Gray" userId="3900aca3-aa6e-4813-b4e0-c02f9e48a0aa" providerId="ADAL" clId="{6CF096DF-5E02-4CFF-836A-F8FF4ABDEFFA}" dt="2019-07-02T15:36:13.980" v="291"/>
          <ac:spMkLst>
            <pc:docMk/>
            <pc:sldMk cId="3913864448" sldId="275"/>
            <ac:spMk id="4" creationId="{1BF9C339-95EE-4A92-A7C2-879FDDFF5809}"/>
          </ac:spMkLst>
        </pc:spChg>
        <pc:spChg chg="add del mod">
          <ac:chgData name="Andy Gray" userId="3900aca3-aa6e-4813-b4e0-c02f9e48a0aa" providerId="ADAL" clId="{6CF096DF-5E02-4CFF-836A-F8FF4ABDEFFA}" dt="2019-07-02T15:36:13.980" v="291"/>
          <ac:spMkLst>
            <pc:docMk/>
            <pc:sldMk cId="3913864448" sldId="275"/>
            <ac:spMk id="5" creationId="{7F09ECD0-65F6-4A22-9B99-82CF034D4710}"/>
          </ac:spMkLst>
        </pc:spChg>
        <pc:spChg chg="add mod">
          <ac:chgData name="Andy Gray" userId="3900aca3-aa6e-4813-b4e0-c02f9e48a0aa" providerId="ADAL" clId="{6CF096DF-5E02-4CFF-836A-F8FF4ABDEFFA}" dt="2019-07-02T15:36:44.076" v="305" actId="20577"/>
          <ac:spMkLst>
            <pc:docMk/>
            <pc:sldMk cId="3913864448" sldId="275"/>
            <ac:spMk id="6" creationId="{0607B3CF-23A9-48C5-8FBE-81D0EF00F772}"/>
          </ac:spMkLst>
        </pc:spChg>
        <pc:spChg chg="add mod">
          <ac:chgData name="Andy Gray" userId="3900aca3-aa6e-4813-b4e0-c02f9e48a0aa" providerId="ADAL" clId="{6CF096DF-5E02-4CFF-836A-F8FF4ABDEFFA}" dt="2019-07-02T15:36:16.950" v="292"/>
          <ac:spMkLst>
            <pc:docMk/>
            <pc:sldMk cId="3913864448" sldId="275"/>
            <ac:spMk id="7" creationId="{A74C594D-F624-40C1-B304-3AF7690BAA72}"/>
          </ac:spMkLst>
        </pc:spChg>
      </pc:sldChg>
      <pc:sldMasterChg chg="delSldLayout modSldLayout">
        <pc:chgData name="Andy Gray" userId="3900aca3-aa6e-4813-b4e0-c02f9e48a0aa" providerId="ADAL" clId="{6CF096DF-5E02-4CFF-836A-F8FF4ABDEFFA}" dt="2019-07-02T15:33:12.549" v="272" actId="2696"/>
        <pc:sldMasterMkLst>
          <pc:docMk/>
          <pc:sldMasterMk cId="1310585009" sldId="2147483648"/>
        </pc:sldMasterMkLst>
        <pc:sldLayoutChg chg="modSp">
          <pc:chgData name="Andy Gray" userId="3900aca3-aa6e-4813-b4e0-c02f9e48a0aa" providerId="ADAL" clId="{6CF096DF-5E02-4CFF-836A-F8FF4ABDEFFA}" dt="2019-07-02T14:49:14.861" v="105" actId="14100"/>
          <pc:sldLayoutMkLst>
            <pc:docMk/>
            <pc:sldMasterMk cId="1310585009" sldId="2147483648"/>
            <pc:sldLayoutMk cId="1510609416" sldId="2147483649"/>
          </pc:sldLayoutMkLst>
          <pc:picChg chg="mod">
            <ac:chgData name="Andy Gray" userId="3900aca3-aa6e-4813-b4e0-c02f9e48a0aa" providerId="ADAL" clId="{6CF096DF-5E02-4CFF-836A-F8FF4ABDEFFA}" dt="2019-07-02T14:49:14.861" v="105" actId="14100"/>
            <ac:picMkLst>
              <pc:docMk/>
              <pc:sldMasterMk cId="1310585009" sldId="2147483648"/>
              <pc:sldLayoutMk cId="1510609416" sldId="2147483649"/>
              <ac:picMk id="2" creationId="{00000000-0000-0000-0000-000000000000}"/>
            </ac:picMkLst>
          </pc:picChg>
        </pc:sldLayoutChg>
        <pc:sldLayoutChg chg="modSp">
          <pc:chgData name="Andy Gray" userId="3900aca3-aa6e-4813-b4e0-c02f9e48a0aa" providerId="ADAL" clId="{6CF096DF-5E02-4CFF-836A-F8FF4ABDEFFA}" dt="2019-07-02T15:30:40.171" v="241" actId="20577"/>
          <pc:sldLayoutMkLst>
            <pc:docMk/>
            <pc:sldMasterMk cId="1310585009" sldId="2147483648"/>
            <pc:sldLayoutMk cId="3599343734" sldId="2147483650"/>
          </pc:sldLayoutMkLst>
          <pc:spChg chg="mod">
            <ac:chgData name="Andy Gray" userId="3900aca3-aa6e-4813-b4e0-c02f9e48a0aa" providerId="ADAL" clId="{6CF096DF-5E02-4CFF-836A-F8FF4ABDEFFA}" dt="2019-07-02T15:30:40.171" v="241" actId="20577"/>
            <ac:spMkLst>
              <pc:docMk/>
              <pc:sldMasterMk cId="1310585009" sldId="2147483648"/>
              <pc:sldLayoutMk cId="3599343734" sldId="2147483650"/>
              <ac:spMk id="5" creationId="{00000000-0000-0000-0000-000000000000}"/>
            </ac:spMkLst>
          </pc:spChg>
          <pc:spChg chg="mod">
            <ac:chgData name="Andy Gray" userId="3900aca3-aa6e-4813-b4e0-c02f9e48a0aa" providerId="ADAL" clId="{6CF096DF-5E02-4CFF-836A-F8FF4ABDEFFA}" dt="2019-07-02T15:29:05.325" v="226" actId="20577"/>
            <ac:spMkLst>
              <pc:docMk/>
              <pc:sldMasterMk cId="1310585009" sldId="2147483648"/>
              <pc:sldLayoutMk cId="3599343734" sldId="2147483650"/>
              <ac:spMk id="10" creationId="{00000000-0000-0000-0000-000000000000}"/>
            </ac:spMkLst>
          </pc:spChg>
        </pc:sldLayoutChg>
        <pc:sldLayoutChg chg="modSp">
          <pc:chgData name="Andy Gray" userId="3900aca3-aa6e-4813-b4e0-c02f9e48a0aa" providerId="ADAL" clId="{6CF096DF-5E02-4CFF-836A-F8FF4ABDEFFA}" dt="2019-07-02T15:30:59.696" v="258" actId="692"/>
          <pc:sldLayoutMkLst>
            <pc:docMk/>
            <pc:sldMasterMk cId="1310585009" sldId="2147483648"/>
            <pc:sldLayoutMk cId="1632537213" sldId="2147483651"/>
          </pc:sldLayoutMkLst>
          <pc:spChg chg="mod">
            <ac:chgData name="Andy Gray" userId="3900aca3-aa6e-4813-b4e0-c02f9e48a0aa" providerId="ADAL" clId="{6CF096DF-5E02-4CFF-836A-F8FF4ABDEFFA}" dt="2019-07-02T15:30:50.015" v="253" actId="20577"/>
            <ac:spMkLst>
              <pc:docMk/>
              <pc:sldMasterMk cId="1310585009" sldId="2147483648"/>
              <pc:sldLayoutMk cId="1632537213" sldId="2147483651"/>
              <ac:spMk id="6" creationId="{00000000-0000-0000-0000-000000000000}"/>
            </ac:spMkLst>
          </pc:spChg>
          <pc:spChg chg="mod">
            <ac:chgData name="Andy Gray" userId="3900aca3-aa6e-4813-b4e0-c02f9e48a0aa" providerId="ADAL" clId="{6CF096DF-5E02-4CFF-836A-F8FF4ABDEFFA}" dt="2019-07-02T14:46:03.901" v="79" actId="207"/>
            <ac:spMkLst>
              <pc:docMk/>
              <pc:sldMasterMk cId="1310585009" sldId="2147483648"/>
              <pc:sldLayoutMk cId="1632537213" sldId="2147483651"/>
              <ac:spMk id="10" creationId="{00000000-0000-0000-0000-000000000000}"/>
            </ac:spMkLst>
          </pc:spChg>
          <pc:cxnChg chg="mod">
            <ac:chgData name="Andy Gray" userId="3900aca3-aa6e-4813-b4e0-c02f9e48a0aa" providerId="ADAL" clId="{6CF096DF-5E02-4CFF-836A-F8FF4ABDEFFA}" dt="2019-07-02T15:30:59.696" v="258" actId="692"/>
            <ac:cxnSpMkLst>
              <pc:docMk/>
              <pc:sldMasterMk cId="1310585009" sldId="2147483648"/>
              <pc:sldLayoutMk cId="1632537213" sldId="2147483651"/>
              <ac:cxnSpMk id="9" creationId="{00000000-0000-0000-0000-000000000000}"/>
            </ac:cxnSpMkLst>
          </pc:cxnChg>
        </pc:sldLayoutChg>
        <pc:sldLayoutChg chg="delSp">
          <pc:chgData name="Andy Gray" userId="3900aca3-aa6e-4813-b4e0-c02f9e48a0aa" providerId="ADAL" clId="{6CF096DF-5E02-4CFF-836A-F8FF4ABDEFFA}" dt="2019-07-02T15:24:57.196" v="139" actId="478"/>
          <pc:sldLayoutMkLst>
            <pc:docMk/>
            <pc:sldMasterMk cId="1310585009" sldId="2147483648"/>
            <pc:sldLayoutMk cId="3274687180" sldId="2147483655"/>
          </pc:sldLayoutMkLst>
          <pc:picChg chg="del">
            <ac:chgData name="Andy Gray" userId="3900aca3-aa6e-4813-b4e0-c02f9e48a0aa" providerId="ADAL" clId="{6CF096DF-5E02-4CFF-836A-F8FF4ABDEFFA}" dt="2019-07-02T15:24:57.196" v="139" actId="478"/>
            <ac:picMkLst>
              <pc:docMk/>
              <pc:sldMasterMk cId="1310585009" sldId="2147483648"/>
              <pc:sldLayoutMk cId="3274687180" sldId="2147483655"/>
              <ac:picMk id="11" creationId="{DB185552-B971-42A6-898E-6DD7DA243FB9}"/>
            </ac:picMkLst>
          </pc:picChg>
        </pc:sldLayoutChg>
        <pc:sldLayoutChg chg="modSp">
          <pc:chgData name="Andy Gray" userId="3900aca3-aa6e-4813-b4e0-c02f9e48a0aa" providerId="ADAL" clId="{6CF096DF-5E02-4CFF-836A-F8FF4ABDEFFA}" dt="2019-07-02T14:47:15.905" v="81" actId="20577"/>
          <pc:sldLayoutMkLst>
            <pc:docMk/>
            <pc:sldMasterMk cId="1310585009" sldId="2147483648"/>
            <pc:sldLayoutMk cId="1343773056" sldId="2147483656"/>
          </pc:sldLayoutMkLst>
          <pc:spChg chg="mod">
            <ac:chgData name="Andy Gray" userId="3900aca3-aa6e-4813-b4e0-c02f9e48a0aa" providerId="ADAL" clId="{6CF096DF-5E02-4CFF-836A-F8FF4ABDEFFA}" dt="2019-07-02T14:47:15.905" v="81" actId="20577"/>
            <ac:spMkLst>
              <pc:docMk/>
              <pc:sldMasterMk cId="1310585009" sldId="2147483648"/>
              <pc:sldLayoutMk cId="1343773056" sldId="2147483656"/>
              <ac:spMk id="2" creationId="{00000000-0000-0000-0000-000000000000}"/>
            </ac:spMkLst>
          </pc:spChg>
        </pc:sldLayoutChg>
      </pc:sldMasterChg>
    </pc:docChg>
  </pc:docChgLst>
  <pc:docChgLst>
    <pc:chgData name="Andy Gray" userId="3900aca3-aa6e-4813-b4e0-c02f9e48a0aa" providerId="ADAL" clId="{6BBF2DDD-78CD-4943-B418-015DC5BFF314}"/>
    <pc:docChg chg="undo custSel modSld sldOrd">
      <pc:chgData name="Andy Gray" userId="3900aca3-aa6e-4813-b4e0-c02f9e48a0aa" providerId="ADAL" clId="{6BBF2DDD-78CD-4943-B418-015DC5BFF314}" dt="2019-07-22T16:51:08.623" v="416"/>
      <pc:docMkLst>
        <pc:docMk/>
      </pc:docMkLst>
      <pc:sldChg chg="addSp delSp modSp">
        <pc:chgData name="Andy Gray" userId="3900aca3-aa6e-4813-b4e0-c02f9e48a0aa" providerId="ADAL" clId="{6BBF2DDD-78CD-4943-B418-015DC5BFF314}" dt="2019-07-22T16:51:08.623" v="416"/>
        <pc:sldMkLst>
          <pc:docMk/>
          <pc:sldMk cId="0" sldId="262"/>
        </pc:sldMkLst>
        <pc:picChg chg="add mod modCrop">
          <ac:chgData name="Andy Gray" userId="3900aca3-aa6e-4813-b4e0-c02f9e48a0aa" providerId="ADAL" clId="{6BBF2DDD-78CD-4943-B418-015DC5BFF314}" dt="2019-07-22T15:51:55.323" v="27" actId="732"/>
          <ac:picMkLst>
            <pc:docMk/>
            <pc:sldMk cId="0" sldId="262"/>
            <ac:picMk id="3" creationId="{DBB670CF-4FE8-A24E-A6F4-68AB7B093A72}"/>
          </ac:picMkLst>
        </pc:picChg>
        <pc:picChg chg="add">
          <ac:chgData name="Andy Gray" userId="3900aca3-aa6e-4813-b4e0-c02f9e48a0aa" providerId="ADAL" clId="{6BBF2DDD-78CD-4943-B418-015DC5BFF314}" dt="2019-07-22T16:51:08.623" v="416"/>
          <ac:picMkLst>
            <pc:docMk/>
            <pc:sldMk cId="0" sldId="262"/>
            <ac:picMk id="7" creationId="{45AFD0C8-ABE4-E843-A5C1-24B19F90D07C}"/>
          </ac:picMkLst>
        </pc:picChg>
        <pc:picChg chg="del mod">
          <ac:chgData name="Andy Gray" userId="3900aca3-aa6e-4813-b4e0-c02f9e48a0aa" providerId="ADAL" clId="{6BBF2DDD-78CD-4943-B418-015DC5BFF314}" dt="2019-07-22T15:50:02.573" v="11" actId="478"/>
          <ac:picMkLst>
            <pc:docMk/>
            <pc:sldMk cId="0" sldId="262"/>
            <ac:picMk id="1026" creationId="{9D3B101D-D73F-44A5-AAD5-5FE66CB1EDDF}"/>
          </ac:picMkLst>
        </pc:picChg>
      </pc:sldChg>
      <pc:sldChg chg="addSp delSp modSp setBg">
        <pc:chgData name="Andy Gray" userId="3900aca3-aa6e-4813-b4e0-c02f9e48a0aa" providerId="ADAL" clId="{6BBF2DDD-78CD-4943-B418-015DC5BFF314}" dt="2019-07-22T16:39:58.354" v="324" actId="1038"/>
        <pc:sldMkLst>
          <pc:docMk/>
          <pc:sldMk cId="0" sldId="264"/>
        </pc:sldMkLst>
        <pc:picChg chg="add del mod modCrop">
          <ac:chgData name="Andy Gray" userId="3900aca3-aa6e-4813-b4e0-c02f9e48a0aa" providerId="ADAL" clId="{6BBF2DDD-78CD-4943-B418-015DC5BFF314}" dt="2019-07-22T16:33:59.579" v="293" actId="478"/>
          <ac:picMkLst>
            <pc:docMk/>
            <pc:sldMk cId="0" sldId="264"/>
            <ac:picMk id="3" creationId="{0006C8FB-C30F-2642-BAE4-7C4C5225DCBF}"/>
          </ac:picMkLst>
        </pc:picChg>
        <pc:picChg chg="add del mod">
          <ac:chgData name="Andy Gray" userId="3900aca3-aa6e-4813-b4e0-c02f9e48a0aa" providerId="ADAL" clId="{6BBF2DDD-78CD-4943-B418-015DC5BFF314}" dt="2019-07-22T16:35:36.981" v="297" actId="478"/>
          <ac:picMkLst>
            <pc:docMk/>
            <pc:sldMk cId="0" sldId="264"/>
            <ac:picMk id="5" creationId="{D0EB3D81-28C7-0C43-B54F-A2FCE0ABDA2C}"/>
          </ac:picMkLst>
        </pc:picChg>
        <pc:picChg chg="add mod modCrop">
          <ac:chgData name="Andy Gray" userId="3900aca3-aa6e-4813-b4e0-c02f9e48a0aa" providerId="ADAL" clId="{6BBF2DDD-78CD-4943-B418-015DC5BFF314}" dt="2019-07-22T16:39:58.354" v="324" actId="1038"/>
          <ac:picMkLst>
            <pc:docMk/>
            <pc:sldMk cId="0" sldId="264"/>
            <ac:picMk id="7" creationId="{BDA135ED-2143-034A-98AB-79AF8B3DB399}"/>
          </ac:picMkLst>
        </pc:picChg>
        <pc:picChg chg="del mod modCrop">
          <ac:chgData name="Andy Gray" userId="3900aca3-aa6e-4813-b4e0-c02f9e48a0aa" providerId="ADAL" clId="{6BBF2DDD-78CD-4943-B418-015DC5BFF314}" dt="2019-07-22T15:54:20.087" v="36" actId="478"/>
          <ac:picMkLst>
            <pc:docMk/>
            <pc:sldMk cId="0" sldId="264"/>
            <ac:picMk id="130" creationId="{00000000-0000-0000-0000-000000000000}"/>
          </ac:picMkLst>
        </pc:picChg>
      </pc:sldChg>
      <pc:sldChg chg="addSp delSp modSp ord">
        <pc:chgData name="Andy Gray" userId="3900aca3-aa6e-4813-b4e0-c02f9e48a0aa" providerId="ADAL" clId="{6BBF2DDD-78CD-4943-B418-015DC5BFF314}" dt="2019-07-22T16:22:41.859" v="292"/>
        <pc:sldMkLst>
          <pc:docMk/>
          <pc:sldMk cId="0" sldId="265"/>
        </pc:sldMkLst>
        <pc:picChg chg="add del mod modCrop">
          <ac:chgData name="Andy Gray" userId="3900aca3-aa6e-4813-b4e0-c02f9e48a0aa" providerId="ADAL" clId="{6BBF2DDD-78CD-4943-B418-015DC5BFF314}" dt="2019-07-22T16:22:16.640" v="289" actId="478"/>
          <ac:picMkLst>
            <pc:docMk/>
            <pc:sldMk cId="0" sldId="265"/>
            <ac:picMk id="3" creationId="{A49E2D44-43CC-6C43-A693-85238DA45224}"/>
          </ac:picMkLst>
        </pc:picChg>
        <pc:picChg chg="add mod">
          <ac:chgData name="Andy Gray" userId="3900aca3-aa6e-4813-b4e0-c02f9e48a0aa" providerId="ADAL" clId="{6BBF2DDD-78CD-4943-B418-015DC5BFF314}" dt="2019-07-22T16:22:30.231" v="291" actId="14100"/>
          <ac:picMkLst>
            <pc:docMk/>
            <pc:sldMk cId="0" sldId="265"/>
            <ac:picMk id="5" creationId="{A9B20828-2BE5-9F42-AA79-91A35F4A8F39}"/>
          </ac:picMkLst>
        </pc:picChg>
        <pc:picChg chg="del">
          <ac:chgData name="Andy Gray" userId="3900aca3-aa6e-4813-b4e0-c02f9e48a0aa" providerId="ADAL" clId="{6BBF2DDD-78CD-4943-B418-015DC5BFF314}" dt="2019-07-22T15:59:57.691" v="184" actId="478"/>
          <ac:picMkLst>
            <pc:docMk/>
            <pc:sldMk cId="0" sldId="265"/>
            <ac:picMk id="3076" creationId="{0806C98F-F18F-455D-854F-4CF30949BDFB}"/>
          </ac:picMkLst>
        </pc:picChg>
      </pc:sldChg>
      <pc:sldChg chg="addSp delSp modSp setBg">
        <pc:chgData name="Andy Gray" userId="3900aca3-aa6e-4813-b4e0-c02f9e48a0aa" providerId="ADAL" clId="{6BBF2DDD-78CD-4943-B418-015DC5BFF314}" dt="2019-07-22T16:19:02.004" v="281" actId="732"/>
        <pc:sldMkLst>
          <pc:docMk/>
          <pc:sldMk cId="0" sldId="267"/>
        </pc:sldMkLst>
        <pc:spChg chg="mod">
          <ac:chgData name="Andy Gray" userId="3900aca3-aa6e-4813-b4e0-c02f9e48a0aa" providerId="ADAL" clId="{6BBF2DDD-78CD-4943-B418-015DC5BFF314}" dt="2019-07-22T16:05:45.511" v="253" actId="20577"/>
          <ac:spMkLst>
            <pc:docMk/>
            <pc:sldMk cId="0" sldId="267"/>
            <ac:spMk id="157" creationId="{00000000-0000-0000-0000-000000000000}"/>
          </ac:spMkLst>
        </pc:spChg>
        <pc:picChg chg="add del mod modCrop">
          <ac:chgData name="Andy Gray" userId="3900aca3-aa6e-4813-b4e0-c02f9e48a0aa" providerId="ADAL" clId="{6BBF2DDD-78CD-4943-B418-015DC5BFF314}" dt="2019-07-22T16:17:42.251" v="269" actId="478"/>
          <ac:picMkLst>
            <pc:docMk/>
            <pc:sldMk cId="0" sldId="267"/>
            <ac:picMk id="3" creationId="{59368C88-AFD2-2345-B4EA-B945F07B7061}"/>
          </ac:picMkLst>
        </pc:picChg>
        <pc:picChg chg="add mod modCrop">
          <ac:chgData name="Andy Gray" userId="3900aca3-aa6e-4813-b4e0-c02f9e48a0aa" providerId="ADAL" clId="{6BBF2DDD-78CD-4943-B418-015DC5BFF314}" dt="2019-07-22T16:19:02.004" v="281" actId="732"/>
          <ac:picMkLst>
            <pc:docMk/>
            <pc:sldMk cId="0" sldId="267"/>
            <ac:picMk id="5" creationId="{234E0A02-7F34-B748-9AC1-7FC1D2A4E29D}"/>
          </ac:picMkLst>
        </pc:picChg>
        <pc:picChg chg="del mod modCrop">
          <ac:chgData name="Andy Gray" userId="3900aca3-aa6e-4813-b4e0-c02f9e48a0aa" providerId="ADAL" clId="{6BBF2DDD-78CD-4943-B418-015DC5BFF314}" dt="2019-07-22T16:04:22.607" v="244" actId="478"/>
          <ac:picMkLst>
            <pc:docMk/>
            <pc:sldMk cId="0" sldId="267"/>
            <ac:picMk id="2050" creationId="{8CF6DB6F-7B78-4582-A01D-71F5AAB3934B}"/>
          </ac:picMkLst>
        </pc:picChg>
      </pc:sldChg>
      <pc:sldChg chg="addSp delSp modSp">
        <pc:chgData name="Andy Gray" userId="3900aca3-aa6e-4813-b4e0-c02f9e48a0aa" providerId="ADAL" clId="{6BBF2DDD-78CD-4943-B418-015DC5BFF314}" dt="2019-07-22T16:46:09.276" v="383" actId="20577"/>
        <pc:sldMkLst>
          <pc:docMk/>
          <pc:sldMk cId="0" sldId="268"/>
        </pc:sldMkLst>
        <pc:spChg chg="mod">
          <ac:chgData name="Andy Gray" userId="3900aca3-aa6e-4813-b4e0-c02f9e48a0aa" providerId="ADAL" clId="{6BBF2DDD-78CD-4943-B418-015DC5BFF314}" dt="2019-07-22T16:46:09.276" v="383" actId="20577"/>
          <ac:spMkLst>
            <pc:docMk/>
            <pc:sldMk cId="0" sldId="268"/>
            <ac:spMk id="164" creationId="{00000000-0000-0000-0000-000000000000}"/>
          </ac:spMkLst>
        </pc:spChg>
        <pc:picChg chg="add mod modCrop">
          <ac:chgData name="Andy Gray" userId="3900aca3-aa6e-4813-b4e0-c02f9e48a0aa" providerId="ADAL" clId="{6BBF2DDD-78CD-4943-B418-015DC5BFF314}" dt="2019-07-22T16:45:48.186" v="375" actId="14100"/>
          <ac:picMkLst>
            <pc:docMk/>
            <pc:sldMk cId="0" sldId="268"/>
            <ac:picMk id="3" creationId="{CF8A43B0-0935-2549-99C4-EE2D72829089}"/>
          </ac:picMkLst>
        </pc:picChg>
        <pc:picChg chg="del mod modCrop">
          <ac:chgData name="Andy Gray" userId="3900aca3-aa6e-4813-b4e0-c02f9e48a0aa" providerId="ADAL" clId="{6BBF2DDD-78CD-4943-B418-015DC5BFF314}" dt="2019-07-22T16:41:32.190" v="336" actId="478"/>
          <ac:picMkLst>
            <pc:docMk/>
            <pc:sldMk cId="0" sldId="268"/>
            <ac:picMk id="4098" creationId="{CB310D50-5EB3-4F5D-ADB4-C3FF51DDE7A2}"/>
          </ac:picMkLst>
        </pc:picChg>
      </pc:sldChg>
      <pc:sldChg chg="addSp delSp modSp">
        <pc:chgData name="Andy Gray" userId="3900aca3-aa6e-4813-b4e0-c02f9e48a0aa" providerId="ADAL" clId="{6BBF2DDD-78CD-4943-B418-015DC5BFF314}" dt="2019-07-22T16:49:59.806" v="415" actId="1076"/>
        <pc:sldMkLst>
          <pc:docMk/>
          <pc:sldMk cId="0" sldId="272"/>
        </pc:sldMkLst>
        <pc:picChg chg="add mod">
          <ac:chgData name="Andy Gray" userId="3900aca3-aa6e-4813-b4e0-c02f9e48a0aa" providerId="ADAL" clId="{6BBF2DDD-78CD-4943-B418-015DC5BFF314}" dt="2019-07-22T16:49:59.806" v="415" actId="1076"/>
          <ac:picMkLst>
            <pc:docMk/>
            <pc:sldMk cId="0" sldId="272"/>
            <ac:picMk id="3" creationId="{6B3EEC36-B0B8-7A4F-AB3E-F7D696D6A29E}"/>
          </ac:picMkLst>
        </pc:picChg>
        <pc:picChg chg="del mod">
          <ac:chgData name="Andy Gray" userId="3900aca3-aa6e-4813-b4e0-c02f9e48a0aa" providerId="ADAL" clId="{6BBF2DDD-78CD-4943-B418-015DC5BFF314}" dt="2019-07-22T16:49:49.916" v="413" actId="478"/>
          <ac:picMkLst>
            <pc:docMk/>
            <pc:sldMk cId="0" sldId="272"/>
            <ac:picMk id="7170" creationId="{9BE58C83-A960-48B6-A5ED-BD5454BAF587}"/>
          </ac:picMkLst>
        </pc:picChg>
      </pc:sldChg>
      <pc:sldChg chg="addSp delSp modSp">
        <pc:chgData name="Andy Gray" userId="3900aca3-aa6e-4813-b4e0-c02f9e48a0aa" providerId="ADAL" clId="{6BBF2DDD-78CD-4943-B418-015DC5BFF314}" dt="2019-07-22T16:49:19.137" v="407" actId="1076"/>
        <pc:sldMkLst>
          <pc:docMk/>
          <pc:sldMk cId="4294279795" sldId="276"/>
        </pc:sldMkLst>
        <pc:picChg chg="add mod modCrop">
          <ac:chgData name="Andy Gray" userId="3900aca3-aa6e-4813-b4e0-c02f9e48a0aa" providerId="ADAL" clId="{6BBF2DDD-78CD-4943-B418-015DC5BFF314}" dt="2019-07-22T16:49:19.137" v="407" actId="1076"/>
          <ac:picMkLst>
            <pc:docMk/>
            <pc:sldMk cId="4294279795" sldId="276"/>
            <ac:picMk id="3" creationId="{D9485B19-FE1F-274C-A047-2CADC6ADBDD0}"/>
          </ac:picMkLst>
        </pc:picChg>
        <pc:picChg chg="del mod modCrop">
          <ac:chgData name="Andy Gray" userId="3900aca3-aa6e-4813-b4e0-c02f9e48a0aa" providerId="ADAL" clId="{6BBF2DDD-78CD-4943-B418-015DC5BFF314}" dt="2019-07-22T16:46:48.801" v="390" actId="478"/>
          <ac:picMkLst>
            <pc:docMk/>
            <pc:sldMk cId="4294279795" sldId="276"/>
            <ac:picMk id="6146" creationId="{2BCE6482-06DF-4A60-90CE-1598613B6BDB}"/>
          </ac:picMkLst>
        </pc:picChg>
      </pc:sldChg>
    </pc:docChg>
  </pc:docChgLst>
  <pc:docChgLst>
    <pc:chgData name="Mike Ross" userId="7954c944-6085-4b08-be0b-82a8f61afa5b" providerId="ADAL" clId="{9DA66292-781D-449A-9BE1-1C01E430CF3F}"/>
    <pc:docChg chg="undo custSel addSld delSld modSld sldOrd">
      <pc:chgData name="Mike Ross" userId="7954c944-6085-4b08-be0b-82a8f61afa5b" providerId="ADAL" clId="{9DA66292-781D-449A-9BE1-1C01E430CF3F}" dt="2019-08-05T12:29:42.735" v="1926" actId="20577"/>
      <pc:docMkLst>
        <pc:docMk/>
      </pc:docMkLst>
      <pc:sldChg chg="addSp delSp modSp">
        <pc:chgData name="Mike Ross" userId="7954c944-6085-4b08-be0b-82a8f61afa5b" providerId="ADAL" clId="{9DA66292-781D-449A-9BE1-1C01E430CF3F}" dt="2019-07-09T10:25:35.785" v="146" actId="20577"/>
        <pc:sldMkLst>
          <pc:docMk/>
          <pc:sldMk cId="0" sldId="262"/>
        </pc:sldMkLst>
        <pc:spChg chg="add del mod">
          <ac:chgData name="Mike Ross" userId="7954c944-6085-4b08-be0b-82a8f61afa5b" providerId="ADAL" clId="{9DA66292-781D-449A-9BE1-1C01E430CF3F}" dt="2019-07-09T10:03:01.805" v="26"/>
          <ac:spMkLst>
            <pc:docMk/>
            <pc:sldMk cId="0" sldId="262"/>
            <ac:spMk id="2" creationId="{9B2DEBA5-4183-4B55-B751-AAAD26AF021F}"/>
          </ac:spMkLst>
        </pc:spChg>
        <pc:spChg chg="add del mod">
          <ac:chgData name="Mike Ross" userId="7954c944-6085-4b08-be0b-82a8f61afa5b" providerId="ADAL" clId="{9DA66292-781D-449A-9BE1-1C01E430CF3F}" dt="2019-07-09T10:03:01.805" v="26"/>
          <ac:spMkLst>
            <pc:docMk/>
            <pc:sldMk cId="0" sldId="262"/>
            <ac:spMk id="3" creationId="{7EB547DD-7CBB-45B5-BB34-1D6B860B48C2}"/>
          </ac:spMkLst>
        </pc:spChg>
        <pc:spChg chg="mod">
          <ac:chgData name="Mike Ross" userId="7954c944-6085-4b08-be0b-82a8f61afa5b" providerId="ADAL" clId="{9DA66292-781D-449A-9BE1-1C01E430CF3F}" dt="2019-07-09T10:25:35.785" v="146" actId="20577"/>
          <ac:spMkLst>
            <pc:docMk/>
            <pc:sldMk cId="0" sldId="262"/>
            <ac:spMk id="116" creationId="{00000000-0000-0000-0000-000000000000}"/>
          </ac:spMkLst>
        </pc:spChg>
        <pc:picChg chg="del mod">
          <ac:chgData name="Mike Ross" userId="7954c944-6085-4b08-be0b-82a8f61afa5b" providerId="ADAL" clId="{9DA66292-781D-449A-9BE1-1C01E430CF3F}" dt="2019-07-09T10:02:10.958" v="14" actId="478"/>
          <ac:picMkLst>
            <pc:docMk/>
            <pc:sldMk cId="0" sldId="262"/>
            <ac:picMk id="112" creationId="{00000000-0000-0000-0000-000000000000}"/>
          </ac:picMkLst>
        </pc:picChg>
        <pc:picChg chg="del mod">
          <ac:chgData name="Mike Ross" userId="7954c944-6085-4b08-be0b-82a8f61afa5b" providerId="ADAL" clId="{9DA66292-781D-449A-9BE1-1C01E430CF3F}" dt="2019-07-09T10:08:26.740" v="27" actId="478"/>
          <ac:picMkLst>
            <pc:docMk/>
            <pc:sldMk cId="0" sldId="262"/>
            <ac:picMk id="113" creationId="{00000000-0000-0000-0000-000000000000}"/>
          </ac:picMkLst>
        </pc:picChg>
        <pc:picChg chg="del mod">
          <ac:chgData name="Mike Ross" userId="7954c944-6085-4b08-be0b-82a8f61afa5b" providerId="ADAL" clId="{9DA66292-781D-449A-9BE1-1C01E430CF3F}" dt="2019-07-09T10:02:27.001" v="17" actId="478"/>
          <ac:picMkLst>
            <pc:docMk/>
            <pc:sldMk cId="0" sldId="262"/>
            <ac:picMk id="114" creationId="{00000000-0000-0000-0000-000000000000}"/>
          </ac:picMkLst>
        </pc:picChg>
        <pc:picChg chg="add mod">
          <ac:chgData name="Mike Ross" userId="7954c944-6085-4b08-be0b-82a8f61afa5b" providerId="ADAL" clId="{9DA66292-781D-449A-9BE1-1C01E430CF3F}" dt="2019-07-09T10:15:02.271" v="104" actId="732"/>
          <ac:picMkLst>
            <pc:docMk/>
            <pc:sldMk cId="0" sldId="262"/>
            <ac:picMk id="1026" creationId="{9D3B101D-D73F-44A5-AAD5-5FE66CB1EDDF}"/>
          </ac:picMkLst>
        </pc:picChg>
      </pc:sldChg>
      <pc:sldChg chg="addSp delSp modSp">
        <pc:chgData name="Mike Ross" userId="7954c944-6085-4b08-be0b-82a8f61afa5b" providerId="ADAL" clId="{9DA66292-781D-449A-9BE1-1C01E430CF3F}" dt="2019-07-09T10:27:02.102" v="186" actId="20577"/>
        <pc:sldMkLst>
          <pc:docMk/>
          <pc:sldMk cId="0" sldId="263"/>
        </pc:sldMkLst>
        <pc:spChg chg="add del mod">
          <ac:chgData name="Mike Ross" userId="7954c944-6085-4b08-be0b-82a8f61afa5b" providerId="ADAL" clId="{9DA66292-781D-449A-9BE1-1C01E430CF3F}" dt="2019-07-09T10:25:09.450" v="133"/>
          <ac:spMkLst>
            <pc:docMk/>
            <pc:sldMk cId="0" sldId="263"/>
            <ac:spMk id="2" creationId="{E3925862-90C2-4862-A2DE-723E2355BDEF}"/>
          </ac:spMkLst>
        </pc:spChg>
        <pc:spChg chg="add del mod">
          <ac:chgData name="Mike Ross" userId="7954c944-6085-4b08-be0b-82a8f61afa5b" providerId="ADAL" clId="{9DA66292-781D-449A-9BE1-1C01E430CF3F}" dt="2019-07-09T10:25:09.450" v="133"/>
          <ac:spMkLst>
            <pc:docMk/>
            <pc:sldMk cId="0" sldId="263"/>
            <ac:spMk id="3" creationId="{017F0C7D-D823-40CC-94C0-6B4C125349B8}"/>
          </ac:spMkLst>
        </pc:spChg>
        <pc:spChg chg="mod">
          <ac:chgData name="Mike Ross" userId="7954c944-6085-4b08-be0b-82a8f61afa5b" providerId="ADAL" clId="{9DA66292-781D-449A-9BE1-1C01E430CF3F}" dt="2019-07-09T10:27:02.102" v="186" actId="20577"/>
          <ac:spMkLst>
            <pc:docMk/>
            <pc:sldMk cId="0" sldId="263"/>
            <ac:spMk id="124" creationId="{00000000-0000-0000-0000-000000000000}"/>
          </ac:spMkLst>
        </pc:spChg>
        <pc:picChg chg="del">
          <ac:chgData name="Mike Ross" userId="7954c944-6085-4b08-be0b-82a8f61afa5b" providerId="ADAL" clId="{9DA66292-781D-449A-9BE1-1C01E430CF3F}" dt="2019-07-09T10:12:39.352" v="39" actId="478"/>
          <ac:picMkLst>
            <pc:docMk/>
            <pc:sldMk cId="0" sldId="263"/>
            <ac:picMk id="121" creationId="{00000000-0000-0000-0000-000000000000}"/>
          </ac:picMkLst>
        </pc:picChg>
      </pc:sldChg>
      <pc:sldChg chg="delSp modSp setBg">
        <pc:chgData name="Mike Ross" userId="7954c944-6085-4b08-be0b-82a8f61afa5b" providerId="ADAL" clId="{9DA66292-781D-449A-9BE1-1C01E430CF3F}" dt="2019-07-09T10:56:07.777" v="424" actId="14"/>
        <pc:sldMkLst>
          <pc:docMk/>
          <pc:sldMk cId="0" sldId="264"/>
        </pc:sldMkLst>
        <pc:spChg chg="mod">
          <ac:chgData name="Mike Ross" userId="7954c944-6085-4b08-be0b-82a8f61afa5b" providerId="ADAL" clId="{9DA66292-781D-449A-9BE1-1C01E430CF3F}" dt="2019-07-09T10:56:07.777" v="424" actId="14"/>
          <ac:spMkLst>
            <pc:docMk/>
            <pc:sldMk cId="0" sldId="264"/>
            <ac:spMk id="132" creationId="{00000000-0000-0000-0000-000000000000}"/>
          </ac:spMkLst>
        </pc:spChg>
        <pc:spChg chg="mod">
          <ac:chgData name="Mike Ross" userId="7954c944-6085-4b08-be0b-82a8f61afa5b" providerId="ADAL" clId="{9DA66292-781D-449A-9BE1-1C01E430CF3F}" dt="2019-07-09T10:37:42.508" v="220"/>
          <ac:spMkLst>
            <pc:docMk/>
            <pc:sldMk cId="0" sldId="264"/>
            <ac:spMk id="133" creationId="{00000000-0000-0000-0000-000000000000}"/>
          </ac:spMkLst>
        </pc:spChg>
        <pc:picChg chg="del">
          <ac:chgData name="Mike Ross" userId="7954c944-6085-4b08-be0b-82a8f61afa5b" providerId="ADAL" clId="{9DA66292-781D-449A-9BE1-1C01E430CF3F}" dt="2019-07-09T10:29:30.335" v="212" actId="478"/>
          <ac:picMkLst>
            <pc:docMk/>
            <pc:sldMk cId="0" sldId="264"/>
            <ac:picMk id="129" creationId="{00000000-0000-0000-0000-000000000000}"/>
          </ac:picMkLst>
        </pc:picChg>
        <pc:picChg chg="mod modCrop">
          <ac:chgData name="Mike Ross" userId="7954c944-6085-4b08-be0b-82a8f61afa5b" providerId="ADAL" clId="{9DA66292-781D-449A-9BE1-1C01E430CF3F}" dt="2019-07-09T10:54:36.066" v="356" actId="732"/>
          <ac:picMkLst>
            <pc:docMk/>
            <pc:sldMk cId="0" sldId="264"/>
            <ac:picMk id="130" creationId="{00000000-0000-0000-0000-000000000000}"/>
          </ac:picMkLst>
        </pc:picChg>
      </pc:sldChg>
      <pc:sldChg chg="addSp delSp modSp setBg addCm delCm">
        <pc:chgData name="Mike Ross" userId="7954c944-6085-4b08-be0b-82a8f61afa5b" providerId="ADAL" clId="{9DA66292-781D-449A-9BE1-1C01E430CF3F}" dt="2019-07-09T13:10:14.373" v="820" actId="20577"/>
        <pc:sldMkLst>
          <pc:docMk/>
          <pc:sldMk cId="0" sldId="265"/>
        </pc:sldMkLst>
        <pc:spChg chg="mod">
          <ac:chgData name="Mike Ross" userId="7954c944-6085-4b08-be0b-82a8f61afa5b" providerId="ADAL" clId="{9DA66292-781D-449A-9BE1-1C01E430CF3F}" dt="2019-07-09T13:10:14.373" v="820" actId="20577"/>
          <ac:spMkLst>
            <pc:docMk/>
            <pc:sldMk cId="0" sldId="265"/>
            <ac:spMk id="142" creationId="{00000000-0000-0000-0000-000000000000}"/>
          </ac:spMkLst>
        </pc:spChg>
        <pc:picChg chg="del">
          <ac:chgData name="Mike Ross" userId="7954c944-6085-4b08-be0b-82a8f61afa5b" providerId="ADAL" clId="{9DA66292-781D-449A-9BE1-1C01E430CF3F}" dt="2019-07-09T10:59:16.080" v="445" actId="478"/>
          <ac:picMkLst>
            <pc:docMk/>
            <pc:sldMk cId="0" sldId="265"/>
            <ac:picMk id="138" creationId="{00000000-0000-0000-0000-000000000000}"/>
          </ac:picMkLst>
        </pc:picChg>
        <pc:picChg chg="del">
          <ac:chgData name="Mike Ross" userId="7954c944-6085-4b08-be0b-82a8f61afa5b" providerId="ADAL" clId="{9DA66292-781D-449A-9BE1-1C01E430CF3F}" dt="2019-07-09T10:58:09.936" v="425" actId="478"/>
          <ac:picMkLst>
            <pc:docMk/>
            <pc:sldMk cId="0" sldId="265"/>
            <ac:picMk id="139" creationId="{00000000-0000-0000-0000-000000000000}"/>
          </ac:picMkLst>
        </pc:picChg>
        <pc:picChg chg="del mod modCrop">
          <ac:chgData name="Mike Ross" userId="7954c944-6085-4b08-be0b-82a8f61afa5b" providerId="ADAL" clId="{9DA66292-781D-449A-9BE1-1C01E430CF3F}" dt="2019-07-09T13:04:29.824" v="775" actId="478"/>
          <ac:picMkLst>
            <pc:docMk/>
            <pc:sldMk cId="0" sldId="265"/>
            <ac:picMk id="140" creationId="{00000000-0000-0000-0000-000000000000}"/>
          </ac:picMkLst>
        </pc:picChg>
        <pc:picChg chg="add del mod">
          <ac:chgData name="Mike Ross" userId="7954c944-6085-4b08-be0b-82a8f61afa5b" providerId="ADAL" clId="{9DA66292-781D-449A-9BE1-1C01E430CF3F}" dt="2019-07-09T13:03:23.724" v="774" actId="478"/>
          <ac:picMkLst>
            <pc:docMk/>
            <pc:sldMk cId="0" sldId="265"/>
            <ac:picMk id="3074" creationId="{1E8C778B-B4E9-482E-A5DF-25FCE80E373D}"/>
          </ac:picMkLst>
        </pc:picChg>
        <pc:picChg chg="add mod">
          <ac:chgData name="Mike Ross" userId="7954c944-6085-4b08-be0b-82a8f61afa5b" providerId="ADAL" clId="{9DA66292-781D-449A-9BE1-1C01E430CF3F}" dt="2019-07-09T13:05:50.284" v="795" actId="14100"/>
          <ac:picMkLst>
            <pc:docMk/>
            <pc:sldMk cId="0" sldId="265"/>
            <ac:picMk id="3076" creationId="{0806C98F-F18F-455D-854F-4CF30949BDFB}"/>
          </ac:picMkLst>
        </pc:picChg>
      </pc:sldChg>
      <pc:sldChg chg="modSp">
        <pc:chgData name="Mike Ross" userId="7954c944-6085-4b08-be0b-82a8f61afa5b" providerId="ADAL" clId="{9DA66292-781D-449A-9BE1-1C01E430CF3F}" dt="2019-07-09T11:05:30.314" v="599" actId="20577"/>
        <pc:sldMkLst>
          <pc:docMk/>
          <pc:sldMk cId="0" sldId="266"/>
        </pc:sldMkLst>
        <pc:spChg chg="mod">
          <ac:chgData name="Mike Ross" userId="7954c944-6085-4b08-be0b-82a8f61afa5b" providerId="ADAL" clId="{9DA66292-781D-449A-9BE1-1C01E430CF3F}" dt="2019-07-09T11:05:26.066" v="596" actId="20577"/>
          <ac:spMkLst>
            <pc:docMk/>
            <pc:sldMk cId="0" sldId="266"/>
            <ac:spMk id="148" creationId="{00000000-0000-0000-0000-000000000000}"/>
          </ac:spMkLst>
        </pc:spChg>
        <pc:spChg chg="mod">
          <ac:chgData name="Mike Ross" userId="7954c944-6085-4b08-be0b-82a8f61afa5b" providerId="ADAL" clId="{9DA66292-781D-449A-9BE1-1C01E430CF3F}" dt="2019-07-09T11:05:30.314" v="599" actId="20577"/>
          <ac:spMkLst>
            <pc:docMk/>
            <pc:sldMk cId="0" sldId="266"/>
            <ac:spMk id="149" creationId="{00000000-0000-0000-0000-000000000000}"/>
          </ac:spMkLst>
        </pc:spChg>
      </pc:sldChg>
      <pc:sldChg chg="addSp delSp modSp setBg">
        <pc:chgData name="Mike Ross" userId="7954c944-6085-4b08-be0b-82a8f61afa5b" providerId="ADAL" clId="{9DA66292-781D-449A-9BE1-1C01E430CF3F}" dt="2019-08-05T12:23:17.598" v="1923" actId="20577"/>
        <pc:sldMkLst>
          <pc:docMk/>
          <pc:sldMk cId="0" sldId="267"/>
        </pc:sldMkLst>
        <pc:spChg chg="add del mod">
          <ac:chgData name="Mike Ross" userId="7954c944-6085-4b08-be0b-82a8f61afa5b" providerId="ADAL" clId="{9DA66292-781D-449A-9BE1-1C01E430CF3F}" dt="2019-07-09T11:11:36.900" v="642"/>
          <ac:spMkLst>
            <pc:docMk/>
            <pc:sldMk cId="0" sldId="267"/>
            <ac:spMk id="2" creationId="{1E90F4F1-541E-4075-8050-0C9668D09FBB}"/>
          </ac:spMkLst>
        </pc:spChg>
        <pc:spChg chg="add del mod">
          <ac:chgData name="Mike Ross" userId="7954c944-6085-4b08-be0b-82a8f61afa5b" providerId="ADAL" clId="{9DA66292-781D-449A-9BE1-1C01E430CF3F}" dt="2019-07-09T11:11:36.900" v="642"/>
          <ac:spMkLst>
            <pc:docMk/>
            <pc:sldMk cId="0" sldId="267"/>
            <ac:spMk id="3" creationId="{C3130C3C-A276-40AA-A5DE-F4E631AEC7D2}"/>
          </ac:spMkLst>
        </pc:spChg>
        <pc:spChg chg="mod">
          <ac:chgData name="Mike Ross" userId="7954c944-6085-4b08-be0b-82a8f61afa5b" providerId="ADAL" clId="{9DA66292-781D-449A-9BE1-1C01E430CF3F}" dt="2019-08-05T12:23:17.598" v="1923" actId="20577"/>
          <ac:spMkLst>
            <pc:docMk/>
            <pc:sldMk cId="0" sldId="267"/>
            <ac:spMk id="156" creationId="{00000000-0000-0000-0000-000000000000}"/>
          </ac:spMkLst>
        </pc:spChg>
        <pc:spChg chg="mod">
          <ac:chgData name="Mike Ross" userId="7954c944-6085-4b08-be0b-82a8f61afa5b" providerId="ADAL" clId="{9DA66292-781D-449A-9BE1-1C01E430CF3F}" dt="2019-07-09T13:13:54.718" v="821" actId="207"/>
          <ac:spMkLst>
            <pc:docMk/>
            <pc:sldMk cId="0" sldId="267"/>
            <ac:spMk id="157" creationId="{00000000-0000-0000-0000-000000000000}"/>
          </ac:spMkLst>
        </pc:spChg>
        <pc:picChg chg="del">
          <ac:chgData name="Mike Ross" userId="7954c944-6085-4b08-be0b-82a8f61afa5b" providerId="ADAL" clId="{9DA66292-781D-449A-9BE1-1C01E430CF3F}" dt="2019-07-09T11:05:39.173" v="600" actId="478"/>
          <ac:picMkLst>
            <pc:docMk/>
            <pc:sldMk cId="0" sldId="267"/>
            <ac:picMk id="154" creationId="{00000000-0000-0000-0000-000000000000}"/>
          </ac:picMkLst>
        </pc:picChg>
        <pc:picChg chg="del mod">
          <ac:chgData name="Mike Ross" userId="7954c944-6085-4b08-be0b-82a8f61afa5b" providerId="ADAL" clId="{9DA66292-781D-449A-9BE1-1C01E430CF3F}" dt="2019-07-09T11:10:24.439" v="624" actId="478"/>
          <ac:picMkLst>
            <pc:docMk/>
            <pc:sldMk cId="0" sldId="267"/>
            <ac:picMk id="155" creationId="{00000000-0000-0000-0000-000000000000}"/>
          </ac:picMkLst>
        </pc:picChg>
        <pc:picChg chg="add mod">
          <ac:chgData name="Mike Ross" userId="7954c944-6085-4b08-be0b-82a8f61afa5b" providerId="ADAL" clId="{9DA66292-781D-449A-9BE1-1C01E430CF3F}" dt="2019-07-09T11:10:10.791" v="623" actId="732"/>
          <ac:picMkLst>
            <pc:docMk/>
            <pc:sldMk cId="0" sldId="267"/>
            <ac:picMk id="2050" creationId="{8CF6DB6F-7B78-4582-A01D-71F5AAB3934B}"/>
          </ac:picMkLst>
        </pc:picChg>
      </pc:sldChg>
      <pc:sldChg chg="addSp delSp modSp">
        <pc:chgData name="Mike Ross" userId="7954c944-6085-4b08-be0b-82a8f61afa5b" providerId="ADAL" clId="{9DA66292-781D-449A-9BE1-1C01E430CF3F}" dt="2019-08-05T12:22:32.396" v="1905" actId="20577"/>
        <pc:sldMkLst>
          <pc:docMk/>
          <pc:sldMk cId="0" sldId="268"/>
        </pc:sldMkLst>
        <pc:spChg chg="mod">
          <ac:chgData name="Mike Ross" userId="7954c944-6085-4b08-be0b-82a8f61afa5b" providerId="ADAL" clId="{9DA66292-781D-449A-9BE1-1C01E430CF3F}" dt="2019-08-05T12:22:32.396" v="1905" actId="20577"/>
          <ac:spMkLst>
            <pc:docMk/>
            <pc:sldMk cId="0" sldId="268"/>
            <ac:spMk id="162" creationId="{00000000-0000-0000-0000-000000000000}"/>
          </ac:spMkLst>
        </pc:spChg>
        <pc:spChg chg="mod">
          <ac:chgData name="Mike Ross" userId="7954c944-6085-4b08-be0b-82a8f61afa5b" providerId="ADAL" clId="{9DA66292-781D-449A-9BE1-1C01E430CF3F}" dt="2019-07-09T13:32:56.942" v="932" actId="20577"/>
          <ac:spMkLst>
            <pc:docMk/>
            <pc:sldMk cId="0" sldId="268"/>
            <ac:spMk id="164" creationId="{00000000-0000-0000-0000-000000000000}"/>
          </ac:spMkLst>
        </pc:spChg>
        <pc:spChg chg="del">
          <ac:chgData name="Mike Ross" userId="7954c944-6085-4b08-be0b-82a8f61afa5b" providerId="ADAL" clId="{9DA66292-781D-449A-9BE1-1C01E430CF3F}" dt="2019-07-09T11:30:05.518" v="770" actId="478"/>
          <ac:spMkLst>
            <pc:docMk/>
            <pc:sldMk cId="0" sldId="268"/>
            <ac:spMk id="166" creationId="{00000000-0000-0000-0000-000000000000}"/>
          </ac:spMkLst>
        </pc:spChg>
        <pc:picChg chg="add del mod">
          <ac:chgData name="Mike Ross" userId="7954c944-6085-4b08-be0b-82a8f61afa5b" providerId="ADAL" clId="{9DA66292-781D-449A-9BE1-1C01E430CF3F}" dt="2019-07-09T13:22:01.396" v="822" actId="478"/>
          <ac:picMkLst>
            <pc:docMk/>
            <pc:sldMk cId="0" sldId="268"/>
            <ac:picMk id="7" creationId="{34B6654E-F4E4-4E64-8EFE-7EE9F717F38A}"/>
          </ac:picMkLst>
        </pc:picChg>
        <pc:picChg chg="del mod modCrop">
          <ac:chgData name="Mike Ross" userId="7954c944-6085-4b08-be0b-82a8f61afa5b" providerId="ADAL" clId="{9DA66292-781D-449A-9BE1-1C01E430CF3F}" dt="2019-07-09T13:22:02.079" v="823" actId="478"/>
          <ac:picMkLst>
            <pc:docMk/>
            <pc:sldMk cId="0" sldId="268"/>
            <ac:picMk id="163" creationId="{00000000-0000-0000-0000-000000000000}"/>
          </ac:picMkLst>
        </pc:picChg>
        <pc:picChg chg="del">
          <ac:chgData name="Mike Ross" userId="7954c944-6085-4b08-be0b-82a8f61afa5b" providerId="ADAL" clId="{9DA66292-781D-449A-9BE1-1C01E430CF3F}" dt="2019-07-09T11:30:02.071" v="769" actId="478"/>
          <ac:picMkLst>
            <pc:docMk/>
            <pc:sldMk cId="0" sldId="268"/>
            <ac:picMk id="165" creationId="{00000000-0000-0000-0000-000000000000}"/>
          </ac:picMkLst>
        </pc:picChg>
        <pc:picChg chg="add mod">
          <ac:chgData name="Mike Ross" userId="7954c944-6085-4b08-be0b-82a8f61afa5b" providerId="ADAL" clId="{9DA66292-781D-449A-9BE1-1C01E430CF3F}" dt="2019-07-09T13:28:33.002" v="862" actId="732"/>
          <ac:picMkLst>
            <pc:docMk/>
            <pc:sldMk cId="0" sldId="268"/>
            <ac:picMk id="4098" creationId="{CB310D50-5EB3-4F5D-ADB4-C3FF51DDE7A2}"/>
          </ac:picMkLst>
        </pc:picChg>
      </pc:sldChg>
      <pc:sldChg chg="modSp ord">
        <pc:chgData name="Mike Ross" userId="7954c944-6085-4b08-be0b-82a8f61afa5b" providerId="ADAL" clId="{9DA66292-781D-449A-9BE1-1C01E430CF3F}" dt="2019-07-09T16:47:03.967" v="1792"/>
        <pc:sldMkLst>
          <pc:docMk/>
          <pc:sldMk cId="0" sldId="270"/>
        </pc:sldMkLst>
        <pc:spChg chg="mod">
          <ac:chgData name="Mike Ross" userId="7954c944-6085-4b08-be0b-82a8f61afa5b" providerId="ADAL" clId="{9DA66292-781D-449A-9BE1-1C01E430CF3F}" dt="2019-07-09T14:27:05.384" v="1233" actId="20577"/>
          <ac:spMkLst>
            <pc:docMk/>
            <pc:sldMk cId="0" sldId="270"/>
            <ac:spMk id="181" creationId="{00000000-0000-0000-0000-000000000000}"/>
          </ac:spMkLst>
        </pc:spChg>
      </pc:sldChg>
      <pc:sldChg chg="addSp delSp modSp">
        <pc:chgData name="Mike Ross" userId="7954c944-6085-4b08-be0b-82a8f61afa5b" providerId="ADAL" clId="{9DA66292-781D-449A-9BE1-1C01E430CF3F}" dt="2019-08-05T12:28:09.199" v="1925" actId="20577"/>
        <pc:sldMkLst>
          <pc:docMk/>
          <pc:sldMk cId="0" sldId="271"/>
        </pc:sldMkLst>
        <pc:spChg chg="add del mod">
          <ac:chgData name="Mike Ross" userId="7954c944-6085-4b08-be0b-82a8f61afa5b" providerId="ADAL" clId="{9DA66292-781D-449A-9BE1-1C01E430CF3F}" dt="2019-07-09T15:25:54.889" v="1237"/>
          <ac:spMkLst>
            <pc:docMk/>
            <pc:sldMk cId="0" sldId="271"/>
            <ac:spMk id="2" creationId="{15D68DB7-A94B-4ABD-B624-2BD711C4CF97}"/>
          </ac:spMkLst>
        </pc:spChg>
        <pc:spChg chg="add del mod">
          <ac:chgData name="Mike Ross" userId="7954c944-6085-4b08-be0b-82a8f61afa5b" providerId="ADAL" clId="{9DA66292-781D-449A-9BE1-1C01E430CF3F}" dt="2019-08-05T12:27:55.496" v="1924"/>
          <ac:spMkLst>
            <pc:docMk/>
            <pc:sldMk cId="0" sldId="271"/>
            <ac:spMk id="2" creationId="{25A8B8FE-D42C-40AC-A887-6898777AEB97}"/>
          </ac:spMkLst>
        </pc:spChg>
        <pc:spChg chg="add del mod">
          <ac:chgData name="Mike Ross" userId="7954c944-6085-4b08-be0b-82a8f61afa5b" providerId="ADAL" clId="{9DA66292-781D-449A-9BE1-1C01E430CF3F}" dt="2019-08-05T12:27:55.496" v="1924"/>
          <ac:spMkLst>
            <pc:docMk/>
            <pc:sldMk cId="0" sldId="271"/>
            <ac:spMk id="3" creationId="{53D8A9DB-6CF0-4BD9-893B-DBA5ACE85236}"/>
          </ac:spMkLst>
        </pc:spChg>
        <pc:spChg chg="add del mod">
          <ac:chgData name="Mike Ross" userId="7954c944-6085-4b08-be0b-82a8f61afa5b" providerId="ADAL" clId="{9DA66292-781D-449A-9BE1-1C01E430CF3F}" dt="2019-07-09T15:25:54.889" v="1237"/>
          <ac:spMkLst>
            <pc:docMk/>
            <pc:sldMk cId="0" sldId="271"/>
            <ac:spMk id="3" creationId="{A149C1FF-E071-4E2C-92AE-A05789E924BB}"/>
          </ac:spMkLst>
        </pc:spChg>
        <pc:spChg chg="mod">
          <ac:chgData name="Mike Ross" userId="7954c944-6085-4b08-be0b-82a8f61afa5b" providerId="ADAL" clId="{9DA66292-781D-449A-9BE1-1C01E430CF3F}" dt="2019-08-05T12:28:09.199" v="1925" actId="20577"/>
          <ac:spMkLst>
            <pc:docMk/>
            <pc:sldMk cId="0" sldId="271"/>
            <ac:spMk id="190" creationId="{00000000-0000-0000-0000-000000000000}"/>
          </ac:spMkLst>
        </pc:spChg>
        <pc:picChg chg="del">
          <ac:chgData name="Mike Ross" userId="7954c944-6085-4b08-be0b-82a8f61afa5b" providerId="ADAL" clId="{9DA66292-781D-449A-9BE1-1C01E430CF3F}" dt="2019-07-09T15:25:29.566" v="1235" actId="478"/>
          <ac:picMkLst>
            <pc:docMk/>
            <pc:sldMk cId="0" sldId="271"/>
            <ac:picMk id="186" creationId="{00000000-0000-0000-0000-000000000000}"/>
          </ac:picMkLst>
        </pc:picChg>
        <pc:picChg chg="del">
          <ac:chgData name="Mike Ross" userId="7954c944-6085-4b08-be0b-82a8f61afa5b" providerId="ADAL" clId="{9DA66292-781D-449A-9BE1-1C01E430CF3F}" dt="2019-07-09T15:25:52.207" v="1236" actId="478"/>
          <ac:picMkLst>
            <pc:docMk/>
            <pc:sldMk cId="0" sldId="271"/>
            <ac:picMk id="187" creationId="{00000000-0000-0000-0000-000000000000}"/>
          </ac:picMkLst>
        </pc:picChg>
      </pc:sldChg>
      <pc:sldChg chg="addSp delSp modSp setBg">
        <pc:chgData name="Mike Ross" userId="7954c944-6085-4b08-be0b-82a8f61afa5b" providerId="ADAL" clId="{9DA66292-781D-449A-9BE1-1C01E430CF3F}" dt="2019-07-22T10:41:42.848" v="1828" actId="6549"/>
        <pc:sldMkLst>
          <pc:docMk/>
          <pc:sldMk cId="0" sldId="272"/>
        </pc:sldMkLst>
        <pc:spChg chg="mod">
          <ac:chgData name="Mike Ross" userId="7954c944-6085-4b08-be0b-82a8f61afa5b" providerId="ADAL" clId="{9DA66292-781D-449A-9BE1-1C01E430CF3F}" dt="2019-07-22T10:41:42.848" v="1828" actId="6549"/>
          <ac:spMkLst>
            <pc:docMk/>
            <pc:sldMk cId="0" sldId="272"/>
            <ac:spMk id="199" creationId="{00000000-0000-0000-0000-000000000000}"/>
          </ac:spMkLst>
        </pc:spChg>
        <pc:picChg chg="del">
          <ac:chgData name="Mike Ross" userId="7954c944-6085-4b08-be0b-82a8f61afa5b" providerId="ADAL" clId="{9DA66292-781D-449A-9BE1-1C01E430CF3F}" dt="2019-07-09T15:29:50.205" v="1344" actId="478"/>
          <ac:picMkLst>
            <pc:docMk/>
            <pc:sldMk cId="0" sldId="272"/>
            <ac:picMk id="195" creationId="{00000000-0000-0000-0000-000000000000}"/>
          </ac:picMkLst>
        </pc:picChg>
        <pc:picChg chg="del">
          <ac:chgData name="Mike Ross" userId="7954c944-6085-4b08-be0b-82a8f61afa5b" providerId="ADAL" clId="{9DA66292-781D-449A-9BE1-1C01E430CF3F}" dt="2019-07-09T15:29:43.395" v="1343" actId="478"/>
          <ac:picMkLst>
            <pc:docMk/>
            <pc:sldMk cId="0" sldId="272"/>
            <ac:picMk id="196" creationId="{00000000-0000-0000-0000-000000000000}"/>
          </ac:picMkLst>
        </pc:picChg>
        <pc:picChg chg="del mod modCrop">
          <ac:chgData name="Mike Ross" userId="7954c944-6085-4b08-be0b-82a8f61afa5b" providerId="ADAL" clId="{9DA66292-781D-449A-9BE1-1C01E430CF3F}" dt="2019-07-09T15:36:19.062" v="1475" actId="478"/>
          <ac:picMkLst>
            <pc:docMk/>
            <pc:sldMk cId="0" sldId="272"/>
            <ac:picMk id="197" creationId="{00000000-0000-0000-0000-000000000000}"/>
          </ac:picMkLst>
        </pc:picChg>
        <pc:picChg chg="add mod">
          <ac:chgData name="Mike Ross" userId="7954c944-6085-4b08-be0b-82a8f61afa5b" providerId="ADAL" clId="{9DA66292-781D-449A-9BE1-1C01E430CF3F}" dt="2019-07-09T15:39:26.089" v="1585" actId="1076"/>
          <ac:picMkLst>
            <pc:docMk/>
            <pc:sldMk cId="0" sldId="272"/>
            <ac:picMk id="7170" creationId="{9BE58C83-A960-48B6-A5ED-BD5454BAF587}"/>
          </ac:picMkLst>
        </pc:picChg>
      </pc:sldChg>
      <pc:sldChg chg="addSp delSp modSp">
        <pc:chgData name="Mike Ross" userId="7954c944-6085-4b08-be0b-82a8f61afa5b" providerId="ADAL" clId="{9DA66292-781D-449A-9BE1-1C01E430CF3F}" dt="2019-08-05T12:29:42.735" v="1926" actId="20577"/>
        <pc:sldMkLst>
          <pc:docMk/>
          <pc:sldMk cId="0" sldId="273"/>
        </pc:sldMkLst>
        <pc:spChg chg="add del mod">
          <ac:chgData name="Mike Ross" userId="7954c944-6085-4b08-be0b-82a8f61afa5b" providerId="ADAL" clId="{9DA66292-781D-449A-9BE1-1C01E430CF3F}" dt="2019-07-09T16:01:01.128" v="1591"/>
          <ac:spMkLst>
            <pc:docMk/>
            <pc:sldMk cId="0" sldId="273"/>
            <ac:spMk id="2" creationId="{D7D75554-D4EF-4973-BF93-56F4A67D4F79}"/>
          </ac:spMkLst>
        </pc:spChg>
        <pc:spChg chg="add del mod">
          <ac:chgData name="Mike Ross" userId="7954c944-6085-4b08-be0b-82a8f61afa5b" providerId="ADAL" clId="{9DA66292-781D-449A-9BE1-1C01E430CF3F}" dt="2019-07-09T16:01:01.128" v="1591"/>
          <ac:spMkLst>
            <pc:docMk/>
            <pc:sldMk cId="0" sldId="273"/>
            <ac:spMk id="3" creationId="{98C726DB-E7EC-4F3F-BF50-36FAEEC131D4}"/>
          </ac:spMkLst>
        </pc:spChg>
        <pc:spChg chg="mod">
          <ac:chgData name="Mike Ross" userId="7954c944-6085-4b08-be0b-82a8f61afa5b" providerId="ADAL" clId="{9DA66292-781D-449A-9BE1-1C01E430CF3F}" dt="2019-07-09T15:41:48.126" v="1588" actId="207"/>
          <ac:spMkLst>
            <pc:docMk/>
            <pc:sldMk cId="0" sldId="273"/>
            <ac:spMk id="206" creationId="{00000000-0000-0000-0000-000000000000}"/>
          </ac:spMkLst>
        </pc:spChg>
        <pc:spChg chg="mod">
          <ac:chgData name="Mike Ross" userId="7954c944-6085-4b08-be0b-82a8f61afa5b" providerId="ADAL" clId="{9DA66292-781D-449A-9BE1-1C01E430CF3F}" dt="2019-08-05T12:29:42.735" v="1926" actId="20577"/>
          <ac:spMkLst>
            <pc:docMk/>
            <pc:sldMk cId="0" sldId="273"/>
            <ac:spMk id="207" creationId="{00000000-0000-0000-0000-000000000000}"/>
          </ac:spMkLst>
        </pc:spChg>
        <pc:picChg chg="del">
          <ac:chgData name="Mike Ross" userId="7954c944-6085-4b08-be0b-82a8f61afa5b" providerId="ADAL" clId="{9DA66292-781D-449A-9BE1-1C01E430CF3F}" dt="2019-07-09T15:50:14.385" v="1590" actId="478"/>
          <ac:picMkLst>
            <pc:docMk/>
            <pc:sldMk cId="0" sldId="273"/>
            <ac:picMk id="204" creationId="{00000000-0000-0000-0000-000000000000}"/>
          </ac:picMkLst>
        </pc:picChg>
        <pc:picChg chg="del">
          <ac:chgData name="Mike Ross" userId="7954c944-6085-4b08-be0b-82a8f61afa5b" providerId="ADAL" clId="{9DA66292-781D-449A-9BE1-1C01E430CF3F}" dt="2019-07-09T15:41:35.877" v="1586" actId="478"/>
          <ac:picMkLst>
            <pc:docMk/>
            <pc:sldMk cId="0" sldId="273"/>
            <ac:picMk id="205" creationId="{00000000-0000-0000-0000-000000000000}"/>
          </ac:picMkLst>
        </pc:picChg>
      </pc:sldChg>
      <pc:sldChg chg="addSp delSp modSp">
        <pc:chgData name="Mike Ross" userId="7954c944-6085-4b08-be0b-82a8f61afa5b" providerId="ADAL" clId="{9DA66292-781D-449A-9BE1-1C01E430CF3F}" dt="2019-07-22T13:06:37.702" v="1896" actId="478"/>
        <pc:sldMkLst>
          <pc:docMk/>
          <pc:sldMk cId="3913864448" sldId="275"/>
        </pc:sldMkLst>
        <pc:spChg chg="mod">
          <ac:chgData name="Mike Ross" userId="7954c944-6085-4b08-be0b-82a8f61afa5b" providerId="ADAL" clId="{9DA66292-781D-449A-9BE1-1C01E430CF3F}" dt="2019-07-09T09:57:26.162" v="8" actId="20577"/>
          <ac:spMkLst>
            <pc:docMk/>
            <pc:sldMk cId="3913864448" sldId="275"/>
            <ac:spMk id="7" creationId="{A74C594D-F624-40C1-B304-3AF7690BAA72}"/>
          </ac:spMkLst>
        </pc:spChg>
        <pc:picChg chg="add del mod">
          <ac:chgData name="Mike Ross" userId="7954c944-6085-4b08-be0b-82a8f61afa5b" providerId="ADAL" clId="{9DA66292-781D-449A-9BE1-1C01E430CF3F}" dt="2019-07-22T13:06:37.702" v="1896" actId="478"/>
          <ac:picMkLst>
            <pc:docMk/>
            <pc:sldMk cId="3913864448" sldId="275"/>
            <ac:picMk id="2" creationId="{1C6775A7-9654-4009-B021-6E4FB9250171}"/>
          </ac:picMkLst>
        </pc:picChg>
      </pc:sldChg>
      <pc:sldChg chg="addSp delSp modSp add">
        <pc:chgData name="Mike Ross" userId="7954c944-6085-4b08-be0b-82a8f61afa5b" providerId="ADAL" clId="{9DA66292-781D-449A-9BE1-1C01E430CF3F}" dt="2019-07-09T14:17:09.486" v="1230" actId="6549"/>
        <pc:sldMkLst>
          <pc:docMk/>
          <pc:sldMk cId="4294279795" sldId="276"/>
        </pc:sldMkLst>
        <pc:spChg chg="mod">
          <ac:chgData name="Mike Ross" userId="7954c944-6085-4b08-be0b-82a8f61afa5b" providerId="ADAL" clId="{9DA66292-781D-449A-9BE1-1C01E430CF3F}" dt="2019-07-09T14:17:09.486" v="1230" actId="6549"/>
          <ac:spMkLst>
            <pc:docMk/>
            <pc:sldMk cId="4294279795" sldId="276"/>
            <ac:spMk id="174" creationId="{00000000-0000-0000-0000-000000000000}"/>
          </ac:spMkLst>
        </pc:spChg>
        <pc:picChg chg="del">
          <ac:chgData name="Mike Ross" userId="7954c944-6085-4b08-be0b-82a8f61afa5b" providerId="ADAL" clId="{9DA66292-781D-449A-9BE1-1C01E430CF3F}" dt="2019-07-09T14:12:56.210" v="1108" actId="478"/>
          <ac:picMkLst>
            <pc:docMk/>
            <pc:sldMk cId="4294279795" sldId="276"/>
            <ac:picMk id="5122" creationId="{DEA4CA67-043F-41D6-99DB-8FDF93F36178}"/>
          </ac:picMkLst>
        </pc:picChg>
        <pc:picChg chg="add mod">
          <ac:chgData name="Mike Ross" userId="7954c944-6085-4b08-be0b-82a8f61afa5b" providerId="ADAL" clId="{9DA66292-781D-449A-9BE1-1C01E430CF3F}" dt="2019-07-09T14:13:34.739" v="1117" actId="732"/>
          <ac:picMkLst>
            <pc:docMk/>
            <pc:sldMk cId="4294279795" sldId="276"/>
            <ac:picMk id="6146" creationId="{2BCE6482-06DF-4A60-90CE-1598613B6BD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8/6/2019</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5615d6458_0_27: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g55615d6458_0_2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8a0b51e9f_0_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000"/>
              </a:spcAft>
              <a:buNone/>
            </a:pPr>
            <a:endParaRPr dirty="0"/>
          </a:p>
        </p:txBody>
      </p:sp>
      <p:sp>
        <p:nvSpPr>
          <p:cNvPr id="184" name="Google Shape;184;g58a0b51e9f_0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5615d6458_0_7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000"/>
              </a:spcAft>
              <a:buNone/>
            </a:pPr>
            <a:endParaRPr dirty="0"/>
          </a:p>
        </p:txBody>
      </p:sp>
      <p:sp>
        <p:nvSpPr>
          <p:cNvPr id="193" name="Google Shape;193;g55615d6458_0_7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5615d6458_0_7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000"/>
              </a:spcAft>
              <a:buNone/>
            </a:pPr>
            <a:endParaRPr dirty="0"/>
          </a:p>
        </p:txBody>
      </p:sp>
      <p:sp>
        <p:nvSpPr>
          <p:cNvPr id="202" name="Google Shape;202;g55615d6458_0_7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 name="Google Shape;210;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5615d6458_0_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g55615d6458_0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5615d6458_0_1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914400" lvl="1" indent="-355600" algn="l" rtl="0">
              <a:lnSpc>
                <a:spcPct val="115000"/>
              </a:lnSpc>
              <a:spcBef>
                <a:spcPts val="0"/>
              </a:spcBef>
              <a:spcAft>
                <a:spcPts val="1000"/>
              </a:spcAft>
              <a:buClr>
                <a:srgbClr val="D87002"/>
              </a:buClr>
              <a:buSzPts val="2000"/>
              <a:buChar char="•"/>
            </a:pPr>
            <a:endParaRPr dirty="0"/>
          </a:p>
        </p:txBody>
      </p:sp>
      <p:sp>
        <p:nvSpPr>
          <p:cNvPr id="127" name="Google Shape;127;g55615d6458_0_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5615d6458_0_1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000"/>
              </a:spcAft>
              <a:buNone/>
            </a:pPr>
            <a:endParaRPr dirty="0"/>
          </a:p>
        </p:txBody>
      </p:sp>
      <p:sp>
        <p:nvSpPr>
          <p:cNvPr id="136" name="Google Shape;136;g55615d6458_0_1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9a0c70b96_0_9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9a0c70b96_0_98: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g59a0c70b96_0_98: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5615d6458_0_4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000"/>
              </a:spcAft>
              <a:buNone/>
            </a:pPr>
            <a:endParaRPr dirty="0"/>
          </a:p>
        </p:txBody>
      </p:sp>
      <p:sp>
        <p:nvSpPr>
          <p:cNvPr id="152" name="Google Shape;152;g55615d6458_0_4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5615d6458_0_4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000"/>
              </a:spcAft>
              <a:buNone/>
            </a:pPr>
            <a:endParaRPr dirty="0"/>
          </a:p>
        </p:txBody>
      </p:sp>
      <p:sp>
        <p:nvSpPr>
          <p:cNvPr id="160" name="Google Shape;160;g55615d6458_0_4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9a0c70b96_0_14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9a0c70b96_0_147: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g59a0c70b96_0_147: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5615d6458_0_6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000"/>
              </a:spcAft>
              <a:buNone/>
            </a:pPr>
            <a:endParaRPr dirty="0"/>
          </a:p>
        </p:txBody>
      </p:sp>
      <p:sp>
        <p:nvSpPr>
          <p:cNvPr id="169" name="Google Shape;169;g55615d6458_0_6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201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67235"/>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87002"/>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9921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hasCustomPrompt="1"/>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Text for bullet 1</a:t>
            </a:r>
          </a:p>
          <a:p>
            <a:pPr lvl="0"/>
            <a:r>
              <a:rPr lang="en-US" dirty="0"/>
              <a:t>Text for bullet 2</a:t>
            </a:r>
          </a:p>
          <a:p>
            <a:pPr lvl="0"/>
            <a:endParaRPr lang="en-US" dirty="0"/>
          </a:p>
        </p:txBody>
      </p:sp>
      <p:sp>
        <p:nvSpPr>
          <p:cNvPr id="5"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498B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D69501-CF20-4489-897C-C2E75912AF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94BAED09-B46B-4FEE-A464-65EC829AA3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Industrial and commercial contexts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D0B74B-DA75-457F-8999-568C9C833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5BB54B1D-98A9-4361-AA29-0D60782F8A3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Industrial and commercial contexts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46B7F1-50FB-44EB-8629-94BE62D502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09783E07-374C-4954-A682-C43A61FB3B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CB9565DA-5CA3-44BE-9A1B-97CE17D6943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Industrial and commercial contexts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476D53-5C6B-492D-A1FE-B1E7050900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1CDDF72B-5EDD-4C1E-AAB7-6D9940E4CF0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Industrial and commercial contexts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45DD8-7BA7-43F2-8E89-8A0C1D4EAA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9E9EE44A-9F27-462D-A37C-6E82B32F6D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10" name="TextBox 9">
            <a:extLst>
              <a:ext uri="{FF2B5EF4-FFF2-40B4-BE49-F238E27FC236}">
                <a16:creationId xmlns:a16="http://schemas.microsoft.com/office/drawing/2014/main" id="{DD37FBFF-CFA4-435A-BF76-14DE1A2EA5B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Industrial and commercial contexts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3"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632E31"/>
                </a:solidFill>
                <a:latin typeface="Museo 100" panose="02000000000000000000" pitchFamily="50" charset="0"/>
              </a:rPr>
              <a:t>7552</a:t>
            </a:r>
            <a:endParaRPr lang="en-GB" dirty="0">
              <a:solidFill>
                <a:srgbClr val="632E31"/>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a:latin typeface="Museo 900" panose="02000000000000000000" pitchFamily="2" charset="0"/>
              </a:rPr>
              <a:t>Industrial and commercial contexts</a:t>
            </a:r>
          </a:p>
          <a:p>
            <a:pPr>
              <a:lnSpc>
                <a:spcPts val="2000"/>
              </a:lnSpc>
              <a:spcBef>
                <a:spcPts val="3100"/>
              </a:spcBef>
            </a:pPr>
            <a:r>
              <a:rPr lang="en-US" sz="2000" b="0" spc="0" dirty="0">
                <a:latin typeface="Museo 100" panose="02000000000000000000" pitchFamily="2" charset="0"/>
              </a:rPr>
              <a:t>Unit </a:t>
            </a:r>
            <a:r>
              <a:rPr lang="en-GB" sz="2000" b="0" spc="0" dirty="0">
                <a:latin typeface="Museo 100" panose="02000000000000000000" pitchFamily="2" charset="0"/>
              </a:rPr>
              <a:t>14 Design processes</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D87002"/>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GB" sz="4500" b="1" dirty="0">
                <a:solidFill>
                  <a:srgbClr val="D87002"/>
                </a:solidFill>
                <a:latin typeface="Arial"/>
                <a:cs typeface="Arial"/>
              </a:rPr>
              <a:t>3</a:t>
            </a:r>
            <a:endParaRPr lang="en-US" sz="4500" b="1" dirty="0">
              <a:solidFill>
                <a:srgbClr val="D87002"/>
              </a:solidFill>
              <a:latin typeface="Arial"/>
              <a:cs typeface="Arial"/>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body" sz="quarter" idx="13"/>
          </p:nvPr>
        </p:nvSpPr>
        <p:spPr/>
        <p:txBody>
          <a:bodyPr/>
          <a:lstStyle/>
          <a:p>
            <a:pPr lvl="0"/>
            <a:r>
              <a:rPr lang="en-GB" dirty="0"/>
              <a:t>Worksheet Task</a:t>
            </a:r>
          </a:p>
          <a:p>
            <a:pPr lvl="0"/>
            <a:endParaRPr lang="en-GB" dirty="0"/>
          </a:p>
        </p:txBody>
      </p:sp>
      <p:sp>
        <p:nvSpPr>
          <p:cNvPr id="181" name="Google Shape;181;p29"/>
          <p:cNvSpPr txBox="1">
            <a:spLocks noGrp="1"/>
          </p:cNvSpPr>
          <p:nvPr>
            <p:ph type="body" sz="quarter" idx="14"/>
          </p:nvPr>
        </p:nvSpPr>
        <p:spPr/>
        <p:txBody>
          <a:bodyPr/>
          <a:lstStyle/>
          <a:p>
            <a:pPr lvl="0"/>
            <a:r>
              <a:rPr lang="en-US" dirty="0"/>
              <a:t>Complete </a:t>
            </a:r>
            <a:r>
              <a:rPr lang="en-US" b="1" dirty="0"/>
              <a:t>Task 2</a:t>
            </a:r>
            <a:r>
              <a:rPr lang="en-US" dirty="0"/>
              <a:t> of your </a:t>
            </a:r>
            <a:r>
              <a:rPr lang="en-US" b="1" dirty="0"/>
              <a:t>Worksheet</a:t>
            </a:r>
          </a:p>
          <a:p>
            <a:pPr lvl="0"/>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3" name="Picture 2" descr="A close up of a computer&#10;&#10;Description automatically generated">
            <a:extLst>
              <a:ext uri="{FF2B5EF4-FFF2-40B4-BE49-F238E27FC236}">
                <a16:creationId xmlns:a16="http://schemas.microsoft.com/office/drawing/2014/main" id="{D9485B19-FE1F-274C-A047-2CADC6ADBD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95872" y="1434200"/>
            <a:ext cx="2748128" cy="4799332"/>
          </a:xfrm>
          <a:prstGeom prst="rect">
            <a:avLst/>
          </a:prstGeom>
        </p:spPr>
      </p:pic>
      <p:sp>
        <p:nvSpPr>
          <p:cNvPr id="173" name="Google Shape;173;p28"/>
          <p:cNvSpPr txBox="1">
            <a:spLocks noGrp="1"/>
          </p:cNvSpPr>
          <p:nvPr>
            <p:ph type="body" sz="quarter" idx="13"/>
          </p:nvPr>
        </p:nvSpPr>
        <p:spPr/>
        <p:txBody>
          <a:bodyPr/>
          <a:lstStyle/>
          <a:p>
            <a:pPr lvl="0"/>
            <a:r>
              <a:rPr lang="en-GB" dirty="0"/>
              <a:t>Systems driven design</a:t>
            </a:r>
          </a:p>
        </p:txBody>
      </p:sp>
      <p:sp>
        <p:nvSpPr>
          <p:cNvPr id="174" name="Google Shape;174;p28"/>
          <p:cNvSpPr txBox="1">
            <a:spLocks noGrp="1"/>
          </p:cNvSpPr>
          <p:nvPr>
            <p:ph type="body" sz="quarter" idx="14"/>
          </p:nvPr>
        </p:nvSpPr>
        <p:spPr/>
        <p:txBody>
          <a:bodyPr/>
          <a:lstStyle/>
          <a:p>
            <a:pPr lvl="0"/>
            <a:r>
              <a:rPr lang="en-GB" dirty="0"/>
              <a:t>Technology driven design uses </a:t>
            </a:r>
            <a:br>
              <a:rPr lang="en-GB" dirty="0"/>
            </a:br>
            <a:r>
              <a:rPr lang="en-GB" dirty="0"/>
              <a:t>systems thinking to distil the complexity </a:t>
            </a:r>
            <a:br>
              <a:rPr lang="en-GB" dirty="0"/>
            </a:br>
            <a:r>
              <a:rPr lang="en-GB" dirty="0"/>
              <a:t>of systems in design practice</a:t>
            </a:r>
          </a:p>
          <a:p>
            <a:pPr lvl="1"/>
            <a:r>
              <a:rPr lang="en-GB" dirty="0"/>
              <a:t>Systems methodology all contribute to a </a:t>
            </a:r>
            <a:br>
              <a:rPr lang="en-GB" dirty="0"/>
            </a:br>
            <a:r>
              <a:rPr lang="en-GB" dirty="0"/>
              <a:t>systems design approach and include:</a:t>
            </a:r>
          </a:p>
          <a:p>
            <a:pPr lvl="2"/>
            <a:r>
              <a:rPr lang="en-GB" dirty="0"/>
              <a:t>Systems analysis</a:t>
            </a:r>
          </a:p>
          <a:p>
            <a:pPr lvl="2"/>
            <a:r>
              <a:rPr lang="en-GB" dirty="0"/>
              <a:t>New material development </a:t>
            </a:r>
          </a:p>
          <a:p>
            <a:pPr lvl="2"/>
            <a:r>
              <a:rPr lang="en-GB" dirty="0"/>
              <a:t>Manufacturing innovation </a:t>
            </a:r>
          </a:p>
          <a:p>
            <a:pPr lvl="2"/>
            <a:r>
              <a:rPr lang="en-GB" dirty="0"/>
              <a:t>FEA (finite element analysis)</a:t>
            </a:r>
          </a:p>
          <a:p>
            <a:pPr lvl="2"/>
            <a:r>
              <a:rPr lang="en-GB" dirty="0"/>
              <a:t>AHP (analytical hierarchy process) </a:t>
            </a:r>
          </a:p>
          <a:p>
            <a:pPr lvl="2"/>
            <a:r>
              <a:rPr lang="en-GB" dirty="0"/>
              <a:t>CFD (computational fluid dynamics)</a:t>
            </a:r>
          </a:p>
          <a:p>
            <a:pPr lvl="1">
              <a:spcBef>
                <a:spcPts val="1200"/>
              </a:spcBef>
            </a:pPr>
            <a:r>
              <a:rPr lang="en-GB" dirty="0"/>
              <a:t>Discuss how designers might go about </a:t>
            </a:r>
            <a:br>
              <a:rPr lang="en-GB" dirty="0"/>
            </a:br>
            <a:r>
              <a:rPr lang="en-GB" dirty="0"/>
              <a:t>designing the ultrasound unit pictured</a:t>
            </a:r>
            <a:br>
              <a:rPr lang="en-GB" dirty="0"/>
            </a:br>
            <a:endParaRPr lang="en-GB" dirty="0"/>
          </a:p>
        </p:txBody>
      </p:sp>
    </p:spTree>
    <p:extLst>
      <p:ext uri="{BB962C8B-B14F-4D97-AF65-F5344CB8AC3E}">
        <p14:creationId xmlns:p14="http://schemas.microsoft.com/office/powerpoint/2010/main" val="429427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9" name="Google Shape;189;p30"/>
          <p:cNvSpPr txBox="1">
            <a:spLocks noGrp="1"/>
          </p:cNvSpPr>
          <p:nvPr>
            <p:ph type="body" sz="quarter" idx="13"/>
          </p:nvPr>
        </p:nvSpPr>
        <p:spPr/>
        <p:txBody>
          <a:bodyPr/>
          <a:lstStyle/>
          <a:p>
            <a:pPr lvl="0"/>
            <a:r>
              <a:rPr lang="en-GB" dirty="0"/>
              <a:t>Collaborative working</a:t>
            </a:r>
          </a:p>
        </p:txBody>
      </p:sp>
      <p:sp>
        <p:nvSpPr>
          <p:cNvPr id="190" name="Google Shape;190;p30"/>
          <p:cNvSpPr txBox="1">
            <a:spLocks noGrp="1"/>
          </p:cNvSpPr>
          <p:nvPr>
            <p:ph type="body" sz="quarter" idx="14"/>
          </p:nvPr>
        </p:nvSpPr>
        <p:spPr/>
        <p:txBody>
          <a:bodyPr/>
          <a:lstStyle/>
          <a:p>
            <a:pPr lvl="0"/>
            <a:r>
              <a:rPr lang="en-GB" dirty="0"/>
              <a:t>Commercial design and manufacture requires </a:t>
            </a:r>
            <a:br>
              <a:rPr lang="en-GB" dirty="0"/>
            </a:br>
            <a:r>
              <a:rPr lang="en-GB" dirty="0"/>
              <a:t>the expertise of many people</a:t>
            </a:r>
          </a:p>
          <a:p>
            <a:pPr lvl="1"/>
            <a:r>
              <a:rPr lang="en-GB" dirty="0"/>
              <a:t>Design teams consist of people with different skills sets </a:t>
            </a:r>
            <a:br>
              <a:rPr lang="en-GB" dirty="0"/>
            </a:br>
            <a:r>
              <a:rPr lang="en-GB" dirty="0"/>
              <a:t>and knowledge </a:t>
            </a:r>
          </a:p>
          <a:p>
            <a:pPr lvl="1"/>
            <a:r>
              <a:rPr lang="en-GB" dirty="0"/>
              <a:t>Specialities can include research gathering, data analysis, styling, sketching, CAD development, prototyping skills and manufacturing knowledge</a:t>
            </a:r>
          </a:p>
          <a:p>
            <a:pPr lvl="1"/>
            <a:r>
              <a:rPr lang="en-GB" dirty="0"/>
              <a:t>Designers will need to work with production designers, marketing departments and research and development teams in order to create a successful product </a:t>
            </a:r>
          </a:p>
          <a:p>
            <a:pPr lvl="0"/>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3" name="Picture 2">
            <a:extLst>
              <a:ext uri="{FF2B5EF4-FFF2-40B4-BE49-F238E27FC236}">
                <a16:creationId xmlns:a16="http://schemas.microsoft.com/office/drawing/2014/main" id="{6B3EEC36-B0B8-7A4F-AB3E-F7D696D6A2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5110" y="2860469"/>
            <a:ext cx="3984931" cy="3453607"/>
          </a:xfrm>
          <a:prstGeom prst="rect">
            <a:avLst/>
          </a:prstGeom>
        </p:spPr>
      </p:pic>
      <p:sp>
        <p:nvSpPr>
          <p:cNvPr id="198" name="Google Shape;198;p31"/>
          <p:cNvSpPr txBox="1">
            <a:spLocks noGrp="1"/>
          </p:cNvSpPr>
          <p:nvPr>
            <p:ph type="body" sz="quarter" idx="13"/>
          </p:nvPr>
        </p:nvSpPr>
        <p:spPr/>
        <p:txBody>
          <a:bodyPr/>
          <a:lstStyle/>
          <a:p>
            <a:pPr lvl="0"/>
            <a:r>
              <a:rPr lang="en-GB" dirty="0"/>
              <a:t>Cyclic nature of design</a:t>
            </a:r>
          </a:p>
        </p:txBody>
      </p:sp>
      <p:sp>
        <p:nvSpPr>
          <p:cNvPr id="199" name="Google Shape;199;p31"/>
          <p:cNvSpPr txBox="1">
            <a:spLocks noGrp="1"/>
          </p:cNvSpPr>
          <p:nvPr>
            <p:ph type="body" sz="quarter" idx="14"/>
          </p:nvPr>
        </p:nvSpPr>
        <p:spPr/>
        <p:txBody>
          <a:bodyPr/>
          <a:lstStyle/>
          <a:p>
            <a:pPr lvl="0"/>
            <a:r>
              <a:rPr lang="en-GB" dirty="0"/>
              <a:t>Commercial design and manufacture involves </a:t>
            </a:r>
            <a:br>
              <a:rPr lang="en-GB" dirty="0"/>
            </a:br>
            <a:r>
              <a:rPr lang="en-GB" dirty="0"/>
              <a:t>the continuous development of designs </a:t>
            </a:r>
            <a:br>
              <a:rPr lang="en-GB" dirty="0"/>
            </a:br>
            <a:r>
              <a:rPr lang="en-GB" dirty="0"/>
              <a:t>through evaluation</a:t>
            </a:r>
          </a:p>
          <a:p>
            <a:pPr lvl="1"/>
            <a:r>
              <a:rPr lang="en-GB" dirty="0"/>
              <a:t>Most products on the market </a:t>
            </a:r>
            <a:br>
              <a:rPr lang="en-GB" dirty="0"/>
            </a:br>
            <a:r>
              <a:rPr lang="en-GB" dirty="0"/>
              <a:t>are developed products rather </a:t>
            </a:r>
            <a:br>
              <a:rPr lang="en-GB" dirty="0"/>
            </a:br>
            <a:r>
              <a:rPr lang="en-GB" dirty="0"/>
              <a:t>than new innovations</a:t>
            </a:r>
          </a:p>
          <a:p>
            <a:pPr lvl="1"/>
            <a:r>
              <a:rPr lang="en-GB" dirty="0"/>
              <a:t>Product testing results and </a:t>
            </a:r>
            <a:br>
              <a:rPr lang="en-GB" dirty="0"/>
            </a:br>
            <a:r>
              <a:rPr lang="en-GB" dirty="0"/>
              <a:t>customers opinions all </a:t>
            </a:r>
            <a:br>
              <a:rPr lang="en-GB" dirty="0"/>
            </a:br>
            <a:r>
              <a:rPr lang="en-GB" dirty="0"/>
              <a:t>feedback to further develop </a:t>
            </a:r>
            <a:br>
              <a:rPr lang="en-GB" dirty="0"/>
            </a:br>
            <a:r>
              <a:rPr lang="en-GB" dirty="0"/>
              <a:t>a product’s next iteration</a:t>
            </a:r>
          </a:p>
          <a:p>
            <a:pPr lvl="2"/>
            <a:r>
              <a:rPr lang="en-GB" dirty="0"/>
              <a:t>Discuss how different laundry</a:t>
            </a:r>
            <a:br>
              <a:rPr lang="en-GB" dirty="0"/>
            </a:br>
            <a:r>
              <a:rPr lang="en-GB" dirty="0"/>
              <a:t>detergent products have developed</a:t>
            </a:r>
          </a:p>
          <a:p>
            <a:pPr lvl="0"/>
            <a:endParaRPr lang="en-GB" dirty="0"/>
          </a:p>
          <a:p>
            <a:pPr lvl="0"/>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6" name="Google Shape;206;p32"/>
          <p:cNvSpPr txBox="1">
            <a:spLocks noGrp="1"/>
          </p:cNvSpPr>
          <p:nvPr>
            <p:ph type="body" sz="quarter" idx="13"/>
          </p:nvPr>
        </p:nvSpPr>
        <p:spPr/>
        <p:txBody>
          <a:bodyPr/>
          <a:lstStyle/>
          <a:p>
            <a:pPr lvl="0"/>
            <a:r>
              <a:rPr lang="en-GB" dirty="0"/>
              <a:t>Plenary</a:t>
            </a:r>
          </a:p>
        </p:txBody>
      </p:sp>
      <p:sp>
        <p:nvSpPr>
          <p:cNvPr id="207" name="Google Shape;207;p32"/>
          <p:cNvSpPr txBox="1">
            <a:spLocks noGrp="1"/>
          </p:cNvSpPr>
          <p:nvPr>
            <p:ph type="body" sz="quarter" idx="14"/>
          </p:nvPr>
        </p:nvSpPr>
        <p:spPr/>
        <p:txBody>
          <a:bodyPr/>
          <a:lstStyle/>
          <a:p>
            <a:pPr lvl="0"/>
            <a:r>
              <a:rPr lang="en-US" dirty="0"/>
              <a:t>Watch the Link video Crossrail Elizabeth line, </a:t>
            </a:r>
            <a:br>
              <a:rPr lang="en-US" dirty="0"/>
            </a:br>
            <a:r>
              <a:rPr lang="en-US" dirty="0"/>
              <a:t>then discuss the different expert job titles </a:t>
            </a:r>
            <a:br>
              <a:rPr lang="en-US" dirty="0"/>
            </a:br>
            <a:r>
              <a:rPr lang="en-US" dirty="0"/>
              <a:t>and roles that will have collaborated to </a:t>
            </a:r>
            <a:br>
              <a:rPr lang="en-US" dirty="0"/>
            </a:br>
            <a:r>
              <a:rPr lang="en-US" dirty="0"/>
              <a:t>design and engineer the project</a:t>
            </a:r>
          </a:p>
          <a:p>
            <a:pPr lvl="0"/>
            <a:r>
              <a:rPr lang="en-US" dirty="0"/>
              <a:t>Use the </a:t>
            </a:r>
            <a:r>
              <a:rPr lang="en-US" b="1" dirty="0"/>
              <a:t>Plenary Task </a:t>
            </a:r>
            <a:r>
              <a:rPr lang="en-US" dirty="0"/>
              <a:t>on your </a:t>
            </a:r>
            <a:r>
              <a:rPr lang="en-US" b="1" dirty="0"/>
              <a:t>Worksheet</a:t>
            </a:r>
            <a:r>
              <a:rPr lang="en-US" dirty="0"/>
              <a:t> to </a:t>
            </a:r>
            <a:br>
              <a:rPr lang="en-US" dirty="0"/>
            </a:br>
            <a:r>
              <a:rPr lang="en-US" dirty="0"/>
              <a:t>collate your ideas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74C594D-F624-40C1-B304-3AF7690BAA72}"/>
              </a:ext>
            </a:extLst>
          </p:cNvPr>
          <p:cNvSpPr>
            <a:spLocks noGrp="1"/>
          </p:cNvSpPr>
          <p:nvPr>
            <p:ph type="body" sz="quarter" idx="14"/>
          </p:nvPr>
        </p:nvSpPr>
        <p:spPr/>
        <p:txBody>
          <a:bodyPr/>
          <a:lstStyle/>
          <a:p>
            <a:pPr lvl="0"/>
            <a:r>
              <a:rPr lang="en-GB" dirty="0"/>
              <a:t>Identify the different design methodologies used in the corporate world</a:t>
            </a:r>
          </a:p>
          <a:p>
            <a:pPr lvl="0"/>
            <a:r>
              <a:rPr lang="en-GB" dirty="0"/>
              <a:t>Describe how collaborative working is used by designers in the corporate world</a:t>
            </a:r>
          </a:p>
          <a:p>
            <a:pPr lvl="0"/>
            <a:r>
              <a:rPr lang="en-GB" dirty="0"/>
              <a:t>Explain the cyclic nature of commercial design </a:t>
            </a:r>
            <a:br>
              <a:rPr lang="en-GB" dirty="0"/>
            </a:br>
            <a:r>
              <a:rPr lang="en-GB" dirty="0"/>
              <a:t>and manufacture </a:t>
            </a:r>
          </a:p>
          <a:p>
            <a:endParaRPr lang="en-GB" dirty="0"/>
          </a:p>
        </p:txBody>
      </p:sp>
      <p:sp>
        <p:nvSpPr>
          <p:cNvPr id="6" name="Text Placeholder 5">
            <a:extLst>
              <a:ext uri="{FF2B5EF4-FFF2-40B4-BE49-F238E27FC236}">
                <a16:creationId xmlns:a16="http://schemas.microsoft.com/office/drawing/2014/main" id="{0607B3CF-23A9-48C5-8FBE-81D0EF00F772}"/>
              </a:ext>
            </a:extLst>
          </p:cNvPr>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91386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3" name="Picture 2" descr="A group of people sitting at a table&#10;&#10;Description automatically generated">
            <a:extLst>
              <a:ext uri="{FF2B5EF4-FFF2-40B4-BE49-F238E27FC236}">
                <a16:creationId xmlns:a16="http://schemas.microsoft.com/office/drawing/2014/main" id="{DBB670CF-4FE8-A24E-A6F4-68AB7B093A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 y="643727"/>
            <a:ext cx="9144004" cy="6214273"/>
          </a:xfrm>
          <a:prstGeom prst="rect">
            <a:avLst/>
          </a:prstGeom>
        </p:spPr>
      </p:pic>
      <p:sp>
        <p:nvSpPr>
          <p:cNvPr id="115" name="Google Shape;115;p21"/>
          <p:cNvSpPr txBox="1">
            <a:spLocks noGrp="1"/>
          </p:cNvSpPr>
          <p:nvPr>
            <p:ph type="body" sz="quarter" idx="13"/>
          </p:nvPr>
        </p:nvSpPr>
        <p:spPr/>
        <p:txBody>
          <a:bodyPr/>
          <a:lstStyle/>
          <a:p>
            <a:pPr lvl="0"/>
            <a:r>
              <a:rPr lang="en-GB" dirty="0"/>
              <a:t>Starter</a:t>
            </a:r>
          </a:p>
        </p:txBody>
      </p:sp>
      <p:sp>
        <p:nvSpPr>
          <p:cNvPr id="116" name="Google Shape;116;p21"/>
          <p:cNvSpPr txBox="1">
            <a:spLocks noGrp="1"/>
          </p:cNvSpPr>
          <p:nvPr>
            <p:ph type="body" sz="quarter" idx="14"/>
          </p:nvPr>
        </p:nvSpPr>
        <p:spPr/>
        <p:txBody>
          <a:bodyPr/>
          <a:lstStyle/>
          <a:p>
            <a:pPr lvl="0"/>
            <a:r>
              <a:rPr lang="en-GB" dirty="0"/>
              <a:t>Discuss why designers in industry </a:t>
            </a:r>
            <a:br>
              <a:rPr lang="en-GB" dirty="0"/>
            </a:br>
            <a:r>
              <a:rPr lang="en-GB" dirty="0"/>
              <a:t>often work collaboratively</a:t>
            </a:r>
          </a:p>
          <a:p>
            <a:pPr lvl="1"/>
            <a:r>
              <a:rPr lang="en-GB" dirty="0"/>
              <a:t>What other design strategies</a:t>
            </a:r>
            <a:br>
              <a:rPr lang="en-GB" dirty="0"/>
            </a:br>
            <a:r>
              <a:rPr lang="en-GB" dirty="0"/>
              <a:t>might designers use?</a:t>
            </a:r>
            <a:br>
              <a:rPr lang="en-GB" dirty="0"/>
            </a:br>
            <a:endParaRPr lang="en-GB" dirty="0"/>
          </a:p>
        </p:txBody>
      </p:sp>
      <p:pic>
        <p:nvPicPr>
          <p:cNvPr id="7" name="Picture 6">
            <a:extLst>
              <a:ext uri="{FF2B5EF4-FFF2-40B4-BE49-F238E27FC236}">
                <a16:creationId xmlns:a16="http://schemas.microsoft.com/office/drawing/2014/main" id="{45AFD0C8-ABE4-E843-A5C1-24B19F90D0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22"/>
          <p:cNvSpPr txBox="1">
            <a:spLocks noGrp="1"/>
          </p:cNvSpPr>
          <p:nvPr>
            <p:ph type="body" sz="quarter" idx="13"/>
          </p:nvPr>
        </p:nvSpPr>
        <p:spPr/>
        <p:txBody>
          <a:bodyPr/>
          <a:lstStyle/>
          <a:p>
            <a:pPr lvl="0"/>
            <a:r>
              <a:rPr lang="en-GB" dirty="0"/>
              <a:t>Design methodologies</a:t>
            </a:r>
          </a:p>
        </p:txBody>
      </p:sp>
      <p:sp>
        <p:nvSpPr>
          <p:cNvPr id="124" name="Google Shape;124;p22"/>
          <p:cNvSpPr txBox="1">
            <a:spLocks noGrp="1"/>
          </p:cNvSpPr>
          <p:nvPr>
            <p:ph type="body" sz="quarter" idx="14"/>
          </p:nvPr>
        </p:nvSpPr>
        <p:spPr/>
        <p:txBody>
          <a:bodyPr/>
          <a:lstStyle/>
          <a:p>
            <a:pPr lvl="0"/>
            <a:r>
              <a:rPr lang="en-GB" dirty="0"/>
              <a:t>A design methodology is an overarching approach to design that includes a set of strategies, philosophies, principals, processes and/or techniques</a:t>
            </a:r>
          </a:p>
          <a:p>
            <a:r>
              <a:rPr lang="en-GB" dirty="0"/>
              <a:t>These include:</a:t>
            </a:r>
          </a:p>
          <a:p>
            <a:pPr lvl="1"/>
            <a:r>
              <a:rPr lang="en-GB" dirty="0"/>
              <a:t>Human centred design </a:t>
            </a:r>
          </a:p>
          <a:p>
            <a:pPr lvl="1"/>
            <a:r>
              <a:rPr lang="en-GB" dirty="0"/>
              <a:t>Sustainable design</a:t>
            </a:r>
          </a:p>
          <a:p>
            <a:pPr lvl="1"/>
            <a:r>
              <a:rPr lang="en-GB" dirty="0"/>
              <a:t>Systems driven design</a:t>
            </a:r>
          </a:p>
          <a:p>
            <a:pPr lvl="2"/>
            <a:endParaRPr lang="en-GB" dirty="0"/>
          </a:p>
          <a:p>
            <a:pPr lvl="0"/>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5F5F7"/>
            </a:gs>
            <a:gs pos="100000">
              <a:srgbClr val="EBEBEF"/>
            </a:gs>
          </a:gsLst>
          <a:lin ang="5400000" scaled="1"/>
        </a:gradFill>
        <a:effectLst/>
      </p:bgPr>
    </p:bg>
    <p:spTree>
      <p:nvGrpSpPr>
        <p:cNvPr id="1" name="Shape 128"/>
        <p:cNvGrpSpPr/>
        <p:nvPr/>
      </p:nvGrpSpPr>
      <p:grpSpPr>
        <a:xfrm>
          <a:off x="0" y="0"/>
          <a:ext cx="0" cy="0"/>
          <a:chOff x="0" y="0"/>
          <a:chExt cx="0" cy="0"/>
        </a:xfrm>
      </p:grpSpPr>
      <p:pic>
        <p:nvPicPr>
          <p:cNvPr id="7" name="Picture 6" descr="A picture containing writing implement, stationary, pencil, wall&#10;&#10;Description automatically generated">
            <a:extLst>
              <a:ext uri="{FF2B5EF4-FFF2-40B4-BE49-F238E27FC236}">
                <a16:creationId xmlns:a16="http://schemas.microsoft.com/office/drawing/2014/main" id="{BDA135ED-2143-034A-98AB-79AF8B3DB3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42" y="2456439"/>
            <a:ext cx="9144000" cy="4401561"/>
          </a:xfrm>
          <a:prstGeom prst="rect">
            <a:avLst/>
          </a:prstGeom>
        </p:spPr>
      </p:pic>
      <p:sp>
        <p:nvSpPr>
          <p:cNvPr id="131" name="Google Shape;131;p23"/>
          <p:cNvSpPr txBox="1">
            <a:spLocks noGrp="1"/>
          </p:cNvSpPr>
          <p:nvPr>
            <p:ph type="body" sz="quarter" idx="13"/>
          </p:nvPr>
        </p:nvSpPr>
        <p:spPr/>
        <p:txBody>
          <a:bodyPr/>
          <a:lstStyle/>
          <a:p>
            <a:pPr lvl="0"/>
            <a:r>
              <a:rPr lang="en-GB" dirty="0"/>
              <a:t>Human centred design (HCD)</a:t>
            </a:r>
          </a:p>
        </p:txBody>
      </p:sp>
      <p:sp>
        <p:nvSpPr>
          <p:cNvPr id="132" name="Google Shape;132;p23"/>
          <p:cNvSpPr txBox="1">
            <a:spLocks noGrp="1"/>
          </p:cNvSpPr>
          <p:nvPr>
            <p:ph type="body" sz="quarter" idx="14"/>
          </p:nvPr>
        </p:nvSpPr>
        <p:spPr/>
        <p:txBody>
          <a:bodyPr/>
          <a:lstStyle/>
          <a:p>
            <a:pPr lvl="0"/>
            <a:r>
              <a:rPr lang="en-GB" dirty="0"/>
              <a:t>HCD is based on the philosophy that developing useful products involves learning from the people </a:t>
            </a:r>
            <a:br>
              <a:rPr lang="en-GB" dirty="0"/>
            </a:br>
            <a:r>
              <a:rPr lang="en-GB" dirty="0"/>
              <a:t>for which the solution is being created</a:t>
            </a:r>
          </a:p>
          <a:p>
            <a:pPr lvl="1"/>
            <a:r>
              <a:rPr lang="en-GB" dirty="0"/>
              <a:t>The International Organization for Standardization (ISO) have a created a set of standards that guide designers when creating interactive systems (</a:t>
            </a:r>
            <a:r>
              <a:rPr lang="en-GB" i="1" dirty="0"/>
              <a:t>ISO 9241-210:2019 )</a:t>
            </a:r>
          </a:p>
          <a:p>
            <a:pPr lvl="1"/>
            <a:r>
              <a:rPr lang="en-GB" dirty="0">
                <a:solidFill>
                  <a:srgbClr val="B498B8"/>
                </a:solidFill>
              </a:rPr>
              <a:t>Why might designers want to refer to these standards?</a:t>
            </a:r>
          </a:p>
        </p:txBody>
      </p:sp>
      <p:sp>
        <p:nvSpPr>
          <p:cNvPr id="133" name="Google Shape;133;p23"/>
          <p:cNvSpPr txBox="1"/>
          <p:nvPr/>
        </p:nvSpPr>
        <p:spPr>
          <a:xfrm>
            <a:off x="7909960" y="1028873"/>
            <a:ext cx="1223100" cy="2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7"/>
        <p:cNvGrpSpPr/>
        <p:nvPr/>
      </p:nvGrpSpPr>
      <p:grpSpPr>
        <a:xfrm>
          <a:off x="0" y="0"/>
          <a:ext cx="0" cy="0"/>
          <a:chOff x="0" y="0"/>
          <a:chExt cx="0" cy="0"/>
        </a:xfrm>
      </p:grpSpPr>
      <p:pic>
        <p:nvPicPr>
          <p:cNvPr id="5" name="Picture 4" descr="A close up of a bicycle&#10;&#10;Description automatically generated">
            <a:extLst>
              <a:ext uri="{FF2B5EF4-FFF2-40B4-BE49-F238E27FC236}">
                <a16:creationId xmlns:a16="http://schemas.microsoft.com/office/drawing/2014/main" id="{A9B20828-2BE5-9F42-AA79-91A35F4A8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8062" y="2855248"/>
            <a:ext cx="3785937" cy="4002752"/>
          </a:xfrm>
          <a:prstGeom prst="rect">
            <a:avLst/>
          </a:prstGeom>
        </p:spPr>
      </p:pic>
      <p:sp>
        <p:nvSpPr>
          <p:cNvPr id="141" name="Google Shape;141;p24"/>
          <p:cNvSpPr txBox="1">
            <a:spLocks noGrp="1"/>
          </p:cNvSpPr>
          <p:nvPr>
            <p:ph type="body" sz="quarter" idx="13"/>
          </p:nvPr>
        </p:nvSpPr>
        <p:spPr/>
        <p:txBody>
          <a:bodyPr/>
          <a:lstStyle/>
          <a:p>
            <a:pPr lvl="0"/>
            <a:r>
              <a:rPr lang="en-GB" dirty="0"/>
              <a:t>HCD processes</a:t>
            </a:r>
          </a:p>
        </p:txBody>
      </p:sp>
      <p:sp>
        <p:nvSpPr>
          <p:cNvPr id="142" name="Google Shape;142;p24"/>
          <p:cNvSpPr txBox="1">
            <a:spLocks noGrp="1"/>
          </p:cNvSpPr>
          <p:nvPr>
            <p:ph type="body" sz="quarter" idx="14"/>
          </p:nvPr>
        </p:nvSpPr>
        <p:spPr/>
        <p:txBody>
          <a:bodyPr/>
          <a:lstStyle/>
          <a:p>
            <a:pPr lvl="0"/>
            <a:r>
              <a:rPr lang="en-GB" dirty="0"/>
              <a:t>Companies use a variety of approaches in a human centred design methodology including:</a:t>
            </a:r>
          </a:p>
          <a:p>
            <a:pPr lvl="1"/>
            <a:r>
              <a:rPr lang="en-GB" dirty="0"/>
              <a:t>Ethnographic interviews are informal interviews that </a:t>
            </a:r>
            <a:br>
              <a:rPr lang="en-GB" dirty="0"/>
            </a:br>
            <a:r>
              <a:rPr lang="en-GB" dirty="0"/>
              <a:t>take place in situ to help understand behaviours</a:t>
            </a:r>
          </a:p>
          <a:p>
            <a:pPr lvl="1"/>
            <a:r>
              <a:rPr lang="en-GB" dirty="0"/>
              <a:t>Personas are fictional characters based </a:t>
            </a:r>
            <a:br>
              <a:rPr lang="en-GB" dirty="0"/>
            </a:br>
            <a:r>
              <a:rPr lang="en-GB" dirty="0"/>
              <a:t>on user research to focus a designer </a:t>
            </a:r>
            <a:br>
              <a:rPr lang="en-GB" dirty="0"/>
            </a:br>
            <a:r>
              <a:rPr lang="en-GB" dirty="0"/>
              <a:t>on the needs of their target market</a:t>
            </a:r>
          </a:p>
          <a:p>
            <a:pPr lvl="1"/>
            <a:r>
              <a:rPr lang="en-GB" dirty="0"/>
              <a:t>Fly-on-the-wall observations collect </a:t>
            </a:r>
            <a:br>
              <a:rPr lang="en-GB" dirty="0"/>
            </a:br>
            <a:r>
              <a:rPr lang="en-GB" dirty="0"/>
              <a:t>data through observing users </a:t>
            </a:r>
            <a:br>
              <a:rPr lang="en-GB" dirty="0"/>
            </a:br>
            <a:r>
              <a:rPr lang="en-GB" dirty="0"/>
              <a:t>without direct engagement </a:t>
            </a:r>
          </a:p>
          <a:p>
            <a:pPr lvl="1"/>
            <a:r>
              <a:rPr lang="en-GB" dirty="0">
                <a:solidFill>
                  <a:srgbClr val="B498B8"/>
                </a:solidFill>
              </a:rPr>
              <a:t>Why might these be better than </a:t>
            </a:r>
            <a:br>
              <a:rPr lang="en-GB" dirty="0">
                <a:solidFill>
                  <a:srgbClr val="B498B8"/>
                </a:solidFill>
              </a:rPr>
            </a:br>
            <a:r>
              <a:rPr lang="en-GB" dirty="0">
                <a:solidFill>
                  <a:srgbClr val="B498B8"/>
                </a:solidFill>
              </a:rPr>
              <a:t>using interview techniques?</a:t>
            </a:r>
          </a:p>
          <a:p>
            <a:pPr marL="444500" lvl="1" indent="0">
              <a:buNone/>
            </a:pPr>
            <a:endParaRPr lang="en-GB" dirty="0"/>
          </a:p>
          <a:p>
            <a:pPr lvl="0"/>
            <a:endParaRPr lang="en-GB" dirty="0"/>
          </a:p>
          <a:p>
            <a:pPr lvl="0"/>
            <a:endParaRPr lang="en-GB" dirty="0"/>
          </a:p>
          <a:p>
            <a:pPr lvl="0"/>
            <a:endParaRPr lang="en-GB" dirty="0"/>
          </a:p>
        </p:txBody>
      </p:sp>
      <p:pic>
        <p:nvPicPr>
          <p:cNvPr id="7" name="Picture 6">
            <a:extLst>
              <a:ext uri="{FF2B5EF4-FFF2-40B4-BE49-F238E27FC236}">
                <a16:creationId xmlns:a16="http://schemas.microsoft.com/office/drawing/2014/main" id="{8DB74EFA-427D-4A81-974B-3BC0C5581A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body" sz="quarter" idx="13"/>
          </p:nvPr>
        </p:nvSpPr>
        <p:spPr/>
        <p:txBody>
          <a:bodyPr/>
          <a:lstStyle/>
          <a:p>
            <a:pPr lvl="0"/>
            <a:r>
              <a:rPr lang="en-GB" dirty="0"/>
              <a:t>Worksheet 3</a:t>
            </a:r>
          </a:p>
          <a:p>
            <a:pPr lvl="0"/>
            <a:endParaRPr lang="en-GB" dirty="0"/>
          </a:p>
        </p:txBody>
      </p:sp>
      <p:sp>
        <p:nvSpPr>
          <p:cNvPr id="149" name="Google Shape;149;p25"/>
          <p:cNvSpPr txBox="1">
            <a:spLocks noGrp="1"/>
          </p:cNvSpPr>
          <p:nvPr>
            <p:ph type="body" sz="quarter" idx="14"/>
          </p:nvPr>
        </p:nvSpPr>
        <p:spPr/>
        <p:txBody>
          <a:bodyPr/>
          <a:lstStyle/>
          <a:p>
            <a:pPr lvl="0"/>
            <a:r>
              <a:rPr lang="en-GB" dirty="0"/>
              <a:t>Complete </a:t>
            </a:r>
            <a:r>
              <a:rPr lang="en-GB" b="1" dirty="0"/>
              <a:t>Task 1 </a:t>
            </a:r>
            <a:r>
              <a:rPr lang="en-GB" dirty="0"/>
              <a:t>of your </a:t>
            </a:r>
            <a:r>
              <a:rPr lang="en-GB" b="1" dirty="0"/>
              <a:t>Worksheet</a:t>
            </a:r>
          </a:p>
          <a:p>
            <a:pPr lvl="0"/>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AA4D7"/>
        </a:solidFill>
        <a:effectLst/>
      </p:bgPr>
    </p:bg>
    <p:spTree>
      <p:nvGrpSpPr>
        <p:cNvPr id="1" name="Shape 153"/>
        <p:cNvGrpSpPr/>
        <p:nvPr/>
      </p:nvGrpSpPr>
      <p:grpSpPr>
        <a:xfrm>
          <a:off x="0" y="0"/>
          <a:ext cx="0" cy="0"/>
          <a:chOff x="0" y="0"/>
          <a:chExt cx="0" cy="0"/>
        </a:xfrm>
      </p:grpSpPr>
      <p:pic>
        <p:nvPicPr>
          <p:cNvPr id="5" name="Picture 4" descr="A picture containing tree, outdoor, sky, building&#10;&#10;Description automatically generated">
            <a:extLst>
              <a:ext uri="{FF2B5EF4-FFF2-40B4-BE49-F238E27FC236}">
                <a16:creationId xmlns:a16="http://schemas.microsoft.com/office/drawing/2014/main" id="{234E0A02-7F34-B748-9AC1-7FC1D2A4E2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610"/>
          <a:stretch/>
        </p:blipFill>
        <p:spPr>
          <a:xfrm>
            <a:off x="4459705" y="453388"/>
            <a:ext cx="4684295" cy="6404612"/>
          </a:xfrm>
          <a:prstGeom prst="rect">
            <a:avLst/>
          </a:prstGeom>
        </p:spPr>
      </p:pic>
      <p:sp>
        <p:nvSpPr>
          <p:cNvPr id="156" name="Google Shape;156;p26"/>
          <p:cNvSpPr txBox="1">
            <a:spLocks noGrp="1"/>
          </p:cNvSpPr>
          <p:nvPr>
            <p:ph type="body" sz="quarter" idx="13"/>
          </p:nvPr>
        </p:nvSpPr>
        <p:spPr/>
        <p:txBody>
          <a:bodyPr/>
          <a:lstStyle/>
          <a:p>
            <a:pPr lvl="0"/>
            <a:r>
              <a:rPr lang="en-GB" dirty="0">
                <a:solidFill>
                  <a:schemeClr val="bg1"/>
                </a:solidFill>
              </a:rPr>
              <a:t>Sustainability in design</a:t>
            </a:r>
          </a:p>
        </p:txBody>
      </p:sp>
      <p:sp>
        <p:nvSpPr>
          <p:cNvPr id="157" name="Google Shape;157;p26"/>
          <p:cNvSpPr txBox="1">
            <a:spLocks noGrp="1"/>
          </p:cNvSpPr>
          <p:nvPr>
            <p:ph type="body" sz="quarter" idx="14"/>
          </p:nvPr>
        </p:nvSpPr>
        <p:spPr/>
        <p:txBody>
          <a:bodyPr/>
          <a:lstStyle/>
          <a:p>
            <a:pPr lvl="0"/>
            <a:r>
              <a:rPr lang="en-GB" dirty="0"/>
              <a:t>Sustainable design aims to reduce any </a:t>
            </a:r>
            <a:br>
              <a:rPr lang="en-GB" dirty="0"/>
            </a:br>
            <a:r>
              <a:rPr lang="en-GB" dirty="0"/>
              <a:t>negative impact on the environment </a:t>
            </a:r>
            <a:br>
              <a:rPr lang="en-GB" dirty="0"/>
            </a:br>
            <a:r>
              <a:rPr lang="en-GB" dirty="0"/>
              <a:t>and the improve the health of people</a:t>
            </a:r>
          </a:p>
          <a:p>
            <a:pPr lvl="1"/>
            <a:r>
              <a:rPr lang="en-GB" dirty="0">
                <a:solidFill>
                  <a:schemeClr val="bg1"/>
                </a:solidFill>
              </a:rPr>
              <a:t>It aims to reduce consumption </a:t>
            </a:r>
            <a:br>
              <a:rPr lang="en-GB" dirty="0">
                <a:solidFill>
                  <a:schemeClr val="bg1"/>
                </a:solidFill>
              </a:rPr>
            </a:br>
            <a:r>
              <a:rPr lang="en-GB" dirty="0">
                <a:solidFill>
                  <a:schemeClr val="bg1"/>
                </a:solidFill>
              </a:rPr>
              <a:t>of non-renewable resources </a:t>
            </a:r>
            <a:br>
              <a:rPr lang="en-GB" dirty="0">
                <a:solidFill>
                  <a:schemeClr val="bg1"/>
                </a:solidFill>
              </a:rPr>
            </a:br>
            <a:r>
              <a:rPr lang="en-GB" dirty="0">
                <a:solidFill>
                  <a:schemeClr val="bg1"/>
                </a:solidFill>
              </a:rPr>
              <a:t>and minimise waste</a:t>
            </a:r>
          </a:p>
          <a:p>
            <a:pPr lvl="1"/>
            <a:r>
              <a:rPr lang="en-GB" dirty="0">
                <a:solidFill>
                  <a:schemeClr val="bg1"/>
                </a:solidFill>
              </a:rPr>
              <a:t>Consequently creating healthy </a:t>
            </a:r>
            <a:br>
              <a:rPr lang="en-GB" dirty="0">
                <a:solidFill>
                  <a:schemeClr val="bg1"/>
                </a:solidFill>
              </a:rPr>
            </a:br>
            <a:r>
              <a:rPr lang="en-GB" dirty="0">
                <a:solidFill>
                  <a:schemeClr val="bg1"/>
                </a:solidFill>
              </a:rPr>
              <a:t>and productive environments</a:t>
            </a:r>
          </a:p>
          <a:p>
            <a:pPr lvl="1"/>
            <a:r>
              <a:rPr lang="en-GB" dirty="0">
                <a:solidFill>
                  <a:schemeClr val="tx1"/>
                </a:solidFill>
              </a:rPr>
              <a:t>Discuss any sustainable design</a:t>
            </a:r>
            <a:br>
              <a:rPr lang="en-GB" dirty="0">
                <a:solidFill>
                  <a:schemeClr val="tx1"/>
                </a:solidFill>
              </a:rPr>
            </a:br>
            <a:r>
              <a:rPr lang="en-GB" dirty="0">
                <a:solidFill>
                  <a:schemeClr val="tx1"/>
                </a:solidFill>
              </a:rPr>
              <a:t>companies, projects or products </a:t>
            </a:r>
            <a:br>
              <a:rPr lang="en-GB" dirty="0">
                <a:solidFill>
                  <a:schemeClr val="tx1"/>
                </a:solidFill>
              </a:rPr>
            </a:br>
            <a:r>
              <a:rPr lang="en-GB" dirty="0">
                <a:solidFill>
                  <a:schemeClr val="tx1"/>
                </a:solidFill>
              </a:rPr>
              <a:t>that you are familiar with</a:t>
            </a:r>
          </a:p>
          <a:p>
            <a:pPr lvl="1"/>
            <a:endParaRPr lang="en-GB" dirty="0">
              <a:solidFill>
                <a:schemeClr val="tx1"/>
              </a:solidFill>
            </a:endParaRPr>
          </a:p>
          <a:p>
            <a:pPr lvl="0"/>
            <a:endParaRPr lang="en-GB" dirty="0"/>
          </a:p>
          <a:p>
            <a:pPr lvl="0"/>
            <a:endParaRPr lang="en-GB" dirty="0"/>
          </a:p>
        </p:txBody>
      </p:sp>
      <p:pic>
        <p:nvPicPr>
          <p:cNvPr id="7" name="Picture 6">
            <a:extLst>
              <a:ext uri="{FF2B5EF4-FFF2-40B4-BE49-F238E27FC236}">
                <a16:creationId xmlns:a16="http://schemas.microsoft.com/office/drawing/2014/main" id="{8DD938BB-91AB-436F-B07B-42BD61A159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3" name="Picture 2" descr="A group of palm trees&#10;&#10;Description automatically generated">
            <a:extLst>
              <a:ext uri="{FF2B5EF4-FFF2-40B4-BE49-F238E27FC236}">
                <a16:creationId xmlns:a16="http://schemas.microsoft.com/office/drawing/2014/main" id="{CF8A43B0-0935-2549-99C4-EE2D728290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1685"/>
            <a:ext cx="9144000" cy="6216316"/>
          </a:xfrm>
          <a:prstGeom prst="rect">
            <a:avLst/>
          </a:prstGeom>
        </p:spPr>
      </p:pic>
      <p:sp>
        <p:nvSpPr>
          <p:cNvPr id="162" name="Google Shape;162;p27"/>
          <p:cNvSpPr txBox="1">
            <a:spLocks noGrp="1"/>
          </p:cNvSpPr>
          <p:nvPr>
            <p:ph type="body" sz="quarter" idx="13"/>
          </p:nvPr>
        </p:nvSpPr>
        <p:spPr/>
        <p:txBody>
          <a:bodyPr/>
          <a:lstStyle/>
          <a:p>
            <a:pPr lvl="0"/>
            <a:r>
              <a:rPr lang="en-GB" dirty="0"/>
              <a:t>Sustainable design</a:t>
            </a:r>
          </a:p>
        </p:txBody>
      </p:sp>
      <p:sp>
        <p:nvSpPr>
          <p:cNvPr id="164" name="Google Shape;164;p27"/>
          <p:cNvSpPr txBox="1">
            <a:spLocks noGrp="1"/>
          </p:cNvSpPr>
          <p:nvPr>
            <p:ph type="body" sz="quarter" idx="14"/>
          </p:nvPr>
        </p:nvSpPr>
        <p:spPr/>
        <p:txBody>
          <a:bodyPr/>
          <a:lstStyle/>
          <a:p>
            <a:pPr lvl="0"/>
            <a:r>
              <a:rPr lang="en-GB" dirty="0"/>
              <a:t>Designers can use many </a:t>
            </a:r>
            <a:br>
              <a:rPr lang="en-GB" dirty="0"/>
            </a:br>
            <a:r>
              <a:rPr lang="en-GB" dirty="0"/>
              <a:t>different approaches to </a:t>
            </a:r>
            <a:br>
              <a:rPr lang="en-GB" dirty="0"/>
            </a:br>
            <a:r>
              <a:rPr lang="en-GB" dirty="0"/>
              <a:t>design sustainable products:</a:t>
            </a:r>
          </a:p>
          <a:p>
            <a:pPr lvl="2"/>
            <a:r>
              <a:rPr lang="en-GB" dirty="0">
                <a:solidFill>
                  <a:srgbClr val="D87002"/>
                </a:solidFill>
              </a:rPr>
              <a:t>A circular economy approach</a:t>
            </a:r>
          </a:p>
          <a:p>
            <a:pPr lvl="2"/>
            <a:r>
              <a:rPr lang="en-GB" dirty="0">
                <a:solidFill>
                  <a:srgbClr val="D87002"/>
                </a:solidFill>
              </a:rPr>
              <a:t>Life cycle analysis (LCA)</a:t>
            </a:r>
          </a:p>
          <a:p>
            <a:pPr lvl="2"/>
            <a:r>
              <a:rPr lang="en-GB" dirty="0">
                <a:solidFill>
                  <a:srgbClr val="D87002"/>
                </a:solidFill>
              </a:rPr>
              <a:t>Biomimicry</a:t>
            </a:r>
          </a:p>
          <a:p>
            <a:pPr lvl="2"/>
            <a:r>
              <a:rPr lang="en-GB" dirty="0">
                <a:solidFill>
                  <a:srgbClr val="D87002"/>
                </a:solidFill>
              </a:rPr>
              <a:t>6 Rs</a:t>
            </a:r>
          </a:p>
          <a:p>
            <a:pPr lvl="2"/>
            <a:r>
              <a:rPr lang="en-GB" dirty="0">
                <a:solidFill>
                  <a:srgbClr val="D87002"/>
                </a:solidFill>
              </a:rPr>
              <a:t>The ‘Hannover Principles’ William McDonough</a:t>
            </a:r>
          </a:p>
          <a:p>
            <a:pPr lvl="0"/>
            <a:endParaRPr lang="en-GB" dirty="0"/>
          </a:p>
          <a:p>
            <a:pPr lvl="0"/>
            <a:endParaRPr lang="en-GB" dirty="0"/>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74B86A-D780-43AE-B69E-8819380F8F11}">
  <ds:schemaRefs>
    <ds:schemaRef ds:uri="http://schemas.microsoft.com/sharepoint/v3/contenttype/forms"/>
  </ds:schemaRefs>
</ds:datastoreItem>
</file>

<file path=customXml/itemProps2.xml><?xml version="1.0" encoding="utf-8"?>
<ds:datastoreItem xmlns:ds="http://schemas.openxmlformats.org/officeDocument/2006/customXml" ds:itemID="{1D759C50-2CEE-4251-938F-D918A161E3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AD797C-AF5F-47E3-A772-CC753FEAF6EC}">
  <ds:schemaRef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1717</TotalTime>
  <Words>197</Words>
  <Application>Microsoft Office PowerPoint</Application>
  <PresentationFormat>On-screen Show (4:3)</PresentationFormat>
  <Paragraphs>73</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Museo 900</vt:lpstr>
      <vt:lpstr>Museo 500</vt:lpstr>
      <vt:lpstr>Museo900-Regular</vt:lpstr>
      <vt:lpstr>Arial</vt:lpstr>
      <vt:lpstr>Museo 700</vt:lpstr>
      <vt:lpstr>Museo 100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Leonora Sheppard</cp:lastModifiedBy>
  <cp:revision>240</cp:revision>
  <cp:lastPrinted>2019-07-19T09:58:22Z</cp:lastPrinted>
  <dcterms:created xsi:type="dcterms:W3CDTF">2016-07-06T09:17:47Z</dcterms:created>
  <dcterms:modified xsi:type="dcterms:W3CDTF">2019-08-06T13:27:17Z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