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" y="1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37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42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60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05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39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48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71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45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89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38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604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69454-5B14-4BC2-ADA5-632E13584D6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596A1-AED2-4DE2-96BA-1DC03647B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91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248" y="260648"/>
            <a:ext cx="2225452" cy="1143000"/>
          </a:xfrm>
        </p:spPr>
        <p:txBody>
          <a:bodyPr>
            <a:noAutofit/>
          </a:bodyPr>
          <a:lstStyle/>
          <a:p>
            <a:pPr algn="r"/>
            <a:r>
              <a:rPr lang="en-GB" sz="3600" b="1" dirty="0" smtClean="0"/>
              <a:t>Box of</a:t>
            </a:r>
            <a:br>
              <a:rPr lang="en-GB" sz="3600" b="1" dirty="0" smtClean="0"/>
            </a:br>
            <a:r>
              <a:rPr lang="en-GB" sz="3600" b="1" dirty="0" smtClean="0"/>
              <a:t>Learning</a:t>
            </a:r>
            <a:endParaRPr lang="en-GB" sz="36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255330"/>
              </p:ext>
            </p:extLst>
          </p:nvPr>
        </p:nvGraphicFramePr>
        <p:xfrm>
          <a:off x="495300" y="1600200"/>
          <a:ext cx="8915400" cy="456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8255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knowledge</a:t>
                      </a:r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indent="-180000">
                        <a:buFont typeface="Arial" panose="020B0604020202020204" pitchFamily="34" charset="0"/>
                        <a:buChar char="•"/>
                      </a:pP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80000" indent="-180000">
                        <a:buFont typeface="Arial" panose="020B0604020202020204" pitchFamily="34" charset="0"/>
                        <a:buChar char="•"/>
                      </a:pPr>
                      <a:endParaRPr lang="en-GB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Summary 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what I have learned 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lesson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55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I’ve learned so far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indent="-180000">
                        <a:buFont typeface="Arial" panose="020B0604020202020204" pitchFamily="34" charset="0"/>
                        <a:buChar char="•"/>
                      </a:pPr>
                      <a:endParaRPr lang="en-GB" sz="1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88504" y="404664"/>
            <a:ext cx="3384376" cy="9989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b="1" dirty="0" smtClean="0"/>
              <a:t>Name</a:t>
            </a:r>
            <a:r>
              <a:rPr lang="en-GB" sz="2400" dirty="0" smtClean="0"/>
              <a:t>:   </a:t>
            </a:r>
          </a:p>
          <a:p>
            <a:pPr algn="l"/>
            <a:r>
              <a:rPr lang="en-GB" sz="2400" b="1" dirty="0" smtClean="0"/>
              <a:t>Class</a:t>
            </a:r>
            <a:r>
              <a:rPr lang="en-GB" sz="2400" dirty="0" smtClean="0"/>
              <a:t>: 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72880" y="404664"/>
            <a:ext cx="3312368" cy="9983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b="1" dirty="0" smtClean="0"/>
              <a:t>Date</a:t>
            </a:r>
            <a:r>
              <a:rPr lang="en-GB" sz="2400" dirty="0" smtClean="0"/>
              <a:t>:   </a:t>
            </a:r>
          </a:p>
          <a:p>
            <a:pPr algn="l"/>
            <a:r>
              <a:rPr lang="en-GB" sz="2400" b="1" dirty="0" smtClean="0"/>
              <a:t>Topic</a:t>
            </a:r>
            <a:r>
              <a:rPr lang="en-GB" sz="2400" dirty="0" smtClean="0"/>
              <a:t>: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533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Box of Learning</vt:lpstr>
    </vt:vector>
  </TitlesOfParts>
  <Company>Clevedon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Mears</dc:creator>
  <cp:lastModifiedBy>Ruari Mears</cp:lastModifiedBy>
  <cp:revision>8</cp:revision>
  <cp:lastPrinted>2014-12-03T08:24:21Z</cp:lastPrinted>
  <dcterms:created xsi:type="dcterms:W3CDTF">2014-12-02T12:14:57Z</dcterms:created>
  <dcterms:modified xsi:type="dcterms:W3CDTF">2018-11-05T14:32:27Z</dcterms:modified>
</cp:coreProperties>
</file>