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4"/>
  </p:notesMasterIdLst>
  <p:handoutMasterIdLst>
    <p:handoutMasterId r:id="rId25"/>
  </p:handoutMasterIdLst>
  <p:sldIdLst>
    <p:sldId id="259" r:id="rId5"/>
    <p:sldId id="263" r:id="rId6"/>
    <p:sldId id="329" r:id="rId7"/>
    <p:sldId id="328" r:id="rId8"/>
    <p:sldId id="320" r:id="rId9"/>
    <p:sldId id="292" r:id="rId10"/>
    <p:sldId id="294" r:id="rId11"/>
    <p:sldId id="261" r:id="rId12"/>
    <p:sldId id="319" r:id="rId13"/>
    <p:sldId id="331" r:id="rId14"/>
    <p:sldId id="332" r:id="rId15"/>
    <p:sldId id="336" r:id="rId16"/>
    <p:sldId id="281" r:id="rId17"/>
    <p:sldId id="333" r:id="rId18"/>
    <p:sldId id="334" r:id="rId19"/>
    <p:sldId id="327" r:id="rId20"/>
    <p:sldId id="293" r:id="rId21"/>
    <p:sldId id="335" r:id="rId22"/>
    <p:sldId id="262"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Museo300-Regular" panose="02000000000000000000" pitchFamily="50" charset="0"/>
      <p:regular r:id="rId30"/>
    </p:embeddedFont>
    <p:embeddedFont>
      <p:font typeface="Museo900-Regular" panose="02000000000000000000" pitchFamily="2" charset="0"/>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0" clrIdx="0">
    <p:extLst>
      <p:ext uri="{19B8F6BF-5375-455C-9EA6-DF929625EA0E}">
        <p15:presenceInfo xmlns:p15="http://schemas.microsoft.com/office/powerpoint/2012/main" userId="S::james.franklin@pgonline.co.uk::cf915d05-507f-491f-b4a6-b2aa085ee4b1" providerId="AD"/>
      </p:ext>
    </p:extLst>
  </p:cmAuthor>
  <p:cmAuthor id="2" name="Rob Heathcote" initials="RH" lastIdx="24" clrIdx="1">
    <p:extLst>
      <p:ext uri="{19B8F6BF-5375-455C-9EA6-DF929625EA0E}">
        <p15:presenceInfo xmlns:p15="http://schemas.microsoft.com/office/powerpoint/2012/main" userId="S-1-12-1-1648466232-1137319709-3603900307-1078233537"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 id="4" name="James Franklin" initials="JF [2]" lastIdx="1" clrIdx="3">
    <p:extLst>
      <p:ext uri="{19B8F6BF-5375-455C-9EA6-DF929625EA0E}">
        <p15:presenceInfo xmlns:p15="http://schemas.microsoft.com/office/powerpoint/2012/main" userId="James Frank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F072"/>
    <a:srgbClr val="3CD2F8"/>
    <a:srgbClr val="1664D7"/>
    <a:srgbClr val="BBBBB9"/>
    <a:srgbClr val="FF8A00"/>
    <a:srgbClr val="0F408C"/>
    <a:srgbClr val="0F4028"/>
    <a:srgbClr val="E1E3E5"/>
    <a:srgbClr val="DFE1E3"/>
    <a:srgbClr val="D8DDD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91"/>
    <p:restoredTop sz="91657" autoAdjust="0"/>
  </p:normalViewPr>
  <p:slideViewPr>
    <p:cSldViewPr snapToGrid="0" snapToObjects="1" showGuides="1">
      <p:cViewPr varScale="1">
        <p:scale>
          <a:sx n="145" d="100"/>
          <a:sy n="145" d="100"/>
        </p:scale>
        <p:origin x="2352" y="120"/>
      </p:cViewPr>
      <p:guideLst>
        <p:guide orient="horz" pos="1911"/>
        <p:guide pos="3061"/>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77BF2C3B-9B90-4F8D-98EA-E31190330B9F}"/>
    <pc:docChg chg="undo redo custSel modSld modMainMaster">
      <pc:chgData name="Mike Bloys" userId="1248c4d8-7b2b-4b32-b8bd-163ae845f9bb" providerId="ADAL" clId="{77BF2C3B-9B90-4F8D-98EA-E31190330B9F}" dt="2020-10-12T13:39:24.041" v="177" actId="20577"/>
      <pc:docMkLst>
        <pc:docMk/>
      </pc:docMkLst>
      <pc:sldChg chg="delSp mod">
        <pc:chgData name="Mike Bloys" userId="1248c4d8-7b2b-4b32-b8bd-163ae845f9bb" providerId="ADAL" clId="{77BF2C3B-9B90-4F8D-98EA-E31190330B9F}" dt="2020-10-08T13:54:45.938" v="65" actId="478"/>
        <pc:sldMkLst>
          <pc:docMk/>
          <pc:sldMk cId="4088036100" sldId="259"/>
        </pc:sldMkLst>
        <pc:spChg chg="del">
          <ac:chgData name="Mike Bloys" userId="1248c4d8-7b2b-4b32-b8bd-163ae845f9bb" providerId="ADAL" clId="{77BF2C3B-9B90-4F8D-98EA-E31190330B9F}" dt="2020-10-08T13:54:45.938" v="65" actId="478"/>
          <ac:spMkLst>
            <pc:docMk/>
            <pc:sldMk cId="4088036100" sldId="259"/>
            <ac:spMk id="2" creationId="{FDFA3C9D-7914-4763-ABEB-EC4A47E4B886}"/>
          </ac:spMkLst>
        </pc:spChg>
        <pc:spChg chg="del">
          <ac:chgData name="Mike Bloys" userId="1248c4d8-7b2b-4b32-b8bd-163ae845f9bb" providerId="ADAL" clId="{77BF2C3B-9B90-4F8D-98EA-E31190330B9F}" dt="2020-10-08T13:54:45.938" v="65" actId="478"/>
          <ac:spMkLst>
            <pc:docMk/>
            <pc:sldMk cId="4088036100" sldId="259"/>
            <ac:spMk id="3" creationId="{1A972ADB-E3F9-42E8-8441-1073042D585F}"/>
          </ac:spMkLst>
        </pc:spChg>
      </pc:sldChg>
      <pc:sldChg chg="addSp delSp modSp mod">
        <pc:chgData name="Mike Bloys" userId="1248c4d8-7b2b-4b32-b8bd-163ae845f9bb" providerId="ADAL" clId="{77BF2C3B-9B90-4F8D-98EA-E31190330B9F}" dt="2020-10-08T13:55:08.650" v="69" actId="21"/>
        <pc:sldMkLst>
          <pc:docMk/>
          <pc:sldMk cId="178399161" sldId="263"/>
        </pc:sldMkLst>
        <pc:spChg chg="mod">
          <ac:chgData name="Mike Bloys" userId="1248c4d8-7b2b-4b32-b8bd-163ae845f9bb" providerId="ADAL" clId="{77BF2C3B-9B90-4F8D-98EA-E31190330B9F}" dt="2020-10-08T13:54:49.109" v="66"/>
          <ac:spMkLst>
            <pc:docMk/>
            <pc:sldMk cId="178399161" sldId="263"/>
            <ac:spMk id="2" creationId="{AAE2DD65-BAFB-4F4B-8034-495C46F681A9}"/>
          </ac:spMkLst>
        </pc:spChg>
        <pc:spChg chg="mod">
          <ac:chgData name="Mike Bloys" userId="1248c4d8-7b2b-4b32-b8bd-163ae845f9bb" providerId="ADAL" clId="{77BF2C3B-9B90-4F8D-98EA-E31190330B9F}" dt="2020-10-08T13:54:49.109" v="66"/>
          <ac:spMkLst>
            <pc:docMk/>
            <pc:sldMk cId="178399161" sldId="263"/>
            <ac:spMk id="3" creationId="{8841C565-F8A1-4DE6-88F1-F82B859E4087}"/>
          </ac:spMkLst>
        </pc:spChg>
        <pc:spChg chg="add del mod">
          <ac:chgData name="Mike Bloys" userId="1248c4d8-7b2b-4b32-b8bd-163ae845f9bb" providerId="ADAL" clId="{77BF2C3B-9B90-4F8D-98EA-E31190330B9F}" dt="2020-10-08T13:54:49.109" v="66"/>
          <ac:spMkLst>
            <pc:docMk/>
            <pc:sldMk cId="178399161" sldId="263"/>
            <ac:spMk id="4" creationId="{A1738955-C5F2-4537-8FF6-E4CEA83448FC}"/>
          </ac:spMkLst>
        </pc:spChg>
        <pc:spChg chg="add del mod">
          <ac:chgData name="Mike Bloys" userId="1248c4d8-7b2b-4b32-b8bd-163ae845f9bb" providerId="ADAL" clId="{77BF2C3B-9B90-4F8D-98EA-E31190330B9F}" dt="2020-10-08T13:54:49.109" v="66"/>
          <ac:spMkLst>
            <pc:docMk/>
            <pc:sldMk cId="178399161" sldId="263"/>
            <ac:spMk id="5" creationId="{DA1B151F-177C-4ABB-9C1E-628C616661C3}"/>
          </ac:spMkLst>
        </pc:spChg>
        <pc:spChg chg="add del mod">
          <ac:chgData name="Mike Bloys" userId="1248c4d8-7b2b-4b32-b8bd-163ae845f9bb" providerId="ADAL" clId="{77BF2C3B-9B90-4F8D-98EA-E31190330B9F}" dt="2020-10-08T13:55:08.650" v="69" actId="21"/>
          <ac:spMkLst>
            <pc:docMk/>
            <pc:sldMk cId="178399161" sldId="263"/>
            <ac:spMk id="7" creationId="{EC42E320-699F-4E02-A1D1-629D889234F9}"/>
          </ac:spMkLst>
        </pc:spChg>
      </pc:sldChg>
      <pc:sldChg chg="addSp delSp modSp mod">
        <pc:chgData name="Mike Bloys" userId="1248c4d8-7b2b-4b32-b8bd-163ae845f9bb" providerId="ADAL" clId="{77BF2C3B-9B90-4F8D-98EA-E31190330B9F}" dt="2020-10-08T15:08:39.101" v="173" actId="22"/>
        <pc:sldMkLst>
          <pc:docMk/>
          <pc:sldMk cId="3525153043" sldId="293"/>
        </pc:sldMkLst>
        <pc:picChg chg="del">
          <ac:chgData name="Mike Bloys" userId="1248c4d8-7b2b-4b32-b8bd-163ae845f9bb" providerId="ADAL" clId="{77BF2C3B-9B90-4F8D-98EA-E31190330B9F}" dt="2020-10-08T15:08:24.390" v="171" actId="478"/>
          <ac:picMkLst>
            <pc:docMk/>
            <pc:sldMk cId="3525153043" sldId="293"/>
            <ac:picMk id="4" creationId="{4F18144B-4DBF-4336-BCBA-60B434810F20}"/>
          </ac:picMkLst>
        </pc:picChg>
        <pc:picChg chg="add mod ord">
          <ac:chgData name="Mike Bloys" userId="1248c4d8-7b2b-4b32-b8bd-163ae845f9bb" providerId="ADAL" clId="{77BF2C3B-9B90-4F8D-98EA-E31190330B9F}" dt="2020-10-08T15:08:22.127" v="170" actId="167"/>
          <ac:picMkLst>
            <pc:docMk/>
            <pc:sldMk cId="3525153043" sldId="293"/>
            <ac:picMk id="6" creationId="{4B5A7BD3-92CE-4B0D-A560-99B308619E38}"/>
          </ac:picMkLst>
        </pc:picChg>
        <pc:picChg chg="add">
          <ac:chgData name="Mike Bloys" userId="1248c4d8-7b2b-4b32-b8bd-163ae845f9bb" providerId="ADAL" clId="{77BF2C3B-9B90-4F8D-98EA-E31190330B9F}" dt="2020-10-08T15:08:39.101" v="173" actId="22"/>
          <ac:picMkLst>
            <pc:docMk/>
            <pc:sldMk cId="3525153043" sldId="293"/>
            <ac:picMk id="7" creationId="{1108482A-45CF-4A21-BEA5-D1AE8E734F85}"/>
          </ac:picMkLst>
        </pc:picChg>
        <pc:picChg chg="del">
          <ac:chgData name="Mike Bloys" userId="1248c4d8-7b2b-4b32-b8bd-163ae845f9bb" providerId="ADAL" clId="{77BF2C3B-9B90-4F8D-98EA-E31190330B9F}" dt="2020-10-08T15:08:25.142" v="172" actId="478"/>
          <ac:picMkLst>
            <pc:docMk/>
            <pc:sldMk cId="3525153043" sldId="293"/>
            <ac:picMk id="7170" creationId="{1BDD9271-E471-49A2-BBCD-BC608F3F9AC0}"/>
          </ac:picMkLst>
        </pc:picChg>
      </pc:sldChg>
      <pc:sldChg chg="addSp delSp modSp mod">
        <pc:chgData name="Mike Bloys" userId="1248c4d8-7b2b-4b32-b8bd-163ae845f9bb" providerId="ADAL" clId="{77BF2C3B-9B90-4F8D-98EA-E31190330B9F}" dt="2020-10-08T14:59:42.508" v="142" actId="732"/>
        <pc:sldMkLst>
          <pc:docMk/>
          <pc:sldMk cId="1051052680" sldId="319"/>
        </pc:sldMkLst>
        <pc:picChg chg="add mod ord modCrop">
          <ac:chgData name="Mike Bloys" userId="1248c4d8-7b2b-4b32-b8bd-163ae845f9bb" providerId="ADAL" clId="{77BF2C3B-9B90-4F8D-98EA-E31190330B9F}" dt="2020-10-08T14:59:42.508" v="142" actId="732"/>
          <ac:picMkLst>
            <pc:docMk/>
            <pc:sldMk cId="1051052680" sldId="319"/>
            <ac:picMk id="5" creationId="{7589F582-5BFC-460F-BE08-A0C9EB4C8FFA}"/>
          </ac:picMkLst>
        </pc:picChg>
        <pc:picChg chg="add del">
          <ac:chgData name="Mike Bloys" userId="1248c4d8-7b2b-4b32-b8bd-163ae845f9bb" providerId="ADAL" clId="{77BF2C3B-9B90-4F8D-98EA-E31190330B9F}" dt="2020-10-08T14:58:40.678" v="130" actId="478"/>
          <ac:picMkLst>
            <pc:docMk/>
            <pc:sldMk cId="1051052680" sldId="319"/>
            <ac:picMk id="3078" creationId="{AF6FC23B-A3EF-4895-976D-C9EF7D7A3735}"/>
          </ac:picMkLst>
        </pc:picChg>
      </pc:sldChg>
      <pc:sldChg chg="addSp delSp modSp mod delCm">
        <pc:chgData name="Mike Bloys" userId="1248c4d8-7b2b-4b32-b8bd-163ae845f9bb" providerId="ADAL" clId="{77BF2C3B-9B90-4F8D-98EA-E31190330B9F}" dt="2020-10-08T14:56:27.105" v="118" actId="1592"/>
        <pc:sldMkLst>
          <pc:docMk/>
          <pc:sldMk cId="2327975884" sldId="320"/>
        </pc:sldMkLst>
        <pc:picChg chg="del">
          <ac:chgData name="Mike Bloys" userId="1248c4d8-7b2b-4b32-b8bd-163ae845f9bb" providerId="ADAL" clId="{77BF2C3B-9B90-4F8D-98EA-E31190330B9F}" dt="2020-10-08T14:22:06.355" v="102" actId="478"/>
          <ac:picMkLst>
            <pc:docMk/>
            <pc:sldMk cId="2327975884" sldId="320"/>
            <ac:picMk id="5" creationId="{DE3BE5F4-B337-4DCE-906D-9DEF3A2ED02E}"/>
          </ac:picMkLst>
        </pc:picChg>
        <pc:picChg chg="add del mod">
          <ac:chgData name="Mike Bloys" userId="1248c4d8-7b2b-4b32-b8bd-163ae845f9bb" providerId="ADAL" clId="{77BF2C3B-9B90-4F8D-98EA-E31190330B9F}" dt="2020-10-08T14:52:48.537" v="104" actId="21"/>
          <ac:picMkLst>
            <pc:docMk/>
            <pc:sldMk cId="2327975884" sldId="320"/>
            <ac:picMk id="6" creationId="{FBFD07EB-7A19-4160-931D-6A41BA2DF825}"/>
          </ac:picMkLst>
        </pc:picChg>
        <pc:picChg chg="del">
          <ac:chgData name="Mike Bloys" userId="1248c4d8-7b2b-4b32-b8bd-163ae845f9bb" providerId="ADAL" clId="{77BF2C3B-9B90-4F8D-98EA-E31190330B9F}" dt="2020-10-08T14:56:17.158" v="117" actId="478"/>
          <ac:picMkLst>
            <pc:docMk/>
            <pc:sldMk cId="2327975884" sldId="320"/>
            <ac:picMk id="7" creationId="{FACE8AF7-7FED-4BA6-A454-96B0970BA097}"/>
          </ac:picMkLst>
        </pc:picChg>
        <pc:picChg chg="add del mod">
          <ac:chgData name="Mike Bloys" userId="1248c4d8-7b2b-4b32-b8bd-163ae845f9bb" providerId="ADAL" clId="{77BF2C3B-9B90-4F8D-98EA-E31190330B9F}" dt="2020-10-08T14:53:44.231" v="106" actId="21"/>
          <ac:picMkLst>
            <pc:docMk/>
            <pc:sldMk cId="2327975884" sldId="320"/>
            <ac:picMk id="9" creationId="{5C62BEFF-50AE-492F-B7B4-663D983C2545}"/>
          </ac:picMkLst>
        </pc:picChg>
        <pc:picChg chg="add del">
          <ac:chgData name="Mike Bloys" userId="1248c4d8-7b2b-4b32-b8bd-163ae845f9bb" providerId="ADAL" clId="{77BF2C3B-9B90-4F8D-98EA-E31190330B9F}" dt="2020-10-08T14:56:13.077" v="115" actId="478"/>
          <ac:picMkLst>
            <pc:docMk/>
            <pc:sldMk cId="2327975884" sldId="320"/>
            <ac:picMk id="10" creationId="{501CE66C-93EC-4D0E-969E-04CA6A24E573}"/>
          </ac:picMkLst>
        </pc:picChg>
        <pc:picChg chg="add">
          <ac:chgData name="Mike Bloys" userId="1248c4d8-7b2b-4b32-b8bd-163ae845f9bb" providerId="ADAL" clId="{77BF2C3B-9B90-4F8D-98EA-E31190330B9F}" dt="2020-10-08T14:54:18.972" v="111" actId="22"/>
          <ac:picMkLst>
            <pc:docMk/>
            <pc:sldMk cId="2327975884" sldId="320"/>
            <ac:picMk id="12" creationId="{F05D6F51-A388-480E-9CE1-9AC339712949}"/>
          </ac:picMkLst>
        </pc:picChg>
        <pc:picChg chg="add mod ord modCrop">
          <ac:chgData name="Mike Bloys" userId="1248c4d8-7b2b-4b32-b8bd-163ae845f9bb" providerId="ADAL" clId="{77BF2C3B-9B90-4F8D-98EA-E31190330B9F}" dt="2020-10-08T14:56:10.250" v="114" actId="167"/>
          <ac:picMkLst>
            <pc:docMk/>
            <pc:sldMk cId="2327975884" sldId="320"/>
            <ac:picMk id="15" creationId="{026EE0C4-6742-4C32-9D56-45938FB92F6A}"/>
          </ac:picMkLst>
        </pc:picChg>
        <pc:picChg chg="del">
          <ac:chgData name="Mike Bloys" userId="1248c4d8-7b2b-4b32-b8bd-163ae845f9bb" providerId="ADAL" clId="{77BF2C3B-9B90-4F8D-98EA-E31190330B9F}" dt="2020-10-08T14:56:15.845" v="116" actId="478"/>
          <ac:picMkLst>
            <pc:docMk/>
            <pc:sldMk cId="2327975884" sldId="320"/>
            <ac:picMk id="2050" creationId="{E1A8EA72-953D-41D0-8154-83AD284E74FF}"/>
          </ac:picMkLst>
        </pc:picChg>
      </pc:sldChg>
      <pc:sldChg chg="modSp mod">
        <pc:chgData name="Mike Bloys" userId="1248c4d8-7b2b-4b32-b8bd-163ae845f9bb" providerId="ADAL" clId="{77BF2C3B-9B90-4F8D-98EA-E31190330B9F}" dt="2020-10-12T13:39:24.041" v="177" actId="20577"/>
        <pc:sldMkLst>
          <pc:docMk/>
          <pc:sldMk cId="2807030693" sldId="327"/>
        </pc:sldMkLst>
        <pc:spChg chg="mod">
          <ac:chgData name="Mike Bloys" userId="1248c4d8-7b2b-4b32-b8bd-163ae845f9bb" providerId="ADAL" clId="{77BF2C3B-9B90-4F8D-98EA-E31190330B9F}" dt="2020-10-12T13:39:24.041" v="177" actId="20577"/>
          <ac:spMkLst>
            <pc:docMk/>
            <pc:sldMk cId="2807030693" sldId="327"/>
            <ac:spMk id="3" creationId="{6338EB42-71DD-4FCA-A72C-ADFBAB117FEA}"/>
          </ac:spMkLst>
        </pc:spChg>
      </pc:sldChg>
      <pc:sldChg chg="addSp delSp modSp mod">
        <pc:chgData name="Mike Bloys" userId="1248c4d8-7b2b-4b32-b8bd-163ae845f9bb" providerId="ADAL" clId="{77BF2C3B-9B90-4F8D-98EA-E31190330B9F}" dt="2020-10-08T14:21:03.425" v="101" actId="22"/>
        <pc:sldMkLst>
          <pc:docMk/>
          <pc:sldMk cId="2287856199" sldId="329"/>
        </pc:sldMkLst>
        <pc:picChg chg="add del mod">
          <ac:chgData name="Mike Bloys" userId="1248c4d8-7b2b-4b32-b8bd-163ae845f9bb" providerId="ADAL" clId="{77BF2C3B-9B90-4F8D-98EA-E31190330B9F}" dt="2020-10-08T14:19:37.069" v="74" actId="21"/>
          <ac:picMkLst>
            <pc:docMk/>
            <pc:sldMk cId="2287856199" sldId="329"/>
            <ac:picMk id="5" creationId="{410E564A-3C0A-4137-86D2-7EE2030E3AAA}"/>
          </ac:picMkLst>
        </pc:picChg>
        <pc:picChg chg="add ord">
          <ac:chgData name="Mike Bloys" userId="1248c4d8-7b2b-4b32-b8bd-163ae845f9bb" providerId="ADAL" clId="{77BF2C3B-9B90-4F8D-98EA-E31190330B9F}" dt="2020-10-08T14:19:59.821" v="80" actId="167"/>
          <ac:picMkLst>
            <pc:docMk/>
            <pc:sldMk cId="2287856199" sldId="329"/>
            <ac:picMk id="6" creationId="{CB33BF8C-6AE5-4214-B2CB-E51DF900F24F}"/>
          </ac:picMkLst>
        </pc:picChg>
        <pc:picChg chg="del">
          <ac:chgData name="Mike Bloys" userId="1248c4d8-7b2b-4b32-b8bd-163ae845f9bb" providerId="ADAL" clId="{77BF2C3B-9B90-4F8D-98EA-E31190330B9F}" dt="2020-10-08T14:20:45.683" v="100" actId="478"/>
          <ac:picMkLst>
            <pc:docMk/>
            <pc:sldMk cId="2287856199" sldId="329"/>
            <ac:picMk id="7" creationId="{9530ACF1-B507-4811-A8F0-40FD0C459E36}"/>
          </ac:picMkLst>
        </pc:picChg>
        <pc:picChg chg="del">
          <ac:chgData name="Mike Bloys" userId="1248c4d8-7b2b-4b32-b8bd-163ae845f9bb" providerId="ADAL" clId="{77BF2C3B-9B90-4F8D-98EA-E31190330B9F}" dt="2020-10-08T14:20:45.683" v="100" actId="478"/>
          <ac:picMkLst>
            <pc:docMk/>
            <pc:sldMk cId="2287856199" sldId="329"/>
            <ac:picMk id="8" creationId="{C7F2B7B7-C8FA-4CFA-A4DC-316865A59498}"/>
          </ac:picMkLst>
        </pc:picChg>
        <pc:picChg chg="del">
          <ac:chgData name="Mike Bloys" userId="1248c4d8-7b2b-4b32-b8bd-163ae845f9bb" providerId="ADAL" clId="{77BF2C3B-9B90-4F8D-98EA-E31190330B9F}" dt="2020-10-08T14:20:45.683" v="100" actId="478"/>
          <ac:picMkLst>
            <pc:docMk/>
            <pc:sldMk cId="2287856199" sldId="329"/>
            <ac:picMk id="9" creationId="{389B18F6-7E57-4724-829B-5D6F0C10082D}"/>
          </ac:picMkLst>
        </pc:picChg>
        <pc:picChg chg="del">
          <ac:chgData name="Mike Bloys" userId="1248c4d8-7b2b-4b32-b8bd-163ae845f9bb" providerId="ADAL" clId="{77BF2C3B-9B90-4F8D-98EA-E31190330B9F}" dt="2020-10-08T14:20:25.348" v="97" actId="478"/>
          <ac:picMkLst>
            <pc:docMk/>
            <pc:sldMk cId="2287856199" sldId="329"/>
            <ac:picMk id="10" creationId="{0CD6A789-BF1A-46F1-AF47-5C14C486E763}"/>
          </ac:picMkLst>
        </pc:picChg>
        <pc:picChg chg="del">
          <ac:chgData name="Mike Bloys" userId="1248c4d8-7b2b-4b32-b8bd-163ae845f9bb" providerId="ADAL" clId="{77BF2C3B-9B90-4F8D-98EA-E31190330B9F}" dt="2020-10-08T14:20:03.325" v="82" actId="478"/>
          <ac:picMkLst>
            <pc:docMk/>
            <pc:sldMk cId="2287856199" sldId="329"/>
            <ac:picMk id="11" creationId="{D2C00890-9F23-4845-9DA3-F6BDBC84CCE3}"/>
          </ac:picMkLst>
        </pc:picChg>
        <pc:picChg chg="del">
          <ac:chgData name="Mike Bloys" userId="1248c4d8-7b2b-4b32-b8bd-163ae845f9bb" providerId="ADAL" clId="{77BF2C3B-9B90-4F8D-98EA-E31190330B9F}" dt="2020-10-08T14:20:17.522" v="94" actId="478"/>
          <ac:picMkLst>
            <pc:docMk/>
            <pc:sldMk cId="2287856199" sldId="329"/>
            <ac:picMk id="12" creationId="{B2FC757B-983F-4BDB-856D-5BDDB97C45B0}"/>
          </ac:picMkLst>
        </pc:picChg>
        <pc:picChg chg="del">
          <ac:chgData name="Mike Bloys" userId="1248c4d8-7b2b-4b32-b8bd-163ae845f9bb" providerId="ADAL" clId="{77BF2C3B-9B90-4F8D-98EA-E31190330B9F}" dt="2020-10-08T14:20:14.404" v="91" actId="478"/>
          <ac:picMkLst>
            <pc:docMk/>
            <pc:sldMk cId="2287856199" sldId="329"/>
            <ac:picMk id="13" creationId="{CF6C3968-23DD-4316-A89E-3B050AB802A7}"/>
          </ac:picMkLst>
        </pc:picChg>
        <pc:picChg chg="del">
          <ac:chgData name="Mike Bloys" userId="1248c4d8-7b2b-4b32-b8bd-163ae845f9bb" providerId="ADAL" clId="{77BF2C3B-9B90-4F8D-98EA-E31190330B9F}" dt="2020-10-08T14:20:16.726" v="93" actId="478"/>
          <ac:picMkLst>
            <pc:docMk/>
            <pc:sldMk cId="2287856199" sldId="329"/>
            <ac:picMk id="14" creationId="{B0011112-6029-4113-97A7-AEF8E94FDB34}"/>
          </ac:picMkLst>
        </pc:picChg>
        <pc:picChg chg="add">
          <ac:chgData name="Mike Bloys" userId="1248c4d8-7b2b-4b32-b8bd-163ae845f9bb" providerId="ADAL" clId="{77BF2C3B-9B90-4F8D-98EA-E31190330B9F}" dt="2020-10-08T14:21:03.425" v="101" actId="22"/>
          <ac:picMkLst>
            <pc:docMk/>
            <pc:sldMk cId="2287856199" sldId="329"/>
            <ac:picMk id="15" creationId="{29A4D956-BA37-4346-AE44-DBFD82AB9CB0}"/>
          </ac:picMkLst>
        </pc:picChg>
        <pc:picChg chg="del">
          <ac:chgData name="Mike Bloys" userId="1248c4d8-7b2b-4b32-b8bd-163ae845f9bb" providerId="ADAL" clId="{77BF2C3B-9B90-4F8D-98EA-E31190330B9F}" dt="2020-10-08T14:20:01.860" v="81" actId="478"/>
          <ac:picMkLst>
            <pc:docMk/>
            <pc:sldMk cId="2287856199" sldId="329"/>
            <ac:picMk id="16" creationId="{870CBBD0-6B03-4B61-9F40-02617FF7E872}"/>
          </ac:picMkLst>
        </pc:picChg>
        <pc:picChg chg="del">
          <ac:chgData name="Mike Bloys" userId="1248c4d8-7b2b-4b32-b8bd-163ae845f9bb" providerId="ADAL" clId="{77BF2C3B-9B90-4F8D-98EA-E31190330B9F}" dt="2020-10-08T14:20:03.763" v="83" actId="478"/>
          <ac:picMkLst>
            <pc:docMk/>
            <pc:sldMk cId="2287856199" sldId="329"/>
            <ac:picMk id="17" creationId="{AE83C747-BF98-4EC1-AB5F-D1B5FFC00CAB}"/>
          </ac:picMkLst>
        </pc:picChg>
        <pc:picChg chg="del">
          <ac:chgData name="Mike Bloys" userId="1248c4d8-7b2b-4b32-b8bd-163ae845f9bb" providerId="ADAL" clId="{77BF2C3B-9B90-4F8D-98EA-E31190330B9F}" dt="2020-10-08T14:20:05.411" v="84" actId="478"/>
          <ac:picMkLst>
            <pc:docMk/>
            <pc:sldMk cId="2287856199" sldId="329"/>
            <ac:picMk id="18" creationId="{A22DF78C-9AB9-4544-9398-79CFF3B93871}"/>
          </ac:picMkLst>
        </pc:picChg>
        <pc:picChg chg="del">
          <ac:chgData name="Mike Bloys" userId="1248c4d8-7b2b-4b32-b8bd-163ae845f9bb" providerId="ADAL" clId="{77BF2C3B-9B90-4F8D-98EA-E31190330B9F}" dt="2020-10-08T14:20:09.897" v="87" actId="478"/>
          <ac:picMkLst>
            <pc:docMk/>
            <pc:sldMk cId="2287856199" sldId="329"/>
            <ac:picMk id="21" creationId="{B87A86AE-4AA0-4017-8D4A-8973AE8D0C7B}"/>
          </ac:picMkLst>
        </pc:picChg>
        <pc:picChg chg="del">
          <ac:chgData name="Mike Bloys" userId="1248c4d8-7b2b-4b32-b8bd-163ae845f9bb" providerId="ADAL" clId="{77BF2C3B-9B90-4F8D-98EA-E31190330B9F}" dt="2020-10-08T14:20:10.962" v="88" actId="478"/>
          <ac:picMkLst>
            <pc:docMk/>
            <pc:sldMk cId="2287856199" sldId="329"/>
            <ac:picMk id="22" creationId="{6B094FB2-2111-4A6D-9574-CD92F72325F9}"/>
          </ac:picMkLst>
        </pc:picChg>
        <pc:picChg chg="del">
          <ac:chgData name="Mike Bloys" userId="1248c4d8-7b2b-4b32-b8bd-163ae845f9bb" providerId="ADAL" clId="{77BF2C3B-9B90-4F8D-98EA-E31190330B9F}" dt="2020-10-08T14:20:38.980" v="99" actId="478"/>
          <ac:picMkLst>
            <pc:docMk/>
            <pc:sldMk cId="2287856199" sldId="329"/>
            <ac:picMk id="23" creationId="{071A37B4-C0DB-43F9-A73E-42344EA8A6F9}"/>
          </ac:picMkLst>
        </pc:picChg>
        <pc:picChg chg="del">
          <ac:chgData name="Mike Bloys" userId="1248c4d8-7b2b-4b32-b8bd-163ae845f9bb" providerId="ADAL" clId="{77BF2C3B-9B90-4F8D-98EA-E31190330B9F}" dt="2020-10-08T14:20:11.743" v="89" actId="478"/>
          <ac:picMkLst>
            <pc:docMk/>
            <pc:sldMk cId="2287856199" sldId="329"/>
            <ac:picMk id="24" creationId="{EBF21D18-F9FC-4D95-B60C-24DD2EA7CE63}"/>
          </ac:picMkLst>
        </pc:picChg>
        <pc:picChg chg="del">
          <ac:chgData name="Mike Bloys" userId="1248c4d8-7b2b-4b32-b8bd-163ae845f9bb" providerId="ADAL" clId="{77BF2C3B-9B90-4F8D-98EA-E31190330B9F}" dt="2020-10-08T14:20:07.140" v="85" actId="478"/>
          <ac:picMkLst>
            <pc:docMk/>
            <pc:sldMk cId="2287856199" sldId="329"/>
            <ac:picMk id="25" creationId="{B78DA1DF-3670-43AD-8FAD-4B5661D09BAF}"/>
          </ac:picMkLst>
        </pc:picChg>
        <pc:picChg chg="del">
          <ac:chgData name="Mike Bloys" userId="1248c4d8-7b2b-4b32-b8bd-163ae845f9bb" providerId="ADAL" clId="{77BF2C3B-9B90-4F8D-98EA-E31190330B9F}" dt="2020-10-08T14:20:30.211" v="98" actId="478"/>
          <ac:picMkLst>
            <pc:docMk/>
            <pc:sldMk cId="2287856199" sldId="329"/>
            <ac:picMk id="26" creationId="{F7334916-E779-419A-8D01-C43217BA3D42}"/>
          </ac:picMkLst>
        </pc:picChg>
        <pc:picChg chg="del">
          <ac:chgData name="Mike Bloys" userId="1248c4d8-7b2b-4b32-b8bd-163ae845f9bb" providerId="ADAL" clId="{77BF2C3B-9B90-4F8D-98EA-E31190330B9F}" dt="2020-10-08T14:20:12.827" v="90" actId="478"/>
          <ac:picMkLst>
            <pc:docMk/>
            <pc:sldMk cId="2287856199" sldId="329"/>
            <ac:picMk id="29" creationId="{88CFA99B-C036-43F3-A8F0-D0E81EA1F864}"/>
          </ac:picMkLst>
        </pc:picChg>
        <pc:picChg chg="del">
          <ac:chgData name="Mike Bloys" userId="1248c4d8-7b2b-4b32-b8bd-163ae845f9bb" providerId="ADAL" clId="{77BF2C3B-9B90-4F8D-98EA-E31190330B9F}" dt="2020-10-08T14:20:15.186" v="92" actId="478"/>
          <ac:picMkLst>
            <pc:docMk/>
            <pc:sldMk cId="2287856199" sldId="329"/>
            <ac:picMk id="30" creationId="{19835C8E-4740-44DB-998E-54AFB0AF95D6}"/>
          </ac:picMkLst>
        </pc:picChg>
        <pc:picChg chg="del">
          <ac:chgData name="Mike Bloys" userId="1248c4d8-7b2b-4b32-b8bd-163ae845f9bb" providerId="ADAL" clId="{77BF2C3B-9B90-4F8D-98EA-E31190330B9F}" dt="2020-10-08T14:20:19.969" v="95" actId="478"/>
          <ac:picMkLst>
            <pc:docMk/>
            <pc:sldMk cId="2287856199" sldId="329"/>
            <ac:picMk id="1028" creationId="{9B581C57-4F45-42F6-9860-75EA6548B0FB}"/>
          </ac:picMkLst>
        </pc:picChg>
        <pc:picChg chg="del">
          <ac:chgData name="Mike Bloys" userId="1248c4d8-7b2b-4b32-b8bd-163ae845f9bb" providerId="ADAL" clId="{77BF2C3B-9B90-4F8D-98EA-E31190330B9F}" dt="2020-10-08T14:20:09.037" v="86" actId="478"/>
          <ac:picMkLst>
            <pc:docMk/>
            <pc:sldMk cId="2287856199" sldId="329"/>
            <ac:picMk id="1030" creationId="{FB15D8CA-790D-4453-8A8D-17F4CF456856}"/>
          </ac:picMkLst>
        </pc:picChg>
        <pc:picChg chg="del">
          <ac:chgData name="Mike Bloys" userId="1248c4d8-7b2b-4b32-b8bd-163ae845f9bb" providerId="ADAL" clId="{77BF2C3B-9B90-4F8D-98EA-E31190330B9F}" dt="2020-10-08T14:20:22.371" v="96" actId="478"/>
          <ac:picMkLst>
            <pc:docMk/>
            <pc:sldMk cId="2287856199" sldId="329"/>
            <ac:picMk id="1032" creationId="{9AE15871-D596-47FB-BC13-39508425C7ED}"/>
          </ac:picMkLst>
        </pc:picChg>
      </pc:sldChg>
      <pc:sldChg chg="addSp delSp modSp mod">
        <pc:chgData name="Mike Bloys" userId="1248c4d8-7b2b-4b32-b8bd-163ae845f9bb" providerId="ADAL" clId="{77BF2C3B-9B90-4F8D-98EA-E31190330B9F}" dt="2020-10-08T15:03:10.279" v="152" actId="478"/>
        <pc:sldMkLst>
          <pc:docMk/>
          <pc:sldMk cId="1455513983" sldId="332"/>
        </pc:sldMkLst>
        <pc:picChg chg="add mod ord modCrop">
          <ac:chgData name="Mike Bloys" userId="1248c4d8-7b2b-4b32-b8bd-163ae845f9bb" providerId="ADAL" clId="{77BF2C3B-9B90-4F8D-98EA-E31190330B9F}" dt="2020-10-08T15:02:49.341" v="150" actId="732"/>
          <ac:picMkLst>
            <pc:docMk/>
            <pc:sldMk cId="1455513983" sldId="332"/>
            <ac:picMk id="3" creationId="{D7B0F728-FA73-4FAF-A90E-8CB3FD02CBC2}"/>
          </ac:picMkLst>
        </pc:picChg>
        <pc:picChg chg="del">
          <ac:chgData name="Mike Bloys" userId="1248c4d8-7b2b-4b32-b8bd-163ae845f9bb" providerId="ADAL" clId="{77BF2C3B-9B90-4F8D-98EA-E31190330B9F}" dt="2020-10-08T15:03:10.279" v="152" actId="478"/>
          <ac:picMkLst>
            <pc:docMk/>
            <pc:sldMk cId="1455513983" sldId="332"/>
            <ac:picMk id="6" creationId="{C29F1008-9E9F-4C61-86BF-1CF9CA8FBF60}"/>
          </ac:picMkLst>
        </pc:picChg>
        <pc:picChg chg="add">
          <ac:chgData name="Mike Bloys" userId="1248c4d8-7b2b-4b32-b8bd-163ae845f9bb" providerId="ADAL" clId="{77BF2C3B-9B90-4F8D-98EA-E31190330B9F}" dt="2020-10-08T15:03:07.580" v="151" actId="22"/>
          <ac:picMkLst>
            <pc:docMk/>
            <pc:sldMk cId="1455513983" sldId="332"/>
            <ac:picMk id="7" creationId="{8CD2B50A-3F00-406B-AC7F-A9A354B6E05F}"/>
          </ac:picMkLst>
        </pc:picChg>
        <pc:picChg chg="del">
          <ac:chgData name="Mike Bloys" userId="1248c4d8-7b2b-4b32-b8bd-163ae845f9bb" providerId="ADAL" clId="{77BF2C3B-9B90-4F8D-98EA-E31190330B9F}" dt="2020-10-08T15:02:35.783" v="147" actId="478"/>
          <ac:picMkLst>
            <pc:docMk/>
            <pc:sldMk cId="1455513983" sldId="332"/>
            <ac:picMk id="5122" creationId="{9A864A69-F020-4979-A1C8-DBCCB056EB53}"/>
          </ac:picMkLst>
        </pc:picChg>
      </pc:sldChg>
      <pc:sldChg chg="addSp delSp modSp mod">
        <pc:chgData name="Mike Bloys" userId="1248c4d8-7b2b-4b32-b8bd-163ae845f9bb" providerId="ADAL" clId="{77BF2C3B-9B90-4F8D-98EA-E31190330B9F}" dt="2020-10-08T15:07:16.037" v="166" actId="478"/>
        <pc:sldMkLst>
          <pc:docMk/>
          <pc:sldMk cId="3542588808" sldId="333"/>
        </pc:sldMkLst>
        <pc:picChg chg="del">
          <ac:chgData name="Mike Bloys" userId="1248c4d8-7b2b-4b32-b8bd-163ae845f9bb" providerId="ADAL" clId="{77BF2C3B-9B90-4F8D-98EA-E31190330B9F}" dt="2020-10-08T15:07:16.037" v="166" actId="478"/>
          <ac:picMkLst>
            <pc:docMk/>
            <pc:sldMk cId="3542588808" sldId="333"/>
            <ac:picMk id="5" creationId="{1EF8B6A0-8F8F-48C7-A76E-F82B5E2FE5C2}"/>
          </ac:picMkLst>
        </pc:picChg>
        <pc:picChg chg="del">
          <ac:chgData name="Mike Bloys" userId="1248c4d8-7b2b-4b32-b8bd-163ae845f9bb" providerId="ADAL" clId="{77BF2C3B-9B90-4F8D-98EA-E31190330B9F}" dt="2020-10-08T15:05:52.276" v="153" actId="478"/>
          <ac:picMkLst>
            <pc:docMk/>
            <pc:sldMk cId="3542588808" sldId="333"/>
            <ac:picMk id="6" creationId="{08EB17DC-5845-4793-8432-9F4055EF316F}"/>
          </ac:picMkLst>
        </pc:picChg>
        <pc:picChg chg="add del mod">
          <ac:chgData name="Mike Bloys" userId="1248c4d8-7b2b-4b32-b8bd-163ae845f9bb" providerId="ADAL" clId="{77BF2C3B-9B90-4F8D-98EA-E31190330B9F}" dt="2020-10-08T15:06:14.058" v="156" actId="21"/>
          <ac:picMkLst>
            <pc:docMk/>
            <pc:sldMk cId="3542588808" sldId="333"/>
            <ac:picMk id="7" creationId="{C89458A6-DA04-4C3D-B7C2-0ECE3E6683A6}"/>
          </ac:picMkLst>
        </pc:picChg>
        <pc:picChg chg="add ord">
          <ac:chgData name="Mike Bloys" userId="1248c4d8-7b2b-4b32-b8bd-163ae845f9bb" providerId="ADAL" clId="{77BF2C3B-9B90-4F8D-98EA-E31190330B9F}" dt="2020-10-08T15:07:13.878" v="165" actId="167"/>
          <ac:picMkLst>
            <pc:docMk/>
            <pc:sldMk cId="3542588808" sldId="333"/>
            <ac:picMk id="9" creationId="{1294A0EC-4C55-486D-803F-533241F6EBA1}"/>
          </ac:picMkLst>
        </pc:picChg>
      </pc:sldChg>
      <pc:sldChg chg="delSp mod">
        <pc:chgData name="Mike Bloys" userId="1248c4d8-7b2b-4b32-b8bd-163ae845f9bb" providerId="ADAL" clId="{77BF2C3B-9B90-4F8D-98EA-E31190330B9F}" dt="2020-10-08T15:08:54.406" v="174" actId="478"/>
        <pc:sldMkLst>
          <pc:docMk/>
          <pc:sldMk cId="2777932186" sldId="335"/>
        </pc:sldMkLst>
        <pc:picChg chg="del">
          <ac:chgData name="Mike Bloys" userId="1248c4d8-7b2b-4b32-b8bd-163ae845f9bb" providerId="ADAL" clId="{77BF2C3B-9B90-4F8D-98EA-E31190330B9F}" dt="2020-10-08T15:08:54.406" v="174" actId="478"/>
          <ac:picMkLst>
            <pc:docMk/>
            <pc:sldMk cId="2777932186" sldId="335"/>
            <ac:picMk id="4" creationId="{4F18144B-4DBF-4336-BCBA-60B434810F20}"/>
          </ac:picMkLst>
        </pc:picChg>
      </pc:sldChg>
      <pc:sldMasterChg chg="modSldLayout">
        <pc:chgData name="Mike Bloys" userId="1248c4d8-7b2b-4b32-b8bd-163ae845f9bb" providerId="ADAL" clId="{77BF2C3B-9B90-4F8D-98EA-E31190330B9F}" dt="2020-10-12T13:38:42.468" v="176" actId="20577"/>
        <pc:sldMasterMkLst>
          <pc:docMk/>
          <pc:sldMasterMk cId="2369807912" sldId="2147483660"/>
        </pc:sldMasterMkLst>
        <pc:sldLayoutChg chg="addSp delSp modSp mod">
          <pc:chgData name="Mike Bloys" userId="1248c4d8-7b2b-4b32-b8bd-163ae845f9bb" providerId="ADAL" clId="{77BF2C3B-9B90-4F8D-98EA-E31190330B9F}" dt="2020-10-08T13:53:04.309" v="39" actId="20577"/>
          <pc:sldLayoutMkLst>
            <pc:docMk/>
            <pc:sldMasterMk cId="2369807912" sldId="2147483660"/>
            <pc:sldLayoutMk cId="1593432957" sldId="2147483661"/>
          </pc:sldLayoutMkLst>
          <pc:spChg chg="mod">
            <ac:chgData name="Mike Bloys" userId="1248c4d8-7b2b-4b32-b8bd-163ae845f9bb" providerId="ADAL" clId="{77BF2C3B-9B90-4F8D-98EA-E31190330B9F}" dt="2020-10-08T13:49:49.964" v="1"/>
            <ac:spMkLst>
              <pc:docMk/>
              <pc:sldMasterMk cId="2369807912" sldId="2147483660"/>
              <pc:sldLayoutMk cId="1593432957" sldId="2147483661"/>
              <ac:spMk id="6" creationId="{890EA55C-55B3-4871-BC64-F5B25709DFEB}"/>
            </ac:spMkLst>
          </pc:spChg>
          <pc:spChg chg="mod">
            <ac:chgData name="Mike Bloys" userId="1248c4d8-7b2b-4b32-b8bd-163ae845f9bb" providerId="ADAL" clId="{77BF2C3B-9B90-4F8D-98EA-E31190330B9F}" dt="2020-10-08T13:49:49.964" v="1"/>
            <ac:spMkLst>
              <pc:docMk/>
              <pc:sldMasterMk cId="2369807912" sldId="2147483660"/>
              <pc:sldLayoutMk cId="1593432957" sldId="2147483661"/>
              <ac:spMk id="7" creationId="{BDB91929-0615-4604-BD50-747407CBE59E}"/>
            </ac:spMkLst>
          </pc:spChg>
          <pc:spChg chg="mod">
            <ac:chgData name="Mike Bloys" userId="1248c4d8-7b2b-4b32-b8bd-163ae845f9bb" providerId="ADAL" clId="{77BF2C3B-9B90-4F8D-98EA-E31190330B9F}" dt="2020-10-08T13:49:49.964" v="1"/>
            <ac:spMkLst>
              <pc:docMk/>
              <pc:sldMasterMk cId="2369807912" sldId="2147483660"/>
              <pc:sldLayoutMk cId="1593432957" sldId="2147483661"/>
              <ac:spMk id="8" creationId="{998172FD-28DF-4802-BEDF-314DF2C0B613}"/>
            </ac:spMkLst>
          </pc:spChg>
          <pc:spChg chg="mod">
            <ac:chgData name="Mike Bloys" userId="1248c4d8-7b2b-4b32-b8bd-163ae845f9bb" providerId="ADAL" clId="{77BF2C3B-9B90-4F8D-98EA-E31190330B9F}" dt="2020-10-08T13:49:49.964" v="1"/>
            <ac:spMkLst>
              <pc:docMk/>
              <pc:sldMasterMk cId="2369807912" sldId="2147483660"/>
              <pc:sldLayoutMk cId="1593432957" sldId="2147483661"/>
              <ac:spMk id="9" creationId="{CE861D35-E0C0-441E-B0F1-316387AA4D2D}"/>
            </ac:spMkLst>
          </pc:spChg>
          <pc:spChg chg="add mod">
            <ac:chgData name="Mike Bloys" userId="1248c4d8-7b2b-4b32-b8bd-163ae845f9bb" providerId="ADAL" clId="{77BF2C3B-9B90-4F8D-98EA-E31190330B9F}" dt="2020-10-08T13:53:04.309" v="39" actId="20577"/>
            <ac:spMkLst>
              <pc:docMk/>
              <pc:sldMasterMk cId="2369807912" sldId="2147483660"/>
              <pc:sldLayoutMk cId="1593432957" sldId="2147483661"/>
              <ac:spMk id="10" creationId="{7354DABB-BBAB-4B6E-856A-6F4256AB7658}"/>
            </ac:spMkLst>
          </pc:spChg>
          <pc:grpChg chg="add mod">
            <ac:chgData name="Mike Bloys" userId="1248c4d8-7b2b-4b32-b8bd-163ae845f9bb" providerId="ADAL" clId="{77BF2C3B-9B90-4F8D-98EA-E31190330B9F}" dt="2020-10-08T13:49:49.964" v="1"/>
            <ac:grpSpMkLst>
              <pc:docMk/>
              <pc:sldMasterMk cId="2369807912" sldId="2147483660"/>
              <pc:sldLayoutMk cId="1593432957" sldId="2147483661"/>
              <ac:grpSpMk id="4" creationId="{CBDC3451-9894-4650-B69E-590654154A35}"/>
            </ac:grpSpMkLst>
          </pc:grpChg>
          <pc:picChg chg="add mod">
            <ac:chgData name="Mike Bloys" userId="1248c4d8-7b2b-4b32-b8bd-163ae845f9bb" providerId="ADAL" clId="{77BF2C3B-9B90-4F8D-98EA-E31190330B9F}" dt="2020-10-08T13:49:49.964" v="1"/>
            <ac:picMkLst>
              <pc:docMk/>
              <pc:sldMasterMk cId="2369807912" sldId="2147483660"/>
              <pc:sldLayoutMk cId="1593432957" sldId="2147483661"/>
              <ac:picMk id="3" creationId="{5110DBFA-9351-4D7E-9980-AFCE4CEA1272}"/>
            </ac:picMkLst>
          </pc:picChg>
          <pc:picChg chg="del">
            <ac:chgData name="Mike Bloys" userId="1248c4d8-7b2b-4b32-b8bd-163ae845f9bb" providerId="ADAL" clId="{77BF2C3B-9B90-4F8D-98EA-E31190330B9F}" dt="2020-10-08T13:49:48.964" v="0" actId="478"/>
            <ac:picMkLst>
              <pc:docMk/>
              <pc:sldMasterMk cId="2369807912" sldId="2147483660"/>
              <pc:sldLayoutMk cId="1593432957" sldId="2147483661"/>
              <ac:picMk id="5" creationId="{7F942C0F-26E1-472C-B453-950D27EFA7CD}"/>
            </ac:picMkLst>
          </pc:picChg>
          <pc:picChg chg="add mod">
            <ac:chgData name="Mike Bloys" userId="1248c4d8-7b2b-4b32-b8bd-163ae845f9bb" providerId="ADAL" clId="{77BF2C3B-9B90-4F8D-98EA-E31190330B9F}" dt="2020-10-08T13:49:49.964" v="1"/>
            <ac:picMkLst>
              <pc:docMk/>
              <pc:sldMasterMk cId="2369807912" sldId="2147483660"/>
              <pc:sldLayoutMk cId="1593432957" sldId="2147483661"/>
              <ac:picMk id="11" creationId="{039D4398-C132-4EDF-9C1D-D1633C4F8C74}"/>
            </ac:picMkLst>
          </pc:picChg>
        </pc:sldLayoutChg>
        <pc:sldLayoutChg chg="addSp delSp modSp mod setBg">
          <pc:chgData name="Mike Bloys" userId="1248c4d8-7b2b-4b32-b8bd-163ae845f9bb" providerId="ADAL" clId="{77BF2C3B-9B90-4F8D-98EA-E31190330B9F}" dt="2020-10-08T13:55:20.580" v="72" actId="478"/>
          <pc:sldLayoutMkLst>
            <pc:docMk/>
            <pc:sldMasterMk cId="2369807912" sldId="2147483660"/>
            <pc:sldLayoutMk cId="3265224848" sldId="2147483662"/>
          </pc:sldLayoutMkLst>
          <pc:spChg chg="add del">
            <ac:chgData name="Mike Bloys" userId="1248c4d8-7b2b-4b32-b8bd-163ae845f9bb" providerId="ADAL" clId="{77BF2C3B-9B90-4F8D-98EA-E31190330B9F}" dt="2020-10-08T13:55:20.580" v="72" actId="478"/>
            <ac:spMkLst>
              <pc:docMk/>
              <pc:sldMasterMk cId="2369807912" sldId="2147483660"/>
              <pc:sldLayoutMk cId="3265224848" sldId="2147483662"/>
              <ac:spMk id="2" creationId="{A37959F3-7043-4089-BC5A-8B56DD9C8EFF}"/>
            </ac:spMkLst>
          </pc:spChg>
          <pc:spChg chg="add mod">
            <ac:chgData name="Mike Bloys" userId="1248c4d8-7b2b-4b32-b8bd-163ae845f9bb" providerId="ADAL" clId="{77BF2C3B-9B90-4F8D-98EA-E31190330B9F}" dt="2020-10-08T13:52:14.526" v="25" actId="207"/>
            <ac:spMkLst>
              <pc:docMk/>
              <pc:sldMasterMk cId="2369807912" sldId="2147483660"/>
              <pc:sldLayoutMk cId="3265224848" sldId="2147483662"/>
              <ac:spMk id="7" creationId="{FD7C6E91-4874-4C93-939E-4486C42A952A}"/>
            </ac:spMkLst>
          </pc:spChg>
          <pc:spChg chg="del">
            <ac:chgData name="Mike Bloys" userId="1248c4d8-7b2b-4b32-b8bd-163ae845f9bb" providerId="ADAL" clId="{77BF2C3B-9B90-4F8D-98EA-E31190330B9F}" dt="2020-10-08T13:52:11.556" v="23" actId="478"/>
            <ac:spMkLst>
              <pc:docMk/>
              <pc:sldMasterMk cId="2369807912" sldId="2147483660"/>
              <pc:sldLayoutMk cId="3265224848" sldId="2147483662"/>
              <ac:spMk id="10" creationId="{00000000-0000-0000-0000-000000000000}"/>
            </ac:spMkLst>
          </pc:spChg>
          <pc:cxnChg chg="mod">
            <ac:chgData name="Mike Bloys" userId="1248c4d8-7b2b-4b32-b8bd-163ae845f9bb" providerId="ADAL" clId="{77BF2C3B-9B90-4F8D-98EA-E31190330B9F}" dt="2020-10-08T13:55:19.132" v="71" actId="14100"/>
            <ac:cxnSpMkLst>
              <pc:docMk/>
              <pc:sldMasterMk cId="2369807912" sldId="2147483660"/>
              <pc:sldLayoutMk cId="3265224848" sldId="2147483662"/>
              <ac:cxnSpMk id="6" creationId="{62E9DD45-C9F6-4603-ACD2-7C4972C5A16E}"/>
            </ac:cxnSpMkLst>
          </pc:cxnChg>
        </pc:sldLayoutChg>
        <pc:sldLayoutChg chg="addSp delSp modSp mod setBg">
          <pc:chgData name="Mike Bloys" userId="1248c4d8-7b2b-4b32-b8bd-163ae845f9bb" providerId="ADAL" clId="{77BF2C3B-9B90-4F8D-98EA-E31190330B9F}" dt="2020-10-08T13:52:07.827" v="22" actId="478"/>
          <pc:sldLayoutMkLst>
            <pc:docMk/>
            <pc:sldMasterMk cId="2369807912" sldId="2147483660"/>
            <pc:sldLayoutMk cId="1230368745" sldId="2147483663"/>
          </pc:sldLayoutMkLst>
          <pc:spChg chg="add mod">
            <ac:chgData name="Mike Bloys" userId="1248c4d8-7b2b-4b32-b8bd-163ae845f9bb" providerId="ADAL" clId="{77BF2C3B-9B90-4F8D-98EA-E31190330B9F}" dt="2020-10-08T13:52:06.120" v="21" actId="207"/>
            <ac:spMkLst>
              <pc:docMk/>
              <pc:sldMasterMk cId="2369807912" sldId="2147483660"/>
              <pc:sldLayoutMk cId="1230368745" sldId="2147483663"/>
              <ac:spMk id="5" creationId="{9570DF7F-B6DA-448D-ABAB-D55D6BF8A10D}"/>
            </ac:spMkLst>
          </pc:spChg>
          <pc:spChg chg="del">
            <ac:chgData name="Mike Bloys" userId="1248c4d8-7b2b-4b32-b8bd-163ae845f9bb" providerId="ADAL" clId="{77BF2C3B-9B90-4F8D-98EA-E31190330B9F}" dt="2020-10-08T13:52:07.827" v="22" actId="478"/>
            <ac:spMkLst>
              <pc:docMk/>
              <pc:sldMasterMk cId="2369807912" sldId="2147483660"/>
              <pc:sldLayoutMk cId="1230368745" sldId="2147483663"/>
              <ac:spMk id="10" creationId="{00000000-0000-0000-0000-000000000000}"/>
            </ac:spMkLst>
          </pc:spChg>
        </pc:sldLayoutChg>
        <pc:sldLayoutChg chg="addSp delSp modSp mod">
          <pc:chgData name="Mike Bloys" userId="1248c4d8-7b2b-4b32-b8bd-163ae845f9bb" providerId="ADAL" clId="{77BF2C3B-9B90-4F8D-98EA-E31190330B9F}" dt="2020-10-08T15:07:06.299" v="163" actId="21"/>
          <pc:sldLayoutMkLst>
            <pc:docMk/>
            <pc:sldMasterMk cId="2369807912" sldId="2147483660"/>
            <pc:sldLayoutMk cId="3864385121" sldId="2147483664"/>
          </pc:sldLayoutMkLst>
          <pc:spChg chg="add mod">
            <ac:chgData name="Mike Bloys" userId="1248c4d8-7b2b-4b32-b8bd-163ae845f9bb" providerId="ADAL" clId="{77BF2C3B-9B90-4F8D-98EA-E31190330B9F}" dt="2020-10-08T13:52:56.003" v="38" actId="20577"/>
            <ac:spMkLst>
              <pc:docMk/>
              <pc:sldMasterMk cId="2369807912" sldId="2147483660"/>
              <pc:sldLayoutMk cId="3864385121" sldId="2147483664"/>
              <ac:spMk id="4" creationId="{ED057498-FDF0-42B6-A4E2-97AAD097EB64}"/>
            </ac:spMkLst>
          </pc:spChg>
          <pc:spChg chg="mod">
            <ac:chgData name="Mike Bloys" userId="1248c4d8-7b2b-4b32-b8bd-163ae845f9bb" providerId="ADAL" clId="{77BF2C3B-9B90-4F8D-98EA-E31190330B9F}" dt="2020-10-08T13:50:46.564" v="17" actId="207"/>
            <ac:spMkLst>
              <pc:docMk/>
              <pc:sldMasterMk cId="2369807912" sldId="2147483660"/>
              <pc:sldLayoutMk cId="3864385121" sldId="2147483664"/>
              <ac:spMk id="10" creationId="{46CEB4D6-329E-43EB-81E3-FD43B7792D63}"/>
            </ac:spMkLst>
          </pc:spChg>
          <pc:spChg chg="del">
            <ac:chgData name="Mike Bloys" userId="1248c4d8-7b2b-4b32-b8bd-163ae845f9bb" providerId="ADAL" clId="{77BF2C3B-9B90-4F8D-98EA-E31190330B9F}" dt="2020-10-08T13:52:19.412" v="26" actId="478"/>
            <ac:spMkLst>
              <pc:docMk/>
              <pc:sldMasterMk cId="2369807912" sldId="2147483660"/>
              <pc:sldLayoutMk cId="3864385121" sldId="2147483664"/>
              <ac:spMk id="12" creationId="{00000000-0000-0000-0000-000000000000}"/>
            </ac:spMkLst>
          </pc:spChg>
          <pc:picChg chg="add">
            <ac:chgData name="Mike Bloys" userId="1248c4d8-7b2b-4b32-b8bd-163ae845f9bb" providerId="ADAL" clId="{77BF2C3B-9B90-4F8D-98EA-E31190330B9F}" dt="2020-10-08T13:52:25.915" v="27" actId="22"/>
            <ac:picMkLst>
              <pc:docMk/>
              <pc:sldMasterMk cId="2369807912" sldId="2147483660"/>
              <pc:sldLayoutMk cId="3864385121" sldId="2147483664"/>
              <ac:picMk id="2" creationId="{664474D7-221C-4337-B6A0-AC1D48D22AB2}"/>
            </ac:picMkLst>
          </pc:picChg>
          <pc:picChg chg="del">
            <ac:chgData name="Mike Bloys" userId="1248c4d8-7b2b-4b32-b8bd-163ae845f9bb" providerId="ADAL" clId="{77BF2C3B-9B90-4F8D-98EA-E31190330B9F}" dt="2020-10-08T13:52:19.412" v="26" actId="478"/>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77BF2C3B-9B90-4F8D-98EA-E31190330B9F}" dt="2020-10-08T14:19:53.103" v="78" actId="21"/>
            <ac:picMkLst>
              <pc:docMk/>
              <pc:sldMasterMk cId="2369807912" sldId="2147483660"/>
              <pc:sldLayoutMk cId="3864385121" sldId="2147483664"/>
              <ac:picMk id="5" creationId="{6817C640-DD10-49ED-9F2A-8FFD14EC639C}"/>
            </ac:picMkLst>
          </pc:picChg>
          <pc:picChg chg="add del mod modCrop">
            <ac:chgData name="Mike Bloys" userId="1248c4d8-7b2b-4b32-b8bd-163ae845f9bb" providerId="ADAL" clId="{77BF2C3B-9B90-4F8D-98EA-E31190330B9F}" dt="2020-10-08T14:54:07.545" v="109" actId="21"/>
            <ac:picMkLst>
              <pc:docMk/>
              <pc:sldMasterMk cId="2369807912" sldId="2147483660"/>
              <pc:sldLayoutMk cId="3864385121" sldId="2147483664"/>
              <ac:picMk id="6" creationId="{99E3DF5D-BA2C-4438-803F-992D9A3C9C5F}"/>
            </ac:picMkLst>
          </pc:picChg>
          <pc:picChg chg="mod">
            <ac:chgData name="Mike Bloys" userId="1248c4d8-7b2b-4b32-b8bd-163ae845f9bb" providerId="ADAL" clId="{77BF2C3B-9B90-4F8D-98EA-E31190330B9F}" dt="2020-10-08T13:50:27.813" v="15"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77BF2C3B-9B90-4F8D-98EA-E31190330B9F}" dt="2020-10-08T15:07:06.299" v="163" actId="21"/>
            <ac:picMkLst>
              <pc:docMk/>
              <pc:sldMasterMk cId="2369807912" sldId="2147483660"/>
              <pc:sldLayoutMk cId="3864385121" sldId="2147483664"/>
              <ac:picMk id="16" creationId="{78672696-3DA4-4833-9F7F-BE265F9F6871}"/>
            </ac:picMkLst>
          </pc:picChg>
        </pc:sldLayoutChg>
        <pc:sldLayoutChg chg="addSp delSp modSp mod">
          <pc:chgData name="Mike Bloys" userId="1248c4d8-7b2b-4b32-b8bd-163ae845f9bb" providerId="ADAL" clId="{77BF2C3B-9B90-4F8D-98EA-E31190330B9F}" dt="2020-10-08T13:54:09.552" v="57" actId="207"/>
          <pc:sldLayoutMkLst>
            <pc:docMk/>
            <pc:sldMasterMk cId="2369807912" sldId="2147483660"/>
            <pc:sldLayoutMk cId="1482273398" sldId="2147483665"/>
          </pc:sldLayoutMkLst>
          <pc:spChg chg="add">
            <ac:chgData name="Mike Bloys" userId="1248c4d8-7b2b-4b32-b8bd-163ae845f9bb" providerId="ADAL" clId="{77BF2C3B-9B90-4F8D-98EA-E31190330B9F}" dt="2020-10-08T13:53:59.512" v="54" actId="22"/>
            <ac:spMkLst>
              <pc:docMk/>
              <pc:sldMasterMk cId="2369807912" sldId="2147483660"/>
              <pc:sldLayoutMk cId="1482273398" sldId="2147483665"/>
              <ac:spMk id="3" creationId="{E47234A1-FF20-4292-998E-E0692C46C0FF}"/>
            </ac:spMkLst>
          </pc:spChg>
          <pc:spChg chg="del">
            <ac:chgData name="Mike Bloys" userId="1248c4d8-7b2b-4b32-b8bd-163ae845f9bb" providerId="ADAL" clId="{77BF2C3B-9B90-4F8D-98EA-E31190330B9F}" dt="2020-10-08T13:53:58.706" v="53" actId="478"/>
            <ac:spMkLst>
              <pc:docMk/>
              <pc:sldMasterMk cId="2369807912" sldId="2147483660"/>
              <pc:sldLayoutMk cId="1482273398" sldId="2147483665"/>
              <ac:spMk id="10" creationId="{AF5D9C92-07E2-4A65-9AC7-46E32EEB92D5}"/>
            </ac:spMkLst>
          </pc:spChg>
          <pc:spChg chg="mod">
            <ac:chgData name="Mike Bloys" userId="1248c4d8-7b2b-4b32-b8bd-163ae845f9bb" providerId="ADAL" clId="{77BF2C3B-9B90-4F8D-98EA-E31190330B9F}" dt="2020-10-08T13:54:09.552" v="57" actId="207"/>
            <ac:spMkLst>
              <pc:docMk/>
              <pc:sldMasterMk cId="2369807912" sldId="2147483660"/>
              <pc:sldLayoutMk cId="1482273398" sldId="2147483665"/>
              <ac:spMk id="14" creationId="{00000000-0000-0000-0000-000000000000}"/>
            </ac:spMkLst>
          </pc:spChg>
          <pc:picChg chg="add">
            <ac:chgData name="Mike Bloys" userId="1248c4d8-7b2b-4b32-b8bd-163ae845f9bb" providerId="ADAL" clId="{77BF2C3B-9B90-4F8D-98EA-E31190330B9F}" dt="2020-10-08T13:53:59.512" v="54" actId="22"/>
            <ac:picMkLst>
              <pc:docMk/>
              <pc:sldMasterMk cId="2369807912" sldId="2147483660"/>
              <pc:sldLayoutMk cId="1482273398" sldId="2147483665"/>
              <ac:picMk id="2" creationId="{1D98A1FD-C286-4397-ABAE-4E1FBF8E7DAB}"/>
            </ac:picMkLst>
          </pc:picChg>
          <pc:picChg chg="del">
            <ac:chgData name="Mike Bloys" userId="1248c4d8-7b2b-4b32-b8bd-163ae845f9bb" providerId="ADAL" clId="{77BF2C3B-9B90-4F8D-98EA-E31190330B9F}" dt="2020-10-08T13:53:58.706" v="53" actId="478"/>
            <ac:picMkLst>
              <pc:docMk/>
              <pc:sldMasterMk cId="2369807912" sldId="2147483660"/>
              <pc:sldLayoutMk cId="1482273398" sldId="2147483665"/>
              <ac:picMk id="8" creationId="{C23E210F-BBCA-486E-9039-0C4CB23BAFCD}"/>
            </ac:picMkLst>
          </pc:picChg>
          <pc:picChg chg="mod">
            <ac:chgData name="Mike Bloys" userId="1248c4d8-7b2b-4b32-b8bd-163ae845f9bb" providerId="ADAL" clId="{77BF2C3B-9B90-4F8D-98EA-E31190330B9F}" dt="2020-10-08T13:54:01.895" v="55" actId="207"/>
            <ac:picMkLst>
              <pc:docMk/>
              <pc:sldMasterMk cId="2369807912" sldId="2147483660"/>
              <pc:sldLayoutMk cId="1482273398" sldId="2147483665"/>
              <ac:picMk id="11" creationId="{7550C147-ED21-4276-A81A-BE402AD1DBBB}"/>
            </ac:picMkLst>
          </pc:picChg>
        </pc:sldLayoutChg>
        <pc:sldLayoutChg chg="addSp delSp modSp mod">
          <pc:chgData name="Mike Bloys" userId="1248c4d8-7b2b-4b32-b8bd-163ae845f9bb" providerId="ADAL" clId="{77BF2C3B-9B90-4F8D-98EA-E31190330B9F}" dt="2020-10-08T13:53:26.375" v="43" actId="207"/>
          <pc:sldLayoutMkLst>
            <pc:docMk/>
            <pc:sldMasterMk cId="2369807912" sldId="2147483660"/>
            <pc:sldLayoutMk cId="1663747016" sldId="2147483666"/>
          </pc:sldLayoutMkLst>
          <pc:spChg chg="add">
            <ac:chgData name="Mike Bloys" userId="1248c4d8-7b2b-4b32-b8bd-163ae845f9bb" providerId="ADAL" clId="{77BF2C3B-9B90-4F8D-98EA-E31190330B9F}" dt="2020-10-08T13:53:17.408" v="41" actId="22"/>
            <ac:spMkLst>
              <pc:docMk/>
              <pc:sldMasterMk cId="2369807912" sldId="2147483660"/>
              <pc:sldLayoutMk cId="1663747016" sldId="2147483666"/>
              <ac:spMk id="3" creationId="{BCD9B521-A3CC-45B9-93C7-F019AA937FE9}"/>
            </ac:spMkLst>
          </pc:spChg>
          <pc:spChg chg="del">
            <ac:chgData name="Mike Bloys" userId="1248c4d8-7b2b-4b32-b8bd-163ae845f9bb" providerId="ADAL" clId="{77BF2C3B-9B90-4F8D-98EA-E31190330B9F}" dt="2020-10-08T13:53:16.403" v="40" actId="478"/>
            <ac:spMkLst>
              <pc:docMk/>
              <pc:sldMasterMk cId="2369807912" sldId="2147483660"/>
              <pc:sldLayoutMk cId="1663747016" sldId="2147483666"/>
              <ac:spMk id="6" creationId="{AE0573B9-A581-4ABA-BB68-01EDBDC5128D}"/>
            </ac:spMkLst>
          </pc:spChg>
          <pc:spChg chg="mod">
            <ac:chgData name="Mike Bloys" userId="1248c4d8-7b2b-4b32-b8bd-163ae845f9bb" providerId="ADAL" clId="{77BF2C3B-9B90-4F8D-98EA-E31190330B9F}" dt="2020-10-08T13:53:26.375" v="43" actId="207"/>
            <ac:spMkLst>
              <pc:docMk/>
              <pc:sldMasterMk cId="2369807912" sldId="2147483660"/>
              <pc:sldLayoutMk cId="1663747016" sldId="2147483666"/>
              <ac:spMk id="13" creationId="{00000000-0000-0000-0000-000000000000}"/>
            </ac:spMkLst>
          </pc:spChg>
          <pc:picChg chg="add">
            <ac:chgData name="Mike Bloys" userId="1248c4d8-7b2b-4b32-b8bd-163ae845f9bb" providerId="ADAL" clId="{77BF2C3B-9B90-4F8D-98EA-E31190330B9F}" dt="2020-10-08T13:53:17.408" v="41" actId="22"/>
            <ac:picMkLst>
              <pc:docMk/>
              <pc:sldMasterMk cId="2369807912" sldId="2147483660"/>
              <pc:sldLayoutMk cId="1663747016" sldId="2147483666"/>
              <ac:picMk id="2" creationId="{C47E5CC3-E873-470E-B3C5-787C201F5EAD}"/>
            </ac:picMkLst>
          </pc:picChg>
          <pc:picChg chg="del">
            <ac:chgData name="Mike Bloys" userId="1248c4d8-7b2b-4b32-b8bd-163ae845f9bb" providerId="ADAL" clId="{77BF2C3B-9B90-4F8D-98EA-E31190330B9F}" dt="2020-10-08T13:53:16.403" v="40" actId="478"/>
            <ac:picMkLst>
              <pc:docMk/>
              <pc:sldMasterMk cId="2369807912" sldId="2147483660"/>
              <pc:sldLayoutMk cId="1663747016" sldId="2147483666"/>
              <ac:picMk id="7" creationId="{70FAF37A-4656-4635-BC28-978F84977F34}"/>
            </ac:picMkLst>
          </pc:picChg>
        </pc:sldLayoutChg>
        <pc:sldLayoutChg chg="addSp delSp modSp mod">
          <pc:chgData name="Mike Bloys" userId="1248c4d8-7b2b-4b32-b8bd-163ae845f9bb" providerId="ADAL" clId="{77BF2C3B-9B90-4F8D-98EA-E31190330B9F}" dt="2020-10-08T13:54:20.852" v="61" actId="207"/>
          <pc:sldLayoutMkLst>
            <pc:docMk/>
            <pc:sldMasterMk cId="2369807912" sldId="2147483660"/>
            <pc:sldLayoutMk cId="1345255809" sldId="2147483667"/>
          </pc:sldLayoutMkLst>
          <pc:spChg chg="add">
            <ac:chgData name="Mike Bloys" userId="1248c4d8-7b2b-4b32-b8bd-163ae845f9bb" providerId="ADAL" clId="{77BF2C3B-9B90-4F8D-98EA-E31190330B9F}" dt="2020-10-08T13:54:15.017" v="59" actId="22"/>
            <ac:spMkLst>
              <pc:docMk/>
              <pc:sldMasterMk cId="2369807912" sldId="2147483660"/>
              <pc:sldLayoutMk cId="1345255809" sldId="2147483667"/>
              <ac:spMk id="3" creationId="{00B1D5C2-8591-4430-86B2-843D4A5F5403}"/>
            </ac:spMkLst>
          </pc:spChg>
          <pc:spChg chg="del">
            <ac:chgData name="Mike Bloys" userId="1248c4d8-7b2b-4b32-b8bd-163ae845f9bb" providerId="ADAL" clId="{77BF2C3B-9B90-4F8D-98EA-E31190330B9F}" dt="2020-10-08T13:54:14.244" v="58" actId="478"/>
            <ac:spMkLst>
              <pc:docMk/>
              <pc:sldMasterMk cId="2369807912" sldId="2147483660"/>
              <pc:sldLayoutMk cId="1345255809" sldId="2147483667"/>
              <ac:spMk id="7" creationId="{74BFF048-8721-4A71-8443-4BA73DF6A7CF}"/>
            </ac:spMkLst>
          </pc:spChg>
          <pc:spChg chg="mod">
            <ac:chgData name="Mike Bloys" userId="1248c4d8-7b2b-4b32-b8bd-163ae845f9bb" providerId="ADAL" clId="{77BF2C3B-9B90-4F8D-98EA-E31190330B9F}" dt="2020-10-08T13:54:20.852" v="61" actId="207"/>
            <ac:spMkLst>
              <pc:docMk/>
              <pc:sldMasterMk cId="2369807912" sldId="2147483660"/>
              <pc:sldLayoutMk cId="1345255809" sldId="2147483667"/>
              <ac:spMk id="13" creationId="{00000000-0000-0000-0000-000000000000}"/>
            </ac:spMkLst>
          </pc:spChg>
          <pc:picChg chg="add">
            <ac:chgData name="Mike Bloys" userId="1248c4d8-7b2b-4b32-b8bd-163ae845f9bb" providerId="ADAL" clId="{77BF2C3B-9B90-4F8D-98EA-E31190330B9F}" dt="2020-10-08T13:54:15.017" v="59" actId="22"/>
            <ac:picMkLst>
              <pc:docMk/>
              <pc:sldMasterMk cId="2369807912" sldId="2147483660"/>
              <pc:sldLayoutMk cId="1345255809" sldId="2147483667"/>
              <ac:picMk id="2" creationId="{BC55EA86-CBD5-4353-9079-56EAAA4D6C46}"/>
            </ac:picMkLst>
          </pc:picChg>
          <pc:picChg chg="del">
            <ac:chgData name="Mike Bloys" userId="1248c4d8-7b2b-4b32-b8bd-163ae845f9bb" providerId="ADAL" clId="{77BF2C3B-9B90-4F8D-98EA-E31190330B9F}" dt="2020-10-08T13:54:14.244" v="58" actId="478"/>
            <ac:picMkLst>
              <pc:docMk/>
              <pc:sldMasterMk cId="2369807912" sldId="2147483660"/>
              <pc:sldLayoutMk cId="1345255809" sldId="2147483667"/>
              <ac:picMk id="8" creationId="{521800FD-0D05-4662-9BF0-04856A6A215E}"/>
            </ac:picMkLst>
          </pc:picChg>
        </pc:sldLayoutChg>
        <pc:sldLayoutChg chg="addSp delSp modSp mod">
          <pc:chgData name="Mike Bloys" userId="1248c4d8-7b2b-4b32-b8bd-163ae845f9bb" providerId="ADAL" clId="{77BF2C3B-9B90-4F8D-98EA-E31190330B9F}" dt="2020-10-12T13:38:42.468" v="176" actId="20577"/>
          <pc:sldLayoutMkLst>
            <pc:docMk/>
            <pc:sldMasterMk cId="2369807912" sldId="2147483660"/>
            <pc:sldLayoutMk cId="3920882233" sldId="2147483668"/>
          </pc:sldLayoutMkLst>
          <pc:spChg chg="mod">
            <ac:chgData name="Mike Bloys" userId="1248c4d8-7b2b-4b32-b8bd-163ae845f9bb" providerId="ADAL" clId="{77BF2C3B-9B90-4F8D-98EA-E31190330B9F}" dt="2020-10-12T13:38:42.468" v="176" actId="20577"/>
            <ac:spMkLst>
              <pc:docMk/>
              <pc:sldMasterMk cId="2369807912" sldId="2147483660"/>
              <pc:sldLayoutMk cId="3920882233" sldId="2147483668"/>
              <ac:spMk id="2" creationId="{00000000-0000-0000-0000-000000000000}"/>
            </ac:spMkLst>
          </pc:spChg>
          <pc:spChg chg="add">
            <ac:chgData name="Mike Bloys" userId="1248c4d8-7b2b-4b32-b8bd-163ae845f9bb" providerId="ADAL" clId="{77BF2C3B-9B90-4F8D-98EA-E31190330B9F}" dt="2020-10-08T13:54:25.146" v="63" actId="22"/>
            <ac:spMkLst>
              <pc:docMk/>
              <pc:sldMasterMk cId="2369807912" sldId="2147483660"/>
              <pc:sldLayoutMk cId="3920882233" sldId="2147483668"/>
              <ac:spMk id="4" creationId="{A6D4506E-8680-43CD-B420-48FA37624A74}"/>
            </ac:spMkLst>
          </pc:spChg>
          <pc:spChg chg="del">
            <ac:chgData name="Mike Bloys" userId="1248c4d8-7b2b-4b32-b8bd-163ae845f9bb" providerId="ADAL" clId="{77BF2C3B-9B90-4F8D-98EA-E31190330B9F}" dt="2020-10-08T13:54:24.564" v="62" actId="478"/>
            <ac:spMkLst>
              <pc:docMk/>
              <pc:sldMasterMk cId="2369807912" sldId="2147483660"/>
              <pc:sldLayoutMk cId="3920882233" sldId="2147483668"/>
              <ac:spMk id="7" creationId="{DAB91B58-D2B0-4930-87AF-DD090E9214E2}"/>
            </ac:spMkLst>
          </pc:spChg>
          <pc:picChg chg="add">
            <ac:chgData name="Mike Bloys" userId="1248c4d8-7b2b-4b32-b8bd-163ae845f9bb" providerId="ADAL" clId="{77BF2C3B-9B90-4F8D-98EA-E31190330B9F}" dt="2020-10-08T13:54:25.146" v="63" actId="22"/>
            <ac:picMkLst>
              <pc:docMk/>
              <pc:sldMasterMk cId="2369807912" sldId="2147483660"/>
              <pc:sldLayoutMk cId="3920882233" sldId="2147483668"/>
              <ac:picMk id="3" creationId="{2DA1332B-4FFE-4628-A26F-803C1666DB10}"/>
            </ac:picMkLst>
          </pc:picChg>
          <pc:picChg chg="del">
            <ac:chgData name="Mike Bloys" userId="1248c4d8-7b2b-4b32-b8bd-163ae845f9bb" providerId="ADAL" clId="{77BF2C3B-9B90-4F8D-98EA-E31190330B9F}" dt="2020-10-08T13:54:24.564" v="62" actId="478"/>
            <ac:picMkLst>
              <pc:docMk/>
              <pc:sldMasterMk cId="2369807912" sldId="2147483660"/>
              <pc:sldLayoutMk cId="3920882233" sldId="2147483668"/>
              <ac:picMk id="6" creationId="{4624894D-0DFD-49D0-9B26-15317899BA3E}"/>
            </ac:picMkLst>
          </pc:picChg>
          <pc:picChg chg="mod">
            <ac:chgData name="Mike Bloys" userId="1248c4d8-7b2b-4b32-b8bd-163ae845f9bb" providerId="ADAL" clId="{77BF2C3B-9B90-4F8D-98EA-E31190330B9F}" dt="2020-10-08T13:54:27.976" v="64" actId="207"/>
            <ac:picMkLst>
              <pc:docMk/>
              <pc:sldMasterMk cId="2369807912" sldId="2147483660"/>
              <pc:sldLayoutMk cId="3920882233" sldId="2147483668"/>
              <ac:picMk id="9" creationId="{50769F48-E340-40B4-BDE7-5A6CE6E1C849}"/>
            </ac:picMkLst>
          </pc:picChg>
        </pc:sldLayoutChg>
        <pc:sldLayoutChg chg="addSp delSp modSp mod">
          <pc:chgData name="Mike Bloys" userId="1248c4d8-7b2b-4b32-b8bd-163ae845f9bb" providerId="ADAL" clId="{77BF2C3B-9B90-4F8D-98EA-E31190330B9F}" dt="2020-10-08T13:53:54.782" v="52" actId="207"/>
          <pc:sldLayoutMkLst>
            <pc:docMk/>
            <pc:sldMasterMk cId="2369807912" sldId="2147483660"/>
            <pc:sldLayoutMk cId="901673130" sldId="2147483671"/>
          </pc:sldLayoutMkLst>
          <pc:spChg chg="add">
            <ac:chgData name="Mike Bloys" userId="1248c4d8-7b2b-4b32-b8bd-163ae845f9bb" providerId="ADAL" clId="{77BF2C3B-9B90-4F8D-98EA-E31190330B9F}" dt="2020-10-08T13:53:49.330" v="50" actId="22"/>
            <ac:spMkLst>
              <pc:docMk/>
              <pc:sldMasterMk cId="2369807912" sldId="2147483660"/>
              <pc:sldLayoutMk cId="901673130" sldId="2147483671"/>
              <ac:spMk id="3" creationId="{1C9BD818-4BB5-413B-BC86-9CE64A3C4523}"/>
            </ac:spMkLst>
          </pc:spChg>
          <pc:spChg chg="del">
            <ac:chgData name="Mike Bloys" userId="1248c4d8-7b2b-4b32-b8bd-163ae845f9bb" providerId="ADAL" clId="{77BF2C3B-9B90-4F8D-98EA-E31190330B9F}" dt="2020-10-08T13:53:48.563" v="49" actId="478"/>
            <ac:spMkLst>
              <pc:docMk/>
              <pc:sldMasterMk cId="2369807912" sldId="2147483660"/>
              <pc:sldLayoutMk cId="901673130" sldId="2147483671"/>
              <ac:spMk id="6" creationId="{AE0573B9-A581-4ABA-BB68-01EDBDC5128D}"/>
            </ac:spMkLst>
          </pc:spChg>
          <pc:spChg chg="mod">
            <ac:chgData name="Mike Bloys" userId="1248c4d8-7b2b-4b32-b8bd-163ae845f9bb" providerId="ADAL" clId="{77BF2C3B-9B90-4F8D-98EA-E31190330B9F}" dt="2020-10-08T13:53:54.782" v="52" actId="207"/>
            <ac:spMkLst>
              <pc:docMk/>
              <pc:sldMasterMk cId="2369807912" sldId="2147483660"/>
              <pc:sldLayoutMk cId="901673130" sldId="2147483671"/>
              <ac:spMk id="13" creationId="{00000000-0000-0000-0000-000000000000}"/>
            </ac:spMkLst>
          </pc:spChg>
          <pc:picChg chg="add">
            <ac:chgData name="Mike Bloys" userId="1248c4d8-7b2b-4b32-b8bd-163ae845f9bb" providerId="ADAL" clId="{77BF2C3B-9B90-4F8D-98EA-E31190330B9F}" dt="2020-10-08T13:53:49.330" v="50" actId="22"/>
            <ac:picMkLst>
              <pc:docMk/>
              <pc:sldMasterMk cId="2369807912" sldId="2147483660"/>
              <pc:sldLayoutMk cId="901673130" sldId="2147483671"/>
              <ac:picMk id="2" creationId="{2F10419F-76C9-45F5-95B5-4161497DE9E4}"/>
            </ac:picMkLst>
          </pc:picChg>
          <pc:picChg chg="del">
            <ac:chgData name="Mike Bloys" userId="1248c4d8-7b2b-4b32-b8bd-163ae845f9bb" providerId="ADAL" clId="{77BF2C3B-9B90-4F8D-98EA-E31190330B9F}" dt="2020-10-08T13:53:48.563" v="49" actId="478"/>
            <ac:picMkLst>
              <pc:docMk/>
              <pc:sldMasterMk cId="2369807912" sldId="2147483660"/>
              <pc:sldLayoutMk cId="901673130" sldId="2147483671"/>
              <ac:picMk id="7" creationId="{70FAF37A-4656-4635-BC28-978F84977F34}"/>
            </ac:picMkLst>
          </pc:picChg>
        </pc:sldLayoutChg>
        <pc:sldLayoutChg chg="addSp delSp modSp mod">
          <pc:chgData name="Mike Bloys" userId="1248c4d8-7b2b-4b32-b8bd-163ae845f9bb" providerId="ADAL" clId="{77BF2C3B-9B90-4F8D-98EA-E31190330B9F}" dt="2020-10-08T13:53:41.575" v="48" actId="207"/>
          <pc:sldLayoutMkLst>
            <pc:docMk/>
            <pc:sldMasterMk cId="2369807912" sldId="2147483660"/>
            <pc:sldLayoutMk cId="4050790747" sldId="2147483672"/>
          </pc:sldLayoutMkLst>
          <pc:spChg chg="add">
            <ac:chgData name="Mike Bloys" userId="1248c4d8-7b2b-4b32-b8bd-163ae845f9bb" providerId="ADAL" clId="{77BF2C3B-9B90-4F8D-98EA-E31190330B9F}" dt="2020-10-08T13:53:30.843" v="45" actId="22"/>
            <ac:spMkLst>
              <pc:docMk/>
              <pc:sldMasterMk cId="2369807912" sldId="2147483660"/>
              <pc:sldLayoutMk cId="4050790747" sldId="2147483672"/>
              <ac:spMk id="4" creationId="{E51FAB6A-F973-4F56-814A-0729A7CB0626}"/>
            </ac:spMkLst>
          </pc:spChg>
          <pc:spChg chg="mod">
            <ac:chgData name="Mike Bloys" userId="1248c4d8-7b2b-4b32-b8bd-163ae845f9bb" providerId="ADAL" clId="{77BF2C3B-9B90-4F8D-98EA-E31190330B9F}" dt="2020-10-08T13:53:37.461" v="47" actId="207"/>
            <ac:spMkLst>
              <pc:docMk/>
              <pc:sldMasterMk cId="2369807912" sldId="2147483660"/>
              <pc:sldLayoutMk cId="4050790747" sldId="2147483672"/>
              <ac:spMk id="10" creationId="{46CEB4D6-329E-43EB-81E3-FD43B7792D63}"/>
            </ac:spMkLst>
          </pc:spChg>
          <pc:spChg chg="del">
            <ac:chgData name="Mike Bloys" userId="1248c4d8-7b2b-4b32-b8bd-163ae845f9bb" providerId="ADAL" clId="{77BF2C3B-9B90-4F8D-98EA-E31190330B9F}" dt="2020-10-08T13:53:30.276" v="44" actId="478"/>
            <ac:spMkLst>
              <pc:docMk/>
              <pc:sldMasterMk cId="2369807912" sldId="2147483660"/>
              <pc:sldLayoutMk cId="4050790747" sldId="2147483672"/>
              <ac:spMk id="12" creationId="{00000000-0000-0000-0000-000000000000}"/>
            </ac:spMkLst>
          </pc:spChg>
          <pc:picChg chg="add">
            <ac:chgData name="Mike Bloys" userId="1248c4d8-7b2b-4b32-b8bd-163ae845f9bb" providerId="ADAL" clId="{77BF2C3B-9B90-4F8D-98EA-E31190330B9F}" dt="2020-10-08T13:53:30.843" v="45" actId="22"/>
            <ac:picMkLst>
              <pc:docMk/>
              <pc:sldMasterMk cId="2369807912" sldId="2147483660"/>
              <pc:sldLayoutMk cId="4050790747" sldId="2147483672"/>
              <ac:picMk id="2" creationId="{913471BA-4BB8-4603-A459-D885B3B9FA16}"/>
            </ac:picMkLst>
          </pc:picChg>
          <pc:picChg chg="del">
            <ac:chgData name="Mike Bloys" userId="1248c4d8-7b2b-4b32-b8bd-163ae845f9bb" providerId="ADAL" clId="{77BF2C3B-9B90-4F8D-98EA-E31190330B9F}" dt="2020-10-08T13:53:30.276" v="44" actId="478"/>
            <ac:picMkLst>
              <pc:docMk/>
              <pc:sldMasterMk cId="2369807912" sldId="2147483660"/>
              <pc:sldLayoutMk cId="4050790747" sldId="2147483672"/>
              <ac:picMk id="3" creationId="{9ACBC68C-7A8A-4F33-9E4F-47694C83CD50}"/>
            </ac:picMkLst>
          </pc:picChg>
          <pc:picChg chg="mod">
            <ac:chgData name="Mike Bloys" userId="1248c4d8-7b2b-4b32-b8bd-163ae845f9bb" providerId="ADAL" clId="{77BF2C3B-9B90-4F8D-98EA-E31190330B9F}" dt="2020-10-08T13:53:41.575" v="48" actId="207"/>
            <ac:picMkLst>
              <pc:docMk/>
              <pc:sldMasterMk cId="2369807912" sldId="2147483660"/>
              <pc:sldLayoutMk cId="4050790747" sldId="2147483672"/>
              <ac:picMk id="7" creationId="{4D55C3FD-0D3D-435D-8FCD-F0EFC2C5941D}"/>
            </ac:picMkLst>
          </pc:picChg>
        </pc:sldLayoutChg>
      </pc:sldMasterChg>
    </pc:docChg>
  </pc:docChgLst>
  <pc:docChgLst>
    <pc:chgData name="James Franklin" userId="cf915d05-507f-491f-b4a6-b2aa085ee4b1" providerId="ADAL" clId="{21EDBB5B-F5B7-4158-9FE9-3E7653167238}"/>
    <pc:docChg chg="undo redo custSel addSld delSld modSld sldOrd modMainMaster">
      <pc:chgData name="James Franklin" userId="cf915d05-507f-491f-b4a6-b2aa085ee4b1" providerId="ADAL" clId="{21EDBB5B-F5B7-4158-9FE9-3E7653167238}" dt="2020-10-07T11:54:12.514" v="9361" actId="6549"/>
      <pc:docMkLst>
        <pc:docMk/>
      </pc:docMkLst>
      <pc:sldChg chg="addSp delSp modSp ord">
        <pc:chgData name="James Franklin" userId="cf915d05-507f-491f-b4a6-b2aa085ee4b1" providerId="ADAL" clId="{21EDBB5B-F5B7-4158-9FE9-3E7653167238}" dt="2020-10-06T11:21:31.182" v="8697" actId="478"/>
        <pc:sldMkLst>
          <pc:docMk/>
          <pc:sldMk cId="1285750588" sldId="261"/>
        </pc:sldMkLst>
        <pc:spChg chg="mod">
          <ac:chgData name="James Franklin" userId="cf915d05-507f-491f-b4a6-b2aa085ee4b1" providerId="ADAL" clId="{21EDBB5B-F5B7-4158-9FE9-3E7653167238}" dt="2020-10-06T09:40:06.963" v="8687" actId="20577"/>
          <ac:spMkLst>
            <pc:docMk/>
            <pc:sldMk cId="1285750588" sldId="261"/>
            <ac:spMk id="2" creationId="{58C945CB-5630-41E9-9267-B8F639BF7F5C}"/>
          </ac:spMkLst>
        </pc:spChg>
        <pc:spChg chg="mod">
          <ac:chgData name="James Franklin" userId="cf915d05-507f-491f-b4a6-b2aa085ee4b1" providerId="ADAL" clId="{21EDBB5B-F5B7-4158-9FE9-3E7653167238}" dt="2020-10-06T09:40:09.251" v="8689" actId="20577"/>
          <ac:spMkLst>
            <pc:docMk/>
            <pc:sldMk cId="1285750588" sldId="261"/>
            <ac:spMk id="3" creationId="{6338EB42-71DD-4FCA-A72C-ADFBAB117FEA}"/>
          </ac:spMkLst>
        </pc:spChg>
        <pc:spChg chg="add del mod">
          <ac:chgData name="James Franklin" userId="cf915d05-507f-491f-b4a6-b2aa085ee4b1" providerId="ADAL" clId="{21EDBB5B-F5B7-4158-9FE9-3E7653167238}" dt="2020-10-06T11:21:31.182" v="8697" actId="478"/>
          <ac:spMkLst>
            <pc:docMk/>
            <pc:sldMk cId="1285750588" sldId="261"/>
            <ac:spMk id="4" creationId="{3A34A03C-7326-4161-AE90-D2A233F420EB}"/>
          </ac:spMkLst>
        </pc:spChg>
      </pc:sldChg>
      <pc:sldChg chg="modSp">
        <pc:chgData name="James Franklin" userId="cf915d05-507f-491f-b4a6-b2aa085ee4b1" providerId="ADAL" clId="{21EDBB5B-F5B7-4158-9FE9-3E7653167238}" dt="2020-09-28T13:27:28.771" v="8676" actId="20577"/>
        <pc:sldMkLst>
          <pc:docMk/>
          <pc:sldMk cId="178399161" sldId="263"/>
        </pc:sldMkLst>
        <pc:spChg chg="mod">
          <ac:chgData name="James Franklin" userId="cf915d05-507f-491f-b4a6-b2aa085ee4b1" providerId="ADAL" clId="{21EDBB5B-F5B7-4158-9FE9-3E7653167238}" dt="2020-09-28T13:27:28.771" v="8676" actId="20577"/>
          <ac:spMkLst>
            <pc:docMk/>
            <pc:sldMk cId="178399161" sldId="263"/>
            <ac:spMk id="3" creationId="{8841C565-F8A1-4DE6-88F1-F82B859E4087}"/>
          </ac:spMkLst>
        </pc:spChg>
      </pc:sldChg>
      <pc:sldChg chg="modSp ord">
        <pc:chgData name="James Franklin" userId="cf915d05-507f-491f-b4a6-b2aa085ee4b1" providerId="ADAL" clId="{21EDBB5B-F5B7-4158-9FE9-3E7653167238}" dt="2020-10-06T09:39:58.794" v="8685" actId="20577"/>
        <pc:sldMkLst>
          <pc:docMk/>
          <pc:sldMk cId="1305971594" sldId="281"/>
        </pc:sldMkLst>
        <pc:spChg chg="mod">
          <ac:chgData name="James Franklin" userId="cf915d05-507f-491f-b4a6-b2aa085ee4b1" providerId="ADAL" clId="{21EDBB5B-F5B7-4158-9FE9-3E7653167238}" dt="2020-10-06T09:39:56.497" v="8683" actId="20577"/>
          <ac:spMkLst>
            <pc:docMk/>
            <pc:sldMk cId="1305971594" sldId="281"/>
            <ac:spMk id="2" creationId="{58C945CB-5630-41E9-9267-B8F639BF7F5C}"/>
          </ac:spMkLst>
        </pc:spChg>
        <pc:spChg chg="mod">
          <ac:chgData name="James Franklin" userId="cf915d05-507f-491f-b4a6-b2aa085ee4b1" providerId="ADAL" clId="{21EDBB5B-F5B7-4158-9FE9-3E7653167238}" dt="2020-10-06T09:39:58.794" v="8685" actId="20577"/>
          <ac:spMkLst>
            <pc:docMk/>
            <pc:sldMk cId="1305971594" sldId="281"/>
            <ac:spMk id="3" creationId="{6338EB42-71DD-4FCA-A72C-ADFBAB117FEA}"/>
          </ac:spMkLst>
        </pc:spChg>
      </pc:sldChg>
      <pc:sldChg chg="addSp delSp modSp ord">
        <pc:chgData name="James Franklin" userId="cf915d05-507f-491f-b4a6-b2aa085ee4b1" providerId="ADAL" clId="{21EDBB5B-F5B7-4158-9FE9-3E7653167238}" dt="2020-10-07T11:39:23.027" v="8949" actId="20577"/>
        <pc:sldMkLst>
          <pc:docMk/>
          <pc:sldMk cId="2321761915" sldId="292"/>
        </pc:sldMkLst>
        <pc:spChg chg="mod">
          <ac:chgData name="James Franklin" userId="cf915d05-507f-491f-b4a6-b2aa085ee4b1" providerId="ADAL" clId="{21EDBB5B-F5B7-4158-9FE9-3E7653167238}" dt="2020-09-24T08:12:17.965" v="1758" actId="20577"/>
          <ac:spMkLst>
            <pc:docMk/>
            <pc:sldMk cId="2321761915" sldId="292"/>
            <ac:spMk id="2" creationId="{FB1B1475-6A7A-43AA-A878-A2E69336C8D1}"/>
          </ac:spMkLst>
        </pc:spChg>
        <pc:spChg chg="mod">
          <ac:chgData name="James Franklin" userId="cf915d05-507f-491f-b4a6-b2aa085ee4b1" providerId="ADAL" clId="{21EDBB5B-F5B7-4158-9FE9-3E7653167238}" dt="2020-10-07T11:39:23.027" v="8949" actId="20577"/>
          <ac:spMkLst>
            <pc:docMk/>
            <pc:sldMk cId="2321761915" sldId="292"/>
            <ac:spMk id="3" creationId="{8FE7E0B0-7B1D-41D3-B25C-1811F92879A4}"/>
          </ac:spMkLst>
        </pc:spChg>
        <pc:spChg chg="add del mod">
          <ac:chgData name="James Franklin" userId="cf915d05-507f-491f-b4a6-b2aa085ee4b1" providerId="ADAL" clId="{21EDBB5B-F5B7-4158-9FE9-3E7653167238}" dt="2020-10-06T11:20:46.374" v="8695" actId="478"/>
          <ac:spMkLst>
            <pc:docMk/>
            <pc:sldMk cId="2321761915" sldId="292"/>
            <ac:spMk id="4" creationId="{E4D6A71C-5F57-49AC-9A52-445040604224}"/>
          </ac:spMkLst>
        </pc:spChg>
      </pc:sldChg>
      <pc:sldChg chg="addSp modSp">
        <pc:chgData name="James Franklin" userId="cf915d05-507f-491f-b4a6-b2aa085ee4b1" providerId="ADAL" clId="{21EDBB5B-F5B7-4158-9FE9-3E7653167238}" dt="2020-09-25T10:12:23.756" v="5972" actId="1076"/>
        <pc:sldMkLst>
          <pc:docMk/>
          <pc:sldMk cId="3525153043" sldId="293"/>
        </pc:sldMkLst>
        <pc:spChg chg="mod">
          <ac:chgData name="James Franklin" userId="cf915d05-507f-491f-b4a6-b2aa085ee4b1" providerId="ADAL" clId="{21EDBB5B-F5B7-4158-9FE9-3E7653167238}" dt="2020-09-25T10:11:09.701" v="5964" actId="6549"/>
          <ac:spMkLst>
            <pc:docMk/>
            <pc:sldMk cId="3525153043" sldId="293"/>
            <ac:spMk id="3" creationId="{8FE7E0B0-7B1D-41D3-B25C-1811F92879A4}"/>
          </ac:spMkLst>
        </pc:spChg>
        <pc:picChg chg="add mod">
          <ac:chgData name="James Franklin" userId="cf915d05-507f-491f-b4a6-b2aa085ee4b1" providerId="ADAL" clId="{21EDBB5B-F5B7-4158-9FE9-3E7653167238}" dt="2020-09-25T10:11:59.602" v="5967" actId="1076"/>
          <ac:picMkLst>
            <pc:docMk/>
            <pc:sldMk cId="3525153043" sldId="293"/>
            <ac:picMk id="4" creationId="{4F18144B-4DBF-4336-BCBA-60B434810F20}"/>
          </ac:picMkLst>
        </pc:picChg>
        <pc:picChg chg="add mod">
          <ac:chgData name="James Franklin" userId="cf915d05-507f-491f-b4a6-b2aa085ee4b1" providerId="ADAL" clId="{21EDBB5B-F5B7-4158-9FE9-3E7653167238}" dt="2020-09-25T10:12:23.756" v="5972" actId="1076"/>
          <ac:picMkLst>
            <pc:docMk/>
            <pc:sldMk cId="3525153043" sldId="293"/>
            <ac:picMk id="7170" creationId="{1BDD9271-E471-49A2-BBCD-BC608F3F9AC0}"/>
          </ac:picMkLst>
        </pc:picChg>
      </pc:sldChg>
      <pc:sldChg chg="addSp delSp modSp">
        <pc:chgData name="James Franklin" userId="cf915d05-507f-491f-b4a6-b2aa085ee4b1" providerId="ADAL" clId="{21EDBB5B-F5B7-4158-9FE9-3E7653167238}" dt="2020-10-07T11:44:43.042" v="9075" actId="20577"/>
        <pc:sldMkLst>
          <pc:docMk/>
          <pc:sldMk cId="3706225115" sldId="294"/>
        </pc:sldMkLst>
        <pc:spChg chg="add del mod">
          <ac:chgData name="James Franklin" userId="cf915d05-507f-491f-b4a6-b2aa085ee4b1" providerId="ADAL" clId="{21EDBB5B-F5B7-4158-9FE9-3E7653167238}" dt="2020-09-24T11:22:05.531" v="2350"/>
          <ac:spMkLst>
            <pc:docMk/>
            <pc:sldMk cId="3706225115" sldId="294"/>
            <ac:spMk id="2" creationId="{4F5A9C16-5D6A-4426-AC82-F2F5218BF8EC}"/>
          </ac:spMkLst>
        </pc:spChg>
        <pc:spChg chg="add del mod">
          <ac:chgData name="James Franklin" userId="cf915d05-507f-491f-b4a6-b2aa085ee4b1" providerId="ADAL" clId="{21EDBB5B-F5B7-4158-9FE9-3E7653167238}" dt="2020-09-24T11:22:05.531" v="2350"/>
          <ac:spMkLst>
            <pc:docMk/>
            <pc:sldMk cId="3706225115" sldId="294"/>
            <ac:spMk id="3" creationId="{C53B5221-41E5-4C33-84A5-9B429316D430}"/>
          </ac:spMkLst>
        </pc:spChg>
        <pc:spChg chg="mod">
          <ac:chgData name="James Franklin" userId="cf915d05-507f-491f-b4a6-b2aa085ee4b1" providerId="ADAL" clId="{21EDBB5B-F5B7-4158-9FE9-3E7653167238}" dt="2020-09-24T11:21:55.269" v="2349" actId="20577"/>
          <ac:spMkLst>
            <pc:docMk/>
            <pc:sldMk cId="3706225115" sldId="294"/>
            <ac:spMk id="8" creationId="{20F88581-BF8C-499F-A0E7-F8DF25C048B4}"/>
          </ac:spMkLst>
        </pc:spChg>
        <pc:spChg chg="mod">
          <ac:chgData name="James Franklin" userId="cf915d05-507f-491f-b4a6-b2aa085ee4b1" providerId="ADAL" clId="{21EDBB5B-F5B7-4158-9FE9-3E7653167238}" dt="2020-10-07T11:44:43.042" v="9075" actId="20577"/>
          <ac:spMkLst>
            <pc:docMk/>
            <pc:sldMk cId="3706225115" sldId="294"/>
            <ac:spMk id="9" creationId="{CFACF713-4CFA-493A-BD65-8E536DC098CA}"/>
          </ac:spMkLst>
        </pc:spChg>
      </pc:sldChg>
      <pc:sldChg chg="del">
        <pc:chgData name="James Franklin" userId="cf915d05-507f-491f-b4a6-b2aa085ee4b1" providerId="ADAL" clId="{21EDBB5B-F5B7-4158-9FE9-3E7653167238}" dt="2020-09-25T10:12:32.416" v="5974" actId="2696"/>
        <pc:sldMkLst>
          <pc:docMk/>
          <pc:sldMk cId="3881361505" sldId="304"/>
        </pc:sldMkLst>
      </pc:sldChg>
      <pc:sldChg chg="addSp delSp modSp add del ord">
        <pc:chgData name="James Franklin" userId="cf915d05-507f-491f-b4a6-b2aa085ee4b1" providerId="ADAL" clId="{21EDBB5B-F5B7-4158-9FE9-3E7653167238}" dt="2020-09-25T09:56:28.055" v="4961"/>
        <pc:sldMkLst>
          <pc:docMk/>
          <pc:sldMk cId="1051052680" sldId="319"/>
        </pc:sldMkLst>
        <pc:spChg chg="mod">
          <ac:chgData name="James Franklin" userId="cf915d05-507f-491f-b4a6-b2aa085ee4b1" providerId="ADAL" clId="{21EDBB5B-F5B7-4158-9FE9-3E7653167238}" dt="2020-09-25T08:17:15.544" v="3290" actId="20577"/>
          <ac:spMkLst>
            <pc:docMk/>
            <pc:sldMk cId="1051052680" sldId="319"/>
            <ac:spMk id="2" creationId="{D201B1D2-3902-45F5-95E8-F789D1DEE21B}"/>
          </ac:spMkLst>
        </pc:spChg>
        <pc:spChg chg="add del mod">
          <ac:chgData name="James Franklin" userId="cf915d05-507f-491f-b4a6-b2aa085ee4b1" providerId="ADAL" clId="{21EDBB5B-F5B7-4158-9FE9-3E7653167238}" dt="2020-09-24T11:24:01.328" v="2507"/>
          <ac:spMkLst>
            <pc:docMk/>
            <pc:sldMk cId="1051052680" sldId="319"/>
            <ac:spMk id="3" creationId="{A624A59C-AF71-434F-A953-321C913C094C}"/>
          </ac:spMkLst>
        </pc:spChg>
        <pc:spChg chg="mod">
          <ac:chgData name="James Franklin" userId="cf915d05-507f-491f-b4a6-b2aa085ee4b1" providerId="ADAL" clId="{21EDBB5B-F5B7-4158-9FE9-3E7653167238}" dt="2020-09-25T09:25:49.248" v="3963" actId="20577"/>
          <ac:spMkLst>
            <pc:docMk/>
            <pc:sldMk cId="1051052680" sldId="319"/>
            <ac:spMk id="4" creationId="{B27CCB4F-30F6-4687-BB22-A8AA23FD01F7}"/>
          </ac:spMkLst>
        </pc:spChg>
        <pc:spChg chg="add del mod">
          <ac:chgData name="James Franklin" userId="cf915d05-507f-491f-b4a6-b2aa085ee4b1" providerId="ADAL" clId="{21EDBB5B-F5B7-4158-9FE9-3E7653167238}" dt="2020-09-24T11:24:01.328" v="2507"/>
          <ac:spMkLst>
            <pc:docMk/>
            <pc:sldMk cId="1051052680" sldId="319"/>
            <ac:spMk id="5" creationId="{4C010C5A-79D1-4938-8FF1-3FE4B527B6ED}"/>
          </ac:spMkLst>
        </pc:spChg>
        <pc:spChg chg="add del mod">
          <ac:chgData name="James Franklin" userId="cf915d05-507f-491f-b4a6-b2aa085ee4b1" providerId="ADAL" clId="{21EDBB5B-F5B7-4158-9FE9-3E7653167238}" dt="2020-09-25T09:56:28.055" v="4961"/>
          <ac:spMkLst>
            <pc:docMk/>
            <pc:sldMk cId="1051052680" sldId="319"/>
            <ac:spMk id="6" creationId="{D3E5BF39-578D-4852-8CED-08D28060334E}"/>
          </ac:spMkLst>
        </pc:spChg>
        <pc:spChg chg="add del mod">
          <ac:chgData name="James Franklin" userId="cf915d05-507f-491f-b4a6-b2aa085ee4b1" providerId="ADAL" clId="{21EDBB5B-F5B7-4158-9FE9-3E7653167238}" dt="2020-09-25T09:33:14.845" v="4153"/>
          <ac:spMkLst>
            <pc:docMk/>
            <pc:sldMk cId="1051052680" sldId="319"/>
            <ac:spMk id="7" creationId="{007FE598-50DB-487B-93A9-67EA063A9BF9}"/>
          </ac:spMkLst>
        </pc:spChg>
        <pc:picChg chg="add del mod">
          <ac:chgData name="James Franklin" userId="cf915d05-507f-491f-b4a6-b2aa085ee4b1" providerId="ADAL" clId="{21EDBB5B-F5B7-4158-9FE9-3E7653167238}" dt="2020-09-25T09:56:28.055" v="4961"/>
          <ac:picMkLst>
            <pc:docMk/>
            <pc:sldMk cId="1051052680" sldId="319"/>
            <ac:picMk id="3074" creationId="{601B7DEB-D321-4BCD-880F-53A8E4850AD0}"/>
          </ac:picMkLst>
        </pc:picChg>
        <pc:picChg chg="add del mod">
          <ac:chgData name="James Franklin" userId="cf915d05-507f-491f-b4a6-b2aa085ee4b1" providerId="ADAL" clId="{21EDBB5B-F5B7-4158-9FE9-3E7653167238}" dt="2020-09-25T09:56:09.126" v="4957" actId="478"/>
          <ac:picMkLst>
            <pc:docMk/>
            <pc:sldMk cId="1051052680" sldId="319"/>
            <ac:picMk id="3076" creationId="{188FE44E-DF14-4FD7-B7D9-48C7F714DC7F}"/>
          </ac:picMkLst>
        </pc:picChg>
        <pc:picChg chg="add mod">
          <ac:chgData name="James Franklin" userId="cf915d05-507f-491f-b4a6-b2aa085ee4b1" providerId="ADAL" clId="{21EDBB5B-F5B7-4158-9FE9-3E7653167238}" dt="2020-09-25T08:19:11.125" v="3334" actId="167"/>
          <ac:picMkLst>
            <pc:docMk/>
            <pc:sldMk cId="1051052680" sldId="319"/>
            <ac:picMk id="3078" creationId="{AF6FC23B-A3EF-4895-976D-C9EF7D7A3735}"/>
          </ac:picMkLst>
        </pc:picChg>
      </pc:sldChg>
      <pc:sldChg chg="addSp delSp modSp ord addCm modCm">
        <pc:chgData name="James Franklin" userId="cf915d05-507f-491f-b4a6-b2aa085ee4b1" providerId="ADAL" clId="{21EDBB5B-F5B7-4158-9FE9-3E7653167238}" dt="2020-10-06T11:18:01.071" v="8693" actId="478"/>
        <pc:sldMkLst>
          <pc:docMk/>
          <pc:sldMk cId="2327975884" sldId="320"/>
        </pc:sldMkLst>
        <pc:spChg chg="mod">
          <ac:chgData name="James Franklin" userId="cf915d05-507f-491f-b4a6-b2aa085ee4b1" providerId="ADAL" clId="{21EDBB5B-F5B7-4158-9FE9-3E7653167238}" dt="2020-09-24T08:07:50.772" v="1482" actId="207"/>
          <ac:spMkLst>
            <pc:docMk/>
            <pc:sldMk cId="2327975884" sldId="320"/>
            <ac:spMk id="2" creationId="{D201B1D2-3902-45F5-95E8-F789D1DEE21B}"/>
          </ac:spMkLst>
        </pc:spChg>
        <pc:spChg chg="mod">
          <ac:chgData name="James Franklin" userId="cf915d05-507f-491f-b4a6-b2aa085ee4b1" providerId="ADAL" clId="{21EDBB5B-F5B7-4158-9FE9-3E7653167238}" dt="2020-09-24T08:09:42.637" v="1746" actId="20577"/>
          <ac:spMkLst>
            <pc:docMk/>
            <pc:sldMk cId="2327975884" sldId="320"/>
            <ac:spMk id="4" creationId="{B27CCB4F-30F6-4687-BB22-A8AA23FD01F7}"/>
          </ac:spMkLst>
        </pc:spChg>
        <pc:spChg chg="add del mod">
          <ac:chgData name="James Franklin" userId="cf915d05-507f-491f-b4a6-b2aa085ee4b1" providerId="ADAL" clId="{21EDBB5B-F5B7-4158-9FE9-3E7653167238}" dt="2020-10-06T11:18:01.071" v="8693" actId="478"/>
          <ac:spMkLst>
            <pc:docMk/>
            <pc:sldMk cId="2327975884" sldId="320"/>
            <ac:spMk id="6" creationId="{8C2918DE-1911-435C-947C-B331E8C21788}"/>
          </ac:spMkLst>
        </pc:spChg>
        <pc:picChg chg="del">
          <ac:chgData name="James Franklin" userId="cf915d05-507f-491f-b4a6-b2aa085ee4b1" providerId="ADAL" clId="{21EDBB5B-F5B7-4158-9FE9-3E7653167238}" dt="2020-09-24T08:05:57.989" v="1382" actId="478"/>
          <ac:picMkLst>
            <pc:docMk/>
            <pc:sldMk cId="2327975884" sldId="320"/>
            <ac:picMk id="3" creationId="{EB96E1B9-0B5C-4FB8-9572-9CB1E20E76EF}"/>
          </ac:picMkLst>
        </pc:picChg>
        <pc:picChg chg="add mod">
          <ac:chgData name="James Franklin" userId="cf915d05-507f-491f-b4a6-b2aa085ee4b1" providerId="ADAL" clId="{21EDBB5B-F5B7-4158-9FE9-3E7653167238}" dt="2020-09-24T08:06:11.605" v="1386" actId="1076"/>
          <ac:picMkLst>
            <pc:docMk/>
            <pc:sldMk cId="2327975884" sldId="320"/>
            <ac:picMk id="5" creationId="{DE3BE5F4-B337-4DCE-906D-9DEF3A2ED02E}"/>
          </ac:picMkLst>
        </pc:picChg>
        <pc:picChg chg="add mod">
          <ac:chgData name="James Franklin" userId="cf915d05-507f-491f-b4a6-b2aa085ee4b1" providerId="ADAL" clId="{21EDBB5B-F5B7-4158-9FE9-3E7653167238}" dt="2020-09-24T08:07:44.931" v="1481" actId="167"/>
          <ac:picMkLst>
            <pc:docMk/>
            <pc:sldMk cId="2327975884" sldId="320"/>
            <ac:picMk id="7" creationId="{FACE8AF7-7FED-4BA6-A454-96B0970BA097}"/>
          </ac:picMkLst>
        </pc:picChg>
        <pc:picChg chg="add mod">
          <ac:chgData name="James Franklin" userId="cf915d05-507f-491f-b4a6-b2aa085ee4b1" providerId="ADAL" clId="{21EDBB5B-F5B7-4158-9FE9-3E7653167238}" dt="2020-09-24T08:07:04.333" v="1472" actId="167"/>
          <ac:picMkLst>
            <pc:docMk/>
            <pc:sldMk cId="2327975884" sldId="320"/>
            <ac:picMk id="2050" creationId="{E1A8EA72-953D-41D0-8154-83AD284E74FF}"/>
          </ac:picMkLst>
        </pc:picChg>
      </pc:sldChg>
      <pc:sldChg chg="add del">
        <pc:chgData name="James Franklin" userId="cf915d05-507f-491f-b4a6-b2aa085ee4b1" providerId="ADAL" clId="{21EDBB5B-F5B7-4158-9FE9-3E7653167238}" dt="2020-09-25T10:05:11.997" v="5637" actId="2696"/>
        <pc:sldMkLst>
          <pc:docMk/>
          <pc:sldMk cId="2167374724" sldId="321"/>
        </pc:sldMkLst>
      </pc:sldChg>
      <pc:sldChg chg="addSp delSp modSp del">
        <pc:chgData name="James Franklin" userId="cf915d05-507f-491f-b4a6-b2aa085ee4b1" providerId="ADAL" clId="{21EDBB5B-F5B7-4158-9FE9-3E7653167238}" dt="2020-09-24T11:21:12.307" v="2332" actId="2696"/>
        <pc:sldMkLst>
          <pc:docMk/>
          <pc:sldMk cId="2539272507" sldId="322"/>
        </pc:sldMkLst>
        <pc:spChg chg="add del mod">
          <ac:chgData name="James Franklin" userId="cf915d05-507f-491f-b4a6-b2aa085ee4b1" providerId="ADAL" clId="{21EDBB5B-F5B7-4158-9FE9-3E7653167238}" dt="2020-09-24T11:20:58.621" v="2329"/>
          <ac:spMkLst>
            <pc:docMk/>
            <pc:sldMk cId="2539272507" sldId="322"/>
            <ac:spMk id="4" creationId="{A0D6E797-7E4C-4F07-8E55-A3540B5345AB}"/>
          </ac:spMkLst>
        </pc:spChg>
      </pc:sldChg>
      <pc:sldChg chg="add del">
        <pc:chgData name="James Franklin" userId="cf915d05-507f-491f-b4a6-b2aa085ee4b1" providerId="ADAL" clId="{21EDBB5B-F5B7-4158-9FE9-3E7653167238}" dt="2020-09-25T09:55:49.982" v="4956" actId="2696"/>
        <pc:sldMkLst>
          <pc:docMk/>
          <pc:sldMk cId="96478446" sldId="323"/>
        </pc:sldMkLst>
      </pc:sldChg>
      <pc:sldChg chg="del ord">
        <pc:chgData name="James Franklin" userId="cf915d05-507f-491f-b4a6-b2aa085ee4b1" providerId="ADAL" clId="{21EDBB5B-F5B7-4158-9FE9-3E7653167238}" dt="2020-09-24T08:11:59.866" v="1749" actId="2696"/>
        <pc:sldMkLst>
          <pc:docMk/>
          <pc:sldMk cId="1734003538" sldId="324"/>
        </pc:sldMkLst>
      </pc:sldChg>
      <pc:sldChg chg="del">
        <pc:chgData name="James Franklin" userId="cf915d05-507f-491f-b4a6-b2aa085ee4b1" providerId="ADAL" clId="{21EDBB5B-F5B7-4158-9FE9-3E7653167238}" dt="2020-09-25T10:05:16.935" v="5638" actId="2696"/>
        <pc:sldMkLst>
          <pc:docMk/>
          <pc:sldMk cId="3038788943" sldId="325"/>
        </pc:sldMkLst>
      </pc:sldChg>
      <pc:sldChg chg="del">
        <pc:chgData name="James Franklin" userId="cf915d05-507f-491f-b4a6-b2aa085ee4b1" providerId="ADAL" clId="{21EDBB5B-F5B7-4158-9FE9-3E7653167238}" dt="2020-09-25T10:05:19.369" v="5639" actId="2696"/>
        <pc:sldMkLst>
          <pc:docMk/>
          <pc:sldMk cId="1214509038" sldId="326"/>
        </pc:sldMkLst>
      </pc:sldChg>
      <pc:sldChg chg="addSp delSp modSp">
        <pc:chgData name="James Franklin" userId="cf915d05-507f-491f-b4a6-b2aa085ee4b1" providerId="ADAL" clId="{21EDBB5B-F5B7-4158-9FE9-3E7653167238}" dt="2020-10-06T09:39:51.875" v="8681" actId="20577"/>
        <pc:sldMkLst>
          <pc:docMk/>
          <pc:sldMk cId="2807030693" sldId="327"/>
        </pc:sldMkLst>
        <pc:spChg chg="mod">
          <ac:chgData name="James Franklin" userId="cf915d05-507f-491f-b4a6-b2aa085ee4b1" providerId="ADAL" clId="{21EDBB5B-F5B7-4158-9FE9-3E7653167238}" dt="2020-10-06T09:39:49.718" v="8679" actId="20577"/>
          <ac:spMkLst>
            <pc:docMk/>
            <pc:sldMk cId="2807030693" sldId="327"/>
            <ac:spMk id="2" creationId="{58C945CB-5630-41E9-9267-B8F639BF7F5C}"/>
          </ac:spMkLst>
        </pc:spChg>
        <pc:spChg chg="mod">
          <ac:chgData name="James Franklin" userId="cf915d05-507f-491f-b4a6-b2aa085ee4b1" providerId="ADAL" clId="{21EDBB5B-F5B7-4158-9FE9-3E7653167238}" dt="2020-10-06T09:39:51.875" v="8681" actId="20577"/>
          <ac:spMkLst>
            <pc:docMk/>
            <pc:sldMk cId="2807030693" sldId="327"/>
            <ac:spMk id="3" creationId="{6338EB42-71DD-4FCA-A72C-ADFBAB117FEA}"/>
          </ac:spMkLst>
        </pc:spChg>
        <pc:spChg chg="add del mod">
          <ac:chgData name="James Franklin" userId="cf915d05-507f-491f-b4a6-b2aa085ee4b1" providerId="ADAL" clId="{21EDBB5B-F5B7-4158-9FE9-3E7653167238}" dt="2020-09-28T13:08:48.819" v="8315" actId="478"/>
          <ac:spMkLst>
            <pc:docMk/>
            <pc:sldMk cId="2807030693" sldId="327"/>
            <ac:spMk id="4" creationId="{10AF32F9-FCF3-4B74-94A8-BEDEE5F36495}"/>
          </ac:spMkLst>
        </pc:spChg>
      </pc:sldChg>
      <pc:sldChg chg="addSp delSp modSp add ord">
        <pc:chgData name="James Franklin" userId="cf915d05-507f-491f-b4a6-b2aa085ee4b1" providerId="ADAL" clId="{21EDBB5B-F5B7-4158-9FE9-3E7653167238}" dt="2020-10-07T11:42:56.626" v="9049" actId="20577"/>
        <pc:sldMkLst>
          <pc:docMk/>
          <pc:sldMk cId="2267981385" sldId="328"/>
        </pc:sldMkLst>
        <pc:spChg chg="del">
          <ac:chgData name="James Franklin" userId="cf915d05-507f-491f-b4a6-b2aa085ee4b1" providerId="ADAL" clId="{21EDBB5B-F5B7-4158-9FE9-3E7653167238}" dt="2020-09-24T08:00:46.745" v="926"/>
          <ac:spMkLst>
            <pc:docMk/>
            <pc:sldMk cId="2267981385" sldId="328"/>
            <ac:spMk id="2" creationId="{0F68D849-71B0-4399-8D74-8A122CFC09A8}"/>
          </ac:spMkLst>
        </pc:spChg>
        <pc:spChg chg="del">
          <ac:chgData name="James Franklin" userId="cf915d05-507f-491f-b4a6-b2aa085ee4b1" providerId="ADAL" clId="{21EDBB5B-F5B7-4158-9FE9-3E7653167238}" dt="2020-09-24T08:00:46.745" v="926"/>
          <ac:spMkLst>
            <pc:docMk/>
            <pc:sldMk cId="2267981385" sldId="328"/>
            <ac:spMk id="3" creationId="{D11BE1D6-6E0B-451D-8586-00EBFEF6E8B5}"/>
          </ac:spMkLst>
        </pc:spChg>
        <pc:spChg chg="add mod">
          <ac:chgData name="James Franklin" userId="cf915d05-507f-491f-b4a6-b2aa085ee4b1" providerId="ADAL" clId="{21EDBB5B-F5B7-4158-9FE9-3E7653167238}" dt="2020-09-24T08:00:50.982" v="933" actId="20577"/>
          <ac:spMkLst>
            <pc:docMk/>
            <pc:sldMk cId="2267981385" sldId="328"/>
            <ac:spMk id="4" creationId="{333F3EA4-FBDF-4A6C-8229-2891BA4CADDB}"/>
          </ac:spMkLst>
        </pc:spChg>
        <pc:spChg chg="add mod">
          <ac:chgData name="James Franklin" userId="cf915d05-507f-491f-b4a6-b2aa085ee4b1" providerId="ADAL" clId="{21EDBB5B-F5B7-4158-9FE9-3E7653167238}" dt="2020-10-07T11:42:56.626" v="9049" actId="20577"/>
          <ac:spMkLst>
            <pc:docMk/>
            <pc:sldMk cId="2267981385" sldId="328"/>
            <ac:spMk id="5" creationId="{EEC61AB9-ABD6-4CE8-8A89-C0D6FB91BCAD}"/>
          </ac:spMkLst>
        </pc:spChg>
      </pc:sldChg>
      <pc:sldChg chg="add del">
        <pc:chgData name="James Franklin" userId="cf915d05-507f-491f-b4a6-b2aa085ee4b1" providerId="ADAL" clId="{21EDBB5B-F5B7-4158-9FE9-3E7653167238}" dt="2020-09-23T15:45:56.346" v="3"/>
        <pc:sldMkLst>
          <pc:docMk/>
          <pc:sldMk cId="4095795125" sldId="328"/>
        </pc:sldMkLst>
      </pc:sldChg>
      <pc:sldChg chg="addSp delSp modSp add ord">
        <pc:chgData name="James Franklin" userId="cf915d05-507f-491f-b4a6-b2aa085ee4b1" providerId="ADAL" clId="{21EDBB5B-F5B7-4158-9FE9-3E7653167238}" dt="2020-10-07T11:40:40.818" v="9008" actId="20577"/>
        <pc:sldMkLst>
          <pc:docMk/>
          <pc:sldMk cId="2287856199" sldId="329"/>
        </pc:sldMkLst>
        <pc:spChg chg="mod">
          <ac:chgData name="James Franklin" userId="cf915d05-507f-491f-b4a6-b2aa085ee4b1" providerId="ADAL" clId="{21EDBB5B-F5B7-4158-9FE9-3E7653167238}" dt="2020-09-23T16:01:09.327" v="91" actId="1076"/>
          <ac:spMkLst>
            <pc:docMk/>
            <pc:sldMk cId="2287856199" sldId="329"/>
            <ac:spMk id="2" creationId="{0F68D849-71B0-4399-8D74-8A122CFC09A8}"/>
          </ac:spMkLst>
        </pc:spChg>
        <pc:spChg chg="mod ord">
          <ac:chgData name="James Franklin" userId="cf915d05-507f-491f-b4a6-b2aa085ee4b1" providerId="ADAL" clId="{21EDBB5B-F5B7-4158-9FE9-3E7653167238}" dt="2020-10-07T11:40:40.818" v="9008" actId="20577"/>
          <ac:spMkLst>
            <pc:docMk/>
            <pc:sldMk cId="2287856199" sldId="329"/>
            <ac:spMk id="3" creationId="{D11BE1D6-6E0B-451D-8586-00EBFEF6E8B5}"/>
          </ac:spMkLst>
        </pc:spChg>
        <pc:spChg chg="add del mod">
          <ac:chgData name="James Franklin" userId="cf915d05-507f-491f-b4a6-b2aa085ee4b1" providerId="ADAL" clId="{21EDBB5B-F5B7-4158-9FE9-3E7653167238}" dt="2020-09-23T15:58:17.958" v="64" actId="478"/>
          <ac:spMkLst>
            <pc:docMk/>
            <pc:sldMk cId="2287856199" sldId="329"/>
            <ac:spMk id="5" creationId="{295D9873-1DC4-4954-B29F-666639289A2A}"/>
          </ac:spMkLst>
        </pc:spChg>
        <pc:spChg chg="add del mod">
          <ac:chgData name="James Franklin" userId="cf915d05-507f-491f-b4a6-b2aa085ee4b1" providerId="ADAL" clId="{21EDBB5B-F5B7-4158-9FE9-3E7653167238}" dt="2020-09-23T15:58:17.958" v="64" actId="478"/>
          <ac:spMkLst>
            <pc:docMk/>
            <pc:sldMk cId="2287856199" sldId="329"/>
            <ac:spMk id="6" creationId="{44F0F2F2-0EFA-472C-A396-4EDC5740867D}"/>
          </ac:spMkLst>
        </pc:spChg>
        <pc:spChg chg="add del mod">
          <ac:chgData name="James Franklin" userId="cf915d05-507f-491f-b4a6-b2aa085ee4b1" providerId="ADAL" clId="{21EDBB5B-F5B7-4158-9FE9-3E7653167238}" dt="2020-10-06T11:11:49.528" v="8691" actId="478"/>
          <ac:spMkLst>
            <pc:docMk/>
            <pc:sldMk cId="2287856199" sldId="329"/>
            <ac:spMk id="19" creationId="{CF699FB1-7426-4B2B-A0BB-0196D8B2F9D8}"/>
          </ac:spMkLst>
        </pc:spChg>
        <pc:picChg chg="add del mod">
          <ac:chgData name="James Franklin" userId="cf915d05-507f-491f-b4a6-b2aa085ee4b1" providerId="ADAL" clId="{21EDBB5B-F5B7-4158-9FE9-3E7653167238}" dt="2020-09-23T15:59:31.685" v="65" actId="478"/>
          <ac:picMkLst>
            <pc:docMk/>
            <pc:sldMk cId="2287856199" sldId="329"/>
            <ac:picMk id="4" creationId="{497EDDFB-5B3B-4EC8-8397-7502B50E51BE}"/>
          </ac:picMkLst>
        </pc:picChg>
        <pc:picChg chg="add mod">
          <ac:chgData name="James Franklin" userId="cf915d05-507f-491f-b4a6-b2aa085ee4b1" providerId="ADAL" clId="{21EDBB5B-F5B7-4158-9FE9-3E7653167238}" dt="2020-09-23T15:59:44.550" v="68" actId="1076"/>
          <ac:picMkLst>
            <pc:docMk/>
            <pc:sldMk cId="2287856199" sldId="329"/>
            <ac:picMk id="7" creationId="{9530ACF1-B507-4811-A8F0-40FD0C459E36}"/>
          </ac:picMkLst>
        </pc:picChg>
        <pc:picChg chg="add mod">
          <ac:chgData name="James Franklin" userId="cf915d05-507f-491f-b4a6-b2aa085ee4b1" providerId="ADAL" clId="{21EDBB5B-F5B7-4158-9FE9-3E7653167238}" dt="2020-09-23T16:03:47.165" v="112" actId="1076"/>
          <ac:picMkLst>
            <pc:docMk/>
            <pc:sldMk cId="2287856199" sldId="329"/>
            <ac:picMk id="8" creationId="{C7F2B7B7-C8FA-4CFA-A4DC-316865A59498}"/>
          </ac:picMkLst>
        </pc:picChg>
        <pc:picChg chg="add mod">
          <ac:chgData name="James Franklin" userId="cf915d05-507f-491f-b4a6-b2aa085ee4b1" providerId="ADAL" clId="{21EDBB5B-F5B7-4158-9FE9-3E7653167238}" dt="2020-09-23T16:08:47.612" v="174" actId="1076"/>
          <ac:picMkLst>
            <pc:docMk/>
            <pc:sldMk cId="2287856199" sldId="329"/>
            <ac:picMk id="9" creationId="{389B18F6-7E57-4724-829B-5D6F0C10082D}"/>
          </ac:picMkLst>
        </pc:picChg>
        <pc:picChg chg="add mod">
          <ac:chgData name="James Franklin" userId="cf915d05-507f-491f-b4a6-b2aa085ee4b1" providerId="ADAL" clId="{21EDBB5B-F5B7-4158-9FE9-3E7653167238}" dt="2020-09-23T16:01:27.127" v="94" actId="1076"/>
          <ac:picMkLst>
            <pc:docMk/>
            <pc:sldMk cId="2287856199" sldId="329"/>
            <ac:picMk id="10" creationId="{0CD6A789-BF1A-46F1-AF47-5C14C486E763}"/>
          </ac:picMkLst>
        </pc:picChg>
        <pc:picChg chg="add mod">
          <ac:chgData name="James Franklin" userId="cf915d05-507f-491f-b4a6-b2aa085ee4b1" providerId="ADAL" clId="{21EDBB5B-F5B7-4158-9FE9-3E7653167238}" dt="2020-09-23T16:01:27.127" v="94" actId="1076"/>
          <ac:picMkLst>
            <pc:docMk/>
            <pc:sldMk cId="2287856199" sldId="329"/>
            <ac:picMk id="11" creationId="{D2C00890-9F23-4845-9DA3-F6BDBC84CCE3}"/>
          </ac:picMkLst>
        </pc:picChg>
        <pc:picChg chg="add mod">
          <ac:chgData name="James Franklin" userId="cf915d05-507f-491f-b4a6-b2aa085ee4b1" providerId="ADAL" clId="{21EDBB5B-F5B7-4158-9FE9-3E7653167238}" dt="2020-09-23T16:02:28.843" v="109" actId="166"/>
          <ac:picMkLst>
            <pc:docMk/>
            <pc:sldMk cId="2287856199" sldId="329"/>
            <ac:picMk id="12" creationId="{B2FC757B-983F-4BDB-856D-5BDDB97C45B0}"/>
          </ac:picMkLst>
        </pc:picChg>
        <pc:picChg chg="add mod">
          <ac:chgData name="James Franklin" userId="cf915d05-507f-491f-b4a6-b2aa085ee4b1" providerId="ADAL" clId="{21EDBB5B-F5B7-4158-9FE9-3E7653167238}" dt="2020-09-23T16:01:35.247" v="96" actId="1076"/>
          <ac:picMkLst>
            <pc:docMk/>
            <pc:sldMk cId="2287856199" sldId="329"/>
            <ac:picMk id="13" creationId="{CF6C3968-23DD-4316-A89E-3B050AB802A7}"/>
          </ac:picMkLst>
        </pc:picChg>
        <pc:picChg chg="add mod">
          <ac:chgData name="James Franklin" userId="cf915d05-507f-491f-b4a6-b2aa085ee4b1" providerId="ADAL" clId="{21EDBB5B-F5B7-4158-9FE9-3E7653167238}" dt="2020-09-23T16:01:39.167" v="98" actId="1076"/>
          <ac:picMkLst>
            <pc:docMk/>
            <pc:sldMk cId="2287856199" sldId="329"/>
            <ac:picMk id="14" creationId="{B0011112-6029-4113-97A7-AEF8E94FDB34}"/>
          </ac:picMkLst>
        </pc:picChg>
        <pc:picChg chg="add del mod">
          <ac:chgData name="James Franklin" userId="cf915d05-507f-491f-b4a6-b2aa085ee4b1" providerId="ADAL" clId="{21EDBB5B-F5B7-4158-9FE9-3E7653167238}" dt="2020-09-23T16:01:45.727" v="101" actId="478"/>
          <ac:picMkLst>
            <pc:docMk/>
            <pc:sldMk cId="2287856199" sldId="329"/>
            <ac:picMk id="15" creationId="{E6907713-7C51-45BF-B211-73C2F7454284}"/>
          </ac:picMkLst>
        </pc:picChg>
        <pc:picChg chg="add mod">
          <ac:chgData name="James Franklin" userId="cf915d05-507f-491f-b4a6-b2aa085ee4b1" providerId="ADAL" clId="{21EDBB5B-F5B7-4158-9FE9-3E7653167238}" dt="2020-09-23T16:01:52.360" v="103" actId="1076"/>
          <ac:picMkLst>
            <pc:docMk/>
            <pc:sldMk cId="2287856199" sldId="329"/>
            <ac:picMk id="16" creationId="{870CBBD0-6B03-4B61-9F40-02617FF7E872}"/>
          </ac:picMkLst>
        </pc:picChg>
        <pc:picChg chg="add mod">
          <ac:chgData name="James Franklin" userId="cf915d05-507f-491f-b4a6-b2aa085ee4b1" providerId="ADAL" clId="{21EDBB5B-F5B7-4158-9FE9-3E7653167238}" dt="2020-09-23T16:01:52.950" v="104"/>
          <ac:picMkLst>
            <pc:docMk/>
            <pc:sldMk cId="2287856199" sldId="329"/>
            <ac:picMk id="17" creationId="{AE83C747-BF98-4EC1-AB5F-D1B5FFC00CAB}"/>
          </ac:picMkLst>
        </pc:picChg>
        <pc:picChg chg="add mod">
          <ac:chgData name="James Franklin" userId="cf915d05-507f-491f-b4a6-b2aa085ee4b1" providerId="ADAL" clId="{21EDBB5B-F5B7-4158-9FE9-3E7653167238}" dt="2020-09-23T16:02:03.312" v="106" actId="732"/>
          <ac:picMkLst>
            <pc:docMk/>
            <pc:sldMk cId="2287856199" sldId="329"/>
            <ac:picMk id="18" creationId="{A22DF78C-9AB9-4544-9398-79CFF3B93871}"/>
          </ac:picMkLst>
        </pc:picChg>
        <pc:picChg chg="add mod">
          <ac:chgData name="James Franklin" userId="cf915d05-507f-491f-b4a6-b2aa085ee4b1" providerId="ADAL" clId="{21EDBB5B-F5B7-4158-9FE9-3E7653167238}" dt="2020-09-23T16:12:29.292" v="274" actId="1076"/>
          <ac:picMkLst>
            <pc:docMk/>
            <pc:sldMk cId="2287856199" sldId="329"/>
            <ac:picMk id="21" creationId="{B87A86AE-4AA0-4017-8D4A-8973AE8D0C7B}"/>
          </ac:picMkLst>
        </pc:picChg>
        <pc:picChg chg="add mod">
          <ac:chgData name="James Franklin" userId="cf915d05-507f-491f-b4a6-b2aa085ee4b1" providerId="ADAL" clId="{21EDBB5B-F5B7-4158-9FE9-3E7653167238}" dt="2020-09-23T16:12:23.029" v="271" actId="14100"/>
          <ac:picMkLst>
            <pc:docMk/>
            <pc:sldMk cId="2287856199" sldId="329"/>
            <ac:picMk id="22" creationId="{6B094FB2-2111-4A6D-9574-CD92F72325F9}"/>
          </ac:picMkLst>
        </pc:picChg>
        <pc:picChg chg="add mod">
          <ac:chgData name="James Franklin" userId="cf915d05-507f-491f-b4a6-b2aa085ee4b1" providerId="ADAL" clId="{21EDBB5B-F5B7-4158-9FE9-3E7653167238}" dt="2020-09-23T16:12:09.956" v="265" actId="14100"/>
          <ac:picMkLst>
            <pc:docMk/>
            <pc:sldMk cId="2287856199" sldId="329"/>
            <ac:picMk id="23" creationId="{071A37B4-C0DB-43F9-A73E-42344EA8A6F9}"/>
          </ac:picMkLst>
        </pc:picChg>
        <pc:picChg chg="add mod">
          <ac:chgData name="James Franklin" userId="cf915d05-507f-491f-b4a6-b2aa085ee4b1" providerId="ADAL" clId="{21EDBB5B-F5B7-4158-9FE9-3E7653167238}" dt="2020-09-23T16:12:25.510" v="272" actId="1076"/>
          <ac:picMkLst>
            <pc:docMk/>
            <pc:sldMk cId="2287856199" sldId="329"/>
            <ac:picMk id="24" creationId="{EBF21D18-F9FC-4D95-B60C-24DD2EA7CE63}"/>
          </ac:picMkLst>
        </pc:picChg>
        <pc:picChg chg="add mod">
          <ac:chgData name="James Franklin" userId="cf915d05-507f-491f-b4a6-b2aa085ee4b1" providerId="ADAL" clId="{21EDBB5B-F5B7-4158-9FE9-3E7653167238}" dt="2020-09-23T16:12:32.293" v="276" actId="1076"/>
          <ac:picMkLst>
            <pc:docMk/>
            <pc:sldMk cId="2287856199" sldId="329"/>
            <ac:picMk id="25" creationId="{B78DA1DF-3670-43AD-8FAD-4B5661D09BAF}"/>
          </ac:picMkLst>
        </pc:picChg>
        <pc:picChg chg="add mod">
          <ac:chgData name="James Franklin" userId="cf915d05-507f-491f-b4a6-b2aa085ee4b1" providerId="ADAL" clId="{21EDBB5B-F5B7-4158-9FE9-3E7653167238}" dt="2020-09-23T16:12:16.156" v="267" actId="1076"/>
          <ac:picMkLst>
            <pc:docMk/>
            <pc:sldMk cId="2287856199" sldId="329"/>
            <ac:picMk id="26" creationId="{F7334916-E779-419A-8D01-C43217BA3D42}"/>
          </ac:picMkLst>
        </pc:picChg>
        <pc:picChg chg="add mod">
          <ac:chgData name="James Franklin" userId="cf915d05-507f-491f-b4a6-b2aa085ee4b1" providerId="ADAL" clId="{21EDBB5B-F5B7-4158-9FE9-3E7653167238}" dt="2020-09-23T16:11:16.981" v="255" actId="1076"/>
          <ac:picMkLst>
            <pc:docMk/>
            <pc:sldMk cId="2287856199" sldId="329"/>
            <ac:picMk id="29" creationId="{88CFA99B-C036-43F3-A8F0-D0E81EA1F864}"/>
          </ac:picMkLst>
        </pc:picChg>
        <pc:picChg chg="add mod">
          <ac:chgData name="James Franklin" userId="cf915d05-507f-491f-b4a6-b2aa085ee4b1" providerId="ADAL" clId="{21EDBB5B-F5B7-4158-9FE9-3E7653167238}" dt="2020-09-23T16:11:31.807" v="260" actId="732"/>
          <ac:picMkLst>
            <pc:docMk/>
            <pc:sldMk cId="2287856199" sldId="329"/>
            <ac:picMk id="30" creationId="{19835C8E-4740-44DB-998E-54AFB0AF95D6}"/>
          </ac:picMkLst>
        </pc:picChg>
        <pc:picChg chg="add del mod">
          <ac:chgData name="James Franklin" userId="cf915d05-507f-491f-b4a6-b2aa085ee4b1" providerId="ADAL" clId="{21EDBB5B-F5B7-4158-9FE9-3E7653167238}" dt="2020-09-23T15:58:17.958" v="64" actId="478"/>
          <ac:picMkLst>
            <pc:docMk/>
            <pc:sldMk cId="2287856199" sldId="329"/>
            <ac:picMk id="1026" creationId="{31A9A2F7-DCEE-4DCC-A558-EE45A4B8FB5B}"/>
          </ac:picMkLst>
        </pc:picChg>
        <pc:picChg chg="add mod">
          <ac:chgData name="James Franklin" userId="cf915d05-507f-491f-b4a6-b2aa085ee4b1" providerId="ADAL" clId="{21EDBB5B-F5B7-4158-9FE9-3E7653167238}" dt="2020-09-23T16:01:27.127" v="94" actId="1076"/>
          <ac:picMkLst>
            <pc:docMk/>
            <pc:sldMk cId="2287856199" sldId="329"/>
            <ac:picMk id="1028" creationId="{9B581C57-4F45-42F6-9860-75EA6548B0FB}"/>
          </ac:picMkLst>
        </pc:picChg>
        <pc:picChg chg="add mod">
          <ac:chgData name="James Franklin" userId="cf915d05-507f-491f-b4a6-b2aa085ee4b1" providerId="ADAL" clId="{21EDBB5B-F5B7-4158-9FE9-3E7653167238}" dt="2020-09-23T16:12:30.798" v="275" actId="1076"/>
          <ac:picMkLst>
            <pc:docMk/>
            <pc:sldMk cId="2287856199" sldId="329"/>
            <ac:picMk id="1030" creationId="{FB15D8CA-790D-4453-8A8D-17F4CF456856}"/>
          </ac:picMkLst>
        </pc:picChg>
        <pc:picChg chg="add mod">
          <ac:chgData name="James Franklin" userId="cf915d05-507f-491f-b4a6-b2aa085ee4b1" providerId="ADAL" clId="{21EDBB5B-F5B7-4158-9FE9-3E7653167238}" dt="2020-09-23T16:09:34.093" v="183" actId="1076"/>
          <ac:picMkLst>
            <pc:docMk/>
            <pc:sldMk cId="2287856199" sldId="329"/>
            <ac:picMk id="1032" creationId="{9AE15871-D596-47FB-BC13-39508425C7ED}"/>
          </ac:picMkLst>
        </pc:picChg>
      </pc:sldChg>
      <pc:sldChg chg="add del ord">
        <pc:chgData name="James Franklin" userId="cf915d05-507f-491f-b4a6-b2aa085ee4b1" providerId="ADAL" clId="{21EDBB5B-F5B7-4158-9FE9-3E7653167238}" dt="2020-09-25T10:03:37.074" v="5636" actId="2696"/>
        <pc:sldMkLst>
          <pc:docMk/>
          <pc:sldMk cId="450247089" sldId="330"/>
        </pc:sldMkLst>
      </pc:sldChg>
      <pc:sldChg chg="add del">
        <pc:chgData name="James Franklin" userId="cf915d05-507f-491f-b4a6-b2aa085ee4b1" providerId="ADAL" clId="{21EDBB5B-F5B7-4158-9FE9-3E7653167238}" dt="2020-09-25T08:16:10.376" v="3272" actId="2696"/>
        <pc:sldMkLst>
          <pc:docMk/>
          <pc:sldMk cId="1447807665" sldId="330"/>
        </pc:sldMkLst>
      </pc:sldChg>
      <pc:sldChg chg="addSp delSp modSp add">
        <pc:chgData name="James Franklin" userId="cf915d05-507f-491f-b4a6-b2aa085ee4b1" providerId="ADAL" clId="{21EDBB5B-F5B7-4158-9FE9-3E7653167238}" dt="2020-10-06T11:28:59.726" v="8698" actId="478"/>
        <pc:sldMkLst>
          <pc:docMk/>
          <pc:sldMk cId="1126387021" sldId="331"/>
        </pc:sldMkLst>
        <pc:spChg chg="del">
          <ac:chgData name="James Franklin" userId="cf915d05-507f-491f-b4a6-b2aa085ee4b1" providerId="ADAL" clId="{21EDBB5B-F5B7-4158-9FE9-3E7653167238}" dt="2020-09-25T08:34:00.435" v="3734"/>
          <ac:spMkLst>
            <pc:docMk/>
            <pc:sldMk cId="1126387021" sldId="331"/>
            <ac:spMk id="2" creationId="{FC29CD1D-7D38-4500-B3C4-3963509F5338}"/>
          </ac:spMkLst>
        </pc:spChg>
        <pc:spChg chg="del">
          <ac:chgData name="James Franklin" userId="cf915d05-507f-491f-b4a6-b2aa085ee4b1" providerId="ADAL" clId="{21EDBB5B-F5B7-4158-9FE9-3E7653167238}" dt="2020-09-25T08:34:00.435" v="3734"/>
          <ac:spMkLst>
            <pc:docMk/>
            <pc:sldMk cId="1126387021" sldId="331"/>
            <ac:spMk id="3" creationId="{4EA61F7F-76CE-4CFC-A5A9-6FC192AFAC4B}"/>
          </ac:spMkLst>
        </pc:spChg>
        <pc:spChg chg="add mod">
          <ac:chgData name="James Franklin" userId="cf915d05-507f-491f-b4a6-b2aa085ee4b1" providerId="ADAL" clId="{21EDBB5B-F5B7-4158-9FE9-3E7653167238}" dt="2020-09-25T08:34:04.910" v="3745" actId="20577"/>
          <ac:spMkLst>
            <pc:docMk/>
            <pc:sldMk cId="1126387021" sldId="331"/>
            <ac:spMk id="4" creationId="{67F793CC-79CF-4DE2-8B9F-D5E181568475}"/>
          </ac:spMkLst>
        </pc:spChg>
        <pc:spChg chg="add mod">
          <ac:chgData name="James Franklin" userId="cf915d05-507f-491f-b4a6-b2aa085ee4b1" providerId="ADAL" clId="{21EDBB5B-F5B7-4158-9FE9-3E7653167238}" dt="2020-09-25T09:40:17.576" v="4422" actId="207"/>
          <ac:spMkLst>
            <pc:docMk/>
            <pc:sldMk cId="1126387021" sldId="331"/>
            <ac:spMk id="5" creationId="{92A9E511-03FE-4CD6-8BC7-EC603DF82DFE}"/>
          </ac:spMkLst>
        </pc:spChg>
        <pc:spChg chg="add del mod">
          <ac:chgData name="James Franklin" userId="cf915d05-507f-491f-b4a6-b2aa085ee4b1" providerId="ADAL" clId="{21EDBB5B-F5B7-4158-9FE9-3E7653167238}" dt="2020-10-06T11:28:59.726" v="8698" actId="478"/>
          <ac:spMkLst>
            <pc:docMk/>
            <pc:sldMk cId="1126387021" sldId="331"/>
            <ac:spMk id="6" creationId="{9D2507F5-C0B3-4DA7-9DCC-B7C47323ED7F}"/>
          </ac:spMkLst>
        </pc:spChg>
      </pc:sldChg>
      <pc:sldChg chg="addSp delSp modSp add">
        <pc:chgData name="James Franklin" userId="cf915d05-507f-491f-b4a6-b2aa085ee4b1" providerId="ADAL" clId="{21EDBB5B-F5B7-4158-9FE9-3E7653167238}" dt="2020-10-07T11:47:17.642" v="9082" actId="20577"/>
        <pc:sldMkLst>
          <pc:docMk/>
          <pc:sldMk cId="1455513983" sldId="332"/>
        </pc:sldMkLst>
        <pc:spChg chg="del">
          <ac:chgData name="James Franklin" userId="cf915d05-507f-491f-b4a6-b2aa085ee4b1" providerId="ADAL" clId="{21EDBB5B-F5B7-4158-9FE9-3E7653167238}" dt="2020-09-25T09:40:31.996" v="4424"/>
          <ac:spMkLst>
            <pc:docMk/>
            <pc:sldMk cId="1455513983" sldId="332"/>
            <ac:spMk id="2" creationId="{B045B513-EF08-45A5-97AE-351E621F0719}"/>
          </ac:spMkLst>
        </pc:spChg>
        <pc:spChg chg="del">
          <ac:chgData name="James Franklin" userId="cf915d05-507f-491f-b4a6-b2aa085ee4b1" providerId="ADAL" clId="{21EDBB5B-F5B7-4158-9FE9-3E7653167238}" dt="2020-09-25T09:40:31.996" v="4424"/>
          <ac:spMkLst>
            <pc:docMk/>
            <pc:sldMk cId="1455513983" sldId="332"/>
            <ac:spMk id="3" creationId="{2772C1B5-013B-42EC-9AFD-097A202F0189}"/>
          </ac:spMkLst>
        </pc:spChg>
        <pc:spChg chg="add mod">
          <ac:chgData name="James Franklin" userId="cf915d05-507f-491f-b4a6-b2aa085ee4b1" providerId="ADAL" clId="{21EDBB5B-F5B7-4158-9FE9-3E7653167238}" dt="2020-09-25T09:40:38.799" v="4442" actId="20577"/>
          <ac:spMkLst>
            <pc:docMk/>
            <pc:sldMk cId="1455513983" sldId="332"/>
            <ac:spMk id="4" creationId="{674391D8-C5E2-403C-889F-D0FDF5B19234}"/>
          </ac:spMkLst>
        </pc:spChg>
        <pc:spChg chg="add mod">
          <ac:chgData name="James Franklin" userId="cf915d05-507f-491f-b4a6-b2aa085ee4b1" providerId="ADAL" clId="{21EDBB5B-F5B7-4158-9FE9-3E7653167238}" dt="2020-10-07T11:47:17.642" v="9082" actId="20577"/>
          <ac:spMkLst>
            <pc:docMk/>
            <pc:sldMk cId="1455513983" sldId="332"/>
            <ac:spMk id="5" creationId="{375B0522-436F-48E8-BCE6-2955A8BD4CAA}"/>
          </ac:spMkLst>
        </pc:spChg>
        <pc:picChg chg="add mod">
          <ac:chgData name="James Franklin" userId="cf915d05-507f-491f-b4a6-b2aa085ee4b1" providerId="ADAL" clId="{21EDBB5B-F5B7-4158-9FE9-3E7653167238}" dt="2020-09-25T09:54:21.573" v="4937" actId="1076"/>
          <ac:picMkLst>
            <pc:docMk/>
            <pc:sldMk cId="1455513983" sldId="332"/>
            <ac:picMk id="6" creationId="{C29F1008-9E9F-4C61-86BF-1CF9CA8FBF60}"/>
          </ac:picMkLst>
        </pc:picChg>
        <pc:picChg chg="add mod">
          <ac:chgData name="James Franklin" userId="cf915d05-507f-491f-b4a6-b2aa085ee4b1" providerId="ADAL" clId="{21EDBB5B-F5B7-4158-9FE9-3E7653167238}" dt="2020-09-25T09:54:51.017" v="4942" actId="167"/>
          <ac:picMkLst>
            <pc:docMk/>
            <pc:sldMk cId="1455513983" sldId="332"/>
            <ac:picMk id="5122" creationId="{9A864A69-F020-4979-A1C8-DBCCB056EB53}"/>
          </ac:picMkLst>
        </pc:picChg>
      </pc:sldChg>
      <pc:sldChg chg="addSp delSp modSp add ord setBg">
        <pc:chgData name="James Franklin" userId="cf915d05-507f-491f-b4a6-b2aa085ee4b1" providerId="ADAL" clId="{21EDBB5B-F5B7-4158-9FE9-3E7653167238}" dt="2020-09-25T10:06:51.747" v="5676" actId="478"/>
        <pc:sldMkLst>
          <pc:docMk/>
          <pc:sldMk cId="3542588808" sldId="333"/>
        </pc:sldMkLst>
        <pc:spChg chg="mod">
          <ac:chgData name="James Franklin" userId="cf915d05-507f-491f-b4a6-b2aa085ee4b1" providerId="ADAL" clId="{21EDBB5B-F5B7-4158-9FE9-3E7653167238}" dt="2020-09-25T09:56:36.412" v="4972" actId="20577"/>
          <ac:spMkLst>
            <pc:docMk/>
            <pc:sldMk cId="3542588808" sldId="333"/>
            <ac:spMk id="2" creationId="{39968E3F-726B-4A52-84B9-F6DE1C0005A6}"/>
          </ac:spMkLst>
        </pc:spChg>
        <pc:spChg chg="mod">
          <ac:chgData name="James Franklin" userId="cf915d05-507f-491f-b4a6-b2aa085ee4b1" providerId="ADAL" clId="{21EDBB5B-F5B7-4158-9FE9-3E7653167238}" dt="2020-09-25T09:59:50.988" v="5513" actId="20577"/>
          <ac:spMkLst>
            <pc:docMk/>
            <pc:sldMk cId="3542588808" sldId="333"/>
            <ac:spMk id="3" creationId="{365D3792-DDB4-4A28-A6C2-B657F28C02CA}"/>
          </ac:spMkLst>
        </pc:spChg>
        <pc:spChg chg="add del mod">
          <ac:chgData name="James Franklin" userId="cf915d05-507f-491f-b4a6-b2aa085ee4b1" providerId="ADAL" clId="{21EDBB5B-F5B7-4158-9FE9-3E7653167238}" dt="2020-09-25T10:06:51.747" v="5676" actId="478"/>
          <ac:spMkLst>
            <pc:docMk/>
            <pc:sldMk cId="3542588808" sldId="333"/>
            <ac:spMk id="4" creationId="{23E2508C-EF84-4292-B08B-47CB34EA34E6}"/>
          </ac:spMkLst>
        </pc:spChg>
        <pc:picChg chg="add mod">
          <ac:chgData name="James Franklin" userId="cf915d05-507f-491f-b4a6-b2aa085ee4b1" providerId="ADAL" clId="{21EDBB5B-F5B7-4158-9FE9-3E7653167238}" dt="2020-09-25T10:01:53.782" v="5524" actId="167"/>
          <ac:picMkLst>
            <pc:docMk/>
            <pc:sldMk cId="3542588808" sldId="333"/>
            <ac:picMk id="5" creationId="{1EF8B6A0-8F8F-48C7-A76E-F82B5E2FE5C2}"/>
          </ac:picMkLst>
        </pc:picChg>
        <pc:picChg chg="add mod">
          <ac:chgData name="James Franklin" userId="cf915d05-507f-491f-b4a6-b2aa085ee4b1" providerId="ADAL" clId="{21EDBB5B-F5B7-4158-9FE9-3E7653167238}" dt="2020-09-25T10:00:25.548" v="5517" actId="1076"/>
          <ac:picMkLst>
            <pc:docMk/>
            <pc:sldMk cId="3542588808" sldId="333"/>
            <ac:picMk id="6" creationId="{08EB17DC-5845-4793-8432-9F4055EF316F}"/>
          </ac:picMkLst>
        </pc:picChg>
      </pc:sldChg>
      <pc:sldChg chg="addSp delSp modSp add">
        <pc:chgData name="James Franklin" userId="cf915d05-507f-491f-b4a6-b2aa085ee4b1" providerId="ADAL" clId="{21EDBB5B-F5B7-4158-9FE9-3E7653167238}" dt="2020-10-07T11:51:57.265" v="9360" actId="20577"/>
        <pc:sldMkLst>
          <pc:docMk/>
          <pc:sldMk cId="869979218" sldId="334"/>
        </pc:sldMkLst>
        <pc:spChg chg="del">
          <ac:chgData name="James Franklin" userId="cf915d05-507f-491f-b4a6-b2aa085ee4b1" providerId="ADAL" clId="{21EDBB5B-F5B7-4158-9FE9-3E7653167238}" dt="2020-09-25T10:02:21.237" v="5527"/>
          <ac:spMkLst>
            <pc:docMk/>
            <pc:sldMk cId="869979218" sldId="334"/>
            <ac:spMk id="2" creationId="{1880BBAD-ABAA-47FC-BADA-CC93309F8584}"/>
          </ac:spMkLst>
        </pc:spChg>
        <pc:spChg chg="del">
          <ac:chgData name="James Franklin" userId="cf915d05-507f-491f-b4a6-b2aa085ee4b1" providerId="ADAL" clId="{21EDBB5B-F5B7-4158-9FE9-3E7653167238}" dt="2020-09-25T10:02:21.237" v="5527"/>
          <ac:spMkLst>
            <pc:docMk/>
            <pc:sldMk cId="869979218" sldId="334"/>
            <ac:spMk id="3" creationId="{9526CA7B-CE2B-4BC3-AA0F-7942B7925F67}"/>
          </ac:spMkLst>
        </pc:spChg>
        <pc:spChg chg="add mod">
          <ac:chgData name="James Franklin" userId="cf915d05-507f-491f-b4a6-b2aa085ee4b1" providerId="ADAL" clId="{21EDBB5B-F5B7-4158-9FE9-3E7653167238}" dt="2020-09-25T10:19:36.826" v="7071" actId="20577"/>
          <ac:spMkLst>
            <pc:docMk/>
            <pc:sldMk cId="869979218" sldId="334"/>
            <ac:spMk id="4" creationId="{4DE32FCA-4597-4307-9832-FF15049BB614}"/>
          </ac:spMkLst>
        </pc:spChg>
        <pc:spChg chg="add mod">
          <ac:chgData name="James Franklin" userId="cf915d05-507f-491f-b4a6-b2aa085ee4b1" providerId="ADAL" clId="{21EDBB5B-F5B7-4158-9FE9-3E7653167238}" dt="2020-10-07T11:51:57.265" v="9360" actId="20577"/>
          <ac:spMkLst>
            <pc:docMk/>
            <pc:sldMk cId="869979218" sldId="334"/>
            <ac:spMk id="5" creationId="{5811D6A6-4C62-42A1-A33E-20B6DD2983B6}"/>
          </ac:spMkLst>
        </pc:spChg>
        <pc:spChg chg="add del">
          <ac:chgData name="James Franklin" userId="cf915d05-507f-491f-b4a6-b2aa085ee4b1" providerId="ADAL" clId="{21EDBB5B-F5B7-4158-9FE9-3E7653167238}" dt="2020-09-25T10:19:31.734" v="7060"/>
          <ac:spMkLst>
            <pc:docMk/>
            <pc:sldMk cId="869979218" sldId="334"/>
            <ac:spMk id="6" creationId="{D7BBF4E3-88F8-4701-BBFE-E794DEFFD1B9}"/>
          </ac:spMkLst>
        </pc:spChg>
        <pc:spChg chg="add del mod">
          <ac:chgData name="James Franklin" userId="cf915d05-507f-491f-b4a6-b2aa085ee4b1" providerId="ADAL" clId="{21EDBB5B-F5B7-4158-9FE9-3E7653167238}" dt="2020-09-25T10:30:08.600" v="7159" actId="478"/>
          <ac:spMkLst>
            <pc:docMk/>
            <pc:sldMk cId="869979218" sldId="334"/>
            <ac:spMk id="9" creationId="{B34B943D-895C-48E0-93E7-2FF2ACC554D6}"/>
          </ac:spMkLst>
        </pc:spChg>
        <pc:spChg chg="add del mod">
          <ac:chgData name="James Franklin" userId="cf915d05-507f-491f-b4a6-b2aa085ee4b1" providerId="ADAL" clId="{21EDBB5B-F5B7-4158-9FE9-3E7653167238}" dt="2020-10-06T11:39:40.644" v="8701" actId="478"/>
          <ac:spMkLst>
            <pc:docMk/>
            <pc:sldMk cId="869979218" sldId="334"/>
            <ac:spMk id="10" creationId="{FFE87DEB-BBBF-45EE-BF3C-9B7C7521596F}"/>
          </ac:spMkLst>
        </pc:spChg>
        <pc:spChg chg="add del mod">
          <ac:chgData name="James Franklin" userId="cf915d05-507f-491f-b4a6-b2aa085ee4b1" providerId="ADAL" clId="{21EDBB5B-F5B7-4158-9FE9-3E7653167238}" dt="2020-09-25T10:30:08.600" v="7159" actId="478"/>
          <ac:spMkLst>
            <pc:docMk/>
            <pc:sldMk cId="869979218" sldId="334"/>
            <ac:spMk id="12" creationId="{30C0AF59-AE58-4372-AEB1-7170A70EDD37}"/>
          </ac:spMkLst>
        </pc:spChg>
        <pc:spChg chg="add del mod">
          <ac:chgData name="James Franklin" userId="cf915d05-507f-491f-b4a6-b2aa085ee4b1" providerId="ADAL" clId="{21EDBB5B-F5B7-4158-9FE9-3E7653167238}" dt="2020-09-25T10:30:08.600" v="7159" actId="478"/>
          <ac:spMkLst>
            <pc:docMk/>
            <pc:sldMk cId="869979218" sldId="334"/>
            <ac:spMk id="13" creationId="{73140CEF-C588-4645-AC56-C2FAB2F9601D}"/>
          </ac:spMkLst>
        </pc:spChg>
        <pc:spChg chg="add del mod">
          <ac:chgData name="James Franklin" userId="cf915d05-507f-491f-b4a6-b2aa085ee4b1" providerId="ADAL" clId="{21EDBB5B-F5B7-4158-9FE9-3E7653167238}" dt="2020-09-25T10:30:08.600" v="7159" actId="478"/>
          <ac:spMkLst>
            <pc:docMk/>
            <pc:sldMk cId="869979218" sldId="334"/>
            <ac:spMk id="14" creationId="{E0F93D70-D6EE-44A6-A38A-E7542D08A886}"/>
          </ac:spMkLst>
        </pc:spChg>
        <pc:spChg chg="add del mod">
          <ac:chgData name="James Franklin" userId="cf915d05-507f-491f-b4a6-b2aa085ee4b1" providerId="ADAL" clId="{21EDBB5B-F5B7-4158-9FE9-3E7653167238}" dt="2020-09-25T10:30:08.600" v="7159" actId="478"/>
          <ac:spMkLst>
            <pc:docMk/>
            <pc:sldMk cId="869979218" sldId="334"/>
            <ac:spMk id="15" creationId="{09B0FAF1-EA23-485A-B956-3FE95B635DB9}"/>
          </ac:spMkLst>
        </pc:spChg>
        <pc:spChg chg="add del mod">
          <ac:chgData name="James Franklin" userId="cf915d05-507f-491f-b4a6-b2aa085ee4b1" providerId="ADAL" clId="{21EDBB5B-F5B7-4158-9FE9-3E7653167238}" dt="2020-09-25T10:30:08.600" v="7159" actId="478"/>
          <ac:spMkLst>
            <pc:docMk/>
            <pc:sldMk cId="869979218" sldId="334"/>
            <ac:spMk id="16" creationId="{B17BB9A3-F25A-42F2-A1AF-AB823477E1E6}"/>
          </ac:spMkLst>
        </pc:spChg>
        <pc:spChg chg="add del mod">
          <ac:chgData name="James Franklin" userId="cf915d05-507f-491f-b4a6-b2aa085ee4b1" providerId="ADAL" clId="{21EDBB5B-F5B7-4158-9FE9-3E7653167238}" dt="2020-09-25T10:30:08.600" v="7159" actId="478"/>
          <ac:spMkLst>
            <pc:docMk/>
            <pc:sldMk cId="869979218" sldId="334"/>
            <ac:spMk id="17" creationId="{79E82495-81AB-41D1-A463-FA55BB35710B}"/>
          </ac:spMkLst>
        </pc:spChg>
        <pc:spChg chg="add del mod">
          <ac:chgData name="James Franklin" userId="cf915d05-507f-491f-b4a6-b2aa085ee4b1" providerId="ADAL" clId="{21EDBB5B-F5B7-4158-9FE9-3E7653167238}" dt="2020-09-25T10:30:08.600" v="7159" actId="478"/>
          <ac:spMkLst>
            <pc:docMk/>
            <pc:sldMk cId="869979218" sldId="334"/>
            <ac:spMk id="18" creationId="{B25EAFC4-7C09-4CAC-A623-0D9FC9E19917}"/>
          </ac:spMkLst>
        </pc:spChg>
        <pc:picChg chg="add del mod">
          <ac:chgData name="James Franklin" userId="cf915d05-507f-491f-b4a6-b2aa085ee4b1" providerId="ADAL" clId="{21EDBB5B-F5B7-4158-9FE9-3E7653167238}" dt="2020-09-25T10:30:14.456" v="7161" actId="478"/>
          <ac:picMkLst>
            <pc:docMk/>
            <pc:sldMk cId="869979218" sldId="334"/>
            <ac:picMk id="7" creationId="{FBC4B8F5-10DF-467E-88AE-835F8E92563A}"/>
          </ac:picMkLst>
        </pc:picChg>
        <pc:picChg chg="add del mod">
          <ac:chgData name="James Franklin" userId="cf915d05-507f-491f-b4a6-b2aa085ee4b1" providerId="ADAL" clId="{21EDBB5B-F5B7-4158-9FE9-3E7653167238}" dt="2020-09-25T10:30:14.456" v="7161" actId="478"/>
          <ac:picMkLst>
            <pc:docMk/>
            <pc:sldMk cId="869979218" sldId="334"/>
            <ac:picMk id="8" creationId="{FA0C4B64-AC4C-4CE6-AF82-C95C78E4B5A8}"/>
          </ac:picMkLst>
        </pc:picChg>
        <pc:picChg chg="add del mod">
          <ac:chgData name="James Franklin" userId="cf915d05-507f-491f-b4a6-b2aa085ee4b1" providerId="ADAL" clId="{21EDBB5B-F5B7-4158-9FE9-3E7653167238}" dt="2020-09-25T10:30:08.600" v="7159" actId="478"/>
          <ac:picMkLst>
            <pc:docMk/>
            <pc:sldMk cId="869979218" sldId="334"/>
            <ac:picMk id="9218" creationId="{A1A42BB9-155D-4286-A2C4-E8AC7DE0AF76}"/>
          </ac:picMkLst>
        </pc:picChg>
        <pc:picChg chg="add del mod">
          <ac:chgData name="James Franklin" userId="cf915d05-507f-491f-b4a6-b2aa085ee4b1" providerId="ADAL" clId="{21EDBB5B-F5B7-4158-9FE9-3E7653167238}" dt="2020-09-25T10:30:08.600" v="7159" actId="478"/>
          <ac:picMkLst>
            <pc:docMk/>
            <pc:sldMk cId="869979218" sldId="334"/>
            <ac:picMk id="9220" creationId="{8607B3A2-0AEE-454B-AB1A-9544872D73D0}"/>
          </ac:picMkLst>
        </pc:picChg>
      </pc:sldChg>
      <pc:sldChg chg="delSp modSp add">
        <pc:chgData name="James Franklin" userId="cf915d05-507f-491f-b4a6-b2aa085ee4b1" providerId="ADAL" clId="{21EDBB5B-F5B7-4158-9FE9-3E7653167238}" dt="2020-10-07T11:54:12.514" v="9361" actId="6549"/>
        <pc:sldMkLst>
          <pc:docMk/>
          <pc:sldMk cId="2777932186" sldId="335"/>
        </pc:sldMkLst>
        <pc:spChg chg="mod">
          <ac:chgData name="James Franklin" userId="cf915d05-507f-491f-b4a6-b2aa085ee4b1" providerId="ADAL" clId="{21EDBB5B-F5B7-4158-9FE9-3E7653167238}" dt="2020-10-07T11:54:12.514" v="9361" actId="6549"/>
          <ac:spMkLst>
            <pc:docMk/>
            <pc:sldMk cId="2777932186" sldId="335"/>
            <ac:spMk id="3" creationId="{8FE7E0B0-7B1D-41D3-B25C-1811F92879A4}"/>
          </ac:spMkLst>
        </pc:spChg>
        <pc:picChg chg="del">
          <ac:chgData name="James Franklin" userId="cf915d05-507f-491f-b4a6-b2aa085ee4b1" providerId="ADAL" clId="{21EDBB5B-F5B7-4158-9FE9-3E7653167238}" dt="2020-09-25T10:12:54.371" v="5976" actId="478"/>
          <ac:picMkLst>
            <pc:docMk/>
            <pc:sldMk cId="2777932186" sldId="335"/>
            <ac:picMk id="7170" creationId="{1BDD9271-E471-49A2-BBCD-BC608F3F9AC0}"/>
          </ac:picMkLst>
        </pc:picChg>
      </pc:sldChg>
      <pc:sldChg chg="addSp delSp modSp add">
        <pc:chgData name="James Franklin" userId="cf915d05-507f-491f-b4a6-b2aa085ee4b1" providerId="ADAL" clId="{21EDBB5B-F5B7-4158-9FE9-3E7653167238}" dt="2020-10-07T11:48:57.817" v="9134" actId="20577"/>
        <pc:sldMkLst>
          <pc:docMk/>
          <pc:sldMk cId="204655939" sldId="336"/>
        </pc:sldMkLst>
        <pc:spChg chg="del">
          <ac:chgData name="James Franklin" userId="cf915d05-507f-491f-b4a6-b2aa085ee4b1" providerId="ADAL" clId="{21EDBB5B-F5B7-4158-9FE9-3E7653167238}" dt="2020-09-25T10:16:03.840" v="6513"/>
          <ac:spMkLst>
            <pc:docMk/>
            <pc:sldMk cId="204655939" sldId="336"/>
            <ac:spMk id="2" creationId="{7F5BB330-65F1-446C-9617-10866D2FF510}"/>
          </ac:spMkLst>
        </pc:spChg>
        <pc:spChg chg="del">
          <ac:chgData name="James Franklin" userId="cf915d05-507f-491f-b4a6-b2aa085ee4b1" providerId="ADAL" clId="{21EDBB5B-F5B7-4158-9FE9-3E7653167238}" dt="2020-09-25T10:16:03.840" v="6513"/>
          <ac:spMkLst>
            <pc:docMk/>
            <pc:sldMk cId="204655939" sldId="336"/>
            <ac:spMk id="3" creationId="{B24EFEC8-00AD-4DF9-A818-62576F1C6B84}"/>
          </ac:spMkLst>
        </pc:spChg>
        <pc:spChg chg="add mod">
          <ac:chgData name="James Franklin" userId="cf915d05-507f-491f-b4a6-b2aa085ee4b1" providerId="ADAL" clId="{21EDBB5B-F5B7-4158-9FE9-3E7653167238}" dt="2020-09-25T10:16:21.545" v="6531" actId="20577"/>
          <ac:spMkLst>
            <pc:docMk/>
            <pc:sldMk cId="204655939" sldId="336"/>
            <ac:spMk id="4" creationId="{D80E1F06-256A-442D-B740-442F05844861}"/>
          </ac:spMkLst>
        </pc:spChg>
        <pc:spChg chg="add mod">
          <ac:chgData name="James Franklin" userId="cf915d05-507f-491f-b4a6-b2aa085ee4b1" providerId="ADAL" clId="{21EDBB5B-F5B7-4158-9FE9-3E7653167238}" dt="2020-10-07T11:48:57.817" v="9134" actId="20577"/>
          <ac:spMkLst>
            <pc:docMk/>
            <pc:sldMk cId="204655939" sldId="336"/>
            <ac:spMk id="5" creationId="{55EA6898-08BB-4821-BD5C-695E16982419}"/>
          </ac:spMkLst>
        </pc:spChg>
      </pc:sldChg>
      <pc:sldMasterChg chg="modSldLayout">
        <pc:chgData name="James Franklin" userId="cf915d05-507f-491f-b4a6-b2aa085ee4b1" providerId="ADAL" clId="{21EDBB5B-F5B7-4158-9FE9-3E7653167238}" dt="2020-09-23T15:10:32.625" v="0" actId="6549"/>
        <pc:sldMasterMkLst>
          <pc:docMk/>
          <pc:sldMasterMk cId="2369807912" sldId="2147483660"/>
        </pc:sldMasterMkLst>
        <pc:sldLayoutChg chg="modSp">
          <pc:chgData name="James Franklin" userId="cf915d05-507f-491f-b4a6-b2aa085ee4b1" providerId="ADAL" clId="{21EDBB5B-F5B7-4158-9FE9-3E7653167238}" dt="2020-09-23T15:10:32.625" v="0" actId="6549"/>
          <pc:sldLayoutMkLst>
            <pc:docMk/>
            <pc:sldMasterMk cId="2369807912" sldId="2147483660"/>
            <pc:sldLayoutMk cId="3864385121" sldId="2147483664"/>
          </pc:sldLayoutMkLst>
          <pc:spChg chg="mod">
            <ac:chgData name="James Franklin" userId="cf915d05-507f-491f-b4a6-b2aa085ee4b1" providerId="ADAL" clId="{21EDBB5B-F5B7-4158-9FE9-3E7653167238}" dt="2020-09-23T15:10:32.625" v="0" actId="6549"/>
            <ac:spMkLst>
              <pc:docMk/>
              <pc:sldMasterMk cId="2369807912" sldId="2147483660"/>
              <pc:sldLayoutMk cId="3864385121" sldId="2147483664"/>
              <ac:spMk id="12"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12/10/2020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12/10/2020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2EC96-C329-4C8E-9FBE-2FD4C0B622D2}" type="slidenum">
              <a:rPr lang="en-GB" smtClean="0"/>
              <a:t>3</a:t>
            </a:fld>
            <a:endParaRPr lang="en-GB"/>
          </a:p>
        </p:txBody>
      </p:sp>
    </p:spTree>
    <p:extLst>
      <p:ext uri="{BB962C8B-B14F-4D97-AF65-F5344CB8AC3E}">
        <p14:creationId xmlns:p14="http://schemas.microsoft.com/office/powerpoint/2010/main" val="389973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2EC96-C329-4C8E-9FBE-2FD4C0B622D2}" type="slidenum">
              <a:rPr lang="en-GB" smtClean="0"/>
              <a:t>6</a:t>
            </a:fld>
            <a:endParaRPr lang="en-GB"/>
          </a:p>
        </p:txBody>
      </p:sp>
    </p:spTree>
    <p:extLst>
      <p:ext uri="{BB962C8B-B14F-4D97-AF65-F5344CB8AC3E}">
        <p14:creationId xmlns:p14="http://schemas.microsoft.com/office/powerpoint/2010/main" val="2894902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0DBFA-9351-4D7E-9980-AFCE4CEA12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16">
            <a:extLst>
              <a:ext uri="{FF2B5EF4-FFF2-40B4-BE49-F238E27FC236}">
                <a16:creationId xmlns:a16="http://schemas.microsoft.com/office/drawing/2014/main" id="{CBDC3451-9894-4650-B69E-590654154A35}"/>
              </a:ext>
            </a:extLst>
          </p:cNvPr>
          <p:cNvGrpSpPr>
            <a:grpSpLocks noChangeAspect="1"/>
          </p:cNvGrpSpPr>
          <p:nvPr userDrawn="1"/>
        </p:nvGrpSpPr>
        <p:grpSpPr bwMode="auto">
          <a:xfrm>
            <a:off x="1306226" y="4248150"/>
            <a:ext cx="685800" cy="685800"/>
            <a:chOff x="2448" y="2676"/>
            <a:chExt cx="432" cy="432"/>
          </a:xfrm>
        </p:grpSpPr>
        <p:sp>
          <p:nvSpPr>
            <p:cNvPr id="6" name="AutoShape 15">
              <a:extLst>
                <a:ext uri="{FF2B5EF4-FFF2-40B4-BE49-F238E27FC236}">
                  <a16:creationId xmlns:a16="http://schemas.microsoft.com/office/drawing/2014/main" id="{890EA55C-55B3-4871-BC64-F5B25709DFEB}"/>
                </a:ext>
              </a:extLst>
            </p:cNvPr>
            <p:cNvSpPr>
              <a:spLocks noChangeAspect="1" noChangeArrowheads="1" noTextEdit="1"/>
            </p:cNvSpPr>
            <p:nvPr userDrawn="1"/>
          </p:nvSpPr>
          <p:spPr bwMode="auto">
            <a:xfrm>
              <a:off x="2448" y="267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17">
              <a:extLst>
                <a:ext uri="{FF2B5EF4-FFF2-40B4-BE49-F238E27FC236}">
                  <a16:creationId xmlns:a16="http://schemas.microsoft.com/office/drawing/2014/main" id="{BDB91929-0615-4604-BD50-747407CBE59E}"/>
                </a:ext>
              </a:extLst>
            </p:cNvPr>
            <p:cNvSpPr>
              <a:spLocks/>
            </p:cNvSpPr>
            <p:nvPr userDrawn="1"/>
          </p:nvSpPr>
          <p:spPr bwMode="auto">
            <a:xfrm>
              <a:off x="2483" y="2707"/>
              <a:ext cx="378" cy="373"/>
            </a:xfrm>
            <a:custGeom>
              <a:avLst/>
              <a:gdLst>
                <a:gd name="T0" fmla="*/ 307 w 613"/>
                <a:gd name="T1" fmla="*/ 613 h 613"/>
                <a:gd name="T2" fmla="*/ 307 w 613"/>
                <a:gd name="T3" fmla="*/ 613 h 613"/>
                <a:gd name="T4" fmla="*/ 613 w 613"/>
                <a:gd name="T5" fmla="*/ 307 h 613"/>
                <a:gd name="T6" fmla="*/ 307 w 613"/>
                <a:gd name="T7" fmla="*/ 0 h 613"/>
                <a:gd name="T8" fmla="*/ 0 w 613"/>
                <a:gd name="T9" fmla="*/ 307 h 613"/>
                <a:gd name="T10" fmla="*/ 307 w 613"/>
                <a:gd name="T11" fmla="*/ 613 h 613"/>
                <a:gd name="T12" fmla="*/ 307 w 613"/>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613" h="613">
                  <a:moveTo>
                    <a:pt x="307" y="613"/>
                  </a:moveTo>
                  <a:lnTo>
                    <a:pt x="307" y="613"/>
                  </a:lnTo>
                  <a:cubicBezTo>
                    <a:pt x="476" y="613"/>
                    <a:pt x="613" y="476"/>
                    <a:pt x="613" y="307"/>
                  </a:cubicBezTo>
                  <a:cubicBezTo>
                    <a:pt x="613" y="137"/>
                    <a:pt x="476" y="0"/>
                    <a:pt x="307" y="0"/>
                  </a:cubicBezTo>
                  <a:cubicBezTo>
                    <a:pt x="137" y="0"/>
                    <a:pt x="0" y="137"/>
                    <a:pt x="0" y="307"/>
                  </a:cubicBezTo>
                  <a:cubicBezTo>
                    <a:pt x="0" y="476"/>
                    <a:pt x="137" y="613"/>
                    <a:pt x="307" y="613"/>
                  </a:cubicBezTo>
                  <a:lnTo>
                    <a:pt x="307" y="613"/>
                  </a:lnTo>
                  <a:close/>
                </a:path>
              </a:pathLst>
            </a:custGeom>
            <a:noFill/>
            <a:ln w="65088" cap="flat">
              <a:solidFill>
                <a:srgbClr val="D2F0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18">
              <a:extLst>
                <a:ext uri="{FF2B5EF4-FFF2-40B4-BE49-F238E27FC236}">
                  <a16:creationId xmlns:a16="http://schemas.microsoft.com/office/drawing/2014/main" id="{998172FD-28DF-4802-BEDF-314DF2C0B613}"/>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close/>
                </a:path>
              </a:pathLst>
            </a:custGeom>
            <a:solidFill>
              <a:srgbClr val="D2F07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9">
              <a:extLst>
                <a:ext uri="{FF2B5EF4-FFF2-40B4-BE49-F238E27FC236}">
                  <a16:creationId xmlns:a16="http://schemas.microsoft.com/office/drawing/2014/main" id="{CE861D35-E0C0-441E-B0F1-316387AA4D2D}"/>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 name="T34" fmla="*/ 32 w 389"/>
                <a:gd name="T35"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lnTo>
                    <a:pt x="32" y="139"/>
                  </a:lnTo>
                  <a:close/>
                </a:path>
              </a:pathLst>
            </a:custGeom>
            <a:noFill/>
            <a:ln w="12700" cap="flat">
              <a:solidFill>
                <a:srgbClr val="D2F07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0" name="Text Placeholder 1">
            <a:extLst>
              <a:ext uri="{FF2B5EF4-FFF2-40B4-BE49-F238E27FC236}">
                <a16:creationId xmlns:a16="http://schemas.microsoft.com/office/drawing/2014/main" id="{7354DABB-BBAB-4B6E-856A-6F4256AB7658}"/>
              </a:ext>
            </a:extLst>
          </p:cNvPr>
          <p:cNvSpPr txBox="1">
            <a:spLocks/>
          </p:cNvSpPr>
          <p:nvPr userDrawn="1"/>
        </p:nvSpPr>
        <p:spPr>
          <a:xfrm>
            <a:off x="1803400" y="1798632"/>
            <a:ext cx="5343358" cy="2201863"/>
          </a:xfrm>
          <a:prstGeom prst="rect">
            <a:avLst/>
          </a:prstGeom>
        </p:spPr>
        <p:txBody>
          <a:bodyPr vert="horz" lIns="0"/>
          <a:lstStyle>
            <a:lvl1pPr marL="0" indent="0" algn="l" defTabSz="457200" rtl="0" eaLnBrk="1" latinLnBrk="0" hangingPunct="1">
              <a:lnSpc>
                <a:spcPts val="4000"/>
              </a:lnSpc>
              <a:spcBef>
                <a:spcPts val="0"/>
              </a:spcBef>
              <a:spcAft>
                <a:spcPts val="1000"/>
              </a:spcAft>
              <a:buFont typeface="Arial"/>
              <a:buNone/>
              <a:defRPr sz="4000" b="0" i="0" kern="0" spc="-60">
                <a:solidFill>
                  <a:schemeClr val="bg1"/>
                </a:solidFill>
                <a:latin typeface="Museo900-Regular"/>
                <a:ea typeface="+mn-ea"/>
                <a:cs typeface="Museo900-Regular"/>
              </a:defRPr>
            </a:lvl1pPr>
            <a:lvl2pPr marL="0" indent="0" algn="l" defTabSz="457200" rtl="0" eaLnBrk="1" latinLnBrk="0" hangingPunct="1">
              <a:lnSpc>
                <a:spcPts val="2000"/>
              </a:lnSpc>
              <a:spcBef>
                <a:spcPts val="500"/>
              </a:spcBef>
              <a:buFont typeface="Arial"/>
              <a:buNone/>
              <a:defRPr sz="2500" b="0" i="0" kern="1200">
                <a:solidFill>
                  <a:schemeClr val="bg1"/>
                </a:solidFill>
                <a:latin typeface="Museo300-Regular"/>
                <a:ea typeface="+mn-ea"/>
                <a:cs typeface="Museo300-Regular"/>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ts val="0"/>
              </a:spcBef>
              <a:spcAft>
                <a:spcPts val="1000"/>
              </a:spcAft>
              <a:buClrTx/>
              <a:buSzTx/>
              <a:buFont typeface="Arial"/>
              <a:buNone/>
              <a:tabLst/>
              <a:defRPr/>
            </a:pPr>
            <a:r>
              <a:rPr kumimoji="0" lang="en-US" sz="4000" b="0" i="0" u="none" strike="noStrike" kern="0" cap="none" spc="-60" normalizeH="0" baseline="0" noProof="0" dirty="0">
                <a:ln>
                  <a:noFill/>
                </a:ln>
                <a:solidFill>
                  <a:sysClr val="window" lastClr="FFFFFF"/>
                </a:solidFill>
                <a:effectLst/>
                <a:uLnTx/>
                <a:uFillTx/>
                <a:latin typeface="Museo900-Regular"/>
                <a:ea typeface="+mn-ea"/>
              </a:rPr>
              <a:t>Ethics of AI</a:t>
            </a:r>
          </a:p>
          <a:p>
            <a:pPr marL="0" marR="0" lvl="1" indent="0" algn="l" defTabSz="457200" rtl="0" eaLnBrk="1" fontAlgn="auto" latinLnBrk="0" hangingPunct="1">
              <a:lnSpc>
                <a:spcPts val="2000"/>
              </a:lnSpc>
              <a:spcBef>
                <a:spcPts val="5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300-Regular"/>
                <a:ea typeface="+mn-ea"/>
              </a:rPr>
              <a:t>Artificial intelligence</a:t>
            </a:r>
          </a:p>
          <a:p>
            <a:pPr marL="0" marR="0" lvl="1" indent="0" algn="l" defTabSz="457200" rtl="0" eaLnBrk="1" fontAlgn="auto" latinLnBrk="0" hangingPunct="1">
              <a:lnSpc>
                <a:spcPts val="2000"/>
              </a:lnSpc>
              <a:spcBef>
                <a:spcPts val="2400"/>
              </a:spcBef>
              <a:spcAft>
                <a:spcPts val="0"/>
              </a:spcAft>
              <a:buClrTx/>
              <a:buSzTx/>
              <a:buFont typeface="Arial"/>
              <a:buNone/>
              <a:tabLst/>
              <a:defRPr/>
            </a:pPr>
            <a:r>
              <a:rPr kumimoji="0" lang="en-GB" sz="2500" b="0" i="0" u="none" strike="noStrike" kern="1200" cap="none" spc="0" normalizeH="0" baseline="0" noProof="0" dirty="0">
                <a:ln>
                  <a:noFill/>
                </a:ln>
                <a:solidFill>
                  <a:srgbClr val="D2F072"/>
                </a:solidFill>
                <a:effectLst/>
                <a:uLnTx/>
                <a:uFillTx/>
                <a:latin typeface="Museo300-Regular"/>
                <a:ea typeface="+mn-ea"/>
              </a:rPr>
              <a:t>1</a:t>
            </a:r>
            <a:r>
              <a:rPr kumimoji="0" lang="en-US" sz="2500" b="0" i="0" u="none" strike="noStrike" kern="1200" cap="none" spc="0" normalizeH="0" baseline="30000" noProof="0" dirty="0" err="1">
                <a:ln>
                  <a:noFill/>
                </a:ln>
                <a:solidFill>
                  <a:srgbClr val="D2F072"/>
                </a:solidFill>
                <a:effectLst/>
                <a:uLnTx/>
                <a:uFillTx/>
                <a:latin typeface="Museo300-Regular"/>
                <a:ea typeface="+mn-ea"/>
              </a:rPr>
              <a:t>st</a:t>
            </a:r>
            <a:r>
              <a:rPr kumimoji="0" lang="en-US" sz="2500" b="0" i="0" u="none" strike="noStrike" kern="1200" cap="none" spc="0" normalizeH="0" baseline="0" noProof="0" dirty="0">
                <a:ln>
                  <a:noFill/>
                </a:ln>
                <a:solidFill>
                  <a:srgbClr val="D2F072"/>
                </a:solidFill>
                <a:effectLst/>
                <a:uLnTx/>
                <a:uFillTx/>
                <a:latin typeface="Museo300-Regular"/>
                <a:ea typeface="+mn-ea"/>
              </a:rPr>
              <a:t> Edition</a:t>
            </a:r>
          </a:p>
        </p:txBody>
      </p:sp>
      <p:pic>
        <p:nvPicPr>
          <p:cNvPr id="11" name="Picture 10" descr="Logo.ai">
            <a:extLst>
              <a:ext uri="{FF2B5EF4-FFF2-40B4-BE49-F238E27FC236}">
                <a16:creationId xmlns:a16="http://schemas.microsoft.com/office/drawing/2014/main" id="{039D4398-C132-4EDF-9C1D-D1633C4F8C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1593432957"/>
      </p:ext>
    </p:extLst>
  </p:cSld>
  <p:clrMapOvr>
    <a:masterClrMapping/>
  </p:clrMapOvr>
  <p:extLst>
    <p:ext uri="{DCECCB84-F9BA-43D5-87BE-67443E8EF086}">
      <p15:sldGuideLst xmlns:p15="http://schemas.microsoft.com/office/powerpoint/2012/main">
        <p15:guide id="1" orient="horz" pos="668" userDrawn="1">
          <p15:clr>
            <a:srgbClr val="FBAE40"/>
          </p15:clr>
        </p15:guide>
        <p15:guide id="2" pos="2880" userDrawn="1">
          <p15:clr>
            <a:srgbClr val="FBAE40"/>
          </p15:clr>
        </p15:guide>
        <p15:guide id="3" orient="horz" pos="244" userDrawn="1">
          <p15:clr>
            <a:srgbClr val="FBAE40"/>
          </p15:clr>
        </p15:guide>
        <p15:guide id="4" orient="horz" pos="45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2020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Graphic 8">
            <a:extLst>
              <a:ext uri="{FF2B5EF4-FFF2-40B4-BE49-F238E27FC236}">
                <a16:creationId xmlns:a16="http://schemas.microsoft.com/office/drawing/2014/main" id="{50769F48-E340-40B4-BDE7-5A6CE6E1C8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2DA1332B-4FFE-4628-A26F-803C1666DB10}"/>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A6D4506E-8680-43CD-B420-48FA37624A7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Ethics of AI</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664D7"/>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cxnSp>
        <p:nvCxnSpPr>
          <p:cNvPr id="6" name="Straight Connector 5">
            <a:extLst>
              <a:ext uri="{FF2B5EF4-FFF2-40B4-BE49-F238E27FC236}">
                <a16:creationId xmlns:a16="http://schemas.microsoft.com/office/drawing/2014/main" id="{62E9DD45-C9F6-4603-ACD2-7C4972C5A16E}"/>
              </a:ext>
            </a:extLst>
          </p:cNvPr>
          <p:cNvCxnSpPr>
            <a:cxnSpLocks/>
          </p:cNvCxnSpPr>
          <p:nvPr userDrawn="1"/>
        </p:nvCxnSpPr>
        <p:spPr>
          <a:xfrm>
            <a:off x="584200" y="1702800"/>
            <a:ext cx="0" cy="327956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11">
            <a:extLst>
              <a:ext uri="{FF2B5EF4-FFF2-40B4-BE49-F238E27FC236}">
                <a16:creationId xmlns:a16="http://schemas.microsoft.com/office/drawing/2014/main" id="{FD7C6E91-4874-4C93-939E-4486C42A952A}"/>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CD2F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412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9570DF7F-B6DA-448D-ABAB-D55D6BF8A10D}"/>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664474D7-221C-4337-B6A0-AC1D48D22AB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ED057498-FDF0-42B6-A4E2-97AAD097EB6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Ethics of AI</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C47E5CC3-E873-470E-B3C5-787C201F5EA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BCD9B521-A3CC-45B9-93C7-F019AA937FE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Ethics of AI</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913471BA-4BB8-4603-A459-D885B3B9FA16}"/>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E51FAB6A-F973-4F56-814A-0729A7CB062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Ethics of AI</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405079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7002C7E-087C-4F55-A35C-D95117D5A7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2F10419F-76C9-45F5-95B5-4161497DE9E4}"/>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1C9BD818-4BB5-413B-BC86-9CE64A3C452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Ethics of AI</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90167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550C147-ED21-4276-A81A-BE402AD1DB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1D98A1FD-C286-4397-ABAE-4E1FBF8E7DAB}"/>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E47234A1-FF20-4292-998E-E0692C46C0F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Ethics of AI</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BC55EA86-CBD5-4353-9079-56EAAA4D6C46}"/>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00B1D5C2-8591-4430-86B2-843D4A5F540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Ethics of AI</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3452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71" r:id="rId7"/>
    <p:sldLayoutId id="2147483665"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F793CC-79CF-4DE2-8B9F-D5E181568475}"/>
              </a:ext>
            </a:extLst>
          </p:cNvPr>
          <p:cNvSpPr>
            <a:spLocks noGrp="1"/>
          </p:cNvSpPr>
          <p:nvPr>
            <p:ph type="body" sz="quarter" idx="13"/>
          </p:nvPr>
        </p:nvSpPr>
        <p:spPr/>
        <p:txBody>
          <a:bodyPr/>
          <a:lstStyle/>
          <a:p>
            <a:r>
              <a:rPr lang="en-GB" dirty="0"/>
              <a:t>AI and jobs</a:t>
            </a:r>
          </a:p>
        </p:txBody>
      </p:sp>
      <p:sp>
        <p:nvSpPr>
          <p:cNvPr id="5" name="Text Placeholder 4">
            <a:extLst>
              <a:ext uri="{FF2B5EF4-FFF2-40B4-BE49-F238E27FC236}">
                <a16:creationId xmlns:a16="http://schemas.microsoft.com/office/drawing/2014/main" id="{92A9E511-03FE-4CD6-8BC7-EC603DF82DFE}"/>
              </a:ext>
            </a:extLst>
          </p:cNvPr>
          <p:cNvSpPr>
            <a:spLocks noGrp="1"/>
          </p:cNvSpPr>
          <p:nvPr>
            <p:ph type="body" sz="quarter" idx="14"/>
          </p:nvPr>
        </p:nvSpPr>
        <p:spPr/>
        <p:txBody>
          <a:bodyPr/>
          <a:lstStyle/>
          <a:p>
            <a:r>
              <a:rPr lang="en-GB" dirty="0"/>
              <a:t>Up to 40% of jobs could be replaced by automation and AI by 2035</a:t>
            </a:r>
          </a:p>
          <a:p>
            <a:r>
              <a:rPr lang="en-GB" dirty="0"/>
              <a:t>Many jobs could be lost including:</a:t>
            </a:r>
          </a:p>
          <a:p>
            <a:pPr lvl="1"/>
            <a:r>
              <a:rPr lang="en-GB" dirty="0">
                <a:solidFill>
                  <a:srgbClr val="FF0000"/>
                </a:solidFill>
              </a:rPr>
              <a:t>Telemarketing</a:t>
            </a:r>
          </a:p>
          <a:p>
            <a:pPr lvl="1"/>
            <a:r>
              <a:rPr lang="en-GB" dirty="0">
                <a:solidFill>
                  <a:srgbClr val="FF0000"/>
                </a:solidFill>
              </a:rPr>
              <a:t>Taxi drivers and transportation</a:t>
            </a:r>
          </a:p>
          <a:p>
            <a:pPr lvl="1"/>
            <a:r>
              <a:rPr lang="en-GB" dirty="0">
                <a:solidFill>
                  <a:srgbClr val="FF0000"/>
                </a:solidFill>
              </a:rPr>
              <a:t>Receptionists</a:t>
            </a:r>
          </a:p>
          <a:p>
            <a:pPr lvl="1"/>
            <a:r>
              <a:rPr lang="en-GB" dirty="0">
                <a:solidFill>
                  <a:srgbClr val="FF0000"/>
                </a:solidFill>
              </a:rPr>
              <a:t>Proof reading</a:t>
            </a:r>
          </a:p>
          <a:p>
            <a:pPr lvl="1"/>
            <a:r>
              <a:rPr lang="en-GB" dirty="0">
                <a:solidFill>
                  <a:srgbClr val="FF0000"/>
                </a:solidFill>
              </a:rPr>
              <a:t>Retail sales</a:t>
            </a:r>
          </a:p>
          <a:p>
            <a:pPr lvl="1"/>
            <a:endParaRPr lang="en-GB" dirty="0"/>
          </a:p>
          <a:p>
            <a:pPr lvl="1"/>
            <a:endParaRPr lang="en-GB" dirty="0"/>
          </a:p>
        </p:txBody>
      </p:sp>
    </p:spTree>
    <p:extLst>
      <p:ext uri="{BB962C8B-B14F-4D97-AF65-F5344CB8AC3E}">
        <p14:creationId xmlns:p14="http://schemas.microsoft.com/office/powerpoint/2010/main" val="1126387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B0F728-FA73-4FAF-A90E-8CB3FD02CB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9691" y="775770"/>
            <a:ext cx="3614309" cy="6082230"/>
          </a:xfrm>
          <a:prstGeom prst="rect">
            <a:avLst/>
          </a:prstGeom>
        </p:spPr>
      </p:pic>
      <p:sp>
        <p:nvSpPr>
          <p:cNvPr id="4" name="Text Placeholder 3">
            <a:extLst>
              <a:ext uri="{FF2B5EF4-FFF2-40B4-BE49-F238E27FC236}">
                <a16:creationId xmlns:a16="http://schemas.microsoft.com/office/drawing/2014/main" id="{674391D8-C5E2-403C-889F-D0FDF5B19234}"/>
              </a:ext>
            </a:extLst>
          </p:cNvPr>
          <p:cNvSpPr>
            <a:spLocks noGrp="1"/>
          </p:cNvSpPr>
          <p:nvPr>
            <p:ph type="body" sz="quarter" idx="13"/>
          </p:nvPr>
        </p:nvSpPr>
        <p:spPr/>
        <p:txBody>
          <a:bodyPr/>
          <a:lstStyle/>
          <a:p>
            <a:r>
              <a:rPr lang="en-GB" dirty="0"/>
              <a:t>Wealth differences</a:t>
            </a:r>
          </a:p>
        </p:txBody>
      </p:sp>
      <p:sp>
        <p:nvSpPr>
          <p:cNvPr id="5" name="Text Placeholder 4">
            <a:extLst>
              <a:ext uri="{FF2B5EF4-FFF2-40B4-BE49-F238E27FC236}">
                <a16:creationId xmlns:a16="http://schemas.microsoft.com/office/drawing/2014/main" id="{375B0522-436F-48E8-BCE6-2955A8BD4CAA}"/>
              </a:ext>
            </a:extLst>
          </p:cNvPr>
          <p:cNvSpPr>
            <a:spLocks noGrp="1"/>
          </p:cNvSpPr>
          <p:nvPr>
            <p:ph type="body" sz="quarter" idx="14"/>
          </p:nvPr>
        </p:nvSpPr>
        <p:spPr/>
        <p:txBody>
          <a:bodyPr/>
          <a:lstStyle/>
          <a:p>
            <a:r>
              <a:rPr lang="en-GB" dirty="0"/>
              <a:t>If a job is lost to AI or automation, </a:t>
            </a:r>
            <a:br>
              <a:rPr lang="en-GB" dirty="0"/>
            </a:br>
            <a:r>
              <a:rPr lang="en-GB" dirty="0"/>
              <a:t>then a company may get richer, </a:t>
            </a:r>
            <a:br>
              <a:rPr lang="en-GB" dirty="0"/>
            </a:br>
            <a:r>
              <a:rPr lang="en-GB" dirty="0"/>
              <a:t>whilst other companies or </a:t>
            </a:r>
            <a:br>
              <a:rPr lang="en-GB" dirty="0"/>
            </a:br>
            <a:r>
              <a:rPr lang="en-GB" dirty="0"/>
              <a:t>people may become poorer</a:t>
            </a:r>
          </a:p>
          <a:p>
            <a:r>
              <a:rPr lang="en-GB" dirty="0"/>
              <a:t>However, technology revolutions, </a:t>
            </a:r>
            <a:br>
              <a:rPr lang="en-GB" dirty="0"/>
            </a:br>
            <a:r>
              <a:rPr lang="en-GB" dirty="0"/>
              <a:t>such as electricity and IT have </a:t>
            </a:r>
            <a:br>
              <a:rPr lang="en-GB" dirty="0"/>
            </a:br>
            <a:r>
              <a:rPr lang="en-GB" dirty="0"/>
              <a:t>often created many new jobs</a:t>
            </a:r>
          </a:p>
          <a:p>
            <a:pPr lvl="1"/>
            <a:r>
              <a:rPr lang="en-GB" dirty="0"/>
              <a:t>Discuss the problems that AI could have </a:t>
            </a:r>
            <a:br>
              <a:rPr lang="en-GB" dirty="0"/>
            </a:br>
            <a:r>
              <a:rPr lang="en-GB" dirty="0"/>
              <a:t>to the differences of wealth in society</a:t>
            </a:r>
          </a:p>
          <a:p>
            <a:pPr lvl="1"/>
            <a:r>
              <a:rPr lang="en-GB" dirty="0"/>
              <a:t>What could be done to reduce </a:t>
            </a:r>
            <a:br>
              <a:rPr lang="en-GB" dirty="0"/>
            </a:br>
            <a:r>
              <a:rPr lang="en-GB" dirty="0"/>
              <a:t>these problems?</a:t>
            </a:r>
          </a:p>
        </p:txBody>
      </p:sp>
      <p:pic>
        <p:nvPicPr>
          <p:cNvPr id="7" name="Graphic 6">
            <a:extLst>
              <a:ext uri="{FF2B5EF4-FFF2-40B4-BE49-F238E27FC236}">
                <a16:creationId xmlns:a16="http://schemas.microsoft.com/office/drawing/2014/main" id="{8CD2B50A-3F00-406B-AC7F-A9A354B6E0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45551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0E1F06-256A-442D-B740-442F05844861}"/>
              </a:ext>
            </a:extLst>
          </p:cNvPr>
          <p:cNvSpPr>
            <a:spLocks noGrp="1"/>
          </p:cNvSpPr>
          <p:nvPr>
            <p:ph type="body" sz="quarter" idx="13"/>
          </p:nvPr>
        </p:nvSpPr>
        <p:spPr/>
        <p:txBody>
          <a:bodyPr/>
          <a:lstStyle/>
          <a:p>
            <a:r>
              <a:rPr lang="en-GB" dirty="0"/>
              <a:t>Wealth differences</a:t>
            </a:r>
          </a:p>
        </p:txBody>
      </p:sp>
      <p:sp>
        <p:nvSpPr>
          <p:cNvPr id="5" name="Text Placeholder 4">
            <a:extLst>
              <a:ext uri="{FF2B5EF4-FFF2-40B4-BE49-F238E27FC236}">
                <a16:creationId xmlns:a16="http://schemas.microsoft.com/office/drawing/2014/main" id="{55EA6898-08BB-4821-BD5C-695E16982419}"/>
              </a:ext>
            </a:extLst>
          </p:cNvPr>
          <p:cNvSpPr>
            <a:spLocks noGrp="1"/>
          </p:cNvSpPr>
          <p:nvPr>
            <p:ph type="body" sz="quarter" idx="14"/>
          </p:nvPr>
        </p:nvSpPr>
        <p:spPr/>
        <p:txBody>
          <a:bodyPr/>
          <a:lstStyle/>
          <a:p>
            <a:r>
              <a:rPr lang="en-GB" dirty="0"/>
              <a:t>Wealth differences in a population can lead to:</a:t>
            </a:r>
          </a:p>
          <a:p>
            <a:pPr lvl="1"/>
            <a:r>
              <a:rPr lang="en-GB" dirty="0">
                <a:solidFill>
                  <a:srgbClr val="FF0000"/>
                </a:solidFill>
              </a:rPr>
              <a:t>Poor health in those less well off</a:t>
            </a:r>
          </a:p>
          <a:p>
            <a:pPr lvl="1"/>
            <a:r>
              <a:rPr lang="en-GB" dirty="0">
                <a:solidFill>
                  <a:srgbClr val="FF0000"/>
                </a:solidFill>
              </a:rPr>
              <a:t>Stress and anxiety for those who cannot afford their basic costs of living such as food and housing</a:t>
            </a:r>
          </a:p>
          <a:p>
            <a:pPr lvl="1"/>
            <a:r>
              <a:rPr lang="en-GB" dirty="0">
                <a:solidFill>
                  <a:srgbClr val="FF0000"/>
                </a:solidFill>
              </a:rPr>
              <a:t>Resentment towards those who have lots of wealth</a:t>
            </a:r>
          </a:p>
          <a:p>
            <a:pPr lvl="1"/>
            <a:r>
              <a:rPr lang="en-GB" dirty="0">
                <a:solidFill>
                  <a:srgbClr val="FF0000"/>
                </a:solidFill>
              </a:rPr>
              <a:t>An unfair society</a:t>
            </a:r>
          </a:p>
          <a:p>
            <a:r>
              <a:rPr lang="en-GB" dirty="0"/>
              <a:t>These problems can be reduced by:</a:t>
            </a:r>
          </a:p>
          <a:p>
            <a:pPr lvl="1"/>
            <a:r>
              <a:rPr lang="en-GB" dirty="0">
                <a:solidFill>
                  <a:srgbClr val="FF0000"/>
                </a:solidFill>
              </a:rPr>
              <a:t>Having a strong support system in society whilst the transition to a new technology takes place</a:t>
            </a:r>
          </a:p>
          <a:p>
            <a:pPr lvl="1"/>
            <a:r>
              <a:rPr lang="en-GB" dirty="0">
                <a:solidFill>
                  <a:srgbClr val="FF0000"/>
                </a:solidFill>
              </a:rPr>
              <a:t>Support and training for new jobs that are created</a:t>
            </a:r>
          </a:p>
        </p:txBody>
      </p:sp>
    </p:spTree>
    <p:extLst>
      <p:ext uri="{BB962C8B-B14F-4D97-AF65-F5344CB8AC3E}">
        <p14:creationId xmlns:p14="http://schemas.microsoft.com/office/powerpoint/2010/main" val="20465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3</a:t>
            </a:r>
            <a:r>
              <a:rPr lang="en-GB" dirty="0"/>
              <a:t> on </a:t>
            </a:r>
            <a:r>
              <a:rPr lang="en-GB" b="1" dirty="0"/>
              <a:t>Worksheet 3</a:t>
            </a:r>
          </a:p>
        </p:txBody>
      </p:sp>
    </p:spTree>
    <p:extLst>
      <p:ext uri="{BB962C8B-B14F-4D97-AF65-F5344CB8AC3E}">
        <p14:creationId xmlns:p14="http://schemas.microsoft.com/office/powerpoint/2010/main" val="130597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BBBB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94A0EC-4C55-486D-803F-533241F6EB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39968E3F-726B-4A52-84B9-F6DE1C0005A6}"/>
              </a:ext>
            </a:extLst>
          </p:cNvPr>
          <p:cNvSpPr>
            <a:spLocks noGrp="1"/>
          </p:cNvSpPr>
          <p:nvPr>
            <p:ph type="body" sz="quarter" idx="13"/>
          </p:nvPr>
        </p:nvSpPr>
        <p:spPr/>
        <p:txBody>
          <a:bodyPr/>
          <a:lstStyle/>
          <a:p>
            <a:r>
              <a:rPr lang="en-GB" dirty="0"/>
              <a:t>Bias in AI</a:t>
            </a:r>
          </a:p>
        </p:txBody>
      </p:sp>
      <p:sp>
        <p:nvSpPr>
          <p:cNvPr id="3" name="Text Placeholder 2">
            <a:extLst>
              <a:ext uri="{FF2B5EF4-FFF2-40B4-BE49-F238E27FC236}">
                <a16:creationId xmlns:a16="http://schemas.microsoft.com/office/drawing/2014/main" id="{365D3792-DDB4-4A28-A6C2-B657F28C02CA}"/>
              </a:ext>
            </a:extLst>
          </p:cNvPr>
          <p:cNvSpPr>
            <a:spLocks noGrp="1"/>
          </p:cNvSpPr>
          <p:nvPr>
            <p:ph type="body" sz="quarter" idx="14"/>
          </p:nvPr>
        </p:nvSpPr>
        <p:spPr/>
        <p:txBody>
          <a:bodyPr/>
          <a:lstStyle/>
          <a:p>
            <a:r>
              <a:rPr lang="en-GB" dirty="0"/>
              <a:t>When using AI, it is important to consider bias</a:t>
            </a:r>
          </a:p>
          <a:p>
            <a:pPr lvl="1"/>
            <a:r>
              <a:rPr lang="en-GB" dirty="0"/>
              <a:t>If the training data is bias, the AI may exclude certain minority groups or views</a:t>
            </a:r>
          </a:p>
          <a:p>
            <a:r>
              <a:rPr lang="en-GB" dirty="0"/>
              <a:t>Imagine that we are training an image search engine to understand what a shoe is</a:t>
            </a:r>
          </a:p>
          <a:p>
            <a:pPr lvl="1"/>
            <a:r>
              <a:rPr lang="en-GB" dirty="0"/>
              <a:t>If the training data mostly has flat soled shoes, it may decide that high heels are not actually shoes</a:t>
            </a:r>
          </a:p>
          <a:p>
            <a:pPr lvl="1"/>
            <a:r>
              <a:rPr lang="en-GB" dirty="0"/>
              <a:t>What problems could bias create in other areas?</a:t>
            </a:r>
          </a:p>
        </p:txBody>
      </p:sp>
    </p:spTree>
    <p:extLst>
      <p:ext uri="{BB962C8B-B14F-4D97-AF65-F5344CB8AC3E}">
        <p14:creationId xmlns:p14="http://schemas.microsoft.com/office/powerpoint/2010/main" val="354258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E32FCA-4597-4307-9832-FF15049BB614}"/>
              </a:ext>
            </a:extLst>
          </p:cNvPr>
          <p:cNvSpPr>
            <a:spLocks noGrp="1"/>
          </p:cNvSpPr>
          <p:nvPr>
            <p:ph type="body" sz="quarter" idx="13"/>
          </p:nvPr>
        </p:nvSpPr>
        <p:spPr/>
        <p:txBody>
          <a:bodyPr/>
          <a:lstStyle/>
          <a:p>
            <a:r>
              <a:rPr lang="en-GB" dirty="0"/>
              <a:t>Bias in AI</a:t>
            </a:r>
          </a:p>
        </p:txBody>
      </p:sp>
      <p:sp>
        <p:nvSpPr>
          <p:cNvPr id="5" name="Text Placeholder 4">
            <a:extLst>
              <a:ext uri="{FF2B5EF4-FFF2-40B4-BE49-F238E27FC236}">
                <a16:creationId xmlns:a16="http://schemas.microsoft.com/office/drawing/2014/main" id="{5811D6A6-4C62-42A1-A33E-20B6DD2983B6}"/>
              </a:ext>
            </a:extLst>
          </p:cNvPr>
          <p:cNvSpPr>
            <a:spLocks noGrp="1"/>
          </p:cNvSpPr>
          <p:nvPr>
            <p:ph type="body" sz="quarter" idx="14"/>
          </p:nvPr>
        </p:nvSpPr>
        <p:spPr/>
        <p:txBody>
          <a:bodyPr/>
          <a:lstStyle/>
          <a:p>
            <a:r>
              <a:rPr lang="en-GB" dirty="0"/>
              <a:t>Bias could occur in any area of AI</a:t>
            </a:r>
          </a:p>
          <a:p>
            <a:r>
              <a:rPr lang="en-GB" dirty="0"/>
              <a:t>Some areas that may be affected could be:</a:t>
            </a:r>
          </a:p>
          <a:p>
            <a:pPr lvl="1"/>
            <a:r>
              <a:rPr lang="en-GB" dirty="0">
                <a:solidFill>
                  <a:srgbClr val="FF0000"/>
                </a:solidFill>
              </a:rPr>
              <a:t>People tend to prefer sweeter fruit and vegetables, so AI could only pick or produce the very sweetest. This would affect people who don’t like these</a:t>
            </a:r>
          </a:p>
          <a:p>
            <a:pPr lvl="1"/>
            <a:r>
              <a:rPr lang="en-GB" dirty="0">
                <a:solidFill>
                  <a:srgbClr val="FF0000"/>
                </a:solidFill>
              </a:rPr>
              <a:t>AI could use training data for job applications that makes it biased – for instance, if the training data was all from people with European names, it may reject someone who has a </a:t>
            </a:r>
            <a:br>
              <a:rPr lang="en-GB" dirty="0">
                <a:solidFill>
                  <a:srgbClr val="FF0000"/>
                </a:solidFill>
              </a:rPr>
            </a:br>
            <a:r>
              <a:rPr lang="en-GB" dirty="0">
                <a:solidFill>
                  <a:srgbClr val="FF0000"/>
                </a:solidFill>
              </a:rPr>
              <a:t>non-European name even though they could be very good at the job</a:t>
            </a:r>
            <a:endParaRPr lang="en-GB" dirty="0"/>
          </a:p>
          <a:p>
            <a:endParaRPr lang="en-GB" dirty="0"/>
          </a:p>
        </p:txBody>
      </p:sp>
    </p:spTree>
    <p:extLst>
      <p:ext uri="{BB962C8B-B14F-4D97-AF65-F5344CB8AC3E}">
        <p14:creationId xmlns:p14="http://schemas.microsoft.com/office/powerpoint/2010/main" val="86997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4</a:t>
            </a:r>
            <a:r>
              <a:rPr lang="en-GB" dirty="0"/>
              <a:t> on </a:t>
            </a:r>
            <a:r>
              <a:rPr lang="en-GB" b="1" dirty="0"/>
              <a:t>Worksheet 3</a:t>
            </a:r>
          </a:p>
        </p:txBody>
      </p:sp>
    </p:spTree>
    <p:extLst>
      <p:ext uri="{BB962C8B-B14F-4D97-AF65-F5344CB8AC3E}">
        <p14:creationId xmlns:p14="http://schemas.microsoft.com/office/powerpoint/2010/main" val="280703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5A7BD3-92CE-4B0D-A560-99B308619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3474" y="2598052"/>
            <a:ext cx="6390526" cy="4259948"/>
          </a:xfrm>
          <a:prstGeom prst="rect">
            <a:avLst/>
          </a:prstGeom>
        </p:spPr>
      </p:pic>
      <p:sp>
        <p:nvSpPr>
          <p:cNvPr id="2" name="Text Placeholder 1">
            <a:extLst>
              <a:ext uri="{FF2B5EF4-FFF2-40B4-BE49-F238E27FC236}">
                <a16:creationId xmlns:a16="http://schemas.microsoft.com/office/drawing/2014/main" id="{FB1B1475-6A7A-43AA-A878-A2E69336C8D1}"/>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8FE7E0B0-7B1D-41D3-B25C-1811F92879A4}"/>
              </a:ext>
            </a:extLst>
          </p:cNvPr>
          <p:cNvSpPr>
            <a:spLocks noGrp="1"/>
          </p:cNvSpPr>
          <p:nvPr>
            <p:ph type="body" sz="quarter" idx="14"/>
          </p:nvPr>
        </p:nvSpPr>
        <p:spPr/>
        <p:txBody>
          <a:bodyPr/>
          <a:lstStyle/>
          <a:p>
            <a:r>
              <a:rPr lang="en-GB" dirty="0"/>
              <a:t>AI creates a number of ethical issues</a:t>
            </a:r>
          </a:p>
          <a:p>
            <a:r>
              <a:rPr lang="en-GB" dirty="0"/>
              <a:t>Briefly explain to a partner the ethical issues that AI creates in:</a:t>
            </a:r>
          </a:p>
          <a:p>
            <a:pPr lvl="1"/>
            <a:r>
              <a:rPr lang="en-GB" dirty="0"/>
              <a:t>Self driving cars</a:t>
            </a:r>
          </a:p>
          <a:p>
            <a:pPr lvl="1"/>
            <a:r>
              <a:rPr lang="en-GB" dirty="0"/>
              <a:t>Jobs</a:t>
            </a:r>
          </a:p>
          <a:p>
            <a:pPr lvl="1"/>
            <a:r>
              <a:rPr lang="en-GB" dirty="0"/>
              <a:t>Bias</a:t>
            </a:r>
          </a:p>
        </p:txBody>
      </p:sp>
      <p:pic>
        <p:nvPicPr>
          <p:cNvPr id="7" name="Graphic 6">
            <a:extLst>
              <a:ext uri="{FF2B5EF4-FFF2-40B4-BE49-F238E27FC236}">
                <a16:creationId xmlns:a16="http://schemas.microsoft.com/office/drawing/2014/main" id="{1108482A-45CF-4A21-BEA5-D1AE8E734F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52515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1B1475-6A7A-43AA-A878-A2E69336C8D1}"/>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8FE7E0B0-7B1D-41D3-B25C-1811F92879A4}"/>
              </a:ext>
            </a:extLst>
          </p:cNvPr>
          <p:cNvSpPr>
            <a:spLocks noGrp="1"/>
          </p:cNvSpPr>
          <p:nvPr>
            <p:ph type="body" sz="quarter" idx="14"/>
          </p:nvPr>
        </p:nvSpPr>
        <p:spPr/>
        <p:txBody>
          <a:bodyPr/>
          <a:lstStyle/>
          <a:p>
            <a:r>
              <a:rPr lang="en-GB" dirty="0"/>
              <a:t>Self driving cars</a:t>
            </a:r>
          </a:p>
          <a:p>
            <a:pPr lvl="1"/>
            <a:r>
              <a:rPr lang="en-GB" dirty="0">
                <a:solidFill>
                  <a:srgbClr val="FF0000"/>
                </a:solidFill>
              </a:rPr>
              <a:t>Decisions must be taken that can harm people or damage property. These must be carefully considered before programming or training the car</a:t>
            </a:r>
          </a:p>
          <a:p>
            <a:r>
              <a:rPr lang="en-GB" dirty="0"/>
              <a:t>Jobs</a:t>
            </a:r>
          </a:p>
          <a:p>
            <a:pPr lvl="1"/>
            <a:r>
              <a:rPr lang="en-GB" dirty="0">
                <a:solidFill>
                  <a:srgbClr val="FF0000"/>
                </a:solidFill>
              </a:rPr>
              <a:t>AI and automation will replace many jobs. They may need training and support to obtain new jobs that are created</a:t>
            </a:r>
          </a:p>
          <a:p>
            <a:r>
              <a:rPr lang="en-GB" dirty="0"/>
              <a:t>Bias</a:t>
            </a:r>
          </a:p>
          <a:p>
            <a:pPr lvl="1"/>
            <a:r>
              <a:rPr lang="en-GB" dirty="0">
                <a:solidFill>
                  <a:srgbClr val="FF0000"/>
                </a:solidFill>
              </a:rPr>
              <a:t>If the training data is not carefully considered, then machine learning may become biased towards minority groups </a:t>
            </a:r>
            <a:br>
              <a:rPr lang="en-GB" dirty="0">
                <a:solidFill>
                  <a:srgbClr val="FF0000"/>
                </a:solidFill>
              </a:rPr>
            </a:br>
            <a:r>
              <a:rPr lang="en-GB" dirty="0">
                <a:solidFill>
                  <a:srgbClr val="FF0000"/>
                </a:solidFill>
              </a:rPr>
              <a:t>or opinions</a:t>
            </a:r>
          </a:p>
        </p:txBody>
      </p:sp>
    </p:spTree>
    <p:extLst>
      <p:ext uri="{BB962C8B-B14F-4D97-AF65-F5344CB8AC3E}">
        <p14:creationId xmlns:p14="http://schemas.microsoft.com/office/powerpoint/2010/main" val="277793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4"/>
          </p:nvPr>
        </p:nvSpPr>
        <p:spPr>
          <a:xfrm>
            <a:off x="723900" y="1703388"/>
            <a:ext cx="7797800" cy="3454400"/>
          </a:xfrm>
        </p:spPr>
        <p:txBody>
          <a:bodyPr/>
          <a:lstStyle/>
          <a:p>
            <a:r>
              <a:rPr lang="en-GB" dirty="0"/>
              <a:t>Understand what ethics is</a:t>
            </a:r>
          </a:p>
          <a:p>
            <a:pPr lvl="1"/>
            <a:r>
              <a:rPr lang="en-GB" dirty="0"/>
              <a:t>Consider some simple ethical hypothetical problems</a:t>
            </a:r>
          </a:p>
          <a:p>
            <a:pPr lvl="1"/>
            <a:r>
              <a:rPr lang="en-GB" dirty="0"/>
              <a:t>Understand and discuss ethical issues as they relate to AI</a:t>
            </a:r>
          </a:p>
          <a:p>
            <a:r>
              <a:rPr lang="en-GB" dirty="0"/>
              <a:t>Understand how jobs can be affected by AI </a:t>
            </a:r>
            <a:br>
              <a:rPr lang="en-GB" dirty="0"/>
            </a:br>
            <a:r>
              <a:rPr lang="en-GB" dirty="0"/>
              <a:t>and automation</a:t>
            </a:r>
          </a:p>
          <a:p>
            <a:r>
              <a:rPr lang="en-GB" dirty="0"/>
              <a:t>Understand how bias can be introduced into AI algorithms and machine learning</a:t>
            </a:r>
          </a:p>
        </p:txBody>
      </p:sp>
    </p:spTree>
    <p:extLst>
      <p:ext uri="{BB962C8B-B14F-4D97-AF65-F5344CB8AC3E}">
        <p14:creationId xmlns:p14="http://schemas.microsoft.com/office/powerpoint/2010/main" val="17839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33BF8C-6AE5-4214-B2CB-E51DF900F2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1488" y="647628"/>
            <a:ext cx="3242511" cy="6210372"/>
          </a:xfrm>
          <a:prstGeom prst="rect">
            <a:avLst/>
          </a:prstGeom>
        </p:spPr>
      </p:pic>
      <p:sp>
        <p:nvSpPr>
          <p:cNvPr id="3" name="Text Placeholder 2">
            <a:extLst>
              <a:ext uri="{FF2B5EF4-FFF2-40B4-BE49-F238E27FC236}">
                <a16:creationId xmlns:a16="http://schemas.microsoft.com/office/drawing/2014/main" id="{D11BE1D6-6E0B-451D-8586-00EBFEF6E8B5}"/>
              </a:ext>
            </a:extLst>
          </p:cNvPr>
          <p:cNvSpPr>
            <a:spLocks noGrp="1"/>
          </p:cNvSpPr>
          <p:nvPr>
            <p:ph type="body" sz="quarter" idx="14"/>
          </p:nvPr>
        </p:nvSpPr>
        <p:spPr/>
        <p:txBody>
          <a:bodyPr/>
          <a:lstStyle/>
          <a:p>
            <a:r>
              <a:rPr lang="en-GB" dirty="0"/>
              <a:t>A train’s brakes have failed</a:t>
            </a:r>
          </a:p>
          <a:p>
            <a:pPr lvl="1"/>
            <a:r>
              <a:rPr lang="en-GB" dirty="0"/>
              <a:t>It is currently travelling towards five </a:t>
            </a:r>
            <a:br>
              <a:rPr lang="en-GB" dirty="0"/>
            </a:br>
            <a:r>
              <a:rPr lang="en-GB" dirty="0"/>
              <a:t>people crossing the railway</a:t>
            </a:r>
          </a:p>
          <a:p>
            <a:pPr lvl="1"/>
            <a:r>
              <a:rPr lang="en-GB" dirty="0"/>
              <a:t>All five may be hit by the train</a:t>
            </a:r>
          </a:p>
          <a:p>
            <a:r>
              <a:rPr lang="en-GB" dirty="0"/>
              <a:t>You are standing at the points and </a:t>
            </a:r>
            <a:br>
              <a:rPr lang="en-GB" dirty="0"/>
            </a:br>
            <a:r>
              <a:rPr lang="en-GB" dirty="0"/>
              <a:t>can switch the train to turn to a </a:t>
            </a:r>
            <a:br>
              <a:rPr lang="en-GB" dirty="0"/>
            </a:br>
            <a:r>
              <a:rPr lang="en-GB" dirty="0"/>
              <a:t>different track</a:t>
            </a:r>
          </a:p>
          <a:p>
            <a:pPr lvl="1"/>
            <a:r>
              <a:rPr lang="en-GB" dirty="0"/>
              <a:t>But this may result in an engineer working </a:t>
            </a:r>
            <a:br>
              <a:rPr lang="en-GB" dirty="0"/>
            </a:br>
            <a:r>
              <a:rPr lang="en-GB" dirty="0"/>
              <a:t>on the track being hit</a:t>
            </a:r>
          </a:p>
          <a:p>
            <a:r>
              <a:rPr lang="en-GB" dirty="0"/>
              <a:t>Would you change the direction </a:t>
            </a:r>
            <a:br>
              <a:rPr lang="en-GB" dirty="0"/>
            </a:br>
            <a:r>
              <a:rPr lang="en-GB" dirty="0"/>
              <a:t>of the train?</a:t>
            </a:r>
          </a:p>
        </p:txBody>
      </p:sp>
      <p:sp>
        <p:nvSpPr>
          <p:cNvPr id="2" name="Text Placeholder 1">
            <a:extLst>
              <a:ext uri="{FF2B5EF4-FFF2-40B4-BE49-F238E27FC236}">
                <a16:creationId xmlns:a16="http://schemas.microsoft.com/office/drawing/2014/main" id="{0F68D849-71B0-4399-8D74-8A122CFC09A8}"/>
              </a:ext>
            </a:extLst>
          </p:cNvPr>
          <p:cNvSpPr>
            <a:spLocks noGrp="1"/>
          </p:cNvSpPr>
          <p:nvPr>
            <p:ph type="body" sz="quarter" idx="13"/>
          </p:nvPr>
        </p:nvSpPr>
        <p:spPr/>
        <p:txBody>
          <a:bodyPr/>
          <a:lstStyle/>
          <a:p>
            <a:r>
              <a:rPr lang="en-GB" dirty="0"/>
              <a:t>Starter</a:t>
            </a:r>
          </a:p>
        </p:txBody>
      </p:sp>
      <p:pic>
        <p:nvPicPr>
          <p:cNvPr id="15" name="Graphic 14">
            <a:extLst>
              <a:ext uri="{FF2B5EF4-FFF2-40B4-BE49-F238E27FC236}">
                <a16:creationId xmlns:a16="http://schemas.microsoft.com/office/drawing/2014/main" id="{29A4D956-BA37-4346-AE44-DBFD82AB9C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28785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3F3EA4-FBDF-4A6C-8229-2891BA4CADDB}"/>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EEC61AB9-ABD6-4CE8-8A89-C0D6FB91BCAD}"/>
              </a:ext>
            </a:extLst>
          </p:cNvPr>
          <p:cNvSpPr>
            <a:spLocks noGrp="1"/>
          </p:cNvSpPr>
          <p:nvPr>
            <p:ph type="body" sz="quarter" idx="14"/>
          </p:nvPr>
        </p:nvSpPr>
        <p:spPr/>
        <p:txBody>
          <a:bodyPr/>
          <a:lstStyle/>
          <a:p>
            <a:r>
              <a:rPr lang="en-GB" dirty="0">
                <a:solidFill>
                  <a:srgbClr val="FF0000"/>
                </a:solidFill>
              </a:rPr>
              <a:t>There is no right or wrong answer to this</a:t>
            </a:r>
          </a:p>
          <a:p>
            <a:pPr lvl="1"/>
            <a:r>
              <a:rPr lang="en-GB" dirty="0"/>
              <a:t>How does your class feel about changing the train direction?</a:t>
            </a:r>
          </a:p>
          <a:p>
            <a:pPr lvl="1"/>
            <a:r>
              <a:rPr lang="en-GB" dirty="0"/>
              <a:t>Does how seriously they are injured affect your decision?</a:t>
            </a:r>
          </a:p>
          <a:p>
            <a:r>
              <a:rPr lang="en-GB" dirty="0"/>
              <a:t>Many people want to reduce the overall harm</a:t>
            </a:r>
          </a:p>
          <a:p>
            <a:pPr lvl="1"/>
            <a:r>
              <a:rPr lang="en-GB" dirty="0"/>
              <a:t>This is called </a:t>
            </a:r>
            <a:r>
              <a:rPr lang="en-GB" b="1" dirty="0"/>
              <a:t>utilitarianism</a:t>
            </a:r>
          </a:p>
          <a:p>
            <a:pPr lvl="1"/>
            <a:r>
              <a:rPr lang="en-GB" dirty="0"/>
              <a:t>But would you change your mind if it was a young child on the tracks rather than an engineer?</a:t>
            </a:r>
          </a:p>
          <a:p>
            <a:pPr lvl="1"/>
            <a:r>
              <a:rPr lang="en-GB" dirty="0"/>
              <a:t>If you needed to hurt or injure someone in order to switch the points would this change your decision?</a:t>
            </a:r>
          </a:p>
          <a:p>
            <a:pPr lvl="1"/>
            <a:endParaRPr lang="en-GB" dirty="0"/>
          </a:p>
        </p:txBody>
      </p:sp>
    </p:spTree>
    <p:extLst>
      <p:ext uri="{BB962C8B-B14F-4D97-AF65-F5344CB8AC3E}">
        <p14:creationId xmlns:p14="http://schemas.microsoft.com/office/powerpoint/2010/main" val="226798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6EE0C4-6742-4C32-9D56-45938FB92F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D201B1D2-3902-45F5-95E8-F789D1DEE21B}"/>
              </a:ext>
            </a:extLst>
          </p:cNvPr>
          <p:cNvSpPr>
            <a:spLocks noGrp="1"/>
          </p:cNvSpPr>
          <p:nvPr>
            <p:ph type="body" sz="quarter" idx="13"/>
          </p:nvPr>
        </p:nvSpPr>
        <p:spPr/>
        <p:txBody>
          <a:bodyPr/>
          <a:lstStyle/>
          <a:p>
            <a:r>
              <a:rPr lang="en-GB" dirty="0">
                <a:solidFill>
                  <a:schemeClr val="bg1"/>
                </a:solidFill>
              </a:rPr>
              <a:t>Autonomous vehicles</a:t>
            </a:r>
          </a:p>
        </p:txBody>
      </p:sp>
      <p:sp>
        <p:nvSpPr>
          <p:cNvPr id="4" name="Text Placeholder 3">
            <a:extLst>
              <a:ext uri="{FF2B5EF4-FFF2-40B4-BE49-F238E27FC236}">
                <a16:creationId xmlns:a16="http://schemas.microsoft.com/office/drawing/2014/main" id="{B27CCB4F-30F6-4687-BB22-A8AA23FD01F7}"/>
              </a:ext>
            </a:extLst>
          </p:cNvPr>
          <p:cNvSpPr>
            <a:spLocks noGrp="1"/>
          </p:cNvSpPr>
          <p:nvPr>
            <p:ph type="body" sz="quarter" idx="14"/>
          </p:nvPr>
        </p:nvSpPr>
        <p:spPr>
          <a:xfrm>
            <a:off x="724280" y="1704180"/>
            <a:ext cx="7816470" cy="1428986"/>
          </a:xfrm>
        </p:spPr>
        <p:txBody>
          <a:bodyPr/>
          <a:lstStyle/>
          <a:p>
            <a:r>
              <a:rPr lang="en-GB" dirty="0">
                <a:solidFill>
                  <a:schemeClr val="bg1"/>
                </a:solidFill>
              </a:rPr>
              <a:t>AI is used in self driving cars</a:t>
            </a:r>
          </a:p>
          <a:p>
            <a:pPr lvl="1"/>
            <a:r>
              <a:rPr lang="en-GB" dirty="0">
                <a:solidFill>
                  <a:schemeClr val="bg1"/>
                </a:solidFill>
              </a:rPr>
              <a:t>These cars will often come up against ethical dilemmas</a:t>
            </a:r>
          </a:p>
          <a:p>
            <a:pPr lvl="1"/>
            <a:r>
              <a:rPr lang="en-GB" dirty="0">
                <a:solidFill>
                  <a:schemeClr val="bg1"/>
                </a:solidFill>
              </a:rPr>
              <a:t>They may have to choose between an accident with a cyclist or an accident with many pedestrians</a:t>
            </a:r>
          </a:p>
          <a:p>
            <a:pPr lvl="1"/>
            <a:r>
              <a:rPr lang="en-GB" dirty="0">
                <a:solidFill>
                  <a:schemeClr val="bg1"/>
                </a:solidFill>
              </a:rPr>
              <a:t>Moral or ethical rules will need to be </a:t>
            </a:r>
            <a:br>
              <a:rPr lang="en-GB" dirty="0">
                <a:solidFill>
                  <a:schemeClr val="bg1"/>
                </a:solidFill>
              </a:rPr>
            </a:br>
            <a:r>
              <a:rPr lang="en-GB" dirty="0">
                <a:solidFill>
                  <a:schemeClr val="bg1"/>
                </a:solidFill>
              </a:rPr>
              <a:t>programmed into the machines</a:t>
            </a:r>
          </a:p>
          <a:p>
            <a:pPr lvl="1"/>
            <a:endParaRPr lang="en-GB" dirty="0">
              <a:solidFill>
                <a:schemeClr val="bg1"/>
              </a:solidFill>
            </a:endParaRPr>
          </a:p>
        </p:txBody>
      </p:sp>
      <p:pic>
        <p:nvPicPr>
          <p:cNvPr id="12" name="Graphic 11">
            <a:extLst>
              <a:ext uri="{FF2B5EF4-FFF2-40B4-BE49-F238E27FC236}">
                <a16:creationId xmlns:a16="http://schemas.microsoft.com/office/drawing/2014/main" id="{F05D6F51-A388-480E-9CE1-9AC3397129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32797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1B1475-6A7A-43AA-A878-A2E69336C8D1}"/>
              </a:ext>
            </a:extLst>
          </p:cNvPr>
          <p:cNvSpPr>
            <a:spLocks noGrp="1"/>
          </p:cNvSpPr>
          <p:nvPr>
            <p:ph type="body" sz="quarter" idx="13"/>
          </p:nvPr>
        </p:nvSpPr>
        <p:spPr/>
        <p:txBody>
          <a:bodyPr/>
          <a:lstStyle/>
          <a:p>
            <a:r>
              <a:rPr lang="en-GB" dirty="0"/>
              <a:t>Ethics</a:t>
            </a:r>
          </a:p>
        </p:txBody>
      </p:sp>
      <p:sp>
        <p:nvSpPr>
          <p:cNvPr id="3" name="Text Placeholder 2">
            <a:extLst>
              <a:ext uri="{FF2B5EF4-FFF2-40B4-BE49-F238E27FC236}">
                <a16:creationId xmlns:a16="http://schemas.microsoft.com/office/drawing/2014/main" id="{8FE7E0B0-7B1D-41D3-B25C-1811F92879A4}"/>
              </a:ext>
            </a:extLst>
          </p:cNvPr>
          <p:cNvSpPr>
            <a:spLocks noGrp="1"/>
          </p:cNvSpPr>
          <p:nvPr>
            <p:ph type="body" sz="quarter" idx="14"/>
          </p:nvPr>
        </p:nvSpPr>
        <p:spPr/>
        <p:txBody>
          <a:bodyPr/>
          <a:lstStyle/>
          <a:p>
            <a:r>
              <a:rPr lang="en-GB" dirty="0"/>
              <a:t>‘Ethics’ is a significant aspect of philosophy. At its simplest, ethics is about what is right, or wrong</a:t>
            </a:r>
          </a:p>
          <a:p>
            <a:r>
              <a:rPr lang="en-GB" dirty="0"/>
              <a:t>When crossing a road with moving traffic you should use a pelican or zebra crossing where available</a:t>
            </a:r>
          </a:p>
          <a:p>
            <a:pPr lvl="1"/>
            <a:r>
              <a:rPr lang="en-GB" dirty="0"/>
              <a:t>Crossing anywhere else is known as ‘jaywalking’</a:t>
            </a:r>
          </a:p>
          <a:p>
            <a:pPr lvl="1"/>
            <a:r>
              <a:rPr lang="en-GB" dirty="0"/>
              <a:t>Do you think there should be a punishment for ‘jaywalking’?</a:t>
            </a:r>
          </a:p>
          <a:p>
            <a:pPr lvl="1"/>
            <a:r>
              <a:rPr lang="en-GB" dirty="0"/>
              <a:t>How severe a punishment would be appropriate?</a:t>
            </a:r>
          </a:p>
          <a:p>
            <a:endParaRPr lang="en-GB" dirty="0"/>
          </a:p>
        </p:txBody>
      </p:sp>
    </p:spTree>
    <p:extLst>
      <p:ext uri="{BB962C8B-B14F-4D97-AF65-F5344CB8AC3E}">
        <p14:creationId xmlns:p14="http://schemas.microsoft.com/office/powerpoint/2010/main" val="232176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0F88581-BF8C-499F-A0E7-F8DF25C048B4}"/>
              </a:ext>
            </a:extLst>
          </p:cNvPr>
          <p:cNvSpPr>
            <a:spLocks noGrp="1"/>
          </p:cNvSpPr>
          <p:nvPr>
            <p:ph type="body" sz="quarter" idx="13"/>
          </p:nvPr>
        </p:nvSpPr>
        <p:spPr/>
        <p:txBody>
          <a:bodyPr/>
          <a:lstStyle/>
          <a:p>
            <a:r>
              <a:rPr lang="en-GB" dirty="0"/>
              <a:t>Ethics of AI</a:t>
            </a:r>
          </a:p>
        </p:txBody>
      </p:sp>
      <p:sp>
        <p:nvSpPr>
          <p:cNvPr id="9" name="Text Placeholder 8">
            <a:extLst>
              <a:ext uri="{FF2B5EF4-FFF2-40B4-BE49-F238E27FC236}">
                <a16:creationId xmlns:a16="http://schemas.microsoft.com/office/drawing/2014/main" id="{CFACF713-4CFA-493A-BD65-8E536DC098CA}"/>
              </a:ext>
            </a:extLst>
          </p:cNvPr>
          <p:cNvSpPr>
            <a:spLocks noGrp="1"/>
          </p:cNvSpPr>
          <p:nvPr>
            <p:ph type="body" sz="quarter" idx="14"/>
          </p:nvPr>
        </p:nvSpPr>
        <p:spPr/>
        <p:txBody>
          <a:bodyPr/>
          <a:lstStyle/>
          <a:p>
            <a:r>
              <a:rPr lang="en-GB" dirty="0"/>
              <a:t>Ethical questions can be very difficult to answer</a:t>
            </a:r>
          </a:p>
          <a:p>
            <a:r>
              <a:rPr lang="en-GB" dirty="0"/>
              <a:t>It is important to consider the possible negative effects of new technologies by asking questions such as:</a:t>
            </a:r>
          </a:p>
          <a:p>
            <a:pPr lvl="1"/>
            <a:r>
              <a:rPr lang="en-GB" dirty="0"/>
              <a:t>How reliable is the technology? Will there be cases of mistaken identity? </a:t>
            </a:r>
          </a:p>
          <a:p>
            <a:pPr lvl="1"/>
            <a:r>
              <a:rPr lang="en-GB" dirty="0"/>
              <a:t>How secure is the system? Could evidence be </a:t>
            </a:r>
            <a:br>
              <a:rPr lang="en-GB" dirty="0"/>
            </a:br>
            <a:r>
              <a:rPr lang="en-GB" dirty="0"/>
              <a:t>tampered with? </a:t>
            </a:r>
          </a:p>
          <a:p>
            <a:pPr lvl="1"/>
            <a:r>
              <a:rPr lang="en-GB" dirty="0"/>
              <a:t>Is it fair to be fined by a machine?</a:t>
            </a:r>
          </a:p>
          <a:p>
            <a:pPr lvl="1"/>
            <a:r>
              <a:rPr lang="en-GB" dirty="0"/>
              <a:t>What happens if the AI is programmed to follow rules that aren’t in the interests of the majority of people?</a:t>
            </a:r>
          </a:p>
          <a:p>
            <a:endParaRPr lang="en-GB" dirty="0"/>
          </a:p>
        </p:txBody>
      </p:sp>
    </p:spTree>
    <p:extLst>
      <p:ext uri="{BB962C8B-B14F-4D97-AF65-F5344CB8AC3E}">
        <p14:creationId xmlns:p14="http://schemas.microsoft.com/office/powerpoint/2010/main" val="370622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1 </a:t>
            </a:r>
            <a:r>
              <a:rPr lang="en-GB" dirty="0"/>
              <a:t>and </a:t>
            </a:r>
            <a:r>
              <a:rPr lang="en-GB" b="1" dirty="0"/>
              <a:t>Task 2 </a:t>
            </a:r>
            <a:r>
              <a:rPr lang="en-GB" dirty="0"/>
              <a:t>on </a:t>
            </a:r>
            <a:r>
              <a:rPr lang="en-GB" b="1"/>
              <a:t>Worksheet 3</a:t>
            </a:r>
            <a:endParaRPr lang="en-GB" b="1" dirty="0"/>
          </a:p>
        </p:txBody>
      </p:sp>
    </p:spTree>
    <p:extLst>
      <p:ext uri="{BB962C8B-B14F-4D97-AF65-F5344CB8AC3E}">
        <p14:creationId xmlns:p14="http://schemas.microsoft.com/office/powerpoint/2010/main" val="128575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89F582-5BFC-460F-BE08-A0C9EB4C8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677845" y="662428"/>
            <a:ext cx="4466155" cy="5533144"/>
          </a:xfrm>
          <a:prstGeom prst="rect">
            <a:avLst/>
          </a:prstGeom>
        </p:spPr>
      </p:pic>
      <p:sp>
        <p:nvSpPr>
          <p:cNvPr id="2" name="Text Placeholder 1">
            <a:extLst>
              <a:ext uri="{FF2B5EF4-FFF2-40B4-BE49-F238E27FC236}">
                <a16:creationId xmlns:a16="http://schemas.microsoft.com/office/drawing/2014/main" id="{D201B1D2-3902-45F5-95E8-F789D1DEE21B}"/>
              </a:ext>
            </a:extLst>
          </p:cNvPr>
          <p:cNvSpPr>
            <a:spLocks noGrp="1"/>
          </p:cNvSpPr>
          <p:nvPr>
            <p:ph type="body" sz="quarter" idx="13"/>
          </p:nvPr>
        </p:nvSpPr>
        <p:spPr/>
        <p:txBody>
          <a:bodyPr/>
          <a:lstStyle/>
          <a:p>
            <a:r>
              <a:rPr lang="en-GB" dirty="0"/>
              <a:t>AI and jobs</a:t>
            </a:r>
          </a:p>
        </p:txBody>
      </p:sp>
      <p:sp>
        <p:nvSpPr>
          <p:cNvPr id="4" name="Text Placeholder 3">
            <a:extLst>
              <a:ext uri="{FF2B5EF4-FFF2-40B4-BE49-F238E27FC236}">
                <a16:creationId xmlns:a16="http://schemas.microsoft.com/office/drawing/2014/main" id="{B27CCB4F-30F6-4687-BB22-A8AA23FD01F7}"/>
              </a:ext>
            </a:extLst>
          </p:cNvPr>
          <p:cNvSpPr>
            <a:spLocks noGrp="1"/>
          </p:cNvSpPr>
          <p:nvPr>
            <p:ph type="body" sz="quarter" idx="14"/>
          </p:nvPr>
        </p:nvSpPr>
        <p:spPr/>
        <p:txBody>
          <a:bodyPr/>
          <a:lstStyle/>
          <a:p>
            <a:r>
              <a:rPr lang="en-GB" dirty="0"/>
              <a:t>Robots have already </a:t>
            </a:r>
            <a:br>
              <a:rPr lang="en-GB" dirty="0"/>
            </a:br>
            <a:r>
              <a:rPr lang="en-GB" dirty="0"/>
              <a:t>replaced many jobs in:</a:t>
            </a:r>
          </a:p>
          <a:p>
            <a:pPr lvl="1"/>
            <a:r>
              <a:rPr lang="en-GB" dirty="0"/>
              <a:t>Car manufacturing</a:t>
            </a:r>
          </a:p>
          <a:p>
            <a:pPr lvl="1"/>
            <a:r>
              <a:rPr lang="en-GB" dirty="0"/>
              <a:t>Electronics production</a:t>
            </a:r>
          </a:p>
          <a:p>
            <a:r>
              <a:rPr lang="en-GB" dirty="0"/>
              <a:t>AI is used in ways that can replace jobs</a:t>
            </a:r>
          </a:p>
          <a:p>
            <a:pPr lvl="1"/>
            <a:r>
              <a:rPr lang="en-GB" dirty="0"/>
              <a:t>For instance, online shopping can use AI to determine </a:t>
            </a:r>
            <a:br>
              <a:rPr lang="en-GB" dirty="0"/>
            </a:br>
            <a:r>
              <a:rPr lang="en-GB" dirty="0"/>
              <a:t>the best way to advertise and sell products</a:t>
            </a:r>
          </a:p>
          <a:p>
            <a:pPr lvl="1"/>
            <a:r>
              <a:rPr lang="en-GB" dirty="0"/>
              <a:t>This leads to job losses on the high street</a:t>
            </a:r>
          </a:p>
          <a:p>
            <a:r>
              <a:rPr lang="en-GB" dirty="0"/>
              <a:t>What other jobs could be replaced by AI?</a:t>
            </a:r>
          </a:p>
        </p:txBody>
      </p:sp>
    </p:spTree>
    <p:extLst>
      <p:ext uri="{BB962C8B-B14F-4D97-AF65-F5344CB8AC3E}">
        <p14:creationId xmlns:p14="http://schemas.microsoft.com/office/powerpoint/2010/main" val="1051052680"/>
      </p:ext>
    </p:extLst>
  </p:cSld>
  <p:clrMapOvr>
    <a:masterClrMapping/>
  </p:clrMapOvr>
</p:sld>
</file>

<file path=ppt/theme/theme1.xml><?xml version="1.0" encoding="utf-8"?>
<a:theme xmlns:a="http://schemas.openxmlformats.org/drawingml/2006/main" name="Office Theme">
  <a:themeElements>
    <a:clrScheme name="iMedia Pack A">
      <a:dk1>
        <a:srgbClr val="000000"/>
      </a:dk1>
      <a:lt1>
        <a:sysClr val="window" lastClr="FFFFFF"/>
      </a:lt1>
      <a:dk2>
        <a:srgbClr val="5E5E5E"/>
      </a:dk2>
      <a:lt2>
        <a:srgbClr val="DDDDDD"/>
      </a:lt2>
      <a:accent1>
        <a:srgbClr val="0F408C"/>
      </a:accent1>
      <a:accent2>
        <a:srgbClr val="FF8A00"/>
      </a:accent2>
      <a:accent3>
        <a:srgbClr val="EC008C"/>
      </a:accent3>
      <a:accent4>
        <a:srgbClr val="40B0CC"/>
      </a:accent4>
      <a:accent5>
        <a:srgbClr val="FCB11A"/>
      </a:accent5>
      <a:accent6>
        <a:srgbClr val="3B338C"/>
      </a:accent6>
      <a:hlink>
        <a:srgbClr val="3F5170"/>
      </a:hlink>
      <a:folHlink>
        <a:srgbClr val="3F51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2" ma:contentTypeDescription="Create a new document." ma:contentTypeScope="" ma:versionID="2ca58ad3acdbf9835ac12a1bd819a36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34e7501b826e39f2114688a21f4ddaf0"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F3F7C-0E1E-48F5-B58E-9D0DAAE166F7}">
  <ds:schemaRefs>
    <ds:schemaRef ds:uri="http://www.w3.org/XML/1998/namespace"/>
    <ds:schemaRef ds:uri="1ef05dc5-97a2-498b-bf7c-bd189143a1ff"/>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elements/1.1/"/>
    <ds:schemaRef ds:uri="94dce8ab-38ff-4714-b1ed-1fc5e4d9abd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6AAE095-6827-4C33-85BF-9A98CC5A8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7984</TotalTime>
  <Words>944</Words>
  <Application>Microsoft Office PowerPoint</Application>
  <PresentationFormat>On-screen Show (4:3)</PresentationFormat>
  <Paragraphs>101</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Museo900-Regular</vt:lpstr>
      <vt:lpstr>Arial</vt:lpstr>
      <vt:lpstr>Museo300-Regular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52</cp:revision>
  <dcterms:created xsi:type="dcterms:W3CDTF">2016-01-18T14:01:19Z</dcterms:created>
  <dcterms:modified xsi:type="dcterms:W3CDTF">2020-10-12T13:39:30Z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